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74" r:id="rId2"/>
    <p:sldId id="284" r:id="rId3"/>
    <p:sldId id="291" r:id="rId4"/>
    <p:sldId id="296" r:id="rId5"/>
    <p:sldId id="297" r:id="rId6"/>
    <p:sldId id="298" r:id="rId7"/>
    <p:sldId id="299" r:id="rId8"/>
    <p:sldId id="300" r:id="rId9"/>
    <p:sldId id="292" r:id="rId10"/>
    <p:sldId id="293" r:id="rId11"/>
    <p:sldId id="279" r:id="rId12"/>
    <p:sldId id="276" r:id="rId13"/>
    <p:sldId id="277" r:id="rId14"/>
    <p:sldId id="278" r:id="rId15"/>
    <p:sldId id="280" r:id="rId16"/>
  </p:sldIdLst>
  <p:sldSz cx="12192000" cy="6858000"/>
  <p:notesSz cx="6858000" cy="9144000"/>
  <p:defaultTextStyle>
    <a:defPPr>
      <a:defRPr lang="en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A6EA5"/>
    <a:srgbClr val="4F6D7A"/>
    <a:srgbClr val="56667A"/>
    <a:srgbClr val="34526E"/>
    <a:srgbClr val="424651"/>
    <a:srgbClr val="FF6700"/>
    <a:srgbClr val="FFFFFF"/>
    <a:srgbClr val="7A8B99"/>
    <a:srgbClr val="4C5B5C"/>
    <a:srgbClr val="A67F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571"/>
    <p:restoredTop sz="94638"/>
  </p:normalViewPr>
  <p:slideViewPr>
    <p:cSldViewPr snapToGrid="0">
      <p:cViewPr varScale="1">
        <p:scale>
          <a:sx n="118" d="100"/>
          <a:sy n="118" d="100"/>
        </p:scale>
        <p:origin x="208" y="3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1BBCECB9-E772-4B67-AF65-A6CB11D36FA6}"/>
    <pc:docChg chg="modSld">
      <pc:chgData name="Kulinich Bohdan" userId="48e65c9f34e137d0" providerId="LiveId" clId="{1BBCECB9-E772-4B67-AF65-A6CB11D36FA6}" dt="2023-05-19T21:15:54.007" v="7"/>
      <pc:docMkLst>
        <pc:docMk/>
      </pc:docMkLst>
      <pc:sldChg chg="modAnim">
        <pc:chgData name="Kulinich Bohdan" userId="48e65c9f34e137d0" providerId="LiveId" clId="{1BBCECB9-E772-4B67-AF65-A6CB11D36FA6}" dt="2023-05-19T21:15:54.007" v="7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B1FE939A-988E-3F49-BFCE-F4DAA39A707D}"/>
    <pc:docChg chg="undo custSel addSld delSld modSld">
      <pc:chgData name="Kulinich Bohdan" userId="48e65c9f34e137d0" providerId="LiveId" clId="{B1FE939A-988E-3F49-BFCE-F4DAA39A707D}" dt="2023-05-21T06:54:58.474" v="344" actId="14100"/>
      <pc:docMkLst>
        <pc:docMk/>
      </pc:docMkLst>
      <pc:sldChg chg="addSp delSp modSp mod delAnim modAnim">
        <pc:chgData name="Kulinich Bohdan" userId="48e65c9f34e137d0" providerId="LiveId" clId="{B1FE939A-988E-3F49-BFCE-F4DAA39A707D}" dt="2023-05-21T06:54:58.474" v="344" actId="14100"/>
        <pc:sldMkLst>
          <pc:docMk/>
          <pc:sldMk cId="3599287483" sldId="283"/>
        </pc:sldMkLst>
        <pc:spChg chg="add del mod topLvl">
          <ac:chgData name="Kulinich Bohdan" userId="48e65c9f34e137d0" providerId="LiveId" clId="{B1FE939A-988E-3F49-BFCE-F4DAA39A707D}" dt="2023-05-20T13:50:56.058" v="160" actId="478"/>
          <ac:spMkLst>
            <pc:docMk/>
            <pc:sldMk cId="3599287483" sldId="283"/>
            <ac:spMk id="2" creationId="{2F9790E8-3D81-B909-7904-BD0900C2BB9C}"/>
          </ac:spMkLst>
        </pc:spChg>
        <pc:spChg chg="add mod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2" creationId="{3FDBFA3E-E94F-F5F1-4151-93989FBDCCE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3" creationId="{37531B9F-ADA7-8882-C401-0493AAAD8DDA}"/>
          </ac:spMkLst>
        </pc:spChg>
        <pc:spChg chg="add mod topLvl">
          <ac:chgData name="Kulinich Bohdan" userId="48e65c9f34e137d0" providerId="LiveId" clId="{B1FE939A-988E-3F49-BFCE-F4DAA39A707D}" dt="2023-05-20T13:53:16.623" v="207" actId="164"/>
          <ac:spMkLst>
            <pc:docMk/>
            <pc:sldMk cId="3599287483" sldId="283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6" creationId="{F793307E-B5C1-37E9-C3B8-C3F5A81810A1}"/>
          </ac:spMkLst>
        </pc:spChg>
        <pc:spChg chg="del mod topLvl">
          <ac:chgData name="Kulinich Bohdan" userId="48e65c9f34e137d0" providerId="LiveId" clId="{B1FE939A-988E-3F49-BFCE-F4DAA39A707D}" dt="2023-05-20T12:47:30.815" v="32" actId="478"/>
          <ac:spMkLst>
            <pc:docMk/>
            <pc:sldMk cId="3599287483" sldId="283"/>
            <ac:spMk id="7" creationId="{A0868D95-15D0-58BB-3D56-B8D24362E3DE}"/>
          </ac:spMkLst>
        </pc:spChg>
        <pc:spChg chg="add mod">
          <ac:chgData name="Kulinich Bohdan" userId="48e65c9f34e137d0" providerId="LiveId" clId="{B1FE939A-988E-3F49-BFCE-F4DAA39A707D}" dt="2023-05-21T06:54:58.474" v="344" actId="14100"/>
          <ac:spMkLst>
            <pc:docMk/>
            <pc:sldMk cId="3599287483" sldId="283"/>
            <ac:spMk id="7" creationId="{F223A52A-C98D-91A6-3972-2D60675B6C32}"/>
          </ac:spMkLst>
        </pc:spChg>
        <pc:spChg chg="add del mod">
          <ac:chgData name="Kulinich Bohdan" userId="48e65c9f34e137d0" providerId="LiveId" clId="{B1FE939A-988E-3F49-BFCE-F4DAA39A707D}" dt="2023-05-20T13:42:09.850" v="103" actId="478"/>
          <ac:spMkLst>
            <pc:docMk/>
            <pc:sldMk cId="3599287483" sldId="283"/>
            <ac:spMk id="8" creationId="{1B2AB038-85AD-5079-82EC-06AD60E3642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1T06:54:57.008" v="343" actId="403"/>
          <ac:spMkLst>
            <pc:docMk/>
            <pc:sldMk cId="3599287483" sldId="283"/>
            <ac:spMk id="11" creationId="{1A0A24A4-CA6B-2386-7891-B03F773F1672}"/>
          </ac:spMkLst>
        </pc:spChg>
        <pc:spChg chg="del mod topLvl">
          <ac:chgData name="Kulinich Bohdan" userId="48e65c9f34e137d0" providerId="LiveId" clId="{B1FE939A-988E-3F49-BFCE-F4DAA39A707D}" dt="2023-05-20T12:47:29.946" v="31" actId="478"/>
          <ac:spMkLst>
            <pc:docMk/>
            <pc:sldMk cId="3599287483" sldId="283"/>
            <ac:spMk id="11" creationId="{9DFD1C09-4EF7-3AF8-B36A-F3CCE32F0E86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0" creationId="{C743ADD1-5AC5-2F4D-5F7E-FA429C1887B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1" creationId="{07D71946-7AB6-BC81-2B44-7CE85AD77D2E}"/>
          </ac:spMkLst>
        </pc:spChg>
        <pc:spChg chg="mod topLvl">
          <ac:chgData name="Kulinich Bohdan" userId="48e65c9f34e137d0" providerId="LiveId" clId="{B1FE939A-988E-3F49-BFCE-F4DAA39A707D}" dt="2023-05-20T13:52:15.840" v="193" actId="164"/>
          <ac:spMkLst>
            <pc:docMk/>
            <pc:sldMk cId="3599287483" sldId="283"/>
            <ac:spMk id="32" creationId="{8562C619-64BF-5DDA-D0EA-5F0758A66317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3" creationId="{6EBC495B-3230-AE62-0D29-AEE8CF303220}"/>
          </ac:spMkLst>
        </pc:spChg>
        <pc:spChg chg="mod topLvl">
          <ac:chgData name="Kulinich Bohdan" userId="48e65c9f34e137d0" providerId="LiveId" clId="{B1FE939A-988E-3F49-BFCE-F4DAA39A707D}" dt="2023-05-20T13:52:38.066" v="200" actId="164"/>
          <ac:spMkLst>
            <pc:docMk/>
            <pc:sldMk cId="3599287483" sldId="283"/>
            <ac:spMk id="34" creationId="{2B381987-B9C6-363A-7F11-111BA7763D4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5" creationId="{A7696149-FC19-D467-EDF7-8AD0840D386C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6" creationId="{E2F779C1-48C5-5693-7534-582F0D28E7FE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7" creationId="{54B8B43F-C51B-7541-0338-CC721FFFEDEB}"/>
          </ac:spMkLst>
        </pc:spChg>
        <pc:spChg chg="mod topLvl">
          <ac:chgData name="Kulinich Bohdan" userId="48e65c9f34e137d0" providerId="LiveId" clId="{B1FE939A-988E-3F49-BFCE-F4DAA39A707D}" dt="2023-05-20T14:02:48.918" v="235" actId="1076"/>
          <ac:spMkLst>
            <pc:docMk/>
            <pc:sldMk cId="3599287483" sldId="283"/>
            <ac:spMk id="38" creationId="{59B1DB75-853A-D297-933A-DC9391F92D4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39" creationId="{F6BC6A20-E7A4-C122-80D9-F74154628A0E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1" creationId="{4E346CB1-70FA-7EED-7B6C-56787C01126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B1FE939A-988E-3F49-BFCE-F4DAA39A707D}" dt="2023-05-20T12:44:51.781" v="1" actId="478"/>
          <ac:spMkLst>
            <pc:docMk/>
            <pc:sldMk cId="3599287483" sldId="283"/>
            <ac:spMk id="49" creationId="{C42811E5-DDE7-2E7E-33A1-6FB7A2BB67C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B1FE939A-988E-3F49-BFCE-F4DAA39A707D}" dt="2023-05-20T12:44:52.952" v="2" actId="478"/>
          <ac:spMkLst>
            <pc:docMk/>
            <pc:sldMk cId="3599287483" sldId="283"/>
            <ac:spMk id="75" creationId="{FE19C66A-C037-7590-D335-3E8CE73486B7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3" creationId="{4A9E80B7-B45D-CD3F-B257-B248CB02A120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4" creationId="{1D5C67F9-1E6F-1BE3-072F-BEF735CCF6DF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5" creationId="{8F52033C-A6E8-19DE-9604-C510F47ABB03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6" creationId="{4F93519C-E72D-ECA9-DD4F-18D9D174B841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7" creationId="{AECE0688-62C1-0D90-B97C-D44FED7C8BFB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8" creationId="{C89B9840-69F5-65C3-77CD-69F1A89A9C46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99" creationId="{7661DB61-6E7C-5335-1197-664554E41F78}"/>
          </ac:spMkLst>
        </pc:spChg>
        <pc:spChg chg="mod topLvl">
          <ac:chgData name="Kulinich Bohdan" userId="48e65c9f34e137d0" providerId="LiveId" clId="{B1FE939A-988E-3F49-BFCE-F4DAA39A707D}" dt="2023-05-20T19:05:28.302" v="334" actId="1076"/>
          <ac:spMkLst>
            <pc:docMk/>
            <pc:sldMk cId="3599287483" sldId="283"/>
            <ac:spMk id="100" creationId="{FD7D0198-B48E-DCBE-D450-8C12021A02D9}"/>
          </ac:spMkLst>
        </pc:spChg>
        <pc:spChg chg="mod topLvl">
          <ac:chgData name="Kulinich Bohdan" userId="48e65c9f34e137d0" providerId="LiveId" clId="{B1FE939A-988E-3F49-BFCE-F4DAA39A707D}" dt="2023-05-20T19:04:25.302" v="312" actId="1037"/>
          <ac:spMkLst>
            <pc:docMk/>
            <pc:sldMk cId="3599287483" sldId="283"/>
            <ac:spMk id="101" creationId="{6A864162-7167-A46E-99E3-288A6AE0DA8A}"/>
          </ac:spMkLst>
        </pc:spChg>
        <pc:spChg chg="mod topLvl">
          <ac:chgData name="Kulinich Bohdan" userId="48e65c9f34e137d0" providerId="LiveId" clId="{B1FE939A-988E-3F49-BFCE-F4DAA39A707D}" dt="2023-05-20T19:05:14.286" v="323" actId="1076"/>
          <ac:spMkLst>
            <pc:docMk/>
            <pc:sldMk cId="3599287483" sldId="283"/>
            <ac:spMk id="102" creationId="{9EF8C4AF-8F18-F667-5249-857C42392051}"/>
          </ac:spMkLst>
        </pc:spChg>
        <pc:grpChg chg="add del mod">
          <ac:chgData name="Kulinich Bohdan" userId="48e65c9f34e137d0" providerId="LiveId" clId="{B1FE939A-988E-3F49-BFCE-F4DAA39A707D}" dt="2023-05-20T13:43:40.222" v="111" actId="165"/>
          <ac:grpSpMkLst>
            <pc:docMk/>
            <pc:sldMk cId="3599287483" sldId="283"/>
            <ac:grpSpMk id="9" creationId="{5F265931-42C3-2CFC-B90C-1359ED80C945}"/>
          </ac:grpSpMkLst>
        </pc:grpChg>
        <pc:grpChg chg="add del mod">
          <ac:chgData name="Kulinich Bohdan" userId="48e65c9f34e137d0" providerId="LiveId" clId="{B1FE939A-988E-3F49-BFCE-F4DAA39A707D}" dt="2023-05-20T13:43:53.226" v="113" actId="165"/>
          <ac:grpSpMkLst>
            <pc:docMk/>
            <pc:sldMk cId="3599287483" sldId="283"/>
            <ac:grpSpMk id="13" creationId="{8A0CD28C-7E2B-77C2-3052-64183FA481C0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7" creationId="{BB50A983-F6DE-26CC-42C9-60C4D86DD9DD}"/>
          </ac:grpSpMkLst>
        </pc:grpChg>
        <pc:grpChg chg="add mod">
          <ac:chgData name="Kulinich Bohdan" userId="48e65c9f34e137d0" providerId="LiveId" clId="{B1FE939A-988E-3F49-BFCE-F4DAA39A707D}" dt="2023-05-20T14:02:48.918" v="235" actId="1076"/>
          <ac:grpSpMkLst>
            <pc:docMk/>
            <pc:sldMk cId="3599287483" sldId="283"/>
            <ac:grpSpMk id="18" creationId="{813E3617-1DFB-A746-FAC9-D1C6CDA6AE7F}"/>
          </ac:grpSpMkLst>
        </pc:grpChg>
        <pc:grpChg chg="del mod">
          <ac:chgData name="Kulinich Bohdan" userId="48e65c9f34e137d0" providerId="LiveId" clId="{B1FE939A-988E-3F49-BFCE-F4DAA39A707D}" dt="2023-05-20T12:45:00.974" v="5" actId="165"/>
          <ac:grpSpMkLst>
            <pc:docMk/>
            <pc:sldMk cId="3599287483" sldId="283"/>
            <ac:grpSpMk id="81" creationId="{2F36C5A7-D566-55C4-9289-77795FEC6B9E}"/>
          </ac:grpSpMkLst>
        </pc:grpChg>
        <pc:grpChg chg="del mod">
          <ac:chgData name="Kulinich Bohdan" userId="48e65c9f34e137d0" providerId="LiveId" clId="{B1FE939A-988E-3F49-BFCE-F4DAA39A707D}" dt="2023-05-20T12:46:50.177" v="26" actId="165"/>
          <ac:grpSpMkLst>
            <pc:docMk/>
            <pc:sldMk cId="3599287483" sldId="283"/>
            <ac:grpSpMk id="83" creationId="{BB2597AD-E1F0-1644-B36F-A233260D65B3}"/>
          </ac:grpSpMkLst>
        </pc:grp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2" creationId="{2A586678-651F-6397-88AE-94342485025B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5" creationId="{E8508631-E57C-D664-37FC-4FB07A41F36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6" creationId="{4E689162-3311-4FE0-2520-C933CE786C30}"/>
          </ac:cxnSpMkLst>
        </pc:cxnChg>
        <pc:cxnChg chg="mod topLvl">
          <ac:chgData name="Kulinich Bohdan" userId="48e65c9f34e137d0" providerId="LiveId" clId="{B1FE939A-988E-3F49-BFCE-F4DAA39A707D}" dt="2023-05-20T14:02:48.918" v="235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43" creationId="{60C7533D-65C9-F9E6-07F4-EC16C9132FD1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54" creationId="{8DA6EF8D-9F09-DC62-8FA8-F44196FDD71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2" creationId="{A559878A-25D7-66ED-D76A-1B4D737DBB7D}"/>
          </ac:cxnSpMkLst>
        </pc:cxnChg>
        <pc:cxnChg chg="mod topLvl">
          <ac:chgData name="Kulinich Bohdan" userId="48e65c9f34e137d0" providerId="LiveId" clId="{B1FE939A-988E-3F49-BFCE-F4DAA39A707D}" dt="2023-05-20T19:04:25.302" v="312" actId="1037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delSp modSp del modAnim">
        <pc:chgData name="Kulinich Bohdan" userId="48e65c9f34e137d0" providerId="LiveId" clId="{B1FE939A-988E-3F49-BFCE-F4DAA39A707D}" dt="2023-05-20T12:51:43.077" v="75" actId="2696"/>
        <pc:sldMkLst>
          <pc:docMk/>
          <pc:sldMk cId="4106082134" sldId="289"/>
        </pc:sldMkLst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3" creationId="{1375254D-2EB2-2F02-29EA-BBBE4A4EF0DA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7" creationId="{07C7DFDF-B9F1-E96D-5618-103FDF92691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18" creationId="{03E5DD4B-011C-F2EE-DA2E-A91031E71BC0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9" creationId="{C3AC30F7-B6F1-16A0-B553-EC269ECA9FB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20" creationId="{32D3BB3E-0083-28FC-8247-974FE103FF14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0" creationId="{FFBD4FB8-EF37-701A-3469-00C836F10A21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4" creationId="{DE511AF3-D8E8-C1E6-D006-B1AF722C9642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5" creationId="{762A0DE7-8DCA-E9DF-310D-8EBFC7B018AD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6" creationId="{348618E2-B717-7B89-ABC8-F435A5C12718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7" creationId="{BAAEE356-FF66-AB01-CC86-61E134D2AEB9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48" creationId="{1EA6ACAF-533D-C796-B23D-0F2635439E53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68" creationId="{F9848688-7AB6-4A1C-A8B6-0C2542869EDB}"/>
          </ac:spMkLst>
        </pc:spChg>
        <pc:spChg chg="mod topLvl">
          <ac:chgData name="Kulinich Bohdan" userId="48e65c9f34e137d0" providerId="LiveId" clId="{B1FE939A-988E-3F49-BFCE-F4DAA39A707D}" dt="2023-05-20T12:51:19.254" v="70" actId="165"/>
          <ac:spMkLst>
            <pc:docMk/>
            <pc:sldMk cId="4106082134" sldId="289"/>
            <ac:spMk id="71" creationId="{4C44632F-70B1-206B-EC9E-519FF2CD1F9A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4" creationId="{D65B2CBF-D071-AC3C-CD4F-048FFBE6471E}"/>
          </ac:spMkLst>
        </pc:spChg>
        <pc:spChg chg="mod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6" creationId="{076694C8-FF4B-F452-EFAD-69A3D14AE499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58" creationId="{13602FCA-F021-25A9-4B9A-1B60E1C1163B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0" creationId="{69EA8CCA-DF1A-8BCF-B8B6-6B9C962C57CE}"/>
          </ac:spMkLst>
        </pc:spChg>
        <pc:spChg chg="mod topLvl">
          <ac:chgData name="Kulinich Bohdan" userId="48e65c9f34e137d0" providerId="LiveId" clId="{B1FE939A-988E-3F49-BFCE-F4DAA39A707D}" dt="2023-05-20T12:50:04.131" v="55" actId="165"/>
          <ac:spMkLst>
            <pc:docMk/>
            <pc:sldMk cId="4106082134" sldId="289"/>
            <ac:spMk id="162" creationId="{AA22E8C7-3D0F-C0E6-CEE6-4664DE0AA133}"/>
          </ac:spMkLst>
        </pc:s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3" creationId="{B966EA17-7AD6-F294-A8F8-CB56A115C737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9" creationId="{2255AA02-35F4-FB7D-ED07-0B5A6818261E}"/>
          </ac:grpSpMkLst>
        </pc:grpChg>
        <pc:grpChg chg="mod topLv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59" creationId="{EEB64B8B-87FB-452E-D9D8-12325CEFB91F}"/>
          </ac:grpSpMkLst>
        </pc:grpChg>
        <pc:grpChg chg="del">
          <ac:chgData name="Kulinich Bohdan" userId="48e65c9f34e137d0" providerId="LiveId" clId="{B1FE939A-988E-3F49-BFCE-F4DAA39A707D}" dt="2023-05-20T12:50:04.131" v="55" actId="165"/>
          <ac:grpSpMkLst>
            <pc:docMk/>
            <pc:sldMk cId="4106082134" sldId="289"/>
            <ac:grpSpMk id="80" creationId="{5958629F-E7E6-F884-8712-ABA9D793078D}"/>
          </ac:grpSpMkLst>
        </pc:grpChg>
        <pc:grpChg chg="del">
          <ac:chgData name="Kulinich Bohdan" userId="48e65c9f34e137d0" providerId="LiveId" clId="{B1FE939A-988E-3F49-BFCE-F4DAA39A707D}" dt="2023-05-20T12:51:19.254" v="70" actId="165"/>
          <ac:grpSpMkLst>
            <pc:docMk/>
            <pc:sldMk cId="4106082134" sldId="289"/>
            <ac:grpSpMk id="81" creationId="{87D37338-726D-4D74-B837-BD6E77574F2B}"/>
          </ac:grpSpMkLst>
        </pc:grp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2" creationId="{EF130412-E997-5FA1-9F48-F75284E352EE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4" creationId="{AF527ECD-8D10-54DE-6D65-513C170AD2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8" creationId="{7EF3FF42-782C-82D2-F80B-6D044332DA4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" creationId="{7FB5B1F1-724E-796E-5786-B82983F95C49}"/>
          </ac:cxnSpMkLst>
        </pc:cxnChg>
        <pc:cxnChg chg="mod topLvl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57" creationId="{55A59CE9-BDF5-ED78-88D7-91FCAE619AF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6" creationId="{2997A00D-60EE-359C-AAE2-B14CC18B81FB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78" creationId="{F9A53449-9622-5296-CAFE-E4B654E2E648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08" creationId="{0294D57A-9126-BC66-F454-5109A7E5C66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28" creationId="{E0B4DF41-D2B0-83EF-86E2-0F574F38E9F5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1" creationId="{B8C19845-438B-7CDA-B80D-0125E597B381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34" creationId="{F8F0D132-2F26-7A8E-0834-B54785124739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0" creationId="{6B2BF817-5E0C-C4A2-AD10-8CE19DDD1D56}"/>
          </ac:cxnSpMkLst>
        </pc:cxnChg>
        <pc:cxnChg chg="mod">
          <ac:chgData name="Kulinich Bohdan" userId="48e65c9f34e137d0" providerId="LiveId" clId="{B1FE939A-988E-3F49-BFCE-F4DAA39A707D}" dt="2023-05-20T12:50:04.131" v="55" actId="165"/>
          <ac:cxnSpMkLst>
            <pc:docMk/>
            <pc:sldMk cId="4106082134" sldId="289"/>
            <ac:cxnSpMk id="146" creationId="{3995ABB3-25C5-BECF-B51D-D0CE914A64C3}"/>
          </ac:cxnSpMkLst>
        </pc:cxnChg>
      </pc:sldChg>
      <pc:sldChg chg="add del setBg">
        <pc:chgData name="Kulinich Bohdan" userId="48e65c9f34e137d0" providerId="LiveId" clId="{B1FE939A-988E-3F49-BFCE-F4DAA39A707D}" dt="2023-05-20T12:49:39.001" v="52" actId="2696"/>
        <pc:sldMkLst>
          <pc:docMk/>
          <pc:sldMk cId="1857346383" sldId="290"/>
        </pc:sldMkLst>
      </pc:sldChg>
      <pc:sldChg chg="addSp delSp modSp add mod setBg modAnim">
        <pc:chgData name="Kulinich Bohdan" userId="48e65c9f34e137d0" providerId="LiveId" clId="{B1FE939A-988E-3F49-BFCE-F4DAA39A707D}" dt="2023-05-20T19:03:41.725" v="287"/>
        <pc:sldMkLst>
          <pc:docMk/>
          <pc:sldMk cId="1936971671" sldId="290"/>
        </pc:sldMkLst>
        <pc:spChg chg="del mod topLvl">
          <ac:chgData name="Kulinich Bohdan" userId="48e65c9f34e137d0" providerId="LiveId" clId="{B1FE939A-988E-3F49-BFCE-F4DAA39A707D}" dt="2023-05-20T13:44:14.487" v="117" actId="478"/>
          <ac:spMkLst>
            <pc:docMk/>
            <pc:sldMk cId="1936971671" sldId="290"/>
            <ac:spMk id="2" creationId="{2F9790E8-3D81-B909-7904-BD0900C2BB9C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6" creationId="{F793307E-B5C1-37E9-C3B8-C3F5A81810A1}"/>
          </ac:spMkLst>
        </pc:spChg>
        <pc:spChg chg="add mod">
          <ac:chgData name="Kulinich Bohdan" userId="48e65c9f34e137d0" providerId="LiveId" clId="{B1FE939A-988E-3F49-BFCE-F4DAA39A707D}" dt="2023-05-20T19:03:32.735" v="279" actId="1076"/>
          <ac:spMkLst>
            <pc:docMk/>
            <pc:sldMk cId="1936971671" sldId="290"/>
            <ac:spMk id="7" creationId="{DE3A7784-B718-1439-E4F5-093C6C952A38}"/>
          </ac:spMkLst>
        </pc:spChg>
        <pc:spChg chg="del mod topLvl">
          <ac:chgData name="Kulinich Bohdan" userId="48e65c9f34e137d0" providerId="LiveId" clId="{B1FE939A-988E-3F49-BFCE-F4DAA39A707D}" dt="2023-05-20T13:44:55.595" v="124" actId="478"/>
          <ac:spMkLst>
            <pc:docMk/>
            <pc:sldMk cId="1936971671" sldId="290"/>
            <ac:spMk id="8" creationId="{1B2AB038-85AD-5079-82EC-06AD60E3642B}"/>
          </ac:spMkLst>
        </pc:spChg>
        <pc:spChg chg="add mod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B1FE939A-988E-3F49-BFCE-F4DAA39A707D}" dt="2023-05-20T14:03:40.119" v="236" actId="164"/>
          <ac:spMkLst>
            <pc:docMk/>
            <pc:sldMk cId="1936971671" sldId="290"/>
            <ac:spMk id="10" creationId="{6D6E23C6-F0AB-8418-1B93-C068A3B09607}"/>
          </ac:spMkLst>
        </pc:spChg>
        <pc:spChg chg="add mod">
          <ac:chgData name="Kulinich Bohdan" userId="48e65c9f34e137d0" providerId="LiveId" clId="{B1FE939A-988E-3F49-BFCE-F4DAA39A707D}" dt="2023-05-20T14:04:22.533" v="246" actId="164"/>
          <ac:spMkLst>
            <pc:docMk/>
            <pc:sldMk cId="1936971671" sldId="290"/>
            <ac:spMk id="13" creationId="{BCFD3EF8-A589-F874-28A6-4E6BA848B985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0" creationId="{C743ADD1-5AC5-2F4D-5F7E-FA429C1887B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1" creationId="{07D71946-7AB6-BC81-2B44-7CE85AD77D2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2" creationId="{8562C619-64BF-5DDA-D0EA-5F0758A66317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3" creationId="{6EBC495B-3230-AE62-0D29-AEE8CF303220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4" creationId="{2B381987-B9C6-363A-7F11-111BA7763D4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5" creationId="{A7696149-FC19-D467-EDF7-8AD0840D386C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6" creationId="{E2F779C1-48C5-5693-7534-582F0D28E7FE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7" creationId="{54B8B43F-C51B-7541-0338-CC721FFFEDEB}"/>
          </ac:spMkLst>
        </pc:spChg>
        <pc:spChg chg="del mod topLvl">
          <ac:chgData name="Kulinich Bohdan" userId="48e65c9f34e137d0" providerId="LiveId" clId="{B1FE939A-988E-3F49-BFCE-F4DAA39A707D}" dt="2023-05-20T12:50:23.782" v="57" actId="478"/>
          <ac:spMkLst>
            <pc:docMk/>
            <pc:sldMk cId="1936971671" sldId="290"/>
            <ac:spMk id="38" creationId="{59B1DB75-853A-D297-933A-DC9391F92D47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39" creationId="{F6BC6A20-E7A4-C122-80D9-F74154628A0E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1" creationId="{4E346CB1-70FA-7EED-7B6C-56787C011261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1" creationId="{CF473B35-C6D1-3241-315D-C473FBA8D904}"/>
          </ac:spMkLst>
        </pc:spChg>
        <pc:spChg chg="mod">
          <ac:chgData name="Kulinich Bohdan" userId="48e65c9f34e137d0" providerId="LiveId" clId="{B1FE939A-988E-3F49-BFCE-F4DAA39A707D}" dt="2023-05-20T14:04:04.508" v="239"/>
          <ac:spMkLst>
            <pc:docMk/>
            <pc:sldMk cId="1936971671" sldId="290"/>
            <ac:spMk id="42" creationId="{0D9E2D70-4459-5903-2F87-B9CAAE6D2F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42" creationId="{8AEE77DF-B55B-6430-FF78-0E3A038C24CB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43" creationId="{E332F6EC-5C83-451A-EFF9-63E903649E82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0" creationId="{92A9D3A8-09CB-2940-03EF-838D74344408}"/>
          </ac:spMkLst>
        </pc:spChg>
        <pc:spChg chg="mod">
          <ac:chgData name="Kulinich Bohdan" userId="48e65c9f34e137d0" providerId="LiveId" clId="{B1FE939A-988E-3F49-BFCE-F4DAA39A707D}" dt="2023-05-20T13:45:47.960" v="135" actId="165"/>
          <ac:spMkLst>
            <pc:docMk/>
            <pc:sldMk cId="1936971671" sldId="290"/>
            <ac:spMk id="51" creationId="{400935DD-5E7A-C047-B22D-8BF78CC60FDA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2" creationId="{75B1DC4D-7625-9379-71AE-6F2FE326992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52" creationId="{99FAA103-E6A6-DC70-1F82-E2922EBE5548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3" creationId="{7CD10A58-81FB-0B3C-0ACD-9319D04105DF}"/>
          </ac:spMkLst>
        </pc:spChg>
        <pc:spChg chg="add del mod">
          <ac:chgData name="Kulinich Bohdan" userId="48e65c9f34e137d0" providerId="LiveId" clId="{B1FE939A-988E-3F49-BFCE-F4DAA39A707D}" dt="2023-05-20T14:04:08.443" v="242"/>
          <ac:spMkLst>
            <pc:docMk/>
            <pc:sldMk cId="1936971671" sldId="290"/>
            <ac:spMk id="54" creationId="{A2487A36-5C13-DC32-309F-6E525B39E59B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5" creationId="{C1E7C971-09A8-9FAC-F398-B8CF582F26E0}"/>
          </ac:spMkLst>
        </pc:spChg>
        <pc:spChg chg="add del mod topLvl">
          <ac:chgData name="Kulinich Bohdan" userId="48e65c9f34e137d0" providerId="LiveId" clId="{B1FE939A-988E-3F49-BFCE-F4DAA39A707D}" dt="2023-05-20T14:04:11.223" v="243" actId="478"/>
          <ac:spMkLst>
            <pc:docMk/>
            <pc:sldMk cId="1936971671" sldId="290"/>
            <ac:spMk id="56" creationId="{4194B657-BB72-9458-9F28-522B72DC594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7" creationId="{19BD30D4-8B1B-0DDE-EC1F-4E7D74C3E083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8" creationId="{402E7C64-6AE8-4849-9BCD-4CDB1C992090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59" creationId="{006526B8-9B8C-3351-8EFF-A01ADA6B9532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0" creationId="{A935C962-9294-0045-CC5E-58CB1B7B96AA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8" creationId="{1538537E-BB11-9A86-9550-3CD739D9E136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69" creationId="{47304241-5E48-4992-1F56-8CBFE50E8D0C}"/>
          </ac:spMkLst>
        </pc:spChg>
        <pc:spChg chg="add del mod topLvl">
          <ac:chgData name="Kulinich Bohdan" userId="48e65c9f34e137d0" providerId="LiveId" clId="{B1FE939A-988E-3F49-BFCE-F4DAA39A707D}" dt="2023-05-20T14:04:49.296" v="250" actId="478"/>
          <ac:spMkLst>
            <pc:docMk/>
            <pc:sldMk cId="1936971671" sldId="290"/>
            <ac:spMk id="70" creationId="{3FF1E608-C15D-746B-069A-D647A3E42C70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B1FE939A-988E-3F49-BFCE-F4DAA39A707D}" dt="2023-05-20T14:04:12.171" v="244"/>
          <ac:spMkLst>
            <pc:docMk/>
            <pc:sldMk cId="1936971671" sldId="290"/>
            <ac:spMk id="87" creationId="{4E270EDE-AAF8-52C8-A96D-523CC21A8D9D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8" creationId="{8F0ED205-4939-83F9-0505-6F31ADA02019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89" creationId="{275E1CCF-DFAE-C5A2-2E44-93B34FD1006A}"/>
          </ac:spMkLst>
        </pc:spChg>
        <pc:spChg chg="add mod">
          <ac:chgData name="Kulinich Bohdan" userId="48e65c9f34e137d0" providerId="LiveId" clId="{B1FE939A-988E-3F49-BFCE-F4DAA39A707D}" dt="2023-05-20T19:02:36.581" v="269" actId="1037"/>
          <ac:spMkLst>
            <pc:docMk/>
            <pc:sldMk cId="1936971671" sldId="290"/>
            <ac:spMk id="90" creationId="{898D4AC9-B2F2-3413-666B-165EC51C2165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2" creationId="{8D4AA541-66A2-C6DF-54E4-FF84558EB5B5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3" creationId="{4A9E80B7-B45D-CD3F-B257-B248CB02A120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3" creationId="{CDCCB958-290F-DE62-4ED6-28BBA234DF32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4" creationId="{1D5C67F9-1E6F-1BE3-072F-BEF735CCF6D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4" creationId="{CBB36965-2428-7FED-9B99-6AFFC5DC64F1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5" creationId="{8F52033C-A6E8-19DE-9604-C510F47ABB03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5" creationId="{E2E57F46-E895-D489-5CEA-49834A046403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6" creationId="{4F93519C-E72D-ECA9-DD4F-18D9D174B841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6" creationId="{EB8A8FB2-A88E-BBBB-1CA6-89279FEDB0AF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7" creationId="{4DE617D8-DB02-CB35-4603-F55B529AE320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7" creationId="{AECE0688-62C1-0D90-B97C-D44FED7C8BFB}"/>
          </ac:spMkLst>
        </pc:spChg>
        <pc:spChg chg="add mod">
          <ac:chgData name="Kulinich Bohdan" userId="48e65c9f34e137d0" providerId="LiveId" clId="{B1FE939A-988E-3F49-BFCE-F4DAA39A707D}" dt="2023-05-20T14:04:56.760" v="252" actId="1076"/>
          <ac:spMkLst>
            <pc:docMk/>
            <pc:sldMk cId="1936971671" sldId="290"/>
            <ac:spMk id="98" creationId="{16388F8C-BCFD-7867-6C71-67A3E839223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8" creationId="{C89B9840-69F5-65C3-77CD-69F1A89A9C46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99" creationId="{7661DB61-6E7C-5335-1197-664554E41F78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0" creationId="{FD7D0198-B48E-DCBE-D450-8C12021A02D9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1" creationId="{6A864162-7167-A46E-99E3-288A6AE0DA8A}"/>
          </ac:spMkLst>
        </pc:spChg>
        <pc:spChg chg="del mod topLvl">
          <ac:chgData name="Kulinich Bohdan" userId="48e65c9f34e137d0" providerId="LiveId" clId="{B1FE939A-988E-3F49-BFCE-F4DAA39A707D}" dt="2023-05-20T12:51:03.376" v="68" actId="478"/>
          <ac:spMkLst>
            <pc:docMk/>
            <pc:sldMk cId="1936971671" sldId="290"/>
            <ac:spMk id="102" creationId="{9EF8C4AF-8F18-F667-5249-857C42392051}"/>
          </ac:spMkLst>
        </pc:spChg>
        <pc:grpChg chg="add mod">
          <ac:chgData name="Kulinich Bohdan" userId="48e65c9f34e137d0" providerId="LiveId" clId="{B1FE939A-988E-3F49-BFCE-F4DAA39A707D}" dt="2023-05-20T14:03:40.119" v="236" actId="164"/>
          <ac:grpSpMkLst>
            <pc:docMk/>
            <pc:sldMk cId="1936971671" sldId="290"/>
            <ac:grpSpMk id="2" creationId="{0CBF4D29-4B93-346E-9DBA-97ED9CBB4BE1}"/>
          </ac:grpSpMkLst>
        </pc:grpChg>
        <pc:grpChg chg="del">
          <ac:chgData name="Kulinich Bohdan" userId="48e65c9f34e137d0" providerId="LiveId" clId="{B1FE939A-988E-3F49-BFCE-F4DAA39A707D}" dt="2023-05-20T12:50:18.007" v="56" actId="165"/>
          <ac:grpSpMkLst>
            <pc:docMk/>
            <pc:sldMk cId="1936971671" sldId="290"/>
            <ac:grpSpMk id="9" creationId="{5F265931-42C3-2CFC-B90C-1359ED80C945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11" creationId="{3ED806DB-6441-88B0-3442-1688462717D5}"/>
          </ac:grpSpMkLst>
        </pc:grpChg>
        <pc:grpChg chg="del mod">
          <ac:chgData name="Kulinich Bohdan" userId="48e65c9f34e137d0" providerId="LiveId" clId="{B1FE939A-988E-3F49-BFCE-F4DAA39A707D}" dt="2023-05-20T12:50:57.512" v="66" actId="165"/>
          <ac:grpSpMkLst>
            <pc:docMk/>
            <pc:sldMk cId="1936971671" sldId="290"/>
            <ac:grpSpMk id="13" creationId="{8A0CD28C-7E2B-77C2-3052-64183FA481C0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22" creationId="{F6D1F807-8AEE-E28D-C0DB-9FD038D0844F}"/>
          </ac:grpSpMkLst>
        </pc:grpChg>
        <pc:grpChg chg="add del mod">
          <ac:chgData name="Kulinich Bohdan" userId="48e65c9f34e137d0" providerId="LiveId" clId="{B1FE939A-988E-3F49-BFCE-F4DAA39A707D}" dt="2023-05-20T14:04:08.443" v="242"/>
          <ac:grpSpMkLst>
            <pc:docMk/>
            <pc:sldMk cId="1936971671" sldId="290"/>
            <ac:grpSpMk id="39" creationId="{843267C3-864D-D059-7750-85F53A65C050}"/>
          </ac:grpSpMkLst>
        </pc:grpChg>
        <pc:grpChg chg="add del mod topLvl">
          <ac:chgData name="Kulinich Bohdan" userId="48e65c9f34e137d0" providerId="LiveId" clId="{B1FE939A-988E-3F49-BFCE-F4DAA39A707D}" dt="2023-05-20T14:04:11.223" v="243" actId="478"/>
          <ac:grpSpMkLst>
            <pc:docMk/>
            <pc:sldMk cId="1936971671" sldId="290"/>
            <ac:grpSpMk id="49" creationId="{C8EC4AE0-63BB-F6A8-3DC7-1BF208CDAF8C}"/>
          </ac:grpSpMkLst>
        </pc:grpChg>
        <pc:grpChg chg="add del mod">
          <ac:chgData name="Kulinich Bohdan" userId="48e65c9f34e137d0" providerId="LiveId" clId="{B1FE939A-988E-3F49-BFCE-F4DAA39A707D}" dt="2023-05-20T13:45:47.960" v="135" actId="165"/>
          <ac:grpSpMkLst>
            <pc:docMk/>
            <pc:sldMk cId="1936971671" sldId="290"/>
            <ac:grpSpMk id="71" creationId="{0EB3BA1E-D2AF-AF9C-5583-EA6B0BCF226C}"/>
          </ac:grpSpMkLst>
        </pc:grpChg>
        <pc:grpChg chg="add del mod">
          <ac:chgData name="Kulinich Bohdan" userId="48e65c9f34e137d0" providerId="LiveId" clId="{B1FE939A-988E-3F49-BFCE-F4DAA39A707D}" dt="2023-05-20T13:45:50.658" v="136" actId="165"/>
          <ac:grpSpMkLst>
            <pc:docMk/>
            <pc:sldMk cId="1936971671" sldId="290"/>
            <ac:grpSpMk id="72" creationId="{1056AD40-E19C-B88D-7BC1-8072DAB63D88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72" creationId="{6C010A33-9B8A-8B6D-C310-F250B49622B4}"/>
          </ac:grpSpMkLst>
        </pc:grpChg>
        <pc:grpChg chg="add mod">
          <ac:chgData name="Kulinich Bohdan" userId="48e65c9f34e137d0" providerId="LiveId" clId="{B1FE939A-988E-3F49-BFCE-F4DAA39A707D}" dt="2023-05-20T19:02:36.581" v="269" actId="1037"/>
          <ac:grpSpMkLst>
            <pc:docMk/>
            <pc:sldMk cId="1936971671" sldId="290"/>
            <ac:grpSpMk id="85" creationId="{84C8ED03-1C87-F3CD-116C-2AE6254A46CD}"/>
          </ac:grpSpMkLst>
        </pc:grpChg>
        <pc:grpChg chg="add mod">
          <ac:chgData name="Kulinich Bohdan" userId="48e65c9f34e137d0" providerId="LiveId" clId="{B1FE939A-988E-3F49-BFCE-F4DAA39A707D}" dt="2023-05-20T14:04:39.204" v="248" actId="1076"/>
          <ac:grpSpMkLst>
            <pc:docMk/>
            <pc:sldMk cId="1936971671" sldId="290"/>
            <ac:grpSpMk id="91" creationId="{9183B8F4-3904-9835-8C9C-43162C5A5030}"/>
          </ac:grpSpMkLst>
        </pc:grpChg>
        <pc:cxnChg chg="add del mod topLvl">
          <ac:chgData name="Kulinich Bohdan" userId="48e65c9f34e137d0" providerId="LiveId" clId="{B1FE939A-988E-3F49-BFCE-F4DAA39A707D}" dt="2023-05-20T14:04:11.223" v="243" actId="478"/>
          <ac:cxnSpMkLst>
            <pc:docMk/>
            <pc:sldMk cId="1936971671" sldId="290"/>
            <ac:cxnSpMk id="7" creationId="{53D3F6D2-2620-0C89-B28B-047E7A937176}"/>
          </ac:cxnSpMkLst>
        </pc:cxnChg>
        <pc:cxnChg chg="add del mod">
          <ac:chgData name="Kulinich Bohdan" userId="48e65c9f34e137d0" providerId="LiveId" clId="{B1FE939A-988E-3F49-BFCE-F4DAA39A707D}" dt="2023-05-20T14:04:08.443" v="242"/>
          <ac:cxnSpMkLst>
            <pc:docMk/>
            <pc:sldMk cId="1936971671" sldId="290"/>
            <ac:cxnSpMk id="8" creationId="{5CD2B2A2-4434-DDD5-AAB3-6D9CC84CA47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4" creationId="{2F30CFCD-FF17-7682-751C-6D3F92272BC5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7" creationId="{7F0F461B-0B99-4DEC-8678-EA6739C7A27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8" creationId="{4AD94895-A04F-9343-4A31-6E98702352CD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19" creationId="{A164EA11-72C6-E5BD-23BB-72657663DE9A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0" creationId="{8EFE409B-ED87-C7D7-74A7-50C712F740B5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2" creationId="{2A586678-651F-6397-88AE-94342485025B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5" creationId="{932A781C-C2B1-34AF-7420-EEBF8C24010F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5" creationId="{E8508631-E57C-D664-37FC-4FB07A41F360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6" creationId="{4E689162-3311-4FE0-2520-C933CE786C30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6" creationId="{61EA16E2-553E-94CA-350C-9761AAA411F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28" creationId="{72EB94E5-1304-88EE-8FD0-7A6AA3A19846}"/>
          </ac:cxnSpMkLst>
        </pc:cxnChg>
        <pc:cxnChg chg="del mod topLvl">
          <ac:chgData name="Kulinich Bohdan" userId="48e65c9f34e137d0" providerId="LiveId" clId="{B1FE939A-988E-3F49-BFCE-F4DAA39A707D}" dt="2023-05-20T12:50:23.782" v="57" actId="478"/>
          <ac:cxnSpMkLst>
            <pc:docMk/>
            <pc:sldMk cId="1936971671" sldId="290"/>
            <ac:cxnSpMk id="29" creationId="{1CA96246-43A9-C694-BF5D-C95EB75FA53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29" creationId="{E8A6605E-EC8E-67CB-F337-E693A423136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0" creationId="{B8835648-38A2-DAA3-0B99-1A8931CA265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1" creationId="{EEE644F8-59EE-1CC8-5D86-34CFEFC3AE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2" creationId="{58A5EE6F-4C33-3FCC-39B6-6E5C15FF988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3" creationId="{DF74721F-D57F-9B29-DF2E-374E64D26CE4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4" creationId="{2998767E-8E3F-04C6-42FC-CA59E3EDA4B8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5" creationId="{700314EA-AD4F-9BEB-CF12-90EA21629C72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6" creationId="{1354BC6B-2421-002E-4342-28E7EAEAAA0C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7" creationId="{F8BC8F7C-5C2E-3D05-4E0F-274FACBA96A7}"/>
          </ac:cxnSpMkLst>
        </pc:cxnChg>
        <pc:cxnChg chg="mod">
          <ac:chgData name="Kulinich Bohdan" userId="48e65c9f34e137d0" providerId="LiveId" clId="{B1FE939A-988E-3F49-BFCE-F4DAA39A707D}" dt="2023-05-20T14:04:04.508" v="239"/>
          <ac:cxnSpMkLst>
            <pc:docMk/>
            <pc:sldMk cId="1936971671" sldId="290"/>
            <ac:cxnSpMk id="38" creationId="{C51C6779-02C2-731F-31F0-3F8E878DE44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0" creationId="{CCC7FB7D-777F-8848-E78C-D58751629577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43" creationId="{60C7533D-65C9-F9E6-07F4-EC16C9132FD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4" creationId="{7DF750DC-27BA-A934-D9B1-27CE7F6F985C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5" creationId="{CD1DBEBC-AE67-C900-0D4B-FE52CD24FC10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6" creationId="{EB471F3B-6673-992B-93E3-4CAA8194B97E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7" creationId="{19966F33-794F-A530-C438-D43F9EEDC241}"/>
          </ac:cxnSpMkLst>
        </pc:cxnChg>
        <pc:cxnChg chg="mod">
          <ac:chgData name="Kulinich Bohdan" userId="48e65c9f34e137d0" providerId="LiveId" clId="{B1FE939A-988E-3F49-BFCE-F4DAA39A707D}" dt="2023-05-20T13:45:47.960" v="135" actId="165"/>
          <ac:cxnSpMkLst>
            <pc:docMk/>
            <pc:sldMk cId="1936971671" sldId="290"/>
            <ac:cxnSpMk id="48" creationId="{198E67F2-C9A1-8088-AA12-A6EC9A3C563E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54" creationId="{8DA6EF8D-9F09-DC62-8FA8-F44196FDD71D}"/>
          </ac:cxnSpMkLst>
        </pc:cxnChg>
        <pc:cxnChg chg="add mod">
          <ac:chgData name="Kulinich Bohdan" userId="48e65c9f34e137d0" providerId="LiveId" clId="{B1FE939A-988E-3F49-BFCE-F4DAA39A707D}" dt="2023-05-20T19:02:36.581" v="269" actId="1037"/>
          <ac:cxnSpMkLst>
            <pc:docMk/>
            <pc:sldMk cId="1936971671" sldId="290"/>
            <ac:cxnSpMk id="71" creationId="{2F1F84F8-AAD0-407E-F1AA-ADAD65D2B68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3" creationId="{535C031A-376A-DC2B-DD23-6E495E9CBDC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4" creationId="{F6D38A8C-E47E-752E-55AD-802AD1C01CC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5" creationId="{3E018EB8-1F3E-35EC-D1CF-0E018C0714A2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6" creationId="{7A1C5C07-9051-5659-9FE4-6B55569D1AEB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7" creationId="{D7FC79E4-3AC7-3091-DB0D-F15703418697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8" creationId="{BB96C60D-CAE9-5E4F-841F-973DA25DB611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79" creationId="{9F764495-AF7B-D2AE-82B6-C535EB9B1A5E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0" creationId="{ABF27D8F-C856-4EFA-289B-78C575E9D16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1" creationId="{DAA2FB14-D964-E56E-CA11-25A52B6E2B95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2" creationId="{A559878A-25D7-66ED-D76A-1B4D737DBB7D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2" creationId="{B9873CCD-1DD2-D865-9764-6552E60EC196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3" creationId="{AE8EB070-0232-81EC-0530-B8693A03F7C4}"/>
          </ac:cxnSpMkLst>
        </pc:cxnChg>
        <pc:cxnChg chg="mod">
          <ac:chgData name="Kulinich Bohdan" userId="48e65c9f34e137d0" providerId="LiveId" clId="{B1FE939A-988E-3F49-BFCE-F4DAA39A707D}" dt="2023-05-20T14:04:12.171" v="244"/>
          <ac:cxnSpMkLst>
            <pc:docMk/>
            <pc:sldMk cId="1936971671" sldId="290"/>
            <ac:cxnSpMk id="84" creationId="{E9090913-CFE5-B7AB-50CF-EA6A59321E1B}"/>
          </ac:cxnSpMkLst>
        </pc:cxnChg>
        <pc:cxnChg chg="del mod topLvl">
          <ac:chgData name="Kulinich Bohdan" userId="48e65c9f34e137d0" providerId="LiveId" clId="{B1FE939A-988E-3F49-BFCE-F4DAA39A707D}" dt="2023-05-20T12:51:03.376" v="68" actId="478"/>
          <ac:cxnSpMkLst>
            <pc:docMk/>
            <pc:sldMk cId="1936971671" sldId="290"/>
            <ac:cxnSpMk id="89" creationId="{B59FE866-99BD-0BE9-93FB-9C730252B0C8}"/>
          </ac:cxnSpMkLst>
        </pc:cxnChg>
      </pc:sldChg>
    </pc:docChg>
  </pc:docChgLst>
  <pc:docChgLst>
    <pc:chgData name="Kulinich Bohdan" userId="48e65c9f34e137d0" providerId="LiveId" clId="{DB34D2F9-2AE7-4EDF-A326-CF1731E227F6}"/>
    <pc:docChg chg="undo custSel modSld">
      <pc:chgData name="Kulinich Bohdan" userId="48e65c9f34e137d0" providerId="LiveId" clId="{DB34D2F9-2AE7-4EDF-A326-CF1731E227F6}" dt="2023-05-20T11:12:14.188" v="20"/>
      <pc:docMkLst>
        <pc:docMk/>
      </pc:docMkLst>
      <pc:sldChg chg="delSp modSp mod modAnim">
        <pc:chgData name="Kulinich Bohdan" userId="48e65c9f34e137d0" providerId="LiveId" clId="{DB34D2F9-2AE7-4EDF-A326-CF1731E227F6}" dt="2023-05-20T11:12:14.188" v="20"/>
        <pc:sldMkLst>
          <pc:docMk/>
          <pc:sldMk cId="3599287483" sldId="283"/>
        </pc:sldMkLst>
        <pc:spChg chg="mod modVis">
          <ac:chgData name="Kulinich Bohdan" userId="48e65c9f34e137d0" providerId="LiveId" clId="{DB34D2F9-2AE7-4EDF-A326-CF1731E227F6}" dt="2023-05-20T10:53:49.945" v="4" actId="14429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B34D2F9-2AE7-4EDF-A326-CF1731E227F6}" dt="2023-05-20T11:05:05.027" v="12" actId="1076"/>
          <ac:spMkLst>
            <pc:docMk/>
            <pc:sldMk cId="3599287483" sldId="283"/>
            <ac:spMk id="28" creationId="{55A8A819-3FBE-A67D-55B2-46F67A98F9C6}"/>
          </ac:spMkLst>
        </pc:spChg>
        <pc:spChg chg="del">
          <ac:chgData name="Kulinich Bohdan" userId="48e65c9f34e137d0" providerId="LiveId" clId="{DB34D2F9-2AE7-4EDF-A326-CF1731E227F6}" dt="2023-05-20T10:53:47.520" v="2" actId="478"/>
          <ac:spMkLst>
            <pc:docMk/>
            <pc:sldMk cId="3599287483" sldId="283"/>
            <ac:spMk id="28" creationId="{6DBCDDE8-9360-B686-FD8E-08A7794E9F9D}"/>
          </ac:spMkLst>
        </pc:spChg>
        <pc:spChg chg="mod modVis">
          <ac:chgData name="Kulinich Bohdan" userId="48e65c9f34e137d0" providerId="LiveId" clId="{DB34D2F9-2AE7-4EDF-A326-CF1731E227F6}" dt="2023-05-20T10:53:49.226" v="3" actId="14429"/>
          <ac:spMkLst>
            <pc:docMk/>
            <pc:sldMk cId="3599287483" sldId="283"/>
            <ac:spMk id="55" creationId="{1399BACA-94F8-1B50-DEBF-8DA30AD46721}"/>
          </ac:spMkLst>
        </pc:spChg>
      </pc:sldChg>
    </pc:docChg>
  </pc:docChgLst>
  <pc:docChgLst>
    <pc:chgData name="Kulinich Bohdan" userId="48e65c9f34e137d0" providerId="LiveId" clId="{9500AEA4-95E2-A14F-AE23-B3030FD6BDD8}"/>
    <pc:docChg chg="undo custSel addSld delSld modSld">
      <pc:chgData name="Kulinich Bohdan" userId="48e65c9f34e137d0" providerId="LiveId" clId="{9500AEA4-95E2-A14F-AE23-B3030FD6BDD8}" dt="2023-05-23T17:01:49.326" v="350"/>
      <pc:docMkLst>
        <pc:docMk/>
      </pc:docMkLst>
      <pc:sldChg chg="addSp delSp modSp mod setBg">
        <pc:chgData name="Kulinich Bohdan" userId="48e65c9f34e137d0" providerId="LiveId" clId="{9500AEA4-95E2-A14F-AE23-B3030FD6BDD8}" dt="2023-05-23T16:51:06.004" v="293" actId="14826"/>
        <pc:sldMkLst>
          <pc:docMk/>
          <pc:sldMk cId="2801676828" sldId="275"/>
        </pc:sldMkLst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36" creationId="{074DFDFA-9551-163B-88EE-63141CE5380E}"/>
          </ac:spMkLst>
        </pc:spChg>
        <pc:spChg chg="mod">
          <ac:chgData name="Kulinich Bohdan" userId="48e65c9f34e137d0" providerId="LiveId" clId="{9500AEA4-95E2-A14F-AE23-B3030FD6BDD8}" dt="2023-05-23T16:33:26.089" v="221" actId="207"/>
          <ac:spMkLst>
            <pc:docMk/>
            <pc:sldMk cId="2801676828" sldId="275"/>
            <ac:spMk id="40" creationId="{41D4BB11-E92B-3B7F-B8ED-6CBEDCC3FA09}"/>
          </ac:spMkLst>
        </pc:spChg>
        <pc:spChg chg="mod">
          <ac:chgData name="Kulinich Bohdan" userId="48e65c9f34e137d0" providerId="LiveId" clId="{9500AEA4-95E2-A14F-AE23-B3030FD6BDD8}" dt="2023-05-23T16:51:06.004" v="293" actId="14826"/>
          <ac:spMkLst>
            <pc:docMk/>
            <pc:sldMk cId="2801676828" sldId="275"/>
            <ac:spMk id="58" creationId="{A034ED2F-09EA-80DE-8EBB-B73C69E31A89}"/>
          </ac:spMkLst>
        </pc:spChg>
        <pc:grpChg chg="mod">
          <ac:chgData name="Kulinich Bohdan" userId="48e65c9f34e137d0" providerId="LiveId" clId="{9500AEA4-95E2-A14F-AE23-B3030FD6BDD8}" dt="2023-05-23T16:51:06.004" v="293" actId="14826"/>
          <ac:grpSpMkLst>
            <pc:docMk/>
            <pc:sldMk cId="2801676828" sldId="275"/>
            <ac:grpSpMk id="57" creationId="{3D228806-B3AD-7ED2-D217-956C3ADD9CCC}"/>
          </ac:grpSpMkLst>
        </pc:grpChg>
        <pc:picChg chg="del mod">
          <ac:chgData name="Kulinich Bohdan" userId="48e65c9f34e137d0" providerId="LiveId" clId="{9500AEA4-95E2-A14F-AE23-B3030FD6BDD8}" dt="2023-05-23T14:52:55.140" v="105" actId="478"/>
          <ac:picMkLst>
            <pc:docMk/>
            <pc:sldMk cId="2801676828" sldId="275"/>
            <ac:picMk id="2" creationId="{EB631924-F650-F9DF-DEB0-52A04E7DB3FA}"/>
          </ac:picMkLst>
        </pc:picChg>
        <pc:picChg chg="add mod">
          <ac:chgData name="Kulinich Bohdan" userId="48e65c9f34e137d0" providerId="LiveId" clId="{9500AEA4-95E2-A14F-AE23-B3030FD6BDD8}" dt="2023-05-23T14:54:46.783" v="155" actId="171"/>
          <ac:picMkLst>
            <pc:docMk/>
            <pc:sldMk cId="2801676828" sldId="275"/>
            <ac:picMk id="4" creationId="{5EC173C6-BB35-44E6-CB1F-8E07A6784F59}"/>
          </ac:picMkLst>
        </pc:picChg>
        <pc:picChg chg="mod">
          <ac:chgData name="Kulinich Bohdan" userId="48e65c9f34e137d0" providerId="LiveId" clId="{9500AEA4-95E2-A14F-AE23-B3030FD6BDD8}" dt="2023-05-23T16:51:06.004" v="293" actId="14826"/>
          <ac:picMkLst>
            <pc:docMk/>
            <pc:sldMk cId="2801676828" sldId="275"/>
            <ac:picMk id="59" creationId="{99D38641-4D40-C110-DDB8-F9BC041FD2C4}"/>
          </ac:picMkLst>
        </pc:picChg>
      </pc:sldChg>
      <pc:sldChg chg="addSp delSp modSp mod setBg">
        <pc:chgData name="Kulinich Bohdan" userId="48e65c9f34e137d0" providerId="LiveId" clId="{9500AEA4-95E2-A14F-AE23-B3030FD6BDD8}" dt="2023-05-23T17:01:49.326" v="350"/>
        <pc:sldMkLst>
          <pc:docMk/>
          <pc:sldMk cId="2154405015" sldId="276"/>
        </pc:sldMkLst>
        <pc:spChg chg="mod">
          <ac:chgData name="Kulinich Bohdan" userId="48e65c9f34e137d0" providerId="LiveId" clId="{9500AEA4-95E2-A14F-AE23-B3030FD6BDD8}" dt="2023-05-23T16:48:44.012" v="272" actId="207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9500AEA4-95E2-A14F-AE23-B3030FD6BDD8}" dt="2023-05-23T16:52:10.303" v="308" actId="14826"/>
          <ac:spMkLst>
            <pc:docMk/>
            <pc:sldMk cId="2154405015" sldId="276"/>
            <ac:spMk id="107" creationId="{C38791ED-47A9-3BFB-CC29-31D652A26924}"/>
          </ac:spMkLst>
        </pc:spChg>
        <pc:grpChg chg="mod">
          <ac:chgData name="Kulinich Bohdan" userId="48e65c9f34e137d0" providerId="LiveId" clId="{9500AEA4-95E2-A14F-AE23-B3030FD6BDD8}" dt="2023-05-23T16:52:10.303" v="308" actId="14826"/>
          <ac:grpSpMkLst>
            <pc:docMk/>
            <pc:sldMk cId="2154405015" sldId="276"/>
            <ac:grpSpMk id="106" creationId="{CA789E11-EAAC-1C35-08E5-A5D313B45A6B}"/>
          </ac:grpSpMkLst>
        </pc:grpChg>
        <pc:picChg chg="add del mod">
          <ac:chgData name="Kulinich Bohdan" userId="48e65c9f34e137d0" providerId="LiveId" clId="{9500AEA4-95E2-A14F-AE23-B3030FD6BDD8}" dt="2023-05-23T14:45:36.825" v="81" actId="478"/>
          <ac:picMkLst>
            <pc:docMk/>
            <pc:sldMk cId="2154405015" sldId="276"/>
            <ac:picMk id="3" creationId="{11F3C131-AE92-00EA-8FD9-051763C00AB5}"/>
          </ac:picMkLst>
        </pc:picChg>
        <pc:picChg chg="add del mod">
          <ac:chgData name="Kulinich Bohdan" userId="48e65c9f34e137d0" providerId="LiveId" clId="{9500AEA4-95E2-A14F-AE23-B3030FD6BDD8}" dt="2023-05-23T14:17:41.979" v="28" actId="478"/>
          <ac:picMkLst>
            <pc:docMk/>
            <pc:sldMk cId="2154405015" sldId="276"/>
            <ac:picMk id="3" creationId="{E7C5CF32-338B-6460-7B2B-F4D13812CA8F}"/>
          </ac:picMkLst>
        </pc:picChg>
        <pc:picChg chg="add del mod">
          <ac:chgData name="Kulinich Bohdan" userId="48e65c9f34e137d0" providerId="LiveId" clId="{9500AEA4-95E2-A14F-AE23-B3030FD6BDD8}" dt="2023-05-23T14:20:23.017" v="29" actId="478"/>
          <ac:picMkLst>
            <pc:docMk/>
            <pc:sldMk cId="2154405015" sldId="276"/>
            <ac:picMk id="5" creationId="{65F0AED9-00A3-D39D-85A3-ED4F09494859}"/>
          </ac:picMkLst>
        </pc:picChg>
        <pc:picChg chg="add mod modVis">
          <ac:chgData name="Kulinich Bohdan" userId="48e65c9f34e137d0" providerId="LiveId" clId="{9500AEA4-95E2-A14F-AE23-B3030FD6BDD8}" dt="2023-05-23T16:52:11.972" v="309" actId="14429"/>
          <ac:picMkLst>
            <pc:docMk/>
            <pc:sldMk cId="2154405015" sldId="276"/>
            <ac:picMk id="5" creationId="{E3702C73-2090-5CE0-0C2C-91D4FBB12D6E}"/>
          </ac:picMkLst>
        </pc:picChg>
        <pc:picChg chg="add del mod">
          <ac:chgData name="Kulinich Bohdan" userId="48e65c9f34e137d0" providerId="LiveId" clId="{9500AEA4-95E2-A14F-AE23-B3030FD6BDD8}" dt="2023-05-23T14:21:25.247" v="41" actId="478"/>
          <ac:picMkLst>
            <pc:docMk/>
            <pc:sldMk cId="2154405015" sldId="276"/>
            <ac:picMk id="6" creationId="{2A97DD7F-5B81-75CE-DEEE-EC16138F10B0}"/>
          </ac:picMkLst>
        </pc:picChg>
        <pc:picChg chg="add del mod modVis">
          <ac:chgData name="Kulinich Bohdan" userId="48e65c9f34e137d0" providerId="LiveId" clId="{9500AEA4-95E2-A14F-AE23-B3030FD6BDD8}" dt="2023-05-23T14:41:23.350" v="64" actId="478"/>
          <ac:picMkLst>
            <pc:docMk/>
            <pc:sldMk cId="2154405015" sldId="276"/>
            <ac:picMk id="8" creationId="{B63D63FB-E4C0-7CC1-F2A2-9EA2652C5098}"/>
          </ac:picMkLst>
        </pc:picChg>
        <pc:picChg chg="add del mod">
          <ac:chgData name="Kulinich Bohdan" userId="48e65c9f34e137d0" providerId="LiveId" clId="{9500AEA4-95E2-A14F-AE23-B3030FD6BDD8}" dt="2023-05-23T14:41:27.974" v="66" actId="478"/>
          <ac:picMkLst>
            <pc:docMk/>
            <pc:sldMk cId="2154405015" sldId="276"/>
            <ac:picMk id="9" creationId="{689653BF-D20C-7693-D7CF-286FB3E7D74D}"/>
          </ac:picMkLst>
        </pc:picChg>
        <pc:picChg chg="add del mod modVis">
          <ac:chgData name="Kulinich Bohdan" userId="48e65c9f34e137d0" providerId="LiveId" clId="{9500AEA4-95E2-A14F-AE23-B3030FD6BDD8}" dt="2023-05-23T14:44:53.407" v="74" actId="478"/>
          <ac:picMkLst>
            <pc:docMk/>
            <pc:sldMk cId="2154405015" sldId="276"/>
            <ac:picMk id="11" creationId="{B4A07348-399E-A401-EFF0-7DCF013A4C5C}"/>
          </ac:picMkLst>
        </pc:picChg>
        <pc:picChg chg="del mod">
          <ac:chgData name="Kulinich Bohdan" userId="48e65c9f34e137d0" providerId="LiveId" clId="{9500AEA4-95E2-A14F-AE23-B3030FD6BDD8}" dt="2023-05-23T14:16:59.468" v="20" actId="478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9500AEA4-95E2-A14F-AE23-B3030FD6BDD8}" dt="2023-05-23T16:52:10.303" v="308" actId="14826"/>
          <ac:picMkLst>
            <pc:docMk/>
            <pc:sldMk cId="2154405015" sldId="276"/>
            <ac:picMk id="108" creationId="{985F3D8A-AD69-FA91-F2E1-7D0D5678A174}"/>
          </ac:picMkLst>
        </pc:picChg>
        <pc:picChg chg="mod modVis">
          <ac:chgData name="Kulinich Bohdan" userId="48e65c9f34e137d0" providerId="LiveId" clId="{9500AEA4-95E2-A14F-AE23-B3030FD6BDD8}" dt="2023-05-23T16:53:59.980" v="330" actId="14826"/>
          <ac:picMkLst>
            <pc:docMk/>
            <pc:sldMk cId="2154405015" sldId="276"/>
            <ac:picMk id="118" creationId="{B7F60D7C-0845-4ACD-6B0D-D737F1F97DD4}"/>
          </ac:picMkLst>
        </pc:picChg>
      </pc:sldChg>
      <pc:sldChg chg="addSp delSp modSp mod setBg">
        <pc:chgData name="Kulinich Bohdan" userId="48e65c9f34e137d0" providerId="LiveId" clId="{9500AEA4-95E2-A14F-AE23-B3030FD6BDD8}" dt="2023-05-23T16:58:54" v="334" actId="207"/>
        <pc:sldMkLst>
          <pc:docMk/>
          <pc:sldMk cId="288857224" sldId="277"/>
        </pc:sldMkLst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9500AEA4-95E2-A14F-AE23-B3030FD6BDD8}" dt="2023-05-23T16:52:30.800" v="314" actId="14826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9500AEA4-95E2-A14F-AE23-B3030FD6BDD8}" dt="2023-05-23T16:58:48.891" v="333" actId="207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9500AEA4-95E2-A14F-AE23-B3030FD6BDD8}" dt="2023-05-23T16:58:54" v="334" actId="207"/>
          <ac:spMkLst>
            <pc:docMk/>
            <pc:sldMk cId="288857224" sldId="277"/>
            <ac:spMk id="127" creationId="{3C0E762E-4108-2846-CEB0-F1F42BA138A1}"/>
          </ac:spMkLst>
        </pc:spChg>
        <pc:grpChg chg="mod">
          <ac:chgData name="Kulinich Bohdan" userId="48e65c9f34e137d0" providerId="LiveId" clId="{9500AEA4-95E2-A14F-AE23-B3030FD6BDD8}" dt="2023-05-23T16:52:30.800" v="314" actId="14826"/>
          <ac:grpSpMkLst>
            <pc:docMk/>
            <pc:sldMk cId="288857224" sldId="277"/>
            <ac:grpSpMk id="51" creationId="{7622C6DF-6AD6-9C5C-991F-44148A6B06B7}"/>
          </ac:grpSpMkLst>
        </pc:grpChg>
        <pc:picChg chg="add mod modVis">
          <ac:chgData name="Kulinich Bohdan" userId="48e65c9f34e137d0" providerId="LiveId" clId="{9500AEA4-95E2-A14F-AE23-B3030FD6BDD8}" dt="2023-05-23T16:52:32.120" v="315" actId="14429"/>
          <ac:picMkLst>
            <pc:docMk/>
            <pc:sldMk cId="288857224" sldId="277"/>
            <ac:picMk id="2" creationId="{9918AC62-7A94-2AFE-B61F-BFD880488FB0}"/>
          </ac:picMkLst>
        </pc:picChg>
        <pc:picChg chg="del mod">
          <ac:chgData name="Kulinich Bohdan" userId="48e65c9f34e137d0" providerId="LiveId" clId="{9500AEA4-95E2-A14F-AE23-B3030FD6BDD8}" dt="2023-05-23T14:53:06.651" v="110" actId="478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9500AEA4-95E2-A14F-AE23-B3030FD6BDD8}" dt="2023-05-23T16:52:30.800" v="314" actId="14826"/>
          <ac:picMkLst>
            <pc:docMk/>
            <pc:sldMk cId="288857224" sldId="277"/>
            <ac:picMk id="53" creationId="{A46D7240-4602-353F-3C8A-606B7E1D9E60}"/>
          </ac:picMkLst>
        </pc:picChg>
        <pc:picChg chg="mod modVis">
          <ac:chgData name="Kulinich Bohdan" userId="48e65c9f34e137d0" providerId="LiveId" clId="{9500AEA4-95E2-A14F-AE23-B3030FD6BDD8}" dt="2023-05-23T16:54:26.611" v="331" actId="14826"/>
          <ac:picMkLst>
            <pc:docMk/>
            <pc:sldMk cId="288857224" sldId="277"/>
            <ac:picMk id="66" creationId="{12A63012-8CD1-73F8-C3E0-7E719C2D627F}"/>
          </ac:picMkLst>
        </pc:picChg>
      </pc:sldChg>
      <pc:sldChg chg="addSp delSp modSp mod setBg">
        <pc:chgData name="Kulinich Bohdan" userId="48e65c9f34e137d0" providerId="LiveId" clId="{9500AEA4-95E2-A14F-AE23-B3030FD6BDD8}" dt="2023-05-23T16:52:53.372" v="322" actId="14429"/>
        <pc:sldMkLst>
          <pc:docMk/>
          <pc:sldMk cId="3892148844" sldId="278"/>
        </pc:sldMkLst>
        <pc:spChg chg="mod">
          <ac:chgData name="Kulinich Bohdan" userId="48e65c9f34e137d0" providerId="LiveId" clId="{9500AEA4-95E2-A14F-AE23-B3030FD6BDD8}" dt="2023-05-23T16:52:51.864" v="320" actId="14826"/>
          <ac:spMkLst>
            <pc:docMk/>
            <pc:sldMk cId="3892148844" sldId="278"/>
            <ac:spMk id="63" creationId="{269E038F-C9CD-242C-55D7-73B313AC285B}"/>
          </ac:spMkLst>
        </pc:spChg>
        <pc:grpChg chg="mod">
          <ac:chgData name="Kulinich Bohdan" userId="48e65c9f34e137d0" providerId="LiveId" clId="{9500AEA4-95E2-A14F-AE23-B3030FD6BDD8}" dt="2023-05-23T16:52:51.864" v="320" actId="14826"/>
          <ac:grpSpMkLst>
            <pc:docMk/>
            <pc:sldMk cId="3892148844" sldId="278"/>
            <ac:grpSpMk id="62" creationId="{1FA2E8DF-5D17-CEA2-9F37-C50302F1654C}"/>
          </ac:grpSpMkLst>
        </pc:grpChg>
        <pc:picChg chg="add mod modVis">
          <ac:chgData name="Kulinich Bohdan" userId="48e65c9f34e137d0" providerId="LiveId" clId="{9500AEA4-95E2-A14F-AE23-B3030FD6BDD8}" dt="2023-05-23T16:52:52.673" v="321" actId="14429"/>
          <ac:picMkLst>
            <pc:docMk/>
            <pc:sldMk cId="3892148844" sldId="278"/>
            <ac:picMk id="2" creationId="{78833B1C-9F99-D286-F0CF-46DFBB002D4B}"/>
          </ac:picMkLst>
        </pc:picChg>
        <pc:picChg chg="del mod">
          <ac:chgData name="Kulinich Bohdan" userId="48e65c9f34e137d0" providerId="LiveId" clId="{9500AEA4-95E2-A14F-AE23-B3030FD6BDD8}" dt="2023-05-23T14:53:08.706" v="111" actId="478"/>
          <ac:picMkLst>
            <pc:docMk/>
            <pc:sldMk cId="3892148844" sldId="278"/>
            <ac:picMk id="3" creationId="{7A37D44F-DBE2-6767-37F5-55019FC2B83A}"/>
          </ac:picMkLst>
        </pc:picChg>
        <pc:picChg chg="mod">
          <ac:chgData name="Kulinich Bohdan" userId="48e65c9f34e137d0" providerId="LiveId" clId="{9500AEA4-95E2-A14F-AE23-B3030FD6BDD8}" dt="2023-05-23T16:52:51.864" v="320" actId="14826"/>
          <ac:picMkLst>
            <pc:docMk/>
            <pc:sldMk cId="3892148844" sldId="278"/>
            <ac:picMk id="64" creationId="{5F9724CE-1AF6-D2D2-B8E8-0D5BE919D431}"/>
          </ac:picMkLst>
        </pc:picChg>
        <pc:picChg chg="mod modVis">
          <ac:chgData name="Kulinich Bohdan" userId="48e65c9f34e137d0" providerId="LiveId" clId="{9500AEA4-95E2-A14F-AE23-B3030FD6BDD8}" dt="2023-05-23T16:52:53.372" v="322" actId="14429"/>
          <ac:picMkLst>
            <pc:docMk/>
            <pc:sldMk cId="3892148844" sldId="278"/>
            <ac:picMk id="71" creationId="{B815601E-AEF7-B57B-97F4-DB297A3C3CB9}"/>
          </ac:picMkLst>
        </pc:picChg>
      </pc:sldChg>
      <pc:sldChg chg="addSp delSp modSp mod setBg">
        <pc:chgData name="Kulinich Bohdan" userId="48e65c9f34e137d0" providerId="LiveId" clId="{9500AEA4-95E2-A14F-AE23-B3030FD6BDD8}" dt="2023-05-23T16:51:53.420" v="304" actId="14429"/>
        <pc:sldMkLst>
          <pc:docMk/>
          <pc:sldMk cId="2337633875" sldId="279"/>
        </pc:sldMkLst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2" creationId="{991FDDA8-1F75-2841-6B58-B820882F678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" creationId="{BD7AD4C6-C9A7-303B-E779-ABB2F6EC17B2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34" creationId="{117B4739-72EC-D88E-3F90-5053DA119A35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0" creationId="{5EABCFF5-8A95-C2D2-0F2E-F2B922FDAA74}"/>
          </ac:spMkLst>
        </pc:spChg>
        <pc:spChg chg="mod">
          <ac:chgData name="Kulinich Bohdan" userId="48e65c9f34e137d0" providerId="LiveId" clId="{9500AEA4-95E2-A14F-AE23-B3030FD6BDD8}" dt="2023-05-23T16:48:31.390" v="271" actId="207"/>
          <ac:spMkLst>
            <pc:docMk/>
            <pc:sldMk cId="2337633875" sldId="279"/>
            <ac:spMk id="42" creationId="{D31D7E4B-EB57-2277-4206-40B2A0AFDC42}"/>
          </ac:spMkLst>
        </pc:spChg>
        <pc:spChg chg="mod">
          <ac:chgData name="Kulinich Bohdan" userId="48e65c9f34e137d0" providerId="LiveId" clId="{9500AEA4-95E2-A14F-AE23-B3030FD6BDD8}" dt="2023-05-23T16:51:37.344" v="298" actId="14826"/>
          <ac:spMkLst>
            <pc:docMk/>
            <pc:sldMk cId="2337633875" sldId="279"/>
            <ac:spMk id="60" creationId="{27A4C99E-A3BC-1EAC-B0FE-D044D6A2004D}"/>
          </ac:spMkLst>
        </pc:spChg>
        <pc:grpChg chg="mod">
          <ac:chgData name="Kulinich Bohdan" userId="48e65c9f34e137d0" providerId="LiveId" clId="{9500AEA4-95E2-A14F-AE23-B3030FD6BDD8}" dt="2023-05-23T16:51:37.344" v="298" actId="14826"/>
          <ac:grpSpMkLst>
            <pc:docMk/>
            <pc:sldMk cId="2337633875" sldId="279"/>
            <ac:grpSpMk id="59" creationId="{76E23116-3D3B-7225-2CEC-69E586CFEEB8}"/>
          </ac:grpSpMkLst>
        </pc:grpChg>
        <pc:picChg chg="add mod modVis">
          <ac:chgData name="Kulinich Bohdan" userId="48e65c9f34e137d0" providerId="LiveId" clId="{9500AEA4-95E2-A14F-AE23-B3030FD6BDD8}" dt="2023-05-23T16:51:53.420" v="304" actId="14429"/>
          <ac:picMkLst>
            <pc:docMk/>
            <pc:sldMk cId="2337633875" sldId="279"/>
            <ac:picMk id="5" creationId="{B48C09B1-542C-2726-B0BB-CAB7DD9D474E}"/>
          </ac:picMkLst>
        </pc:picChg>
        <pc:picChg chg="del mod modVis">
          <ac:chgData name="Kulinich Bohdan" userId="48e65c9f34e137d0" providerId="LiveId" clId="{9500AEA4-95E2-A14F-AE23-B3030FD6BDD8}" dt="2023-05-23T16:51:51.918" v="303" actId="478"/>
          <ac:picMkLst>
            <pc:docMk/>
            <pc:sldMk cId="2337633875" sldId="279"/>
            <ac:picMk id="31" creationId="{2499614C-27A0-7164-9874-044E8542E65A}"/>
          </ac:picMkLst>
        </pc:picChg>
        <pc:picChg chg="del mod">
          <ac:chgData name="Kulinich Bohdan" userId="48e65c9f34e137d0" providerId="LiveId" clId="{9500AEA4-95E2-A14F-AE23-B3030FD6BDD8}" dt="2023-05-23T14:52:49.545" v="103" actId="478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9500AEA4-95E2-A14F-AE23-B3030FD6BDD8}" dt="2023-05-23T16:51:37.344" v="298" actId="14826"/>
          <ac:picMkLst>
            <pc:docMk/>
            <pc:sldMk cId="2337633875" sldId="279"/>
            <ac:picMk id="61" creationId="{0A3DBBAD-0B77-0B07-CBF1-D142D5327D4C}"/>
          </ac:picMkLst>
        </pc:picChg>
        <pc:picChg chg="mod modVis">
          <ac:chgData name="Kulinich Bohdan" userId="48e65c9f34e137d0" providerId="LiveId" clId="{9500AEA4-95E2-A14F-AE23-B3030FD6BDD8}" dt="2023-05-23T16:51:40.917" v="301" actId="14429"/>
          <ac:picMkLst>
            <pc:docMk/>
            <pc:sldMk cId="2337633875" sldId="279"/>
            <ac:picMk id="68" creationId="{58CB9EF9-C7EB-8B5E-F3FC-E8D0EAA42B86}"/>
          </ac:picMkLst>
        </pc:picChg>
      </pc:sldChg>
      <pc:sldChg chg="addSp delSp modSp mod setBg">
        <pc:chgData name="Kulinich Bohdan" userId="48e65c9f34e137d0" providerId="LiveId" clId="{9500AEA4-95E2-A14F-AE23-B3030FD6BDD8}" dt="2023-05-23T16:53:13.175" v="329" actId="14429"/>
        <pc:sldMkLst>
          <pc:docMk/>
          <pc:sldMk cId="945877188" sldId="280"/>
        </pc:sldMkLst>
        <pc:spChg chg="mod">
          <ac:chgData name="Kulinich Bohdan" userId="48e65c9f34e137d0" providerId="LiveId" clId="{9500AEA4-95E2-A14F-AE23-B3030FD6BDD8}" dt="2023-05-23T16:53:10.511" v="326" actId="14826"/>
          <ac:spMkLst>
            <pc:docMk/>
            <pc:sldMk cId="945877188" sldId="280"/>
            <ac:spMk id="53" creationId="{ADB8E28D-96A6-8271-8251-97BE48C591F2}"/>
          </ac:spMkLst>
        </pc:spChg>
        <pc:grpChg chg="mod">
          <ac:chgData name="Kulinich Bohdan" userId="48e65c9f34e137d0" providerId="LiveId" clId="{9500AEA4-95E2-A14F-AE23-B3030FD6BDD8}" dt="2023-05-23T16:53:10.511" v="326" actId="14826"/>
          <ac:grpSpMkLst>
            <pc:docMk/>
            <pc:sldMk cId="945877188" sldId="280"/>
            <ac:grpSpMk id="52" creationId="{031CAD63-D56A-B6DB-1D66-1B033B5BB81B}"/>
          </ac:grpSpMkLst>
        </pc:grpChg>
        <pc:picChg chg="add mod modVis">
          <ac:chgData name="Kulinich Bohdan" userId="48e65c9f34e137d0" providerId="LiveId" clId="{9500AEA4-95E2-A14F-AE23-B3030FD6BDD8}" dt="2023-05-23T16:53:12.040" v="328" actId="14429"/>
          <ac:picMkLst>
            <pc:docMk/>
            <pc:sldMk cId="945877188" sldId="280"/>
            <ac:picMk id="2" creationId="{51859001-7529-A55F-8ED9-F755C57C30D8}"/>
          </ac:picMkLst>
        </pc:picChg>
        <pc:picChg chg="del mod">
          <ac:chgData name="Kulinich Bohdan" userId="48e65c9f34e137d0" providerId="LiveId" clId="{9500AEA4-95E2-A14F-AE23-B3030FD6BDD8}" dt="2023-05-23T14:53:13.026" v="112" actId="478"/>
          <ac:picMkLst>
            <pc:docMk/>
            <pc:sldMk cId="945877188" sldId="280"/>
            <ac:picMk id="4" creationId="{190E9633-D4B3-90C0-AEA7-310FD91DDB04}"/>
          </ac:picMkLst>
        </pc:picChg>
        <pc:picChg chg="mod modVis">
          <ac:chgData name="Kulinich Bohdan" userId="48e65c9f34e137d0" providerId="LiveId" clId="{9500AEA4-95E2-A14F-AE23-B3030FD6BDD8}" dt="2023-05-23T16:53:11.320" v="327" actId="14429"/>
          <ac:picMkLst>
            <pc:docMk/>
            <pc:sldMk cId="945877188" sldId="280"/>
            <ac:picMk id="31" creationId="{C200ABD3-3465-E418-8B88-6B0BB1C46A64}"/>
          </ac:picMkLst>
        </pc:picChg>
        <pc:picChg chg="mod">
          <ac:chgData name="Kulinich Bohdan" userId="48e65c9f34e137d0" providerId="LiveId" clId="{9500AEA4-95E2-A14F-AE23-B3030FD6BDD8}" dt="2023-05-23T16:53:10.511" v="326" actId="14826"/>
          <ac:picMkLst>
            <pc:docMk/>
            <pc:sldMk cId="945877188" sldId="280"/>
            <ac:picMk id="54" creationId="{4C824AE6-7D5B-011B-7E2E-735785DE62BD}"/>
          </ac:picMkLst>
        </pc:picChg>
        <pc:picChg chg="mod modVis">
          <ac:chgData name="Kulinich Bohdan" userId="48e65c9f34e137d0" providerId="LiveId" clId="{9500AEA4-95E2-A14F-AE23-B3030FD6BDD8}" dt="2023-05-23T16:53:13.175" v="329" actId="14429"/>
          <ac:picMkLst>
            <pc:docMk/>
            <pc:sldMk cId="945877188" sldId="280"/>
            <ac:picMk id="61" creationId="{26E3560F-417B-8F47-1DC2-F2573B52BC59}"/>
          </ac:picMkLst>
        </pc:picChg>
      </pc:sldChg>
      <pc:sldChg chg="addSp delSp modSp mod setBg">
        <pc:chgData name="Kulinich Bohdan" userId="48e65c9f34e137d0" providerId="LiveId" clId="{9500AEA4-95E2-A14F-AE23-B3030FD6BDD8}" dt="2023-05-23T16:50:30.057" v="286" actId="14429"/>
        <pc:sldMkLst>
          <pc:docMk/>
          <pc:sldMk cId="3599287483" sldId="283"/>
        </pc:sldMkLst>
        <pc:spChg chg="mod">
          <ac:chgData name="Kulinich Bohdan" userId="48e65c9f34e137d0" providerId="LiveId" clId="{9500AEA4-95E2-A14F-AE23-B3030FD6BDD8}" dt="2023-05-23T16:37:15.818" v="252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08.316" v="251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9500AEA4-95E2-A14F-AE23-B3030FD6BDD8}" dt="2023-05-23T16:50:27.880" v="284" actId="14826"/>
          <ac:spMkLst>
            <pc:docMk/>
            <pc:sldMk cId="3599287483" sldId="283"/>
            <ac:spMk id="60" creationId="{29645DA5-A5D6-3E79-03CC-5714C856E841}"/>
          </ac:spMkLst>
        </pc:spChg>
        <pc:grpChg chg="mod">
          <ac:chgData name="Kulinich Bohdan" userId="48e65c9f34e137d0" providerId="LiveId" clId="{9500AEA4-95E2-A14F-AE23-B3030FD6BDD8}" dt="2023-05-23T16:37:15.818" v="252" actId="207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9500AEA4-95E2-A14F-AE23-B3030FD6BDD8}" dt="2023-05-23T16:50:27.880" v="284" actId="14826"/>
          <ac:grpSpMkLst>
            <pc:docMk/>
            <pc:sldMk cId="3599287483" sldId="283"/>
            <ac:grpSpMk id="59" creationId="{C05B1EBE-BB14-DF18-976A-8ED5658091FF}"/>
          </ac:grpSpMkLst>
        </pc:grpChg>
        <pc:picChg chg="add del mod">
          <ac:chgData name="Kulinich Bohdan" userId="48e65c9f34e137d0" providerId="LiveId" clId="{9500AEA4-95E2-A14F-AE23-B3030FD6BDD8}" dt="2023-05-23T14:53:48.080" v="120" actId="478"/>
          <ac:picMkLst>
            <pc:docMk/>
            <pc:sldMk cId="3599287483" sldId="283"/>
            <ac:picMk id="9" creationId="{222034A3-6372-1ECD-FB42-14E8EF3A92DA}"/>
          </ac:picMkLst>
        </pc:picChg>
        <pc:picChg chg="add mod modVis">
          <ac:chgData name="Kulinich Bohdan" userId="48e65c9f34e137d0" providerId="LiveId" clId="{9500AEA4-95E2-A14F-AE23-B3030FD6BDD8}" dt="2023-05-23T16:50:29.275" v="285" actId="14429"/>
          <ac:picMkLst>
            <pc:docMk/>
            <pc:sldMk cId="3599287483" sldId="283"/>
            <ac:picMk id="12" creationId="{7DB749CF-69F2-04AA-FF01-5322208C8E4D}"/>
          </ac:picMkLst>
        </pc:picChg>
        <pc:picChg chg="mod">
          <ac:chgData name="Kulinich Bohdan" userId="48e65c9f34e137d0" providerId="LiveId" clId="{9500AEA4-95E2-A14F-AE23-B3030FD6BDD8}" dt="2023-05-23T16:50:27.880" v="284" actId="14826"/>
          <ac:picMkLst>
            <pc:docMk/>
            <pc:sldMk cId="3599287483" sldId="283"/>
            <ac:picMk id="68" creationId="{4243E3F2-DE17-DC6D-E764-C6970BD25B8A}"/>
          </ac:picMkLst>
        </pc:picChg>
        <pc:picChg chg="mod modVis">
          <ac:chgData name="Kulinich Bohdan" userId="48e65c9f34e137d0" providerId="LiveId" clId="{9500AEA4-95E2-A14F-AE23-B3030FD6BDD8}" dt="2023-05-23T16:50:30.057" v="286" actId="14429"/>
          <ac:picMkLst>
            <pc:docMk/>
            <pc:sldMk cId="3599287483" sldId="283"/>
            <ac:picMk id="75" creationId="{79FBF99C-3013-0CF7-7AE6-D0BD0AAA39B0}"/>
          </ac:picMkLst>
        </pc:picChg>
        <pc:picChg chg="del mod">
          <ac:chgData name="Kulinich Bohdan" userId="48e65c9f34e137d0" providerId="LiveId" clId="{9500AEA4-95E2-A14F-AE23-B3030FD6BDD8}" dt="2023-05-23T14:52:59.323" v="107" actId="478"/>
          <ac:picMkLst>
            <pc:docMk/>
            <pc:sldMk cId="3599287483" sldId="283"/>
            <ac:picMk id="76" creationId="{403C21E7-D466-9E09-63C2-B37206A75DFC}"/>
          </ac:picMkLst>
        </pc:picChg>
      </pc:sldChg>
      <pc:sldChg chg="addSp delSp modSp mod setBg delAnim">
        <pc:chgData name="Kulinich Bohdan" userId="48e65c9f34e137d0" providerId="LiveId" clId="{9500AEA4-95E2-A14F-AE23-B3030FD6BDD8}" dt="2023-05-23T17:01:28.978" v="346"/>
        <pc:sldMkLst>
          <pc:docMk/>
          <pc:sldMk cId="3313802318" sldId="284"/>
        </pc:sldMkLst>
        <pc:spChg chg="add del mod">
          <ac:chgData name="Kulinich Bohdan" userId="48e65c9f34e137d0" providerId="LiveId" clId="{9500AEA4-95E2-A14F-AE23-B3030FD6BDD8}" dt="2023-05-23T16:34:21.510" v="237" actId="478"/>
          <ac:spMkLst>
            <pc:docMk/>
            <pc:sldMk cId="3313802318" sldId="284"/>
            <ac:spMk id="3" creationId="{641AA323-220A-6261-0294-293F4E2A19FB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9500AEA4-95E2-A14F-AE23-B3030FD6BDD8}" dt="2023-05-23T16:34:37.964" v="239" actId="207"/>
          <ac:spMkLst>
            <pc:docMk/>
            <pc:sldMk cId="3313802318" sldId="284"/>
            <ac:spMk id="8" creationId="{A72FC8FB-3A05-9844-AD26-C5BDD3FA83E6}"/>
          </ac:spMkLst>
        </pc:spChg>
        <pc:picChg chg="add mod">
          <ac:chgData name="Kulinich Bohdan" userId="48e65c9f34e137d0" providerId="LiveId" clId="{9500AEA4-95E2-A14F-AE23-B3030FD6BDD8}" dt="2023-05-23T14:53:27.746" v="115" actId="1076"/>
          <ac:picMkLst>
            <pc:docMk/>
            <pc:sldMk cId="3313802318" sldId="284"/>
            <ac:picMk id="2" creationId="{7EEA3FD0-874A-6A94-1A4E-ACC4B5874427}"/>
          </ac:picMkLst>
        </pc:picChg>
        <pc:picChg chg="del mod">
          <ac:chgData name="Kulinich Bohdan" userId="48e65c9f34e137d0" providerId="LiveId" clId="{9500AEA4-95E2-A14F-AE23-B3030FD6BDD8}" dt="2023-05-23T14:53:03.520" v="109" actId="478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9500AEA4-95E2-A14F-AE23-B3030FD6BDD8}" dt="2023-05-23T16:50:05.964" v="280" actId="14429"/>
        <pc:sldMkLst>
          <pc:docMk/>
          <pc:sldMk cId="3264582832" sldId="287"/>
        </pc:sldMkLst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9500AEA4-95E2-A14F-AE23-B3030FD6BDD8}" dt="2023-05-23T16:36:54.174" v="249" actId="207"/>
          <ac:spMkLst>
            <pc:docMk/>
            <pc:sldMk cId="3264582832" sldId="287"/>
            <ac:spMk id="13" creationId="{023644CF-8780-8100-42BA-B0139CF2474C}"/>
          </ac:spMkLst>
        </pc:spChg>
        <pc:spChg chg="mod">
          <ac:chgData name="Kulinich Bohdan" userId="48e65c9f34e137d0" providerId="LiveId" clId="{9500AEA4-95E2-A14F-AE23-B3030FD6BDD8}" dt="2023-05-23T16:49:57.006" v="278" actId="14826"/>
          <ac:spMkLst>
            <pc:docMk/>
            <pc:sldMk cId="3264582832" sldId="287"/>
            <ac:spMk id="94" creationId="{C36864C0-E765-BF92-97BC-64D83C7CC95D}"/>
          </ac:spMkLst>
        </pc:spChg>
        <pc:grpChg chg="mod">
          <ac:chgData name="Kulinich Bohdan" userId="48e65c9f34e137d0" providerId="LiveId" clId="{9500AEA4-95E2-A14F-AE23-B3030FD6BDD8}" dt="2023-05-23T16:49:57.006" v="278" actId="14826"/>
          <ac:grpSpMkLst>
            <pc:docMk/>
            <pc:sldMk cId="3264582832" sldId="287"/>
            <ac:grpSpMk id="93" creationId="{DB4ACCE6-69AF-7096-C330-BAE18A832B87}"/>
          </ac:grpSpMkLst>
        </pc:grpChg>
        <pc:picChg chg="add mod modVis">
          <ac:chgData name="Kulinich Bohdan" userId="48e65c9f34e137d0" providerId="LiveId" clId="{9500AEA4-95E2-A14F-AE23-B3030FD6BDD8}" dt="2023-05-23T16:50:05.964" v="280" actId="14429"/>
          <ac:picMkLst>
            <pc:docMk/>
            <pc:sldMk cId="3264582832" sldId="287"/>
            <ac:picMk id="3" creationId="{2A9D7A85-7E1A-EC86-D04E-F09C64F9F44D}"/>
          </ac:picMkLst>
        </pc:picChg>
        <pc:picChg chg="mod">
          <ac:chgData name="Kulinich Bohdan" userId="48e65c9f34e137d0" providerId="LiveId" clId="{9500AEA4-95E2-A14F-AE23-B3030FD6BDD8}" dt="2023-05-23T16:49:57.006" v="278" actId="14826"/>
          <ac:picMkLst>
            <pc:docMk/>
            <pc:sldMk cId="3264582832" sldId="287"/>
            <ac:picMk id="95" creationId="{A0767654-5351-59AC-D23F-3FE72D7BE342}"/>
          </ac:picMkLst>
        </pc:picChg>
        <pc:picChg chg="mod modVis">
          <ac:chgData name="Kulinich Bohdan" userId="48e65c9f34e137d0" providerId="LiveId" clId="{9500AEA4-95E2-A14F-AE23-B3030FD6BDD8}" dt="2023-05-23T16:50:04.475" v="279" actId="14429"/>
          <ac:picMkLst>
            <pc:docMk/>
            <pc:sldMk cId="3264582832" sldId="287"/>
            <ac:picMk id="102" creationId="{F9B5B71B-8A3F-9907-2450-E20BE9919894}"/>
          </ac:picMkLst>
        </pc:picChg>
        <pc:picChg chg="del mod">
          <ac:chgData name="Kulinich Bohdan" userId="48e65c9f34e137d0" providerId="LiveId" clId="{9500AEA4-95E2-A14F-AE23-B3030FD6BDD8}" dt="2023-05-23T14:53:01.502" v="108" actId="478"/>
          <ac:picMkLst>
            <pc:docMk/>
            <pc:sldMk cId="3264582832" sldId="287"/>
            <ac:picMk id="103" creationId="{C2232D36-AE4A-DADA-87B1-07A7FA16BF57}"/>
          </ac:picMkLst>
        </pc:picChg>
      </pc:sldChg>
      <pc:sldChg chg="addSp delSp modSp mod">
        <pc:chgData name="Kulinich Bohdan" userId="48e65c9f34e137d0" providerId="LiveId" clId="{9500AEA4-95E2-A14F-AE23-B3030FD6BDD8}" dt="2023-05-23T16:51:14.266" v="294" actId="14826"/>
        <pc:sldMkLst>
          <pc:docMk/>
          <pc:sldMk cId="3414180977" sldId="288"/>
        </pc:sldMkLst>
        <pc:spChg chg="mod">
          <ac:chgData name="Kulinich Bohdan" userId="48e65c9f34e137d0" providerId="LiveId" clId="{9500AEA4-95E2-A14F-AE23-B3030FD6BDD8}" dt="2023-05-23T16:51:14.266" v="294" actId="14826"/>
          <ac:spMkLst>
            <pc:docMk/>
            <pc:sldMk cId="3414180977" sldId="288"/>
            <ac:spMk id="65" creationId="{86D1E2D6-1AA2-22FD-1724-EBB988EF84F1}"/>
          </ac:spMkLst>
        </pc:spChg>
        <pc:grpChg chg="mod">
          <ac:chgData name="Kulinich Bohdan" userId="48e65c9f34e137d0" providerId="LiveId" clId="{9500AEA4-95E2-A14F-AE23-B3030FD6BDD8}" dt="2023-05-23T16:51:14.266" v="294" actId="14826"/>
          <ac:grpSpMkLst>
            <pc:docMk/>
            <pc:sldMk cId="3414180977" sldId="288"/>
            <ac:grpSpMk id="64" creationId="{D8EDF463-B2F3-7A1D-98A7-BFB9EBE3E7C9}"/>
          </ac:grpSpMkLst>
        </pc:grpChg>
        <pc:picChg chg="add mod">
          <ac:chgData name="Kulinich Bohdan" userId="48e65c9f34e137d0" providerId="LiveId" clId="{9500AEA4-95E2-A14F-AE23-B3030FD6BDD8}" dt="2023-05-23T14:54:57.589" v="163" actId="171"/>
          <ac:picMkLst>
            <pc:docMk/>
            <pc:sldMk cId="3414180977" sldId="288"/>
            <ac:picMk id="2" creationId="{1F278ED4-11F3-228B-AEDE-751FB0D6E4CA}"/>
          </ac:picMkLst>
        </pc:picChg>
        <pc:picChg chg="mod">
          <ac:chgData name="Kulinich Bohdan" userId="48e65c9f34e137d0" providerId="LiveId" clId="{9500AEA4-95E2-A14F-AE23-B3030FD6BDD8}" dt="2023-05-23T16:51:14.266" v="294" actId="14826"/>
          <ac:picMkLst>
            <pc:docMk/>
            <pc:sldMk cId="3414180977" sldId="288"/>
            <ac:picMk id="66" creationId="{66E1E3C2-E3A4-5C50-2784-AFEDB4D2974C}"/>
          </ac:picMkLst>
        </pc:picChg>
        <pc:picChg chg="del mod">
          <ac:chgData name="Kulinich Bohdan" userId="48e65c9f34e137d0" providerId="LiveId" clId="{9500AEA4-95E2-A14F-AE23-B3030FD6BDD8}" dt="2023-05-23T14:52:52.601" v="104" actId="478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 setBg">
        <pc:chgData name="Kulinich Bohdan" userId="48e65c9f34e137d0" providerId="LiveId" clId="{9500AEA4-95E2-A14F-AE23-B3030FD6BDD8}" dt="2023-05-23T16:50:50.371" v="292" actId="14429"/>
        <pc:sldMkLst>
          <pc:docMk/>
          <pc:sldMk cId="1936971671" sldId="290"/>
        </pc:sldMkLst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9500AEA4-95E2-A14F-AE23-B3030FD6BDD8}" dt="2023-05-23T16:37:32.850" v="254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9500AEA4-95E2-A14F-AE23-B3030FD6BDD8}" dt="2023-05-23T16:37:39.855" v="255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9500AEA4-95E2-A14F-AE23-B3030FD6BDD8}" dt="2023-05-23T16:37:46.142" v="256" actId="207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9500AEA4-95E2-A14F-AE23-B3030FD6BDD8}" dt="2023-05-23T16:50:48.132" v="290" actId="14826"/>
          <ac:spMkLst>
            <pc:docMk/>
            <pc:sldMk cId="1936971671" sldId="290"/>
            <ac:spMk id="39" creationId="{630CED2B-3246-30AB-0E27-FEB0460C403C}"/>
          </ac:spMkLst>
        </pc:spChg>
        <pc:grpChg chg="mod">
          <ac:chgData name="Kulinich Bohdan" userId="48e65c9f34e137d0" providerId="LiveId" clId="{9500AEA4-95E2-A14F-AE23-B3030FD6BDD8}" dt="2023-05-23T16:50:48.132" v="290" actId="14826"/>
          <ac:grpSpMkLst>
            <pc:docMk/>
            <pc:sldMk cId="1936971671" sldId="290"/>
            <ac:grpSpMk id="38" creationId="{3AEA6244-9CD4-C503-D191-B91F6C3DE36C}"/>
          </ac:grpSpMkLst>
        </pc:grpChg>
        <pc:picChg chg="add mod modVis">
          <ac:chgData name="Kulinich Bohdan" userId="48e65c9f34e137d0" providerId="LiveId" clId="{9500AEA4-95E2-A14F-AE23-B3030FD6BDD8}" dt="2023-05-23T16:50:50.371" v="292" actId="14429"/>
          <ac:picMkLst>
            <pc:docMk/>
            <pc:sldMk cId="1936971671" sldId="290"/>
            <ac:picMk id="2" creationId="{837B6D05-F0D9-27E0-836B-E407FACBBB5B}"/>
          </ac:picMkLst>
        </pc:picChg>
        <pc:picChg chg="mod">
          <ac:chgData name="Kulinich Bohdan" userId="48e65c9f34e137d0" providerId="LiveId" clId="{9500AEA4-95E2-A14F-AE23-B3030FD6BDD8}" dt="2023-05-23T16:50:48.132" v="290" actId="14826"/>
          <ac:picMkLst>
            <pc:docMk/>
            <pc:sldMk cId="1936971671" sldId="290"/>
            <ac:picMk id="40" creationId="{1DF7E6D2-665A-5C95-4EBE-E97EB1A1BF6D}"/>
          </ac:picMkLst>
        </pc:picChg>
        <pc:picChg chg="mod modVis">
          <ac:chgData name="Kulinich Bohdan" userId="48e65c9f34e137d0" providerId="LiveId" clId="{9500AEA4-95E2-A14F-AE23-B3030FD6BDD8}" dt="2023-05-23T16:50:49.454" v="291" actId="14429"/>
          <ac:picMkLst>
            <pc:docMk/>
            <pc:sldMk cId="1936971671" sldId="290"/>
            <ac:picMk id="47" creationId="{3D006B77-3B15-CCC0-FD50-00294D753DE4}"/>
          </ac:picMkLst>
        </pc:picChg>
        <pc:picChg chg="del">
          <ac:chgData name="Kulinich Bohdan" userId="48e65c9f34e137d0" providerId="LiveId" clId="{9500AEA4-95E2-A14F-AE23-B3030FD6BDD8}" dt="2023-05-23T14:52:57.455" v="106" actId="478"/>
          <ac:picMkLst>
            <pc:docMk/>
            <pc:sldMk cId="1936971671" sldId="290"/>
            <ac:picMk id="48" creationId="{9BD07651-E501-C947-992B-0FA4DFE102C5}"/>
          </ac:picMkLst>
        </pc:picChg>
      </pc:sldChg>
      <pc:sldChg chg="add del setBg">
        <pc:chgData name="Kulinich Bohdan" userId="48e65c9f34e137d0" providerId="LiveId" clId="{9500AEA4-95E2-A14F-AE23-B3030FD6BDD8}" dt="2023-05-23T14:53:33.649" v="117"/>
        <pc:sldMkLst>
          <pc:docMk/>
          <pc:sldMk cId="160551342" sldId="291"/>
        </pc:sldMkLst>
      </pc:sldChg>
    </pc:docChg>
  </pc:docChgLst>
  <pc:docChgLst>
    <pc:chgData name="Kulinich Bohdan" userId="48e65c9f34e137d0" providerId="LiveId" clId="{B3D2DA84-CAD4-6344-BB91-0AEB15757E75}"/>
    <pc:docChg chg="delSld modSld">
      <pc:chgData name="Kulinich Bohdan" userId="48e65c9f34e137d0" providerId="LiveId" clId="{B3D2DA84-CAD4-6344-BB91-0AEB15757E75}" dt="2023-05-23T17:46:34.514" v="13" actId="2696"/>
      <pc:docMkLst>
        <pc:docMk/>
      </pc:docMkLst>
      <pc:sldChg chg="modSp mod setBg">
        <pc:chgData name="Kulinich Bohdan" userId="48e65c9f34e137d0" providerId="LiveId" clId="{B3D2DA84-CAD4-6344-BB91-0AEB15757E75}" dt="2023-05-23T17:41:56.058" v="5" actId="207"/>
        <pc:sldMkLst>
          <pc:docMk/>
          <pc:sldMk cId="3599287483" sldId="283"/>
        </pc:sldMkLst>
        <pc:spChg chg="mod">
          <ac:chgData name="Kulinich Bohdan" userId="48e65c9f34e137d0" providerId="LiveId" clId="{B3D2DA84-CAD4-6344-BB91-0AEB15757E75}" dt="2023-05-23T17:41:56.058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1:45.795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B3D2DA84-CAD4-6344-BB91-0AEB15757E75}" dt="2023-05-23T17:41:52.037" v="4" actId="207"/>
          <ac:spMkLst>
            <pc:docMk/>
            <pc:sldMk cId="3599287483" sldId="283"/>
            <ac:spMk id="11" creationId="{1A0A24A4-CA6B-2386-7891-B03F773F1672}"/>
          </ac:spMkLst>
        </pc:spChg>
      </pc:sldChg>
      <pc:sldChg chg="modSp setBg">
        <pc:chgData name="Kulinich Bohdan" userId="48e65c9f34e137d0" providerId="LiveId" clId="{B3D2DA84-CAD4-6344-BB91-0AEB15757E75}" dt="2023-05-23T17:41:32.611" v="1" actId="207"/>
        <pc:sldMkLst>
          <pc:docMk/>
          <pc:sldMk cId="3264582832" sldId="287"/>
        </pc:sldMkLst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B3D2DA84-CAD4-6344-BB91-0AEB15757E75}" dt="2023-05-23T17:41:32.611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B3D2DA84-CAD4-6344-BB91-0AEB15757E75}" dt="2023-05-23T17:42:27.824" v="11" actId="207"/>
        <pc:sldMkLst>
          <pc:docMk/>
          <pc:sldMk cId="1936971671" sldId="290"/>
        </pc:sldMkLst>
        <pc:spChg chg="mod">
          <ac:chgData name="Kulinich Bohdan" userId="48e65c9f34e137d0" providerId="LiveId" clId="{B3D2DA84-CAD4-6344-BB91-0AEB15757E75}" dt="2023-05-23T17:42:27.824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B3D2DA84-CAD4-6344-BB91-0AEB15757E75}" dt="2023-05-23T17:42:08.298" v="7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B3D2DA84-CAD4-6344-BB91-0AEB15757E75}" dt="2023-05-23T17:42:12.892" v="8" actId="207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B3D2DA84-CAD4-6344-BB91-0AEB15757E75}" dt="2023-05-23T17:42:17.878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B3D2DA84-CAD4-6344-BB91-0AEB15757E75}" dt="2023-05-23T17:42:23.543" v="10" actId="207"/>
          <ac:spMkLst>
            <pc:docMk/>
            <pc:sldMk cId="1936971671" sldId="290"/>
            <ac:spMk id="13" creationId="{BCFD3EF8-A589-F874-28A6-4E6BA848B985}"/>
          </ac:spMkLst>
        </pc:spChg>
      </pc:sldChg>
      <pc:sldChg chg="del">
        <pc:chgData name="Kulinich Bohdan" userId="48e65c9f34e137d0" providerId="LiveId" clId="{B3D2DA84-CAD4-6344-BB91-0AEB15757E75}" dt="2023-05-23T17:46:34.514" v="13" actId="2696"/>
        <pc:sldMkLst>
          <pc:docMk/>
          <pc:sldMk cId="1099323079" sldId="291"/>
        </pc:sldMkLst>
      </pc:sldChg>
      <pc:sldChg chg="del">
        <pc:chgData name="Kulinich Bohdan" userId="48e65c9f34e137d0" providerId="LiveId" clId="{B3D2DA84-CAD4-6344-BB91-0AEB15757E75}" dt="2023-05-23T17:46:32.012" v="12" actId="2696"/>
        <pc:sldMkLst>
          <pc:docMk/>
          <pc:sldMk cId="3376308819" sldId="292"/>
        </pc:sldMkLst>
      </pc:sldChg>
    </pc:docChg>
  </pc:docChgLst>
  <pc:docChgLst>
    <pc:chgData name="Kulinich Bohdan" userId="48e65c9f34e137d0" providerId="LiveId" clId="{D9FC6104-6062-6649-AE22-0BA6B8FCF51C}"/>
    <pc:docChg chg="undo custSel modSld">
      <pc:chgData name="Kulinich Bohdan" userId="48e65c9f34e137d0" providerId="LiveId" clId="{D9FC6104-6062-6649-AE22-0BA6B8FCF51C}" dt="2023-05-24T19:18:21.919" v="281" actId="1035"/>
      <pc:docMkLst>
        <pc:docMk/>
      </pc:docMkLst>
      <pc:sldChg chg="modSp mod">
        <pc:chgData name="Kulinich Bohdan" userId="48e65c9f34e137d0" providerId="LiveId" clId="{D9FC6104-6062-6649-AE22-0BA6B8FCF51C}" dt="2023-05-24T19:18:21.919" v="281" actId="1035"/>
        <pc:sldMkLst>
          <pc:docMk/>
          <pc:sldMk cId="288857224" sldId="277"/>
        </pc:sldMkLst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24" creationId="{03F6D4DC-3CD4-9AA2-3FCB-D5609617252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3" creationId="{80AFCFC1-DF1A-D9B7-EA3F-0C53A17C5536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4" creationId="{884130A5-3B96-40E3-0C5B-7C117B68C1A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5" creationId="{0558FCC5-8E26-BD95-E3AB-C62E53CAB822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6" creationId="{7FFD3F67-EA08-E41C-6BBF-E4537EA16F7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7" creationId="{33E93CC9-CD1D-8CE8-9825-68625D508FE8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8" creationId="{23EE6862-F849-4B4D-948D-E957B49EB2C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79" creationId="{84B531F9-2210-6F02-7F91-7DC90DF259A7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0" creationId="{C56AAAEF-BADE-89DE-4320-2C2AFDA20C31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1" creationId="{3DB6B9D3-0098-7684-9AD3-61B49040DF3F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2" creationId="{D37C6AA0-CE47-D874-1D0F-49BFA0B3FA2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3" creationId="{D81C8439-70FD-BD29-9EDD-18C302E4E5A0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4" creationId="{97BCA7F0-41FB-B0E7-7EBC-A465A0585BD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5" creationId="{47B951A1-B06D-2D86-71B1-DED7C76C0075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6" creationId="{27BCEBFD-779D-C09F-2D5F-DF9E3F88C54A}"/>
          </ac:spMkLst>
        </pc:spChg>
        <pc:spChg chg="mod">
          <ac:chgData name="Kulinich Bohdan" userId="48e65c9f34e137d0" providerId="LiveId" clId="{D9FC6104-6062-6649-AE22-0BA6B8FCF51C}" dt="2023-05-24T19:17:57.822" v="265" actId="255"/>
          <ac:spMkLst>
            <pc:docMk/>
            <pc:sldMk cId="288857224" sldId="277"/>
            <ac:spMk id="89" creationId="{30181B5C-3582-A6F9-6279-D47E025D601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90" creationId="{079E00CA-75F2-8FBA-DC4A-B27B7ACC1DEB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3" creationId="{BE365167-E2D4-DDB7-70C6-35392A14DD9E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14" creationId="{EBBE3F62-C4A4-F385-3D16-B1AF7FE79757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29" creationId="{5FAD6A1C-6276-34A4-B267-0CFA5B7651A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0" creationId="{A94C35BE-F003-3D7F-46A1-30DB0B9A50C1}"/>
          </ac:spMkLst>
        </pc:spChg>
        <pc:spChg chg="mod">
          <ac:chgData name="Kulinich Bohdan" userId="48e65c9f34e137d0" providerId="LiveId" clId="{D9FC6104-6062-6649-AE22-0BA6B8FCF51C}" dt="2023-05-24T19:18:11.502" v="266" actId="255"/>
          <ac:spMkLst>
            <pc:docMk/>
            <pc:sldMk cId="288857224" sldId="277"/>
            <ac:spMk id="131" creationId="{A8320DEB-266C-DF48-88FA-FF8DE45D449A}"/>
          </ac:spMkLst>
        </pc:spChg>
        <pc:spChg chg="mod">
          <ac:chgData name="Kulinich Bohdan" userId="48e65c9f34e137d0" providerId="LiveId" clId="{D9FC6104-6062-6649-AE22-0BA6B8FCF51C}" dt="2023-05-24T19:18:21.919" v="281" actId="1035"/>
          <ac:spMkLst>
            <pc:docMk/>
            <pc:sldMk cId="288857224" sldId="277"/>
            <ac:spMk id="132" creationId="{4EB93F66-DF77-C1E6-44BD-6F1C1A881B54}"/>
          </ac:spMkLst>
        </pc:spChg>
        <pc:spChg chg="mod">
          <ac:chgData name="Kulinich Bohdan" userId="48e65c9f34e137d0" providerId="LiveId" clId="{D9FC6104-6062-6649-AE22-0BA6B8FCF51C}" dt="2023-05-24T19:18:18.771" v="276" actId="1037"/>
          <ac:spMkLst>
            <pc:docMk/>
            <pc:sldMk cId="288857224" sldId="277"/>
            <ac:spMk id="133" creationId="{8B569A2A-3344-1BA1-E684-CB5FC30E1C91}"/>
          </ac:spMkLst>
        </pc:spChg>
        <pc:grpChg chg="mod">
          <ac:chgData name="Kulinich Bohdan" userId="48e65c9f34e137d0" providerId="LiveId" clId="{D9FC6104-6062-6649-AE22-0BA6B8FCF51C}" dt="2023-05-24T19:17:57.822" v="265" actId="255"/>
          <ac:grpSpMkLst>
            <pc:docMk/>
            <pc:sldMk cId="288857224" sldId="277"/>
            <ac:grpSpMk id="134" creationId="{A97968D7-F8A4-FC6C-2A72-A5CF82600DB9}"/>
          </ac:grpSpMkLst>
        </pc:grpChg>
        <pc:grpChg chg="mod">
          <ac:chgData name="Kulinich Bohdan" userId="48e65c9f34e137d0" providerId="LiveId" clId="{D9FC6104-6062-6649-AE22-0BA6B8FCF51C}" dt="2023-05-24T19:18:11.502" v="266" actId="255"/>
          <ac:grpSpMkLst>
            <pc:docMk/>
            <pc:sldMk cId="288857224" sldId="277"/>
            <ac:grpSpMk id="136" creationId="{FCD873B1-97C3-6121-F403-161922D2CA9C}"/>
          </ac:grpSpMkLst>
        </pc:grp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4" creationId="{4EE70A82-0176-CE2F-BEF5-668BD79439E1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6" creationId="{A49D1817-6A04-1B5E-6F04-D0A2D4D897F2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57" creationId="{F1C7DC21-C6F7-4D3B-8FCD-E69CB5ADCD6E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0" creationId="{B0941BE6-B5A5-5164-D3D0-134A5EBF3088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3" creationId="{4E1BB7AA-8EDB-EB3B-482D-5891D6F25297}"/>
          </ac:cxnSpMkLst>
        </pc:cxnChg>
        <pc:cxnChg chg="mod">
          <ac:chgData name="Kulinich Bohdan" userId="48e65c9f34e137d0" providerId="LiveId" clId="{D9FC6104-6062-6649-AE22-0BA6B8FCF51C}" dt="2023-05-24T19:17:57.822" v="265" actId="255"/>
          <ac:cxnSpMkLst>
            <pc:docMk/>
            <pc:sldMk cId="288857224" sldId="277"/>
            <ac:cxnSpMk id="65" creationId="{4DF65AFE-19C6-1A51-371E-FBBF6606A24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6" creationId="{DF32E69C-56C9-183B-4185-FBFF40D0E8AC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97" creationId="{349135FA-9B3E-4AEA-A20F-B42B55864DFB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0" creationId="{92724AD1-5B51-7F23-76C1-067B90AA6710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4" creationId="{03D3A20A-0C8E-BE6C-8FA2-63882A2EFFB6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06" creationId="{2E5B139C-EECA-1876-B027-C4361BCC3789}"/>
          </ac:cxnSpMkLst>
        </pc:cxnChg>
        <pc:cxnChg chg="mod">
          <ac:chgData name="Kulinich Bohdan" userId="48e65c9f34e137d0" providerId="LiveId" clId="{D9FC6104-6062-6649-AE22-0BA6B8FCF51C}" dt="2023-05-24T19:18:11.502" v="266" actId="255"/>
          <ac:cxnSpMkLst>
            <pc:docMk/>
            <pc:sldMk cId="288857224" sldId="277"/>
            <ac:cxnSpMk id="110" creationId="{922601C6-093B-67E5-C584-4462C1A571C8}"/>
          </ac:cxnSpMkLst>
        </pc:cxnChg>
      </pc:sldChg>
      <pc:sldChg chg="addSp delSp modSp mod delAnim modAnim">
        <pc:chgData name="Kulinich Bohdan" userId="48e65c9f34e137d0" providerId="LiveId" clId="{D9FC6104-6062-6649-AE22-0BA6B8FCF51C}" dt="2023-05-24T19:16:24.135" v="262" actId="1076"/>
        <pc:sldMkLst>
          <pc:docMk/>
          <pc:sldMk cId="3599287483" sldId="283"/>
        </pc:sldMkLst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2" creationId="{3FDBFA3E-E94F-F5F1-4151-93989FBDCCEA}"/>
          </ac:spMkLst>
        </pc:spChg>
        <pc:spChg chg="mod topLvl">
          <ac:chgData name="Kulinich Bohdan" userId="48e65c9f34e137d0" providerId="LiveId" clId="{D9FC6104-6062-6649-AE22-0BA6B8FCF51C}" dt="2023-05-24T19:11:47.800" v="218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D9FC6104-6062-6649-AE22-0BA6B8FCF51C}" dt="2023-05-24T19:12:00.909" v="221" actId="1076"/>
          <ac:spMkLst>
            <pc:docMk/>
            <pc:sldMk cId="3599287483" sldId="283"/>
            <ac:spMk id="7" creationId="{F223A52A-C98D-91A6-3972-2D60675B6C3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9" creationId="{9AD8D5A7-E6DD-98A9-8ABC-1A178BD6A28A}"/>
          </ac:spMkLst>
        </pc:spChg>
        <pc:spChg chg="mod">
          <ac:chgData name="Kulinich Bohdan" userId="48e65c9f34e137d0" providerId="LiveId" clId="{D9FC6104-6062-6649-AE22-0BA6B8FCF51C}" dt="2023-05-24T19:11:41.084" v="217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2:06.905" v="222"/>
          <ac:spMkLst>
            <pc:docMk/>
            <pc:sldMk cId="3599287483" sldId="283"/>
            <ac:spMk id="11" creationId="{1A0A24A4-CA6B-2386-7891-B03F773F1672}"/>
          </ac:spMkLst>
        </pc:spChg>
        <pc:spChg chg="add mod">
          <ac:chgData name="Kulinich Bohdan" userId="48e65c9f34e137d0" providerId="LiveId" clId="{D9FC6104-6062-6649-AE22-0BA6B8FCF51C}" dt="2023-05-24T18:56:15.299" v="33" actId="208"/>
          <ac:spMkLst>
            <pc:docMk/>
            <pc:sldMk cId="3599287483" sldId="283"/>
            <ac:spMk id="13" creationId="{625D3670-C7B6-B893-B6E4-40020E1B4BFE}"/>
          </ac:spMkLst>
        </pc:spChg>
        <pc:spChg chg="mod">
          <ac:chgData name="Kulinich Bohdan" userId="48e65c9f34e137d0" providerId="LiveId" clId="{D9FC6104-6062-6649-AE22-0BA6B8FCF51C}" dt="2023-05-24T19:04:14.449" v="68" actId="107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9FC6104-6062-6649-AE22-0BA6B8FCF51C}" dt="2023-05-24T19:04:08.900" v="67" actId="107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9FC6104-6062-6649-AE22-0BA6B8FCF51C}" dt="2023-05-24T19:05:09.004" v="86" actId="14100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9FC6104-6062-6649-AE22-0BA6B8FCF51C}" dt="2023-05-24T19:05:11.913" v="87" actId="1076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39" creationId="{F6BC6A20-E7A4-C122-80D9-F74154628A0E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D9FC6104-6062-6649-AE22-0BA6B8FCF51C}" dt="2023-05-24T19:05:33.731" v="98" actId="1037"/>
          <ac:spMkLst>
            <pc:docMk/>
            <pc:sldMk cId="3599287483" sldId="283"/>
            <ac:spMk id="42" creationId="{8AEE77DF-B55B-6430-FF78-0E3A038C24CB}"/>
          </ac:spMkLst>
        </pc:spChg>
        <pc:spChg chg="mod">
          <ac:chgData name="Kulinich Bohdan" userId="48e65c9f34e137d0" providerId="LiveId" clId="{D9FC6104-6062-6649-AE22-0BA6B8FCF51C}" dt="2023-05-24T19:06:17.851" v="108" actId="1076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D9FC6104-6062-6649-AE22-0BA6B8FCF51C}" dt="2023-05-24T19:06:47.811" v="119" actId="1076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D9FC6104-6062-6649-AE22-0BA6B8FCF51C}" dt="2023-05-24T19:16:24.135" v="262" actId="1076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D9FC6104-6062-6649-AE22-0BA6B8FCF51C}" dt="2023-05-24T19:07:18.729" v="133" actId="1036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D9FC6104-6062-6649-AE22-0BA6B8FCF51C}" dt="2023-05-24T19:06:02.168" v="104" actId="1076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D9FC6104-6062-6649-AE22-0BA6B8FCF51C}" dt="2023-05-24T19:06:22.870" v="110" actId="1076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D9FC6104-6062-6649-AE22-0BA6B8FCF51C}" dt="2023-05-24T19:06:14.294" v="107" actId="1076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D9FC6104-6062-6649-AE22-0BA6B8FCF51C}" dt="2023-05-24T19:06:20.389" v="109" actId="1076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D9FC6104-6062-6649-AE22-0BA6B8FCF51C}" dt="2023-05-24T19:07:25.758" v="153" actId="1038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D9FC6104-6062-6649-AE22-0BA6B8FCF51C}" dt="2023-05-24T19:05:56.795" v="103" actId="1076"/>
          <ac:spMkLst>
            <pc:docMk/>
            <pc:sldMk cId="3599287483" sldId="283"/>
            <ac:spMk id="102" creationId="{9EF8C4AF-8F18-F667-5249-857C42392051}"/>
          </ac:spMkLst>
        </pc:spChg>
        <pc:spChg chg="add del mod">
          <ac:chgData name="Kulinich Bohdan" userId="48e65c9f34e137d0" providerId="LiveId" clId="{D9FC6104-6062-6649-AE22-0BA6B8FCF51C}" dt="2023-05-24T19:06:49.267" v="121"/>
          <ac:spMkLst>
            <pc:docMk/>
            <pc:sldMk cId="3599287483" sldId="283"/>
            <ac:spMk id="122" creationId="{07AADE1D-71F3-A5B1-3185-EBC2C5F24B50}"/>
          </ac:spMkLst>
        </pc:spChg>
        <pc:grpChg chg="del">
          <ac:chgData name="Kulinich Bohdan" userId="48e65c9f34e137d0" providerId="LiveId" clId="{D9FC6104-6062-6649-AE22-0BA6B8FCF51C}" dt="2023-05-24T18:56:54.489" v="51" actId="165"/>
          <ac:grpSpMkLst>
            <pc:docMk/>
            <pc:sldMk cId="3599287483" sldId="283"/>
            <ac:grpSpMk id="8" creationId="{BE1A3ACF-2FAA-736A-CE0F-59C4C6620A37}"/>
          </ac:grpSpMkLst>
        </pc:grpChg>
        <pc:grpChg chg="mod">
          <ac:chgData name="Kulinich Bohdan" userId="48e65c9f34e137d0" providerId="LiveId" clId="{D9FC6104-6062-6649-AE22-0BA6B8FCF51C}" dt="2023-05-24T19:04:56.230" v="82" actId="1076"/>
          <ac:grpSpMkLst>
            <pc:docMk/>
            <pc:sldMk cId="3599287483" sldId="283"/>
            <ac:grpSpMk id="14" creationId="{0E114110-E675-7B36-83C6-19CF66C3E4BA}"/>
          </ac:grpSpMkLst>
        </pc:grpChg>
        <pc:grpChg chg="add del mod">
          <ac:chgData name="Kulinich Bohdan" userId="48e65c9f34e137d0" providerId="LiveId" clId="{D9FC6104-6062-6649-AE22-0BA6B8FCF51C}" dt="2023-05-24T18:56:38.716" v="48" actId="478"/>
          <ac:grpSpMkLst>
            <pc:docMk/>
            <pc:sldMk cId="3599287483" sldId="283"/>
            <ac:grpSpMk id="15" creationId="{1E7925B0-31DF-667A-CBCB-EEB07BF5A01E}"/>
          </ac:grpSpMkLst>
        </pc:grpChg>
        <pc:grpChg chg="mod">
          <ac:chgData name="Kulinich Bohdan" userId="48e65c9f34e137d0" providerId="LiveId" clId="{D9FC6104-6062-6649-AE22-0BA6B8FCF51C}" dt="2023-05-24T19:05:03.374" v="84" actId="1076"/>
          <ac:grpSpMkLst>
            <pc:docMk/>
            <pc:sldMk cId="3599287483" sldId="283"/>
            <ac:grpSpMk id="17" creationId="{BB50A983-F6DE-26CC-42C9-60C4D86DD9DD}"/>
          </ac:grpSpMkLst>
        </pc:grp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2" creationId="{2A586678-651F-6397-88AE-94342485025B}"/>
          </ac:cxnSpMkLst>
        </pc:cxnChg>
        <pc:cxnChg chg="del mod">
          <ac:chgData name="Kulinich Bohdan" userId="48e65c9f34e137d0" providerId="LiveId" clId="{D9FC6104-6062-6649-AE22-0BA6B8FCF51C}" dt="2023-05-24T19:04:29.674" v="72" actId="478"/>
          <ac:cxnSpMkLst>
            <pc:docMk/>
            <pc:sldMk cId="3599287483" sldId="283"/>
            <ac:cxnSpMk id="25" creationId="{E8508631-E57C-D664-37FC-4FB07A41F360}"/>
          </ac:cxnSpMkLst>
        </pc:cxnChg>
        <pc:cxnChg chg="del mod">
          <ac:chgData name="Kulinich Bohdan" userId="48e65c9f34e137d0" providerId="LiveId" clId="{D9FC6104-6062-6649-AE22-0BA6B8FCF51C}" dt="2023-05-24T19:04:28.328" v="71" actId="478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9FC6104-6062-6649-AE22-0BA6B8FCF51C}" dt="2023-05-24T19:04:39.716" v="76" actId="1076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D9FC6104-6062-6649-AE22-0BA6B8FCF51C}" dt="2023-05-24T19:06:06.855" v="105" actId="14100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D9FC6104-6062-6649-AE22-0BA6B8FCF51C}" dt="2023-05-24T19:06:47.811" v="119" actId="1076"/>
          <ac:cxnSpMkLst>
            <pc:docMk/>
            <pc:sldMk cId="3599287483" sldId="283"/>
            <ac:cxnSpMk id="54" creationId="{8DA6EF8D-9F09-DC62-8FA8-F44196FDD71D}"/>
          </ac:cxnSpMkLst>
        </pc:cxnChg>
        <pc:cxnChg chg="mod">
          <ac:chgData name="Kulinich Bohdan" userId="48e65c9f34e137d0" providerId="LiveId" clId="{D9FC6104-6062-6649-AE22-0BA6B8FCF51C}" dt="2023-05-24T19:07:07.442" v="125" actId="14100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D9FC6104-6062-6649-AE22-0BA6B8FCF51C}" dt="2023-05-24T19:06:54.043" v="122" actId="14100"/>
          <ac:cxnSpMkLst>
            <pc:docMk/>
            <pc:sldMk cId="3599287483" sldId="283"/>
            <ac:cxnSpMk id="89" creationId="{B59FE866-99BD-0BE9-93FB-9C730252B0C8}"/>
          </ac:cxnSpMkLst>
        </pc:cxnChg>
        <pc:cxnChg chg="add mod">
          <ac:chgData name="Kulinich Bohdan" userId="48e65c9f34e137d0" providerId="LiveId" clId="{D9FC6104-6062-6649-AE22-0BA6B8FCF51C}" dt="2023-05-24T19:04:49.388" v="79" actId="1076"/>
          <ac:cxnSpMkLst>
            <pc:docMk/>
            <pc:sldMk cId="3599287483" sldId="283"/>
            <ac:cxnSpMk id="119" creationId="{CF41DEEA-63A8-6C87-8419-F6AD3D21E597}"/>
          </ac:cxnSpMkLst>
        </pc:cxnChg>
        <pc:cxnChg chg="add mod">
          <ac:chgData name="Kulinich Bohdan" userId="48e65c9f34e137d0" providerId="LiveId" clId="{D9FC6104-6062-6649-AE22-0BA6B8FCF51C}" dt="2023-05-24T19:04:53.118" v="81" actId="1076"/>
          <ac:cxnSpMkLst>
            <pc:docMk/>
            <pc:sldMk cId="3599287483" sldId="283"/>
            <ac:cxnSpMk id="120" creationId="{9B033780-A977-2645-4F66-D991AA1866D1}"/>
          </ac:cxnSpMkLst>
        </pc:cxnChg>
      </pc:sldChg>
      <pc:sldChg chg="modSp mod">
        <pc:chgData name="Kulinich Bohdan" userId="48e65c9f34e137d0" providerId="LiveId" clId="{D9FC6104-6062-6649-AE22-0BA6B8FCF51C}" dt="2023-05-24T19:07:58.607" v="158" actId="14100"/>
        <pc:sldMkLst>
          <pc:docMk/>
          <pc:sldMk cId="3264582832" sldId="287"/>
        </pc:sldMkLst>
        <pc:spChg chg="mod">
          <ac:chgData name="Kulinich Bohdan" userId="48e65c9f34e137d0" providerId="LiveId" clId="{D9FC6104-6062-6649-AE22-0BA6B8FCF51C}" dt="2023-05-24T19:07:58.607" v="158" actId="14100"/>
          <ac:spMkLst>
            <pc:docMk/>
            <pc:sldMk cId="3264582832" sldId="287"/>
            <ac:spMk id="13" creationId="{023644CF-8780-8100-42BA-B0139CF2474C}"/>
          </ac:spMkLst>
        </pc:spChg>
      </pc:sldChg>
      <pc:sldChg chg="delSp modSp mod modAnim">
        <pc:chgData name="Kulinich Bohdan" userId="48e65c9f34e137d0" providerId="LiveId" clId="{D9FC6104-6062-6649-AE22-0BA6B8FCF51C}" dt="2023-05-24T19:16:58.911" v="264" actId="1076"/>
        <pc:sldMkLst>
          <pc:docMk/>
          <pc:sldMk cId="1936971671" sldId="290"/>
        </pc:sldMkLst>
        <pc:spChg chg="mod topLvl">
          <ac:chgData name="Kulinich Bohdan" userId="48e65c9f34e137d0" providerId="LiveId" clId="{D9FC6104-6062-6649-AE22-0BA6B8FCF51C}" dt="2023-05-24T18:54:02.372" v="1" actId="165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D9FC6104-6062-6649-AE22-0BA6B8FCF51C}" dt="2023-05-24T19:12:53.727" v="228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D9FC6104-6062-6649-AE22-0BA6B8FCF51C}" dt="2023-05-24T18:53:58.973" v="0" actId="165"/>
          <ac:spMkLst>
            <pc:docMk/>
            <pc:sldMk cId="1936971671" sldId="290"/>
            <ac:spMk id="6" creationId="{F793307E-B5C1-37E9-C3B8-C3F5A81810A1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7" creationId="{DE3A7784-B718-1439-E4F5-093C6C952A38}"/>
          </ac:spMkLst>
        </pc:spChg>
        <pc:spChg chg="mod topLvl">
          <ac:chgData name="Kulinich Bohdan" userId="48e65c9f34e137d0" providerId="LiveId" clId="{D9FC6104-6062-6649-AE22-0BA6B8FCF51C}" dt="2023-05-24T19:12:39.415" v="226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D9FC6104-6062-6649-AE22-0BA6B8FCF51C}" dt="2023-05-24T19:12:34.625" v="225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D9FC6104-6062-6649-AE22-0BA6B8FCF51C}" dt="2023-05-24T19:13:01.718" v="229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6" creationId="{37962075-41A0-30CF-5FB3-526C3F0A0BFE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7" creationId="{4E270EDE-AAF8-52C8-A96D-523CC21A8D9D}"/>
          </ac:spMkLst>
        </pc:spChg>
        <pc:spChg chg="mod">
          <ac:chgData name="Kulinich Bohdan" userId="48e65c9f34e137d0" providerId="LiveId" clId="{D9FC6104-6062-6649-AE22-0BA6B8FCF51C}" dt="2023-05-24T18:55:20.392" v="26" actId="1035"/>
          <ac:spMkLst>
            <pc:docMk/>
            <pc:sldMk cId="1936971671" sldId="290"/>
            <ac:spMk id="88" creationId="{8F0ED205-4939-83F9-0505-6F31ADA02019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89" creationId="{275E1CCF-DFAE-C5A2-2E44-93B34FD1006A}"/>
          </ac:spMkLst>
        </pc:spChg>
        <pc:spChg chg="mod">
          <ac:chgData name="Kulinich Bohdan" userId="48e65c9f34e137d0" providerId="LiveId" clId="{D9FC6104-6062-6649-AE22-0BA6B8FCF51C}" dt="2023-05-24T18:55:15.227" v="17" actId="255"/>
          <ac:spMkLst>
            <pc:docMk/>
            <pc:sldMk cId="1936971671" sldId="290"/>
            <ac:spMk id="90" creationId="{898D4AC9-B2F2-3413-666B-165EC51C216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2" creationId="{8D4AA541-66A2-C6DF-54E4-FF84558EB5B5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3" creationId="{CDCCB958-290F-DE62-4ED6-28BBA234DF32}"/>
          </ac:spMkLst>
        </pc:spChg>
        <pc:spChg chg="mod">
          <ac:chgData name="Kulinich Bohdan" userId="48e65c9f34e137d0" providerId="LiveId" clId="{D9FC6104-6062-6649-AE22-0BA6B8FCF51C}" dt="2023-05-24T19:15:42.639" v="261" actId="1076"/>
          <ac:spMkLst>
            <pc:docMk/>
            <pc:sldMk cId="1936971671" sldId="290"/>
            <ac:spMk id="94" creationId="{CBB36965-2428-7FED-9B99-6AFFC5DC64F1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5" creationId="{E2E57F46-E895-D489-5CEA-49834A046403}"/>
          </ac:spMkLst>
        </pc:spChg>
        <pc:spChg chg="mod">
          <ac:chgData name="Kulinich Bohdan" userId="48e65c9f34e137d0" providerId="LiveId" clId="{D9FC6104-6062-6649-AE22-0BA6B8FCF51C}" dt="2023-05-24T19:16:58.911" v="264" actId="1076"/>
          <ac:spMkLst>
            <pc:docMk/>
            <pc:sldMk cId="1936971671" sldId="290"/>
            <ac:spMk id="96" creationId="{EB8A8FB2-A88E-BBBB-1CA6-89279FEDB0AF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7" creationId="{4DE617D8-DB02-CB35-4603-F55B529AE320}"/>
          </ac:spMkLst>
        </pc:spChg>
        <pc:spChg chg="mod">
          <ac:chgData name="Kulinich Bohdan" userId="48e65c9f34e137d0" providerId="LiveId" clId="{D9FC6104-6062-6649-AE22-0BA6B8FCF51C}" dt="2023-05-24T19:16:54.309" v="263" actId="1076"/>
          <ac:spMkLst>
            <pc:docMk/>
            <pc:sldMk cId="1936971671" sldId="290"/>
            <ac:spMk id="98" creationId="{16388F8C-BCFD-7867-6C71-67A3E8392238}"/>
          </ac:spMkLst>
        </pc:spChg>
        <pc:grpChg chg="del">
          <ac:chgData name="Kulinich Bohdan" userId="48e65c9f34e137d0" providerId="LiveId" clId="{D9FC6104-6062-6649-AE22-0BA6B8FCF51C}" dt="2023-05-24T18:53:58.973" v="0" actId="165"/>
          <ac:grpSpMkLst>
            <pc:docMk/>
            <pc:sldMk cId="1936971671" sldId="290"/>
            <ac:grpSpMk id="8" creationId="{9E3E6480-F17D-031F-FE29-182249280D06}"/>
          </ac:grpSpMkLst>
        </pc:grpChg>
        <pc:grpChg chg="del">
          <ac:chgData name="Kulinich Bohdan" userId="48e65c9f34e137d0" providerId="LiveId" clId="{D9FC6104-6062-6649-AE22-0BA6B8FCF51C}" dt="2023-05-24T18:54:02.372" v="1" actId="165"/>
          <ac:grpSpMkLst>
            <pc:docMk/>
            <pc:sldMk cId="1936971671" sldId="290"/>
            <ac:grpSpMk id="11" creationId="{E13FAE11-BCAA-7A8B-F3CF-3C580452E283}"/>
          </ac:grpSpMkLst>
        </pc:grpChg>
        <pc:grpChg chg="mod">
          <ac:chgData name="Kulinich Bohdan" userId="48e65c9f34e137d0" providerId="LiveId" clId="{D9FC6104-6062-6649-AE22-0BA6B8FCF51C}" dt="2023-05-24T18:54:27.698" v="4" actId="14100"/>
          <ac:grpSpMkLst>
            <pc:docMk/>
            <pc:sldMk cId="1936971671" sldId="290"/>
            <ac:grpSpMk id="72" creationId="{6C010A33-9B8A-8B6D-C310-F250B49622B4}"/>
          </ac:grpSpMkLst>
        </pc:grpChg>
        <pc:grpChg chg="mod">
          <ac:chgData name="Kulinich Bohdan" userId="48e65c9f34e137d0" providerId="LiveId" clId="{D9FC6104-6062-6649-AE22-0BA6B8FCF51C}" dt="2023-05-24T18:55:15.227" v="17" actId="255"/>
          <ac:grpSpMkLst>
            <pc:docMk/>
            <pc:sldMk cId="1936971671" sldId="290"/>
            <ac:grpSpMk id="85" creationId="{84C8ED03-1C87-F3CD-116C-2AE6254A46CD}"/>
          </ac:grpSpMkLst>
        </pc:grpChg>
        <pc:cxnChg chg="mod">
          <ac:chgData name="Kulinich Bohdan" userId="48e65c9f34e137d0" providerId="LiveId" clId="{D9FC6104-6062-6649-AE22-0BA6B8FCF51C}" dt="2023-05-24T18:54:52.099" v="11" actId="1036"/>
          <ac:cxnSpMkLst>
            <pc:docMk/>
            <pc:sldMk cId="1936971671" sldId="290"/>
            <ac:cxnSpMk id="71" creationId="{2F1F84F8-AAD0-407E-F1AA-ADAD65D2B68B}"/>
          </ac:cxnSpMkLst>
        </pc:cxnChg>
      </pc:sldChg>
    </pc:docChg>
  </pc:docChgLst>
  <pc:docChgLst>
    <pc:chgData name="Kulinich Bohdan" userId="48e65c9f34e137d0" providerId="LiveId" clId="{3F30D129-AB68-E84A-87A4-F8007ADBA029}"/>
    <pc:docChg chg="undo custSel modSld">
      <pc:chgData name="Kulinich Bohdan" userId="48e65c9f34e137d0" providerId="LiveId" clId="{3F30D129-AB68-E84A-87A4-F8007ADBA029}" dt="2023-05-23T18:09:26.679" v="21" actId="207"/>
      <pc:docMkLst>
        <pc:docMk/>
      </pc:docMkLst>
      <pc:sldChg chg="modSp setBg modAnim">
        <pc:chgData name="Kulinich Bohdan" userId="48e65c9f34e137d0" providerId="LiveId" clId="{3F30D129-AB68-E84A-87A4-F8007ADBA029}" dt="2023-05-23T18:09:26.679" v="21" actId="207"/>
        <pc:sldMkLst>
          <pc:docMk/>
          <pc:sldMk cId="2154405015" sldId="276"/>
        </pc:sldMkLst>
        <pc:spChg chg="mod">
          <ac:chgData name="Kulinich Bohdan" userId="48e65c9f34e137d0" providerId="LiveId" clId="{3F30D129-AB68-E84A-87A4-F8007ADBA029}" dt="2023-05-23T18:09:26.679" v="21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addSp delSp modSp mod">
        <pc:chgData name="Kulinich Bohdan" userId="48e65c9f34e137d0" providerId="LiveId" clId="{3F30D129-AB68-E84A-87A4-F8007ADBA029}" dt="2023-05-23T18:02:05.655" v="14"/>
        <pc:sldMkLst>
          <pc:docMk/>
          <pc:sldMk cId="2337633875" sldId="279"/>
        </pc:sldMkLst>
        <pc:picChg chg="del">
          <ac:chgData name="Kulinich Bohdan" userId="48e65c9f34e137d0" providerId="LiveId" clId="{3F30D129-AB68-E84A-87A4-F8007ADBA029}" dt="2023-05-23T18:01:54.275" v="11" actId="478"/>
          <ac:picMkLst>
            <pc:docMk/>
            <pc:sldMk cId="2337633875" sldId="279"/>
            <ac:picMk id="4" creationId="{39CB5E1A-99AD-A699-7C7C-552F195BC1A1}"/>
          </ac:picMkLst>
        </pc:picChg>
        <pc:picChg chg="mod">
          <ac:chgData name="Kulinich Bohdan" userId="48e65c9f34e137d0" providerId="LiveId" clId="{3F30D129-AB68-E84A-87A4-F8007ADBA029}" dt="2023-05-23T18:01:55.919" v="13" actId="1076"/>
          <ac:picMkLst>
            <pc:docMk/>
            <pc:sldMk cId="2337633875" sldId="279"/>
            <ac:picMk id="5" creationId="{B48C09B1-542C-2726-B0BB-CAB7DD9D474E}"/>
          </ac:picMkLst>
        </pc:picChg>
        <pc:picChg chg="add mod">
          <ac:chgData name="Kulinich Bohdan" userId="48e65c9f34e137d0" providerId="LiveId" clId="{3F30D129-AB68-E84A-87A4-F8007ADBA029}" dt="2023-05-23T18:02:05.655" v="14"/>
          <ac:picMkLst>
            <pc:docMk/>
            <pc:sldMk cId="2337633875" sldId="279"/>
            <ac:picMk id="6" creationId="{6B95CFE2-37D3-772C-090A-71F329BEAC34}"/>
          </ac:picMkLst>
        </pc:picChg>
      </pc:sldChg>
    </pc:docChg>
  </pc:docChgLst>
  <pc:docChgLst>
    <pc:chgData name="Kulinich Bohdan" userId="48e65c9f34e137d0" providerId="LiveId" clId="{9EC74837-C82B-D047-9A7B-585242D3D98D}"/>
    <pc:docChg chg="undo redo custSel addSld delSld modSld">
      <pc:chgData name="Kulinich Bohdan" userId="48e65c9f34e137d0" providerId="LiveId" clId="{9EC74837-C82B-D047-9A7B-585242D3D98D}" dt="2023-08-11T15:48:11.425" v="9594"/>
      <pc:docMkLst>
        <pc:docMk/>
      </pc:docMkLst>
      <pc:sldChg chg="modSp mod">
        <pc:chgData name="Kulinich Bohdan" userId="48e65c9f34e137d0" providerId="LiveId" clId="{9EC74837-C82B-D047-9A7B-585242D3D98D}" dt="2023-07-10T18:23:22.982" v="95" actId="1076"/>
        <pc:sldMkLst>
          <pc:docMk/>
          <pc:sldMk cId="1429824012" sldId="274"/>
        </pc:sldMkLst>
        <pc:spChg chg="mod modVis">
          <ac:chgData name="Kulinich Bohdan" userId="48e65c9f34e137d0" providerId="LiveId" clId="{9EC74837-C82B-D047-9A7B-585242D3D98D}" dt="2023-07-10T18:22:11.285" v="8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9EC74837-C82B-D047-9A7B-585242D3D98D}" dt="2023-07-10T18:23:12.239" v="83" actId="1076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9EC74837-C82B-D047-9A7B-585242D3D98D}" dt="2023-07-10T18:23:22.982" v="95" actId="1076"/>
          <ac:spMkLst>
            <pc:docMk/>
            <pc:sldMk cId="1429824012" sldId="274"/>
            <ac:spMk id="12" creationId="{1D0DF7A3-C89C-3009-F215-C12CA62E7791}"/>
          </ac:spMkLst>
        </pc:spChg>
        <pc:picChg chg="mod">
          <ac:chgData name="Kulinich Bohdan" userId="48e65c9f34e137d0" providerId="LiveId" clId="{9EC74837-C82B-D047-9A7B-585242D3D98D}" dt="2023-07-10T18:22:08.807" v="7" actId="553"/>
          <ac:picMkLst>
            <pc:docMk/>
            <pc:sldMk cId="1429824012" sldId="274"/>
            <ac:picMk id="3" creationId="{F85E753C-6DC2-41E6-9DCA-BFAB36F022CA}"/>
          </ac:picMkLst>
        </pc:picChg>
      </pc:sldChg>
      <pc:sldChg chg="addSp delSp modSp mod setBg delAnim modAnim">
        <pc:chgData name="Kulinich Bohdan" userId="48e65c9f34e137d0" providerId="LiveId" clId="{9EC74837-C82B-D047-9A7B-585242D3D98D}" dt="2023-07-15T18:44:52.182" v="9545" actId="14429"/>
        <pc:sldMkLst>
          <pc:docMk/>
          <pc:sldMk cId="2154405015" sldId="276"/>
        </pc:sldMkLst>
        <pc:spChg chg="mod">
          <ac:chgData name="Kulinich Bohdan" userId="48e65c9f34e137d0" providerId="LiveId" clId="{9EC74837-C82B-D047-9A7B-585242D3D98D}" dt="2023-07-15T15:34:44.845" v="7765" actId="1035"/>
          <ac:spMkLst>
            <pc:docMk/>
            <pc:sldMk cId="2154405015" sldId="276"/>
            <ac:spMk id="2" creationId="{0CBDDF22-017D-88B8-2BB9-EED7F5434F3A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2" creationId="{929CCC58-A84B-FF48-3AB7-88B6B0B76FBC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3" creationId="{FFF57048-E321-44B1-8EC4-BA820E0C51F4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4" creationId="{FD7F60B2-045B-448F-81B7-3F90AED4D4C6}"/>
          </ac:spMkLst>
        </pc:spChg>
        <pc:spChg chg="add mod">
          <ac:chgData name="Kulinich Bohdan" userId="48e65c9f34e137d0" providerId="LiveId" clId="{9EC74837-C82B-D047-9A7B-585242D3D98D}" dt="2023-07-15T15:43:16.192" v="7963" actId="1038"/>
          <ac:spMkLst>
            <pc:docMk/>
            <pc:sldMk cId="2154405015" sldId="276"/>
            <ac:spMk id="15" creationId="{A48D6FC5-71FB-918E-4C9A-3A3FE4DCCC10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6" creationId="{853F2B1A-47EC-E860-7EFF-A9184A7134C8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7" creationId="{A2E9A0FA-9E2C-6329-5033-9BEDB00EBE93}"/>
          </ac:spMkLst>
        </pc:spChg>
        <pc:spChg chg="add mod">
          <ac:chgData name="Kulinich Bohdan" userId="48e65c9f34e137d0" providerId="LiveId" clId="{9EC74837-C82B-D047-9A7B-585242D3D98D}" dt="2023-07-15T16:06:16.926" v="8025" actId="14100"/>
          <ac:spMkLst>
            <pc:docMk/>
            <pc:sldMk cId="2154405015" sldId="276"/>
            <ac:spMk id="18" creationId="{7B0E6BDC-0024-037B-83B8-ED827D15E10D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19" creationId="{036826CF-AB49-19AC-B25B-792C261A5F44}"/>
          </ac:spMkLst>
        </pc:spChg>
        <pc:spChg chg="add mod">
          <ac:chgData name="Kulinich Bohdan" userId="48e65c9f34e137d0" providerId="LiveId" clId="{9EC74837-C82B-D047-9A7B-585242D3D98D}" dt="2023-07-15T17:26:13.052" v="8888" actId="2085"/>
          <ac:spMkLst>
            <pc:docMk/>
            <pc:sldMk cId="2154405015" sldId="276"/>
            <ac:spMk id="20" creationId="{3EC1A1C8-BA59-6232-22BD-37655599B3F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40" creationId="{9DD3166D-52E5-AB72-EE76-E7CF3F98A1DC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1" creationId="{E77E350A-3798-343E-8E11-BAA8AA215186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2" creationId="{5AA92384-B06D-9CF5-B608-A7B0FD97F633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43" creationId="{B0C3704F-8D6D-05EA-95CF-670215D53634}"/>
          </ac:spMkLst>
        </pc:spChg>
        <pc:spChg chg="add del mod">
          <ac:chgData name="Kulinich Bohdan" userId="48e65c9f34e137d0" providerId="LiveId" clId="{9EC74837-C82B-D047-9A7B-585242D3D98D}" dt="2023-07-15T16:10:25.774" v="8101" actId="478"/>
          <ac:spMkLst>
            <pc:docMk/>
            <pc:sldMk cId="2154405015" sldId="276"/>
            <ac:spMk id="44" creationId="{37C02486-89B1-38F5-290C-60F83D73A3CC}"/>
          </ac:spMkLst>
        </pc:spChg>
        <pc:spChg chg="add mod">
          <ac:chgData name="Kulinich Bohdan" userId="48e65c9f34e137d0" providerId="LiveId" clId="{9EC74837-C82B-D047-9A7B-585242D3D98D}" dt="2023-07-15T16:14:45.348" v="8210" actId="164"/>
          <ac:spMkLst>
            <pc:docMk/>
            <pc:sldMk cId="2154405015" sldId="276"/>
            <ac:spMk id="45" creationId="{6E815B49-88A6-5DE2-71CF-99E69BACF17D}"/>
          </ac:spMkLst>
        </pc:spChg>
        <pc:spChg chg="mod">
          <ac:chgData name="Kulinich Bohdan" userId="48e65c9f34e137d0" providerId="LiveId" clId="{9EC74837-C82B-D047-9A7B-585242D3D98D}" dt="2023-07-15T15:42:46.771" v="7897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0" creationId="{3B27AF49-CBAB-2C60-C203-9C1B1A5B4B43}"/>
          </ac:spMkLst>
        </pc:spChg>
        <pc:spChg chg="add mod">
          <ac:chgData name="Kulinich Bohdan" userId="48e65c9f34e137d0" providerId="LiveId" clId="{9EC74837-C82B-D047-9A7B-585242D3D98D}" dt="2023-07-15T16:10:51.630" v="8110" actId="14100"/>
          <ac:spMkLst>
            <pc:docMk/>
            <pc:sldMk cId="2154405015" sldId="276"/>
            <ac:spMk id="63" creationId="{9DC95126-6E13-90E8-DEB6-9EE6C7AD8D75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4" creationId="{235848E8-4328-3821-028B-36B284340BED}"/>
          </ac:spMkLst>
        </pc:spChg>
        <pc:spChg chg="add del mod">
          <ac:chgData name="Kulinich Bohdan" userId="48e65c9f34e137d0" providerId="LiveId" clId="{9EC74837-C82B-D047-9A7B-585242D3D98D}" dt="2023-07-15T16:11:22.254" v="8135" actId="478"/>
          <ac:spMkLst>
            <pc:docMk/>
            <pc:sldMk cId="2154405015" sldId="276"/>
            <ac:spMk id="66" creationId="{46D0C559-6A14-5508-35E5-EB1A3D466274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69" creationId="{431EF371-1A42-9761-32C8-F17799128456}"/>
          </ac:spMkLst>
        </pc:spChg>
        <pc:spChg chg="add mod">
          <ac:chgData name="Kulinich Bohdan" userId="48e65c9f34e137d0" providerId="LiveId" clId="{9EC74837-C82B-D047-9A7B-585242D3D98D}" dt="2023-07-15T16:16:12.159" v="8229" actId="167"/>
          <ac:spMkLst>
            <pc:docMk/>
            <pc:sldMk cId="2154405015" sldId="276"/>
            <ac:spMk id="70" creationId="{92361B20-665D-7FC7-8827-D92E17993178}"/>
          </ac:spMkLst>
        </pc:spChg>
        <pc:spChg chg="del">
          <ac:chgData name="Kulinich Bohdan" userId="48e65c9f34e137d0" providerId="LiveId" clId="{9EC74837-C82B-D047-9A7B-585242D3D98D}" dt="2023-07-15T15:34:47.228" v="7766" actId="478"/>
          <ac:spMkLst>
            <pc:docMk/>
            <pc:sldMk cId="2154405015" sldId="276"/>
            <ac:spMk id="122" creationId="{C86C39A4-B3AD-E884-7FB9-ACE37C3B4EC6}"/>
          </ac:spMkLst>
        </pc:spChg>
        <pc:spChg chg="add mod modVis">
          <ac:chgData name="Kulinich Bohdan" userId="48e65c9f34e137d0" providerId="LiveId" clId="{9EC74837-C82B-D047-9A7B-585242D3D98D}" dt="2023-07-15T18:44:52.182" v="9545" actId="14429"/>
          <ac:spMkLst>
            <pc:docMk/>
            <pc:sldMk cId="2154405015" sldId="276"/>
            <ac:spMk id="143" creationId="{46C8E3A3-C256-4B2A-1C36-2ECC179D7D1A}"/>
          </ac:spMkLst>
        </pc:spChg>
        <pc:grpChg chg="add del mod">
          <ac:chgData name="Kulinich Bohdan" userId="48e65c9f34e137d0" providerId="LiveId" clId="{9EC74837-C82B-D047-9A7B-585242D3D98D}" dt="2023-07-15T16:04:56.690" v="8004" actId="478"/>
          <ac:grpSpMkLst>
            <pc:docMk/>
            <pc:sldMk cId="2154405015" sldId="276"/>
            <ac:grpSpMk id="28" creationId="{58839CE7-C58C-2259-8802-9371FC33736F}"/>
          </ac:grpSpMkLst>
        </pc:grpChg>
        <pc:grpChg chg="add del mod">
          <ac:chgData name="Kulinich Bohdan" userId="48e65c9f34e137d0" providerId="LiveId" clId="{9EC74837-C82B-D047-9A7B-585242D3D98D}" dt="2023-07-15T16:04:53.824" v="8003" actId="478"/>
          <ac:grpSpMkLst>
            <pc:docMk/>
            <pc:sldMk cId="2154405015" sldId="276"/>
            <ac:grpSpMk id="29" creationId="{B0512341-F2A5-BDEA-3637-D81E2C050EC4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5" creationId="{D5B6B6F4-79D8-7419-926B-EBC9D593DE93}"/>
          </ac:grpSpMkLst>
        </pc:grpChg>
        <pc:grpChg chg="add mod">
          <ac:chgData name="Kulinich Bohdan" userId="48e65c9f34e137d0" providerId="LiveId" clId="{9EC74837-C82B-D047-9A7B-585242D3D98D}" dt="2023-07-15T16:05:34.291" v="8018" actId="164"/>
          <ac:grpSpMkLst>
            <pc:docMk/>
            <pc:sldMk cId="2154405015" sldId="276"/>
            <ac:grpSpMk id="36" creationId="{844224F7-40CD-D586-A395-46437986B891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39" creationId="{34FAB2AF-E8C9-1505-2A4A-10B45C0DDE1C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0" creationId="{DD56AEEF-9F8D-DBC7-96F3-A23EA7F5CFF3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81" creationId="{4CA1EC76-86FC-F8B5-A93B-D2C74ADF31CF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92" creationId="{6BE5F459-99F8-CCE6-7504-4E5F801F6192}"/>
          </ac:grpSpMkLst>
        </pc:grpChg>
        <pc:grpChg chg="add mod">
          <ac:chgData name="Kulinich Bohdan" userId="48e65c9f34e137d0" providerId="LiveId" clId="{9EC74837-C82B-D047-9A7B-585242D3D98D}" dt="2023-07-15T16:14:45.348" v="8210" actId="164"/>
          <ac:grpSpMkLst>
            <pc:docMk/>
            <pc:sldMk cId="2154405015" sldId="276"/>
            <ac:grpSpMk id="102" creationId="{7EEFBBBF-33AE-66A3-1AC1-0533DBDEE432}"/>
          </ac:grpSpMkLst>
        </pc:grpChg>
        <pc:grpChg chg="del">
          <ac:chgData name="Kulinich Bohdan" userId="48e65c9f34e137d0" providerId="LiveId" clId="{9EC74837-C82B-D047-9A7B-585242D3D98D}" dt="2023-07-15T15:34:51.261" v="7767" actId="478"/>
          <ac:grpSpMkLst>
            <pc:docMk/>
            <pc:sldMk cId="2154405015" sldId="276"/>
            <ac:grpSpMk id="121" creationId="{1610141E-644B-F107-8DF8-A54026F2596B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28" creationId="{4FA6E4CC-72B9-81A0-A831-6FE77E18DAC3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1" creationId="{22177C0C-9BA3-8F78-B7E6-A0E051CBA13C}"/>
          </ac:grpSpMkLst>
        </pc:grpChg>
        <pc:grpChg chg="add mod">
          <ac:chgData name="Kulinich Bohdan" userId="48e65c9f34e137d0" providerId="LiveId" clId="{9EC74837-C82B-D047-9A7B-585242D3D98D}" dt="2023-07-15T16:14:46.958" v="8212" actId="1076"/>
          <ac:grpSpMkLst>
            <pc:docMk/>
            <pc:sldMk cId="2154405015" sldId="276"/>
            <ac:grpSpMk id="134" creationId="{BA874C98-5249-78F9-9B27-CA49B79C2EE9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5" creationId="{BF323F97-01AA-722E-0A49-2980C946C2FA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38" creationId="{A4DD2B2E-7FB1-3F7D-E18B-382E4CDD2991}"/>
          </ac:grpSpMkLst>
        </pc:grpChg>
        <pc:grpChg chg="add mod">
          <ac:chgData name="Kulinich Bohdan" userId="48e65c9f34e137d0" providerId="LiveId" clId="{9EC74837-C82B-D047-9A7B-585242D3D98D}" dt="2023-07-15T16:15:31.832" v="8224" actId="164"/>
          <ac:grpSpMkLst>
            <pc:docMk/>
            <pc:sldMk cId="2154405015" sldId="276"/>
            <ac:grpSpMk id="141" creationId="{A5742E2B-F69D-2060-81EA-B0EAD6EA76FE}"/>
          </ac:grpSpMkLst>
        </pc:grpChg>
        <pc:grpChg chg="add mod">
          <ac:chgData name="Kulinich Bohdan" userId="48e65c9f34e137d0" providerId="LiveId" clId="{9EC74837-C82B-D047-9A7B-585242D3D98D}" dt="2023-07-15T16:15:47.675" v="8225" actId="164"/>
          <ac:grpSpMkLst>
            <pc:docMk/>
            <pc:sldMk cId="2154405015" sldId="276"/>
            <ac:grpSpMk id="142" creationId="{D547E951-ADA3-684B-7F61-8FCE3AD0377B}"/>
          </ac:grpSpMkLst>
        </pc:grp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3" creationId="{5E65BD5E-2A05-7EB0-0396-3B296B89B810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6" creationId="{119E88D2-2362-86E4-4F5C-99B772AA3957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7" creationId="{055235E0-FEF6-5509-CDCC-0A1B1B9B3F89}"/>
          </ac:cxnSpMkLst>
        </pc:cxnChg>
        <pc:cxnChg chg="add mod">
          <ac:chgData name="Kulinich Bohdan" userId="48e65c9f34e137d0" providerId="LiveId" clId="{9EC74837-C82B-D047-9A7B-585242D3D98D}" dt="2023-07-15T15:43:16.192" v="7963" actId="1038"/>
          <ac:cxnSpMkLst>
            <pc:docMk/>
            <pc:sldMk cId="2154405015" sldId="276"/>
            <ac:cxnSpMk id="11" creationId="{FD56D89E-8CC9-19C8-5CF4-56BA4DB5085A}"/>
          </ac:cxnSpMkLst>
        </pc:cxnChg>
        <pc:cxnChg chg="add del">
          <ac:chgData name="Kulinich Bohdan" userId="48e65c9f34e137d0" providerId="LiveId" clId="{9EC74837-C82B-D047-9A7B-585242D3D98D}" dt="2023-07-15T16:03:43.912" v="7985" actId="478"/>
          <ac:cxnSpMkLst>
            <pc:docMk/>
            <pc:sldMk cId="2154405015" sldId="276"/>
            <ac:cxnSpMk id="22" creationId="{C7054CC4-FE4E-751B-A015-4133CD2763A4}"/>
          </ac:cxnSpMkLst>
        </pc:cxnChg>
        <pc:cxnChg chg="add del mod">
          <ac:chgData name="Kulinich Bohdan" userId="48e65c9f34e137d0" providerId="LiveId" clId="{9EC74837-C82B-D047-9A7B-585242D3D98D}" dt="2023-07-15T16:03:56.230" v="7988" actId="478"/>
          <ac:cxnSpMkLst>
            <pc:docMk/>
            <pc:sldMk cId="2154405015" sldId="276"/>
            <ac:cxnSpMk id="23" creationId="{108D9F56-EE1D-CD8D-60CC-9AFD99AB3230}"/>
          </ac:cxnSpMkLst>
        </pc:cxnChg>
        <pc:cxnChg chg="add mod topLvl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25" creationId="{38481AD9-C8CD-5B01-E869-D773DBA04CE7}"/>
          </ac:cxnSpMkLst>
        </pc:cxnChg>
        <pc:cxnChg chg="add del mod topLvl">
          <ac:chgData name="Kulinich Bohdan" userId="48e65c9f34e137d0" providerId="LiveId" clId="{9EC74837-C82B-D047-9A7B-585242D3D98D}" dt="2023-07-15T16:04:56.690" v="8004" actId="478"/>
          <ac:cxnSpMkLst>
            <pc:docMk/>
            <pc:sldMk cId="2154405015" sldId="276"/>
            <ac:cxnSpMk id="27" creationId="{24AD8864-9529-5928-97A8-7B12AC5B340F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0" creationId="{740AC1FE-1873-A979-7D55-2D7157342DA5}"/>
          </ac:cxnSpMkLst>
        </pc:cxnChg>
        <pc:cxnChg chg="mod">
          <ac:chgData name="Kulinich Bohdan" userId="48e65c9f34e137d0" providerId="LiveId" clId="{9EC74837-C82B-D047-9A7B-585242D3D98D}" dt="2023-07-15T16:04:45.347" v="8000"/>
          <ac:cxnSpMkLst>
            <pc:docMk/>
            <pc:sldMk cId="2154405015" sldId="276"/>
            <ac:cxnSpMk id="31" creationId="{571EDE9E-E4C5-F83D-EF21-32EB5386CB1F}"/>
          </ac:cxnSpMkLst>
        </pc:cxnChg>
        <pc:cxnChg chg="add mod">
          <ac:chgData name="Kulinich Bohdan" userId="48e65c9f34e137d0" providerId="LiveId" clId="{9EC74837-C82B-D047-9A7B-585242D3D98D}" dt="2023-07-15T16:05:12.806" v="8011" actId="164"/>
          <ac:cxnSpMkLst>
            <pc:docMk/>
            <pc:sldMk cId="2154405015" sldId="276"/>
            <ac:cxnSpMk id="34" creationId="{8822B866-6077-53AB-F476-C7B0642B9767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7" creationId="{ECE1E9EC-6A04-59ED-E1A9-41B13FDF85B6}"/>
          </ac:cxnSpMkLst>
        </pc:cxnChg>
        <pc:cxnChg chg="mod">
          <ac:chgData name="Kulinich Bohdan" userId="48e65c9f34e137d0" providerId="LiveId" clId="{9EC74837-C82B-D047-9A7B-585242D3D98D}" dt="2023-07-15T16:05:25.195" v="8015"/>
          <ac:cxnSpMkLst>
            <pc:docMk/>
            <pc:sldMk cId="2154405015" sldId="276"/>
            <ac:cxnSpMk id="38" creationId="{1D84D8BC-E096-DD44-795F-71EFF057F140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47" creationId="{B3D81212-CCF5-55F4-B959-E3A17B1837EE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0" creationId="{99E2586C-3578-2C1E-C706-EDEA8DE2752B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2" creationId="{048D263D-7145-F082-D3A4-7B7FA6A23357}"/>
          </ac:cxnSpMkLst>
        </pc:cxnChg>
        <pc:cxnChg chg="add mod">
          <ac:chgData name="Kulinich Bohdan" userId="48e65c9f34e137d0" providerId="LiveId" clId="{9EC74837-C82B-D047-9A7B-585242D3D98D}" dt="2023-07-15T16:15:31.832" v="8224" actId="164"/>
          <ac:cxnSpMkLst>
            <pc:docMk/>
            <pc:sldMk cId="2154405015" sldId="276"/>
            <ac:cxnSpMk id="53" creationId="{6676B3BC-826A-8940-FD84-57BD7378CB57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4" creationId="{00D084FE-D684-9B94-74E0-3FBFE648A32C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6" creationId="{120C9114-52F9-4446-E785-49396ED9C57E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7" creationId="{D33E7488-1F11-9C4F-1858-A186E8B3AF13}"/>
          </ac:cxnSpMkLst>
        </pc:cxnChg>
        <pc:cxnChg chg="add mod">
          <ac:chgData name="Kulinich Bohdan" userId="48e65c9f34e137d0" providerId="LiveId" clId="{9EC74837-C82B-D047-9A7B-585242D3D98D}" dt="2023-07-15T16:15:47.675" v="8225" actId="164"/>
          <ac:cxnSpMkLst>
            <pc:docMk/>
            <pc:sldMk cId="2154405015" sldId="276"/>
            <ac:cxnSpMk id="58" creationId="{EA02C5FA-9A4A-943A-513A-FC4099D5F71F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1" creationId="{B27640AF-80AB-FAA4-0DF8-37ED92CBD488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3" creationId="{BBFCEE7F-2DD9-6B8D-D034-01D0DB654335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4" creationId="{78627EA5-7FF7-BC3C-190E-E00FF780CB04}"/>
          </ac:cxnSpMkLst>
        </pc:cxnChg>
        <pc:cxnChg chg="add mod">
          <ac:chgData name="Kulinich Bohdan" userId="48e65c9f34e137d0" providerId="LiveId" clId="{9EC74837-C82B-D047-9A7B-585242D3D98D}" dt="2023-07-15T16:14:45.348" v="8210" actId="164"/>
          <ac:cxnSpMkLst>
            <pc:docMk/>
            <pc:sldMk cId="2154405015" sldId="276"/>
            <ac:cxnSpMk id="76" creationId="{AEDBBF0B-61B5-F95E-FD8E-2CE2220FC0E6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8" creationId="{DB04B387-DD53-7E2B-2223-ADEDD2CA30F3}"/>
          </ac:cxnSpMkLst>
        </pc:cxnChg>
        <pc:cxnChg chg="add mod">
          <ac:chgData name="Kulinich Bohdan" userId="48e65c9f34e137d0" providerId="LiveId" clId="{9EC74837-C82B-D047-9A7B-585242D3D98D}" dt="2023-07-15T16:13:53.084" v="8197" actId="164"/>
          <ac:cxnSpMkLst>
            <pc:docMk/>
            <pc:sldMk cId="2154405015" sldId="276"/>
            <ac:cxnSpMk id="79" creationId="{A7C143CC-F8C7-A52A-7F16-9C1D33FC52DA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89" creationId="{DD7728C7-0930-2C86-682E-C65A10E4E879}"/>
          </ac:cxnSpMkLst>
        </pc:cxnChg>
        <pc:cxnChg chg="mod">
          <ac:chgData name="Kulinich Bohdan" userId="48e65c9f34e137d0" providerId="LiveId" clId="{9EC74837-C82B-D047-9A7B-585242D3D98D}" dt="2023-07-15T16:13:58.063" v="8199"/>
          <ac:cxnSpMkLst>
            <pc:docMk/>
            <pc:sldMk cId="2154405015" sldId="276"/>
            <ac:cxnSpMk id="91" creationId="{50943A38-8F1A-FC7C-ABE8-A98AB3BA5A7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93" creationId="{02A50D53-64F5-0C8F-ED30-37AC1BCABAAD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0" creationId="{E691983F-4F30-DAA5-0D92-1D93EFB7D8D2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04" creationId="{15B8A345-B4A9-B675-D927-C6826FDEAF59}"/>
          </ac:cxnSpMkLst>
        </pc:cxnChg>
        <pc:cxnChg chg="mod">
          <ac:chgData name="Kulinich Bohdan" userId="48e65c9f34e137d0" providerId="LiveId" clId="{9EC74837-C82B-D047-9A7B-585242D3D98D}" dt="2023-07-15T16:14:15.116" v="8204"/>
          <ac:cxnSpMkLst>
            <pc:docMk/>
            <pc:sldMk cId="2154405015" sldId="276"/>
            <ac:cxnSpMk id="126" creationId="{8C107729-E641-D544-580D-C541E5FF456D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29" creationId="{5456D04A-BE3A-B022-0422-F8E7BB177893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0" creationId="{28169EE4-21A2-A4BC-3A98-0352A356593F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2" creationId="{7883DC97-6893-503A-2803-FF89C7EED1EB}"/>
          </ac:cxnSpMkLst>
        </pc:cxnChg>
        <pc:cxnChg chg="mod">
          <ac:chgData name="Kulinich Bohdan" userId="48e65c9f34e137d0" providerId="LiveId" clId="{9EC74837-C82B-D047-9A7B-585242D3D98D}" dt="2023-07-15T16:14:38.248" v="8208"/>
          <ac:cxnSpMkLst>
            <pc:docMk/>
            <pc:sldMk cId="2154405015" sldId="276"/>
            <ac:cxnSpMk id="133" creationId="{08930912-1345-6CE1-83BA-B71D122A022F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6" creationId="{CB6A5CFD-D0E5-FE52-B6CD-C786BADAF8A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7" creationId="{D75D5A5D-D0C2-9A9D-4E16-BF9599307D68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39" creationId="{05F5760A-68EE-21DF-5795-3BBCCB6AE18C}"/>
          </ac:cxnSpMkLst>
        </pc:cxnChg>
        <pc:cxnChg chg="mod">
          <ac:chgData name="Kulinich Bohdan" userId="48e65c9f34e137d0" providerId="LiveId" clId="{9EC74837-C82B-D047-9A7B-585242D3D98D}" dt="2023-07-15T16:15:01.603" v="8217"/>
          <ac:cxnSpMkLst>
            <pc:docMk/>
            <pc:sldMk cId="2154405015" sldId="276"/>
            <ac:cxnSpMk id="140" creationId="{429F55CA-4B30-35F5-AA43-3F19ECDCA22F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1:28.644" v="9496"/>
        <pc:sldMkLst>
          <pc:docMk/>
          <pc:sldMk cId="288857224" sldId="277"/>
        </pc:sldMkLst>
        <pc:spChg chg="mod">
          <ac:chgData name="Kulinich Bohdan" userId="48e65c9f34e137d0" providerId="LiveId" clId="{9EC74837-C82B-D047-9A7B-585242D3D98D}" dt="2023-07-15T16:25:37.262" v="8389" actId="14100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9EC74837-C82B-D047-9A7B-585242D3D98D}" dt="2023-07-15T17:24:41.839" v="8875" actId="1076"/>
          <ac:spMkLst>
            <pc:docMk/>
            <pc:sldMk cId="288857224" sldId="277"/>
            <ac:spMk id="5" creationId="{E8CB81BA-3C14-80BE-1D48-899744613A2D}"/>
          </ac:spMkLst>
        </pc:spChg>
        <pc:spChg chg="add mod">
          <ac:chgData name="Kulinich Bohdan" userId="48e65c9f34e137d0" providerId="LiveId" clId="{9EC74837-C82B-D047-9A7B-585242D3D98D}" dt="2023-07-15T17:25:11.485" v="8881" actId="14100"/>
          <ac:spMkLst>
            <pc:docMk/>
            <pc:sldMk cId="288857224" sldId="277"/>
            <ac:spMk id="6" creationId="{59AD1122-BC2E-30A8-F2EC-55EB4E16D965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6" creationId="{D1A7907F-6CCC-A2D3-E130-666AC0BE58BE}"/>
          </ac:spMkLst>
        </pc:spChg>
        <pc:spChg chg="add mod">
          <ac:chgData name="Kulinich Bohdan" userId="48e65c9f34e137d0" providerId="LiveId" clId="{9EC74837-C82B-D047-9A7B-585242D3D98D}" dt="2023-07-15T17:27:03.120" v="8894" actId="1076"/>
          <ac:spMkLst>
            <pc:docMk/>
            <pc:sldMk cId="288857224" sldId="277"/>
            <ac:spMk id="27" creationId="{4481A6B9-770A-6F99-9F01-F48F04BF27DB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29" creationId="{1B014F15-74FC-5849-5A20-5BEC1DE7A42E}"/>
          </ac:spMkLst>
        </pc:spChg>
        <pc:spChg chg="add mod">
          <ac:chgData name="Kulinich Bohdan" userId="48e65c9f34e137d0" providerId="LiveId" clId="{9EC74837-C82B-D047-9A7B-585242D3D98D}" dt="2023-07-15T17:27:10.159" v="8895" actId="1076"/>
          <ac:spMkLst>
            <pc:docMk/>
            <pc:sldMk cId="288857224" sldId="277"/>
            <ac:spMk id="30" creationId="{D3522931-0A5D-52D1-AE36-0A6EEE976ADC}"/>
          </ac:spMkLst>
        </pc:spChg>
        <pc:spChg chg="add del">
          <ac:chgData name="Kulinich Bohdan" userId="48e65c9f34e137d0" providerId="LiveId" clId="{9EC74837-C82B-D047-9A7B-585242D3D98D}" dt="2023-07-15T17:11:46.431" v="8518" actId="478"/>
          <ac:spMkLst>
            <pc:docMk/>
            <pc:sldMk cId="288857224" sldId="277"/>
            <ac:spMk id="153" creationId="{027D9FFC-120C-7CA6-8C0D-F0539F67E751}"/>
          </ac:spMkLst>
        </pc:spChg>
        <pc:grpChg chg="del">
          <ac:chgData name="Kulinich Bohdan" userId="48e65c9f34e137d0" providerId="LiveId" clId="{9EC74837-C82B-D047-9A7B-585242D3D98D}" dt="2023-07-15T17:11:49.847" v="8519" actId="478"/>
          <ac:grpSpMkLst>
            <pc:docMk/>
            <pc:sldMk cId="288857224" sldId="277"/>
            <ac:grpSpMk id="154" creationId="{4AD49298-C324-A63B-2C0D-4F029BF8B4BB}"/>
          </ac:grpSpMkLst>
        </pc:grp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7" creationId="{EFC1F4A3-1E47-ACF2-F231-723150E53093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8" creationId="{36F41CB2-AEA1-161C-F1CB-9F272E0916B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9" creationId="{C4A9C904-D179-AD32-6DE7-E681F2A46294}"/>
          </ac:cxnSpMkLst>
        </pc:cxnChg>
        <pc:cxnChg chg="add del mod">
          <ac:chgData name="Kulinich Bohdan" userId="48e65c9f34e137d0" providerId="LiveId" clId="{9EC74837-C82B-D047-9A7B-585242D3D98D}" dt="2023-07-15T17:13:50.996" v="8522" actId="478"/>
          <ac:cxnSpMkLst>
            <pc:docMk/>
            <pc:sldMk cId="288857224" sldId="277"/>
            <ac:cxnSpMk id="10" creationId="{3ADB550C-D896-A857-4734-0B701B0C201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4" creationId="{07993863-69AE-E690-5D0E-4951C8E12E9B}"/>
          </ac:cxnSpMkLst>
        </pc:cxnChg>
        <pc:cxnChg chg="add mod">
          <ac:chgData name="Kulinich Bohdan" userId="48e65c9f34e137d0" providerId="LiveId" clId="{9EC74837-C82B-D047-9A7B-585242D3D98D}" dt="2023-07-15T17:26:29.968" v="8890" actId="1076"/>
          <ac:cxnSpMkLst>
            <pc:docMk/>
            <pc:sldMk cId="288857224" sldId="277"/>
            <ac:cxnSpMk id="15" creationId="{365967C0-ACDB-246A-1351-2C1E2EA56F86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6" creationId="{DE897381-A546-7662-C9C5-B8C2CF93FA34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19" creationId="{09B1AB06-179A-2F19-E325-CD5817A6332F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0" creationId="{4DE13F81-CE4E-3BC9-CF01-205F284AC6EC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1" creationId="{5E8B2408-C7BF-F7E2-30FE-563D136A250D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2" creationId="{90D85CF8-E653-EBF3-9042-172ECEC11107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3" creationId="{1D749946-66AF-9EBA-D0E7-425F113C799E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4" creationId="{454502FD-DBB1-4E12-2B1E-564CE3A57CF8}"/>
          </ac:cxnSpMkLst>
        </pc:cxnChg>
        <pc:cxnChg chg="add mod">
          <ac:chgData name="Kulinich Bohdan" userId="48e65c9f34e137d0" providerId="LiveId" clId="{9EC74837-C82B-D047-9A7B-585242D3D98D}" dt="2023-07-15T17:24:45.730" v="8876" actId="1076"/>
          <ac:cxnSpMkLst>
            <pc:docMk/>
            <pc:sldMk cId="288857224" sldId="277"/>
            <ac:cxnSpMk id="25" creationId="{F37FAFC6-E0D7-6D52-B60F-099C7C943145}"/>
          </ac:cxnSpMkLst>
        </pc:cxnChg>
      </pc:sldChg>
      <pc:sldChg chg="modSp mod">
        <pc:chgData name="Kulinich Bohdan" userId="48e65c9f34e137d0" providerId="LiveId" clId="{9EC74837-C82B-D047-9A7B-585242D3D98D}" dt="2023-07-15T17:37:56.671" v="9420" actId="20577"/>
        <pc:sldMkLst>
          <pc:docMk/>
          <pc:sldMk cId="3892148844" sldId="278"/>
        </pc:sldMkLst>
        <pc:spChg chg="mod">
          <ac:chgData name="Kulinich Bohdan" userId="48e65c9f34e137d0" providerId="LiveId" clId="{9EC74837-C82B-D047-9A7B-585242D3D98D}" dt="2023-07-15T17:36:50.283" v="9283" actId="20577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9EC74837-C82B-D047-9A7B-585242D3D98D}" dt="2023-07-15T17:35:36.063" v="9051" actId="20577"/>
          <ac:spMkLst>
            <pc:docMk/>
            <pc:sldMk cId="3892148844" sldId="278"/>
            <ac:spMk id="4" creationId="{34F437E8-238B-51C0-E605-E75ADB868720}"/>
          </ac:spMkLst>
        </pc:spChg>
        <pc:spChg chg="mod">
          <ac:chgData name="Kulinich Bohdan" userId="48e65c9f34e137d0" providerId="LiveId" clId="{9EC74837-C82B-D047-9A7B-585242D3D98D}" dt="2023-07-15T17:37:42.689" v="9363" actId="20577"/>
          <ac:spMkLst>
            <pc:docMk/>
            <pc:sldMk cId="3892148844" sldId="278"/>
            <ac:spMk id="5" creationId="{92C53232-9882-342D-776F-AD12F5F1AB8B}"/>
          </ac:spMkLst>
        </pc:spChg>
        <pc:spChg chg="mod">
          <ac:chgData name="Kulinich Bohdan" userId="48e65c9f34e137d0" providerId="LiveId" clId="{9EC74837-C82B-D047-9A7B-585242D3D98D}" dt="2023-07-15T17:37:56.671" v="9420" actId="20577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9EC74837-C82B-D047-9A7B-585242D3D98D}" dt="2023-07-15T17:36:54.462" v="9289" actId="20577"/>
          <ac:spMkLst>
            <pc:docMk/>
            <pc:sldMk cId="3892148844" sldId="278"/>
            <ac:spMk id="26" creationId="{95E4741B-7DBC-71A3-746B-F8391E708773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5T17:41:28.644" v="9496"/>
        <pc:sldMkLst>
          <pc:docMk/>
          <pc:sldMk cId="2337633875" sldId="279"/>
        </pc:sldMkLst>
        <pc:spChg chg="add mod modVis">
          <ac:chgData name="Kulinich Bohdan" userId="48e65c9f34e137d0" providerId="LiveId" clId="{9EC74837-C82B-D047-9A7B-585242D3D98D}" dt="2023-07-15T13:31:11.761" v="7253" actId="14100"/>
          <ac:spMkLst>
            <pc:docMk/>
            <pc:sldMk cId="2337633875" sldId="279"/>
            <ac:spMk id="10" creationId="{2A69A852-A52F-2DEE-BF88-7FC187CD0908}"/>
          </ac:spMkLst>
        </pc:spChg>
        <pc:spChg chg="add mod">
          <ac:chgData name="Kulinich Bohdan" userId="48e65c9f34e137d0" providerId="LiveId" clId="{9EC74837-C82B-D047-9A7B-585242D3D98D}" dt="2023-07-15T13:31:32.118" v="7260" actId="14100"/>
          <ac:spMkLst>
            <pc:docMk/>
            <pc:sldMk cId="2337633875" sldId="279"/>
            <ac:spMk id="17" creationId="{4DF3A7FD-14D0-DF64-7606-0149C526B741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6" creationId="{BA3B808B-971A-EFB3-7854-CFD6E901ED34}"/>
          </ac:spMkLst>
        </pc:spChg>
        <pc:spChg chg="mod">
          <ac:chgData name="Kulinich Bohdan" userId="48e65c9f34e137d0" providerId="LiveId" clId="{9EC74837-C82B-D047-9A7B-585242D3D98D}" dt="2023-07-15T13:34:22.933" v="7287" actId="20577"/>
          <ac:spMkLst>
            <pc:docMk/>
            <pc:sldMk cId="2337633875" sldId="279"/>
            <ac:spMk id="27" creationId="{E67A7F80-A134-10A5-CD7C-3548C8EB3E6C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8" creationId="{7EC94D1C-8F3F-32A7-E831-2C5E123621C8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29" creationId="{B1170284-7712-19CA-47F9-2ED09BAA9335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0" creationId="{24FC20DA-0C2C-66D5-A862-06552433AA5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1" creationId="{7C7B353D-46AB-4698-4F34-2B7C7476D3C0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2" creationId="{FA91F6D8-111D-ACD3-3E43-B0B705D3786E}"/>
          </ac:spMkLst>
        </pc:spChg>
        <pc:spChg chg="del mod">
          <ac:chgData name="Kulinich Bohdan" userId="48e65c9f34e137d0" providerId="LiveId" clId="{9EC74837-C82B-D047-9A7B-585242D3D98D}" dt="2023-07-15T13:31:42.560" v="7263" actId="478"/>
          <ac:spMkLst>
            <pc:docMk/>
            <pc:sldMk cId="2337633875" sldId="279"/>
            <ac:spMk id="33" creationId="{FB460C37-AAD3-2A9A-6BE3-B503DE1EADD6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5" creationId="{23B04AA2-CF9C-A9F2-15FD-FAC94185C9AB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39" creationId="{765143D1-BC36-18DB-D90E-C9B3891E92C0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0" creationId="{00049732-25D6-F66C-668E-52C509A51682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1" creationId="{C1731E4A-90DF-F13E-5A5F-A80DA7AFD28B}"/>
          </ac:spMkLst>
        </pc:spChg>
        <pc:spChg chg="del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2" creationId="{87915498-E7C5-5AC4-1626-A53125AE76DF}"/>
          </ac:spMkLst>
        </pc:spChg>
        <pc:spChg chg="del mod">
          <ac:chgData name="Kulinich Bohdan" userId="48e65c9f34e137d0" providerId="LiveId" clId="{9EC74837-C82B-D047-9A7B-585242D3D98D}" dt="2023-07-15T13:29:33.737" v="7191" actId="478"/>
          <ac:spMkLst>
            <pc:docMk/>
            <pc:sldMk cId="2337633875" sldId="279"/>
            <ac:spMk id="43" creationId="{15751BB4-EF6F-E1BC-7DA5-6BE59725786B}"/>
          </ac:spMkLst>
        </pc:spChg>
        <pc:spChg chg="del">
          <ac:chgData name="Kulinich Bohdan" userId="48e65c9f34e137d0" providerId="LiveId" clId="{9EC74837-C82B-D047-9A7B-585242D3D98D}" dt="2023-07-15T13:29:18.848" v="7186" actId="478"/>
          <ac:spMkLst>
            <pc:docMk/>
            <pc:sldMk cId="2337633875" sldId="279"/>
            <ac:spMk id="50" creationId="{6ACC7EA4-EA71-0193-0F26-D68C37831826}"/>
          </ac:spMkLst>
        </pc:spChg>
        <pc:spChg chg="add mod">
          <ac:chgData name="Kulinich Bohdan" userId="48e65c9f34e137d0" providerId="LiveId" clId="{9EC74837-C82B-D047-9A7B-585242D3D98D}" dt="2023-07-15T13:37:42.222" v="7348" actId="1076"/>
          <ac:spMkLst>
            <pc:docMk/>
            <pc:sldMk cId="2337633875" sldId="279"/>
            <ac:spMk id="63" creationId="{F78AFECF-69C2-124C-939C-1648364D3793}"/>
          </ac:spMkLst>
        </pc:spChg>
        <pc:spChg chg="add mod">
          <ac:chgData name="Kulinich Bohdan" userId="48e65c9f34e137d0" providerId="LiveId" clId="{9EC74837-C82B-D047-9A7B-585242D3D98D}" dt="2023-07-15T13:39:13.103" v="7366" actId="1037"/>
          <ac:spMkLst>
            <pc:docMk/>
            <pc:sldMk cId="2337633875" sldId="279"/>
            <ac:spMk id="65" creationId="{A3B7D540-DC8E-1075-2DFC-265EA88DB427}"/>
          </ac:spMkLst>
        </pc:spChg>
        <pc:spChg chg="add mod">
          <ac:chgData name="Kulinich Bohdan" userId="48e65c9f34e137d0" providerId="LiveId" clId="{9EC74837-C82B-D047-9A7B-585242D3D98D}" dt="2023-07-15T13:34:34.719" v="7293" actId="20577"/>
          <ac:spMkLst>
            <pc:docMk/>
            <pc:sldMk cId="2337633875" sldId="279"/>
            <ac:spMk id="66" creationId="{28D7257B-F778-B34D-E06F-BBAA9B582C2E}"/>
          </ac:spMkLst>
        </pc:spChg>
        <pc:spChg chg="add mod">
          <ac:chgData name="Kulinich Bohdan" userId="48e65c9f34e137d0" providerId="LiveId" clId="{9EC74837-C82B-D047-9A7B-585242D3D98D}" dt="2023-07-15T13:41:14.565" v="7406" actId="20577"/>
          <ac:spMkLst>
            <pc:docMk/>
            <pc:sldMk cId="2337633875" sldId="279"/>
            <ac:spMk id="89" creationId="{60EE230A-B63C-6584-D2F8-462F6EE4AB85}"/>
          </ac:spMkLst>
        </pc:spChg>
        <pc:spChg chg="add mod">
          <ac:chgData name="Kulinich Bohdan" userId="48e65c9f34e137d0" providerId="LiveId" clId="{9EC74837-C82B-D047-9A7B-585242D3D98D}" dt="2023-07-15T13:40:52.560" v="7398" actId="20577"/>
          <ac:spMkLst>
            <pc:docMk/>
            <pc:sldMk cId="2337633875" sldId="279"/>
            <ac:spMk id="101" creationId="{DA967805-BDDB-F37A-1AB9-35DEEB17ED52}"/>
          </ac:spMkLst>
        </pc:spChg>
        <pc:spChg chg="add mod">
          <ac:chgData name="Kulinich Bohdan" userId="48e65c9f34e137d0" providerId="LiveId" clId="{9EC74837-C82B-D047-9A7B-585242D3D98D}" dt="2023-07-15T13:40:59.502" v="7401" actId="20577"/>
          <ac:spMkLst>
            <pc:docMk/>
            <pc:sldMk cId="2337633875" sldId="279"/>
            <ac:spMk id="102" creationId="{1AC85888-516C-FC71-45C7-F56E011F9A84}"/>
          </ac:spMkLst>
        </pc:spChg>
        <pc:spChg chg="add mod">
          <ac:chgData name="Kulinich Bohdan" userId="48e65c9f34e137d0" providerId="LiveId" clId="{9EC74837-C82B-D047-9A7B-585242D3D98D}" dt="2023-07-15T14:56:55.883" v="7481" actId="1076"/>
          <ac:spMkLst>
            <pc:docMk/>
            <pc:sldMk cId="2337633875" sldId="279"/>
            <ac:spMk id="103" creationId="{67242CC0-68B3-A24D-D546-6EB6AE9C6B3B}"/>
          </ac:spMkLst>
        </pc:spChg>
        <pc:spChg chg="add mod">
          <ac:chgData name="Kulinich Bohdan" userId="48e65c9f34e137d0" providerId="LiveId" clId="{9EC74837-C82B-D047-9A7B-585242D3D98D}" dt="2023-07-15T13:41:33.240" v="7415" actId="1037"/>
          <ac:spMkLst>
            <pc:docMk/>
            <pc:sldMk cId="2337633875" sldId="279"/>
            <ac:spMk id="104" creationId="{93728DCF-ED44-F857-7503-B51D7CC3BBB2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6" creationId="{E455DCF9-2633-B5F3-67BB-2DAB0B614778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7" creationId="{A19AD432-2439-38CA-5C56-B06E4ECCE14B}"/>
          </ac:spMkLst>
        </pc:spChg>
        <pc:spChg chg="add mod">
          <ac:chgData name="Kulinich Bohdan" userId="48e65c9f34e137d0" providerId="LiveId" clId="{9EC74837-C82B-D047-9A7B-585242D3D98D}" dt="2023-07-15T15:01:41.204" v="7652" actId="167"/>
          <ac:spMkLst>
            <pc:docMk/>
            <pc:sldMk cId="2337633875" sldId="279"/>
            <ac:spMk id="108" creationId="{BCF96A62-A274-567D-F600-43E4FA26837B}"/>
          </ac:spMkLst>
        </pc:spChg>
        <pc:spChg chg="add mod">
          <ac:chgData name="Kulinich Bohdan" userId="48e65c9f34e137d0" providerId="LiveId" clId="{9EC74837-C82B-D047-9A7B-585242D3D98D}" dt="2023-07-15T17:25:57.128" v="8885" actId="2085"/>
          <ac:spMkLst>
            <pc:docMk/>
            <pc:sldMk cId="2337633875" sldId="279"/>
            <ac:spMk id="109" creationId="{41D498B2-E0F1-6CAF-122E-7E9E087DCEC9}"/>
          </ac:spMkLst>
        </pc:spChg>
        <pc:spChg chg="add mod modVis">
          <ac:chgData name="Kulinich Bohdan" userId="48e65c9f34e137d0" providerId="LiveId" clId="{9EC74837-C82B-D047-9A7B-585242D3D98D}" dt="2023-07-15T17:25:58.271" v="8886" actId="14429"/>
          <ac:spMkLst>
            <pc:docMk/>
            <pc:sldMk cId="2337633875" sldId="279"/>
            <ac:spMk id="110" creationId="{DCFDC18E-CF9B-1C31-968E-7A5BA639E58E}"/>
          </ac:spMkLst>
        </pc:sp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2" creationId="{7BD23625-A9B2-3C38-038C-387E73D072BB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3" creationId="{0CE5F2C3-8FB8-16C6-7290-CE86A26ECD28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4" creationId="{8CCC6040-7A07-3216-79D2-2811D5300D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7" creationId="{FDA5CAB1-ACC1-ABAB-7438-1D81D2560A71}"/>
          </ac:cxnSpMkLst>
        </pc:cxnChg>
        <pc:cxnChg chg="mod">
          <ac:chgData name="Kulinich Bohdan" userId="48e65c9f34e137d0" providerId="LiveId" clId="{9EC74837-C82B-D047-9A7B-585242D3D98D}" dt="2023-07-15T13:35:47.370" v="7314" actId="14100"/>
          <ac:cxnSpMkLst>
            <pc:docMk/>
            <pc:sldMk cId="2337633875" sldId="279"/>
            <ac:cxnSpMk id="8" creationId="{64B985DC-89C7-CC30-3EB2-542A79E94199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9" creationId="{E065D861-33C2-A5DE-4E14-8427C1F70B35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1" creationId="{7648C36A-9591-E864-A065-CBBD06D7B7DC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2" creationId="{9F238DBD-72F7-4956-DA28-DE7405BEB7F4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3" creationId="{7395448E-468E-37B7-B481-9B0DCCBB4EB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4" creationId="{50ABB81E-AE8F-9F37-CCE8-DE923FDCCB2A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5" creationId="{0D60E705-37F3-C726-761E-22ACC78F8D7D}"/>
          </ac:cxnSpMkLst>
        </pc:cxnChg>
        <pc:cxnChg chg="del mod">
          <ac:chgData name="Kulinich Bohdan" userId="48e65c9f34e137d0" providerId="LiveId" clId="{9EC74837-C82B-D047-9A7B-585242D3D98D}" dt="2023-07-15T13:31:42.560" v="7263" actId="478"/>
          <ac:cxnSpMkLst>
            <pc:docMk/>
            <pc:sldMk cId="2337633875" sldId="279"/>
            <ac:cxnSpMk id="16" creationId="{95983BC3-BE3A-C8B6-627C-1297BE50784F}"/>
          </ac:cxnSpMkLst>
        </pc:cxnChg>
        <pc:cxnChg chg="add mod">
          <ac:chgData name="Kulinich Bohdan" userId="48e65c9f34e137d0" providerId="LiveId" clId="{9EC74837-C82B-D047-9A7B-585242D3D98D}" dt="2023-07-15T13:36:03.713" v="7318" actId="14100"/>
          <ac:cxnSpMkLst>
            <pc:docMk/>
            <pc:sldMk cId="2337633875" sldId="279"/>
            <ac:cxnSpMk id="19" creationId="{5F53FD3D-AEB2-64B7-EC9C-A06AE9A3BBDF}"/>
          </ac:cxnSpMkLst>
        </pc:cxnChg>
        <pc:cxnChg chg="add mod">
          <ac:chgData name="Kulinich Bohdan" userId="48e65c9f34e137d0" providerId="LiveId" clId="{9EC74837-C82B-D047-9A7B-585242D3D98D}" dt="2023-07-15T13:33:59.900" v="7280" actId="14100"/>
          <ac:cxnSpMkLst>
            <pc:docMk/>
            <pc:sldMk cId="2337633875" sldId="279"/>
            <ac:cxnSpMk id="23" creationId="{182FCA6B-9C85-A661-3DB1-9C0F7EE5B939}"/>
          </ac:cxnSpMkLst>
        </pc:cxnChg>
        <pc:cxnChg chg="add mod">
          <ac:chgData name="Kulinich Bohdan" userId="48e65c9f34e137d0" providerId="LiveId" clId="{9EC74837-C82B-D047-9A7B-585242D3D98D}" dt="2023-07-15T13:36:30.233" v="7325" actId="14100"/>
          <ac:cxnSpMkLst>
            <pc:docMk/>
            <pc:sldMk cId="2337633875" sldId="279"/>
            <ac:cxnSpMk id="34" creationId="{F75CBF95-4DF4-76A1-C5A1-576363857297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69" creationId="{207D4C4B-0A74-DAF9-B3F6-BF4AA5D8FD71}"/>
          </ac:cxnSpMkLst>
        </pc:cxnChg>
        <pc:cxnChg chg="add del mod">
          <ac:chgData name="Kulinich Bohdan" userId="48e65c9f34e137d0" providerId="LiveId" clId="{9EC74837-C82B-D047-9A7B-585242D3D98D}" dt="2023-07-15T13:36:06.471" v="7319" actId="478"/>
          <ac:cxnSpMkLst>
            <pc:docMk/>
            <pc:sldMk cId="2337633875" sldId="279"/>
            <ac:cxnSpMk id="70" creationId="{F208FB37-EDAE-1732-5EAA-B48FEBA373A7}"/>
          </ac:cxnSpMkLst>
        </pc:cxnChg>
        <pc:cxnChg chg="add del mod">
          <ac:chgData name="Kulinich Bohdan" userId="48e65c9f34e137d0" providerId="LiveId" clId="{9EC74837-C82B-D047-9A7B-585242D3D98D}" dt="2023-07-15T13:36:08.736" v="7320" actId="478"/>
          <ac:cxnSpMkLst>
            <pc:docMk/>
            <pc:sldMk cId="2337633875" sldId="279"/>
            <ac:cxnSpMk id="71" creationId="{37DA500D-3B47-6A85-1F80-23883E1BBB5A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4" creationId="{12CAC826-B6CF-2183-ABC3-6DB756BD1D67}"/>
          </ac:cxnSpMkLst>
        </pc:cxnChg>
        <pc:cxnChg chg="add del mod">
          <ac:chgData name="Kulinich Bohdan" userId="48e65c9f34e137d0" providerId="LiveId" clId="{9EC74837-C82B-D047-9A7B-585242D3D98D}" dt="2023-07-15T13:39:45.450" v="7377" actId="478"/>
          <ac:cxnSpMkLst>
            <pc:docMk/>
            <pc:sldMk cId="2337633875" sldId="279"/>
            <ac:cxnSpMk id="85" creationId="{BC63915C-C2FC-AD67-060D-31CA690ECF27}"/>
          </ac:cxnSpMkLst>
        </pc:cxnChg>
        <pc:cxnChg chg="add del mod">
          <ac:chgData name="Kulinich Bohdan" userId="48e65c9f34e137d0" providerId="LiveId" clId="{9EC74837-C82B-D047-9A7B-585242D3D98D}" dt="2023-07-15T13:39:37.006" v="7374" actId="478"/>
          <ac:cxnSpMkLst>
            <pc:docMk/>
            <pc:sldMk cId="2337633875" sldId="279"/>
            <ac:cxnSpMk id="86" creationId="{8509C395-E1A1-2125-4F1A-8502052AFC92}"/>
          </ac:cxnSpMkLst>
        </pc:cxnChg>
        <pc:cxnChg chg="add del mod">
          <ac:chgData name="Kulinich Bohdan" userId="48e65c9f34e137d0" providerId="LiveId" clId="{9EC74837-C82B-D047-9A7B-585242D3D98D}" dt="2023-07-15T13:39:38.461" v="7375" actId="478"/>
          <ac:cxnSpMkLst>
            <pc:docMk/>
            <pc:sldMk cId="2337633875" sldId="279"/>
            <ac:cxnSpMk id="87" creationId="{2E85E8C2-3796-7ECE-9EDE-7F79CF4CE5F2}"/>
          </ac:cxnSpMkLst>
        </pc:cxnChg>
        <pc:cxnChg chg="add mod">
          <ac:chgData name="Kulinich Bohdan" userId="48e65c9f34e137d0" providerId="LiveId" clId="{9EC74837-C82B-D047-9A7B-585242D3D98D}" dt="2023-07-15T13:38:49.772" v="7353" actId="208"/>
          <ac:cxnSpMkLst>
            <pc:docMk/>
            <pc:sldMk cId="2337633875" sldId="279"/>
            <ac:cxnSpMk id="88" creationId="{C813CCD5-97B4-B111-17FA-D3C3FCA5D610}"/>
          </ac:cxnSpMkLst>
        </pc:cxnChg>
        <pc:cxnChg chg="add mod modVis">
          <ac:chgData name="Kulinich Bohdan" userId="48e65c9f34e137d0" providerId="LiveId" clId="{9EC74837-C82B-D047-9A7B-585242D3D98D}" dt="2023-07-15T13:39:47.326" v="7378" actId="14429"/>
          <ac:cxnSpMkLst>
            <pc:docMk/>
            <pc:sldMk cId="2337633875" sldId="279"/>
            <ac:cxnSpMk id="90" creationId="{4460DD7F-8A46-581E-C9B0-C214D0DC5A1B}"/>
          </ac:cxnSpMkLst>
        </pc:cxnChg>
        <pc:cxnChg chg="add mod">
          <ac:chgData name="Kulinich Bohdan" userId="48e65c9f34e137d0" providerId="LiveId" clId="{9EC74837-C82B-D047-9A7B-585242D3D98D}" dt="2023-07-15T13:39:33.799" v="7373" actId="14100"/>
          <ac:cxnSpMkLst>
            <pc:docMk/>
            <pc:sldMk cId="2337633875" sldId="279"/>
            <ac:cxnSpMk id="92" creationId="{BF985590-23FA-D73F-61B0-D119ADF45C0C}"/>
          </ac:cxnSpMkLst>
        </pc:cxnChg>
        <pc:cxnChg chg="add mod">
          <ac:chgData name="Kulinich Bohdan" userId="48e65c9f34e137d0" providerId="LiveId" clId="{9EC74837-C82B-D047-9A7B-585242D3D98D}" dt="2023-07-15T13:40:08.761" v="7384" actId="14100"/>
          <ac:cxnSpMkLst>
            <pc:docMk/>
            <pc:sldMk cId="2337633875" sldId="279"/>
            <ac:cxnSpMk id="94" creationId="{F6B66B53-B71B-06AE-B2BF-F53AE00FFB70}"/>
          </ac:cxnSpMkLst>
        </pc:cxnChg>
        <pc:cxnChg chg="add mod">
          <ac:chgData name="Kulinich Bohdan" userId="48e65c9f34e137d0" providerId="LiveId" clId="{9EC74837-C82B-D047-9A7B-585242D3D98D}" dt="2023-07-15T13:40:26.949" v="7389" actId="14100"/>
          <ac:cxnSpMkLst>
            <pc:docMk/>
            <pc:sldMk cId="2337633875" sldId="279"/>
            <ac:cxnSpMk id="99" creationId="{9BA20D3B-01AC-3367-F2C8-65AA054EEBE6}"/>
          </ac:cxnSpMkLst>
        </pc:cxnChg>
        <pc:cxnChg chg="add mod">
          <ac:chgData name="Kulinich Bohdan" userId="48e65c9f34e137d0" providerId="LiveId" clId="{9EC74837-C82B-D047-9A7B-585242D3D98D}" dt="2023-07-15T15:01:41.204" v="7652" actId="167"/>
          <ac:cxnSpMkLst>
            <pc:docMk/>
            <pc:sldMk cId="2337633875" sldId="279"/>
            <ac:cxnSpMk id="105" creationId="{70B62650-0615-D97A-4D9A-2A41A0DB5FDC}"/>
          </ac:cxnSpMkLst>
        </pc:cxnChg>
      </pc:sldChg>
      <pc:sldChg chg="modSp">
        <pc:chgData name="Kulinich Bohdan" userId="48e65c9f34e137d0" providerId="LiveId" clId="{9EC74837-C82B-D047-9A7B-585242D3D98D}" dt="2023-07-16T11:36:21.835" v="9593" actId="20577"/>
        <pc:sldMkLst>
          <pc:docMk/>
          <pc:sldMk cId="945877188" sldId="280"/>
        </pc:sldMkLst>
        <pc:spChg chg="mod">
          <ac:chgData name="Kulinich Bohdan" userId="48e65c9f34e137d0" providerId="LiveId" clId="{9EC74837-C82B-D047-9A7B-585242D3D98D}" dt="2023-07-15T17:40:05.309" v="9492" actId="20577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9EC74837-C82B-D047-9A7B-585242D3D98D}" dt="2023-07-16T11:36:21.835" v="9593" actId="20577"/>
          <ac:spMkLst>
            <pc:docMk/>
            <pc:sldMk cId="945877188" sldId="280"/>
            <ac:spMk id="6" creationId="{CE297869-1730-E86A-2F98-E78E984ACD7E}"/>
          </ac:spMkLst>
        </pc:spChg>
      </pc:sldChg>
      <pc:sldChg chg="addSp modSp mod modAnim">
        <pc:chgData name="Kulinich Bohdan" userId="48e65c9f34e137d0" providerId="LiveId" clId="{9EC74837-C82B-D047-9A7B-585242D3D98D}" dt="2023-08-11T15:48:11.425" v="9594"/>
        <pc:sldMkLst>
          <pc:docMk/>
          <pc:sldMk cId="3313802318" sldId="284"/>
        </pc:sldMkLst>
        <pc:spChg chg="add mod">
          <ac:chgData name="Kulinich Bohdan" userId="48e65c9f34e137d0" providerId="LiveId" clId="{9EC74837-C82B-D047-9A7B-585242D3D98D}" dt="2023-08-11T15:48:11.425" v="9594"/>
          <ac:spMkLst>
            <pc:docMk/>
            <pc:sldMk cId="3313802318" sldId="284"/>
            <ac:spMk id="3" creationId="{3065A338-C728-DB75-59B5-FD2CAE015AC9}"/>
          </ac:spMkLst>
        </pc:spChg>
        <pc:spChg chg="mod">
          <ac:chgData name="Kulinich Bohdan" userId="48e65c9f34e137d0" providerId="LiveId" clId="{9EC74837-C82B-D047-9A7B-585242D3D98D}" dt="2023-07-10T18:36:06.992" v="181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9EC74837-C82B-D047-9A7B-585242D3D98D}" dt="2023-07-15T19:08:07.890" v="954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setBg delAnim modAnim">
        <pc:chgData name="Kulinich Bohdan" userId="48e65c9f34e137d0" providerId="LiveId" clId="{9EC74837-C82B-D047-9A7B-585242D3D98D}" dt="2023-07-11T10:53:01.535" v="745" actId="164"/>
        <pc:sldMkLst>
          <pc:docMk/>
          <pc:sldMk cId="830744207" sldId="291"/>
        </pc:sldMkLst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" creationId="{E9E35BFB-D228-ACF4-2BC0-99AF3F0961A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7" creationId="{F197D1A0-116A-22BE-A825-B4604A3FD0FD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8" creationId="{90BF6156-5530-21EB-D0D5-70DD113E0AA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9" creationId="{36A7A18E-F8BE-F307-438B-C746564B6565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0" creationId="{03615F96-BA1A-77A4-C42E-4278CCBB2911}"/>
          </ac:spMkLst>
        </pc:spChg>
        <pc:spChg chg="add mod">
          <ac:chgData name="Kulinich Bohdan" userId="48e65c9f34e137d0" providerId="LiveId" clId="{9EC74837-C82B-D047-9A7B-585242D3D98D}" dt="2023-07-10T19:15:45.103" v="374" actId="122"/>
          <ac:spMkLst>
            <pc:docMk/>
            <pc:sldMk cId="830744207" sldId="291"/>
            <ac:spMk id="11" creationId="{DFEEC704-E467-A7EF-639C-65BF743FD7FB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" creationId="{CCAAA3D3-0689-233E-B8A0-CF1B073D4E20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4" creationId="{5CBA96F3-3612-20AB-209F-45B1C04A3268}"/>
          </ac:spMkLst>
        </pc:spChg>
        <pc:spChg chg="add mod">
          <ac:chgData name="Kulinich Bohdan" userId="48e65c9f34e137d0" providerId="LiveId" clId="{9EC74837-C82B-D047-9A7B-585242D3D98D}" dt="2023-07-10T20:55:58.562" v="468" actId="166"/>
          <ac:spMkLst>
            <pc:docMk/>
            <pc:sldMk cId="830744207" sldId="291"/>
            <ac:spMk id="20" creationId="{B6474D58-F2DA-E693-276F-52D7A453BBBB}"/>
          </ac:spMkLst>
        </pc:spChg>
        <pc:spChg chg="add mod">
          <ac:chgData name="Kulinich Bohdan" userId="48e65c9f34e137d0" providerId="LiveId" clId="{9EC74837-C82B-D047-9A7B-585242D3D98D}" dt="2023-07-10T20:55:47.861" v="466" actId="207"/>
          <ac:spMkLst>
            <pc:docMk/>
            <pc:sldMk cId="830744207" sldId="291"/>
            <ac:spMk id="21" creationId="{6C4A2EB1-4393-8ECE-4868-8ED9977F81B7}"/>
          </ac:spMkLst>
        </pc:spChg>
        <pc:spChg chg="add mod">
          <ac:chgData name="Kulinich Bohdan" userId="48e65c9f34e137d0" providerId="LiveId" clId="{9EC74837-C82B-D047-9A7B-585242D3D98D}" dt="2023-07-10T20:56:07.749" v="469" actId="207"/>
          <ac:spMkLst>
            <pc:docMk/>
            <pc:sldMk cId="830744207" sldId="291"/>
            <ac:spMk id="22" creationId="{3F5DAE8A-DC9E-B0A0-65D0-AE7D77076C04}"/>
          </ac:spMkLst>
        </pc:spChg>
        <pc:spChg chg="add mod">
          <ac:chgData name="Kulinich Bohdan" userId="48e65c9f34e137d0" providerId="LiveId" clId="{9EC74837-C82B-D047-9A7B-585242D3D98D}" dt="2023-07-10T20:28:00.247" v="463" actId="207"/>
          <ac:spMkLst>
            <pc:docMk/>
            <pc:sldMk cId="830744207" sldId="291"/>
            <ac:spMk id="23" creationId="{EEB10143-DE47-D659-8313-3D855479BA31}"/>
          </ac:spMkLst>
        </pc:spChg>
        <pc:spChg chg="add del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0T20:26:46.791" v="452" actId="478"/>
          <ac:spMkLst>
            <pc:docMk/>
            <pc:sldMk cId="830744207" sldId="291"/>
            <ac:spMk id="25" creationId="{8EF67331-A682-F48B-C207-619D7E93AD0E}"/>
          </ac:spMkLst>
        </pc:spChg>
        <pc:spChg chg="add mod topLvl">
          <ac:chgData name="Kulinich Bohdan" userId="48e65c9f34e137d0" providerId="LiveId" clId="{9EC74837-C82B-D047-9A7B-585242D3D98D}" dt="2023-07-11T10:47:19.593" v="663" actId="165"/>
          <ac:spMkLst>
            <pc:docMk/>
            <pc:sldMk cId="830744207" sldId="291"/>
            <ac:spMk id="26" creationId="{F22F7F98-E135-4B93-A72C-0FA249F7BFB6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4" creationId="{35712F2B-DF33-093C-D149-9C8D81515E32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45" creationId="{3EF3A4E6-4E47-F52B-0CD9-EDDC30389C52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7" creationId="{126691CC-6344-284E-0625-415603023754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8" creationId="{BE6D722C-1CD8-E50C-07F2-3084CB541406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49" creationId="{FF43D466-15D9-90BC-8A27-59D1CA617363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0" creationId="{F2FC9D0B-4694-F276-1328-10A845CE5A8D}"/>
          </ac:spMkLst>
        </pc:spChg>
        <pc:spChg chg="add mod topLvl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2" creationId="{4869766A-4C8C-AE96-982F-694119B50A7B}"/>
          </ac:spMkLst>
        </pc:spChg>
        <pc:spChg chg="add mod">
          <ac:chgData name="Kulinich Bohdan" userId="48e65c9f34e137d0" providerId="LiveId" clId="{9EC74837-C82B-D047-9A7B-585242D3D98D}" dt="2023-07-11T10:53:01.535" v="745" actId="164"/>
          <ac:spMkLst>
            <pc:docMk/>
            <pc:sldMk cId="830744207" sldId="291"/>
            <ac:spMk id="57" creationId="{B560F31A-B476-1E45-850D-D48B75C770B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1" creationId="{291A4F29-6AAB-7BBA-47A2-587B675A478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2" creationId="{98E73171-28E8-D601-A73A-D1E622E073C1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4" creationId="{E30E4783-F23C-E22D-03DB-AB15653C8DC4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5" creationId="{07CFC082-BE66-1715-9153-EE24F039304E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6" creationId="{73C10708-17AF-40F1-7E06-F1CDF8FDF0E7}"/>
          </ac:spMkLst>
        </pc:spChg>
        <pc:spChg chg="del">
          <ac:chgData name="Kulinich Bohdan" userId="48e65c9f34e137d0" providerId="LiveId" clId="{9EC74837-C82B-D047-9A7B-585242D3D98D}" dt="2023-07-10T18:34:48.887" v="98" actId="478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9EC74837-C82B-D047-9A7B-585242D3D98D}" dt="2023-07-11T10:47:19.593" v="663" actId="165"/>
          <ac:grpSpMkLst>
            <pc:docMk/>
            <pc:sldMk cId="830744207" sldId="291"/>
            <ac:grpSpMk id="27" creationId="{09860CF0-D2D7-2DFC-5566-01002157C131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3" creationId="{65D12209-08C3-E457-CB98-B07F01A840B3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4" creationId="{47648821-F6C9-ED0A-491B-B6440CF39E60}"/>
          </ac:grpSpMkLst>
        </pc:grpChg>
        <pc:grpChg chg="del">
          <ac:chgData name="Kulinich Bohdan" userId="48e65c9f34e137d0" providerId="LiveId" clId="{9EC74837-C82B-D047-9A7B-585242D3D98D}" dt="2023-07-10T18:34:48.887" v="98" actId="478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9EC74837-C82B-D047-9A7B-585242D3D98D}" dt="2023-07-11T10:46:01.939" v="652" actId="165"/>
          <ac:grpSpMkLst>
            <pc:docMk/>
            <pc:sldMk cId="830744207" sldId="291"/>
            <ac:grpSpMk id="54" creationId="{33F6D1BA-94A2-1F4F-7A0E-11AA9CBAFF4F}"/>
          </ac:grpSpMkLst>
        </pc:grpChg>
        <pc:grpChg chg="add mod">
          <ac:chgData name="Kulinich Bohdan" userId="48e65c9f34e137d0" providerId="LiveId" clId="{9EC74837-C82B-D047-9A7B-585242D3D98D}" dt="2023-07-11T10:53:01.535" v="745" actId="164"/>
          <ac:grpSpMkLst>
            <pc:docMk/>
            <pc:sldMk cId="830744207" sldId="291"/>
            <ac:grpSpMk id="100" creationId="{B75083C7-A794-9E3F-F632-2148F50B2974}"/>
          </ac:grpSpMkLst>
        </pc:grpChg>
        <pc:picChg chg="add mod">
          <ac:chgData name="Kulinich Bohdan" userId="48e65c9f34e137d0" providerId="LiveId" clId="{9EC74837-C82B-D047-9A7B-585242D3D98D}" dt="2023-07-10T19:33:02.020" v="397" actId="1076"/>
          <ac:picMkLst>
            <pc:docMk/>
            <pc:sldMk cId="830744207" sldId="291"/>
            <ac:picMk id="16" creationId="{420B6ECF-D877-A949-E244-77C5FBEB78A1}"/>
          </ac:picMkLst>
        </pc:picChg>
        <pc:picChg chg="add del mod">
          <ac:chgData name="Kulinich Bohdan" userId="48e65c9f34e137d0" providerId="LiveId" clId="{9EC74837-C82B-D047-9A7B-585242D3D98D}" dt="2023-07-10T19:29:32.726" v="393" actId="478"/>
          <ac:picMkLst>
            <pc:docMk/>
            <pc:sldMk cId="830744207" sldId="291"/>
            <ac:picMk id="19" creationId="{D3611326-C038-6158-D686-6E2A6B4FB142}"/>
          </ac:picMkLst>
        </pc:picChg>
        <pc:picChg chg="add del mod">
          <ac:chgData name="Kulinich Bohdan" userId="48e65c9f34e137d0" providerId="LiveId" clId="{9EC74837-C82B-D047-9A7B-585242D3D98D}" dt="2023-07-11T10:44:13.151" v="560" actId="478"/>
          <ac:picMkLst>
            <pc:docMk/>
            <pc:sldMk cId="830744207" sldId="291"/>
            <ac:picMk id="29" creationId="{4EBB652E-B5D7-19BE-B888-1EF05F5C270B}"/>
          </ac:picMkLst>
        </pc:picChg>
        <pc:picChg chg="add del mod">
          <ac:chgData name="Kulinich Bohdan" userId="48e65c9f34e137d0" providerId="LiveId" clId="{9EC74837-C82B-D047-9A7B-585242D3D98D}" dt="2023-07-11T10:41:51.863" v="491" actId="478"/>
          <ac:picMkLst>
            <pc:docMk/>
            <pc:sldMk cId="830744207" sldId="291"/>
            <ac:picMk id="46" creationId="{29C17055-7A9F-4160-0A6D-D2F70D5DE9FB}"/>
          </ac:picMkLst>
        </pc:picChg>
        <pc:picChg chg="add del mod">
          <ac:chgData name="Kulinich Bohdan" userId="48e65c9f34e137d0" providerId="LiveId" clId="{9EC74837-C82B-D047-9A7B-585242D3D98D}" dt="2023-07-11T10:45:46.264" v="650" actId="478"/>
          <ac:picMkLst>
            <pc:docMk/>
            <pc:sldMk cId="830744207" sldId="291"/>
            <ac:picMk id="56" creationId="{24040078-0558-5774-2FC5-AA7DE0575971}"/>
          </ac:picMkLst>
        </pc:pic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1" creationId="{E7853716-DC5E-A1BB-AE18-E012BC31005E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3" creationId="{F5984F1E-22BE-16E8-D637-C7DE9DE99E77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8" creationId="{BC3AA303-35FC-5752-0DBC-7D5AC10EBD3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59" creationId="{6A188906-E7EF-F36D-7C0E-31A6A8ECFB1A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1" creationId="{BEF125D5-371C-D17F-8DE9-A41AC2271168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2" creationId="{771865F5-1B91-176A-932F-CE20CC532BE7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5" creationId="{AC9B98B4-492C-9313-B315-9577F1A0B82C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69" creationId="{E1CE1094-AB91-C8B0-B1B8-52DD974462F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1" creationId="{3DF6CF42-7F78-E406-C09C-DFA116DF191B}"/>
          </ac:cxnSpMkLst>
        </pc:cxnChg>
        <pc:cxnChg chg="add mod">
          <ac:chgData name="Kulinich Bohdan" userId="48e65c9f34e137d0" providerId="LiveId" clId="{9EC74837-C82B-D047-9A7B-585242D3D98D}" dt="2023-07-11T10:53:01.535" v="745" actId="164"/>
          <ac:cxnSpMkLst>
            <pc:docMk/>
            <pc:sldMk cId="830744207" sldId="291"/>
            <ac:cxnSpMk id="73" creationId="{BA6A57D2-B5EA-2936-4EA3-29BE5A0B1CB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3" creationId="{E2ADCFB7-182C-FB46-D7C7-2C0EC9459A95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06" creationId="{2C053982-506A-4888-17D2-B1B4FE9A5AD1}"/>
          </ac:cxnSpMkLst>
        </pc:cxnChg>
        <pc:cxnChg chg="del">
          <ac:chgData name="Kulinich Bohdan" userId="48e65c9f34e137d0" providerId="LiveId" clId="{9EC74837-C82B-D047-9A7B-585242D3D98D}" dt="2023-07-10T18:34:48.887" v="98" actId="478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9EC74837-C82B-D047-9A7B-585242D3D98D}" dt="2023-07-14T08:15:16.354" v="5463"/>
        <pc:sldMkLst>
          <pc:docMk/>
          <pc:sldMk cId="4088897397" sldId="292"/>
        </pc:sldMkLst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" creationId="{FA3EC480-C2F2-159C-C538-55A00E01BFEA}"/>
          </ac:spMkLst>
        </pc:spChg>
        <pc:spChg chg="add mod">
          <ac:chgData name="Kulinich Bohdan" userId="48e65c9f34e137d0" providerId="LiveId" clId="{9EC74837-C82B-D047-9A7B-585242D3D98D}" dt="2023-07-13T19:32:11.899" v="4856"/>
          <ac:spMkLst>
            <pc:docMk/>
            <pc:sldMk cId="4088897397" sldId="292"/>
            <ac:spMk id="4" creationId="{86168EE1-54BE-027D-F1AA-AF715307F5C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" creationId="{D9F45FCD-7E17-3BD7-1784-DAD44C743D39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" creationId="{41367BFA-4ECC-B57B-BF16-2F1E9CB9164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" creationId="{69FF8A2A-2B8B-BCCD-C198-518213B29DB4}"/>
          </ac:spMkLst>
        </pc:spChg>
        <pc:spChg chg="add mod topLvl modVis">
          <ac:chgData name="Kulinich Bohdan" userId="48e65c9f34e137d0" providerId="LiveId" clId="{9EC74837-C82B-D047-9A7B-585242D3D98D}" dt="2023-07-14T07:35:46.271" v="5400" actId="14429"/>
          <ac:spMkLst>
            <pc:docMk/>
            <pc:sldMk cId="4088897397" sldId="292"/>
            <ac:spMk id="7" creationId="{B90EAFDF-66A5-0514-AC7B-EA8F930A443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8" creationId="{5D0BBDFA-440D-303A-45F6-50BE54B0842E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5" creationId="{2CE49354-EF86-A700-6CDC-AFBABF0EAE1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5" creationId="{B30A1764-373F-D2F9-943B-06F213BD4164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7" creationId="{BFC51AD1-F956-DE04-5449-A98B837214BE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8" creationId="{7FF4718A-79EF-FE0B-7BD1-3B09D27F4F84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29" creationId="{0F31D913-9A45-2466-75B3-A052A6C5900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30" creationId="{05E1E02C-8535-0355-0BB3-41E54EC831F7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1" creationId="{6EFEE665-5C85-BABF-05FB-55749C6DFBA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2" creationId="{ABAFD2CB-E19F-E588-7A91-2427E301B1C9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3" creationId="{0189C095-5716-C719-4397-E6096838151F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9EC74837-C82B-D047-9A7B-585242D3D98D}" dt="2023-07-14T07:37:23.106" v="5431" actId="14100"/>
          <ac:spMkLst>
            <pc:docMk/>
            <pc:sldMk cId="4088897397" sldId="292"/>
            <ac:spMk id="44" creationId="{AE872022-06D2-530B-29F6-15D70DD3F5E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45" creationId="{A0B2B5DB-5C8F-4FE3-FE2C-779B0BF5BBDA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46" creationId="{E2DFEF4A-1A97-F2ED-A76F-D7B02DD2FE1E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8" creationId="{3F009B23-EC1E-E0E3-E94B-9800A456463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49" creationId="{895C7F98-9D86-3D2A-E1B0-466F92ADC536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0" creationId="{E49FBCBC-275E-14CF-3FBA-E7574E73C618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1" creationId="{F7A4BC75-D8E6-B877-35DF-1FEBC5750F4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2" creationId="{3C7C30DC-D0BB-54DA-2321-1998CA87419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3" creationId="{099AA3D6-A527-29F9-7C96-0F09551204E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4" creationId="{CDED1827-6B67-FA51-F1DE-97728536D157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5" creationId="{C2719748-5EA2-1909-EE8D-5BD7DD561DD5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56" creationId="{CD18CD3C-1778-916D-DD19-098E32CBAB02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7" creationId="{C4A4D254-A9BB-47D1-079E-AA67A80665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8" creationId="{6B508CE3-0F5A-55FA-10F5-24307EA6906B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59" creationId="{DFF2AEF7-010B-1216-F790-7FC0895D03C0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0" creationId="{050CFA18-A379-B29F-A061-119A539E6C71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1" creationId="{77F412B7-F385-59EC-1DB0-0D606387C09C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2" creationId="{FBF055BB-95C0-9F1C-0EC1-A5DD91365BD5}"/>
          </ac:spMkLst>
        </pc:spChg>
        <pc:spChg chg="add del mod">
          <ac:chgData name="Kulinich Bohdan" userId="48e65c9f34e137d0" providerId="LiveId" clId="{9EC74837-C82B-D047-9A7B-585242D3D98D}" dt="2023-07-13T19:32:02.585" v="4855" actId="478"/>
          <ac:spMkLst>
            <pc:docMk/>
            <pc:sldMk cId="4088897397" sldId="292"/>
            <ac:spMk id="63" creationId="{83EFDE60-586E-9026-FDC1-E39DADCE3681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72" creationId="{2A015141-23C7-E443-F350-499C3C318C9B}"/>
          </ac:spMkLst>
        </pc:spChg>
        <pc:spChg chg="del">
          <ac:chgData name="Kulinich Bohdan" userId="48e65c9f34e137d0" providerId="LiveId" clId="{9EC74837-C82B-D047-9A7B-585242D3D98D}" dt="2023-07-10T18:34:36.417" v="96" actId="478"/>
          <ac:spMkLst>
            <pc:docMk/>
            <pc:sldMk cId="4088897397" sldId="292"/>
            <ac:spMk id="105" creationId="{95F32767-52B6-AB56-1AB9-947A7F1AE604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28" creationId="{2DEDBA7E-1A9F-99EC-9278-33D0B591C330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1" creationId="{080069BD-78F2-C578-1E9A-EEB07DDB52FB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2" creationId="{0E1A47E1-B526-A4DF-48DB-C085E8254E0A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3" creationId="{85856150-8458-3906-6273-601D942FD126}"/>
          </ac:spMkLst>
        </pc:spChg>
        <pc:spChg chg="add mod topLvl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34" creationId="{41B9E4D9-7186-C7AE-1035-96D305247B64}"/>
          </ac:spMkLst>
        </pc:spChg>
        <pc:spChg chg="add del mod">
          <ac:chgData name="Kulinich Bohdan" userId="48e65c9f34e137d0" providerId="LiveId" clId="{9EC74837-C82B-D047-9A7B-585242D3D98D}" dt="2023-07-13T19:55:56.505" v="5244" actId="478"/>
          <ac:spMkLst>
            <pc:docMk/>
            <pc:sldMk cId="4088897397" sldId="292"/>
            <ac:spMk id="138" creationId="{B5787A9E-DBE2-1CBC-3BCE-23AE6A629BD4}"/>
          </ac:spMkLst>
        </pc:spChg>
        <pc:spChg chg="add del mod">
          <ac:chgData name="Kulinich Bohdan" userId="48e65c9f34e137d0" providerId="LiveId" clId="{9EC74837-C82B-D047-9A7B-585242D3D98D}" dt="2023-07-14T07:38:36.078" v="5438" actId="478"/>
          <ac:spMkLst>
            <pc:docMk/>
            <pc:sldMk cId="4088897397" sldId="292"/>
            <ac:spMk id="139" creationId="{8543F8E9-A719-C024-12AA-DE4D92FC77C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0" creationId="{352AA591-F745-2FCD-5133-8349F4A80F3F}"/>
          </ac:spMkLst>
        </pc:spChg>
        <pc:spChg chg="add mod">
          <ac:chgData name="Kulinich Bohdan" userId="48e65c9f34e137d0" providerId="LiveId" clId="{9EC74837-C82B-D047-9A7B-585242D3D98D}" dt="2023-07-14T07:39:19.154" v="5449" actId="20577"/>
          <ac:spMkLst>
            <pc:docMk/>
            <pc:sldMk cId="4088897397" sldId="292"/>
            <ac:spMk id="141" creationId="{74433072-9917-3DC3-6A95-EFCA4E3F092A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49" creationId="{F2CE32C0-45B5-3BA0-6B9F-7A754E6ADBF6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0" creationId="{339C9E1D-692D-CB04-ADD8-B441413A333F}"/>
          </ac:spMkLst>
        </pc:spChg>
        <pc:spChg chg="add del mod">
          <ac:chgData name="Kulinich Bohdan" userId="48e65c9f34e137d0" providerId="LiveId" clId="{9EC74837-C82B-D047-9A7B-585242D3D98D}" dt="2023-07-13T19:56:52.621" v="5248" actId="478"/>
          <ac:spMkLst>
            <pc:docMk/>
            <pc:sldMk cId="4088897397" sldId="292"/>
            <ac:spMk id="152" creationId="{B32D7307-9177-A539-861F-217F3BD70479}"/>
          </ac:spMkLst>
        </pc:spChg>
        <pc:spChg chg="add del mod">
          <ac:chgData name="Kulinich Bohdan" userId="48e65c9f34e137d0" providerId="LiveId" clId="{9EC74837-C82B-D047-9A7B-585242D3D98D}" dt="2023-07-13T19:56:54.682" v="5249" actId="478"/>
          <ac:spMkLst>
            <pc:docMk/>
            <pc:sldMk cId="4088897397" sldId="292"/>
            <ac:spMk id="153" creationId="{0472A96A-2286-4A06-E9E2-33D3AEEBD2A1}"/>
          </ac:spMkLst>
        </pc:spChg>
        <pc:spChg chg="add mod">
          <ac:chgData name="Kulinich Bohdan" userId="48e65c9f34e137d0" providerId="LiveId" clId="{9EC74837-C82B-D047-9A7B-585242D3D98D}" dt="2023-07-14T07:39:03.313" v="5444" actId="14100"/>
          <ac:spMkLst>
            <pc:docMk/>
            <pc:sldMk cId="4088897397" sldId="292"/>
            <ac:spMk id="154" creationId="{B4E87E5C-5D71-2985-EA1B-420DAE94F86C}"/>
          </ac:spMkLst>
        </pc:spChg>
        <pc:spChg chg="add del mod">
          <ac:chgData name="Kulinich Bohdan" userId="48e65c9f34e137d0" providerId="LiveId" clId="{9EC74837-C82B-D047-9A7B-585242D3D98D}" dt="2023-07-14T07:38:40.505" v="5439" actId="478"/>
          <ac:spMkLst>
            <pc:docMk/>
            <pc:sldMk cId="4088897397" sldId="292"/>
            <ac:spMk id="155" creationId="{980A0AF2-3DD8-F5C5-7869-A4C43E45B950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67" creationId="{872782F0-5616-E777-6003-F841C5A0A9C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1" creationId="{E1E60228-DFF3-8301-6E59-2F081DCCD75C}"/>
          </ac:spMkLst>
        </pc:spChg>
        <pc:spChg chg="add mod">
          <ac:chgData name="Kulinich Bohdan" userId="48e65c9f34e137d0" providerId="LiveId" clId="{9EC74837-C82B-D047-9A7B-585242D3D98D}" dt="2023-07-14T07:28:14.955" v="5399" actId="164"/>
          <ac:spMkLst>
            <pc:docMk/>
            <pc:sldMk cId="4088897397" sldId="292"/>
            <ac:spMk id="172" creationId="{8C4655BD-F0BD-8713-F158-87D2B61D026E}"/>
          </ac:spMkLst>
        </pc:spChg>
        <pc:spChg chg="add mod">
          <ac:chgData name="Kulinich Bohdan" userId="48e65c9f34e137d0" providerId="LiveId" clId="{9EC74837-C82B-D047-9A7B-585242D3D98D}" dt="2023-07-14T07:40:13.479" v="5458" actId="20577"/>
          <ac:spMkLst>
            <pc:docMk/>
            <pc:sldMk cId="4088897397" sldId="292"/>
            <ac:spMk id="175" creationId="{C694407F-E56B-CA6E-BC19-B03CB402595F}"/>
          </ac:spMkLst>
        </pc:s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9" creationId="{3E8CD707-CED9-7882-FEDD-4391873B070C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14" creationId="{AC39FAC4-07C8-24DD-C3A1-B8ADEFFB8BB5}"/>
          </ac:grpSpMkLst>
        </pc:grpChg>
        <pc:grpChg chg="add del mod">
          <ac:chgData name="Kulinich Bohdan" userId="48e65c9f34e137d0" providerId="LiveId" clId="{9EC74837-C82B-D047-9A7B-585242D3D98D}" dt="2023-07-13T19:32:02.585" v="4855" actId="478"/>
          <ac:grpSpMkLst>
            <pc:docMk/>
            <pc:sldMk cId="4088897397" sldId="292"/>
            <ac:grpSpMk id="23" creationId="{92BF42D8-7B3F-42EF-5A0C-B97F7D0C24DD}"/>
          </ac:grpSpMkLst>
        </pc:grpChg>
        <pc:grpChg chg="add del mod">
          <ac:chgData name="Kulinich Bohdan" userId="48e65c9f34e137d0" providerId="LiveId" clId="{9EC74837-C82B-D047-9A7B-585242D3D98D}" dt="2023-07-14T07:26:59.815" v="5386" actId="165"/>
          <ac:grpSpMkLst>
            <pc:docMk/>
            <pc:sldMk cId="4088897397" sldId="292"/>
            <ac:grpSpMk id="137" creationId="{08C4D6DC-AFA4-66C8-C8C9-D26B14AA3C07}"/>
          </ac:grpSpMkLst>
        </pc:grpChg>
        <pc:grpChg chg="add mod">
          <ac:chgData name="Kulinich Bohdan" userId="48e65c9f34e137d0" providerId="LiveId" clId="{9EC74837-C82B-D047-9A7B-585242D3D98D}" dt="2023-07-14T07:36:50.569" v="5417" actId="1076"/>
          <ac:grpSpMkLst>
            <pc:docMk/>
            <pc:sldMk cId="4088897397" sldId="292"/>
            <ac:grpSpMk id="173" creationId="{F872F466-85A1-8917-A2E5-D62BE9D4D198}"/>
          </ac:grpSpMkLst>
        </pc:grp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8" creationId="{D47ECE50-A0D0-185A-5DDD-2127E30913B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0" creationId="{014D9ECF-9D36-CED4-2DB7-004D15EB9B88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1" creationId="{4DB945D3-28C9-C7CD-D8F9-B2828EFBB176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2" creationId="{8295D41E-F5D2-2C86-13E1-410F0F2F7884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3" creationId="{2FD33BA0-6CDB-DC83-6BAD-6C5D2F38BA6E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" creationId="{47364FC6-E4C8-C127-7AD3-73F3EF8CFBA1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7" creationId="{E6874B72-078B-5752-4445-6C5F954FCB0B}"/>
          </ac:cxnSpMkLst>
        </pc:cxnChg>
        <pc:cxnChg chg="add del mod">
          <ac:chgData name="Kulinich Bohdan" userId="48e65c9f34e137d0" providerId="LiveId" clId="{9EC74837-C82B-D047-9A7B-585242D3D98D}" dt="2023-07-13T19:45:41.198" v="5051" actId="478"/>
          <ac:cxnSpMkLst>
            <pc:docMk/>
            <pc:sldMk cId="4088897397" sldId="292"/>
            <ac:cxnSpMk id="18" creationId="{9DC03924-8706-EEA3-865C-9CF6678C472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19" creationId="{2E6E3B07-69E7-9C69-8A0D-8BEF0CF2389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0" creationId="{3F7BA674-EED8-A184-E1CE-6A0F24BA882C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1" creationId="{0AAE150B-F435-C0D5-CED1-807420F3D6B1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2" creationId="{A63A4D31-8250-135A-AED3-2157EF817A57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4" creationId="{126665A8-AD01-D97D-D5D2-3D21B4430EFF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5" creationId="{E437970B-8E02-981A-6596-0DAED9FBB612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6" creationId="{9A14C2E8-EADB-C68F-7943-BDE21EEF0267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27" creationId="{5147DD45-B01C-D420-999D-658A8C1BA351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27" creationId="{EFB4C8FF-0C75-BBD3-0EB6-478B4CE0214B}"/>
          </ac:cxnSpMkLst>
        </pc:cxnChg>
        <pc:cxnChg chg="mod">
          <ac:chgData name="Kulinich Bohdan" userId="48e65c9f34e137d0" providerId="LiveId" clId="{9EC74837-C82B-D047-9A7B-585242D3D98D}" dt="2023-07-10T18:34:41.214" v="97"/>
          <ac:cxnSpMkLst>
            <pc:docMk/>
            <pc:sldMk cId="4088897397" sldId="292"/>
            <ac:cxnSpMk id="28" creationId="{D07FBB73-9DD1-6B2D-7519-13A7190CE6E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1" creationId="{389F3F56-D8BF-EE62-3334-F9E4E2C7242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2" creationId="{AC5F5E5C-DDEC-BED8-73D9-610F24F905E2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3" creationId="{A9EB2A87-667E-D269-8A85-4E5D9CA56AED}"/>
          </ac:cxnSpMkLst>
        </pc:cxnChg>
        <pc:cxnChg chg="add del mod">
          <ac:chgData name="Kulinich Bohdan" userId="48e65c9f34e137d0" providerId="LiveId" clId="{9EC74837-C82B-D047-9A7B-585242D3D98D}" dt="2023-07-13T19:49:01.657" v="5103" actId="478"/>
          <ac:cxnSpMkLst>
            <pc:docMk/>
            <pc:sldMk cId="4088897397" sldId="292"/>
            <ac:cxnSpMk id="34" creationId="{46CE1160-D760-277D-0C31-241008B2BCE7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4" creationId="{F1D6C056-019E-0D2D-0164-F495D6F18D6C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5" creationId="{280565CC-45AA-74E2-0E8B-36FAD8CEBCE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6" creationId="{99978F3D-5307-5EC5-A296-4B0075EDC7CB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37" creationId="{13D5A93D-A9B0-7825-AC87-69DE6BC03FB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8" creationId="{626C2A4E-57F4-535E-E948-969B3FD52A86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38" creationId="{A33E301A-0F32-44E6-77B9-37C1924C2AA0}"/>
          </ac:cxnSpMkLst>
        </pc:cxnChg>
        <pc:cxnChg chg="add del mod">
          <ac:chgData name="Kulinich Bohdan" userId="48e65c9f34e137d0" providerId="LiveId" clId="{9EC74837-C82B-D047-9A7B-585242D3D98D}" dt="2023-07-13T19:47:11.745" v="5068" actId="478"/>
          <ac:cxnSpMkLst>
            <pc:docMk/>
            <pc:sldMk cId="4088897397" sldId="292"/>
            <ac:cxnSpMk id="39" creationId="{B75BC143-2621-8EF6-592A-CA21B57E1140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39" creationId="{E2CEECA4-04AB-ECCF-444D-7ECBE8FCC343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0" creationId="{435F43D5-31BD-56B3-8A60-F3476DC8EB6D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1" creationId="{ED41709D-A201-BD8B-408D-C7BD3119AC1F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9EC74837-C82B-D047-9A7B-585242D3D98D}" dt="2023-07-13T19:32:02.585" v="4855" actId="478"/>
          <ac:cxnSpMkLst>
            <pc:docMk/>
            <pc:sldMk cId="4088897397" sldId="292"/>
            <ac:cxnSpMk id="47" creationId="{15830A45-3855-5F00-1087-6967D542A57C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50" creationId="{D01E7157-913F-0F74-9B20-1D78878DFE76}"/>
          </ac:cxnSpMkLst>
        </pc:cxnChg>
        <pc:cxnChg chg="add del mod">
          <ac:chgData name="Kulinich Bohdan" userId="48e65c9f34e137d0" providerId="LiveId" clId="{9EC74837-C82B-D047-9A7B-585242D3D98D}" dt="2023-07-13T19:47:50.305" v="5081" actId="478"/>
          <ac:cxnSpMkLst>
            <pc:docMk/>
            <pc:sldMk cId="4088897397" sldId="292"/>
            <ac:cxnSpMk id="56" creationId="{1A59722E-909F-A4E2-C462-71F4461E9F77}"/>
          </ac:cxnSpMkLst>
        </pc:cxnChg>
        <pc:cxnChg chg="add del mod">
          <ac:chgData name="Kulinich Bohdan" userId="48e65c9f34e137d0" providerId="LiveId" clId="{9EC74837-C82B-D047-9A7B-585242D3D98D}" dt="2023-07-13T19:47:31.566" v="5075" actId="478"/>
          <ac:cxnSpMkLst>
            <pc:docMk/>
            <pc:sldMk cId="4088897397" sldId="292"/>
            <ac:cxnSpMk id="64" creationId="{C76E8FC4-A090-58A3-960C-5EFFF4631CEC}"/>
          </ac:cxnSpMkLst>
        </pc:cxnChg>
        <pc:cxnChg chg="add del mod">
          <ac:chgData name="Kulinich Bohdan" userId="48e65c9f34e137d0" providerId="LiveId" clId="{9EC74837-C82B-D047-9A7B-585242D3D98D}" dt="2023-07-13T19:48:29.491" v="5092" actId="478"/>
          <ac:cxnSpMkLst>
            <pc:docMk/>
            <pc:sldMk cId="4088897397" sldId="292"/>
            <ac:cxnSpMk id="66" creationId="{90322378-A3DD-8E40-3580-61B5EB280B24}"/>
          </ac:cxnSpMkLst>
        </pc:cxnChg>
        <pc:cxnChg chg="add del mod">
          <ac:chgData name="Kulinich Bohdan" userId="48e65c9f34e137d0" providerId="LiveId" clId="{9EC74837-C82B-D047-9A7B-585242D3D98D}" dt="2023-07-13T19:48:28.346" v="5091" actId="478"/>
          <ac:cxnSpMkLst>
            <pc:docMk/>
            <pc:sldMk cId="4088897397" sldId="292"/>
            <ac:cxnSpMk id="69" creationId="{39D9E4CD-05CF-E530-8401-B17C4AFB52D8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70" creationId="{F5AD552F-F418-2955-D054-3980CCC7E072}"/>
          </ac:cxnSpMkLst>
        </pc:cxnChg>
        <pc:cxnChg chg="add mod topLvl">
          <ac:chgData name="Kulinich Bohdan" userId="48e65c9f34e137d0" providerId="LiveId" clId="{9EC74837-C82B-D047-9A7B-585242D3D98D}" dt="2023-07-14T07:37:14.004" v="5430" actId="14100"/>
          <ac:cxnSpMkLst>
            <pc:docMk/>
            <pc:sldMk cId="4088897397" sldId="292"/>
            <ac:cxnSpMk id="71" creationId="{C2F0FCBE-AE07-985F-EABB-F8EDD8C2597E}"/>
          </ac:cxnSpMkLst>
        </pc:cxnChg>
        <pc:cxnChg chg="del">
          <ac:chgData name="Kulinich Bohdan" userId="48e65c9f34e137d0" providerId="LiveId" clId="{9EC74837-C82B-D047-9A7B-585242D3D98D}" dt="2023-07-10T18:34:36.417" v="96" actId="478"/>
          <ac:cxnSpMkLst>
            <pc:docMk/>
            <pc:sldMk cId="4088897397" sldId="292"/>
            <ac:cxnSpMk id="74" creationId="{64024D36-7DF0-9694-9F35-1053DF76C835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0" creationId="{4D7CF029-E62B-D988-EA13-2D6F6D249D23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3" creationId="{BEBFEA6B-B254-5B76-F5B6-9ABE328F2CAD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5" creationId="{65B7F8EC-50D9-E24E-C49E-906F4585BBAF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08" creationId="{DAF4B45A-3C9E-7889-5FD3-53164770DC70}"/>
          </ac:cxnSpMkLst>
        </pc:cxnChg>
        <pc:cxnChg chg="add mod topLvl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11" creationId="{14FFBAC9-8020-BDAC-B16D-824BDE14825F}"/>
          </ac:cxnSpMkLst>
        </pc:cxnChg>
        <pc:cxnChg chg="add del mod">
          <ac:chgData name="Kulinich Bohdan" userId="48e65c9f34e137d0" providerId="LiveId" clId="{9EC74837-C82B-D047-9A7B-585242D3D98D}" dt="2023-07-13T19:50:53.210" v="5139" actId="478"/>
          <ac:cxnSpMkLst>
            <pc:docMk/>
            <pc:sldMk cId="4088897397" sldId="292"/>
            <ac:cxnSpMk id="115" creationId="{B9ABE726-6FD7-C6CC-B1BA-FA437DEDAB38}"/>
          </ac:cxnSpMkLst>
        </pc:cxnChg>
        <pc:cxnChg chg="add del mod">
          <ac:chgData name="Kulinich Bohdan" userId="48e65c9f34e137d0" providerId="LiveId" clId="{9EC74837-C82B-D047-9A7B-585242D3D98D}" dt="2023-07-13T19:50:51.915" v="5138" actId="478"/>
          <ac:cxnSpMkLst>
            <pc:docMk/>
            <pc:sldMk cId="4088897397" sldId="292"/>
            <ac:cxnSpMk id="116" creationId="{639BB2BB-E053-2ACD-0461-E70F8E2F0847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2" creationId="{4295C1C4-AC1A-2097-98D4-5753AD593368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3" creationId="{6151A994-F5C8-43AF-2FC4-1A5EE2E6CF5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4" creationId="{88364B41-D01C-922D-8907-267D4E9BDF8D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5" creationId="{9B953286-FE62-8ED2-E650-FC24E48E9DE5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6" creationId="{EA098DB6-C6FD-4AB1-ABFC-35F344E0695E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7" creationId="{A33A27AD-8CC2-FFFC-7B16-E61B25C60D8F}"/>
          </ac:cxnSpMkLst>
        </pc:cxnChg>
        <pc:cxnChg chg="add del mod">
          <ac:chgData name="Kulinich Bohdan" userId="48e65c9f34e137d0" providerId="LiveId" clId="{9EC74837-C82B-D047-9A7B-585242D3D98D}" dt="2023-07-13T19:56:52.621" v="5248" actId="478"/>
          <ac:cxnSpMkLst>
            <pc:docMk/>
            <pc:sldMk cId="4088897397" sldId="292"/>
            <ac:cxnSpMk id="148" creationId="{F28FB2EC-C043-976F-681B-FAB01B813CCB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6" creationId="{55AE1C6B-9957-A10D-C29A-A882B3DE9B52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7" creationId="{BE5A9AF9-BFC5-C903-E0D7-8806E5F6FE57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8" creationId="{F7E0F684-B9BD-D42F-28ED-019DAC58D1D8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59" creationId="{6B68CEFA-0CE1-F732-D697-1373F54580CE}"/>
          </ac:cxnSpMkLst>
        </pc:cxnChg>
        <pc:cxnChg chg="add del mod">
          <ac:chgData name="Kulinich Bohdan" userId="48e65c9f34e137d0" providerId="LiveId" clId="{9EC74837-C82B-D047-9A7B-585242D3D98D}" dt="2023-07-14T07:38:40.505" v="5439" actId="478"/>
          <ac:cxnSpMkLst>
            <pc:docMk/>
            <pc:sldMk cId="4088897397" sldId="292"/>
            <ac:cxnSpMk id="160" creationId="{1A5A5C38-EE50-CC91-E435-F76D4E7A3625}"/>
          </ac:cxnSpMkLst>
        </pc:cxnChg>
        <pc:cxnChg chg="add mod">
          <ac:chgData name="Kulinich Bohdan" userId="48e65c9f34e137d0" providerId="LiveId" clId="{9EC74837-C82B-D047-9A7B-585242D3D98D}" dt="2023-07-14T07:28:14.955" v="5399" actId="164"/>
          <ac:cxnSpMkLst>
            <pc:docMk/>
            <pc:sldMk cId="4088897397" sldId="292"/>
            <ac:cxnSpMk id="168" creationId="{F81CA424-85CE-AA31-034F-065B032CBABE}"/>
          </ac:cxnSpMkLst>
        </pc:cxnChg>
      </pc:sldChg>
      <pc:sldChg chg="addSp delSp modSp mod setBg addAnim delAnim modAnim">
        <pc:chgData name="Kulinich Bohdan" userId="48e65c9f34e137d0" providerId="LiveId" clId="{9EC74837-C82B-D047-9A7B-585242D3D98D}" dt="2023-07-15T17:49:22.242" v="9543"/>
        <pc:sldMkLst>
          <pc:docMk/>
          <pc:sldMk cId="727371810" sldId="293"/>
        </pc:sldMkLst>
        <pc:spChg chg="del">
          <ac:chgData name="Kulinich Bohdan" userId="48e65c9f34e137d0" providerId="LiveId" clId="{9EC74837-C82B-D047-9A7B-585242D3D98D}" dt="2023-07-15T11:52:52.340" v="5892" actId="478"/>
          <ac:spMkLst>
            <pc:docMk/>
            <pc:sldMk cId="727371810" sldId="293"/>
            <ac:spMk id="2" creationId="{F8AB06FE-0258-2C37-1FBF-AF0C36DEED0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5" creationId="{53458B2A-A2CD-F746-1762-40E5D71283B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6" creationId="{4FF67978-2253-E1FB-C845-3438D71C2D88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7" creationId="{590F64A5-C2DA-6F99-4CD6-E41A67B7B17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8" creationId="{3FE0D052-4CF8-719B-CA35-E286DF67AA61}"/>
          </ac:spMkLst>
        </pc:spChg>
        <pc:spChg chg="add del mod">
          <ac:chgData name="Kulinich Bohdan" userId="48e65c9f34e137d0" providerId="LiveId" clId="{9EC74837-C82B-D047-9A7B-585242D3D98D}" dt="2023-07-15T11:54:59.058" v="6154"/>
          <ac:spMkLst>
            <pc:docMk/>
            <pc:sldMk cId="727371810" sldId="293"/>
            <ac:spMk id="9" creationId="{172D4B04-E493-D38D-7FF7-62E6AD12F1F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0" creationId="{8B7E0678-8F40-5A0B-47BA-EFC8737C71F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1" creationId="{B5C6A226-B6AC-DC59-7C3B-BB0C0A520F8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2" creationId="{2ACB3803-86EE-948E-57B3-B0B43573DFFE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4" creationId="{2FD6ACC5-C037-66DC-182F-8FF1459AD620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5" creationId="{C6473911-55C8-6887-E269-5078CF3AFFC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7" creationId="{D3BEF1EE-FFA7-5C8C-F236-C896D0ABA81B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8" creationId="{B8C59882-70D1-5C09-0F58-88665B3AA7A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9" creationId="{3B29F158-31C2-3D2D-C7BD-00273833A1D5}"/>
          </ac:spMkLst>
        </pc:spChg>
        <pc:spChg chg="add mod modVis">
          <ac:chgData name="Kulinich Bohdan" userId="48e65c9f34e137d0" providerId="LiveId" clId="{9EC74837-C82B-D047-9A7B-585242D3D98D}" dt="2023-07-15T17:48:41.575" v="9528" actId="14430"/>
          <ac:spMkLst>
            <pc:docMk/>
            <pc:sldMk cId="727371810" sldId="293"/>
            <ac:spMk id="34" creationId="{9ECD122E-7343-22EE-CD1E-DB2E4CC209EC}"/>
          </ac:spMkLst>
        </pc:spChg>
        <pc:spChg chg="mod modVis">
          <ac:chgData name="Kulinich Bohdan" userId="48e65c9f34e137d0" providerId="LiveId" clId="{9EC74837-C82B-D047-9A7B-585242D3D98D}" dt="2023-07-15T17:48:40.985" v="9524" actId="14430"/>
          <ac:spMkLst>
            <pc:docMk/>
            <pc:sldMk cId="727371810" sldId="293"/>
            <ac:spMk id="35" creationId="{B9CF9702-6BEF-5BDD-3A7B-879B0E4896CF}"/>
          </ac:spMkLst>
        </pc:spChg>
        <pc:spChg chg="mod modVis">
          <ac:chgData name="Kulinich Bohdan" userId="48e65c9f34e137d0" providerId="LiveId" clId="{9EC74837-C82B-D047-9A7B-585242D3D98D}" dt="2023-07-15T17:48:41.124" v="9525" actId="14430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37" creationId="{D1F8E368-60CE-B5CC-E9CE-424C535A7662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39" creationId="{F86A4966-F788-A75D-2CE0-C15BD7C84FCE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40" creationId="{AD6E257A-FDA0-4FF6-AEC0-B6954E5B6E6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66" creationId="{C8C00D57-CAA5-3B6C-3850-1308EDCAA548}"/>
          </ac:spMkLst>
        </pc:spChg>
        <pc:spChg chg="add mod modVis">
          <ac:chgData name="Kulinich Bohdan" userId="48e65c9f34e137d0" providerId="LiveId" clId="{9EC74837-C82B-D047-9A7B-585242D3D98D}" dt="2023-07-15T17:48:41.426" v="9527" actId="14430"/>
          <ac:spMkLst>
            <pc:docMk/>
            <pc:sldMk cId="727371810" sldId="293"/>
            <ac:spMk id="72" creationId="{9A2901D4-6350-808B-A61F-D546EE156CB3}"/>
          </ac:spMkLst>
        </pc:spChg>
        <pc:spChg chg="add mod">
          <ac:chgData name="Kulinich Bohdan" userId="48e65c9f34e137d0" providerId="LiveId" clId="{9EC74837-C82B-D047-9A7B-585242D3D98D}" dt="2023-07-15T13:01:42.309" v="6932" actId="1036"/>
          <ac:spMkLst>
            <pc:docMk/>
            <pc:sldMk cId="727371810" sldId="293"/>
            <ac:spMk id="73" creationId="{D48ADB5A-2A02-17BB-4175-515F66093E66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4" creationId="{ACDC615B-974C-D17D-E02E-2F58DBD4D2B8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5" creationId="{E4E277BB-037F-55D8-9E75-FAFFE08F8167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6" creationId="{735C77F2-382A-E28C-26DA-7B836408353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7" creationId="{66052279-E91A-E8F2-8EB7-EFFA887B484C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78" creationId="{E3F96EAB-E22F-5383-6051-70428ABE58F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0" creationId="{D9CE5A89-8066-0AD7-7C5A-B8E892F3D6D2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1" creationId="{93BC9AE2-5FF7-2A3B-AF0F-9F3A48A192B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3" creationId="{2F4D2BCA-D720-EB6A-290A-FDAA00C9EE19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7" creationId="{6A7A2E94-57B6-7B9D-F83B-F20A1CAD0EF5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8" creationId="{2231134F-F3F5-A734-A685-E529C54D0E14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89" creationId="{474C4403-38DC-8197-6EBD-F59FE8B78795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0" creationId="{A98090FE-D4DA-9765-21D3-875A89579E9B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91" creationId="{CEEB80FF-7CE9-8BF3-1F2A-8B3F54A4D9A1}"/>
          </ac:spMkLst>
        </pc:spChg>
        <pc:spChg chg="add 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92" creationId="{FABF8ED6-2C4D-E088-8520-9F4F6E54088F}"/>
          </ac:spMkLst>
        </pc:spChg>
        <pc:spChg chg="add mod modVis">
          <ac:chgData name="Kulinich Bohdan" userId="48e65c9f34e137d0" providerId="LiveId" clId="{9EC74837-C82B-D047-9A7B-585242D3D98D}" dt="2023-07-15T17:48:41.276" v="9526" actId="14430"/>
          <ac:spMkLst>
            <pc:docMk/>
            <pc:sldMk cId="727371810" sldId="293"/>
            <ac:spMk id="93" creationId="{F5815B4F-9A3F-13A7-CA63-E20174808090}"/>
          </ac:spMkLst>
        </pc:spChg>
        <pc:spChg chg="add mod">
          <ac:chgData name="Kulinich Bohdan" userId="48e65c9f34e137d0" providerId="LiveId" clId="{9EC74837-C82B-D047-9A7B-585242D3D98D}" dt="2023-07-15T13:19:12.166" v="7038" actId="20577"/>
          <ac:spMkLst>
            <pc:docMk/>
            <pc:sldMk cId="727371810" sldId="293"/>
            <ac:spMk id="94" creationId="{0B5C456E-2DFB-17CD-7A6B-2ED10E7D8199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6" creationId="{39C1B446-A1FB-47C4-FC05-79619E88C5B2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7" creationId="{7EDB6CE8-3386-72FB-38AD-44AF4DA879D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98" creationId="{5CA43A7A-C0EB-08AE-406B-BD197D8EE23D}"/>
          </ac:spMkLst>
        </pc:spChg>
        <pc:spChg chg="add mod">
          <ac:chgData name="Kulinich Bohdan" userId="48e65c9f34e137d0" providerId="LiveId" clId="{9EC74837-C82B-D047-9A7B-585242D3D98D}" dt="2023-07-15T17:48:43.578" v="9537" actId="207"/>
          <ac:spMkLst>
            <pc:docMk/>
            <pc:sldMk cId="727371810" sldId="293"/>
            <ac:spMk id="110" creationId="{39AA7003-0446-72C1-259E-C3B5F6A93BFC}"/>
          </ac:spMkLst>
        </pc:spChg>
        <pc:spChg chg="del">
          <ac:chgData name="Kulinich Bohdan" userId="48e65c9f34e137d0" providerId="LiveId" clId="{9EC74837-C82B-D047-9A7B-585242D3D98D}" dt="2023-07-15T11:55:03.565" v="6155" actId="478"/>
          <ac:spMkLst>
            <pc:docMk/>
            <pc:sldMk cId="727371810" sldId="293"/>
            <ac:spMk id="130" creationId="{2766F359-576A-BBDA-8DEC-B54FC6B9C501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1" creationId="{B7CB7858-15D2-85AB-3AAB-98AA6E2D6DE4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2" creationId="{31400252-DB37-F14E-D567-10F6B7FE59DF}"/>
          </ac:spMkLst>
        </pc:spChg>
        <pc:spChg chg="del">
          <ac:chgData name="Kulinich Bohdan" userId="48e65c9f34e137d0" providerId="LiveId" clId="{9EC74837-C82B-D047-9A7B-585242D3D98D}" dt="2023-07-15T11:52:55.571" v="5893" actId="478"/>
          <ac:spMkLst>
            <pc:docMk/>
            <pc:sldMk cId="727371810" sldId="293"/>
            <ac:spMk id="133" creationId="{07DD3E66-A358-DE5C-BEBB-12D04E8B8724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3" creationId="{532ECE65-1677-D513-141E-6EC4ECDE4AEC}"/>
          </ac:spMkLst>
        </pc:spChg>
        <pc:spChg chg="add mod">
          <ac:chgData name="Kulinich Bohdan" userId="48e65c9f34e137d0" providerId="LiveId" clId="{9EC74837-C82B-D047-9A7B-585242D3D98D}" dt="2023-07-15T17:46:48.290" v="9509" actId="207"/>
          <ac:spMkLst>
            <pc:docMk/>
            <pc:sldMk cId="727371810" sldId="293"/>
            <ac:spMk id="144" creationId="{5CF9CE17-2454-9CDA-F2F8-F73BDF15622F}"/>
          </ac:spMkLst>
        </pc:spChg>
        <pc:spChg chg="add del mod">
          <ac:chgData name="Kulinich Bohdan" userId="48e65c9f34e137d0" providerId="LiveId" clId="{9EC74837-C82B-D047-9A7B-585242D3D98D}" dt="2023-07-15T13:15:09.279" v="6957" actId="478"/>
          <ac:spMkLst>
            <pc:docMk/>
            <pc:sldMk cId="727371810" sldId="293"/>
            <ac:spMk id="155" creationId="{9DD88DB8-9E77-85F7-A314-C902C4899A37}"/>
          </ac:spMkLst>
        </pc:spChg>
        <pc:spChg chg="add mod modVis">
          <ac:chgData name="Kulinich Bohdan" userId="48e65c9f34e137d0" providerId="LiveId" clId="{9EC74837-C82B-D047-9A7B-585242D3D98D}" dt="2023-07-15T17:48:42.133" v="9530" actId="14430"/>
          <ac:spMkLst>
            <pc:docMk/>
            <pc:sldMk cId="727371810" sldId="293"/>
            <ac:spMk id="156" creationId="{2D434103-7E27-A3FA-7BE5-DB63CC02E412}"/>
          </ac:spMkLst>
        </pc:spChg>
        <pc:spChg chg="add mod modVis">
          <ac:chgData name="Kulinich Bohdan" userId="48e65c9f34e137d0" providerId="LiveId" clId="{9EC74837-C82B-D047-9A7B-585242D3D98D}" dt="2023-07-15T17:48:41.978" v="9529" actId="14430"/>
          <ac:spMkLst>
            <pc:docMk/>
            <pc:sldMk cId="727371810" sldId="293"/>
            <ac:spMk id="157" creationId="{947EA6DF-630F-7C48-6D37-7E9DD70B4E29}"/>
          </ac:spMkLst>
        </pc:spChg>
        <pc:spChg chg="add del mod">
          <ac:chgData name="Kulinich Bohdan" userId="48e65c9f34e137d0" providerId="LiveId" clId="{9EC74837-C82B-D047-9A7B-585242D3D98D}" dt="2023-07-15T13:25:41.894" v="7142" actId="478"/>
          <ac:spMkLst>
            <pc:docMk/>
            <pc:sldMk cId="727371810" sldId="293"/>
            <ac:spMk id="159" creationId="{5C466011-DBAD-8CFD-42C3-23AC617261D3}"/>
          </ac:spMkLst>
        </pc:spChg>
        <pc:spChg chg="add mod modVis">
          <ac:chgData name="Kulinich Bohdan" userId="48e65c9f34e137d0" providerId="LiveId" clId="{9EC74837-C82B-D047-9A7B-585242D3D98D}" dt="2023-07-15T17:48:45.311" v="9540" actId="208"/>
          <ac:spMkLst>
            <pc:docMk/>
            <pc:sldMk cId="727371810" sldId="293"/>
            <ac:spMk id="163" creationId="{800E0D29-B33C-9126-7413-58636C2D52BD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4" creationId="{E967506C-4136-B23A-31FE-728B4154EC92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5" creationId="{2ECE00CB-8CFE-638F-0ABC-13A3A757AD37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6" creationId="{7AEF956F-4EA2-5599-04B0-2BF967A3DB21}"/>
          </ac:spMkLst>
        </pc:spChg>
        <pc:spChg chg="add mod topLvl">
          <ac:chgData name="Kulinich Bohdan" userId="48e65c9f34e137d0" providerId="LiveId" clId="{9EC74837-C82B-D047-9A7B-585242D3D98D}" dt="2023-07-15T17:48:43.070" v="9535" actId="165"/>
          <ac:spMkLst>
            <pc:docMk/>
            <pc:sldMk cId="727371810" sldId="293"/>
            <ac:spMk id="167" creationId="{B100F101-3D5F-2533-741C-688D6B79EB96}"/>
          </ac:spMkLst>
        </pc:spChg>
        <pc:grpChg chg="mod modVis">
          <ac:chgData name="Kulinich Bohdan" userId="48e65c9f34e137d0" providerId="LiveId" clId="{9EC74837-C82B-D047-9A7B-585242D3D98D}" dt="2023-07-15T17:48:42.289" v="9531" actId="14430"/>
          <ac:grpSpMkLst>
            <pc:docMk/>
            <pc:sldMk cId="727371810" sldId="293"/>
            <ac:grpSpMk id="57" creationId="{3D228806-B3AD-7ED2-D217-956C3ADD9CCC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6" creationId="{4C94A816-71B1-68B7-E5CE-2CA595F40BC9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17" creationId="{337C85BA-AEAD-6097-A645-9E2E659107A8}"/>
          </ac:grpSpMkLst>
        </pc:grpChg>
        <pc:grpChg chg="add del">
          <ac:chgData name="Kulinich Bohdan" userId="48e65c9f34e137d0" providerId="LiveId" clId="{9EC74837-C82B-D047-9A7B-585242D3D98D}" dt="2023-07-15T11:55:03.565" v="6155" actId="478"/>
          <ac:grpSpMkLst>
            <pc:docMk/>
            <pc:sldMk cId="727371810" sldId="293"/>
            <ac:grpSpMk id="127" creationId="{BA6B00A1-FFEB-DAE8-16A0-592D37EC399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1" creationId="{3D07AD6E-C48E-84E6-4440-A3260627FFC7}"/>
          </ac:grpSpMkLst>
        </pc:grpChg>
        <pc:grpChg chg="add mod">
          <ac:chgData name="Kulinich Bohdan" userId="48e65c9f34e137d0" providerId="LiveId" clId="{9EC74837-C82B-D047-9A7B-585242D3D98D}" dt="2023-07-15T13:18:25.645" v="7016" actId="164"/>
          <ac:grpSpMkLst>
            <pc:docMk/>
            <pc:sldMk cId="727371810" sldId="293"/>
            <ac:grpSpMk id="152" creationId="{E4FEF2B7-4633-A7C7-93EB-E87EE1D03E47}"/>
          </ac:grpSpMkLst>
        </pc:grpChg>
        <pc:grpChg chg="add mod">
          <ac:chgData name="Kulinich Bohdan" userId="48e65c9f34e137d0" providerId="LiveId" clId="{9EC74837-C82B-D047-9A7B-585242D3D98D}" dt="2023-07-15T17:46:20.031" v="9506" actId="167"/>
          <ac:grpSpMkLst>
            <pc:docMk/>
            <pc:sldMk cId="727371810" sldId="293"/>
            <ac:grpSpMk id="158" creationId="{BD01581A-1D22-E437-9FC0-68EE4951EC5D}"/>
          </ac:grpSpMkLst>
        </pc:grpChg>
        <pc:grpChg chg="add del mod">
          <ac:chgData name="Kulinich Bohdan" userId="48e65c9f34e137d0" providerId="LiveId" clId="{9EC74837-C82B-D047-9A7B-585242D3D98D}" dt="2023-07-15T17:48:43.070" v="9535" actId="165"/>
          <ac:grpSpMkLst>
            <pc:docMk/>
            <pc:sldMk cId="727371810" sldId="293"/>
            <ac:grpSpMk id="168" creationId="{D4E8B26A-A436-CFAE-2BA2-14E90284242E}"/>
          </ac:grpSpMkLst>
        </pc:grp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0" creationId="{D7B12197-1F73-5B18-0FDC-27E5380B5A38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1" creationId="{E58A2E9B-5C1F-6E95-53C3-C229B66D9034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2" creationId="{5F9659D5-E87B-146A-1C45-FB6E56E455E2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3" creationId="{0801AE03-5A09-112C-3295-11B649326023}"/>
          </ac:picMkLst>
        </pc:picChg>
        <pc:picChg chg="add del">
          <ac:chgData name="Kulinich Bohdan" userId="48e65c9f34e137d0" providerId="LiveId" clId="{9EC74837-C82B-D047-9A7B-585242D3D98D}" dt="2023-07-15T11:54:53.444" v="6151" actId="478"/>
          <ac:picMkLst>
            <pc:docMk/>
            <pc:sldMk cId="727371810" sldId="293"/>
            <ac:picMk id="65" creationId="{7926DA5F-DFDC-23ED-37CF-B448472DB90C}"/>
          </ac:picMkLst>
        </pc:pic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13" creationId="{61F4C394-499E-1612-D3DF-5490050066C0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0" creationId="{4FE11BB5-63E4-08A8-CB6C-5DD20C1AC59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2" creationId="{C5E6A954-6079-1F08-3542-8A937AD175CD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3" creationId="{0A1B2778-9739-32CE-8F32-83FE778197FE}"/>
          </ac:cxnSpMkLst>
        </pc:cxnChg>
        <pc:cxnChg chg="add mod">
          <ac:chgData name="Kulinich Bohdan" userId="48e65c9f34e137d0" providerId="LiveId" clId="{9EC74837-C82B-D047-9A7B-585242D3D98D}" dt="2023-07-15T17:49:06.701" v="9542" actId="208"/>
          <ac:cxnSpMkLst>
            <pc:docMk/>
            <pc:sldMk cId="727371810" sldId="293"/>
            <ac:cxnSpMk id="25" creationId="{7398976F-6F23-B957-EC14-5115A3DAB1D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27" creationId="{0B814602-3923-47ED-6336-84347C16E5A7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1" creationId="{35B9055C-3B6B-49C8-A3EE-94CFFB9302CE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38" creationId="{FA0BDEBC-29FF-0597-D7AC-6A84E6BDEE6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68" creationId="{73BD523D-248C-728F-9443-FC96A2C85B29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85" creationId="{E860DD49-C721-AB3C-71E9-9F8777B6DC9D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95" creationId="{B5DB616B-8C1C-EC49-762B-83760A2FA931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99" creationId="{D649A3CC-C3DB-5056-1C72-0854E3760C60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02" creationId="{E64ED5E6-20DE-3064-C2D8-3BAF9560376F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28" creationId="{92237551-9D81-F495-C6F8-D28C194128D8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35" creationId="{6BD4AB58-9785-8800-1B60-A24F5EC6C74A}"/>
          </ac:cxnSpMkLst>
        </pc:cxnChg>
        <pc:cxnChg chg="add mod">
          <ac:chgData name="Kulinich Bohdan" userId="48e65c9f34e137d0" providerId="LiveId" clId="{9EC74837-C82B-D047-9A7B-585242D3D98D}" dt="2023-07-15T17:48:43.818" v="9538" actId="208"/>
          <ac:cxnSpMkLst>
            <pc:docMk/>
            <pc:sldMk cId="727371810" sldId="293"/>
            <ac:cxnSpMk id="140" creationId="{8EE34A5F-D1E7-BFCC-6D63-2B73FDA75FF6}"/>
          </ac:cxnSpMkLst>
        </pc:cxnChg>
        <pc:cxnChg chg="add del">
          <ac:chgData name="Kulinich Bohdan" userId="48e65c9f34e137d0" providerId="LiveId" clId="{9EC74837-C82B-D047-9A7B-585242D3D98D}" dt="2023-07-15T11:55:03.565" v="6155" actId="478"/>
          <ac:cxnSpMkLst>
            <pc:docMk/>
            <pc:sldMk cId="727371810" sldId="293"/>
            <ac:cxnSpMk id="141" creationId="{400B5254-AC03-F7E5-7761-F765D96CB1C2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5" creationId="{6D96A27B-0E60-FCC1-B857-B3F173B1F0B9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7" creationId="{E0CC4DB9-9027-9D9A-8143-35D790F04330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48" creationId="{5EDD09FD-8064-44E8-B08C-D3A21B784EF8}"/>
          </ac:cxnSpMkLst>
        </pc:cxnChg>
        <pc:cxnChg chg="add 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0" creationId="{4E4A2DE5-0CAB-E0FC-DD32-11CDF576D06E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3" creationId="{E660269E-3288-A137-216B-EAA8725D23B4}"/>
          </ac:cxnSpMkLst>
        </pc:cxnChg>
        <pc:cxnChg chg="mod">
          <ac:chgData name="Kulinich Bohdan" userId="48e65c9f34e137d0" providerId="LiveId" clId="{9EC74837-C82B-D047-9A7B-585242D3D98D}" dt="2023-07-15T17:48:44.468" v="9539" actId="208"/>
          <ac:cxnSpMkLst>
            <pc:docMk/>
            <pc:sldMk cId="727371810" sldId="293"/>
            <ac:cxnSpMk id="154" creationId="{14EE189E-0380-FA04-4698-EBD11EB31439}"/>
          </ac:cxnSpMkLst>
        </pc:cxnChg>
        <pc:cxnChg chg="add del mod">
          <ac:chgData name="Kulinich Bohdan" userId="48e65c9f34e137d0" providerId="LiveId" clId="{9EC74837-C82B-D047-9A7B-585242D3D98D}" dt="2023-07-15T13:25:53.086" v="7145" actId="478"/>
          <ac:cxnSpMkLst>
            <pc:docMk/>
            <pc:sldMk cId="727371810" sldId="293"/>
            <ac:cxnSpMk id="160" creationId="{8FECA265-B420-347B-170E-ABA2B6E685DE}"/>
          </ac:cxnSpMkLst>
        </pc:cxnChg>
      </pc:sldChg>
      <pc:sldChg chg="del">
        <pc:chgData name="Kulinich Bohdan" userId="48e65c9f34e137d0" providerId="LiveId" clId="{9EC74837-C82B-D047-9A7B-585242D3D98D}" dt="2023-07-14T20:14:15.044" v="5464" actId="2696"/>
        <pc:sldMkLst>
          <pc:docMk/>
          <pc:sldMk cId="2314740734" sldId="295"/>
        </pc:sldMkLst>
      </pc:sldChg>
      <pc:sldChg chg="addSp delSp modSp add mod setBg addAnim delAnim modAnim">
        <pc:chgData name="Kulinich Bohdan" userId="48e65c9f34e137d0" providerId="LiveId" clId="{9EC74837-C82B-D047-9A7B-585242D3D98D}" dt="2023-07-13T08:14:19.603" v="1660"/>
        <pc:sldMkLst>
          <pc:docMk/>
          <pc:sldMk cId="171306018" sldId="296"/>
        </pc:sldMkLst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9" creationId="{112C7222-4289-182D-192C-2C435F6AFE98}"/>
          </ac:spMkLst>
        </pc:spChg>
        <pc:spChg chg="del">
          <ac:chgData name="Kulinich Bohdan" userId="48e65c9f34e137d0" providerId="LiveId" clId="{9EC74837-C82B-D047-9A7B-585242D3D98D}" dt="2023-07-11T10:46:37.985" v="656" actId="478"/>
          <ac:spMkLst>
            <pc:docMk/>
            <pc:sldMk cId="171306018" sldId="296"/>
            <ac:spMk id="11" creationId="{DFEEC704-E467-A7EF-639C-65BF743FD7FB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8" creationId="{B1ACC761-06E5-8B64-C70F-E65CCB3349F7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19" creationId="{248681FF-4DAA-FAF5-37CA-19F591B665A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0" creationId="{B6474D58-F2DA-E693-276F-52D7A453BBBB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1" creationId="{6C4A2EB1-4393-8ECE-4868-8ED9977F81B7}"/>
          </ac:spMkLst>
        </pc:spChg>
        <pc:spChg chg="mod topLvl">
          <ac:chgData name="Kulinich Bohdan" userId="48e65c9f34e137d0" providerId="LiveId" clId="{9EC74837-C82B-D047-9A7B-585242D3D98D}" dt="2023-07-11T11:13:31.198" v="925" actId="1037"/>
          <ac:spMkLst>
            <pc:docMk/>
            <pc:sldMk cId="171306018" sldId="296"/>
            <ac:spMk id="22" creationId="{3F5DAE8A-DC9E-B0A0-65D0-AE7D77076C04}"/>
          </ac:spMkLst>
        </pc:spChg>
        <pc:spChg chg="mod topLvl">
          <ac:chgData name="Kulinich Bohdan" userId="48e65c9f34e137d0" providerId="LiveId" clId="{9EC74837-C82B-D047-9A7B-585242D3D98D}" dt="2023-07-11T13:31:13.060" v="1447" actId="1076"/>
          <ac:spMkLst>
            <pc:docMk/>
            <pc:sldMk cId="171306018" sldId="296"/>
            <ac:spMk id="23" creationId="{EEB10143-DE47-D659-8313-3D855479BA31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4" creationId="{43D94C39-F048-8868-2BBE-B9281EFE9525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5" creationId="{1564CF1B-97F5-0958-C054-E5E4D12DDEBE}"/>
          </ac:spMkLst>
        </pc:spChg>
        <pc:spChg chg="mod topLvl">
          <ac:chgData name="Kulinich Bohdan" userId="48e65c9f34e137d0" providerId="LiveId" clId="{9EC74837-C82B-D047-9A7B-585242D3D98D}" dt="2023-07-11T11:32:48.814" v="1325" actId="166"/>
          <ac:spMkLst>
            <pc:docMk/>
            <pc:sldMk cId="171306018" sldId="296"/>
            <ac:spMk id="26" creationId="{F22F7F98-E135-4B93-A72C-0FA249F7BFB6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8" creationId="{F6E2ED23-EB60-5FFA-889F-C85629753B4C}"/>
          </ac:spMkLst>
        </pc:spChg>
        <pc:spChg chg="add del mod">
          <ac:chgData name="Kulinich Bohdan" userId="48e65c9f34e137d0" providerId="LiveId" clId="{9EC74837-C82B-D047-9A7B-585242D3D98D}" dt="2023-07-11T10:52:35.852" v="742"/>
          <ac:spMkLst>
            <pc:docMk/>
            <pc:sldMk cId="171306018" sldId="296"/>
            <ac:spMk id="29" creationId="{964C5463-0506-8661-6B0E-43DCA942403A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7" creationId="{126691CC-6344-284E-0625-415603023754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8" creationId="{BE6D722C-1CD8-E50C-07F2-3084CB541406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49" creationId="{FF43D466-15D9-90BC-8A27-59D1CA617363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0" creationId="{F2FC9D0B-4694-F276-1328-10A845CE5A8D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2" creationId="{4869766A-4C8C-AE96-982F-694119B50A7B}"/>
          </ac:spMkLst>
        </pc:spChg>
        <pc:spChg chg="add del mod topLvl">
          <ac:chgData name="Kulinich Bohdan" userId="48e65c9f34e137d0" providerId="LiveId" clId="{9EC74837-C82B-D047-9A7B-585242D3D98D}" dt="2023-07-11T13:41:43.528" v="1539" actId="164"/>
          <ac:spMkLst>
            <pc:docMk/>
            <pc:sldMk cId="171306018" sldId="296"/>
            <ac:spMk id="57" creationId="{B560F31A-B476-1E45-850D-D48B75C770BE}"/>
          </ac:spMkLst>
        </pc:spChg>
        <pc:spChg chg="add mod">
          <ac:chgData name="Kulinich Bohdan" userId="48e65c9f34e137d0" providerId="LiveId" clId="{9EC74837-C82B-D047-9A7B-585242D3D98D}" dt="2023-07-11T11:17:11.061" v="1064" actId="164"/>
          <ac:spMkLst>
            <pc:docMk/>
            <pc:sldMk cId="171306018" sldId="296"/>
            <ac:spMk id="171" creationId="{64E250CB-9540-58EF-81D5-48436A9A423B}"/>
          </ac:spMkLst>
        </pc:spChg>
        <pc:spChg chg="add mod">
          <ac:chgData name="Kulinich Bohdan" userId="48e65c9f34e137d0" providerId="LiveId" clId="{9EC74837-C82B-D047-9A7B-585242D3D98D}" dt="2023-07-11T11:16:06.106" v="1041" actId="571"/>
          <ac:spMkLst>
            <pc:docMk/>
            <pc:sldMk cId="171306018" sldId="296"/>
            <ac:spMk id="172" creationId="{8F37DC03-BAEC-8D41-9053-1F57D8224FFA}"/>
          </ac:spMkLst>
        </pc:spChg>
        <pc:spChg chg="add del mod">
          <ac:chgData name="Kulinich Bohdan" userId="48e65c9f34e137d0" providerId="LiveId" clId="{9EC74837-C82B-D047-9A7B-585242D3D98D}" dt="2023-07-11T11:26:08.683" v="1271" actId="164"/>
          <ac:spMkLst>
            <pc:docMk/>
            <pc:sldMk cId="171306018" sldId="296"/>
            <ac:spMk id="174" creationId="{F091AB25-071D-EDC8-DB18-DCE395C8B9E6}"/>
          </ac:spMkLst>
        </pc:spChg>
        <pc:spChg chg="add mod">
          <ac:chgData name="Kulinich Bohdan" userId="48e65c9f34e137d0" providerId="LiveId" clId="{9EC74837-C82B-D047-9A7B-585242D3D98D}" dt="2023-07-11T13:45:07.319" v="1650" actId="1076"/>
          <ac:spMkLst>
            <pc:docMk/>
            <pc:sldMk cId="171306018" sldId="296"/>
            <ac:spMk id="275" creationId="{7B07220B-437E-5177-388D-8CFBD7EA8BAA}"/>
          </ac:spMkLst>
        </pc:spChg>
        <pc:spChg chg="add mod">
          <ac:chgData name="Kulinich Bohdan" userId="48e65c9f34e137d0" providerId="LiveId" clId="{9EC74837-C82B-D047-9A7B-585242D3D98D}" dt="2023-07-11T13:44:48.528" v="1623" actId="14100"/>
          <ac:spMkLst>
            <pc:docMk/>
            <pc:sldMk cId="171306018" sldId="296"/>
            <ac:spMk id="276" creationId="{908DA075-5A78-E29C-16A8-62ABAA12DC21}"/>
          </ac:spMkLst>
        </pc:spChg>
        <pc:grpChg chg="add del mod topLvl">
          <ac:chgData name="Kulinich Bohdan" userId="48e65c9f34e137d0" providerId="LiveId" clId="{9EC74837-C82B-D047-9A7B-585242D3D98D}" dt="2023-07-11T10:51:41.909" v="737" actId="165"/>
          <ac:grpSpMkLst>
            <pc:docMk/>
            <pc:sldMk cId="171306018" sldId="296"/>
            <ac:grpSpMk id="4" creationId="{E393DB24-DD1D-4365-8848-C19ECF7C7EC5}"/>
          </ac:grpSpMkLst>
        </pc:grpChg>
        <pc:grpChg chg="add del mod">
          <ac:chgData name="Kulinich Bohdan" userId="48e65c9f34e137d0" providerId="LiveId" clId="{9EC74837-C82B-D047-9A7B-585242D3D98D}" dt="2023-07-11T10:48:04.979" v="677" actId="165"/>
          <ac:grpSpMkLst>
            <pc:docMk/>
            <pc:sldMk cId="171306018" sldId="296"/>
            <ac:grpSpMk id="5" creationId="{4E239E78-624B-E6C8-3E7A-B2F93E02FD0C}"/>
          </ac:grpSpMkLst>
        </pc:grpChg>
        <pc:grpChg chg="add mod">
          <ac:chgData name="Kulinich Bohdan" userId="48e65c9f34e137d0" providerId="LiveId" clId="{9EC74837-C82B-D047-9A7B-585242D3D98D}" dt="2023-07-11T10:48:42.979" v="689" actId="164"/>
          <ac:grpSpMkLst>
            <pc:docMk/>
            <pc:sldMk cId="171306018" sldId="296"/>
            <ac:grpSpMk id="6" creationId="{D70AC82B-D50E-DAAD-B481-B0B1508F5C32}"/>
          </ac:grpSpMkLst>
        </pc:grpChg>
        <pc:grpChg chg="add del mod">
          <ac:chgData name="Kulinich Bohdan" userId="48e65c9f34e137d0" providerId="LiveId" clId="{9EC74837-C82B-D047-9A7B-585242D3D98D}" dt="2023-07-11T10:49:18.665" v="697" actId="165"/>
          <ac:grpSpMkLst>
            <pc:docMk/>
            <pc:sldMk cId="171306018" sldId="296"/>
            <ac:grpSpMk id="7" creationId="{BB64DF46-3545-8BCF-1ECC-42932537E399}"/>
          </ac:grpSpMkLst>
        </pc:grpChg>
        <pc:grpChg chg="add del mod">
          <ac:chgData name="Kulinich Bohdan" userId="48e65c9f34e137d0" providerId="LiveId" clId="{9EC74837-C82B-D047-9A7B-585242D3D98D}" dt="2023-07-11T10:51:05.836" v="728" actId="165"/>
          <ac:grpSpMkLst>
            <pc:docMk/>
            <pc:sldMk cId="171306018" sldId="296"/>
            <ac:grpSpMk id="8" creationId="{55B91797-44DF-72BD-9AAA-83781A620E28}"/>
          </ac:grpSpMkLst>
        </pc:grpChg>
        <pc:grpChg chg="del">
          <ac:chgData name="Kulinich Bohdan" userId="48e65c9f34e137d0" providerId="LiveId" clId="{9EC74837-C82B-D047-9A7B-585242D3D98D}" dt="2023-07-11T10:47:24.896" v="664" actId="165"/>
          <ac:grpSpMkLst>
            <pc:docMk/>
            <pc:sldMk cId="171306018" sldId="296"/>
            <ac:grpSpMk id="27" creationId="{09860CF0-D2D7-2DFC-5566-01002157C131}"/>
          </ac:grpSpMkLst>
        </pc:grpChg>
        <pc:grpChg chg="add del mod">
          <ac:chgData name="Kulinich Bohdan" userId="48e65c9f34e137d0" providerId="LiveId" clId="{9EC74837-C82B-D047-9A7B-585242D3D98D}" dt="2023-07-11T13:26:34.579" v="1388" actId="165"/>
          <ac:grpSpMkLst>
            <pc:docMk/>
            <pc:sldMk cId="171306018" sldId="296"/>
            <ac:grpSpMk id="30" creationId="{6EE041DC-DD5D-880F-C996-12235FF19AD7}"/>
          </ac:grpSpMkLst>
        </pc:grpChg>
        <pc:grpChg chg="add del mod">
          <ac:chgData name="Kulinich Bohdan" userId="48e65c9f34e137d0" providerId="LiveId" clId="{9EC74837-C82B-D047-9A7B-585242D3D98D}" dt="2023-07-11T11:04:07.232" v="794" actId="165"/>
          <ac:grpSpMkLst>
            <pc:docMk/>
            <pc:sldMk cId="171306018" sldId="296"/>
            <ac:grpSpMk id="31" creationId="{C1908159-B5DB-B3E7-DA05-58356478FBDC}"/>
          </ac:grpSpMkLst>
        </pc:grpChg>
        <pc:grpChg chg="mod modVis">
          <ac:chgData name="Kulinich Bohdan" userId="48e65c9f34e137d0" providerId="LiveId" clId="{9EC74837-C82B-D047-9A7B-585242D3D98D}" dt="2023-07-12T14:50:35.189" v="1658" actId="14429"/>
          <ac:grpSpMkLst>
            <pc:docMk/>
            <pc:sldMk cId="171306018" sldId="296"/>
            <ac:grpSpMk id="87" creationId="{1400B17D-F80A-7E47-D32E-DD23639B0195}"/>
          </ac:grpSpMkLst>
        </pc:grpChg>
        <pc:grpChg chg="add mod">
          <ac:chgData name="Kulinich Bohdan" userId="48e65c9f34e137d0" providerId="LiveId" clId="{9EC74837-C82B-D047-9A7B-585242D3D98D}" dt="2023-07-11T11:21:30.762" v="1220" actId="164"/>
          <ac:grpSpMkLst>
            <pc:docMk/>
            <pc:sldMk cId="171306018" sldId="296"/>
            <ac:grpSpMk id="153" creationId="{7C8C9146-613B-D6A1-C4ED-8B4763E68554}"/>
          </ac:grpSpMkLst>
        </pc:grpChg>
        <pc:grpChg chg="add mod">
          <ac:chgData name="Kulinich Bohdan" userId="48e65c9f34e137d0" providerId="LiveId" clId="{9EC74837-C82B-D047-9A7B-585242D3D98D}" dt="2023-07-11T11:14:07.047" v="938" actId="164"/>
          <ac:grpSpMkLst>
            <pc:docMk/>
            <pc:sldMk cId="171306018" sldId="296"/>
            <ac:grpSpMk id="161" creationId="{1392BE9F-6C2A-CAF6-BA81-63279B73CECE}"/>
          </ac:grpSpMkLst>
        </pc:grpChg>
        <pc:grpChg chg="add mod">
          <ac:chgData name="Kulinich Bohdan" userId="48e65c9f34e137d0" providerId="LiveId" clId="{9EC74837-C82B-D047-9A7B-585242D3D98D}" dt="2023-07-11T11:14:37.232" v="951" actId="1076"/>
          <ac:grpSpMkLst>
            <pc:docMk/>
            <pc:sldMk cId="171306018" sldId="296"/>
            <ac:grpSpMk id="164" creationId="{073C84D6-C25C-AF15-5BE3-BFB90481ED6B}"/>
          </ac:grpSpMkLst>
        </pc:grpChg>
        <pc:grpChg chg="add mod">
          <ac:chgData name="Kulinich Bohdan" userId="48e65c9f34e137d0" providerId="LiveId" clId="{9EC74837-C82B-D047-9A7B-585242D3D98D}" dt="2023-07-11T11:19:21.723" v="1202" actId="1076"/>
          <ac:grpSpMkLst>
            <pc:docMk/>
            <pc:sldMk cId="171306018" sldId="296"/>
            <ac:grpSpMk id="173" creationId="{231CCBD3-D558-8B9D-F577-442384B0894D}"/>
          </ac:grpSpMkLst>
        </pc:grpChg>
        <pc:grpChg chg="add del mod">
          <ac:chgData name="Kulinich Bohdan" userId="48e65c9f34e137d0" providerId="LiveId" clId="{9EC74837-C82B-D047-9A7B-585242D3D98D}" dt="2023-07-11T11:21:27.019" v="1219"/>
          <ac:grpSpMkLst>
            <pc:docMk/>
            <pc:sldMk cId="171306018" sldId="296"/>
            <ac:grpSpMk id="175" creationId="{7BEB3B34-D8A4-8A20-A4B9-99A075C20852}"/>
          </ac:grpSpMkLst>
        </pc:grpChg>
        <pc:grpChg chg="add del mod">
          <ac:chgData name="Kulinich Bohdan" userId="48e65c9f34e137d0" providerId="LiveId" clId="{9EC74837-C82B-D047-9A7B-585242D3D98D}" dt="2023-07-11T11:26:08.683" v="1271" actId="164"/>
          <ac:grpSpMkLst>
            <pc:docMk/>
            <pc:sldMk cId="171306018" sldId="296"/>
            <ac:grpSpMk id="183" creationId="{A1F3BA2E-E034-58AE-7BC5-4D5C166EC1CD}"/>
          </ac:grpSpMkLst>
        </pc:grpChg>
        <pc:grpChg chg="add mod modVis">
          <ac:chgData name="Kulinich Bohdan" userId="48e65c9f34e137d0" providerId="LiveId" clId="{9EC74837-C82B-D047-9A7B-585242D3D98D}" dt="2023-07-11T11:26:21.160" v="1277" actId="14429"/>
          <ac:grpSpMkLst>
            <pc:docMk/>
            <pc:sldMk cId="171306018" sldId="296"/>
            <ac:grpSpMk id="184" creationId="{3498640A-730C-8D3B-96CC-E472AA312809}"/>
          </ac:grpSpMkLst>
        </pc:grpChg>
        <pc:grpChg chg="mod">
          <ac:chgData name="Kulinich Bohdan" userId="48e65c9f34e137d0" providerId="LiveId" clId="{9EC74837-C82B-D047-9A7B-585242D3D98D}" dt="2023-07-11T11:21:31.841" v="1221"/>
          <ac:grpSpMkLst>
            <pc:docMk/>
            <pc:sldMk cId="171306018" sldId="296"/>
            <ac:grpSpMk id="186" creationId="{6C803EDC-53DE-5650-A9E3-19F4A1B754B4}"/>
          </ac:grpSpMkLst>
        </pc:grpChg>
        <pc:grpChg chg="add del mod topLvl">
          <ac:chgData name="Kulinich Bohdan" userId="48e65c9f34e137d0" providerId="LiveId" clId="{9EC74837-C82B-D047-9A7B-585242D3D98D}" dt="2023-07-11T13:38:31.007" v="1509" actId="165"/>
          <ac:grpSpMkLst>
            <pc:docMk/>
            <pc:sldMk cId="171306018" sldId="296"/>
            <ac:grpSpMk id="194" creationId="{B0A6BC84-3743-ADB6-852A-A08D22F93190}"/>
          </ac:grpSpMkLst>
        </pc:grpChg>
        <pc:grpChg chg="add mod">
          <ac:chgData name="Kulinich Bohdan" userId="48e65c9f34e137d0" providerId="LiveId" clId="{9EC74837-C82B-D047-9A7B-585242D3D98D}" dt="2023-07-11T11:26:10.443" v="1273" actId="1076"/>
          <ac:grpSpMkLst>
            <pc:docMk/>
            <pc:sldMk cId="171306018" sldId="296"/>
            <ac:grpSpMk id="195" creationId="{C3745307-9F09-149F-682D-E6831FF1EC95}"/>
          </ac:grpSpMkLst>
        </pc:grpChg>
        <pc:grpChg chg="add del mod">
          <ac:chgData name="Kulinich Bohdan" userId="48e65c9f34e137d0" providerId="LiveId" clId="{9EC74837-C82B-D047-9A7B-585242D3D98D}" dt="2023-07-11T13:38:27.442" v="1508" actId="165"/>
          <ac:grpSpMkLst>
            <pc:docMk/>
            <pc:sldMk cId="171306018" sldId="296"/>
            <ac:grpSpMk id="212" creationId="{81B2AEFA-5DD7-194B-EBC3-B9FFA1EFBC98}"/>
          </ac:grpSpMkLst>
        </pc:grpChg>
        <pc:grpChg chg="add mod">
          <ac:chgData name="Kulinich Bohdan" userId="48e65c9f34e137d0" providerId="LiveId" clId="{9EC74837-C82B-D047-9A7B-585242D3D98D}" dt="2023-07-11T13:41:43.528" v="1539" actId="164"/>
          <ac:grpSpMkLst>
            <pc:docMk/>
            <pc:sldMk cId="171306018" sldId="296"/>
            <ac:grpSpMk id="274" creationId="{36E60F9A-F686-053F-309B-A50750017EB2}"/>
          </ac:grpSpMkLst>
        </pc:grpChg>
        <pc:picChg chg="add mod">
          <ac:chgData name="Kulinich Bohdan" userId="48e65c9f34e137d0" providerId="LiveId" clId="{9EC74837-C82B-D047-9A7B-585242D3D98D}" dt="2023-07-11T13:33:08.616" v="1481" actId="166"/>
          <ac:picMkLst>
            <pc:docMk/>
            <pc:sldMk cId="171306018" sldId="296"/>
            <ac:picMk id="2" creationId="{03BB9CB7-3633-7310-EA2D-DB4F9587E232}"/>
          </ac:picMkLst>
        </pc:picChg>
        <pc:picChg chg="mod">
          <ac:chgData name="Kulinich Bohdan" userId="48e65c9f34e137d0" providerId="LiveId" clId="{9EC74837-C82B-D047-9A7B-585242D3D98D}" dt="2023-07-11T13:38:50.941" v="1510" actId="166"/>
          <ac:picMkLst>
            <pc:docMk/>
            <pc:sldMk cId="171306018" sldId="296"/>
            <ac:picMk id="16" creationId="{420B6ECF-D877-A949-E244-77C5FBEB78A1}"/>
          </ac:picMkLst>
        </pc:picChg>
        <pc:picChg chg="mod modVis">
          <ac:chgData name="Kulinich Bohdan" userId="48e65c9f34e137d0" providerId="LiveId" clId="{9EC74837-C82B-D047-9A7B-585242D3D98D}" dt="2023-07-12T14:50:12.348" v="1656" actId="14430"/>
          <ac:picMkLst>
            <pc:docMk/>
            <pc:sldMk cId="171306018" sldId="296"/>
            <ac:picMk id="151" creationId="{719B831F-A1C9-E1EF-7486-5328AD3480C2}"/>
          </ac:picMkLst>
        </pc:picChg>
        <pc:picChg chg="add del mod">
          <ac:chgData name="Kulinich Bohdan" userId="48e65c9f34e137d0" providerId="LiveId" clId="{9EC74837-C82B-D047-9A7B-585242D3D98D}" dt="2023-07-11T13:28:16.218" v="1420"/>
          <ac:picMkLst>
            <pc:docMk/>
            <pc:sldMk cId="171306018" sldId="296"/>
            <ac:picMk id="245" creationId="{D05FB79F-F315-D67C-2500-38A8260D8C48}"/>
          </ac:picMkLst>
        </pc:pic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0" creationId="{3946C099-001B-1064-3B55-F165909B1D6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2" creationId="{9BAED246-E857-0B3F-C0E8-DA7A4BA8715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3" creationId="{675672F6-FF16-6A91-3AE6-524148A595FF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4" creationId="{FF0993F7-5A05-9C71-FC00-00E90D139B83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5" creationId="{0A5AD323-5E92-F16E-DB4E-A5DD62A8C428}"/>
          </ac:cxnSpMkLst>
        </pc:cxnChg>
        <pc:cxnChg chg="add del mod">
          <ac:chgData name="Kulinich Bohdan" userId="48e65c9f34e137d0" providerId="LiveId" clId="{9EC74837-C82B-D047-9A7B-585242D3D98D}" dt="2023-07-11T10:52:35.852" v="742"/>
          <ac:cxnSpMkLst>
            <pc:docMk/>
            <pc:sldMk cId="171306018" sldId="296"/>
            <ac:cxnSpMk id="17" creationId="{642873E0-8BCD-B7B0-9125-1CA774FA818D}"/>
          </ac:cxnSpMkLst>
        </pc:cxnChg>
        <pc:cxnChg chg="del mod topLvl">
          <ac:chgData name="Kulinich Bohdan" userId="48e65c9f34e137d0" providerId="LiveId" clId="{9EC74837-C82B-D047-9A7B-585242D3D98D}" dt="2023-07-11T11:12:56.064" v="900" actId="478"/>
          <ac:cxnSpMkLst>
            <pc:docMk/>
            <pc:sldMk cId="171306018" sldId="296"/>
            <ac:cxnSpMk id="32" creationId="{35A252E1-9450-95D9-B998-97C03B42BC98}"/>
          </ac:cxnSpMkLst>
        </pc:cxnChg>
        <pc:cxnChg chg="mod topLvl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33" creationId="{562173D2-9C7C-9A7E-2C1F-003C2A8B62AE}"/>
          </ac:cxnSpMkLst>
        </pc:cxnChg>
        <pc:cxnChg chg="del mod topLvl">
          <ac:chgData name="Kulinich Bohdan" userId="48e65c9f34e137d0" providerId="LiveId" clId="{9EC74837-C82B-D047-9A7B-585242D3D98D}" dt="2023-07-11T11:13:40.249" v="928" actId="478"/>
          <ac:cxnSpMkLst>
            <pc:docMk/>
            <pc:sldMk cId="171306018" sldId="296"/>
            <ac:cxnSpMk id="34" creationId="{5C822196-C5E1-C1A5-57F3-15AE1F8CED69}"/>
          </ac:cxnSpMkLst>
        </pc:cxnChg>
        <pc:cxnChg chg="del mod topLvl">
          <ac:chgData name="Kulinich Bohdan" userId="48e65c9f34e137d0" providerId="LiveId" clId="{9EC74837-C82B-D047-9A7B-585242D3D98D}" dt="2023-07-11T11:13:34.054" v="926" actId="478"/>
          <ac:cxnSpMkLst>
            <pc:docMk/>
            <pc:sldMk cId="171306018" sldId="296"/>
            <ac:cxnSpMk id="35" creationId="{11D7E8E7-6174-68DA-BC50-1F12EAC00F4D}"/>
          </ac:cxnSpMkLst>
        </pc:cxnChg>
        <pc:cxnChg chg="add mod topLvl">
          <ac:chgData name="Kulinich Bohdan" userId="48e65c9f34e137d0" providerId="LiveId" clId="{9EC74837-C82B-D047-9A7B-585242D3D98D}" dt="2023-07-11T13:39:17.699" v="1512" actId="14100"/>
          <ac:cxnSpMkLst>
            <pc:docMk/>
            <pc:sldMk cId="171306018" sldId="296"/>
            <ac:cxnSpMk id="36" creationId="{62877495-B118-1DCA-DFBD-B2279FCBF733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0" creationId="{A6DAEBDF-99D6-8449-F375-985D77C87D3E}"/>
          </ac:cxnSpMkLst>
        </pc:cxnChg>
        <pc:cxnChg chg="add mod topLvl">
          <ac:chgData name="Kulinich Bohdan" userId="48e65c9f34e137d0" providerId="LiveId" clId="{9EC74837-C82B-D047-9A7B-585242D3D98D}" dt="2023-07-11T13:39:02.591" v="1511" actId="166"/>
          <ac:cxnSpMkLst>
            <pc:docMk/>
            <pc:sldMk cId="171306018" sldId="296"/>
            <ac:cxnSpMk id="44" creationId="{324B8E88-7773-DCA6-4E66-D30F0A7121BF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46" creationId="{79AA3985-7905-D8F2-BBAB-8E16DDC8747C}"/>
          </ac:cxnSpMkLst>
        </pc:cxnChg>
        <pc:cxnChg chg="add mod topLvl">
          <ac:chgData name="Kulinich Bohdan" userId="48e65c9f34e137d0" providerId="LiveId" clId="{9EC74837-C82B-D047-9A7B-585242D3D98D}" dt="2023-07-11T13:38:31.007" v="1509" actId="165"/>
          <ac:cxnSpMkLst>
            <pc:docMk/>
            <pc:sldMk cId="171306018" sldId="296"/>
            <ac:cxnSpMk id="54" creationId="{20B511C6-77B1-7967-7917-B829332E4D96}"/>
          </ac:cxnSpMkLst>
        </pc:cxnChg>
        <pc:cxnChg chg="add del mod">
          <ac:chgData name="Kulinich Bohdan" userId="48e65c9f34e137d0" providerId="LiveId" clId="{9EC74837-C82B-D047-9A7B-585242D3D98D}" dt="2023-07-11T11:08:09.566" v="837" actId="478"/>
          <ac:cxnSpMkLst>
            <pc:docMk/>
            <pc:sldMk cId="171306018" sldId="296"/>
            <ac:cxnSpMk id="59" creationId="{E0DD5189-3599-522E-47C9-849F82E187FA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1" creationId="{BEF125D5-371C-D17F-8DE9-A41AC2271168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2" creationId="{771865F5-1B91-176A-932F-CE20CC532BE7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5" creationId="{AC9B98B4-492C-9313-B315-9577F1A0B82C}"/>
          </ac:cxnSpMkLst>
        </pc:cxnChg>
        <pc:cxnChg chg="add del mod">
          <ac:chgData name="Kulinich Bohdan" userId="48e65c9f34e137d0" providerId="LiveId" clId="{9EC74837-C82B-D047-9A7B-585242D3D98D}" dt="2023-07-11T11:08:08.521" v="835" actId="478"/>
          <ac:cxnSpMkLst>
            <pc:docMk/>
            <pc:sldMk cId="171306018" sldId="296"/>
            <ac:cxnSpMk id="67" creationId="{B03CD6F1-BB77-7815-265E-D02F8B1DF535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69" creationId="{E1CE1094-AB91-C8B0-B1B8-52DD974462F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1" creationId="{3DF6CF42-7F78-E406-C09C-DFA116DF191B}"/>
          </ac:cxnSpMkLst>
        </pc:cxnChg>
        <pc:cxnChg chg="add del mod topLvl">
          <ac:chgData name="Kulinich Bohdan" userId="48e65c9f34e137d0" providerId="LiveId" clId="{9EC74837-C82B-D047-9A7B-585242D3D98D}" dt="2023-07-11T13:41:43.528" v="1539" actId="164"/>
          <ac:cxnSpMkLst>
            <pc:docMk/>
            <pc:sldMk cId="171306018" sldId="296"/>
            <ac:cxnSpMk id="73" creationId="{BA6A57D2-B5EA-2936-4EA3-29BE5A0B1CB5}"/>
          </ac:cxnSpMkLst>
        </pc:cxnChg>
        <pc:cxnChg chg="add del mod">
          <ac:chgData name="Kulinich Bohdan" userId="48e65c9f34e137d0" providerId="LiveId" clId="{9EC74837-C82B-D047-9A7B-585242D3D98D}" dt="2023-07-11T11:08:07.808" v="834" actId="478"/>
          <ac:cxnSpMkLst>
            <pc:docMk/>
            <pc:sldMk cId="171306018" sldId="296"/>
            <ac:cxnSpMk id="74" creationId="{7DD3F2C9-DD93-30D3-81BA-89EBD1E52C5E}"/>
          </ac:cxnSpMkLst>
        </pc:cxnChg>
        <pc:cxnChg chg="add del mod">
          <ac:chgData name="Kulinich Bohdan" userId="48e65c9f34e137d0" providerId="LiveId" clId="{9EC74837-C82B-D047-9A7B-585242D3D98D}" dt="2023-07-11T11:08:09.032" v="836" actId="478"/>
          <ac:cxnSpMkLst>
            <pc:docMk/>
            <pc:sldMk cId="171306018" sldId="296"/>
            <ac:cxnSpMk id="105" creationId="{86BA44E2-3B04-AE47-0C89-D943480CC308}"/>
          </ac:cxnSpMkLst>
        </pc:cxnChg>
        <pc:cxnChg chg="add del mod">
          <ac:chgData name="Kulinich Bohdan" userId="48e65c9f34e137d0" providerId="LiveId" clId="{9EC74837-C82B-D047-9A7B-585242D3D98D}" dt="2023-07-11T11:33:40.524" v="1344" actId="478"/>
          <ac:cxnSpMkLst>
            <pc:docMk/>
            <pc:sldMk cId="171306018" sldId="296"/>
            <ac:cxnSpMk id="107" creationId="{7FFA996C-2B39-B212-07BC-A8525D7D25D7}"/>
          </ac:cxnSpMkLst>
        </pc:cxnChg>
        <pc:cxnChg chg="add del mod">
          <ac:chgData name="Kulinich Bohdan" userId="48e65c9f34e137d0" providerId="LiveId" clId="{9EC74837-C82B-D047-9A7B-585242D3D98D}" dt="2023-07-11T11:33:12.081" v="1334" actId="478"/>
          <ac:cxnSpMkLst>
            <pc:docMk/>
            <pc:sldMk cId="171306018" sldId="296"/>
            <ac:cxnSpMk id="108" creationId="{2EFE0225-EB47-44AF-0CC6-7E7F4DEEDA6F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09" creationId="{90536CDB-2D3B-CFFE-1C32-FF994109B505}"/>
          </ac:cxnSpMkLst>
        </pc:cxnChg>
        <pc:cxnChg chg="add del mod">
          <ac:chgData name="Kulinich Bohdan" userId="48e65c9f34e137d0" providerId="LiveId" clId="{9EC74837-C82B-D047-9A7B-585242D3D98D}" dt="2023-07-11T11:33:13.305" v="1335" actId="478"/>
          <ac:cxnSpMkLst>
            <pc:docMk/>
            <pc:sldMk cId="171306018" sldId="296"/>
            <ac:cxnSpMk id="110" creationId="{61CA544E-18D3-0529-A0F9-41C85E042B59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6" creationId="{B73A1A09-CA54-3370-BB61-9D9C3F7400E8}"/>
          </ac:cxnSpMkLst>
        </pc:cxnChg>
        <pc:cxnChg chg="add del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18" creationId="{FDC23A77-E518-1FFE-BAAC-A5368C01824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20" creationId="{49F93398-7EFD-C833-1469-793F4C336F2D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33" creationId="{7AB57459-1A2B-A1EC-6346-F53227C887A6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2" creationId="{BDF06138-7C30-087E-631B-1CF9E1AC3F7C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44" creationId="{EBD05663-C816-7D3F-B512-E14600B66BD8}"/>
          </ac:cxnSpMkLst>
        </pc:cxnChg>
        <pc:cxnChg chg="add mod">
          <ac:chgData name="Kulinich Bohdan" userId="48e65c9f34e137d0" providerId="LiveId" clId="{9EC74837-C82B-D047-9A7B-585242D3D98D}" dt="2023-07-11T11:21:38.274" v="1223" actId="208"/>
          <ac:cxnSpMkLst>
            <pc:docMk/>
            <pc:sldMk cId="171306018" sldId="296"/>
            <ac:cxnSpMk id="150" creationId="{5312895E-10BE-711F-2CB1-8C8828F329FD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54" creationId="{CBEC1766-8357-81B2-355E-35FC772CEF0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56" creationId="{5B48F434-09C5-D5F2-F1FB-15EDDF76F799}"/>
          </ac:cxnSpMkLst>
        </pc:cxnChg>
        <pc:cxnChg chg="add del mod">
          <ac:chgData name="Kulinich Bohdan" userId="48e65c9f34e137d0" providerId="LiveId" clId="{9EC74837-C82B-D047-9A7B-585242D3D98D}" dt="2023-07-11T11:14:12.019" v="942" actId="478"/>
          <ac:cxnSpMkLst>
            <pc:docMk/>
            <pc:sldMk cId="171306018" sldId="296"/>
            <ac:cxnSpMk id="159" creationId="{89C50EEB-E882-FE36-BA0E-DB110A698B65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0" creationId="{BB37A523-1043-8ED2-CEDE-AA8C3C999B93}"/>
          </ac:cxnSpMkLst>
        </pc:cxnChg>
        <pc:cxnChg chg="add mod">
          <ac:chgData name="Kulinich Bohdan" userId="48e65c9f34e137d0" providerId="LiveId" clId="{9EC74837-C82B-D047-9A7B-585242D3D98D}" dt="2023-07-11T11:14:35.802" v="949" actId="164"/>
          <ac:cxnSpMkLst>
            <pc:docMk/>
            <pc:sldMk cId="171306018" sldId="296"/>
            <ac:cxnSpMk id="163" creationId="{98C9DEAE-AE36-569D-0B28-DD09EDC5A778}"/>
          </ac:cxnSpMkLst>
        </pc:cxnChg>
        <pc:cxnChg chg="add mod">
          <ac:chgData name="Kulinich Bohdan" userId="48e65c9f34e137d0" providerId="LiveId" clId="{9EC74837-C82B-D047-9A7B-585242D3D98D}" dt="2023-07-11T11:17:11.061" v="1064" actId="164"/>
          <ac:cxnSpMkLst>
            <pc:docMk/>
            <pc:sldMk cId="171306018" sldId="296"/>
            <ac:cxnSpMk id="166" creationId="{CE8969A5-6402-9EE5-C46D-A2DA1CD349B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6" creationId="{3F7CA9DE-5EA2-A69B-2AE6-CDEA37B21451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7" creationId="{9D9C4E83-9D9C-6FFC-3A65-C07087978F27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8" creationId="{7C96D58B-EA58-1CE7-46E2-814E45AE41E0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79" creationId="{FA174653-D185-85D7-D7DD-FF7F39183046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0" creationId="{5BF3FDEE-7377-87E9-CF5D-A86AAE75E5B8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1" creationId="{784D6A18-D8C5-27FF-7779-2F1397FA87EF}"/>
          </ac:cxnSpMkLst>
        </pc:cxnChg>
        <pc:cxnChg chg="mod">
          <ac:chgData name="Kulinich Bohdan" userId="48e65c9f34e137d0" providerId="LiveId" clId="{9EC74837-C82B-D047-9A7B-585242D3D98D}" dt="2023-07-11T11:21:15.872" v="1214"/>
          <ac:cxnSpMkLst>
            <pc:docMk/>
            <pc:sldMk cId="171306018" sldId="296"/>
            <ac:cxnSpMk id="182" creationId="{AA9AC0A4-E9FE-587E-F02A-B182122B6D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5" creationId="{189971B1-02A2-7DEB-AE5B-8CBE06C56E93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7" creationId="{5FD7637E-89E4-74F9-9620-F3784207BE0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8" creationId="{212BF091-2168-7EA6-995A-C1B16A38CE2F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89" creationId="{17DB96FA-0A62-E60E-9573-00A3FD4A30E5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0" creationId="{E8B51927-FC20-F03B-B4E2-0A711DD7BDC2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1" creationId="{0AC8A93A-C93C-6CE1-D438-F43A7FA6AF50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2" creationId="{AA3A7FFB-4525-89C4-1A50-6FB5F52BCC4C}"/>
          </ac:cxnSpMkLst>
        </pc:cxnChg>
        <pc:cxnChg chg="mod">
          <ac:chgData name="Kulinich Bohdan" userId="48e65c9f34e137d0" providerId="LiveId" clId="{9EC74837-C82B-D047-9A7B-585242D3D98D}" dt="2023-07-11T11:21:31.841" v="1221"/>
          <ac:cxnSpMkLst>
            <pc:docMk/>
            <pc:sldMk cId="171306018" sldId="296"/>
            <ac:cxnSpMk id="193" creationId="{730B1D47-5CF6-5CCA-88F9-E108BF9EA3E2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197" creationId="{80A4BB33-2375-49DA-4D55-C5E9AA02D388}"/>
          </ac:cxnSpMkLst>
        </pc:cxnChg>
        <pc:cxnChg chg="add mod topLvl">
          <ac:chgData name="Kulinich Bohdan" userId="48e65c9f34e137d0" providerId="LiveId" clId="{9EC74837-C82B-D047-9A7B-585242D3D98D}" dt="2023-07-11T13:38:27.442" v="1508" actId="165"/>
          <ac:cxnSpMkLst>
            <pc:docMk/>
            <pc:sldMk cId="171306018" sldId="296"/>
            <ac:cxnSpMk id="202" creationId="{53CE1462-1351-C4AE-F6A0-8121A443868A}"/>
          </ac:cxnSpMkLst>
        </pc:cxnChg>
        <pc:cxnChg chg="add del mod">
          <ac:chgData name="Kulinich Bohdan" userId="48e65c9f34e137d0" providerId="LiveId" clId="{9EC74837-C82B-D047-9A7B-585242D3D98D}" dt="2023-07-11T13:27:13.805" v="1397" actId="478"/>
          <ac:cxnSpMkLst>
            <pc:docMk/>
            <pc:sldMk cId="171306018" sldId="296"/>
            <ac:cxnSpMk id="214" creationId="{B22F87FC-EF42-3B0A-9397-675F06630153}"/>
          </ac:cxnSpMkLst>
        </pc:cxnChg>
        <pc:cxnChg chg="add del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17" creationId="{7D9111B4-7EAA-92FE-D29C-7068D01C5FF7}"/>
          </ac:cxnSpMkLst>
        </pc:cxnChg>
        <pc:cxnChg chg="add del mod">
          <ac:chgData name="Kulinich Bohdan" userId="48e65c9f34e137d0" providerId="LiveId" clId="{9EC74837-C82B-D047-9A7B-585242D3D98D}" dt="2023-07-11T11:34:54.359" v="1380" actId="478"/>
          <ac:cxnSpMkLst>
            <pc:docMk/>
            <pc:sldMk cId="171306018" sldId="296"/>
            <ac:cxnSpMk id="218" creationId="{3C116867-0DC8-09A2-0556-4637FD6BF3F5}"/>
          </ac:cxnSpMkLst>
        </pc:cxnChg>
        <pc:cxnChg chg="add del mod">
          <ac:chgData name="Kulinich Bohdan" userId="48e65c9f34e137d0" providerId="LiveId" clId="{9EC74837-C82B-D047-9A7B-585242D3D98D}" dt="2023-07-11T11:34:42.533" v="1374"/>
          <ac:cxnSpMkLst>
            <pc:docMk/>
            <pc:sldMk cId="171306018" sldId="296"/>
            <ac:cxnSpMk id="220" creationId="{2BE12F6A-C63C-9E87-7A70-A5FEF5B9ACB6}"/>
          </ac:cxnSpMkLst>
        </pc:cxnChg>
        <pc:cxnChg chg="add del mod">
          <ac:chgData name="Kulinich Bohdan" userId="48e65c9f34e137d0" providerId="LiveId" clId="{9EC74837-C82B-D047-9A7B-585242D3D98D}" dt="2023-07-11T11:34:42.146" v="1372"/>
          <ac:cxnSpMkLst>
            <pc:docMk/>
            <pc:sldMk cId="171306018" sldId="296"/>
            <ac:cxnSpMk id="221" creationId="{4E0AF548-255E-7510-27B2-A29345738B94}"/>
          </ac:cxnSpMkLst>
        </pc:cxnChg>
        <pc:cxnChg chg="add del mod">
          <ac:chgData name="Kulinich Bohdan" userId="48e65c9f34e137d0" providerId="LiveId" clId="{9EC74837-C82B-D047-9A7B-585242D3D98D}" dt="2023-07-11T11:34:41.767" v="1370"/>
          <ac:cxnSpMkLst>
            <pc:docMk/>
            <pc:sldMk cId="171306018" sldId="296"/>
            <ac:cxnSpMk id="222" creationId="{BD80CBA9-20DD-8E60-5EA2-2F9D458D9C5D}"/>
          </ac:cxnSpMkLst>
        </pc:cxnChg>
        <pc:cxnChg chg="add del mod">
          <ac:chgData name="Kulinich Bohdan" userId="48e65c9f34e137d0" providerId="LiveId" clId="{9EC74837-C82B-D047-9A7B-585242D3D98D}" dt="2023-07-11T11:34:41.301" v="1368"/>
          <ac:cxnSpMkLst>
            <pc:docMk/>
            <pc:sldMk cId="171306018" sldId="296"/>
            <ac:cxnSpMk id="223" creationId="{D69D0CC9-0D73-0AFE-F273-C7752D045748}"/>
          </ac:cxnSpMkLst>
        </pc:cxnChg>
        <pc:cxnChg chg="add del mod">
          <ac:chgData name="Kulinich Bohdan" userId="48e65c9f34e137d0" providerId="LiveId" clId="{9EC74837-C82B-D047-9A7B-585242D3D98D}" dt="2023-07-11T13:27:14.919" v="1398" actId="478"/>
          <ac:cxnSpMkLst>
            <pc:docMk/>
            <pc:sldMk cId="171306018" sldId="296"/>
            <ac:cxnSpMk id="231" creationId="{7E8C2323-D6BF-8483-B3D6-7239A6EF1974}"/>
          </ac:cxnSpMkLst>
        </pc:cxnChg>
        <pc:cxnChg chg="add del mod">
          <ac:chgData name="Kulinich Bohdan" userId="48e65c9f34e137d0" providerId="LiveId" clId="{9EC74837-C82B-D047-9A7B-585242D3D98D}" dt="2023-07-11T13:27:12.985" v="1396" actId="478"/>
          <ac:cxnSpMkLst>
            <pc:docMk/>
            <pc:sldMk cId="171306018" sldId="296"/>
            <ac:cxnSpMk id="232" creationId="{2FC0F0F4-7998-A89E-FE63-278336A8C981}"/>
          </ac:cxnSpMkLst>
        </pc:cxnChg>
        <pc:cxnChg chg="add mod">
          <ac:chgData name="Kulinich Bohdan" userId="48e65c9f34e137d0" providerId="LiveId" clId="{9EC74837-C82B-D047-9A7B-585242D3D98D}" dt="2023-07-11T13:34:35.408" v="1490" actId="693"/>
          <ac:cxnSpMkLst>
            <pc:docMk/>
            <pc:sldMk cId="171306018" sldId="296"/>
            <ac:cxnSpMk id="233" creationId="{E10D8849-897E-62A0-E094-C39291532976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39" creationId="{81AADB97-B0E3-0DAF-78C5-0FE235BEAE9F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0" creationId="{9B708569-6990-DB50-E886-2B1BD41DA973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1" creationId="{2249705C-800D-B36E-01CC-F909F64B97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6" creationId="{8DE9DF9F-4FE3-82C2-E10C-576DC68BA3DE}"/>
          </ac:cxnSpMkLst>
        </pc:cxnChg>
        <pc:cxnChg chg="add mod">
          <ac:chgData name="Kulinich Bohdan" userId="48e65c9f34e137d0" providerId="LiveId" clId="{9EC74837-C82B-D047-9A7B-585242D3D98D}" dt="2023-07-11T13:30:59.825" v="1441" actId="1076"/>
          <ac:cxnSpMkLst>
            <pc:docMk/>
            <pc:sldMk cId="171306018" sldId="296"/>
            <ac:cxnSpMk id="249" creationId="{BBF5FC51-2081-4AB6-5111-2F69F23FB44D}"/>
          </ac:cxnSpMkLst>
        </pc:cxnChg>
        <pc:cxnChg chg="add mod">
          <ac:chgData name="Kulinich Bohdan" userId="48e65c9f34e137d0" providerId="LiveId" clId="{9EC74837-C82B-D047-9A7B-585242D3D98D}" dt="2023-07-11T13:31:03.679" v="1444" actId="693"/>
          <ac:cxnSpMkLst>
            <pc:docMk/>
            <pc:sldMk cId="171306018" sldId="296"/>
            <ac:cxnSpMk id="252" creationId="{0EEC97A7-9BEA-959A-794E-2A6ADD49274F}"/>
          </ac:cxnSpMkLst>
        </pc:cxnChg>
        <pc:cxnChg chg="add del mod">
          <ac:chgData name="Kulinich Bohdan" userId="48e65c9f34e137d0" providerId="LiveId" clId="{9EC74837-C82B-D047-9A7B-585242D3D98D}" dt="2023-07-11T13:31:54.736" v="1462" actId="478"/>
          <ac:cxnSpMkLst>
            <pc:docMk/>
            <pc:sldMk cId="171306018" sldId="296"/>
            <ac:cxnSpMk id="254" creationId="{F820FD81-B06B-AED7-90EF-069B7EF5B0AD}"/>
          </ac:cxnSpMkLst>
        </pc:cxnChg>
        <pc:cxnChg chg="add mod">
          <ac:chgData name="Kulinich Bohdan" userId="48e65c9f34e137d0" providerId="LiveId" clId="{9EC74837-C82B-D047-9A7B-585242D3D98D}" dt="2023-07-11T13:31:37.015" v="1456" actId="14100"/>
          <ac:cxnSpMkLst>
            <pc:docMk/>
            <pc:sldMk cId="171306018" sldId="296"/>
            <ac:cxnSpMk id="256" creationId="{4C46EC91-6B1D-617A-462D-A5D24AA06F7C}"/>
          </ac:cxnSpMkLst>
        </pc:cxnChg>
        <pc:cxnChg chg="add mod">
          <ac:chgData name="Kulinich Bohdan" userId="48e65c9f34e137d0" providerId="LiveId" clId="{9EC74837-C82B-D047-9A7B-585242D3D98D}" dt="2023-07-11T13:31:53.188" v="1461" actId="14100"/>
          <ac:cxnSpMkLst>
            <pc:docMk/>
            <pc:sldMk cId="171306018" sldId="296"/>
            <ac:cxnSpMk id="258" creationId="{D36750CB-9757-C266-9C60-697E1C399599}"/>
          </ac:cxnSpMkLst>
        </pc:cxnChg>
        <pc:cxnChg chg="add mod">
          <ac:chgData name="Kulinich Bohdan" userId="48e65c9f34e137d0" providerId="LiveId" clId="{9EC74837-C82B-D047-9A7B-585242D3D98D}" dt="2023-07-11T13:31:59.348" v="1464" actId="1076"/>
          <ac:cxnSpMkLst>
            <pc:docMk/>
            <pc:sldMk cId="171306018" sldId="296"/>
            <ac:cxnSpMk id="260" creationId="{A987E4D0-302C-3FE3-A16F-846DF4A24084}"/>
          </ac:cxnSpMkLst>
        </pc:cxnChg>
        <pc:cxnChg chg="add mod">
          <ac:chgData name="Kulinich Bohdan" userId="48e65c9f34e137d0" providerId="LiveId" clId="{9EC74837-C82B-D047-9A7B-585242D3D98D}" dt="2023-07-11T13:32:04.540" v="1466" actId="1076"/>
          <ac:cxnSpMkLst>
            <pc:docMk/>
            <pc:sldMk cId="171306018" sldId="296"/>
            <ac:cxnSpMk id="261" creationId="{0AA18ADC-0E96-C4DB-9054-A49973DB23EB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2" creationId="{4762897C-EBEA-5767-BC91-052C54FACA02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4" creationId="{E47BA3C8-7587-2B73-C85B-9AF7211533AA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6" creationId="{C933DEB4-7C6E-56C5-B4F5-5595703C6CD9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7" creationId="{C81D4F55-FC1D-2AB9-BF0E-09442BBC2B24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68" creationId="{7CC70D3F-6F71-09D9-85CD-076F3F0422A6}"/>
          </ac:cxnSpMkLst>
        </pc:cxnChg>
        <pc:cxnChg chg="add mod">
          <ac:chgData name="Kulinich Bohdan" userId="48e65c9f34e137d0" providerId="LiveId" clId="{9EC74837-C82B-D047-9A7B-585242D3D98D}" dt="2023-07-11T13:37:42.610" v="1504" actId="1582"/>
          <ac:cxnSpMkLst>
            <pc:docMk/>
            <pc:sldMk cId="171306018" sldId="296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09:13:47.057" v="2032"/>
        <pc:sldMkLst>
          <pc:docMk/>
          <pc:sldMk cId="1021752135" sldId="297"/>
        </pc:sldMkLst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4" creationId="{AF02539D-C60D-DC73-CC89-8EB4BFDBE287}"/>
          </ac:spMkLst>
        </pc:spChg>
        <pc:spChg chg="add 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7" creationId="{14106ECE-920D-AF1E-F094-D0EFC6981CFE}"/>
          </ac:spMkLst>
        </pc:spChg>
        <pc:spChg chg="add mod">
          <ac:chgData name="Kulinich Bohdan" userId="48e65c9f34e137d0" providerId="LiveId" clId="{9EC74837-C82B-D047-9A7B-585242D3D98D}" dt="2023-07-13T08:27:28.353" v="1866" actId="554"/>
          <ac:spMkLst>
            <pc:docMk/>
            <pc:sldMk cId="1021752135" sldId="297"/>
            <ac:spMk id="8" creationId="{311863F0-10F2-E178-A31A-26E77AF6D124}"/>
          </ac:spMkLst>
        </pc:spChg>
        <pc:spChg chg="add mod">
          <ac:chgData name="Kulinich Bohdan" userId="48e65c9f34e137d0" providerId="LiveId" clId="{9EC74837-C82B-D047-9A7B-585242D3D98D}" dt="2023-07-13T08:44:21.475" v="2028" actId="14100"/>
          <ac:spMkLst>
            <pc:docMk/>
            <pc:sldMk cId="1021752135" sldId="297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13:20.635" v="2029" actId="478"/>
          <ac:spMkLst>
            <pc:docMk/>
            <pc:sldMk cId="1021752135" sldId="297"/>
            <ac:spMk id="10" creationId="{0F1A9B31-A29B-480B-1F9A-17D1DD2BB0C0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0" creationId="{B6474D58-F2DA-E693-276F-52D7A453BBBB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1" creationId="{6C4A2EB1-4393-8ECE-4868-8ED9977F81B7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2" creationId="{3F5DAE8A-DC9E-B0A0-65D0-AE7D77076C04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3" creationId="{EEB10143-DE47-D659-8313-3D855479BA31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4" creationId="{43D94C39-F048-8868-2BBE-B9281EFE9525}"/>
          </ac:spMkLst>
        </pc:spChg>
        <pc:spChg chg="del">
          <ac:chgData name="Kulinich Bohdan" userId="48e65c9f34e137d0" providerId="LiveId" clId="{9EC74837-C82B-D047-9A7B-585242D3D98D}" dt="2023-07-13T08:14:28.574" v="1662" actId="478"/>
          <ac:spMkLst>
            <pc:docMk/>
            <pc:sldMk cId="1021752135" sldId="297"/>
            <ac:spMk id="26" creationId="{F22F7F98-E135-4B93-A72C-0FA249F7BFB6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5" creationId="{7B07220B-437E-5177-388D-8CFBD7EA8BAA}"/>
          </ac:spMkLst>
        </pc:spChg>
        <pc:spChg chg="mod">
          <ac:chgData name="Kulinich Bohdan" userId="48e65c9f34e137d0" providerId="LiveId" clId="{9EC74837-C82B-D047-9A7B-585242D3D98D}" dt="2023-07-13T09:13:25.831" v="2030" actId="1076"/>
          <ac:spMkLst>
            <pc:docMk/>
            <pc:sldMk cId="1021752135" sldId="297"/>
            <ac:spMk id="276" creationId="{908DA075-5A78-E29C-16A8-62ABAA12DC21}"/>
          </ac:spMkLst>
        </pc:s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64" creationId="{073C84D6-C25C-AF15-5BE3-BFB90481ED6B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73" creationId="{231CCBD3-D558-8B9D-F577-442384B0894D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84" creationId="{3498640A-730C-8D3B-96CC-E472AA312809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195" creationId="{C3745307-9F09-149F-682D-E6831FF1EC95}"/>
          </ac:grpSpMkLst>
        </pc:grpChg>
        <pc:grpChg chg="del">
          <ac:chgData name="Kulinich Bohdan" userId="48e65c9f34e137d0" providerId="LiveId" clId="{9EC74837-C82B-D047-9A7B-585242D3D98D}" dt="2023-07-13T08:14:28.574" v="1662" actId="478"/>
          <ac:grpSpMkLst>
            <pc:docMk/>
            <pc:sldMk cId="1021752135" sldId="297"/>
            <ac:grpSpMk id="274" creationId="{36E60F9A-F686-053F-309B-A50750017EB2}"/>
          </ac:grpSpMkLst>
        </pc:grp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2" creationId="{03BB9CB7-3633-7310-EA2D-DB4F9587E232}"/>
          </ac:picMkLst>
        </pc:picChg>
        <pc:picChg chg="add mod">
          <ac:chgData name="Kulinich Bohdan" userId="48e65c9f34e137d0" providerId="LiveId" clId="{9EC74837-C82B-D047-9A7B-585242D3D98D}" dt="2023-07-13T08:21:51.837" v="1787" actId="553"/>
          <ac:picMkLst>
            <pc:docMk/>
            <pc:sldMk cId="1021752135" sldId="297"/>
            <ac:picMk id="6" creationId="{523F448F-9ED4-1462-D615-E6441AE1B903}"/>
          </ac:picMkLst>
        </pc:picChg>
        <pc:picChg chg="del">
          <ac:chgData name="Kulinich Bohdan" userId="48e65c9f34e137d0" providerId="LiveId" clId="{9EC74837-C82B-D047-9A7B-585242D3D98D}" dt="2023-07-13T08:14:28.574" v="1662" actId="478"/>
          <ac:picMkLst>
            <pc:docMk/>
            <pc:sldMk cId="1021752135" sldId="297"/>
            <ac:picMk id="16" creationId="{420B6ECF-D877-A949-E244-77C5FBEB78A1}"/>
          </ac:picMkLst>
        </pc:pic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36" creationId="{62877495-B118-1DCA-DFBD-B2279FCBF73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0" creationId="{A6DAEBDF-99D6-8449-F375-985D77C87D3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4" creationId="{324B8E88-7773-DCA6-4E66-D30F0A7121B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46" creationId="{79AA3985-7905-D8F2-BBAB-8E16DDC874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54" creationId="{20B511C6-77B1-7967-7917-B829332E4D9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197" creationId="{80A4BB33-2375-49DA-4D55-C5E9AA02D388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02" creationId="{53CE1462-1351-C4AE-F6A0-8121A443868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17" creationId="{7D9111B4-7EAA-92FE-D29C-7068D01C5FF7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3" creationId="{E10D8849-897E-62A0-E094-C3929153297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39" creationId="{81AADB97-B0E3-0DAF-78C5-0FE235BEAE9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0" creationId="{9B708569-6990-DB50-E886-2B1BD41DA973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1" creationId="{2249705C-800D-B36E-01CC-F909F64B97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6" creationId="{8DE9DF9F-4FE3-82C2-E10C-576DC68BA3DE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49" creationId="{BBF5FC51-2081-4AB6-5111-2F69F23FB44D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2" creationId="{0EEC97A7-9BEA-959A-794E-2A6ADD49274F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6" creationId="{4C46EC91-6B1D-617A-462D-A5D24AA06F7C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58" creationId="{D36750CB-9757-C266-9C60-697E1C39959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0" creationId="{A987E4D0-302C-3FE3-A16F-846DF4A2408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1" creationId="{0AA18ADC-0E96-C4DB-9054-A49973DB23EB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2" creationId="{4762897C-EBEA-5767-BC91-052C54FACA02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4" creationId="{E47BA3C8-7587-2B73-C85B-9AF7211533AA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6" creationId="{C933DEB4-7C6E-56C5-B4F5-5595703C6CD9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7" creationId="{C81D4F55-FC1D-2AB9-BF0E-09442BBC2B24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68" creationId="{7CC70D3F-6F71-09D9-85CD-076F3F0422A6}"/>
          </ac:cxnSpMkLst>
        </pc:cxnChg>
        <pc:cxnChg chg="del">
          <ac:chgData name="Kulinich Bohdan" userId="48e65c9f34e137d0" providerId="LiveId" clId="{9EC74837-C82B-D047-9A7B-585242D3D98D}" dt="2023-07-13T08:14:28.574" v="1662" actId="478"/>
          <ac:cxnSpMkLst>
            <pc:docMk/>
            <pc:sldMk cId="1021752135" sldId="297"/>
            <ac:cxnSpMk id="270" creationId="{CE53D1C3-59D9-D07A-BB7A-E10F2C83579A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1:13:44.322" v="3150"/>
        <pc:sldMkLst>
          <pc:docMk/>
          <pc:sldMk cId="193047947" sldId="298"/>
        </pc:sldMkLst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4" creationId="{AF02539D-C60D-DC73-CC89-8EB4BFDBE287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7" creationId="{14106ECE-920D-AF1E-F094-D0EFC6981CFE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8" creationId="{311863F0-10F2-E178-A31A-26E77AF6D124}"/>
          </ac:spMkLst>
        </pc:spChg>
        <pc:spChg chg="del">
          <ac:chgData name="Kulinich Bohdan" userId="48e65c9f34e137d0" providerId="LiveId" clId="{9EC74837-C82B-D047-9A7B-585242D3D98D}" dt="2023-07-13T09:13:55.347" v="2035" actId="478"/>
          <ac:spMkLst>
            <pc:docMk/>
            <pc:sldMk cId="193047947" sldId="298"/>
            <ac:spMk id="9" creationId="{EC715298-7FFE-838B-D5A1-42AA3F096CA1}"/>
          </ac:spMkLst>
        </pc:spChg>
        <pc:spChg chg="add del mod">
          <ac:chgData name="Kulinich Bohdan" userId="48e65c9f34e137d0" providerId="LiveId" clId="{9EC74837-C82B-D047-9A7B-585242D3D98D}" dt="2023-07-13T09:28:44.337" v="2101" actId="478"/>
          <ac:spMkLst>
            <pc:docMk/>
            <pc:sldMk cId="193047947" sldId="298"/>
            <ac:spMk id="43" creationId="{C68ABCB1-6C0A-D2F5-0040-455E55BFC6CB}"/>
          </ac:spMkLst>
        </pc:spChg>
        <pc:spChg chg="add del mod">
          <ac:chgData name="Kulinich Bohdan" userId="48e65c9f34e137d0" providerId="LiveId" clId="{9EC74837-C82B-D047-9A7B-585242D3D98D}" dt="2023-07-13T09:36:16.989" v="2281" actId="478"/>
          <ac:spMkLst>
            <pc:docMk/>
            <pc:sldMk cId="193047947" sldId="298"/>
            <ac:spMk id="118" creationId="{BECE9047-0E87-1B9E-FCFB-FF084498AD8A}"/>
          </ac:spMkLst>
        </pc:spChg>
        <pc:spChg chg="add mod modVis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1" creationId="{509FACAF-7448-C7B5-6103-DBFC3485DD75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22" creationId="{DB0D26AB-684E-F177-8B82-A93E0EBC9712}"/>
          </ac:spMkLst>
        </pc:spChg>
        <pc:spChg chg="add mod">
          <ac:chgData name="Kulinich Bohdan" userId="48e65c9f34e137d0" providerId="LiveId" clId="{9EC74837-C82B-D047-9A7B-585242D3D98D}" dt="2023-07-13T10:57:21.315" v="3146" actId="1076"/>
          <ac:spMkLst>
            <pc:docMk/>
            <pc:sldMk cId="193047947" sldId="298"/>
            <ac:spMk id="123" creationId="{6FC9F608-7679-40C4-13EE-1436355B9F71}"/>
          </ac:spMkLst>
        </pc:spChg>
        <pc:spChg chg="add mod">
          <ac:chgData name="Kulinich Bohdan" userId="48e65c9f34e137d0" providerId="LiveId" clId="{9EC74837-C82B-D047-9A7B-585242D3D98D}" dt="2023-07-13T10:57:18.526" v="3145" actId="1076"/>
          <ac:spMkLst>
            <pc:docMk/>
            <pc:sldMk cId="193047947" sldId="298"/>
            <ac:spMk id="124" creationId="{17FAFE0D-8380-9188-17B5-F8A139CE30BC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3" creationId="{D9F8D910-106D-551F-12E7-963E444CC333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4" creationId="{3E247A4B-A7CF-AB42-1C57-6AE8806C6F3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5" creationId="{28C5EFB9-5BFB-7C85-F34A-89F94A622B8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6" creationId="{1D2D8F29-DD79-B043-F62F-FD8DF2A5990E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7" creationId="{85C0909C-A0B7-117D-D089-63A0457B456D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8" creationId="{098143CF-F0F7-9B00-7825-887EBE4A000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39" creationId="{285167D0-AEC3-35FE-A66C-48529410F5A6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0" creationId="{3AD1E586-5DEE-09E6-02FC-2AD8860FB101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1" creationId="{81B581BD-59E7-B421-C998-3157F48870CA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5" creationId="{85CFA8E0-1C84-740A-59D3-F4113E294F49}"/>
          </ac:spMkLst>
        </pc:spChg>
        <pc:spChg chg="add mod">
          <ac:chgData name="Kulinich Bohdan" userId="48e65c9f34e137d0" providerId="LiveId" clId="{9EC74837-C82B-D047-9A7B-585242D3D98D}" dt="2023-07-13T10:55:27.751" v="3078" actId="1076"/>
          <ac:spMkLst>
            <pc:docMk/>
            <pc:sldMk cId="193047947" sldId="298"/>
            <ac:spMk id="146" creationId="{2779A233-015A-50D5-003A-8718E8E1F153}"/>
          </ac:spMkLst>
        </pc:spChg>
        <pc:spChg chg="add mod">
          <ac:chgData name="Kulinich Bohdan" userId="48e65c9f34e137d0" providerId="LiveId" clId="{9EC74837-C82B-D047-9A7B-585242D3D98D}" dt="2023-07-13T10:56:17.740" v="3141" actId="14100"/>
          <ac:spMkLst>
            <pc:docMk/>
            <pc:sldMk cId="193047947" sldId="298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5" creationId="{7B07220B-437E-5177-388D-8CFBD7EA8BAA}"/>
          </ac:spMkLst>
        </pc:spChg>
        <pc:spChg chg="del">
          <ac:chgData name="Kulinich Bohdan" userId="48e65c9f34e137d0" providerId="LiveId" clId="{9EC74837-C82B-D047-9A7B-585242D3D98D}" dt="2023-07-13T09:13:57.723" v="2036" actId="478"/>
          <ac:spMkLst>
            <pc:docMk/>
            <pc:sldMk cId="193047947" sldId="298"/>
            <ac:spMk id="276" creationId="{908DA075-5A78-E29C-16A8-62ABAA12DC21}"/>
          </ac:spMkLst>
        </pc:spChg>
        <pc:grpChg chg="add del mod">
          <ac:chgData name="Kulinich Bohdan" userId="48e65c9f34e137d0" providerId="LiveId" clId="{9EC74837-C82B-D047-9A7B-585242D3D98D}" dt="2023-07-13T09:30:07.707" v="2213" actId="165"/>
          <ac:grpSpMkLst>
            <pc:docMk/>
            <pc:sldMk cId="193047947" sldId="298"/>
            <ac:grpSpMk id="19" creationId="{44011D70-0A1F-E978-E7D2-02C40C2B7D6E}"/>
          </ac:grpSpMkLst>
        </pc:grpChg>
        <pc:grpChg chg="add del mod">
          <ac:chgData name="Kulinich Bohdan" userId="48e65c9f34e137d0" providerId="LiveId" clId="{9EC74837-C82B-D047-9A7B-585242D3D98D}" dt="2023-07-13T10:47:58.328" v="2962" actId="165"/>
          <ac:grpSpMkLst>
            <pc:docMk/>
            <pc:sldMk cId="193047947" sldId="298"/>
            <ac:grpSpMk id="20" creationId="{4E86D5C8-7D58-C3B0-1751-18BF92BDC64A}"/>
          </ac:grpSpMkLst>
        </pc:grpChg>
        <pc:grpChg chg="add del mod">
          <ac:chgData name="Kulinich Bohdan" userId="48e65c9f34e137d0" providerId="LiveId" clId="{9EC74837-C82B-D047-9A7B-585242D3D98D}" dt="2023-07-13T10:47:49.362" v="2961" actId="165"/>
          <ac:grpSpMkLst>
            <pc:docMk/>
            <pc:sldMk cId="193047947" sldId="298"/>
            <ac:grpSpMk id="29" creationId="{CBBED4A9-D277-B03E-1F08-FFA0CBDAFD05}"/>
          </ac:grpSpMkLst>
        </pc:grpChg>
        <pc:grpChg chg="add del mod">
          <ac:chgData name="Kulinich Bohdan" userId="48e65c9f34e137d0" providerId="LiveId" clId="{9EC74837-C82B-D047-9A7B-585242D3D98D}" dt="2023-07-13T09:31:13.153" v="2224" actId="165"/>
          <ac:grpSpMkLst>
            <pc:docMk/>
            <pc:sldMk cId="193047947" sldId="298"/>
            <ac:grpSpMk id="58" creationId="{2BF2273B-49F6-4716-9AAE-76F865C55C44}"/>
          </ac:grpSpMkLst>
        </pc:grpChg>
        <pc:picChg chg="del">
          <ac:chgData name="Kulinich Bohdan" userId="48e65c9f34e137d0" providerId="LiveId" clId="{9EC74837-C82B-D047-9A7B-585242D3D98D}" dt="2023-07-13T09:13:55.347" v="2035" actId="478"/>
          <ac:picMkLst>
            <pc:docMk/>
            <pc:sldMk cId="193047947" sldId="298"/>
            <ac:picMk id="6" creationId="{523F448F-9ED4-1462-D615-E6441AE1B903}"/>
          </ac:picMkLst>
        </pc:picChg>
        <pc:picChg chg="add del mod">
          <ac:chgData name="Kulinich Bohdan" userId="48e65c9f34e137d0" providerId="LiveId" clId="{9EC74837-C82B-D047-9A7B-585242D3D98D}" dt="2023-07-13T09:29:55.445" v="2208" actId="478"/>
          <ac:picMkLst>
            <pc:docMk/>
            <pc:sldMk cId="193047947" sldId="298"/>
            <ac:picMk id="45" creationId="{5F75E35F-F150-B91B-ED28-38EF65700BB9}"/>
          </ac:picMkLst>
        </pc:picChg>
        <pc:cxnChg chg="add del mod topLvl">
          <ac:chgData name="Kulinich Bohdan" userId="48e65c9f34e137d0" providerId="LiveId" clId="{9EC74837-C82B-D047-9A7B-585242D3D98D}" dt="2023-07-13T09:30:34.831" v="2219" actId="478"/>
          <ac:cxnSpMkLst>
            <pc:docMk/>
            <pc:sldMk cId="193047947" sldId="298"/>
            <ac:cxnSpMk id="2" creationId="{98556A2A-3B32-F9CE-159D-59E983C0FA1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" creationId="{3C9E3BFA-DFDD-5539-A4AB-ED2D0E9D01D9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3" creationId="{75E10D1E-A07D-E319-5FBE-B7D9506EB2DD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1" creationId="{3DD9BE81-EE4A-6E80-E1B3-EE424397680C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2" creationId="{DF4F109D-E0ED-3CEA-B527-5B23CBADC863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3" creationId="{EE03867D-46ED-7F2A-019C-7917C22449E8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4" creationId="{ACB3D2C8-37A0-61D8-7A0C-94DF62BB04CE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5" creationId="{9B9B8458-5A56-59F5-349B-75DA1F7A65D7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27" creationId="{E5E1E9F9-F82C-14A3-73AF-A7D6C574E044}"/>
          </ac:cxnSpMkLst>
        </pc:cxnChg>
        <pc:cxnChg chg="add del mod">
          <ac:chgData name="Kulinich Bohdan" userId="48e65c9f34e137d0" providerId="LiveId" clId="{9EC74837-C82B-D047-9A7B-585242D3D98D}" dt="2023-07-13T09:26:18.923" v="2077"/>
          <ac:cxnSpMkLst>
            <pc:docMk/>
            <pc:sldMk cId="193047947" sldId="298"/>
            <ac:cxnSpMk id="28" creationId="{75662B50-C479-651D-2E0D-75055DBF8FC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0" creationId="{69A028CC-D89F-8A37-7FF4-690785917AA2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1" creationId="{7D0BF17C-86BE-BA4C-31B2-2BDD31734F7E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2" creationId="{073FF2A5-17F8-F333-7756-DA8447B7A6ED}"/>
          </ac:cxnSpMkLst>
        </pc:cxnChg>
        <pc:cxnChg chg="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3" creationId="{35464023-3FDC-041B-5DDD-011D1BE2ED0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5" creationId="{D48D7BE8-8B30-0E60-1BA0-9EEB590D68E1}"/>
          </ac:cxnSpMkLst>
        </pc:cxnChg>
        <pc:cxnChg chg="add mod modVis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36" creationId="{02BC6B8A-8059-8458-F467-4D8AD28FB27F}"/>
          </ac:cxnSpMkLst>
        </pc:cxnChg>
        <pc:cxnChg chg="add del mod">
          <ac:chgData name="Kulinich Bohdan" userId="48e65c9f34e137d0" providerId="LiveId" clId="{9EC74837-C82B-D047-9A7B-585242D3D98D}" dt="2023-07-13T09:29:58.381" v="2209" actId="478"/>
          <ac:cxnSpMkLst>
            <pc:docMk/>
            <pc:sldMk cId="193047947" sldId="298"/>
            <ac:cxnSpMk id="46" creationId="{2D05854D-2C4F-FC1B-4E1F-E805AAEC37B7}"/>
          </ac:cxnSpMkLst>
        </pc:cxnChg>
        <pc:cxnChg chg="add del mod">
          <ac:chgData name="Kulinich Bohdan" userId="48e65c9f34e137d0" providerId="LiveId" clId="{9EC74837-C82B-D047-9A7B-585242D3D98D}" dt="2023-07-13T09:29:59.207" v="2210" actId="478"/>
          <ac:cxnSpMkLst>
            <pc:docMk/>
            <pc:sldMk cId="193047947" sldId="298"/>
            <ac:cxnSpMk id="50" creationId="{D2DFF1CC-F068-E5FB-E23C-E6A5CE2D4E3D}"/>
          </ac:cxnSpMkLst>
        </pc:cxnChg>
        <pc:cxnChg chg="add del mod">
          <ac:chgData name="Kulinich Bohdan" userId="48e65c9f34e137d0" providerId="LiveId" clId="{9EC74837-C82B-D047-9A7B-585242D3D98D}" dt="2023-07-13T09:29:59.961" v="2211" actId="478"/>
          <ac:cxnSpMkLst>
            <pc:docMk/>
            <pc:sldMk cId="193047947" sldId="298"/>
            <ac:cxnSpMk id="51" creationId="{F2F4C11E-E42E-41E7-59D8-261C4F7150DF}"/>
          </ac:cxnSpMkLst>
        </pc:cxnChg>
        <pc:cxnChg chg="add del mod">
          <ac:chgData name="Kulinich Bohdan" userId="48e65c9f34e137d0" providerId="LiveId" clId="{9EC74837-C82B-D047-9A7B-585242D3D98D}" dt="2023-07-13T09:30:00.457" v="2212" actId="478"/>
          <ac:cxnSpMkLst>
            <pc:docMk/>
            <pc:sldMk cId="193047947" sldId="298"/>
            <ac:cxnSpMk id="52" creationId="{B839A5F4-68EA-7A35-8763-F860FCA61507}"/>
          </ac:cxnSpMkLst>
        </pc:cxnChg>
        <pc:cxnChg chg="add mod topLvl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55" creationId="{187E90F2-DBA7-6816-FB80-F808C5D51098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0" creationId="{93EA55F5-4013-E2F7-E42B-F6D2AB357AD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3" creationId="{47B7068B-10B6-630D-FA45-1D47067CC033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06" creationId="{2A3C7F73-F740-549A-F9D3-72A98249BE9D}"/>
          </ac:cxnSpMkLst>
        </pc:cxnChg>
        <pc:cxnChg chg="add del mod">
          <ac:chgData name="Kulinich Bohdan" userId="48e65c9f34e137d0" providerId="LiveId" clId="{9EC74837-C82B-D047-9A7B-585242D3D98D}" dt="2023-07-13T09:36:25.762" v="2283" actId="478"/>
          <ac:cxnSpMkLst>
            <pc:docMk/>
            <pc:sldMk cId="193047947" sldId="298"/>
            <ac:cxnSpMk id="109" creationId="{5E744711-1B39-A59D-B530-71E920963796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3" creationId="{71215860-6A28-9713-C0EB-CB2686DE3CB7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17" creationId="{CFF73839-DD96-F9C9-7F49-3C48F8A45897}"/>
          </ac:cxnSpMkLst>
        </pc:cxnChg>
        <pc:cxnChg chg="add mod">
          <ac:chgData name="Kulinich Bohdan" userId="48e65c9f34e137d0" providerId="LiveId" clId="{9EC74837-C82B-D047-9A7B-585242D3D98D}" dt="2023-07-13T10:57:25.314" v="3147" actId="14100"/>
          <ac:cxnSpMkLst>
            <pc:docMk/>
            <pc:sldMk cId="193047947" sldId="298"/>
            <ac:cxnSpMk id="126" creationId="{86127716-3A61-2751-C3FF-749C94F3B46C}"/>
          </ac:cxnSpMkLst>
        </pc:cxnChg>
        <pc:cxnChg chg="add mod">
          <ac:chgData name="Kulinich Bohdan" userId="48e65c9f34e137d0" providerId="LiveId" clId="{9EC74837-C82B-D047-9A7B-585242D3D98D}" dt="2023-07-13T10:57:28.898" v="3148" actId="14100"/>
          <ac:cxnSpMkLst>
            <pc:docMk/>
            <pc:sldMk cId="193047947" sldId="298"/>
            <ac:cxnSpMk id="127" creationId="{6D6E9C90-B2F6-976E-FA2A-7FBF91F3EFD4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2" creationId="{648ADCA4-2912-B93B-0580-6636A0142342}"/>
          </ac:cxnSpMkLst>
        </pc:cxnChg>
        <pc:cxnChg chg="add mod">
          <ac:chgData name="Kulinich Bohdan" userId="48e65c9f34e137d0" providerId="LiveId" clId="{9EC74837-C82B-D047-9A7B-585242D3D98D}" dt="2023-07-13T10:55:27.751" v="3078" actId="1076"/>
          <ac:cxnSpMkLst>
            <pc:docMk/>
            <pc:sldMk cId="193047947" sldId="298"/>
            <ac:cxnSpMk id="147" creationId="{8DB09EB7-78D3-1B82-3C2D-2109BD47D929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3T17:59:29.382" v="4722" actId="20577"/>
        <pc:sldMkLst>
          <pc:docMk/>
          <pc:sldMk cId="2713871540" sldId="299"/>
        </pc:sldMkLst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1" creationId="{509FACAF-7448-C7B5-6103-DBFC3485DD75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2" creationId="{DB0D26AB-684E-F177-8B82-A93E0EBC9712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3" creationId="{6FC9F608-7679-40C4-13EE-1436355B9F7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24" creationId="{17FAFE0D-8380-9188-17B5-F8A139CE30BC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3" creationId="{D9F8D910-106D-551F-12E7-963E444CC333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4" creationId="{3E247A4B-A7CF-AB42-1C57-6AE8806C6F3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5" creationId="{28C5EFB9-5BFB-7C85-F34A-89F94A622B8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6" creationId="{1D2D8F29-DD79-B043-F62F-FD8DF2A5990E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7" creationId="{85C0909C-A0B7-117D-D089-63A0457B456D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8" creationId="{098143CF-F0F7-9B00-7825-887EBE4A000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39" creationId="{285167D0-AEC3-35FE-A66C-48529410F5A6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0" creationId="{3AD1E586-5DEE-09E6-02FC-2AD8860FB101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1" creationId="{81B581BD-59E7-B421-C998-3157F48870CA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5" creationId="{85CFA8E0-1C84-740A-59D3-F4113E294F49}"/>
          </ac:spMkLst>
        </pc:spChg>
        <pc:spChg chg="del">
          <ac:chgData name="Kulinich Bohdan" userId="48e65c9f34e137d0" providerId="LiveId" clId="{9EC74837-C82B-D047-9A7B-585242D3D98D}" dt="2023-07-13T11:13:56.242" v="3152" actId="478"/>
          <ac:spMkLst>
            <pc:docMk/>
            <pc:sldMk cId="2713871540" sldId="299"/>
            <ac:spMk id="146" creationId="{2779A233-015A-50D5-003A-8718E8E1F153}"/>
          </ac:spMkLst>
        </pc:spChg>
        <pc:spChg chg="mod">
          <ac:chgData name="Kulinich Bohdan" userId="48e65c9f34e137d0" providerId="LiveId" clId="{9EC74837-C82B-D047-9A7B-585242D3D98D}" dt="2023-07-13T11:14:56.641" v="3231" actId="1036"/>
          <ac:spMkLst>
            <pc:docMk/>
            <pc:sldMk cId="2713871540" sldId="299"/>
            <ac:spMk id="150" creationId="{222D520F-1D03-0CCC-F55B-30B56E12A76E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188" creationId="{5C996522-5FB7-E806-8EF2-8BD067E427BF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07" creationId="{318CBEB0-44CA-1118-8CE6-3F6987F94E8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08" creationId="{5FCFE727-9D19-8B3B-86CE-BC0E5C3D0AF3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09" creationId="{1CAF246A-01AF-13FD-6157-3E09DD4675CD}"/>
          </ac:spMkLst>
        </pc:spChg>
        <pc:spChg chg="add mod">
          <ac:chgData name="Kulinich Bohdan" userId="48e65c9f34e137d0" providerId="LiveId" clId="{9EC74837-C82B-D047-9A7B-585242D3D98D}" dt="2023-07-13T17:59:29.382" v="4722" actId="20577"/>
          <ac:spMkLst>
            <pc:docMk/>
            <pc:sldMk cId="2713871540" sldId="299"/>
            <ac:spMk id="210" creationId="{FF41CF3E-ED34-9282-93A9-444F1DF87DC4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1" creationId="{66F5F924-1150-9058-72A4-3C3B7EE0ADE5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2" creationId="{DA573D88-85E6-0264-793A-0F81CB270F3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3" creationId="{A4D41B57-B312-C888-164A-645BCEF5B806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4" creationId="{3F1B0A62-0E05-873E-DB08-63AAA4D416DB}"/>
          </ac:spMkLst>
        </pc:spChg>
        <pc:spChg chg="add mod">
          <ac:chgData name="Kulinich Bohdan" userId="48e65c9f34e137d0" providerId="LiveId" clId="{9EC74837-C82B-D047-9A7B-585242D3D98D}" dt="2023-07-13T12:11:58.376" v="3880" actId="164"/>
          <ac:spMkLst>
            <pc:docMk/>
            <pc:sldMk cId="2713871540" sldId="299"/>
            <ac:spMk id="215" creationId="{DAB21120-6561-9BB0-ADBF-56006724BB22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6" creationId="{095CBF04-9B69-4B81-D8F6-C2C168AB666E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7" creationId="{FC06F66B-E387-5A3E-2F11-410C0BA4BB79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8" creationId="{61376B9C-5BDA-8664-370E-5B6B674D62B4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19" creationId="{01F10288-8926-CD12-6A38-1F92ED9EEA41}"/>
          </ac:spMkLst>
        </pc:spChg>
        <pc:spChg chg="add del mod">
          <ac:chgData name="Kulinich Bohdan" userId="48e65c9f34e137d0" providerId="LiveId" clId="{9EC74837-C82B-D047-9A7B-585242D3D98D}" dt="2023-07-13T12:10:20.017" v="3860" actId="478"/>
          <ac:spMkLst>
            <pc:docMk/>
            <pc:sldMk cId="2713871540" sldId="299"/>
            <ac:spMk id="220" creationId="{38F41571-DBD6-E3A6-D499-DAF4B0904496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1" creationId="{6BC8124F-63BC-0AC6-9CFA-B9D6D2E5C8B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2" creationId="{4934E5D7-D9B8-6AA8-9980-1E7BEFF93D3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3" creationId="{719B407B-D720-D5DB-BE5F-D1D732ABE0F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4" creationId="{D2E740A0-C49E-A26D-3D61-548D8C9654C0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25" creationId="{EDEB64AA-9614-B272-BC43-57439109F73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29" creationId="{2477D348-CC8B-79A3-95F7-FFE045FE6627}"/>
          </ac:spMkLst>
        </pc:spChg>
        <pc:spChg chg="add mod">
          <ac:chgData name="Kulinich Bohdan" userId="48e65c9f34e137d0" providerId="LiveId" clId="{9EC74837-C82B-D047-9A7B-585242D3D98D}" dt="2023-07-13T12:14:40.272" v="3909" actId="164"/>
          <ac:spMkLst>
            <pc:docMk/>
            <pc:sldMk cId="2713871540" sldId="299"/>
            <ac:spMk id="230" creationId="{A359012F-30CA-9D13-91C8-9A9B64EE1388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2" creationId="{B43627FB-1E1F-95A9-6590-E1904A8E63A6}"/>
          </ac:spMkLst>
        </pc:spChg>
        <pc:spChg chg="add mod topLvl">
          <ac:chgData name="Kulinich Bohdan" userId="48e65c9f34e137d0" providerId="LiveId" clId="{9EC74837-C82B-D047-9A7B-585242D3D98D}" dt="2023-07-13T12:17:33.146" v="3944" actId="164"/>
          <ac:spMkLst>
            <pc:docMk/>
            <pc:sldMk cId="2713871540" sldId="299"/>
            <ac:spMk id="233" creationId="{3D8232F0-32C5-A536-2E96-525BC1FC58AC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5" creationId="{CBA2D9F6-CF84-DA02-3FF5-0A4B4D92C60B}"/>
          </ac:spMkLst>
        </pc:spChg>
        <pc:spChg chg="add mod topLvl">
          <ac:chgData name="Kulinich Bohdan" userId="48e65c9f34e137d0" providerId="LiveId" clId="{9EC74837-C82B-D047-9A7B-585242D3D98D}" dt="2023-07-13T12:21:52.546" v="3991" actId="164"/>
          <ac:spMkLst>
            <pc:docMk/>
            <pc:sldMk cId="2713871540" sldId="299"/>
            <ac:spMk id="236" creationId="{C023E882-BDA8-2AF9-EFEA-44B7D2CD99D1}"/>
          </ac:spMkLst>
        </pc:s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2" creationId="{D8FF0E0F-D120-A6B7-A1D2-5FDC6AB41940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8" creationId="{B017A409-E498-E2D0-2BA5-F9C0F3694E7A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15" creationId="{F4AF2761-5069-5CE9-F43F-B2F13380F098}"/>
          </ac:grpSpMkLst>
        </pc:grpChg>
        <pc:grpChg chg="add del mod">
          <ac:chgData name="Kulinich Bohdan" userId="48e65c9f34e137d0" providerId="LiveId" clId="{9EC74837-C82B-D047-9A7B-585242D3D98D}" dt="2023-07-13T11:16:25.608" v="3247" actId="478"/>
          <ac:grpSpMkLst>
            <pc:docMk/>
            <pc:sldMk cId="2713871540" sldId="299"/>
            <ac:grpSpMk id="26" creationId="{081FB6A4-32FE-BA04-7659-2280A18F69FA}"/>
          </ac:grpSpMkLst>
        </pc:grpChg>
        <pc:grpChg chg="add mod">
          <ac:chgData name="Kulinich Bohdan" userId="48e65c9f34e137d0" providerId="LiveId" clId="{9EC74837-C82B-D047-9A7B-585242D3D98D}" dt="2023-07-13T12:11:58.376" v="3880" actId="164"/>
          <ac:grpSpMkLst>
            <pc:docMk/>
            <pc:sldMk cId="2713871540" sldId="299"/>
            <ac:grpSpMk id="38" creationId="{899F086C-0860-591C-BB43-772B233A21ED}"/>
          </ac:grpSpMkLst>
        </pc:grpChg>
        <pc:grpChg chg="add del mod topLvl">
          <ac:chgData name="Kulinich Bohdan" userId="48e65c9f34e137d0" providerId="LiveId" clId="{9EC74837-C82B-D047-9A7B-585242D3D98D}" dt="2023-07-13T12:16:11.646" v="3928" actId="165"/>
          <ac:grpSpMkLst>
            <pc:docMk/>
            <pc:sldMk cId="2713871540" sldId="299"/>
            <ac:grpSpMk id="43" creationId="{ECDB27F3-F9D2-B1CD-8053-4E46CF06B8A1}"/>
          </ac:grpSpMkLst>
        </pc:grpChg>
        <pc:grpChg chg="add del mod">
          <ac:chgData name="Kulinich Bohdan" userId="48e65c9f34e137d0" providerId="LiveId" clId="{9EC74837-C82B-D047-9A7B-585242D3D98D}" dt="2023-07-13T11:17:27.732" v="3258" actId="478"/>
          <ac:grpSpMkLst>
            <pc:docMk/>
            <pc:sldMk cId="2713871540" sldId="299"/>
            <ac:grpSpMk id="48" creationId="{7299ECC9-8671-BEAD-A2DC-123731995649}"/>
          </ac:grpSpMkLst>
        </pc:grpChg>
        <pc:grpChg chg="add del mod topLvl">
          <ac:chgData name="Kulinich Bohdan" userId="48e65c9f34e137d0" providerId="LiveId" clId="{9EC74837-C82B-D047-9A7B-585242D3D98D}" dt="2023-07-13T12:18:03.082" v="3951" actId="165"/>
          <ac:grpSpMkLst>
            <pc:docMk/>
            <pc:sldMk cId="2713871540" sldId="299"/>
            <ac:grpSpMk id="53" creationId="{85C7869E-1ED8-48B6-7C03-D13F106E21E1}"/>
          </ac:grpSpMkLst>
        </pc:grpChg>
        <pc:grpChg chg="add del mod">
          <ac:chgData name="Kulinich Bohdan" userId="48e65c9f34e137d0" providerId="LiveId" clId="{9EC74837-C82B-D047-9A7B-585242D3D98D}" dt="2023-07-13T11:28:58.004" v="3369" actId="165"/>
          <ac:grpSpMkLst>
            <pc:docMk/>
            <pc:sldMk cId="2713871540" sldId="299"/>
            <ac:grpSpMk id="164" creationId="{0395B4EB-0FC7-53E3-2C2A-4A51ADA135B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26" creationId="{FCDF2C60-7C80-F180-7AAF-FBBFB7971D3B}"/>
          </ac:grpSpMkLst>
        </pc:grpChg>
        <pc:grpChg chg="add del mod topLvl">
          <ac:chgData name="Kulinich Bohdan" userId="48e65c9f34e137d0" providerId="LiveId" clId="{9EC74837-C82B-D047-9A7B-585242D3D98D}" dt="2023-07-13T12:16:07.627" v="3927" actId="165"/>
          <ac:grpSpMkLst>
            <pc:docMk/>
            <pc:sldMk cId="2713871540" sldId="299"/>
            <ac:grpSpMk id="227" creationId="{4975AFE8-7EBC-E8E0-B973-5A05F63560C9}"/>
          </ac:grpSpMkLst>
        </pc:grpChg>
        <pc:grpChg chg="add del mod topLvl">
          <ac:chgData name="Kulinich Bohdan" userId="48e65c9f34e137d0" providerId="LiveId" clId="{9EC74837-C82B-D047-9A7B-585242D3D98D}" dt="2023-07-13T12:18:01.949" v="3950" actId="165"/>
          <ac:grpSpMkLst>
            <pc:docMk/>
            <pc:sldMk cId="2713871540" sldId="299"/>
            <ac:grpSpMk id="228" creationId="{4277FF5D-E3F5-E092-E346-6B1DC1E25F53}"/>
          </ac:grpSpMkLst>
        </pc:grpChg>
        <pc:grpChg chg="add mod">
          <ac:chgData name="Kulinich Bohdan" userId="48e65c9f34e137d0" providerId="LiveId" clId="{9EC74837-C82B-D047-9A7B-585242D3D98D}" dt="2023-07-13T12:14:40.272" v="3909" actId="164"/>
          <ac:grpSpMkLst>
            <pc:docMk/>
            <pc:sldMk cId="2713871540" sldId="299"/>
            <ac:grpSpMk id="231" creationId="{2126CA74-3E02-8E61-3D17-649D7829271E}"/>
          </ac:grpSpMkLst>
        </pc:grpChg>
        <pc:grpChg chg="add del mod">
          <ac:chgData name="Kulinich Bohdan" userId="48e65c9f34e137d0" providerId="LiveId" clId="{9EC74837-C82B-D047-9A7B-585242D3D98D}" dt="2023-07-13T12:16:05.793" v="3926" actId="165"/>
          <ac:grpSpMkLst>
            <pc:docMk/>
            <pc:sldMk cId="2713871540" sldId="299"/>
            <ac:grpSpMk id="234" creationId="{FAC567AE-6182-8AE5-5B69-76C4396F1E4C}"/>
          </ac:grpSpMkLst>
        </pc:grpChg>
        <pc:grpChg chg="add del mod">
          <ac:chgData name="Kulinich Bohdan" userId="48e65c9f34e137d0" providerId="LiveId" clId="{9EC74837-C82B-D047-9A7B-585242D3D98D}" dt="2023-07-13T12:17:59.570" v="3949" actId="165"/>
          <ac:grpSpMkLst>
            <pc:docMk/>
            <pc:sldMk cId="2713871540" sldId="299"/>
            <ac:grpSpMk id="237" creationId="{9B16BAE6-19C3-4C2F-71CD-81A1D4FBA22D}"/>
          </ac:grpSpMkLst>
        </pc:grpChg>
        <pc:grpChg chg="add mod">
          <ac:chgData name="Kulinich Bohdan" userId="48e65c9f34e137d0" providerId="LiveId" clId="{9EC74837-C82B-D047-9A7B-585242D3D98D}" dt="2023-07-13T12:17:33.146" v="3944" actId="164"/>
          <ac:grpSpMkLst>
            <pc:docMk/>
            <pc:sldMk cId="2713871540" sldId="299"/>
            <ac:grpSpMk id="245" creationId="{EBDA637A-8435-2494-54C0-68E60A68F89C}"/>
          </ac:grpSpMkLst>
        </pc:grpChg>
        <pc:grpChg chg="add del mod">
          <ac:chgData name="Kulinich Bohdan" userId="48e65c9f34e137d0" providerId="LiveId" clId="{9EC74837-C82B-D047-9A7B-585242D3D98D}" dt="2023-07-13T12:19:58.726" v="3971" actId="165"/>
          <ac:grpSpMkLst>
            <pc:docMk/>
            <pc:sldMk cId="2713871540" sldId="299"/>
            <ac:grpSpMk id="253" creationId="{5A1A026D-AB48-64D9-CBFA-A7B9980F2C41}"/>
          </ac:grpSpMkLst>
        </pc:grpChg>
        <pc:grpChg chg="add del mod">
          <ac:chgData name="Kulinich Bohdan" userId="48e65c9f34e137d0" providerId="LiveId" clId="{9EC74837-C82B-D047-9A7B-585242D3D98D}" dt="2023-07-13T12:21:13.047" v="3984" actId="165"/>
          <ac:grpSpMkLst>
            <pc:docMk/>
            <pc:sldMk cId="2713871540" sldId="299"/>
            <ac:grpSpMk id="257" creationId="{55AAF56D-CABC-1CC1-A499-5C4F7BCA9C92}"/>
          </ac:grpSpMkLst>
        </pc:grpChg>
        <pc:grpChg chg="add mod">
          <ac:chgData name="Kulinich Bohdan" userId="48e65c9f34e137d0" providerId="LiveId" clId="{9EC74837-C82B-D047-9A7B-585242D3D98D}" dt="2023-07-13T12:21:52.546" v="3991" actId="164"/>
          <ac:grpSpMkLst>
            <pc:docMk/>
            <pc:sldMk cId="2713871540" sldId="299"/>
            <ac:grpSpMk id="261" creationId="{0730DA62-48CD-AFA5-1D15-68359F730BE0}"/>
          </ac:grpSpMkLst>
        </pc:grp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4" creationId="{71024194-FFEE-536D-30F9-FA3DAB1C9FB9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5" creationId="{4256233E-38C1-D580-588F-7A68CADE4658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6" creationId="{1D277728-FC0D-DE53-B831-FEB37E501481}"/>
          </ac:cxnSpMkLst>
        </pc:cxnChg>
        <pc:cxnChg chg="mod">
          <ac:chgData name="Kulinich Bohdan" userId="48e65c9f34e137d0" providerId="LiveId" clId="{9EC74837-C82B-D047-9A7B-585242D3D98D}" dt="2023-07-13T11:15:36.834" v="3232"/>
          <ac:cxnSpMkLst>
            <pc:docMk/>
            <pc:sldMk cId="2713871540" sldId="299"/>
            <ac:cxnSpMk id="7" creationId="{64B4546F-44A0-F8AD-ABB5-BB5969F49188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9" creationId="{3972CE1E-42CE-561F-9130-4147A6228805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" creationId="{3C9E3BFA-DFDD-5539-A4AB-ED2D0E9D01D9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1" creationId="{F8BED55B-5CB0-0526-6B52-487F753C286B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" creationId="{F9A69E98-3ABE-E059-D095-40FDA926E84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3" creationId="{75E10D1E-A07D-E319-5FBE-B7D9506EB2DD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4" creationId="{C509E325-54B1-5BED-5B53-A36D07B77D9A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" creationId="{519586C9-AA91-DBC0-9603-D86A4CA27F8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7" creationId="{429FB4A4-BE00-E9BA-5AFA-86D962E6F8C5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" creationId="{5B1A63E9-49EB-B43D-F8E3-E8BB2677753B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9" creationId="{2FA735DF-8244-60BE-8166-85255AC1FF3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" creationId="{1F4E2CB6-7A82-897F-1BA9-D207B83A1894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1" creationId="{3DD9BE81-EE4A-6E80-E1B3-EE424397680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2" creationId="{DF4F109D-E0ED-3CEA-B527-5B23CBADC86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3" creationId="{EE03867D-46ED-7F2A-019C-7917C22449E8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4" creationId="{ACB3D2C8-37A0-61D8-7A0C-94DF62BB04C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5" creationId="{9B9B8458-5A56-59F5-349B-75DA1F7A65D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27" creationId="{E5E1E9F9-F82C-14A3-73AF-A7D6C574E044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8" creationId="{6DF9516E-5C37-330E-7E8C-70E4B46DDFFE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29" creationId="{45105691-F2FA-AEEC-CEAA-211B20ADFF1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0" creationId="{69A028CC-D89F-8A37-7FF4-690785917AA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1" creationId="{7D0BF17C-86BE-BA4C-31B2-2BDD31734F7E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2" creationId="{073FF2A5-17F8-F333-7756-DA8447B7A6E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3" creationId="{35464023-3FDC-041B-5DDD-011D1BE2ED06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4" creationId="{F0EBAF2C-7657-725B-3175-D67235C2D03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5" creationId="{D48D7BE8-8B30-0E60-1BA0-9EEB590D68E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36" creationId="{02BC6B8A-8059-8458-F467-4D8AD28FB27F}"/>
          </ac:cxnSpMkLst>
        </pc:cxnChg>
        <pc:cxnChg chg="mod">
          <ac:chgData name="Kulinich Bohdan" userId="48e65c9f34e137d0" providerId="LiveId" clId="{9EC74837-C82B-D047-9A7B-585242D3D98D}" dt="2023-07-13T11:16:10.925" v="3241"/>
          <ac:cxnSpMkLst>
            <pc:docMk/>
            <pc:sldMk cId="2713871540" sldId="299"/>
            <ac:cxnSpMk id="37" creationId="{552F2268-0625-9ECE-49C2-93798D7777D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39" creationId="{65AF2C17-CAE3-45D9-69F3-D49CDE561FD6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0" creationId="{1A8CC133-06FB-3069-2A27-4E80A0C962B7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1" creationId="{FE59F93B-2817-5486-BBAA-F95361E758FE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2" creationId="{651BE097-C783-3764-F09D-8B4733B84C62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4" creationId="{518027CF-12EE-6D04-D296-CAFBADF64DF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5" creationId="{93656E1C-76C6-AB0C-DB32-21D7CB158BEC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6" creationId="{C0A23472-A831-7D40-2DC7-00233F5E7EA3}"/>
          </ac:cxnSpMkLst>
        </pc:cxnChg>
        <pc:cxnChg chg="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47" creationId="{C0A40659-9845-946C-0541-3730C2821DCD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49" creationId="{385667E6-85E2-D37E-C264-B7820C891401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0" creationId="{BED141D0-0E3C-8788-1F51-B38DF0592AC8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1" creationId="{769DD2B8-A3EC-6935-C3C9-296F452AD194}"/>
          </ac:cxnSpMkLst>
        </pc:cxnChg>
        <pc:cxnChg chg="mod">
          <ac:chgData name="Kulinich Bohdan" userId="48e65c9f34e137d0" providerId="LiveId" clId="{9EC74837-C82B-D047-9A7B-585242D3D98D}" dt="2023-07-13T11:16:33.861" v="3249"/>
          <ac:cxnSpMkLst>
            <pc:docMk/>
            <pc:sldMk cId="2713871540" sldId="299"/>
            <ac:cxnSpMk id="52" creationId="{6232DE0F-9F21-245E-4C7F-D8D5F8F9504D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4" creationId="{72FEE176-E33A-3367-D36E-02EA1745478B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55" creationId="{187E90F2-DBA7-6816-FB80-F808C5D51098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6" creationId="{C079FBD5-E246-2779-7068-178991B0F9FC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7" creationId="{ABA2461B-F0D5-FC4A-1685-90BB5DC512D0}"/>
          </ac:cxnSpMkLst>
        </pc:cxnChg>
        <pc:cxnChg chg="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58" creationId="{756666E2-9A0E-5CCD-EA70-7A63EB23ACD8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59" creationId="{08F468E8-266F-DB53-3F3F-5FE19386BD30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1" creationId="{869F50F1-B406-F1E4-40E9-9A0F13065C66}"/>
          </ac:cxnSpMkLst>
        </pc:cxnChg>
        <pc:cxnChg chg="add del mod">
          <ac:chgData name="Kulinich Bohdan" userId="48e65c9f34e137d0" providerId="LiveId" clId="{9EC74837-C82B-D047-9A7B-585242D3D98D}" dt="2023-07-13T11:30:24.107" v="3397" actId="478"/>
          <ac:cxnSpMkLst>
            <pc:docMk/>
            <pc:sldMk cId="2713871540" sldId="299"/>
            <ac:cxnSpMk id="64" creationId="{EA2705F4-65F5-8051-8187-339DF72761C6}"/>
          </ac:cxnSpMkLst>
        </pc:cxnChg>
        <pc:cxnChg chg="add del mod">
          <ac:chgData name="Kulinich Bohdan" userId="48e65c9f34e137d0" providerId="LiveId" clId="{9EC74837-C82B-D047-9A7B-585242D3D98D}" dt="2023-07-13T11:30:25.449" v="3398" actId="478"/>
          <ac:cxnSpMkLst>
            <pc:docMk/>
            <pc:sldMk cId="2713871540" sldId="299"/>
            <ac:cxnSpMk id="65" creationId="{26D34055-EA0A-AFE3-79BE-E7996CCFEF45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66" creationId="{FE4F145F-EE07-7FDC-7C6F-ABA95FD28C59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1" creationId="{01B20F48-E66F-3CB2-F3D3-69BCEEC451A1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74" creationId="{21744A4A-46C9-0B43-CE68-8AE0C6695E4A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0" creationId="{93EA55F5-4013-E2F7-E42B-F6D2AB357AD6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3" creationId="{47B7068B-10B6-630D-FA45-1D47067CC033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06" creationId="{2A3C7F73-F740-549A-F9D3-72A98249BE9D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07" creationId="{15A083B8-8515-4FC7-F799-EA3A0913DADE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11" creationId="{A302EF72-DF85-BD73-9A5D-BE468FB5614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3" creationId="{71215860-6A28-9713-C0EB-CB2686DE3CB7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17" creationId="{CFF73839-DD96-F9C9-7F49-3C48F8A45897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5" creationId="{F7CE880C-9D01-69DC-1330-53C8C90B1B01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6" creationId="{86127716-3A61-2751-C3FF-749C94F3B46C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27" creationId="{6D6E9C90-B2F6-976E-FA2A-7FBF91F3EFD4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28" creationId="{6B247437-BB7B-AB05-AD90-BC08E63B137D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2" creationId="{648ADCA4-2912-B93B-0580-6636A0142342}"/>
          </ac:cxnSpMkLst>
        </pc:cxnChg>
        <pc:cxnChg chg="del">
          <ac:chgData name="Kulinich Bohdan" userId="48e65c9f34e137d0" providerId="LiveId" clId="{9EC74837-C82B-D047-9A7B-585242D3D98D}" dt="2023-07-13T11:13:56.242" v="3152" actId="478"/>
          <ac:cxnSpMkLst>
            <pc:docMk/>
            <pc:sldMk cId="2713871540" sldId="299"/>
            <ac:cxnSpMk id="147" creationId="{8DB09EB7-78D3-1B82-3C2D-2109BD47D929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61" creationId="{AC48BA20-D861-E599-57C7-D981E74EF69D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2" creationId="{31032A65-40D9-D5FB-1B6C-8AE454041780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63" creationId="{7B3C4EEB-F408-7562-6B9A-CC95D46113DF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79" creationId="{F9DABF0D-B93A-9EEA-7E64-2F1A98475063}"/>
          </ac:cxnSpMkLst>
        </pc:cxnChg>
        <pc:cxnChg chg="add mod">
          <ac:chgData name="Kulinich Bohdan" userId="48e65c9f34e137d0" providerId="LiveId" clId="{9EC74837-C82B-D047-9A7B-585242D3D98D}" dt="2023-07-13T12:11:58.376" v="3880" actId="164"/>
          <ac:cxnSpMkLst>
            <pc:docMk/>
            <pc:sldMk cId="2713871540" sldId="299"/>
            <ac:cxnSpMk id="180" creationId="{7017FE95-390E-7B7C-261C-214AF5A46FA9}"/>
          </ac:cxnSpMkLst>
        </pc:cxnChg>
        <pc:cxnChg chg="add del mod">
          <ac:chgData name="Kulinich Bohdan" userId="48e65c9f34e137d0" providerId="LiveId" clId="{9EC74837-C82B-D047-9A7B-585242D3D98D}" dt="2023-07-13T11:38:49.460" v="3413" actId="478"/>
          <ac:cxnSpMkLst>
            <pc:docMk/>
            <pc:sldMk cId="2713871540" sldId="299"/>
            <ac:cxnSpMk id="183" creationId="{46FCBF24-DC44-0BE4-696D-23B0E0EB2C47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184" creationId="{E5059DAE-8055-D4A3-652A-BC30C7FCE253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1" creationId="{DAA0C6B8-8657-A4FE-ECB7-6AD17B279DFD}"/>
          </ac:cxnSpMkLst>
        </pc:cxnChg>
        <pc:cxnChg chg="add del mod">
          <ac:chgData name="Kulinich Bohdan" userId="48e65c9f34e137d0" providerId="LiveId" clId="{9EC74837-C82B-D047-9A7B-585242D3D98D}" dt="2023-07-13T11:42:35.839" v="3443" actId="478"/>
          <ac:cxnSpMkLst>
            <pc:docMk/>
            <pc:sldMk cId="2713871540" sldId="299"/>
            <ac:cxnSpMk id="196" creationId="{E3300D9C-9F11-B7CC-1F54-C81A81605028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7" creationId="{55010E24-61F8-12CA-B08E-5C785439283F}"/>
          </ac:cxnSpMkLst>
        </pc:cxnChg>
        <pc:cxnChg chg="add mod topLvl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199" creationId="{B6B71484-BBDA-E136-E99D-4011ED7FC23B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3" creationId="{042032BE-341B-B6C2-4491-F6476D3E44A6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4" creationId="{F2941DC8-F9E2-BE74-CF7F-61867BE13EF1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05" creationId="{76BFD78C-E179-FBE1-8905-29821C5705DD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38" creationId="{1EBC3B14-DCC7-4C3B-9D73-37B350C17962}"/>
          </ac:cxnSpMkLst>
        </pc:cxnChg>
        <pc:cxnChg chg="add mod">
          <ac:chgData name="Kulinich Bohdan" userId="48e65c9f34e137d0" providerId="LiveId" clId="{9EC74837-C82B-D047-9A7B-585242D3D98D}" dt="2023-07-13T12:17:33.146" v="3944" actId="164"/>
          <ac:cxnSpMkLst>
            <pc:docMk/>
            <pc:sldMk cId="2713871540" sldId="299"/>
            <ac:cxnSpMk id="241" creationId="{18015B60-C078-13D3-F786-E1E968D4E9CC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6" creationId="{8A789ECF-DB3A-1188-622F-9C0A4FE7CD7E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49" creationId="{3DE1CA0D-FD8B-1AE4-C590-F3A587FA3C09}"/>
          </ac:cxnSpMkLst>
        </pc:cxnChg>
        <pc:cxnChg chg="add mod topLvl">
          <ac:chgData name="Kulinich Bohdan" userId="48e65c9f34e137d0" providerId="LiveId" clId="{9EC74837-C82B-D047-9A7B-585242D3D98D}" dt="2023-07-13T12:21:52.546" v="3991" actId="164"/>
          <ac:cxnSpMkLst>
            <pc:docMk/>
            <pc:sldMk cId="2713871540" sldId="299"/>
            <ac:cxnSpMk id="254" creationId="{B1406B26-A24A-DF46-BAED-555A280A3A1E}"/>
          </ac:cxnSpMkLst>
        </pc:cxnChg>
        <pc:cxnChg chg="add del mod">
          <ac:chgData name="Kulinich Bohdan" userId="48e65c9f34e137d0" providerId="LiveId" clId="{9EC74837-C82B-D047-9A7B-585242D3D98D}" dt="2023-07-13T12:21:39.879" v="3990" actId="478"/>
          <ac:cxnSpMkLst>
            <pc:docMk/>
            <pc:sldMk cId="2713871540" sldId="299"/>
            <ac:cxnSpMk id="258" creationId="{110C19AC-0EDB-A32F-47B7-297314FA431F}"/>
          </ac:cxnSpMkLst>
        </pc:cxnChg>
      </pc:sldChg>
      <pc:sldChg chg="addSp delSp modSp add mod setBg delAnim modAnim">
        <pc:chgData name="Kulinich Bohdan" userId="48e65c9f34e137d0" providerId="LiveId" clId="{9EC74837-C82B-D047-9A7B-585242D3D98D}" dt="2023-07-14T07:36:37.872" v="5415" actId="1076"/>
        <pc:sldMkLst>
          <pc:docMk/>
          <pc:sldMk cId="183824052" sldId="300"/>
        </pc:sldMkLst>
        <pc:spChg chg="add mod topLvl modVis">
          <ac:chgData name="Kulinich Bohdan" userId="48e65c9f34e137d0" providerId="LiveId" clId="{9EC74837-C82B-D047-9A7B-585242D3D98D}" dt="2023-07-14T07:36:37.872" v="5415" actId="1076"/>
          <ac:spMkLst>
            <pc:docMk/>
            <pc:sldMk cId="183824052" sldId="300"/>
            <ac:spMk id="8" creationId="{321FE55B-F62E-4895-B7AE-85B52B6711D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" creationId="{52CBD8CA-19ED-87C2-1175-A97783A6152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3" creationId="{5A2805E1-A592-3970-E853-976C97EC1F2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6" creationId="{7741AA1E-1686-0E68-B36E-B1C7A5BE3C70}"/>
          </ac:spMkLst>
        </pc:spChg>
        <pc:spChg chg="add del mod">
          <ac:chgData name="Kulinich Bohdan" userId="48e65c9f34e137d0" providerId="LiveId" clId="{9EC74837-C82B-D047-9A7B-585242D3D98D}" dt="2023-07-13T16:42:54.492" v="4141" actId="478"/>
          <ac:spMkLst>
            <pc:docMk/>
            <pc:sldMk cId="183824052" sldId="300"/>
            <ac:spMk id="27" creationId="{8E4F31DF-9D04-02BE-7CA3-DD272F4D52B9}"/>
          </ac:spMkLst>
        </pc:spChg>
        <pc:spChg chg="add del mod">
          <ac:chgData name="Kulinich Bohdan" userId="48e65c9f34e137d0" providerId="LiveId" clId="{9EC74837-C82B-D047-9A7B-585242D3D98D}" dt="2023-07-13T16:41:54.699" v="4132" actId="478"/>
          <ac:spMkLst>
            <pc:docMk/>
            <pc:sldMk cId="183824052" sldId="300"/>
            <ac:spMk id="28" creationId="{E1B62A29-E086-2BA1-15B3-2F034A1CD475}"/>
          </ac:spMkLst>
        </pc:spChg>
        <pc:spChg chg="add del mod">
          <ac:chgData name="Kulinich Bohdan" userId="48e65c9f34e137d0" providerId="LiveId" clId="{9EC74837-C82B-D047-9A7B-585242D3D98D}" dt="2023-07-13T16:42:56.288" v="4142" actId="478"/>
          <ac:spMkLst>
            <pc:docMk/>
            <pc:sldMk cId="183824052" sldId="300"/>
            <ac:spMk id="29" creationId="{38778E11-C113-1312-6549-68A7F7BEA903}"/>
          </ac:spMkLst>
        </pc:spChg>
        <pc:spChg chg="add mod">
          <ac:chgData name="Kulinich Bohdan" userId="48e65c9f34e137d0" providerId="LiveId" clId="{9EC74837-C82B-D047-9A7B-585242D3D98D}" dt="2023-07-13T17:53:14.658" v="4702" actId="14100"/>
          <ac:spMkLst>
            <pc:docMk/>
            <pc:sldMk cId="183824052" sldId="300"/>
            <ac:spMk id="30" creationId="{21ECCAFB-ED4D-3396-E15F-693C2434DB0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55" creationId="{B3B0D4C2-561B-28F5-220F-5590602A128C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0" creationId="{2133BF19-F114-7F26-9A59-8562DC084255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2" creationId="{A42A1530-8265-7760-F192-4AA2B5119B6E}"/>
          </ac:spMkLst>
        </pc:spChg>
        <pc:spChg chg="add del mod">
          <ac:chgData name="Kulinich Bohdan" userId="48e65c9f34e137d0" providerId="LiveId" clId="{9EC74837-C82B-D047-9A7B-585242D3D98D}" dt="2023-07-13T16:48:16.437" v="4224" actId="478"/>
          <ac:spMkLst>
            <pc:docMk/>
            <pc:sldMk cId="183824052" sldId="300"/>
            <ac:spMk id="63" creationId="{49EA50C0-124D-4E63-EC2F-801DA284047F}"/>
          </ac:spMkLst>
        </pc:spChg>
        <pc:spChg chg="add del mod">
          <ac:chgData name="Kulinich Bohdan" userId="48e65c9f34e137d0" providerId="LiveId" clId="{9EC74837-C82B-D047-9A7B-585242D3D98D}" dt="2023-07-13T16:48:18.219" v="4225" actId="478"/>
          <ac:spMkLst>
            <pc:docMk/>
            <pc:sldMk cId="183824052" sldId="300"/>
            <ac:spMk id="64" creationId="{0542AE36-5D1E-ECD1-8407-081120C4C51E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5" creationId="{EBFD3112-0AC3-7504-78A1-9061CDAA099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67" creationId="{D95CFA08-23F0-CFC0-A484-E6308127A2A7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4" creationId="{390AF3E8-C9F4-A078-93F0-A1C29FAF0684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6" creationId="{113EEAD2-54E9-BF7D-357D-7AF17FD178F6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8" creationId="{DAB93EC3-A665-79F5-CE53-DBC62E9E588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09" creationId="{213D65EE-25BA-B5BE-E6CE-ECE0C1FE0509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0" creationId="{231C0F23-43C5-022D-3FFE-5AEFB290D992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12" creationId="{860D4D01-F09A-D497-3A07-007D546686DA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3" creationId="{FCF08D39-7677-4311-B1DE-FCBCA638062C}"/>
          </ac:spMkLst>
        </pc:spChg>
        <pc:spChg chg="add del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14" creationId="{8D52E51A-6D1A-F1EC-D03A-C7C87145ABCD}"/>
          </ac:spMkLst>
        </pc:spChg>
        <pc:spChg chg="add mod">
          <ac:chgData name="Kulinich Bohdan" userId="48e65c9f34e137d0" providerId="LiveId" clId="{9EC74837-C82B-D047-9A7B-585242D3D98D}" dt="2023-07-13T17:57:37.952" v="4721" actId="20577"/>
          <ac:spMkLst>
            <pc:docMk/>
            <pc:sldMk cId="183824052" sldId="300"/>
            <ac:spMk id="115" creationId="{28B893E2-2BA0-0FBE-4D63-193AF97FE02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2" creationId="{E44BB122-EC73-69F1-38AD-C46D6E4EC4B1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29" creationId="{EEEC7399-FA97-4969-0C68-79609B5B2CFC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0" creationId="{2B5993DD-38FA-8138-B76C-9E2CAF48817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1" creationId="{5DF42591-E34B-DAFF-528B-E098EE946900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2" creationId="{BEED72C3-005E-BDCA-6DCF-1F793A816D3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3" creationId="{D90EEDC7-F172-4B91-0C53-1F93167B369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6" creationId="{29CF31CC-A1CA-2A6C-DD85-16C332F9D7E3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7" creationId="{7D3E0273-BEEE-87B9-B126-2ABD583A6F69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8" creationId="{C2FF00C3-6106-B401-F793-168473175304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39" creationId="{CBA7011E-D655-EE33-F692-4D97ED13DDEA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0" creationId="{3D973D4D-5921-6D90-9C6C-609CB071BF45}"/>
          </ac:spMkLst>
        </pc:spChg>
        <pc:spChg chg="add del mod">
          <ac:chgData name="Kulinich Bohdan" userId="48e65c9f34e137d0" providerId="LiveId" clId="{9EC74837-C82B-D047-9A7B-585242D3D98D}" dt="2023-07-13T17:05:52.578" v="4269" actId="478"/>
          <ac:spMkLst>
            <pc:docMk/>
            <pc:sldMk cId="183824052" sldId="300"/>
            <ac:spMk id="141" creationId="{561A3EAC-6D8F-A532-EA22-A1F7E84228E0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142" creationId="{A8C4650B-EF2D-A1FA-2ECA-A695EDFDA3B1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143" creationId="{29410AC8-0B87-260E-5A06-3DDB6CD78931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150" creationId="{222D520F-1D03-0CCC-F55B-30B56E12A76E}"/>
          </ac:spMkLst>
        </pc:spChg>
        <pc:spChg chg="del">
          <ac:chgData name="Kulinich Bohdan" userId="48e65c9f34e137d0" providerId="LiveId" clId="{9EC74837-C82B-D047-9A7B-585242D3D98D}" dt="2023-07-13T15:47:39.929" v="3998" actId="478"/>
          <ac:spMkLst>
            <pc:docMk/>
            <pc:sldMk cId="183824052" sldId="300"/>
            <ac:spMk id="210" creationId="{FF41CF3E-ED34-9282-93A9-444F1DF87DC4}"/>
          </ac:spMkLst>
        </pc:spChg>
        <pc:spChg chg="add del mod">
          <ac:chgData name="Kulinich Bohdan" userId="48e65c9f34e137d0" providerId="LiveId" clId="{9EC74837-C82B-D047-9A7B-585242D3D98D}" dt="2023-07-13T17:24:08.903" v="4467" actId="478"/>
          <ac:spMkLst>
            <pc:docMk/>
            <pc:sldMk cId="183824052" sldId="300"/>
            <ac:spMk id="276" creationId="{0E6559B4-ADD7-23B3-5F18-11D6F0B9C64B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4" creationId="{A97C6836-2548-3E37-8DCB-C613CD71F513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5" creationId="{85146F2B-6F0F-9999-187C-A7BA52735819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6" creationId="{08572438-93AD-F151-9FDB-254367E5728F}"/>
          </ac:spMkLst>
        </pc:spChg>
        <pc:spChg chg="add mod">
          <ac:chgData name="Kulinich Bohdan" userId="48e65c9f34e137d0" providerId="LiveId" clId="{9EC74837-C82B-D047-9A7B-585242D3D98D}" dt="2023-07-13T17:53:54.972" v="4707" actId="164"/>
          <ac:spMkLst>
            <pc:docMk/>
            <pc:sldMk cId="183824052" sldId="300"/>
            <ac:spMk id="287" creationId="{2DA1764A-BDF8-212A-E0F9-6721C776D780}"/>
          </ac:spMkLst>
        </pc:spChg>
        <pc:spChg chg="add mod">
          <ac:chgData name="Kulinich Bohdan" userId="48e65c9f34e137d0" providerId="LiveId" clId="{9EC74837-C82B-D047-9A7B-585242D3D98D}" dt="2023-07-13T18:03:48.602" v="4755" actId="1076"/>
          <ac:spMkLst>
            <pc:docMk/>
            <pc:sldMk cId="183824052" sldId="300"/>
            <ac:spMk id="288" creationId="{E86CDF36-682D-98CC-7259-65BF3E5786CB}"/>
          </ac:spMkLst>
        </pc:spChg>
        <pc:spChg chg="add mod topLvl">
          <ac:chgData name="Kulinich Bohdan" userId="48e65c9f34e137d0" providerId="LiveId" clId="{9EC74837-C82B-D047-9A7B-585242D3D98D}" dt="2023-07-14T07:27:31.678" v="5390" actId="164"/>
          <ac:spMkLst>
            <pc:docMk/>
            <pc:sldMk cId="183824052" sldId="300"/>
            <ac:spMk id="291" creationId="{658C8F50-9A9C-0432-8EE9-26BE1792B56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3" creationId="{4127A451-6260-8224-D2A4-5EB6034B935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4" creationId="{948C63C5-043A-9E93-B2D5-17C0A45068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5" creationId="{6BBBADB4-44D6-0D7C-19AF-D54E6850B4B8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8" creationId="{34219004-6457-FBBD-5149-6A2DAB38631F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299" creationId="{5E1DC557-05C7-CF8F-FF93-C5BE0A4A690A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0" creationId="{C18C2450-AF67-6259-C0D7-F8D4A04FFA8E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1" creationId="{6E866169-7B8B-76C0-FD26-F9D62645CFE0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2" creationId="{EEBE310B-61AD-3B49-04A1-5A2A1335A172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3" creationId="{180CA54A-BB24-9496-019A-B4B5973DDECC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4" creationId="{2AAF07B5-8A6A-72DB-D96A-BB072611C363}"/>
          </ac:spMkLst>
        </pc:spChg>
        <pc:spChg chg="add mod">
          <ac:chgData name="Kulinich Bohdan" userId="48e65c9f34e137d0" providerId="LiveId" clId="{9EC74837-C82B-D047-9A7B-585242D3D98D}" dt="2023-07-13T19:01:09.418" v="4832" actId="164"/>
          <ac:spMkLst>
            <pc:docMk/>
            <pc:sldMk cId="183824052" sldId="300"/>
            <ac:spMk id="305" creationId="{E2F8C16E-F48E-0871-97B1-BA4396129572}"/>
          </ac:spMkLst>
        </pc:s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31" creationId="{2126CA74-3E02-8E61-3D17-649D7829271E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45" creationId="{EBDA637A-8435-2494-54C0-68E60A68F89C}"/>
          </ac:grpSpMkLst>
        </pc:grpChg>
        <pc:grpChg chg="del">
          <ac:chgData name="Kulinich Bohdan" userId="48e65c9f34e137d0" providerId="LiveId" clId="{9EC74837-C82B-D047-9A7B-585242D3D98D}" dt="2023-07-13T15:47:39.929" v="3998" actId="478"/>
          <ac:grpSpMkLst>
            <pc:docMk/>
            <pc:sldMk cId="183824052" sldId="300"/>
            <ac:grpSpMk id="261" creationId="{0730DA62-48CD-AFA5-1D15-68359F730BE0}"/>
          </ac:grpSpMkLst>
        </pc:grpChg>
        <pc:grpChg chg="add del mod topLvl">
          <ac:chgData name="Kulinich Bohdan" userId="48e65c9f34e137d0" providerId="LiveId" clId="{9EC74837-C82B-D047-9A7B-585242D3D98D}" dt="2023-07-14T07:27:17.069" v="5388" actId="165"/>
          <ac:grpSpMkLst>
            <pc:docMk/>
            <pc:sldMk cId="183824052" sldId="300"/>
            <ac:grpSpMk id="289" creationId="{D9799667-03F7-4F07-3FC1-71212EA10E90}"/>
          </ac:grpSpMkLst>
        </pc:grpChg>
        <pc:grpChg chg="add mod">
          <ac:chgData name="Kulinich Bohdan" userId="48e65c9f34e137d0" providerId="LiveId" clId="{9EC74837-C82B-D047-9A7B-585242D3D98D}" dt="2023-07-13T19:01:09.418" v="4832" actId="164"/>
          <ac:grpSpMkLst>
            <pc:docMk/>
            <pc:sldMk cId="183824052" sldId="300"/>
            <ac:grpSpMk id="290" creationId="{92A06448-F9E0-A4BB-0764-8D5A48190841}"/>
          </ac:grpSpMkLst>
        </pc:grpChg>
        <pc:grpChg chg="add del mod">
          <ac:chgData name="Kulinich Bohdan" userId="48e65c9f34e137d0" providerId="LiveId" clId="{9EC74837-C82B-D047-9A7B-585242D3D98D}" dt="2023-07-14T07:27:11.389" v="5387" actId="165"/>
          <ac:grpSpMkLst>
            <pc:docMk/>
            <pc:sldMk cId="183824052" sldId="300"/>
            <ac:grpSpMk id="292" creationId="{00BAE1F0-70AE-DD97-04AB-AD02E08CE630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06" creationId="{CF9A0862-EA34-6842-A558-834AC234E6AC}"/>
          </ac:grpSpMkLst>
        </pc:grpChg>
        <pc:grpChg chg="add mod">
          <ac:chgData name="Kulinich Bohdan" userId="48e65c9f34e137d0" providerId="LiveId" clId="{9EC74837-C82B-D047-9A7B-585242D3D98D}" dt="2023-07-13T19:03:10.884" v="4848" actId="164"/>
          <ac:grpSpMkLst>
            <pc:docMk/>
            <pc:sldMk cId="183824052" sldId="300"/>
            <ac:grpSpMk id="314" creationId="{763EBDC7-1FAC-7E70-945E-E6E298EB8079}"/>
          </ac:grpSpMkLst>
        </pc:grpChg>
        <pc:grpChg chg="add mod">
          <ac:chgData name="Kulinich Bohdan" userId="48e65c9f34e137d0" providerId="LiveId" clId="{9EC74837-C82B-D047-9A7B-585242D3D98D}" dt="2023-07-14T07:27:31.678" v="5390" actId="164"/>
          <ac:grpSpMkLst>
            <pc:docMk/>
            <pc:sldMk cId="183824052" sldId="300"/>
            <ac:grpSpMk id="318" creationId="{3D500F9E-86A7-D636-6DB2-8388BC2D5347}"/>
          </ac:grpSpMkLst>
        </pc:grpChg>
        <pc:picChg chg="mod modVis">
          <ac:chgData name="Kulinich Bohdan" userId="48e65c9f34e137d0" providerId="LiveId" clId="{9EC74837-C82B-D047-9A7B-585242D3D98D}" dt="2023-07-14T07:27:35.367" v="5392" actId="14430"/>
          <ac:picMkLst>
            <pc:docMk/>
            <pc:sldMk cId="183824052" sldId="300"/>
            <ac:picMk id="151" creationId="{719B831F-A1C9-E1EF-7486-5328AD3480C2}"/>
          </ac:picMkLst>
        </pc:pic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5" creationId="{C2EA6496-1690-3A29-3FCE-3DF600BE4A31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17" creationId="{0C2344F2-48B6-3269-4C79-6D823F8F1A95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1" creationId="{5280EA3C-BB05-D710-2D55-8C98AFCAD854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2" creationId="{DDD6262B-3061-0081-2988-61314A810F6F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3" creationId="{8AC1D013-5F84-E3DE-B4A7-1F543F699A9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24" creationId="{4ABB3F41-3DEF-BF00-B364-3D8E454F756D}"/>
          </ac:cxnSpMkLst>
        </pc:cxnChg>
        <pc:cxnChg chg="add del mod">
          <ac:chgData name="Kulinich Bohdan" userId="48e65c9f34e137d0" providerId="LiveId" clId="{9EC74837-C82B-D047-9A7B-585242D3D98D}" dt="2023-07-13T16:39:41.864" v="4131" actId="478"/>
          <ac:cxnSpMkLst>
            <pc:docMk/>
            <pc:sldMk cId="183824052" sldId="300"/>
            <ac:cxnSpMk id="25" creationId="{890F0348-E47B-A0FA-5089-C159AAB5A18A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34" creationId="{CC2FB391-5471-E902-9C53-17F3DCD639B7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3" creationId="{14EF6612-8423-B564-0993-985AED40A812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49" creationId="{7CBAC248-57F4-B769-018D-4D93D4877248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52" creationId="{F14FF51E-CF61-2C9A-30FC-487A0F1BD9E9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69" creationId="{BF993905-20D2-CDF1-CD66-2B8B5235E9FB}"/>
          </ac:cxnSpMkLst>
        </pc:cxnChg>
        <pc:cxnChg chg="add mod topLvl">
          <ac:chgData name="Kulinich Bohdan" userId="48e65c9f34e137d0" providerId="LiveId" clId="{9EC74837-C82B-D047-9A7B-585242D3D98D}" dt="2023-07-14T07:27:31.678" v="5390" actId="164"/>
          <ac:cxnSpMkLst>
            <pc:docMk/>
            <pc:sldMk cId="183824052" sldId="300"/>
            <ac:cxnSpMk id="73" creationId="{35480AC7-BA6D-2172-F05D-F1F614EACAF7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6" creationId="{48E40A83-3D84-7467-6147-89E7CEBBAF41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7" creationId="{BB233C7C-5A27-0013-0A68-CFD231D6B0C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8" creationId="{5F3485C6-3A69-16AC-288A-07D8930F9F2D}"/>
          </ac:cxnSpMkLst>
        </pc:cxnChg>
        <pc:cxnChg chg="add del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19" creationId="{D23C3B34-46FB-954F-F3DC-EF1048D90F4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0" creationId="{A006A32D-8D02-BE6C-56DD-B3F306ED1002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1" creationId="{A08C1508-7884-7828-3481-0F1B8217A01D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3" creationId="{69697B65-9C8F-0717-F848-D4460E3750F6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4" creationId="{03EFDBA1-8808-EB70-DBAA-A6F9265F7D3A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6" creationId="{AABED789-0977-7D5C-A6D5-754AABACD669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27" creationId="{FAC40E66-8EEA-21C8-59EF-3BFD77EACA45}"/>
          </ac:cxnSpMkLst>
        </pc:cxnChg>
        <pc:cxnChg chg="add del mod">
          <ac:chgData name="Kulinich Bohdan" userId="48e65c9f34e137d0" providerId="LiveId" clId="{9EC74837-C82B-D047-9A7B-585242D3D98D}" dt="2023-07-13T17:05:52.578" v="4269" actId="478"/>
          <ac:cxnSpMkLst>
            <pc:docMk/>
            <pc:sldMk cId="183824052" sldId="300"/>
            <ac:cxnSpMk id="134" creationId="{ECA53B35-1068-8808-292A-12B05824D312}"/>
          </ac:cxnSpMkLst>
        </pc:cxnChg>
        <pc:cxnChg chg="add del mod">
          <ac:chgData name="Kulinich Bohdan" userId="48e65c9f34e137d0" providerId="LiveId" clId="{9EC74837-C82B-D047-9A7B-585242D3D98D}" dt="2023-07-13T17:05:54.050" v="4270" actId="478"/>
          <ac:cxnSpMkLst>
            <pc:docMk/>
            <pc:sldMk cId="183824052" sldId="300"/>
            <ac:cxnSpMk id="135" creationId="{4DF06187-D447-9E43-7BF0-5E9635791AC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4" creationId="{83CEF38F-25B5-B216-3FEC-9556FB21CD5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5" creationId="{BF85D2DF-8BA3-A468-3297-E146197D42B8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6" creationId="{0D1CD581-2072-7154-EC3C-9884A89B6A95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47" creationId="{A0AD792B-252A-5AC5-E9D3-01BDC1412F13}"/>
          </ac:cxnSpMkLst>
        </pc:cxnChg>
        <pc:cxnChg chg="add del mod">
          <ac:chgData name="Kulinich Bohdan" userId="48e65c9f34e137d0" providerId="LiveId" clId="{9EC74837-C82B-D047-9A7B-585242D3D98D}" dt="2023-07-13T17:10:46.072" v="4356" actId="478"/>
          <ac:cxnSpMkLst>
            <pc:docMk/>
            <pc:sldMk cId="183824052" sldId="300"/>
            <ac:cxnSpMk id="164" creationId="{ADF67F2A-7E90-AF5B-750B-ACD2BA842261}"/>
          </ac:cxnSpMkLst>
        </pc:cxnChg>
        <pc:cxnChg chg="add del mod">
          <ac:chgData name="Kulinich Bohdan" userId="48e65c9f34e137d0" providerId="LiveId" clId="{9EC74837-C82B-D047-9A7B-585242D3D98D}" dt="2023-07-13T17:09:11.388" v="4313" actId="478"/>
          <ac:cxnSpMkLst>
            <pc:docMk/>
            <pc:sldMk cId="183824052" sldId="300"/>
            <ac:cxnSpMk id="166" creationId="{0069C338-1952-27B2-3E15-A20DD8FB83E4}"/>
          </ac:cxnSpMkLst>
        </pc:cxnChg>
        <pc:cxnChg chg="add mod">
          <ac:chgData name="Kulinich Bohdan" userId="48e65c9f34e137d0" providerId="LiveId" clId="{9EC74837-C82B-D047-9A7B-585242D3D98D}" dt="2023-07-13T18:03:54.423" v="4757" actId="14100"/>
          <ac:cxnSpMkLst>
            <pc:docMk/>
            <pc:sldMk cId="183824052" sldId="300"/>
            <ac:cxnSpMk id="169" creationId="{B5ADB4E3-D9C6-A1E6-042A-0316A18B5B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0" creationId="{C1796C9F-C4AF-6CB1-DFE7-7284F48B920C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3" creationId="{F03C0735-6FB8-8F9E-FF37-D12C02A9E4D9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77" creationId="{DAAD8415-A594-34C1-BC94-67B968793F91}"/>
          </ac:cxnSpMkLst>
        </pc:cxnChg>
        <pc:cxnChg chg="add mod">
          <ac:chgData name="Kulinich Bohdan" userId="48e65c9f34e137d0" providerId="LiveId" clId="{9EC74837-C82B-D047-9A7B-585242D3D98D}" dt="2023-07-13T18:03:45.512" v="4754" actId="14100"/>
          <ac:cxnSpMkLst>
            <pc:docMk/>
            <pc:sldMk cId="183824052" sldId="300"/>
            <ac:cxnSpMk id="185" creationId="{898C5A66-DD92-4EA0-A6FF-65845E01383E}"/>
          </ac:cxnSpMkLst>
        </pc:cxnChg>
        <pc:cxnChg chg="add del mod">
          <ac:chgData name="Kulinich Bohdan" userId="48e65c9f34e137d0" providerId="LiveId" clId="{9EC74837-C82B-D047-9A7B-585242D3D98D}" dt="2023-07-13T17:11:37.816" v="4377" actId="478"/>
          <ac:cxnSpMkLst>
            <pc:docMk/>
            <pc:sldMk cId="183824052" sldId="300"/>
            <ac:cxnSpMk id="186" creationId="{5FEBCB2D-3079-E8F6-27C5-5D1F0B49DCAF}"/>
          </ac:cxnSpMkLst>
        </pc:cxnChg>
        <pc:cxnChg chg="add del mod">
          <ac:chgData name="Kulinich Bohdan" userId="48e65c9f34e137d0" providerId="LiveId" clId="{9EC74837-C82B-D047-9A7B-585242D3D98D}" dt="2023-07-13T17:11:48.468" v="4383" actId="478"/>
          <ac:cxnSpMkLst>
            <pc:docMk/>
            <pc:sldMk cId="183824052" sldId="300"/>
            <ac:cxnSpMk id="192" creationId="{F06B3CE4-10E4-5E9F-B478-6D7728A83D8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193" creationId="{706C6DFA-EA01-A65D-FEC9-7642BEA5C9AF}"/>
          </ac:cxnSpMkLst>
        </pc:cxnChg>
        <pc:cxnChg chg="add del mod">
          <ac:chgData name="Kulinich Bohdan" userId="48e65c9f34e137d0" providerId="LiveId" clId="{9EC74837-C82B-D047-9A7B-585242D3D98D}" dt="2023-07-13T17:11:53.581" v="4385" actId="478"/>
          <ac:cxnSpMkLst>
            <pc:docMk/>
            <pc:sldMk cId="183824052" sldId="300"/>
            <ac:cxnSpMk id="195" creationId="{A01C065C-AF65-BFDE-BAF8-1663F96B8533}"/>
          </ac:cxnSpMkLst>
        </pc:cxnChg>
        <pc:cxnChg chg="add del mod">
          <ac:chgData name="Kulinich Bohdan" userId="48e65c9f34e137d0" providerId="LiveId" clId="{9EC74837-C82B-D047-9A7B-585242D3D98D}" dt="2023-07-13T17:12:01.274" v="4388" actId="478"/>
          <ac:cxnSpMkLst>
            <pc:docMk/>
            <pc:sldMk cId="183824052" sldId="300"/>
            <ac:cxnSpMk id="198" creationId="{F3B14BB2-5764-5803-914D-4B6FB7989997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0" creationId="{C9320ED8-2F9B-B552-AABA-B6A9ED2AAB92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1" creationId="{639A725E-527F-9489-CA36-3736D36B4EBE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2" creationId="{FD5AFC39-A907-F5EE-08AB-766C448D44E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06" creationId="{C3859007-4C1B-1B24-8597-53623911BCC1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20" creationId="{32980B35-8B33-1894-4D2F-9EF543B61ED1}"/>
          </ac:cxnSpMkLst>
        </pc:cxnChg>
        <pc:cxnChg chg="add del mod">
          <ac:chgData name="Kulinich Bohdan" userId="48e65c9f34e137d0" providerId="LiveId" clId="{9EC74837-C82B-D047-9A7B-585242D3D98D}" dt="2023-07-13T17:23:35.448" v="4457" actId="478"/>
          <ac:cxnSpMkLst>
            <pc:docMk/>
            <pc:sldMk cId="183824052" sldId="300"/>
            <ac:cxnSpMk id="250" creationId="{F00145D8-38B5-AE98-6BD6-869D9F587C81}"/>
          </ac:cxnSpMkLst>
        </pc:cxnChg>
        <pc:cxnChg chg="add del mod">
          <ac:chgData name="Kulinich Bohdan" userId="48e65c9f34e137d0" providerId="LiveId" clId="{9EC74837-C82B-D047-9A7B-585242D3D98D}" dt="2023-07-13T17:23:22.574" v="4452" actId="478"/>
          <ac:cxnSpMkLst>
            <pc:docMk/>
            <pc:sldMk cId="183824052" sldId="300"/>
            <ac:cxnSpMk id="257" creationId="{2C449D76-69CA-A13E-B157-6F7B379E6C21}"/>
          </ac:cxnSpMkLst>
        </pc:cxnChg>
        <pc:cxnChg chg="add del mod">
          <ac:chgData name="Kulinich Bohdan" userId="48e65c9f34e137d0" providerId="LiveId" clId="{9EC74837-C82B-D047-9A7B-585242D3D98D}" dt="2023-07-13T17:23:21.657" v="4451" actId="478"/>
          <ac:cxnSpMkLst>
            <pc:docMk/>
            <pc:sldMk cId="183824052" sldId="300"/>
            <ac:cxnSpMk id="262" creationId="{B3012584-CB41-D977-4AA5-8282178DE79A}"/>
          </ac:cxnSpMkLst>
        </pc:cxnChg>
        <pc:cxnChg chg="add del mod">
          <ac:chgData name="Kulinich Bohdan" userId="48e65c9f34e137d0" providerId="LiveId" clId="{9EC74837-C82B-D047-9A7B-585242D3D98D}" dt="2023-07-13T17:23:23.318" v="4453" actId="478"/>
          <ac:cxnSpMkLst>
            <pc:docMk/>
            <pc:sldMk cId="183824052" sldId="300"/>
            <ac:cxnSpMk id="265" creationId="{418217D3-D0BB-3FEA-6BD4-2898AB266F69}"/>
          </ac:cxnSpMkLst>
        </pc:cxnChg>
        <pc:cxnChg chg="add del mod">
          <ac:chgData name="Kulinich Bohdan" userId="48e65c9f34e137d0" providerId="LiveId" clId="{9EC74837-C82B-D047-9A7B-585242D3D98D}" dt="2023-07-13T17:23:24.144" v="4454" actId="478"/>
          <ac:cxnSpMkLst>
            <pc:docMk/>
            <pc:sldMk cId="183824052" sldId="300"/>
            <ac:cxnSpMk id="270" creationId="{CBC9CD93-90D9-E226-65F8-60338FAD818A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2" creationId="{9601B5B9-BFEA-0B84-1FD6-5186B41DB7F3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3" creationId="{32687E8F-C7B8-AC3E-197B-1D78F6749636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4" creationId="{B269F8D8-56CE-2D80-A567-1B120CE63A8F}"/>
          </ac:cxnSpMkLst>
        </pc:cxnChg>
        <pc:cxnChg chg="add mod">
          <ac:chgData name="Kulinich Bohdan" userId="48e65c9f34e137d0" providerId="LiveId" clId="{9EC74837-C82B-D047-9A7B-585242D3D98D}" dt="2023-07-13T17:53:54.972" v="4707" actId="164"/>
          <ac:cxnSpMkLst>
            <pc:docMk/>
            <pc:sldMk cId="183824052" sldId="300"/>
            <ac:cxnSpMk id="275" creationId="{665EE1DC-A3C1-D1E2-3111-8B946EEC4250}"/>
          </ac:cxnSpMkLst>
        </pc:cxnChg>
        <pc:cxnChg chg="add mod">
          <ac:chgData name="Kulinich Bohdan" userId="48e65c9f34e137d0" providerId="LiveId" clId="{9EC74837-C82B-D047-9A7B-585242D3D98D}" dt="2023-07-13T19:02:55.043" v="4845" actId="14100"/>
          <ac:cxnSpMkLst>
            <pc:docMk/>
            <pc:sldMk cId="183824052" sldId="300"/>
            <ac:cxnSpMk id="277" creationId="{23726E7F-6AB9-3E76-590C-C3F1F0388CC9}"/>
          </ac:cxnSpMkLst>
        </pc:cxnChg>
        <pc:cxnChg chg="add mod">
          <ac:chgData name="Kulinich Bohdan" userId="48e65c9f34e137d0" providerId="LiveId" clId="{9EC74837-C82B-D047-9A7B-585242D3D98D}" dt="2023-07-13T19:03:30.014" v="4850" actId="14100"/>
          <ac:cxnSpMkLst>
            <pc:docMk/>
            <pc:sldMk cId="183824052" sldId="300"/>
            <ac:cxnSpMk id="307" creationId="{4A54C9B7-A53F-4C6F-2534-244DA99C9B68}"/>
          </ac:cxnSpMkLst>
        </pc:cxnChg>
        <pc:cxnChg chg="add mod">
          <ac:chgData name="Kulinich Bohdan" userId="48e65c9f34e137d0" providerId="LiveId" clId="{9EC74837-C82B-D047-9A7B-585242D3D98D}" dt="2023-07-13T19:03:47.721" v="4852" actId="14100"/>
          <ac:cxnSpMkLst>
            <pc:docMk/>
            <pc:sldMk cId="183824052" sldId="300"/>
            <ac:cxnSpMk id="310" creationId="{C2080652-05C1-CEBE-E121-249F7EA5F80E}"/>
          </ac:cxnSpMkLst>
        </pc:cxnChg>
      </pc:sldChg>
    </pc:docChg>
  </pc:docChgLst>
  <pc:docChgLst>
    <pc:chgData name="Kulinich Bohdan" userId="48e65c9f34e137d0" providerId="LiveId" clId="{DEACD239-D62D-CF4A-A00D-D5A62BB381E1}"/>
    <pc:docChg chg="undo custSel modSld">
      <pc:chgData name="Kulinich Bohdan" userId="48e65c9f34e137d0" providerId="LiveId" clId="{DEACD239-D62D-CF4A-A00D-D5A62BB381E1}" dt="2023-05-20T11:16:50.911" v="596" actId="1076"/>
      <pc:docMkLst>
        <pc:docMk/>
      </pc:docMkLst>
      <pc:sldChg chg="addSp modSp mod modAnim">
        <pc:chgData name="Kulinich Bohdan" userId="48e65c9f34e137d0" providerId="LiveId" clId="{DEACD239-D62D-CF4A-A00D-D5A62BB381E1}" dt="2023-05-20T10:59:29.953" v="191" actId="1076"/>
        <pc:sldMkLst>
          <pc:docMk/>
          <pc:sldMk cId="2337633875" sldId="279"/>
        </pc:sldMkLst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26" creationId="{8E8D2E04-DD01-39BE-AEC9-F84CFA8E26D7}"/>
          </ac:spMkLst>
        </pc:spChg>
        <pc:spChg chg="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5" creationId="{FE225929-C18C-AAAF-7FD2-47A275A42B51}"/>
          </ac:spMkLst>
        </pc:spChg>
        <pc:spChg chg="add mod">
          <ac:chgData name="Kulinich Bohdan" userId="48e65c9f34e137d0" providerId="LiveId" clId="{DEACD239-D62D-CF4A-A00D-D5A62BB381E1}" dt="2023-05-20T10:59:29.953" v="191" actId="1076"/>
          <ac:spMkLst>
            <pc:docMk/>
            <pc:sldMk cId="2337633875" sldId="279"/>
            <ac:spMk id="36" creationId="{8642EA40-B6CF-E234-92E9-2F428558796B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7" creationId="{E604C3EA-2FDD-9B69-B110-840FC7316DA6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38" creationId="{FB883FBB-2F66-F1A7-BAAB-1F0D7A516ED7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3" creationId="{64BC6C7B-E3D4-8FBD-1E83-9E7B9EA5FF10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4" creationId="{BB723852-1DBA-F88B-0B43-A827B849F21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5" creationId="{4777BDFA-44B0-8EAF-ED51-F37C338A0A3D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6" creationId="{F22C9EDA-E378-C810-47AA-F2B65FACD7D9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7" creationId="{5DF2A76A-2BC8-8333-B0E6-5923AB973D0A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8" creationId="{A510F455-77AF-FE91-7304-EFD01E266141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49" creationId="{1DC44D8F-3ED7-EA0B-1316-4B91CD14B894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0" creationId="{075EA02B-9C9C-7FCD-72F4-A1D1163610B2}"/>
          </ac:spMkLst>
        </pc:spChg>
        <pc:spChg chg="add mod">
          <ac:chgData name="Kulinich Bohdan" userId="48e65c9f34e137d0" providerId="LiveId" clId="{DEACD239-D62D-CF4A-A00D-D5A62BB381E1}" dt="2023-05-20T10:59:16.654" v="187"/>
          <ac:spMkLst>
            <pc:docMk/>
            <pc:sldMk cId="2337633875" sldId="279"/>
            <ac:spMk id="51" creationId="{4C67B5A2-45CF-6AC3-0C7C-AAE6836DB8EA}"/>
          </ac:spMkLst>
        </pc:spChg>
        <pc:grpChg chg="add mod">
          <ac:chgData name="Kulinich Bohdan" userId="48e65c9f34e137d0" providerId="LiveId" clId="{DEACD239-D62D-CF4A-A00D-D5A62BB381E1}" dt="2023-05-20T10:59:24.003" v="190" actId="1076"/>
          <ac:grpSpMkLst>
            <pc:docMk/>
            <pc:sldMk cId="2337633875" sldId="279"/>
            <ac:grpSpMk id="2" creationId="{D133CBAA-1A53-F47C-2936-8E66FAC8C5A6}"/>
          </ac:grpSpMkLst>
        </pc:grp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39" creationId="{B812115A-4C05-6417-233A-D8468A07FA3D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0" creationId="{FA72ED4D-33F9-9632-8044-A66B1445C500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1" creationId="{1A73C87A-F41A-D4BA-8AA7-F000B7527351}"/>
          </ac:cxnSpMkLst>
        </pc:cxnChg>
        <pc:cxnChg chg="add mod">
          <ac:chgData name="Kulinich Bohdan" userId="48e65c9f34e137d0" providerId="LiveId" clId="{DEACD239-D62D-CF4A-A00D-D5A62BB381E1}" dt="2023-05-20T10:59:16.654" v="187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setBg modAnim">
        <pc:chgData name="Kulinich Bohdan" userId="48e65c9f34e137d0" providerId="LiveId" clId="{DEACD239-D62D-CF4A-A00D-D5A62BB381E1}" dt="2023-05-20T11:16:50.911" v="596" actId="1076"/>
        <pc:sldMkLst>
          <pc:docMk/>
          <pc:sldMk cId="3599287483" sldId="283"/>
        </pc:sldMkLst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10" creationId="{6D6E23C6-F0AB-8418-1B93-C068A3B09607}"/>
          </ac:spMkLst>
        </pc:spChg>
        <pc:spChg chg="add mod">
          <ac:chgData name="Kulinich Bohdan" userId="48e65c9f34e137d0" providerId="LiveId" clId="{DEACD239-D62D-CF4A-A00D-D5A62BB381E1}" dt="2023-05-20T11:02:21.022" v="322" actId="170"/>
          <ac:spMkLst>
            <pc:docMk/>
            <pc:sldMk cId="3599287483" sldId="283"/>
            <ac:spMk id="28" creationId="{55A8A819-3FBE-A67D-55B2-46F67A98F9C6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28" creationId="{6DBCDDE8-9360-B686-FD8E-08A7794E9F9D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DEACD239-D62D-CF4A-A00D-D5A62BB381E1}" dt="2023-05-20T10:44:50.097" v="177" actId="166"/>
          <ac:spMkLst>
            <pc:docMk/>
            <pc:sldMk cId="3599287483" sldId="283"/>
            <ac:spMk id="38" creationId="{59B1DB75-853A-D297-933A-DC9391F92D47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49" creationId="{C42811E5-DDE7-2E7E-33A1-6FB7A2BB67C0}"/>
          </ac:spMkLst>
        </pc:spChg>
        <pc:spChg chg="add mod">
          <ac:chgData name="Kulinich Bohdan" userId="48e65c9f34e137d0" providerId="LiveId" clId="{DEACD239-D62D-CF4A-A00D-D5A62BB381E1}" dt="2023-05-20T10:41:54.573" v="95" actId="164"/>
          <ac:spMkLst>
            <pc:docMk/>
            <pc:sldMk cId="3599287483" sldId="283"/>
            <ac:spMk id="50" creationId="{552834BA-79FA-0016-AF10-1DB26D6B28D7}"/>
          </ac:spMkLst>
        </pc:spChg>
        <pc:spChg chg="mod topLvl">
          <ac:chgData name="Kulinich Bohdan" userId="48e65c9f34e137d0" providerId="LiveId" clId="{DEACD239-D62D-CF4A-A00D-D5A62BB381E1}" dt="2023-05-20T11:16:50.911" v="596" actId="1076"/>
          <ac:spMkLst>
            <pc:docMk/>
            <pc:sldMk cId="3599287483" sldId="283"/>
            <ac:spMk id="55" creationId="{1399BACA-94F8-1B50-DEBF-8DA30AD46721}"/>
          </ac:spMkLst>
        </pc:spChg>
        <pc:spChg chg="del mod topLvl">
          <ac:chgData name="Kulinich Bohdan" userId="48e65c9f34e137d0" providerId="LiveId" clId="{DEACD239-D62D-CF4A-A00D-D5A62BB381E1}" dt="2023-05-20T10:42:07.765" v="98" actId="478"/>
          <ac:spMkLst>
            <pc:docMk/>
            <pc:sldMk cId="3599287483" sldId="283"/>
            <ac:spMk id="56" creationId="{A5E5BE84-BABF-7BA4-D862-76E29EDE8D37}"/>
          </ac:spMkLst>
        </pc:spChg>
        <pc:spChg chg="mod">
          <ac:chgData name="Kulinich Bohdan" userId="48e65c9f34e137d0" providerId="LiveId" clId="{DEACD239-D62D-CF4A-A00D-D5A62BB381E1}" dt="2023-05-20T11:01:45.565" v="315" actId="1076"/>
          <ac:spMkLst>
            <pc:docMk/>
            <pc:sldMk cId="3599287483" sldId="283"/>
            <ac:spMk id="56" creationId="{D42E2C5A-6527-0D10-9E6C-C20CBC361B32}"/>
          </ac:spMkLst>
        </pc:spChg>
        <pc:spChg chg="mod">
          <ac:chgData name="Kulinich Bohdan" userId="48e65c9f34e137d0" providerId="LiveId" clId="{DEACD239-D62D-CF4A-A00D-D5A62BB381E1}" dt="2023-05-20T11:01:39.660" v="313" actId="20577"/>
          <ac:spMkLst>
            <pc:docMk/>
            <pc:sldMk cId="3599287483" sldId="283"/>
            <ac:spMk id="58" creationId="{2A03D7DC-45A5-9656-E283-349994DF8270}"/>
          </ac:spMkLst>
        </pc:spChg>
        <pc:spChg chg="del mod">
          <ac:chgData name="Kulinich Bohdan" userId="48e65c9f34e137d0" providerId="LiveId" clId="{DEACD239-D62D-CF4A-A00D-D5A62BB381E1}" dt="2023-05-20T10:42:03.576" v="97" actId="478"/>
          <ac:spMkLst>
            <pc:docMk/>
            <pc:sldMk cId="3599287483" sldId="283"/>
            <ac:spMk id="58" creationId="{989B5EEC-6988-D5C6-4E22-AF12914990D6}"/>
          </ac:spMkLst>
        </pc:spChg>
        <pc:spChg chg="mod">
          <ac:chgData name="Kulinich Bohdan" userId="48e65c9f34e137d0" providerId="LiveId" clId="{DEACD239-D62D-CF4A-A00D-D5A62BB381E1}" dt="2023-05-20T11:06:53.796" v="362"/>
          <ac:spMkLst>
            <pc:docMk/>
            <pc:sldMk cId="3599287483" sldId="283"/>
            <ac:spMk id="60" creationId="{D54F2937-39C9-9B78-3690-438E9FBB20C0}"/>
          </ac:spMkLst>
        </pc:spChg>
        <pc:spChg chg="mod">
          <ac:chgData name="Kulinich Bohdan" userId="48e65c9f34e137d0" providerId="LiveId" clId="{DEACD239-D62D-CF4A-A00D-D5A62BB381E1}" dt="2023-05-20T11:07:31.571" v="466" actId="1076"/>
          <ac:spMkLst>
            <pc:docMk/>
            <pc:sldMk cId="3599287483" sldId="283"/>
            <ac:spMk id="68" creationId="{F9848688-7AB6-4A1C-A8B6-0C2542869EDB}"/>
          </ac:spMkLst>
        </pc:spChg>
        <pc:spChg chg="add mod">
          <ac:chgData name="Kulinich Bohdan" userId="48e65c9f34e137d0" providerId="LiveId" clId="{DEACD239-D62D-CF4A-A00D-D5A62BB381E1}" dt="2023-05-20T11:08:42.395" v="473" actId="170"/>
          <ac:spMkLst>
            <pc:docMk/>
            <pc:sldMk cId="3599287483" sldId="283"/>
            <ac:spMk id="69" creationId="{971C9DF0-56FE-84A2-5DDA-E68FD4C0DA9B}"/>
          </ac:spMkLst>
        </pc:spChg>
        <pc:spChg chg="mod">
          <ac:chgData name="Kulinich Bohdan" userId="48e65c9f34e137d0" providerId="LiveId" clId="{DEACD239-D62D-CF4A-A00D-D5A62BB381E1}" dt="2023-05-20T11:10:37.492" v="474"/>
          <ac:spMkLst>
            <pc:docMk/>
            <pc:sldMk cId="3599287483" sldId="283"/>
            <ac:spMk id="71" creationId="{4C44632F-70B1-206B-EC9E-519FF2CD1F9A}"/>
          </ac:spMkLst>
        </pc:spChg>
        <pc:spChg chg="mod">
          <ac:chgData name="Kulinich Bohdan" userId="48e65c9f34e137d0" providerId="LiveId" clId="{DEACD239-D62D-CF4A-A00D-D5A62BB381E1}" dt="2023-05-20T11:11:08.851" v="580" actId="1076"/>
          <ac:spMkLst>
            <pc:docMk/>
            <pc:sldMk cId="3599287483" sldId="283"/>
            <ac:spMk id="72" creationId="{C8883CFB-2426-A94D-6B69-B8BBDB8F6FE7}"/>
          </ac:spMkLst>
        </pc:spChg>
        <pc:spChg chg="add mod">
          <ac:chgData name="Kulinich Bohdan" userId="48e65c9f34e137d0" providerId="LiveId" clId="{DEACD239-D62D-CF4A-A00D-D5A62BB381E1}" dt="2023-05-20T11:11:37.047" v="588" actId="170"/>
          <ac:spMkLst>
            <pc:docMk/>
            <pc:sldMk cId="3599287483" sldId="283"/>
            <ac:spMk id="73" creationId="{4D80C162-8960-B81F-1DCB-3488917D19F6}"/>
          </ac:spMkLst>
        </pc:spChg>
        <pc:grpChg chg="add mod">
          <ac:chgData name="Kulinich Bohdan" userId="48e65c9f34e137d0" providerId="LiveId" clId="{DEACD239-D62D-CF4A-A00D-D5A62BB381E1}" dt="2023-05-20T11:16:50.715" v="595" actId="1076"/>
          <ac:grpSpMkLst>
            <pc:docMk/>
            <pc:sldMk cId="3599287483" sldId="283"/>
            <ac:grpSpMk id="51" creationId="{8CF06B7F-420C-77FA-5B17-AF49C067A3E9}"/>
          </ac:grpSpMkLst>
        </pc:grpChg>
        <pc:grpChg chg="add del mod">
          <ac:chgData name="Kulinich Bohdan" userId="48e65c9f34e137d0" providerId="LiveId" clId="{DEACD239-D62D-CF4A-A00D-D5A62BB381E1}" dt="2023-05-20T10:42:07.765" v="98" actId="478"/>
          <ac:grpSpMkLst>
            <pc:docMk/>
            <pc:sldMk cId="3599287483" sldId="283"/>
            <ac:grpSpMk id="53" creationId="{02884144-858C-1B02-CC7B-35F03ACD2F98}"/>
          </ac:grpSpMkLst>
        </pc:grpChg>
        <pc:grpChg chg="add mod">
          <ac:chgData name="Kulinich Bohdan" userId="48e65c9f34e137d0" providerId="LiveId" clId="{DEACD239-D62D-CF4A-A00D-D5A62BB381E1}" dt="2023-05-20T11:02:07.548" v="319" actId="167"/>
          <ac:grpSpMkLst>
            <pc:docMk/>
            <pc:sldMk cId="3599287483" sldId="283"/>
            <ac:grpSpMk id="53" creationId="{F0119730-218D-096B-C9F6-F0040F453BBB}"/>
          </ac:grpSpMkLst>
        </pc:grpChg>
        <pc:grpChg chg="add mod">
          <ac:chgData name="Kulinich Bohdan" userId="48e65c9f34e137d0" providerId="LiveId" clId="{DEACD239-D62D-CF4A-A00D-D5A62BB381E1}" dt="2023-05-20T11:07:44.024" v="468" actId="167"/>
          <ac:grpSpMkLst>
            <pc:docMk/>
            <pc:sldMk cId="3599287483" sldId="283"/>
            <ac:grpSpMk id="59" creationId="{EEB64B8B-87FB-452E-D9D8-12325CEFB91F}"/>
          </ac:grpSpMkLst>
        </pc:grpChg>
        <pc:grpChg chg="add mod">
          <ac:chgData name="Kulinich Bohdan" userId="48e65c9f34e137d0" providerId="LiveId" clId="{DEACD239-D62D-CF4A-A00D-D5A62BB381E1}" dt="2023-05-20T11:11:19.394" v="582" actId="167"/>
          <ac:grpSpMkLst>
            <pc:docMk/>
            <pc:sldMk cId="3599287483" sldId="283"/>
            <ac:grpSpMk id="70" creationId="{6A4E48DE-9B72-1DA9-7B2E-8CB880EDDD6C}"/>
          </ac:grpSpMkLst>
        </pc:grp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DEACD239-D62D-CF4A-A00D-D5A62BB381E1}" dt="2023-05-20T10:44:50.097" v="177" actId="166"/>
          <ac:cxnSpMkLst>
            <pc:docMk/>
            <pc:sldMk cId="3599287483" sldId="283"/>
            <ac:cxnSpMk id="29" creationId="{1CA96246-43A9-C694-BF5D-C95EB75FA537}"/>
          </ac:cxnSpMkLst>
        </pc:cxnChg>
      </pc:sldChg>
      <pc:sldChg chg="modSp">
        <pc:chgData name="Kulinich Bohdan" userId="48e65c9f34e137d0" providerId="LiveId" clId="{DEACD239-D62D-CF4A-A00D-D5A62BB381E1}" dt="2023-05-20T11:14:36.095" v="592" actId="20577"/>
        <pc:sldMkLst>
          <pc:docMk/>
          <pc:sldMk cId="3414180977" sldId="288"/>
        </pc:sldMkLst>
        <pc:spChg chg="mod">
          <ac:chgData name="Kulinich Bohdan" userId="48e65c9f34e137d0" providerId="LiveId" clId="{DEACD239-D62D-CF4A-A00D-D5A62BB381E1}" dt="2023-05-20T11:14:36.095" v="592" actId="20577"/>
          <ac:spMkLst>
            <pc:docMk/>
            <pc:sldMk cId="3414180977" sldId="288"/>
            <ac:spMk id="26" creationId="{E4F0922A-07D3-5C39-CA77-08AEBB9CAB35}"/>
          </ac:spMkLst>
        </pc:spChg>
      </pc:sldChg>
    </pc:docChg>
  </pc:docChgLst>
  <pc:docChgLst>
    <pc:chgData name="Kulinich Bohdan" userId="48e65c9f34e137d0" providerId="LiveId" clId="{2B1D1A3F-B70D-874C-B4CB-2DA1254C0A2D}"/>
    <pc:docChg chg="undo custSel addSld delSld modSld sldOrd">
      <pc:chgData name="Kulinich Bohdan" userId="48e65c9f34e137d0" providerId="LiveId" clId="{2B1D1A3F-B70D-874C-B4CB-2DA1254C0A2D}" dt="2023-05-22T20:21:51.517" v="2920" actId="14100"/>
      <pc:docMkLst>
        <pc:docMk/>
      </pc:docMkLst>
      <pc:sldChg chg="modSp mod">
        <pc:chgData name="Kulinich Bohdan" userId="48e65c9f34e137d0" providerId="LiveId" clId="{2B1D1A3F-B70D-874C-B4CB-2DA1254C0A2D}" dt="2023-05-22T13:24:26.193" v="285" actId="207"/>
        <pc:sldMkLst>
          <pc:docMk/>
          <pc:sldMk cId="1429824012" sldId="274"/>
        </pc:sldMkLst>
        <pc:spChg chg="mod">
          <ac:chgData name="Kulinich Bohdan" userId="48e65c9f34e137d0" providerId="LiveId" clId="{2B1D1A3F-B70D-874C-B4CB-2DA1254C0A2D}" dt="2023-05-22T13:24:26.193" v="285" actId="207"/>
          <ac:spMkLst>
            <pc:docMk/>
            <pc:sldMk cId="1429824012" sldId="274"/>
            <ac:spMk id="6" creationId="{FD0D8298-23E7-70F1-0304-830F58997F3C}"/>
          </ac:spMkLst>
        </pc:spChg>
      </pc:sldChg>
      <pc:sldChg chg="modSp modAnim">
        <pc:chgData name="Kulinich Bohdan" userId="48e65c9f34e137d0" providerId="LiveId" clId="{2B1D1A3F-B70D-874C-B4CB-2DA1254C0A2D}" dt="2023-05-22T17:04:34.175" v="382" actId="20577"/>
        <pc:sldMkLst>
          <pc:docMk/>
          <pc:sldMk cId="2801676828" sldId="275"/>
        </pc:sldMkLst>
        <pc:spChg chg="mod">
          <ac:chgData name="Kulinich Bohdan" userId="48e65c9f34e137d0" providerId="LiveId" clId="{2B1D1A3F-B70D-874C-B4CB-2DA1254C0A2D}" dt="2023-05-22T17:04:32.713" v="381" actId="20577"/>
          <ac:spMkLst>
            <pc:docMk/>
            <pc:sldMk cId="2801676828" sldId="275"/>
            <ac:spMk id="35" creationId="{B9CF9702-6BEF-5BDD-3A7B-879B0E4896CF}"/>
          </ac:spMkLst>
        </pc:spChg>
      </pc:sldChg>
      <pc:sldChg chg="addSp delSp modSp mod setBg modAnim">
        <pc:chgData name="Kulinich Bohdan" userId="48e65c9f34e137d0" providerId="LiveId" clId="{2B1D1A3F-B70D-874C-B4CB-2DA1254C0A2D}" dt="2023-05-22T18:54:14.377" v="1511" actId="207"/>
        <pc:sldMkLst>
          <pc:docMk/>
          <pc:sldMk cId="2154405015" sldId="276"/>
        </pc:sldMkLst>
        <pc:spChg chg="add mod">
          <ac:chgData name="Kulinich Bohdan" userId="48e65c9f34e137d0" providerId="LiveId" clId="{2B1D1A3F-B70D-874C-B4CB-2DA1254C0A2D}" dt="2023-05-22T18:54:14.377" v="1511" actId="207"/>
          <ac:spMkLst>
            <pc:docMk/>
            <pc:sldMk cId="2154405015" sldId="276"/>
            <ac:spMk id="2" creationId="{19DE7B48-1769-54B4-81EA-80656B0FCF37}"/>
          </ac:spMkLst>
        </pc:spChg>
        <pc:spChg chg="del">
          <ac:chgData name="Kulinich Bohdan" userId="48e65c9f34e137d0" providerId="LiveId" clId="{2B1D1A3F-B70D-874C-B4CB-2DA1254C0A2D}" dt="2023-05-22T17:03:23.965" v="374" actId="478"/>
          <ac:spMkLst>
            <pc:docMk/>
            <pc:sldMk cId="2154405015" sldId="276"/>
            <ac:spMk id="33" creationId="{0DD10673-B597-1404-1E32-0062EA5ABA9D}"/>
          </ac:spMkLst>
        </pc:spChg>
        <pc:spChg chg="add del mod">
          <ac:chgData name="Kulinich Bohdan" userId="48e65c9f34e137d0" providerId="LiveId" clId="{2B1D1A3F-B70D-874C-B4CB-2DA1254C0A2D}" dt="2023-05-22T18:35:27.520" v="1130" actId="478"/>
          <ac:spMkLst>
            <pc:docMk/>
            <pc:sldMk cId="2154405015" sldId="276"/>
            <ac:spMk id="40" creationId="{E2DE5C6D-0FF3-F620-75BD-4ED1FE3771DE}"/>
          </ac:spMkLst>
        </pc:spChg>
        <pc:spChg chg="add del">
          <ac:chgData name="Kulinich Bohdan" userId="48e65c9f34e137d0" providerId="LiveId" clId="{2B1D1A3F-B70D-874C-B4CB-2DA1254C0A2D}" dt="2023-05-22T18:35:54.588" v="1132" actId="478"/>
          <ac:spMkLst>
            <pc:docMk/>
            <pc:sldMk cId="2154405015" sldId="276"/>
            <ac:spMk id="41" creationId="{F7EE791E-2CEF-FD7C-EA0C-8788066C3B42}"/>
          </ac:spMkLst>
        </pc:spChg>
        <pc:spChg chg="add del mod">
          <ac:chgData name="Kulinich Bohdan" userId="48e65c9f34e137d0" providerId="LiveId" clId="{2B1D1A3F-B70D-874C-B4CB-2DA1254C0A2D}" dt="2023-05-22T18:36:58.077" v="1150" actId="478"/>
          <ac:spMkLst>
            <pc:docMk/>
            <pc:sldMk cId="2154405015" sldId="276"/>
            <ac:spMk id="42" creationId="{8A6ED1B1-0CAE-0547-F107-306F4446479B}"/>
          </ac:spMkLst>
        </pc:spChg>
        <pc:spChg chg="add mod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00" creationId="{CEC770C3-E917-2D41-19EC-5DAA0E622B97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0" creationId="{FBC5A40B-975B-A632-C882-E233559663E2}"/>
          </ac:spMkLst>
        </pc:spChg>
        <pc:spChg chg="mod topLvl">
          <ac:chgData name="Kulinich Bohdan" userId="48e65c9f34e137d0" providerId="LiveId" clId="{2B1D1A3F-B70D-874C-B4CB-2DA1254C0A2D}" dt="2023-05-22T18:52:23.504" v="1489" actId="1076"/>
          <ac:spMkLst>
            <pc:docMk/>
            <pc:sldMk cId="2154405015" sldId="276"/>
            <ac:spMk id="131" creationId="{3DEFF300-7255-382F-1059-6F4E81F8925E}"/>
          </ac:spMkLst>
        </pc:spChg>
        <pc:spChg chg="add mod">
          <ac:chgData name="Kulinich Bohdan" userId="48e65c9f34e137d0" providerId="LiveId" clId="{2B1D1A3F-B70D-874C-B4CB-2DA1254C0A2D}" dt="2023-05-22T18:52:44.734" v="1495" actId="1035"/>
          <ac:spMkLst>
            <pc:docMk/>
            <pc:sldMk cId="2154405015" sldId="276"/>
            <ac:spMk id="132" creationId="{4734CC1B-B4D4-71F3-8208-AE9382C3B326}"/>
          </ac:spMkLst>
        </pc:spChg>
        <pc:spChg chg="add mod">
          <ac:chgData name="Kulinich Bohdan" userId="48e65c9f34e137d0" providerId="LiveId" clId="{2B1D1A3F-B70D-874C-B4CB-2DA1254C0A2D}" dt="2023-05-22T18:52:51.444" v="1498" actId="16959"/>
          <ac:spMkLst>
            <pc:docMk/>
            <pc:sldMk cId="2154405015" sldId="276"/>
            <ac:spMk id="133" creationId="{5AB14909-3694-0863-E8F6-5AFE3EE68307}"/>
          </ac:spMkLst>
        </pc:spChg>
        <pc:spChg chg="add mod">
          <ac:chgData name="Kulinich Bohdan" userId="48e65c9f34e137d0" providerId="LiveId" clId="{2B1D1A3F-B70D-874C-B4CB-2DA1254C0A2D}" dt="2023-05-22T18:53:02.387" v="1501" actId="16959"/>
          <ac:spMkLst>
            <pc:docMk/>
            <pc:sldMk cId="2154405015" sldId="276"/>
            <ac:spMk id="134" creationId="{90F5B0CA-680C-5A17-5F23-FFE692869DA0}"/>
          </ac:spMkLst>
        </pc:spChg>
        <pc:spChg chg="add mod">
          <ac:chgData name="Kulinich Bohdan" userId="48e65c9f34e137d0" providerId="LiveId" clId="{2B1D1A3F-B70D-874C-B4CB-2DA1254C0A2D}" dt="2023-05-22T18:53:17.566" v="1505" actId="1076"/>
          <ac:spMkLst>
            <pc:docMk/>
            <pc:sldMk cId="2154405015" sldId="276"/>
            <ac:spMk id="135" creationId="{1054FA67-90C6-6CDD-A803-2CA84BC40B3A}"/>
          </ac:spMkLst>
        </pc:spChg>
        <pc:spChg chg="add mod">
          <ac:chgData name="Kulinich Bohdan" userId="48e65c9f34e137d0" providerId="LiveId" clId="{2B1D1A3F-B70D-874C-B4CB-2DA1254C0A2D}" dt="2023-05-22T18:53:34.605" v="1510" actId="1076"/>
          <ac:spMkLst>
            <pc:docMk/>
            <pc:sldMk cId="2154405015" sldId="276"/>
            <ac:spMk id="136" creationId="{BADD9C1B-67E1-291C-88CD-0183341E7C23}"/>
          </ac:spMkLst>
        </pc:spChg>
        <pc:grpChg chg="add del mod">
          <ac:chgData name="Kulinich Bohdan" userId="48e65c9f34e137d0" providerId="LiveId" clId="{2B1D1A3F-B70D-874C-B4CB-2DA1254C0A2D}" dt="2023-05-22T18:49:05.079" v="1430" actId="165"/>
          <ac:grpSpMkLst>
            <pc:docMk/>
            <pc:sldMk cId="2154405015" sldId="276"/>
            <ac:grpSpMk id="114" creationId="{4C671B0E-BB84-7548-76C2-0795ACC8B82B}"/>
          </ac:grpSpMkLst>
        </pc:grpChg>
        <pc:grpChg chg="add del mod">
          <ac:chgData name="Kulinich Bohdan" userId="48e65c9f34e137d0" providerId="LiveId" clId="{2B1D1A3F-B70D-874C-B4CB-2DA1254C0A2D}" dt="2023-05-22T18:51:24.244" v="1460" actId="165"/>
          <ac:grpSpMkLst>
            <pc:docMk/>
            <pc:sldMk cId="2154405015" sldId="276"/>
            <ac:grpSpMk id="129" creationId="{2D795878-1A7B-5A26-C31B-AA9143A6C1B6}"/>
          </ac:grpSpMkLst>
        </pc:grp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25" creationId="{929D5CEB-6D4E-8913-BF5E-524B354F1355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3" creationId="{2660B853-7D44-3CB7-010E-C0EA95162908}"/>
          </ac:cxnSpMkLst>
        </pc:cxnChg>
        <pc:cxnChg chg="add del mod">
          <ac:chgData name="Kulinich Bohdan" userId="48e65c9f34e137d0" providerId="LiveId" clId="{2B1D1A3F-B70D-874C-B4CB-2DA1254C0A2D}" dt="2023-05-22T18:35:03.633" v="1125" actId="478"/>
          <ac:cxnSpMkLst>
            <pc:docMk/>
            <pc:sldMk cId="2154405015" sldId="276"/>
            <ac:cxnSpMk id="35" creationId="{00806084-222B-85B6-50F2-48C82590184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39" creationId="{708112D5-8C12-C75A-F26F-93EAEFAC33BA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3" creationId="{08C3483A-00BD-0138-1043-A23BB9832C6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4" creationId="{2513F290-14AD-E454-C542-FF1E74D8971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46" creationId="{DE3DEF29-013C-AD60-D555-4AB3A374E56D}"/>
          </ac:cxnSpMkLst>
        </pc:cxnChg>
        <pc:cxnChg chg="add del mod">
          <ac:chgData name="Kulinich Bohdan" userId="48e65c9f34e137d0" providerId="LiveId" clId="{2B1D1A3F-B70D-874C-B4CB-2DA1254C0A2D}" dt="2023-05-22T18:38:28.678" v="1169" actId="478"/>
          <ac:cxnSpMkLst>
            <pc:docMk/>
            <pc:sldMk cId="2154405015" sldId="276"/>
            <ac:cxnSpMk id="50" creationId="{6ED238C4-5C98-BDE6-C79D-72C0D23B5539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1" creationId="{4064E8CF-6EA8-C285-9BD6-9159EC75FF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3" creationId="{5D97C623-DE70-4A59-6F11-32EB967F6D91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5" creationId="{9618D859-67B7-1557-E92F-205C8B83F87E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57" creationId="{DC415DE4-DE53-EBDF-4D88-363560345D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2" creationId="{ED125249-C87A-ED53-06CB-5BE5C567DE60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5" creationId="{846EC82F-0B81-3AEF-D8A3-5F0AE008A703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66" creationId="{8508F1C0-0DFB-0B20-7672-D4F934F63FE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73" creationId="{0D5DE973-9028-5C19-295D-7116AD7072DA}"/>
          </ac:cxnSpMkLst>
        </pc:cxnChg>
        <pc:cxnChg chg="add del mod">
          <ac:chgData name="Kulinich Bohdan" userId="48e65c9f34e137d0" providerId="LiveId" clId="{2B1D1A3F-B70D-874C-B4CB-2DA1254C0A2D}" dt="2023-05-22T18:47:59.261" v="1311" actId="478"/>
          <ac:cxnSpMkLst>
            <pc:docMk/>
            <pc:sldMk cId="2154405015" sldId="276"/>
            <ac:cxnSpMk id="82" creationId="{17FE90F9-595D-E731-8C31-5FA8858A60F8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6" creationId="{598AC559-D2BE-36DD-4A41-4C26F7702F27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89" creationId="{20993E1B-7A3E-750E-D14C-1631898C35A5}"/>
          </ac:cxnSpMkLst>
        </pc:cxnChg>
        <pc:cxnChg chg="add del mod">
          <ac:chgData name="Kulinich Bohdan" userId="48e65c9f34e137d0" providerId="LiveId" clId="{2B1D1A3F-B70D-874C-B4CB-2DA1254C0A2D}" dt="2023-05-22T18:48:01.251" v="1312" actId="478"/>
          <ac:cxnSpMkLst>
            <pc:docMk/>
            <pc:sldMk cId="2154405015" sldId="276"/>
            <ac:cxnSpMk id="94" creationId="{FD1C3C42-99C7-93EB-5E18-AF5B754465D1}"/>
          </ac:cxnSpMkLst>
        </pc:cxnChg>
        <pc:cxnChg chg="add del mod">
          <ac:chgData name="Kulinich Bohdan" userId="48e65c9f34e137d0" providerId="LiveId" clId="{2B1D1A3F-B70D-874C-B4CB-2DA1254C0A2D}" dt="2023-05-22T18:48:02.173" v="1313" actId="478"/>
          <ac:cxnSpMkLst>
            <pc:docMk/>
            <pc:sldMk cId="2154405015" sldId="276"/>
            <ac:cxnSpMk id="97" creationId="{745FF56B-F6AE-8AB1-E4AC-9CA53B1CA87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2" creationId="{AB055268-5D81-1007-F3A1-D1E6C83E1BAF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04" creationId="{18563A49-0879-84F5-2E58-A3D2C6E1BA40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1" creationId="{F22D6CF3-952E-ABE5-4617-251DDBA42D74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2" creationId="{8BE4658A-D700-B688-0E4C-9E397752DC23}"/>
          </ac:cxnSpMkLst>
        </pc:cxnChg>
        <pc:cxnChg chg="add mod topLvl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13" creationId="{9528B063-FE80-8A10-B164-6C8D40C7C07B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1" creationId="{E5DB465A-352B-4BCB-8BFC-60C7C385614D}"/>
          </ac:cxnSpMkLst>
        </pc:cxnChg>
        <pc:cxnChg chg="add mod">
          <ac:chgData name="Kulinich Bohdan" userId="48e65c9f34e137d0" providerId="LiveId" clId="{2B1D1A3F-B70D-874C-B4CB-2DA1254C0A2D}" dt="2023-05-22T18:52:23.504" v="1489" actId="1076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setBg delAnim modAnim">
        <pc:chgData name="Kulinich Bohdan" userId="48e65c9f34e137d0" providerId="LiveId" clId="{2B1D1A3F-B70D-874C-B4CB-2DA1254C0A2D}" dt="2023-05-22T19:51:16.955" v="2568" actId="2711"/>
        <pc:sldMkLst>
          <pc:docMk/>
          <pc:sldMk cId="288857224" sldId="277"/>
        </pc:sldMkLst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24" creationId="{03F6D4DC-3CD4-9AA2-3FCB-D56096172526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2" creationId="{79817DC6-7D95-7B96-F948-D7DC16098DE8}"/>
          </ac:spMkLst>
        </pc:spChg>
        <pc:spChg chg="del">
          <ac:chgData name="Kulinich Bohdan" userId="48e65c9f34e137d0" providerId="LiveId" clId="{2B1D1A3F-B70D-874C-B4CB-2DA1254C0A2D}" dt="2023-05-22T18:08:04.761" v="965" actId="478"/>
          <ac:spMkLst>
            <pc:docMk/>
            <pc:sldMk cId="288857224" sldId="277"/>
            <ac:spMk id="33" creationId="{AA4364AE-EE6A-2F22-2AA3-42D93F2ADE53}"/>
          </ac:spMkLst>
        </pc:spChg>
        <pc:spChg chg="add del mod">
          <ac:chgData name="Kulinich Bohdan" userId="48e65c9f34e137d0" providerId="LiveId" clId="{2B1D1A3F-B70D-874C-B4CB-2DA1254C0A2D}" dt="2023-05-22T19:10:31.817" v="1513" actId="478"/>
          <ac:spMkLst>
            <pc:docMk/>
            <pc:sldMk cId="288857224" sldId="277"/>
            <ac:spMk id="34" creationId="{5022BFF7-569B-8855-6ECB-7C1612762046}"/>
          </ac:spMkLst>
        </pc:spChg>
        <pc:spChg chg="add del mod">
          <ac:chgData name="Kulinich Bohdan" userId="48e65c9f34e137d0" providerId="LiveId" clId="{2B1D1A3F-B70D-874C-B4CB-2DA1254C0A2D}" dt="2023-05-22T19:29:44.568" v="1595" actId="478"/>
          <ac:spMkLst>
            <pc:docMk/>
            <pc:sldMk cId="288857224" sldId="277"/>
            <ac:spMk id="35" creationId="{3F225A7E-990C-6577-E08D-5E218E8CA32B}"/>
          </ac:spMkLst>
        </pc:spChg>
        <pc:spChg chg="add del mod">
          <ac:chgData name="Kulinich Bohdan" userId="48e65c9f34e137d0" providerId="LiveId" clId="{2B1D1A3F-B70D-874C-B4CB-2DA1254C0A2D}" dt="2023-05-22T19:26:37.623" v="1578" actId="478"/>
          <ac:spMkLst>
            <pc:docMk/>
            <pc:sldMk cId="288857224" sldId="277"/>
            <ac:spMk id="43" creationId="{93C55410-5434-7C67-D8A3-6731D854D3A4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3" creationId="{80AFCFC1-DF1A-D9B7-EA3F-0C53A17C5536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4" creationId="{884130A5-3B96-40E3-0C5B-7C117B68C1A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5" creationId="{0558FCC5-8E26-BD95-E3AB-C62E53CAB822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6" creationId="{7FFD3F67-EA08-E41C-6BBF-E4537EA16F7A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7" creationId="{33E93CC9-CD1D-8CE8-9825-68625D508FE8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8" creationId="{23EE6862-F849-4B4D-948D-E957B49EB2C0}"/>
          </ac:spMkLst>
        </pc:spChg>
        <pc:spChg chg="add mod modVis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79" creationId="{84B531F9-2210-6F02-7F91-7DC90DF259A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0" creationId="{C56AAAEF-BADE-89DE-4320-2C2AFDA20C31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1" creationId="{3DB6B9D3-0098-7684-9AD3-61B49040DF3F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2" creationId="{D37C6AA0-CE47-D874-1D0F-49BFA0B3FA2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3" creationId="{D81C8439-70FD-BD29-9EDD-18C302E4E5A0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4" creationId="{97BCA7F0-41FB-B0E7-7EBC-A465A0585BDA}"/>
          </ac:spMkLst>
        </pc:spChg>
        <pc:spChg chg="add mod">
          <ac:chgData name="Kulinich Bohdan" userId="48e65c9f34e137d0" providerId="LiveId" clId="{2B1D1A3F-B70D-874C-B4CB-2DA1254C0A2D}" dt="2023-05-22T19:51:16.955" v="2568" actId="2711"/>
          <ac:spMkLst>
            <pc:docMk/>
            <pc:sldMk cId="288857224" sldId="277"/>
            <ac:spMk id="85" creationId="{47B951A1-B06D-2D86-71B1-DED7C76C0075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6" creationId="{27BCEBFD-779D-C09F-2D5F-DF9E3F88C54A}"/>
          </ac:spMkLst>
        </pc:spChg>
        <pc:spChg chg="add del mod">
          <ac:chgData name="Kulinich Bohdan" userId="48e65c9f34e137d0" providerId="LiveId" clId="{2B1D1A3F-B70D-874C-B4CB-2DA1254C0A2D}" dt="2023-05-22T19:40:01.377" v="2372" actId="478"/>
          <ac:spMkLst>
            <pc:docMk/>
            <pc:sldMk cId="288857224" sldId="277"/>
            <ac:spMk id="87" creationId="{A8C98449-B3A1-8D2F-60CF-993E365D6B7A}"/>
          </ac:spMkLst>
        </pc:spChg>
        <pc:spChg chg="add del mod">
          <ac:chgData name="Kulinich Bohdan" userId="48e65c9f34e137d0" providerId="LiveId" clId="{2B1D1A3F-B70D-874C-B4CB-2DA1254C0A2D}" dt="2023-05-22T19:40:10.342" v="2379" actId="478"/>
          <ac:spMkLst>
            <pc:docMk/>
            <pc:sldMk cId="288857224" sldId="277"/>
            <ac:spMk id="88" creationId="{C45304B8-D30A-D2A0-381B-D405B6C29F17}"/>
          </ac:spMkLst>
        </pc:spChg>
        <pc:spChg chg="add mod">
          <ac:chgData name="Kulinich Bohdan" userId="48e65c9f34e137d0" providerId="LiveId" clId="{2B1D1A3F-B70D-874C-B4CB-2DA1254C0A2D}" dt="2023-05-22T19:50:09.151" v="2555" actId="164"/>
          <ac:spMkLst>
            <pc:docMk/>
            <pc:sldMk cId="288857224" sldId="277"/>
            <ac:spMk id="89" creationId="{30181B5C-3582-A6F9-6279-D47E025D601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90" creationId="{079E00CA-75F2-8FBA-DC4A-B27B7ACC1DEB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3" creationId="{BE365167-E2D4-DDB7-70C6-35392A14DD9E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14" creationId="{EBBE3F62-C4A4-F385-3D16-B1AF7FE79757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7" creationId="{3C0E762E-4108-2846-CEB0-F1F42BA138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8" creationId="{64B6A181-D34F-72D6-B53E-6CF74D1323C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29" creationId="{5FAD6A1C-6276-34A4-B267-0CFA5B7651A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0" creationId="{A94C35BE-F003-3D7F-46A1-30DB0B9A50C1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1" creationId="{A8320DEB-266C-DF48-88FA-FF8DE45D449A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2" creationId="{4EB93F66-DF77-C1E6-44BD-6F1C1A881B54}"/>
          </ac:spMkLst>
        </pc:spChg>
        <pc:spChg chg="add mod">
          <ac:chgData name="Kulinich Bohdan" userId="48e65c9f34e137d0" providerId="LiveId" clId="{2B1D1A3F-B70D-874C-B4CB-2DA1254C0A2D}" dt="2023-05-22T19:50:43.218" v="2564" actId="164"/>
          <ac:spMkLst>
            <pc:docMk/>
            <pc:sldMk cId="288857224" sldId="277"/>
            <ac:spMk id="133" creationId="{8B569A2A-3344-1BA1-E684-CB5FC30E1C91}"/>
          </ac:spMkLst>
        </pc:spChg>
        <pc:grpChg chg="add del mod">
          <ac:chgData name="Kulinich Bohdan" userId="48e65c9f34e137d0" providerId="LiveId" clId="{2B1D1A3F-B70D-874C-B4CB-2DA1254C0A2D}" dt="2023-05-22T19:44:24.256" v="2428" actId="165"/>
          <ac:grpSpMkLst>
            <pc:docMk/>
            <pc:sldMk cId="288857224" sldId="277"/>
            <ac:grpSpMk id="103" creationId="{737B2AC3-AAB1-5D25-C7D7-06A31E1D7F2F}"/>
          </ac:grpSpMkLst>
        </pc:grpChg>
        <pc:grpChg chg="add mod">
          <ac:chgData name="Kulinich Bohdan" userId="48e65c9f34e137d0" providerId="LiveId" clId="{2B1D1A3F-B70D-874C-B4CB-2DA1254C0A2D}" dt="2023-05-22T19:50:09.151" v="2555" actId="164"/>
          <ac:grpSpMkLst>
            <pc:docMk/>
            <pc:sldMk cId="288857224" sldId="277"/>
            <ac:grpSpMk id="134" creationId="{A97968D7-F8A4-FC6C-2A72-A5CF82600DB9}"/>
          </ac:grpSpMkLst>
        </pc:grpChg>
        <pc:grpChg chg="add mod">
          <ac:chgData name="Kulinich Bohdan" userId="48e65c9f34e137d0" providerId="LiveId" clId="{2B1D1A3F-B70D-874C-B4CB-2DA1254C0A2D}" dt="2023-05-22T19:50:43.218" v="2564" actId="164"/>
          <ac:grpSpMkLst>
            <pc:docMk/>
            <pc:sldMk cId="288857224" sldId="277"/>
            <ac:grpSpMk id="136" creationId="{FCD873B1-97C3-6121-F403-161922D2CA9C}"/>
          </ac:grpSpMkLst>
        </pc:grpChg>
        <pc:cxnChg chg="add del mod">
          <ac:chgData name="Kulinich Bohdan" userId="48e65c9f34e137d0" providerId="LiveId" clId="{2B1D1A3F-B70D-874C-B4CB-2DA1254C0A2D}" dt="2023-05-22T19:34:09.991" v="1751" actId="478"/>
          <ac:cxnSpMkLst>
            <pc:docMk/>
            <pc:sldMk cId="288857224" sldId="277"/>
            <ac:cxnSpMk id="36" creationId="{9EF83C3E-7708-DF51-ECBB-40333CD4FAA1}"/>
          </ac:cxnSpMkLst>
        </pc:cxnChg>
        <pc:cxnChg chg="add del mod">
          <ac:chgData name="Kulinich Bohdan" userId="48e65c9f34e137d0" providerId="LiveId" clId="{2B1D1A3F-B70D-874C-B4CB-2DA1254C0A2D}" dt="2023-05-22T19:34:12.141" v="1753" actId="478"/>
          <ac:cxnSpMkLst>
            <pc:docMk/>
            <pc:sldMk cId="288857224" sldId="277"/>
            <ac:cxnSpMk id="38" creationId="{5E9136F1-AC53-D6FD-8419-CB26FDF2D2CD}"/>
          </ac:cxnSpMkLst>
        </pc:cxnChg>
        <pc:cxnChg chg="add del mod">
          <ac:chgData name="Kulinich Bohdan" userId="48e65c9f34e137d0" providerId="LiveId" clId="{2B1D1A3F-B70D-874C-B4CB-2DA1254C0A2D}" dt="2023-05-22T19:34:10.849" v="1752" actId="478"/>
          <ac:cxnSpMkLst>
            <pc:docMk/>
            <pc:sldMk cId="288857224" sldId="277"/>
            <ac:cxnSpMk id="39" creationId="{31199D7E-C976-B75A-1C54-5C342D82DEE7}"/>
          </ac:cxnSpMkLst>
        </pc:cxnChg>
        <pc:cxnChg chg="add del mod">
          <ac:chgData name="Kulinich Bohdan" userId="48e65c9f34e137d0" providerId="LiveId" clId="{2B1D1A3F-B70D-874C-B4CB-2DA1254C0A2D}" dt="2023-05-22T19:34:07.901" v="1749" actId="478"/>
          <ac:cxnSpMkLst>
            <pc:docMk/>
            <pc:sldMk cId="288857224" sldId="277"/>
            <ac:cxnSpMk id="42" creationId="{1975991D-B916-EE5E-783E-D587DC4769A6}"/>
          </ac:cxnSpMkLst>
        </pc:cxnChg>
        <pc:cxnChg chg="add del mod">
          <ac:chgData name="Kulinich Bohdan" userId="48e65c9f34e137d0" providerId="LiveId" clId="{2B1D1A3F-B70D-874C-B4CB-2DA1254C0A2D}" dt="2023-05-22T19:34:08.882" v="1750" actId="478"/>
          <ac:cxnSpMkLst>
            <pc:docMk/>
            <pc:sldMk cId="288857224" sldId="277"/>
            <ac:cxnSpMk id="47" creationId="{2689C824-6CF9-C137-6C3F-532494B87A59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4" creationId="{4EE70A82-0176-CE2F-BEF5-668BD79439E1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6" creationId="{A49D1817-6A04-1B5E-6F04-D0A2D4D897F2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57" creationId="{F1C7DC21-C6F7-4D3B-8FCD-E69CB5ADCD6E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0" creationId="{B0941BE6-B5A5-5164-D3D0-134A5EBF3088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3" creationId="{4E1BB7AA-8EDB-EB3B-482D-5891D6F25297}"/>
          </ac:cxnSpMkLst>
        </pc:cxnChg>
        <pc:cxnChg chg="add mod">
          <ac:chgData name="Kulinich Bohdan" userId="48e65c9f34e137d0" providerId="LiveId" clId="{2B1D1A3F-B70D-874C-B4CB-2DA1254C0A2D}" dt="2023-05-22T19:50:09.151" v="2555" actId="164"/>
          <ac:cxnSpMkLst>
            <pc:docMk/>
            <pc:sldMk cId="288857224" sldId="277"/>
            <ac:cxnSpMk id="65" creationId="{4DF65AFE-19C6-1A51-371E-FBBF6606A24B}"/>
          </ac:cxnSpMkLst>
        </pc:cxnChg>
        <pc:cxnChg chg="add del mod">
          <ac:chgData name="Kulinich Bohdan" userId="48e65c9f34e137d0" providerId="LiveId" clId="{2B1D1A3F-B70D-874C-B4CB-2DA1254C0A2D}" dt="2023-05-22T19:43:16.153" v="2409" actId="478"/>
          <ac:cxnSpMkLst>
            <pc:docMk/>
            <pc:sldMk cId="288857224" sldId="277"/>
            <ac:cxnSpMk id="91" creationId="{B44CF02B-2843-A23F-A2E4-2204D2B9F7DA}"/>
          </ac:cxnSpMkLst>
        </pc:cxnChg>
        <pc:cxnChg chg="add del mod">
          <ac:chgData name="Kulinich Bohdan" userId="48e65c9f34e137d0" providerId="LiveId" clId="{2B1D1A3F-B70D-874C-B4CB-2DA1254C0A2D}" dt="2023-05-22T19:50:29.536" v="2559" actId="478"/>
          <ac:cxnSpMkLst>
            <pc:docMk/>
            <pc:sldMk cId="288857224" sldId="277"/>
            <ac:cxnSpMk id="93" creationId="{4D46B9E0-C3FF-75BD-D8C9-A2FB53705052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6" creationId="{DF32E69C-56C9-183B-4185-FBFF40D0E8AC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0" creationId="{92724AD1-5B51-7F23-76C1-067B90AA6710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4" creationId="{03D3A20A-0C8E-BE6C-8FA2-63882A2EFFB6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06" creationId="{2E5B139C-EECA-1876-B027-C4361BCC3789}"/>
          </ac:cxnSpMkLst>
        </pc:cxnChg>
        <pc:cxnChg chg="add mod">
          <ac:chgData name="Kulinich Bohdan" userId="48e65c9f34e137d0" providerId="LiveId" clId="{2B1D1A3F-B70D-874C-B4CB-2DA1254C0A2D}" dt="2023-05-22T19:50:43.218" v="2564" actId="164"/>
          <ac:cxnSpMkLst>
            <pc:docMk/>
            <pc:sldMk cId="288857224" sldId="277"/>
            <ac:cxnSpMk id="110" creationId="{922601C6-093B-67E5-C584-4462C1A571C8}"/>
          </ac:cxnSpMkLst>
        </pc:cxnChg>
        <pc:cxnChg chg="add del mod">
          <ac:chgData name="Kulinich Bohdan" userId="48e65c9f34e137d0" providerId="LiveId" clId="{2B1D1A3F-B70D-874C-B4CB-2DA1254C0A2D}" dt="2023-05-22T19:46:46.162" v="2465" actId="478"/>
          <ac:cxnSpMkLst>
            <pc:docMk/>
            <pc:sldMk cId="288857224" sldId="277"/>
            <ac:cxnSpMk id="115" creationId="{FBFAD137-9A05-864D-D60D-53938610058B}"/>
          </ac:cxnSpMkLst>
        </pc:cxnChg>
        <pc:cxnChg chg="add mod">
          <ac:chgData name="Kulinich Bohdan" userId="48e65c9f34e137d0" providerId="LiveId" clId="{2B1D1A3F-B70D-874C-B4CB-2DA1254C0A2D}" dt="2023-05-22T19:50:30.655" v="2560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setBg modAnim">
        <pc:chgData name="Kulinich Bohdan" userId="48e65c9f34e137d0" providerId="LiveId" clId="{2B1D1A3F-B70D-874C-B4CB-2DA1254C0A2D}" dt="2023-05-22T20:05:47.321" v="2915" actId="20577"/>
        <pc:sldMkLst>
          <pc:docMk/>
          <pc:sldMk cId="3892148844" sldId="278"/>
        </pc:sldMkLst>
        <pc:spChg chg="del">
          <ac:chgData name="Kulinich Bohdan" userId="48e65c9f34e137d0" providerId="LiveId" clId="{2B1D1A3F-B70D-874C-B4CB-2DA1254C0A2D}" dt="2023-05-22T19:51:45.302" v="2570" actId="478"/>
          <ac:spMkLst>
            <pc:docMk/>
            <pc:sldMk cId="3892148844" sldId="278"/>
            <ac:spMk id="3" creationId="{FFAF0700-A083-6616-FBF2-883B0551AA20}"/>
          </ac:spMkLst>
        </pc:spChg>
        <pc:spChg chg="add mod">
          <ac:chgData name="Kulinich Bohdan" userId="48e65c9f34e137d0" providerId="LiveId" clId="{2B1D1A3F-B70D-874C-B4CB-2DA1254C0A2D}" dt="2023-05-22T20:05:47.321" v="2915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2B1D1A3F-B70D-874C-B4CB-2DA1254C0A2D}" dt="2023-05-22T19:56:16.867" v="2695" actId="20577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2B1D1A3F-B70D-874C-B4CB-2DA1254C0A2D}" dt="2023-05-22T19:51:48.018" v="2571" actId="478"/>
          <ac:spMkLst>
            <pc:docMk/>
            <pc:sldMk cId="3892148844" sldId="278"/>
            <ac:spMk id="34" creationId="{C3B7EEA9-5F23-A612-D249-36BF38062E0D}"/>
          </ac:spMkLst>
        </pc:spChg>
        <pc:spChg chg="add mod">
          <ac:chgData name="Kulinich Bohdan" userId="48e65c9f34e137d0" providerId="LiveId" clId="{2B1D1A3F-B70D-874C-B4CB-2DA1254C0A2D}" dt="2023-05-22T19:58:00.410" v="2786" actId="20577"/>
          <ac:spMkLst>
            <pc:docMk/>
            <pc:sldMk cId="3892148844" sldId="278"/>
            <ac:spMk id="35" creationId="{EBEA9BFE-EF5B-1E23-E686-307EC29A5F5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6" creationId="{D408F0B6-BF30-C465-FDA9-B0C0E5C99F5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7" creationId="{7EBE6CFF-5BF6-E3FA-24BB-535E9F0B5EA0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8" creationId="{5C83CA7E-E9BF-F254-8B2F-A1D55D770569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39" creationId="{81CB229C-DA0B-1B67-5DA4-E862FB3FB6B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0" creationId="{3E52869B-1A58-9BD3-48EE-968CEEC456D4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1" creationId="{8E48DD21-1641-8774-073A-A0ABD6253B6E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2" creationId="{08229590-5D1A-2EAB-6D47-D3616C7806CC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3" creationId="{0FC01570-39D8-FF87-0EAE-E4C9121CD0C8}"/>
          </ac:spMkLst>
        </pc:spChg>
        <pc:spChg chg="add mod">
          <ac:chgData name="Kulinich Bohdan" userId="48e65c9f34e137d0" providerId="LiveId" clId="{2B1D1A3F-B70D-874C-B4CB-2DA1254C0A2D}" dt="2023-05-22T20:03:40.009" v="2893" actId="1076"/>
          <ac:spMkLst>
            <pc:docMk/>
            <pc:sldMk cId="3892148844" sldId="278"/>
            <ac:spMk id="44" creationId="{39A6582E-8A18-7181-0EC0-7458ECEFA683}"/>
          </ac:spMkLst>
        </pc:spChg>
      </pc:sldChg>
      <pc:sldChg chg="addSp delSp modSp mod setBg delAnim modAnim">
        <pc:chgData name="Kulinich Bohdan" userId="48e65c9f34e137d0" providerId="LiveId" clId="{2B1D1A3F-B70D-874C-B4CB-2DA1254C0A2D}" dt="2023-05-22T18:03:57.823" v="960" actId="20577"/>
        <pc:sldMkLst>
          <pc:docMk/>
          <pc:sldMk cId="2337633875" sldId="279"/>
        </pc:sldMkLst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" creationId="{991FDDA8-1F75-2841-6B58-B820882F6785}"/>
          </ac:spMkLst>
        </pc:spChg>
        <pc:spChg chg="add mod topLvl">
          <ac:chgData name="Kulinich Bohdan" userId="48e65c9f34e137d0" providerId="LiveId" clId="{2B1D1A3F-B70D-874C-B4CB-2DA1254C0A2D}" dt="2023-05-22T18:03:57.823" v="960" actId="20577"/>
          <ac:spMkLst>
            <pc:docMk/>
            <pc:sldMk cId="2337633875" sldId="279"/>
            <ac:spMk id="3" creationId="{BD7AD4C6-C9A7-303B-E779-ABB2F6EC17B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26" creationId="{C8C7BE6C-0B92-003A-DEDE-E1713B042AC3}"/>
          </ac:spMkLst>
        </pc:spChg>
        <pc:spChg chg="add mod">
          <ac:chgData name="Kulinich Bohdan" userId="48e65c9f34e137d0" providerId="LiveId" clId="{2B1D1A3F-B70D-874C-B4CB-2DA1254C0A2D}" dt="2023-05-22T17:39:46.278" v="890" actId="1076"/>
          <ac:spMkLst>
            <pc:docMk/>
            <pc:sldMk cId="2337633875" sldId="279"/>
            <ac:spMk id="34" creationId="{117B4739-72EC-D88E-3F90-5053DA119A35}"/>
          </ac:spMkLst>
        </pc:spChg>
        <pc:spChg chg="del">
          <ac:chgData name="Kulinich Bohdan" userId="48e65c9f34e137d0" providerId="LiveId" clId="{2B1D1A3F-B70D-874C-B4CB-2DA1254C0A2D}" dt="2023-05-22T17:07:15.727" v="395" actId="478"/>
          <ac:spMkLst>
            <pc:docMk/>
            <pc:sldMk cId="2337633875" sldId="279"/>
            <ac:spMk id="34" creationId="{F9FCFBD1-1651-F249-3C55-E0144442DB98}"/>
          </ac:spMkLst>
        </pc:spChg>
        <pc:spChg chg="del">
          <ac:chgData name="Kulinich Bohdan" userId="48e65c9f34e137d0" providerId="LiveId" clId="{2B1D1A3F-B70D-874C-B4CB-2DA1254C0A2D}" dt="2023-05-22T17:07:13.472" v="394" actId="478"/>
          <ac:spMkLst>
            <pc:docMk/>
            <pc:sldMk cId="2337633875" sldId="279"/>
            <ac:spMk id="38" creationId="{FB883FBB-2F66-F1A7-BAAB-1F0D7A516ED7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39" creationId="{8D409A44-D409-26F3-F2CB-A2451AEB282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0" creationId="{5EABCFF5-8A95-C2D2-0F2E-F2B922FDAA74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1" creationId="{9E51397A-740A-F3B6-1270-50C670EC21D3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2" creationId="{D31D7E4B-EB57-2277-4206-40B2A0AFDC42}"/>
          </ac:spMkLst>
        </pc:spChg>
        <pc:spChg chg="add mod topLvl">
          <ac:chgData name="Kulinich Bohdan" userId="48e65c9f34e137d0" providerId="LiveId" clId="{2B1D1A3F-B70D-874C-B4CB-2DA1254C0A2D}" dt="2023-05-22T18:01:37.157" v="927" actId="165"/>
          <ac:spMkLst>
            <pc:docMk/>
            <pc:sldMk cId="2337633875" sldId="279"/>
            <ac:spMk id="43" creationId="{597127CE-3289-455A-7530-9FBB3FBA3F3C}"/>
          </ac:spMkLst>
        </pc:s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6" creationId="{7A2096E5-AA0F-08A5-46A0-1D9567B2E1A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7" creationId="{DB4049BD-D1DA-62DD-D686-8102222EA43F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38" creationId="{7CE2F3D8-5F5E-067E-DB48-D34173ABF175}"/>
          </ac:grpSpMkLst>
        </pc:grpChg>
        <pc:grpChg chg="add del mod">
          <ac:chgData name="Kulinich Bohdan" userId="48e65c9f34e137d0" providerId="LiveId" clId="{2B1D1A3F-B70D-874C-B4CB-2DA1254C0A2D}" dt="2023-05-22T18:01:37.157" v="927" actId="165"/>
          <ac:grpSpMkLst>
            <pc:docMk/>
            <pc:sldMk cId="2337633875" sldId="279"/>
            <ac:grpSpMk id="44" creationId="{BC737148-00D8-6C5B-990D-D9A1F4417A37}"/>
          </ac:grpSpMkLst>
        </pc:grpChg>
        <pc:picChg chg="del">
          <ac:chgData name="Kulinich Bohdan" userId="48e65c9f34e137d0" providerId="LiveId" clId="{2B1D1A3F-B70D-874C-B4CB-2DA1254C0A2D}" dt="2023-05-22T17:07:07.297" v="392" actId="478"/>
          <ac:picMkLst>
            <pc:docMk/>
            <pc:sldMk cId="2337633875" sldId="279"/>
            <ac:picMk id="3" creationId="{3C8EAE22-F708-5C93-9A65-6916979793C8}"/>
          </ac:picMkLst>
        </pc:picChg>
        <pc:cxnChg chg="add del mod">
          <ac:chgData name="Kulinich Bohdan" userId="48e65c9f34e137d0" providerId="LiveId" clId="{2B1D1A3F-B70D-874C-B4CB-2DA1254C0A2D}" dt="2023-05-22T17:57:49.326" v="892" actId="478"/>
          <ac:cxnSpMkLst>
            <pc:docMk/>
            <pc:sldMk cId="2337633875" sldId="279"/>
            <ac:cxnSpMk id="35" creationId="{A7D13CA7-DD97-BDEA-AB24-AFAE5744628F}"/>
          </ac:cxnSpMkLst>
        </pc:cxnChg>
      </pc:sldChg>
      <pc:sldChg chg="addSp delSp modSp mod delAnim modAnim">
        <pc:chgData name="Kulinich Bohdan" userId="48e65c9f34e137d0" providerId="LiveId" clId="{2B1D1A3F-B70D-874C-B4CB-2DA1254C0A2D}" dt="2023-05-22T20:06:09.229" v="2916" actId="478"/>
        <pc:sldMkLst>
          <pc:docMk/>
          <pc:sldMk cId="945877188" sldId="280"/>
        </pc:sldMkLst>
        <pc:spChg chg="add del mod">
          <ac:chgData name="Kulinich Bohdan" userId="48e65c9f34e137d0" providerId="LiveId" clId="{2B1D1A3F-B70D-874C-B4CB-2DA1254C0A2D}" dt="2023-05-22T20:06:09.229" v="2916" actId="478"/>
          <ac:spMkLst>
            <pc:docMk/>
            <pc:sldMk cId="945877188" sldId="280"/>
            <ac:spMk id="4" creationId="{88BEA178-A4ED-C5F9-CF43-DDB4D34A58EC}"/>
          </ac:spMkLst>
        </pc:spChg>
      </pc:sldChg>
      <pc:sldChg chg="modSp mod">
        <pc:chgData name="Kulinich Bohdan" userId="48e65c9f34e137d0" providerId="LiveId" clId="{2B1D1A3F-B70D-874C-B4CB-2DA1254C0A2D}" dt="2023-05-22T20:21:36.289" v="2919" actId="255"/>
        <pc:sldMkLst>
          <pc:docMk/>
          <pc:sldMk cId="3599287483" sldId="283"/>
        </pc:sldMkLst>
        <pc:spChg chg="mod">
          <ac:chgData name="Kulinich Bohdan" userId="48e65c9f34e137d0" providerId="LiveId" clId="{2B1D1A3F-B70D-874C-B4CB-2DA1254C0A2D}" dt="2023-05-22T20:21:36.289" v="2919" actId="255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2T15:14:02.771" v="315" actId="20577"/>
          <ac:spMkLst>
            <pc:docMk/>
            <pc:sldMk cId="3599287483" sldId="283"/>
            <ac:spMk id="11" creationId="{1A0A24A4-CA6B-2386-7891-B03F773F1672}"/>
          </ac:spMkLst>
        </pc:spChg>
      </pc:sldChg>
      <pc:sldChg chg="addSp delSp modSp mod delAnim modAnim">
        <pc:chgData name="Kulinich Bohdan" userId="48e65c9f34e137d0" providerId="LiveId" clId="{2B1D1A3F-B70D-874C-B4CB-2DA1254C0A2D}" dt="2023-05-21T11:46:53.766" v="242"/>
        <pc:sldMkLst>
          <pc:docMk/>
          <pc:sldMk cId="3264582832" sldId="287"/>
        </pc:sldMkLst>
        <pc:spChg chg="mod topLvl">
          <ac:chgData name="Kulinich Bohdan" userId="48e65c9f34e137d0" providerId="LiveId" clId="{2B1D1A3F-B70D-874C-B4CB-2DA1254C0A2D}" dt="2023-05-21T11:37:44.093" v="186" actId="1036"/>
          <ac:spMkLst>
            <pc:docMk/>
            <pc:sldMk cId="3264582832" sldId="287"/>
            <ac:spMk id="2" creationId="{8B530A95-FCB9-0C4E-2FE7-43358F144044}"/>
          </ac:spMkLst>
        </pc:spChg>
        <pc:spChg chg="del mod">
          <ac:chgData name="Kulinich Bohdan" userId="48e65c9f34e137d0" providerId="LiveId" clId="{2B1D1A3F-B70D-874C-B4CB-2DA1254C0A2D}" dt="2023-05-21T11:33:29.128" v="34" actId="478"/>
          <ac:spMkLst>
            <pc:docMk/>
            <pc:sldMk cId="3264582832" sldId="287"/>
            <ac:spMk id="3" creationId="{0105697D-1364-2BC8-F765-512D3F64FE1C}"/>
          </ac:spMkLst>
        </pc:spChg>
        <pc:spChg chg="mod topLvl">
          <ac:chgData name="Kulinich Bohdan" userId="48e65c9f34e137d0" providerId="LiveId" clId="{2B1D1A3F-B70D-874C-B4CB-2DA1254C0A2D}" dt="2023-05-21T11:28:37.015" v="3" actId="1076"/>
          <ac:spMkLst>
            <pc:docMk/>
            <pc:sldMk cId="3264582832" sldId="287"/>
            <ac:spMk id="4" creationId="{631EEA38-5AC4-0B58-D9AC-01B22D7A2598}"/>
          </ac:spMkLst>
        </pc:spChg>
        <pc:spChg chg="mod topLvl">
          <ac:chgData name="Kulinich Bohdan" userId="48e65c9f34e137d0" providerId="LiveId" clId="{2B1D1A3F-B70D-874C-B4CB-2DA1254C0A2D}" dt="2023-05-21T11:37:56.130" v="189" actId="1076"/>
          <ac:spMkLst>
            <pc:docMk/>
            <pc:sldMk cId="3264582832" sldId="287"/>
            <ac:spMk id="5" creationId="{3C744F26-8C98-F516-7619-4CF2F2BC4D41}"/>
          </ac:spMkLst>
        </pc:spChg>
        <pc:spChg chg="mod topLvl">
          <ac:chgData name="Kulinich Bohdan" userId="48e65c9f34e137d0" providerId="LiveId" clId="{2B1D1A3F-B70D-874C-B4CB-2DA1254C0A2D}" dt="2023-05-21T11:32:41.586" v="25" actId="14100"/>
          <ac:spMkLst>
            <pc:docMk/>
            <pc:sldMk cId="3264582832" sldId="287"/>
            <ac:spMk id="6" creationId="{EC8B6D15-95A4-A8F3-221E-9305DD232427}"/>
          </ac:spMkLst>
        </pc:spChg>
        <pc:spChg chg="mod topLvl">
          <ac:chgData name="Kulinich Bohdan" userId="48e65c9f34e137d0" providerId="LiveId" clId="{2B1D1A3F-B70D-874C-B4CB-2DA1254C0A2D}" dt="2023-05-21T11:37:54.193" v="188" actId="1076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2B1D1A3F-B70D-874C-B4CB-2DA1254C0A2D}" dt="2023-05-21T11:32:35.750" v="24" actId="14100"/>
          <ac:spMkLst>
            <pc:docMk/>
            <pc:sldMk cId="3264582832" sldId="287"/>
            <ac:spMk id="11" creationId="{14E2823E-31C0-3963-63A2-99137A4073B3}"/>
          </ac:spMkLst>
        </pc:spChg>
        <pc:spChg chg="add del mod">
          <ac:chgData name="Kulinich Bohdan" userId="48e65c9f34e137d0" providerId="LiveId" clId="{2B1D1A3F-B70D-874C-B4CB-2DA1254C0A2D}" dt="2023-05-21T11:34:32.415" v="61" actId="478"/>
          <ac:spMkLst>
            <pc:docMk/>
            <pc:sldMk cId="3264582832" sldId="287"/>
            <ac:spMk id="12" creationId="{F54BDF41-F308-BE98-F130-8E7023A27CA2}"/>
          </ac:spMkLst>
        </pc:spChg>
        <pc:spChg chg="add mod">
          <ac:chgData name="Kulinich Bohdan" userId="48e65c9f34e137d0" providerId="LiveId" clId="{2B1D1A3F-B70D-874C-B4CB-2DA1254C0A2D}" dt="2023-05-21T11:34:54.192" v="66" actId="14100"/>
          <ac:spMkLst>
            <pc:docMk/>
            <pc:sldMk cId="3264582832" sldId="287"/>
            <ac:spMk id="13" creationId="{023644CF-8780-8100-42BA-B0139CF2474C}"/>
          </ac:spMkLst>
        </pc:spChg>
        <pc:spChg chg="add mod">
          <ac:chgData name="Kulinich Bohdan" userId="48e65c9f34e137d0" providerId="LiveId" clId="{2B1D1A3F-B70D-874C-B4CB-2DA1254C0A2D}" dt="2023-05-21T11:34:27.014" v="60" actId="1076"/>
          <ac:spMkLst>
            <pc:docMk/>
            <pc:sldMk cId="3264582832" sldId="287"/>
            <ac:spMk id="14" creationId="{ABEA27E4-442E-E7F7-843E-9A1351314FC7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5" creationId="{575A9C42-BCEC-000F-208B-09F0A0056C8F}"/>
          </ac:spMkLst>
        </pc:spChg>
        <pc:spChg chg="add mod">
          <ac:chgData name="Kulinich Bohdan" userId="48e65c9f34e137d0" providerId="LiveId" clId="{2B1D1A3F-B70D-874C-B4CB-2DA1254C0A2D}" dt="2023-05-21T11:34:44.190" v="65" actId="1076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2B1D1A3F-B70D-874C-B4CB-2DA1254C0A2D}" dt="2023-05-21T11:37:26.330" v="172" actId="1076"/>
          <ac:spMkLst>
            <pc:docMk/>
            <pc:sldMk cId="3264582832" sldId="287"/>
            <ac:spMk id="18" creationId="{D130C08C-0CE7-7536-26EA-3AC980397C6E}"/>
          </ac:spMkLst>
        </pc:spChg>
        <pc:spChg chg="del mod topLvl">
          <ac:chgData name="Kulinich Bohdan" userId="48e65c9f34e137d0" providerId="LiveId" clId="{2B1D1A3F-B70D-874C-B4CB-2DA1254C0A2D}" dt="2023-05-21T11:35:12.059" v="69" actId="478"/>
          <ac:spMkLst>
            <pc:docMk/>
            <pc:sldMk cId="3264582832" sldId="287"/>
            <ac:spMk id="19" creationId="{6B024600-9728-92F5-C863-CC09597C3C40}"/>
          </ac:spMkLst>
        </pc:spChg>
        <pc:spChg chg="add mod">
          <ac:chgData name="Kulinich Bohdan" userId="48e65c9f34e137d0" providerId="LiveId" clId="{2B1D1A3F-B70D-874C-B4CB-2DA1254C0A2D}" dt="2023-05-21T11:35:20.882" v="77" actId="14100"/>
          <ac:spMkLst>
            <pc:docMk/>
            <pc:sldMk cId="3264582832" sldId="287"/>
            <ac:spMk id="20" creationId="{EA225EC0-D203-E44B-F509-35359D65DDD1}"/>
          </ac:spMkLst>
        </pc:spChg>
        <pc:spChg chg="add mod">
          <ac:chgData name="Kulinich Bohdan" userId="48e65c9f34e137d0" providerId="LiveId" clId="{2B1D1A3F-B70D-874C-B4CB-2DA1254C0A2D}" dt="2023-05-21T11:35:52.339" v="89" actId="122"/>
          <ac:spMkLst>
            <pc:docMk/>
            <pc:sldMk cId="3264582832" sldId="287"/>
            <ac:spMk id="22" creationId="{506FD839-7ECE-F910-9EEA-A3D3A5EB59CE}"/>
          </ac:spMkLst>
        </pc:spChg>
        <pc:spChg chg="add mod">
          <ac:chgData name="Kulinich Bohdan" userId="48e65c9f34e137d0" providerId="LiveId" clId="{2B1D1A3F-B70D-874C-B4CB-2DA1254C0A2D}" dt="2023-05-21T11:37:20.573" v="171" actId="1076"/>
          <ac:spMkLst>
            <pc:docMk/>
            <pc:sldMk cId="3264582832" sldId="287"/>
            <ac:spMk id="23" creationId="{99EA5FD4-0AB9-4375-5B76-1A872B72264C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4" creationId="{0A5AF4A9-712A-4E71-0A8A-8C1CB5DF310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1:28:32.138" v="2" actId="165"/>
          <ac:spMkLst>
            <pc:docMk/>
            <pc:sldMk cId="3264582832" sldId="287"/>
            <ac:spMk id="35" creationId="{38F5F5FD-E4E0-AFAF-25E1-292485B184A7}"/>
          </ac:spMkLst>
        </pc:spChg>
        <pc:spChg chg="add mod">
          <ac:chgData name="Kulinich Bohdan" userId="48e65c9f34e137d0" providerId="LiveId" clId="{2B1D1A3F-B70D-874C-B4CB-2DA1254C0A2D}" dt="2023-05-21T11:36:53.574" v="111" actId="1076"/>
          <ac:spMkLst>
            <pc:docMk/>
            <pc:sldMk cId="3264582832" sldId="287"/>
            <ac:spMk id="69" creationId="{567CF3E0-033E-58B3-16BE-FED055F3BDD7}"/>
          </ac:spMkLst>
        </pc:spChg>
        <pc:grpChg chg="del">
          <ac:chgData name="Kulinich Bohdan" userId="48e65c9f34e137d0" providerId="LiveId" clId="{2B1D1A3F-B70D-874C-B4CB-2DA1254C0A2D}" dt="2023-05-21T11:28:26.644" v="1" actId="165"/>
          <ac:grpSpMkLst>
            <pc:docMk/>
            <pc:sldMk cId="3264582832" sldId="287"/>
            <ac:grpSpMk id="8" creationId="{8A5084C7-D8B3-F81D-BBF3-46D562C1CCB8}"/>
          </ac:grpSpMkLst>
        </pc:grpChg>
        <pc:grpChg chg="del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10" creationId="{A83CEFB1-ECD2-E42B-2072-FAD798ED7016}"/>
          </ac:grpSpMkLst>
        </pc:grpChg>
        <pc:grpChg chg="add del mod">
          <ac:chgData name="Kulinich Bohdan" userId="48e65c9f34e137d0" providerId="LiveId" clId="{2B1D1A3F-B70D-874C-B4CB-2DA1254C0A2D}" dt="2023-05-21T11:35:12.059" v="69" actId="478"/>
          <ac:grpSpMkLst>
            <pc:docMk/>
            <pc:sldMk cId="3264582832" sldId="287"/>
            <ac:grpSpMk id="17" creationId="{D5CBAA4B-FA3E-1EBD-829B-D2E822135BF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6" creationId="{65798CE7-C60A-A51A-0E80-8EAC25698779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37" creationId="{AB18549F-BE0F-AA3F-DA80-61C60DDA525A}"/>
          </ac:grpSpMkLst>
        </pc:grpChg>
        <pc:grpChg chg="mod topLvl">
          <ac:chgData name="Kulinich Bohdan" userId="48e65c9f34e137d0" providerId="LiveId" clId="{2B1D1A3F-B70D-874C-B4CB-2DA1254C0A2D}" dt="2023-05-21T11:37:44.093" v="186" actId="1036"/>
          <ac:grpSpMkLst>
            <pc:docMk/>
            <pc:sldMk cId="3264582832" sldId="287"/>
            <ac:grpSpMk id="47" creationId="{2FC3586A-4C82-BCA3-C549-618CD5C54EE9}"/>
          </ac:grpSpMkLst>
        </pc:grpChg>
        <pc:grpChg chg="mod">
          <ac:chgData name="Kulinich Bohdan" userId="48e65c9f34e137d0" providerId="LiveId" clId="{2B1D1A3F-B70D-874C-B4CB-2DA1254C0A2D}" dt="2023-05-21T11:28:32.138" v="2" actId="165"/>
          <ac:grpSpMkLst>
            <pc:docMk/>
            <pc:sldMk cId="3264582832" sldId="287"/>
            <ac:grpSpMk id="54" creationId="{881B7B77-5C23-5067-6CFA-B15CE13F1F6A}"/>
          </ac:grpSpMkLst>
        </pc:grpChg>
        <pc:grpChg chg="add mod">
          <ac:chgData name="Kulinich Bohdan" userId="48e65c9f34e137d0" providerId="LiveId" clId="{2B1D1A3F-B70D-874C-B4CB-2DA1254C0A2D}" dt="2023-05-21T11:37:00.262" v="134" actId="1037"/>
          <ac:grpSpMkLst>
            <pc:docMk/>
            <pc:sldMk cId="3264582832" sldId="287"/>
            <ac:grpSpMk id="68" creationId="{AA7290E9-7ECA-31BC-1B4B-A2623853339C}"/>
          </ac:grpSpMkLst>
        </pc:grpChg>
        <pc:cxnChg chg="add mod">
          <ac:chgData name="Kulinich Bohdan" userId="48e65c9f34e137d0" providerId="LiveId" clId="{2B1D1A3F-B70D-874C-B4CB-2DA1254C0A2D}" dt="2023-05-21T11:37:26.330" v="172" actId="1076"/>
          <ac:cxnSpMkLst>
            <pc:docMk/>
            <pc:sldMk cId="3264582832" sldId="287"/>
            <ac:cxnSpMk id="21" creationId="{78E3BAC0-7B19-3030-F4B3-2FAD78D2651C}"/>
          </ac:cxnSpMkLst>
        </pc:cxnChg>
        <pc:cxnChg chg="add mod">
          <ac:chgData name="Kulinich Bohdan" userId="48e65c9f34e137d0" providerId="LiveId" clId="{2B1D1A3F-B70D-874C-B4CB-2DA1254C0A2D}" dt="2023-05-21T11:37:08.514" v="168" actId="1035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8" creationId="{C5E19AA0-B7CF-68A2-158D-4F70B02E40B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29" creationId="{6A263CB7-5E16-47CE-8F78-3FE3728F39B3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0" creationId="{F61EC3FE-DAA6-9484-11DF-449BBA4B248B}"/>
          </ac:cxnSpMkLst>
        </pc:cxnChg>
        <pc:cxnChg chg="add mod">
          <ac:chgData name="Kulinich Bohdan" userId="48e65c9f34e137d0" providerId="LiveId" clId="{2B1D1A3F-B70D-874C-B4CB-2DA1254C0A2D}" dt="2023-05-21T11:36:29.522" v="97" actId="164"/>
          <ac:cxnSpMkLst>
            <pc:docMk/>
            <pc:sldMk cId="3264582832" sldId="287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1:28:32.138" v="2" actId="165"/>
          <ac:cxnSpMkLst>
            <pc:docMk/>
            <pc:sldMk cId="3264582832" sldId="287"/>
            <ac:cxnSpMk id="60" creationId="{D1626D49-923D-93D7-F8E0-7914B279263D}"/>
          </ac:cxnSpMkLst>
        </pc:cxnChg>
      </pc:sldChg>
      <pc:sldChg chg="modSp">
        <pc:chgData name="Kulinich Bohdan" userId="48e65c9f34e137d0" providerId="LiveId" clId="{2B1D1A3F-B70D-874C-B4CB-2DA1254C0A2D}" dt="2023-05-22T16:58:48.609" v="365" actId="20577"/>
        <pc:sldMkLst>
          <pc:docMk/>
          <pc:sldMk cId="3414180977" sldId="288"/>
        </pc:sldMkLst>
        <pc:spChg chg="mod">
          <ac:chgData name="Kulinich Bohdan" userId="48e65c9f34e137d0" providerId="LiveId" clId="{2B1D1A3F-B70D-874C-B4CB-2DA1254C0A2D}" dt="2023-05-22T16:58:48.609" v="365" actId="20577"/>
          <ac:spMkLst>
            <pc:docMk/>
            <pc:sldMk cId="3414180977" sldId="288"/>
            <ac:spMk id="42" creationId="{E2DD4EDA-CF94-DCF0-3AB5-E5BB3770AF37}"/>
          </ac:spMkLst>
        </pc:spChg>
      </pc:sldChg>
      <pc:sldChg chg="modSp mod">
        <pc:chgData name="Kulinich Bohdan" userId="48e65c9f34e137d0" providerId="LiveId" clId="{2B1D1A3F-B70D-874C-B4CB-2DA1254C0A2D}" dt="2023-05-22T20:21:51.517" v="2920" actId="14100"/>
        <pc:sldMkLst>
          <pc:docMk/>
          <pc:sldMk cId="1936971671" sldId="290"/>
        </pc:sldMkLst>
        <pc:spChg chg="mod">
          <ac:chgData name="Kulinich Bohdan" userId="48e65c9f34e137d0" providerId="LiveId" clId="{2B1D1A3F-B70D-874C-B4CB-2DA1254C0A2D}" dt="2023-05-22T20:21:51.517" v="2920" actId="14100"/>
          <ac:spMkLst>
            <pc:docMk/>
            <pc:sldMk cId="1936971671" sldId="290"/>
            <ac:spMk id="9" creationId="{741AF3FF-6334-8087-4BA0-657E1480976E}"/>
          </ac:spMkLst>
        </pc:spChg>
      </pc:sldChg>
      <pc:sldChg chg="delSp modSp add del mod setBg modAnim">
        <pc:chgData name="Kulinich Bohdan" userId="48e65c9f34e137d0" providerId="LiveId" clId="{2B1D1A3F-B70D-874C-B4CB-2DA1254C0A2D}" dt="2023-05-22T15:14:17.615" v="316" actId="2696"/>
        <pc:sldMkLst>
          <pc:docMk/>
          <pc:sldMk cId="225670951" sldId="291"/>
        </pc:sldMkLst>
        <pc:spChg chg="mod topLvl">
          <ac:chgData name="Kulinich Bohdan" userId="48e65c9f34e137d0" providerId="LiveId" clId="{2B1D1A3F-B70D-874C-B4CB-2DA1254C0A2D}" dt="2023-05-22T15:08:20.346" v="290" actId="208"/>
          <ac:spMkLst>
            <pc:docMk/>
            <pc:sldMk cId="225670951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4" creationId="{F656F5C5-9FD0-927B-6EC3-55BED35C9632}"/>
          </ac:spMkLst>
        </pc:spChg>
        <pc:spChg chg="mod topLvl">
          <ac:chgData name="Kulinich Bohdan" userId="48e65c9f34e137d0" providerId="LiveId" clId="{2B1D1A3F-B70D-874C-B4CB-2DA1254C0A2D}" dt="2023-05-22T15:11:47.363" v="306" actId="208"/>
          <ac:spMkLst>
            <pc:docMk/>
            <pc:sldMk cId="225670951" sldId="291"/>
            <ac:spMk id="6" creationId="{F793307E-B5C1-37E9-C3B8-C3F5A81810A1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7" creationId="{DE3A7784-B718-1439-E4F5-093C6C952A38}"/>
          </ac:spMkLst>
        </pc:spChg>
        <pc:spChg chg="del mod topLvl">
          <ac:chgData name="Kulinich Bohdan" userId="48e65c9f34e137d0" providerId="LiveId" clId="{2B1D1A3F-B70D-874C-B4CB-2DA1254C0A2D}" dt="2023-05-22T15:12:03.200" v="309" actId="478"/>
          <ac:spMkLst>
            <pc:docMk/>
            <pc:sldMk cId="225670951" sldId="291"/>
            <ac:spMk id="9" creationId="{741AF3FF-6334-8087-4BA0-657E1480976E}"/>
          </ac:spMkLst>
        </pc:spChg>
        <pc:spChg chg="mod topLvl">
          <ac:chgData name="Kulinich Bohdan" userId="48e65c9f34e137d0" providerId="LiveId" clId="{2B1D1A3F-B70D-874C-B4CB-2DA1254C0A2D}" dt="2023-05-22T15:12:19.276" v="311" actId="14100"/>
          <ac:spMkLst>
            <pc:docMk/>
            <pc:sldMk cId="225670951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2T15:12:01.045" v="308" actId="478"/>
          <ac:spMkLst>
            <pc:docMk/>
            <pc:sldMk cId="225670951" sldId="291"/>
            <ac:spMk id="13" creationId="{BCFD3EF8-A589-F874-28A6-4E6BA848B985}"/>
          </ac:spMkLst>
        </pc:spChg>
        <pc:spChg chg="mod topLvl">
          <ac:chgData name="Kulinich Bohdan" userId="48e65c9f34e137d0" providerId="LiveId" clId="{2B1D1A3F-B70D-874C-B4CB-2DA1254C0A2D}" dt="2023-05-22T15:09:31.047" v="305" actId="207"/>
          <ac:spMkLst>
            <pc:docMk/>
            <pc:sldMk cId="225670951" sldId="291"/>
            <ac:spMk id="86" creationId="{37962075-41A0-30CF-5FB3-526C3F0A0BFE}"/>
          </ac:spMkLst>
        </pc:spChg>
        <pc:spChg chg="mod topLvl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7" creationId="{4E270EDE-AAF8-52C8-A96D-523CC21A8D9D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8" creationId="{8F0ED205-4939-83F9-0505-6F31ADA02019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89" creationId="{275E1CCF-DFAE-C5A2-2E44-93B34FD1006A}"/>
          </ac:spMkLst>
        </pc:spChg>
        <pc:spChg chg="mod">
          <ac:chgData name="Kulinich Bohdan" userId="48e65c9f34e137d0" providerId="LiveId" clId="{2B1D1A3F-B70D-874C-B4CB-2DA1254C0A2D}" dt="2023-05-22T15:11:55.223" v="307" actId="207"/>
          <ac:spMkLst>
            <pc:docMk/>
            <pc:sldMk cId="225670951" sldId="291"/>
            <ac:spMk id="90" creationId="{898D4AC9-B2F2-3413-666B-165EC51C2165}"/>
          </ac:spMkLst>
        </pc:spChg>
        <pc:spChg chg="mod">
          <ac:chgData name="Kulinich Bohdan" userId="48e65c9f34e137d0" providerId="LiveId" clId="{2B1D1A3F-B70D-874C-B4CB-2DA1254C0A2D}" dt="2023-05-22T15:08:28.664" v="292" actId="1076"/>
          <ac:spMkLst>
            <pc:docMk/>
            <pc:sldMk cId="225670951" sldId="291"/>
            <ac:spMk id="92" creationId="{8D4AA541-66A2-C6DF-54E4-FF84558EB5B5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3" creationId="{CDCCB958-290F-DE62-4ED6-28BBA234DF32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4" creationId="{CBB36965-2428-7FED-9B99-6AFFC5DC64F1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5" creationId="{E2E57F46-E895-D489-5CEA-49834A046403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6" creationId="{EB8A8FB2-A88E-BBBB-1CA6-89279FEDB0AF}"/>
          </ac:spMkLst>
        </pc:spChg>
        <pc:spChg chg="mod">
          <ac:chgData name="Kulinich Bohdan" userId="48e65c9f34e137d0" providerId="LiveId" clId="{2B1D1A3F-B70D-874C-B4CB-2DA1254C0A2D}" dt="2023-05-22T15:08:39.290" v="293" actId="207"/>
          <ac:spMkLst>
            <pc:docMk/>
            <pc:sldMk cId="225670951" sldId="291"/>
            <ac:spMk id="97" creationId="{4DE617D8-DB02-CB35-4603-F55B529AE320}"/>
          </ac:spMkLst>
        </pc:spChg>
        <pc:spChg chg="mod">
          <ac:chgData name="Kulinich Bohdan" userId="48e65c9f34e137d0" providerId="LiveId" clId="{2B1D1A3F-B70D-874C-B4CB-2DA1254C0A2D}" dt="2023-05-22T15:08:46.590" v="294" actId="207"/>
          <ac:spMkLst>
            <pc:docMk/>
            <pc:sldMk cId="225670951" sldId="291"/>
            <ac:spMk id="98" creationId="{16388F8C-BCFD-7867-6C71-67A3E8392238}"/>
          </ac:spMkLst>
        </pc:spChg>
        <pc:grpChg chg="del">
          <ac:chgData name="Kulinich Bohdan" userId="48e65c9f34e137d0" providerId="LiveId" clId="{2B1D1A3F-B70D-874C-B4CB-2DA1254C0A2D}" dt="2023-05-22T14:43:29.602" v="288" actId="165"/>
          <ac:grpSpMkLst>
            <pc:docMk/>
            <pc:sldMk cId="225670951" sldId="291"/>
            <ac:grpSpMk id="8" creationId="{9E3E6480-F17D-031F-FE29-182249280D06}"/>
          </ac:grpSpMkLst>
        </pc:grpChg>
        <pc:grpChg chg="del">
          <ac:chgData name="Kulinich Bohdan" userId="48e65c9f34e137d0" providerId="LiveId" clId="{2B1D1A3F-B70D-874C-B4CB-2DA1254C0A2D}" dt="2023-05-22T15:07:53.603" v="289" actId="165"/>
          <ac:grpSpMkLst>
            <pc:docMk/>
            <pc:sldMk cId="225670951" sldId="291"/>
            <ac:grpSpMk id="11" creationId="{E13FAE11-BCAA-7A8B-F3CF-3C580452E283}"/>
          </ac:grpSpMkLst>
        </pc:grpChg>
        <pc:grpChg chg="del">
          <ac:chgData name="Kulinich Bohdan" userId="48e65c9f34e137d0" providerId="LiveId" clId="{2B1D1A3F-B70D-874C-B4CB-2DA1254C0A2D}" dt="2023-05-22T15:08:54.074" v="295" actId="165"/>
          <ac:grpSpMkLst>
            <pc:docMk/>
            <pc:sldMk cId="225670951" sldId="291"/>
            <ac:grpSpMk id="72" creationId="{6C010A33-9B8A-8B6D-C310-F250B49622B4}"/>
          </ac:grpSpMkLst>
        </pc:grpChg>
        <pc:grpChg chg="del mod modVis">
          <ac:chgData name="Kulinich Bohdan" userId="48e65c9f34e137d0" providerId="LiveId" clId="{2B1D1A3F-B70D-874C-B4CB-2DA1254C0A2D}" dt="2023-05-22T15:09:26.130" v="304" actId="165"/>
          <ac:grpSpMkLst>
            <pc:docMk/>
            <pc:sldMk cId="225670951" sldId="291"/>
            <ac:grpSpMk id="85" creationId="{84C8ED03-1C87-F3CD-116C-2AE6254A46CD}"/>
          </ac:grpSpMkLst>
        </pc:grpChg>
        <pc:cxnChg chg="mod">
          <ac:chgData name="Kulinich Bohdan" userId="48e65c9f34e137d0" providerId="LiveId" clId="{2B1D1A3F-B70D-874C-B4CB-2DA1254C0A2D}" dt="2023-05-22T15:09:20.485" v="302" actId="208"/>
          <ac:cxnSpMkLst>
            <pc:docMk/>
            <pc:sldMk cId="225670951" sldId="291"/>
            <ac:cxnSpMk id="71" creationId="{2F1F84F8-AAD0-407E-F1AA-ADAD65D2B68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3" creationId="{535C031A-376A-DC2B-DD23-6E495E9CBDC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4" creationId="{F6D38A8C-E47E-752E-55AD-802AD1C01CC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5" creationId="{3E018EB8-1F3E-35EC-D1CF-0E018C0714A2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6" creationId="{7A1C5C07-9051-5659-9FE4-6B55569D1AEB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7" creationId="{D7FC79E4-3AC7-3091-DB0D-F15703418697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8" creationId="{BB96C60D-CAE9-5E4F-841F-973DA25DB611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79" creationId="{9F764495-AF7B-D2AE-82B6-C535EB9B1A5E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0" creationId="{ABF27D8F-C856-4EFA-289B-78C575E9D16D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1" creationId="{DAA2FB14-D964-E56E-CA11-25A52B6E2B95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2" creationId="{B9873CCD-1DD2-D865-9764-6552E60EC196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3" creationId="{AE8EB070-0232-81EC-0530-B8693A03F7C4}"/>
          </ac:cxnSpMkLst>
        </pc:cxnChg>
        <pc:cxnChg chg="mod topLvl">
          <ac:chgData name="Kulinich Bohdan" userId="48e65c9f34e137d0" providerId="LiveId" clId="{2B1D1A3F-B70D-874C-B4CB-2DA1254C0A2D}" dt="2023-05-22T15:09:01.545" v="298" actId="208"/>
          <ac:cxnSpMkLst>
            <pc:docMk/>
            <pc:sldMk cId="225670951" sldId="291"/>
            <ac:cxnSpMk id="84" creationId="{E9090913-CFE5-B7AB-50CF-EA6A59321E1B}"/>
          </ac:cxnSpMkLst>
        </pc:cxnChg>
      </pc:sldChg>
      <pc:sldChg chg="add del setBg">
        <pc:chgData name="Kulinich Bohdan" userId="48e65c9f34e137d0" providerId="LiveId" clId="{2B1D1A3F-B70D-874C-B4CB-2DA1254C0A2D}" dt="2023-05-22T17:01:37.264" v="369"/>
        <pc:sldMkLst>
          <pc:docMk/>
          <pc:sldMk cId="429168538" sldId="291"/>
        </pc:sldMkLst>
      </pc:sldChg>
      <pc:sldChg chg="modSp add del mod setBg">
        <pc:chgData name="Kulinich Bohdan" userId="48e65c9f34e137d0" providerId="LiveId" clId="{2B1D1A3F-B70D-874C-B4CB-2DA1254C0A2D}" dt="2023-05-22T15:31:17.233" v="363" actId="2696"/>
        <pc:sldMkLst>
          <pc:docMk/>
          <pc:sldMk cId="946664597" sldId="291"/>
        </pc:sldMkLst>
        <pc:spChg chg="mod">
          <ac:chgData name="Kulinich Bohdan" userId="48e65c9f34e137d0" providerId="LiveId" clId="{2B1D1A3F-B70D-874C-B4CB-2DA1254C0A2D}" dt="2023-05-22T15:15:24.030" v="319" actId="208"/>
          <ac:spMkLst>
            <pc:docMk/>
            <pc:sldMk cId="946664597" sldId="291"/>
            <ac:spMk id="39" creationId="{33DE54A0-FC02-DA0F-9568-8E206FC56D77}"/>
          </ac:spMkLst>
        </pc:sp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4" creationId="{A2F33170-6E71-20E2-BD6C-E256AE670652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7" creationId="{5F13F3FE-F814-0641-69E3-8ED9A5DE4E07}"/>
          </ac:picMkLst>
        </pc:picChg>
        <pc:picChg chg="mod">
          <ac:chgData name="Kulinich Bohdan" userId="48e65c9f34e137d0" providerId="LiveId" clId="{2B1D1A3F-B70D-874C-B4CB-2DA1254C0A2D}" dt="2023-05-22T15:28:38.388" v="362" actId="2085"/>
          <ac:picMkLst>
            <pc:docMk/>
            <pc:sldMk cId="946664597" sldId="291"/>
            <ac:picMk id="38" creationId="{9ACE381C-B6AE-9E80-CFA3-3C4CF4700423}"/>
          </ac:picMkLst>
        </pc:picChg>
      </pc:sldChg>
      <pc:sldChg chg="delSp modSp add del mod setBg delAnim modAnim">
        <pc:chgData name="Kulinich Bohdan" userId="48e65c9f34e137d0" providerId="LiveId" clId="{2B1D1A3F-B70D-874C-B4CB-2DA1254C0A2D}" dt="2023-05-22T12:08:21.975" v="284" actId="2696"/>
        <pc:sldMkLst>
          <pc:docMk/>
          <pc:sldMk cId="1180853565" sldId="291"/>
        </pc:sldMkLst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2" creationId="{3FDBFA3E-E94F-F5F1-4151-93989FBDCCEA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" creationId="{37531B9F-ADA7-8882-C401-0493AAAD8DDA}"/>
          </ac:spMkLst>
        </pc:spChg>
        <pc:spChg chg="mod topLvl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4" creationId="{F656F5C5-9FD0-927B-6EC3-55BED35C9632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6" creationId="{F793307E-B5C1-37E9-C3B8-C3F5A81810A1}"/>
          </ac:spMkLst>
        </pc:spChg>
        <pc:spChg chg="del">
          <ac:chgData name="Kulinich Bohdan" userId="48e65c9f34e137d0" providerId="LiveId" clId="{2B1D1A3F-B70D-874C-B4CB-2DA1254C0A2D}" dt="2023-05-21T19:29:23.490" v="279" actId="478"/>
          <ac:spMkLst>
            <pc:docMk/>
            <pc:sldMk cId="1180853565" sldId="291"/>
            <ac:spMk id="7" creationId="{F223A52A-C98D-91A6-3972-2D60675B6C32}"/>
          </ac:spMkLst>
        </pc:spChg>
        <pc:spChg chg="mod">
          <ac:chgData name="Kulinich Bohdan" userId="48e65c9f34e137d0" providerId="LiveId" clId="{2B1D1A3F-B70D-874C-B4CB-2DA1254C0A2D}" dt="2023-05-21T19:29:42.278" v="282" actId="14100"/>
          <ac:spMkLst>
            <pc:docMk/>
            <pc:sldMk cId="1180853565" sldId="291"/>
            <ac:spMk id="10" creationId="{6D6E23C6-F0AB-8418-1B93-C068A3B09607}"/>
          </ac:spMkLst>
        </pc:spChg>
        <pc:spChg chg="del mod topLvl">
          <ac:chgData name="Kulinich Bohdan" userId="48e65c9f34e137d0" providerId="LiveId" clId="{2B1D1A3F-B70D-874C-B4CB-2DA1254C0A2D}" dt="2023-05-21T19:29:24.927" v="280" actId="478"/>
          <ac:spMkLst>
            <pc:docMk/>
            <pc:sldMk cId="1180853565" sldId="291"/>
            <ac:spMk id="11" creationId="{1A0A24A4-CA6B-2386-7891-B03F773F1672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0" creationId="{C743ADD1-5AC5-2F4D-5F7E-FA429C1887B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1" creationId="{07D71946-7AB6-BC81-2B44-7CE85AD77D2E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2" creationId="{8562C619-64BF-5DDA-D0EA-5F0758A66317}"/>
          </ac:spMkLst>
        </pc:spChg>
        <pc:spChg chg="mod topLvl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33" creationId="{6EBC495B-3230-AE62-0D29-AEE8CF303220}"/>
          </ac:spMkLst>
        </pc:spChg>
        <pc:spChg chg="mod topLvl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4" creationId="{2B381987-B9C6-363A-7F11-111BA7763D4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5" creationId="{A7696149-FC19-D467-EDF7-8AD0840D386C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6" creationId="{E2F779C1-48C5-5693-7534-582F0D28E7F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37" creationId="{54B8B43F-C51B-7541-0338-CC721FFFEDEB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38" creationId="{59B1DB75-853A-D297-933A-DC9391F92D47}"/>
          </ac:spMkLst>
        </pc:spChg>
        <pc:spChg chg="mod">
          <ac:chgData name="Kulinich Bohdan" userId="48e65c9f34e137d0" providerId="LiveId" clId="{2B1D1A3F-B70D-874C-B4CB-2DA1254C0A2D}" dt="2023-05-21T19:28:04.474" v="271" actId="208"/>
          <ac:spMkLst>
            <pc:docMk/>
            <pc:sldMk cId="1180853565" sldId="291"/>
            <ac:spMk id="39" creationId="{F6BC6A20-E7A4-C122-80D9-F74154628A0E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41" creationId="{4E346CB1-70FA-7EED-7B6C-56787C011261}"/>
          </ac:spMkLst>
        </pc:spChg>
        <pc:spChg chg="mod">
          <ac:chgData name="Kulinich Bohdan" userId="48e65c9f34e137d0" providerId="LiveId" clId="{2B1D1A3F-B70D-874C-B4CB-2DA1254C0A2D}" dt="2023-05-21T19:29:20.633" v="278" actId="208"/>
          <ac:spMkLst>
            <pc:docMk/>
            <pc:sldMk cId="1180853565" sldId="291"/>
            <ac:spMk id="42" creationId="{8AEE77DF-B55B-6430-FF78-0E3A038C24CB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52" creationId="{99FAA103-E6A6-DC70-1F82-E2922EBE5548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3" creationId="{4A9E80B7-B45D-CD3F-B257-B248CB02A120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4" creationId="{1D5C67F9-1E6F-1BE3-072F-BEF735CCF6DF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5" creationId="{8F52033C-A6E8-19DE-9604-C510F47ABB03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6" creationId="{4F93519C-E72D-ECA9-DD4F-18D9D174B841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7" creationId="{AECE0688-62C1-0D90-B97C-D44FED7C8BFB}"/>
          </ac:spMkLst>
        </pc:spChg>
        <pc:spChg chg="mod">
          <ac:chgData name="Kulinich Bohdan" userId="48e65c9f34e137d0" providerId="LiveId" clId="{2B1D1A3F-B70D-874C-B4CB-2DA1254C0A2D}" dt="2023-05-21T19:29:08.592" v="277" actId="207"/>
          <ac:spMkLst>
            <pc:docMk/>
            <pc:sldMk cId="1180853565" sldId="291"/>
            <ac:spMk id="98" creationId="{C89B9840-69F5-65C3-77CD-69F1A89A9C46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99" creationId="{7661DB61-6E7C-5335-1197-664554E41F78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0" creationId="{FD7D0198-B48E-DCBE-D450-8C12021A02D9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1" creationId="{6A864162-7167-A46E-99E3-288A6AE0DA8A}"/>
          </ac:spMkLst>
        </pc:spChg>
        <pc:spChg chg="mod">
          <ac:chgData name="Kulinich Bohdan" userId="48e65c9f34e137d0" providerId="LiveId" clId="{2B1D1A3F-B70D-874C-B4CB-2DA1254C0A2D}" dt="2023-05-21T19:28:39.842" v="276" actId="207"/>
          <ac:spMkLst>
            <pc:docMk/>
            <pc:sldMk cId="1180853565" sldId="291"/>
            <ac:spMk id="102" creationId="{9EF8C4AF-8F18-F667-5249-857C42392051}"/>
          </ac:spMkLst>
        </pc:spChg>
        <pc:grpChg chg="del">
          <ac:chgData name="Kulinich Bohdan" userId="48e65c9f34e137d0" providerId="LiveId" clId="{2B1D1A3F-B70D-874C-B4CB-2DA1254C0A2D}" dt="2023-05-21T19:27:37.102" v="269" actId="165"/>
          <ac:grpSpMkLst>
            <pc:docMk/>
            <pc:sldMk cId="1180853565" sldId="291"/>
            <ac:grpSpMk id="8" creationId="{BE1A3ACF-2FAA-736A-CE0F-59C4C6620A37}"/>
          </ac:grpSpMkLst>
        </pc:grpChg>
        <pc:grpChg chg="del">
          <ac:chgData name="Kulinich Bohdan" userId="48e65c9f34e137d0" providerId="LiveId" clId="{2B1D1A3F-B70D-874C-B4CB-2DA1254C0A2D}" dt="2023-05-21T19:28:16.093" v="273" actId="165"/>
          <ac:grpSpMkLst>
            <pc:docMk/>
            <pc:sldMk cId="1180853565" sldId="291"/>
            <ac:grpSpMk id="14" creationId="{0E114110-E675-7B36-83C6-19CF66C3E4BA}"/>
          </ac:grpSpMkLst>
        </pc:grpChg>
        <pc:grpChg chg="del">
          <ac:chgData name="Kulinich Bohdan" userId="48e65c9f34e137d0" providerId="LiveId" clId="{2B1D1A3F-B70D-874C-B4CB-2DA1254C0A2D}" dt="2023-05-21T19:28:13.495" v="272" actId="165"/>
          <ac:grpSpMkLst>
            <pc:docMk/>
            <pc:sldMk cId="1180853565" sldId="291"/>
            <ac:grpSpMk id="17" creationId="{BB50A983-F6DE-26CC-42C9-60C4D86DD9DD}"/>
          </ac:grpSpMkLst>
        </pc:grp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2" creationId="{2A586678-651F-6397-88AE-94342485025B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5" creationId="{E8508631-E57C-D664-37FC-4FB07A41F36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6" creationId="{4E689162-3311-4FE0-2520-C933CE786C30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29" creationId="{1CA96246-43A9-C694-BF5D-C95EB75FA537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43" creationId="{60C7533D-65C9-F9E6-07F4-EC16C9132FD1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54" creationId="{8DA6EF8D-9F09-DC62-8FA8-F44196FDD71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2" creationId="{A559878A-25D7-66ED-D76A-1B4D737DBB7D}"/>
          </ac:cxnSpMkLst>
        </pc:cxnChg>
        <pc:cxnChg chg="mod">
          <ac:chgData name="Kulinich Bohdan" userId="48e65c9f34e137d0" providerId="LiveId" clId="{2B1D1A3F-B70D-874C-B4CB-2DA1254C0A2D}" dt="2023-05-21T19:28:04.474" v="271" actId="208"/>
          <ac:cxnSpMkLst>
            <pc:docMk/>
            <pc:sldMk cId="1180853565" sldId="291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2B1D1A3F-B70D-874C-B4CB-2DA1254C0A2D}" dt="2023-05-21T19:14:01.228" v="266" actId="2696"/>
        <pc:sldMkLst>
          <pc:docMk/>
          <pc:sldMk cId="1396449818" sldId="291"/>
        </pc:sldMkLst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2" creationId="{8B530A95-FCB9-0C4E-2FE7-43358F144044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5" creationId="{3C744F26-8C98-F516-7619-4CF2F2BC4D41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7" creationId="{A35B81CD-0F6C-7506-11E0-E451C2AABB52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1" creationId="{14E2823E-31C0-3963-63A2-99137A4073B3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4" creationId="{ABEA27E4-442E-E7F7-843E-9A1351314FC7}"/>
          </ac:spMkLst>
        </pc:spChg>
        <pc:spChg chg="mod">
          <ac:chgData name="Kulinich Bohdan" userId="48e65c9f34e137d0" providerId="LiveId" clId="{2B1D1A3F-B70D-874C-B4CB-2DA1254C0A2D}" dt="2023-05-21T12:19:38.021" v="245" actId="208"/>
          <ac:spMkLst>
            <pc:docMk/>
            <pc:sldMk cId="1396449818" sldId="291"/>
            <ac:spMk id="15" creationId="{575A9C42-BCEC-000F-208B-09F0A0056C8F}"/>
          </ac:spMkLst>
        </pc:spChg>
        <pc:spChg chg="mod">
          <ac:chgData name="Kulinich Bohdan" userId="48e65c9f34e137d0" providerId="LiveId" clId="{2B1D1A3F-B70D-874C-B4CB-2DA1254C0A2D}" dt="2023-05-21T12:20:04.154" v="248" actId="207"/>
          <ac:spMkLst>
            <pc:docMk/>
            <pc:sldMk cId="1396449818" sldId="291"/>
            <ac:spMk id="16" creationId="{56073E86-0C63-D239-3F42-C1CBD978E343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18" creationId="{D130C08C-0CE7-7536-26EA-3AC980397C6E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0" creationId="{EA225EC0-D203-E44B-F509-35359D65DDD1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2" creationId="{506FD839-7ECE-F910-9EEA-A3D3A5EB59CE}"/>
          </ac:spMkLst>
        </pc:spChg>
        <pc:spChg chg="mod">
          <ac:chgData name="Kulinich Bohdan" userId="48e65c9f34e137d0" providerId="LiveId" clId="{2B1D1A3F-B70D-874C-B4CB-2DA1254C0A2D}" dt="2023-05-21T12:20:20.293" v="249" actId="207"/>
          <ac:spMkLst>
            <pc:docMk/>
            <pc:sldMk cId="1396449818" sldId="291"/>
            <ac:spMk id="23" creationId="{99EA5FD4-0AB9-4375-5B76-1A872B72264C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4" creationId="{0A5AF4A9-712A-4E71-0A8A-8C1CB5DF310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26" creationId="{037B83F5-ACA9-278D-3EC9-73EB18F6AC8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2" creationId="{56CBC2F9-3AA7-B9F4-F18A-79DFC080D9E0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3" creationId="{AEE40BB4-388B-541C-2507-173CA98F44BD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4" creationId="{A9926F1B-710F-B06C-86CA-A05F3132E01E}"/>
          </ac:spMkLst>
        </pc:spChg>
        <pc:spChg chg="mod">
          <ac:chgData name="Kulinich Bohdan" userId="48e65c9f34e137d0" providerId="LiveId" clId="{2B1D1A3F-B70D-874C-B4CB-2DA1254C0A2D}" dt="2023-05-21T12:19:49.412" v="246" actId="208"/>
          <ac:spMkLst>
            <pc:docMk/>
            <pc:sldMk cId="1396449818" sldId="291"/>
            <ac:spMk id="35" creationId="{38F5F5FD-E4E0-AFAF-25E1-292485B184A7}"/>
          </ac:spMkLst>
        </pc:spChg>
        <pc:spChg chg="mod">
          <ac:chgData name="Kulinich Bohdan" userId="48e65c9f34e137d0" providerId="LiveId" clId="{2B1D1A3F-B70D-874C-B4CB-2DA1254C0A2D}" dt="2023-05-21T12:19:59.386" v="247" actId="207"/>
          <ac:spMkLst>
            <pc:docMk/>
            <pc:sldMk cId="1396449818" sldId="291"/>
            <ac:spMk id="69" creationId="{567CF3E0-033E-58B3-16BE-FED055F3BDD7}"/>
          </ac:spMkLst>
        </pc:spChg>
        <pc:grpChg chg="mod">
          <ac:chgData name="Kulinich Bohdan" userId="48e65c9f34e137d0" providerId="LiveId" clId="{2B1D1A3F-B70D-874C-B4CB-2DA1254C0A2D}" dt="2023-05-21T12:31:26.553" v="265" actId="1038"/>
          <ac:grpSpMkLst>
            <pc:docMk/>
            <pc:sldMk cId="1396449818" sldId="291"/>
            <ac:grpSpMk id="36" creationId="{65798CE7-C60A-A51A-0E80-8EAC25698779}"/>
          </ac:grpSpMkLst>
        </pc:grpChg>
        <pc:grpChg chg="mod">
          <ac:chgData name="Kulinich Bohdan" userId="48e65c9f34e137d0" providerId="LiveId" clId="{2B1D1A3F-B70D-874C-B4CB-2DA1254C0A2D}" dt="2023-05-21T12:31:23.983" v="261" actId="1038"/>
          <ac:grpSpMkLst>
            <pc:docMk/>
            <pc:sldMk cId="1396449818" sldId="291"/>
            <ac:grpSpMk id="37" creationId="{AB18549F-BE0F-AA3F-DA80-61C60DDA525A}"/>
          </ac:grpSpMkLst>
        </pc:grp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1" creationId="{78E3BAC0-7B19-3030-F4B3-2FAD78D2651C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5" creationId="{CD606A1D-3EAB-6E94-0FC5-F10D4B6535F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8" creationId="{C5E19AA0-B7CF-68A2-158D-4F70B02E40B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29" creationId="{6A263CB7-5E16-47CE-8F78-3FE3728F39B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0" creationId="{F61EC3FE-DAA6-9484-11DF-449BBA4B248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1" creationId="{846E15B4-C7F5-5DD6-EF21-B98688AC2C96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8" creationId="{218AC552-74E5-E0F1-E2F4-9E9920C82A0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39" creationId="{E13F12E0-90BB-81D3-E1AD-35F46AA962E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0" creationId="{08734BA0-30DD-E429-4AF1-5FC168C27B6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1" creationId="{5807934D-0397-910F-A147-E6C5D34B4FD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2" creationId="{E7512EAD-0BF3-B2E8-28F3-EF5C1C652285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3" creationId="{2824FDD2-8334-BC7F-3A11-4A253459A68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4" creationId="{7897AE64-A46F-845B-55DC-2C7503370D8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5" creationId="{682C3F6E-E55A-3EDF-2AD5-7001985AB8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6" creationId="{A8070215-E26D-94ED-14CB-A552F009C901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8" creationId="{F050DB57-C4A4-24BB-271F-695E81FAB41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49" creationId="{81C6BA5D-F275-536D-640C-F67EC62D8489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0" creationId="{C4A6DE12-E26C-9E76-883E-85388426CCDD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1" creationId="{9023FA68-E6BD-6B58-64F7-B4828C94F70A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2" creationId="{BB3255B8-E0C7-4216-6233-2C3011F0A5CB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3" creationId="{66693610-944D-5FE6-5B53-4A3A660D5B83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5" creationId="{81DEECB3-EDF9-A4F4-87FB-D76D79DFA5A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6" creationId="{66822C6B-7C1F-A581-2DC4-A78E97480BC8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7" creationId="{B888A647-2BBA-CDB2-A406-0713882644DF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8" creationId="{67B2490F-FDE3-D5DB-693A-1F47E5E62D92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59" creationId="{3676352E-D3F9-47E7-1518-25C875922644}"/>
          </ac:cxnSpMkLst>
        </pc:cxnChg>
        <pc:cxnChg chg="mod">
          <ac:chgData name="Kulinich Bohdan" userId="48e65c9f34e137d0" providerId="LiveId" clId="{2B1D1A3F-B70D-874C-B4CB-2DA1254C0A2D}" dt="2023-05-21T12:19:49.412" v="246" actId="208"/>
          <ac:cxnSpMkLst>
            <pc:docMk/>
            <pc:sldMk cId="1396449818" sldId="291"/>
            <ac:cxnSpMk id="60" creationId="{D1626D49-923D-93D7-F8E0-7914B279263D}"/>
          </ac:cxnSpMkLst>
        </pc:cxnChg>
      </pc:sldChg>
      <pc:sldChg chg="modSp add del mod ord setBg">
        <pc:chgData name="Kulinich Bohdan" userId="48e65c9f34e137d0" providerId="LiveId" clId="{2B1D1A3F-B70D-874C-B4CB-2DA1254C0A2D}" dt="2023-05-22T18:15:12.146" v="988" actId="2696"/>
        <pc:sldMkLst>
          <pc:docMk/>
          <pc:sldMk cId="3584936895" sldId="291"/>
        </pc:sldMkLst>
        <pc:spChg chg="mod">
          <ac:chgData name="Kulinich Bohdan" userId="48e65c9f34e137d0" providerId="LiveId" clId="{2B1D1A3F-B70D-874C-B4CB-2DA1254C0A2D}" dt="2023-05-22T18:14:42.870" v="985" actId="207"/>
          <ac:spMkLst>
            <pc:docMk/>
            <pc:sldMk cId="3584936895" sldId="291"/>
            <ac:spMk id="24" creationId="{03F6D4DC-3CD4-9AA2-3FCB-D56096172526}"/>
          </ac:spMkLst>
        </pc:spChg>
      </pc:sldChg>
      <pc:sldChg chg="add del setBg">
        <pc:chgData name="Kulinich Bohdan" userId="48e65c9f34e137d0" providerId="LiveId" clId="{2B1D1A3F-B70D-874C-B4CB-2DA1254C0A2D}" dt="2023-05-22T19:51:35.813" v="2569" actId="2696"/>
        <pc:sldMkLst>
          <pc:docMk/>
          <pc:sldMk cId="3697745876" sldId="291"/>
        </pc:sldMkLst>
      </pc:sldChg>
      <pc:sldChg chg="add del setBg">
        <pc:chgData name="Kulinich Bohdan" userId="48e65c9f34e137d0" providerId="LiveId" clId="{2B1D1A3F-B70D-874C-B4CB-2DA1254C0A2D}" dt="2023-05-21T11:38:48.108" v="191" actId="2696"/>
        <pc:sldMkLst>
          <pc:docMk/>
          <pc:sldMk cId="4013296841" sldId="291"/>
        </pc:sldMkLst>
      </pc:sldChg>
      <pc:sldChg chg="delSp modSp add del mod setBg">
        <pc:chgData name="Kulinich Bohdan" userId="48e65c9f34e137d0" providerId="LiveId" clId="{2B1D1A3F-B70D-874C-B4CB-2DA1254C0A2D}" dt="2023-05-22T18:47:29.114" v="1303" actId="2696"/>
        <pc:sldMkLst>
          <pc:docMk/>
          <pc:sldMk cId="4209482178" sldId="291"/>
        </pc:sldMkLst>
        <pc:cxnChg chg="del">
          <ac:chgData name="Kulinich Bohdan" userId="48e65c9f34e137d0" providerId="LiveId" clId="{2B1D1A3F-B70D-874C-B4CB-2DA1254C0A2D}" dt="2023-05-22T18:46:03.969" v="1271" actId="478"/>
          <ac:cxnSpMkLst>
            <pc:docMk/>
            <pc:sldMk cId="4209482178" sldId="291"/>
            <ac:cxnSpMk id="25" creationId="{929D5CEB-6D4E-8913-BF5E-524B354F1355}"/>
          </ac:cxnSpMkLst>
        </pc:cxnChg>
        <pc:cxnChg chg="mod">
          <ac:chgData name="Kulinich Bohdan" userId="48e65c9f34e137d0" providerId="LiveId" clId="{2B1D1A3F-B70D-874C-B4CB-2DA1254C0A2D}" dt="2023-05-22T18:46:11.112" v="1273" actId="1076"/>
          <ac:cxnSpMkLst>
            <pc:docMk/>
            <pc:sldMk cId="4209482178" sldId="291"/>
            <ac:cxnSpMk id="44" creationId="{2513F290-14AD-E454-C542-FF1E74D89719}"/>
          </ac:cxnSpMkLst>
        </pc:cxnChg>
        <pc:cxnChg chg="del">
          <ac:chgData name="Kulinich Bohdan" userId="48e65c9f34e137d0" providerId="LiveId" clId="{2B1D1A3F-B70D-874C-B4CB-2DA1254C0A2D}" dt="2023-05-22T18:46:01.177" v="1270" actId="478"/>
          <ac:cxnSpMkLst>
            <pc:docMk/>
            <pc:sldMk cId="4209482178" sldId="291"/>
            <ac:cxnSpMk id="57" creationId="{DC415DE4-DE53-EBDF-4D88-363560345D4D}"/>
          </ac:cxnSpMkLst>
        </pc:cxnChg>
        <pc:cxnChg chg="del">
          <ac:chgData name="Kulinich Bohdan" userId="48e65c9f34e137d0" providerId="LiveId" clId="{2B1D1A3F-B70D-874C-B4CB-2DA1254C0A2D}" dt="2023-05-22T18:46:00.488" v="1269" actId="478"/>
          <ac:cxnSpMkLst>
            <pc:docMk/>
            <pc:sldMk cId="4209482178" sldId="291"/>
            <ac:cxnSpMk id="62" creationId="{ED125249-C87A-ED53-06CB-5BE5C567DE60}"/>
          </ac:cxnSpMkLst>
        </pc:cxnChg>
        <pc:cxnChg chg="mod">
          <ac:chgData name="Kulinich Bohdan" userId="48e65c9f34e137d0" providerId="LiveId" clId="{2B1D1A3F-B70D-874C-B4CB-2DA1254C0A2D}" dt="2023-05-22T18:47:18.206" v="1301" actId="14100"/>
          <ac:cxnSpMkLst>
            <pc:docMk/>
            <pc:sldMk cId="4209482178" sldId="291"/>
            <ac:cxnSpMk id="65" creationId="{846EC82F-0B81-3AEF-D8A3-5F0AE008A703}"/>
          </ac:cxnSpMkLst>
        </pc:cxnChg>
        <pc:cxnChg chg="mod">
          <ac:chgData name="Kulinich Bohdan" userId="48e65c9f34e137d0" providerId="LiveId" clId="{2B1D1A3F-B70D-874C-B4CB-2DA1254C0A2D}" dt="2023-05-22T18:47:21.015" v="1302" actId="1076"/>
          <ac:cxnSpMkLst>
            <pc:docMk/>
            <pc:sldMk cId="4209482178" sldId="291"/>
            <ac:cxnSpMk id="66" creationId="{8508F1C0-0DFB-0B20-7672-D4F934F63FE8}"/>
          </ac:cxnSpMkLst>
        </pc:cxnChg>
        <pc:cxnChg chg="mod">
          <ac:chgData name="Kulinich Bohdan" userId="48e65c9f34e137d0" providerId="LiveId" clId="{2B1D1A3F-B70D-874C-B4CB-2DA1254C0A2D}" dt="2023-05-22T18:47:15.026" v="1300" actId="14100"/>
          <ac:cxnSpMkLst>
            <pc:docMk/>
            <pc:sldMk cId="4209482178" sldId="291"/>
            <ac:cxnSpMk id="73" creationId="{0D5DE973-9028-5C19-295D-7116AD7072DA}"/>
          </ac:cxnSpMkLst>
        </pc:cxnChg>
        <pc:cxnChg chg="del">
          <ac:chgData name="Kulinich Bohdan" userId="48e65c9f34e137d0" providerId="LiveId" clId="{2B1D1A3F-B70D-874C-B4CB-2DA1254C0A2D}" dt="2023-05-22T18:45:58.184" v="1266" actId="478"/>
          <ac:cxnSpMkLst>
            <pc:docMk/>
            <pc:sldMk cId="4209482178" sldId="291"/>
            <ac:cxnSpMk id="86" creationId="{598AC559-D2BE-36DD-4A41-4C26F7702F27}"/>
          </ac:cxnSpMkLst>
        </pc:cxnChg>
        <pc:cxnChg chg="mod">
          <ac:chgData name="Kulinich Bohdan" userId="48e65c9f34e137d0" providerId="LiveId" clId="{2B1D1A3F-B70D-874C-B4CB-2DA1254C0A2D}" dt="2023-05-22T18:46:07.170" v="1272" actId="14100"/>
          <ac:cxnSpMkLst>
            <pc:docMk/>
            <pc:sldMk cId="4209482178" sldId="291"/>
            <ac:cxnSpMk id="89" creationId="{20993E1B-7A3E-750E-D14C-1631898C35A5}"/>
          </ac:cxnSpMkLst>
        </pc:cxnChg>
        <pc:cxnChg chg="del">
          <ac:chgData name="Kulinich Bohdan" userId="48e65c9f34e137d0" providerId="LiveId" clId="{2B1D1A3F-B70D-874C-B4CB-2DA1254C0A2D}" dt="2023-05-22T18:45:59.038" v="1267" actId="478"/>
          <ac:cxnSpMkLst>
            <pc:docMk/>
            <pc:sldMk cId="4209482178" sldId="291"/>
            <ac:cxnSpMk id="102" creationId="{AB055268-5D81-1007-F3A1-D1E6C83E1BAF}"/>
          </ac:cxnSpMkLst>
        </pc:cxnChg>
        <pc:cxnChg chg="del">
          <ac:chgData name="Kulinich Bohdan" userId="48e65c9f34e137d0" providerId="LiveId" clId="{2B1D1A3F-B70D-874C-B4CB-2DA1254C0A2D}" dt="2023-05-22T18:45:59.840" v="1268" actId="478"/>
          <ac:cxnSpMkLst>
            <pc:docMk/>
            <pc:sldMk cId="4209482178" sldId="291"/>
            <ac:cxnSpMk id="104" creationId="{18563A49-0879-84F5-2E58-A3D2C6E1BA40}"/>
          </ac:cxnSpMkLst>
        </pc:cxnChg>
      </pc:sldChg>
    </pc:docChg>
  </pc:docChgLst>
  <pc:docChgLst>
    <pc:chgData name="Kulinich Bohdan" userId="48e65c9f34e137d0" providerId="LiveId" clId="{D6E4CF31-3DAC-453E-ADF8-AC53CF61CCDC}"/>
    <pc:docChg chg="modSld">
      <pc:chgData name="Kulinich Bohdan" userId="48e65c9f34e137d0" providerId="LiveId" clId="{D6E4CF31-3DAC-453E-ADF8-AC53CF61CCDC}" dt="2023-05-23T14:00:08.313" v="4"/>
      <pc:docMkLst>
        <pc:docMk/>
      </pc:docMkLst>
      <pc:sldChg chg="modAnim">
        <pc:chgData name="Kulinich Bohdan" userId="48e65c9f34e137d0" providerId="LiveId" clId="{D6E4CF31-3DAC-453E-ADF8-AC53CF61CCDC}" dt="2023-05-23T14:00:08.313" v="4"/>
        <pc:sldMkLst>
          <pc:docMk/>
          <pc:sldMk cId="3313802318" sldId="284"/>
        </pc:sldMkLst>
      </pc:sldChg>
    </pc:docChg>
  </pc:docChgLst>
  <pc:docChgLst>
    <pc:chgData name="Kulinich Bohdan" userId="48e65c9f34e137d0" providerId="LiveId" clId="{85469A4C-8DA3-5A48-BB5D-3335FAAAFC82}"/>
    <pc:docChg chg="undo redo custSel addSld modSld">
      <pc:chgData name="Kulinich Bohdan" userId="48e65c9f34e137d0" providerId="LiveId" clId="{85469A4C-8DA3-5A48-BB5D-3335FAAAFC82}" dt="2023-05-20T10:37:57.485" v="920" actId="14100"/>
      <pc:docMkLst>
        <pc:docMk/>
      </pc:docMkLst>
      <pc:sldChg chg="addSp delSp modSp mod delAnim modAnim">
        <pc:chgData name="Kulinich Bohdan" userId="48e65c9f34e137d0" providerId="LiveId" clId="{85469A4C-8DA3-5A48-BB5D-3335FAAAFC82}" dt="2023-05-20T09:51:13.952" v="791" actId="1076"/>
        <pc:sldMkLst>
          <pc:docMk/>
          <pc:sldMk cId="2801676828" sldId="275"/>
        </pc:sldMkLst>
        <pc:spChg chg="del">
          <ac:chgData name="Kulinich Bohdan" userId="48e65c9f34e137d0" providerId="LiveId" clId="{85469A4C-8DA3-5A48-BB5D-3335FAAAFC82}" dt="2023-05-20T08:57:30.954" v="329" actId="478"/>
          <ac:spMkLst>
            <pc:docMk/>
            <pc:sldMk cId="2801676828" sldId="275"/>
            <ac:spMk id="2" creationId="{9A23DDCC-5FD6-7C3F-7539-0E4E72834E86}"/>
          </ac:spMkLst>
        </pc:spChg>
        <pc:spChg chg="del mod">
          <ac:chgData name="Kulinich Bohdan" userId="48e65c9f34e137d0" providerId="LiveId" clId="{85469A4C-8DA3-5A48-BB5D-3335FAAAFC82}" dt="2023-05-20T08:59:47.392" v="475" actId="478"/>
          <ac:spMkLst>
            <pc:docMk/>
            <pc:sldMk cId="2801676828" sldId="275"/>
            <ac:spMk id="3" creationId="{DB05E2D5-0518-33DE-5B06-C09128FED9DB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5" creationId="{B9CF9702-6BEF-5BDD-3A7B-879B0E4896CF}"/>
          </ac:spMkLst>
        </pc:spChg>
        <pc:spChg chg="add mod">
          <ac:chgData name="Kulinich Bohdan" userId="48e65c9f34e137d0" providerId="LiveId" clId="{85469A4C-8DA3-5A48-BB5D-3335FAAAFC82}" dt="2023-05-20T09:51:13.952" v="791" actId="1076"/>
          <ac:spMkLst>
            <pc:docMk/>
            <pc:sldMk cId="2801676828" sldId="275"/>
            <ac:spMk id="36" creationId="{074DFDFA-9551-163B-88EE-63141CE5380E}"/>
          </ac:spMkLst>
        </pc:spChg>
        <pc:spChg chg="add mod">
          <ac:chgData name="Kulinich Bohdan" userId="48e65c9f34e137d0" providerId="LiveId" clId="{85469A4C-8DA3-5A48-BB5D-3335FAAAFC82}" dt="2023-05-20T09:50:57.593" v="788" actId="1076"/>
          <ac:spMkLst>
            <pc:docMk/>
            <pc:sldMk cId="2801676828" sldId="275"/>
            <ac:spMk id="39" creationId="{33DE54A0-FC02-DA0F-9568-8E206FC56D77}"/>
          </ac:spMkLst>
        </pc:spChg>
        <pc:spChg chg="add mod">
          <ac:chgData name="Kulinich Bohdan" userId="48e65c9f34e137d0" providerId="LiveId" clId="{85469A4C-8DA3-5A48-BB5D-3335FAAAFC82}" dt="2023-05-20T09:51:03.681" v="789" actId="1076"/>
          <ac:spMkLst>
            <pc:docMk/>
            <pc:sldMk cId="2801676828" sldId="275"/>
            <ac:spMk id="40" creationId="{41D4BB11-E92B-3B7F-B8ED-6CBEDCC3FA09}"/>
          </ac:spMkLst>
        </pc:spChg>
        <pc:spChg chg="add del mod">
          <ac:chgData name="Kulinich Bohdan" userId="48e65c9f34e137d0" providerId="LiveId" clId="{85469A4C-8DA3-5A48-BB5D-3335FAAAFC82}" dt="2023-05-20T09:12:07.292" v="662" actId="478"/>
          <ac:spMkLst>
            <pc:docMk/>
            <pc:sldMk cId="2801676828" sldId="275"/>
            <ac:spMk id="41" creationId="{C314805B-6594-F893-0F4B-DC49D1D06164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2" creationId="{E2DD4EDA-CF94-DCF0-3AB5-E5BB3770AF37}"/>
          </ac:spMkLst>
        </pc:spChg>
        <pc:spChg chg="add del mod">
          <ac:chgData name="Kulinich Bohdan" userId="48e65c9f34e137d0" providerId="LiveId" clId="{85469A4C-8DA3-5A48-BB5D-3335FAAAFC82}" dt="2023-05-20T09:50:48.489" v="787" actId="478"/>
          <ac:spMkLst>
            <pc:docMk/>
            <pc:sldMk cId="2801676828" sldId="275"/>
            <ac:spMk id="43" creationId="{EB45B1E1-296C-365F-C2A4-F70F9449D74A}"/>
          </ac:spMkLst>
        </pc:s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5" creationId="{8BD88B37-71DB-01E8-B50F-76DFAC32D214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8" creationId="{900836C2-4AF0-A449-3B84-93CB50811672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1" creationId="{541E3AFD-03BD-E78C-B4C9-03FF4EDDA7A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4" creationId="{4C0D37FE-0E3D-8BED-7E05-20AE32FDD390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17" creationId="{342A956D-FB08-D352-10AD-BD315E076FBD}"/>
          </ac:grpSpMkLst>
        </pc:grpChg>
        <pc:grpChg chg="mod">
          <ac:chgData name="Kulinich Bohdan" userId="48e65c9f34e137d0" providerId="LiveId" clId="{85469A4C-8DA3-5A48-BB5D-3335FAAAFC82}" dt="2023-05-19T21:09:34.126" v="136" actId="167"/>
          <ac:grpSpMkLst>
            <pc:docMk/>
            <pc:sldMk cId="2801676828" sldId="275"/>
            <ac:grpSpMk id="20" creationId="{C5BCCE81-4AAA-895E-9BD4-E4BE89C6F581}"/>
          </ac:grpSpMkLst>
        </pc:grpChg>
        <pc:picChg chg="add mod">
          <ac:chgData name="Kulinich Bohdan" userId="48e65c9f34e137d0" providerId="LiveId" clId="{85469A4C-8DA3-5A48-BB5D-3335FAAAFC82}" dt="2023-05-19T21:08:52.730" v="124" actId="167"/>
          <ac:picMkLst>
            <pc:docMk/>
            <pc:sldMk cId="2801676828" sldId="275"/>
            <ac:picMk id="4" creationId="{4F52DD24-7AA2-2438-4A0F-8409989761DC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7" creationId="{66AB5DE6-13F8-51B4-2D25-460ED6F5293D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8" creationId="{3EBAD0BF-FA18-6262-C00D-5A3441E5614A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29" creationId="{E4D003CF-2AC3-B7B4-715A-9EB11EC1A482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0" creationId="{00319D9D-64AD-5FA9-7C45-5025378DBEB1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1" creationId="{8DF7F50F-8D40-BB93-4579-E9B72A146403}"/>
          </ac:picMkLst>
        </pc:picChg>
        <pc:picChg chg="mod">
          <ac:chgData name="Kulinich Bohdan" userId="48e65c9f34e137d0" providerId="LiveId" clId="{85469A4C-8DA3-5A48-BB5D-3335FAAAFC82}" dt="2023-05-19T21:09:02.732" v="125" actId="166"/>
          <ac:picMkLst>
            <pc:docMk/>
            <pc:sldMk cId="2801676828" sldId="275"/>
            <ac:picMk id="32" creationId="{8C9FA78B-7ABB-CD0A-A227-667126EF9B82}"/>
          </ac:picMkLst>
        </pc:picChg>
        <pc:picChg chg="del">
          <ac:chgData name="Kulinich Bohdan" userId="48e65c9f34e137d0" providerId="LiveId" clId="{85469A4C-8DA3-5A48-BB5D-3335FAAAFC82}" dt="2023-05-19T21:01:50.379" v="3" actId="478"/>
          <ac:picMkLst>
            <pc:docMk/>
            <pc:sldMk cId="2801676828" sldId="275"/>
            <ac:picMk id="34" creationId="{86438948-A5AD-2F16-7E7E-847635B85DA8}"/>
          </ac:picMkLst>
        </pc:picChg>
        <pc:picChg chg="add del mod">
          <ac:chgData name="Kulinich Bohdan" userId="48e65c9f34e137d0" providerId="LiveId" clId="{85469A4C-8DA3-5A48-BB5D-3335FAAAFC82}" dt="2023-05-20T08:33:43.760" v="324" actId="478"/>
          <ac:picMkLst>
            <pc:docMk/>
            <pc:sldMk cId="2801676828" sldId="275"/>
            <ac:picMk id="34" creationId="{89614C04-731A-26EE-11DF-987CE33FA8BC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4" creationId="{A2F33170-6E71-20E2-BD6C-E256AE670652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7" creationId="{5F13F3FE-F814-0641-69E3-8ED9A5DE4E07}"/>
          </ac:picMkLst>
        </pc:picChg>
        <pc:picChg chg="add mod">
          <ac:chgData name="Kulinich Bohdan" userId="48e65c9f34e137d0" providerId="LiveId" clId="{85469A4C-8DA3-5A48-BB5D-3335FAAAFC82}" dt="2023-05-20T09:50:57.593" v="788" actId="1076"/>
          <ac:picMkLst>
            <pc:docMk/>
            <pc:sldMk cId="2801676828" sldId="275"/>
            <ac:picMk id="38" creationId="{9ACE381C-B6AE-9E80-CFA3-3C4CF4700423}"/>
          </ac:picMkLst>
        </pc:picChg>
        <pc:picChg chg="add del mod">
          <ac:chgData name="Kulinich Bohdan" userId="48e65c9f34e137d0" providerId="LiveId" clId="{85469A4C-8DA3-5A48-BB5D-3335FAAAFC82}" dt="2023-05-20T09:50:48.489" v="787" actId="478"/>
          <ac:picMkLst>
            <pc:docMk/>
            <pc:sldMk cId="2801676828" sldId="275"/>
            <ac:picMk id="45" creationId="{513F17A4-88CA-F332-0AED-634C831E8828}"/>
          </ac:picMkLst>
        </pc:picChg>
      </pc:sldChg>
      <pc:sldChg chg="addSp delSp modSp mod">
        <pc:chgData name="Kulinich Bohdan" userId="48e65c9f34e137d0" providerId="LiveId" clId="{85469A4C-8DA3-5A48-BB5D-3335FAAAFC82}" dt="2023-05-19T21:11:18.829" v="221" actId="167"/>
        <pc:sldMkLst>
          <pc:docMk/>
          <pc:sldMk cId="2154405015" sldId="276"/>
        </pc:sldMkLst>
        <pc:spChg chg="add del mod">
          <ac:chgData name="Kulinich Bohdan" userId="48e65c9f34e137d0" providerId="LiveId" clId="{85469A4C-8DA3-5A48-BB5D-3335FAAAFC82}" dt="2023-05-19T21:04:27.185" v="33" actId="478"/>
          <ac:spMkLst>
            <pc:docMk/>
            <pc:sldMk cId="2154405015" sldId="276"/>
            <ac:spMk id="2" creationId="{9283FA8E-247C-E6FC-7E8A-D3AAC04F9729}"/>
          </ac:spMkLst>
        </pc:s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4" creationId="{66B83E86-83EE-9815-FAC5-A892E29459CA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0" creationId="{B269FB0F-2FCD-AAE6-CCB7-E6DF2A775D1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3" creationId="{1EE9172F-3AA8-357D-A87E-A6276E6494AE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6" creationId="{B27572A9-8B1F-9B99-94F4-4E43B3BCE629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19" creationId="{8608A87C-3C15-0EF4-1B0C-F55A18BE012C}"/>
          </ac:grpSpMkLst>
        </pc:grpChg>
        <pc:grpChg chg="mod">
          <ac:chgData name="Kulinich Bohdan" userId="48e65c9f34e137d0" providerId="LiveId" clId="{85469A4C-8DA3-5A48-BB5D-3335FAAAFC82}" dt="2023-05-19T21:11:18.829" v="221" actId="167"/>
          <ac:grpSpMkLst>
            <pc:docMk/>
            <pc:sldMk cId="2154405015" sldId="276"/>
            <ac:grpSpMk id="22" creationId="{D1457C05-C033-DBA5-8301-C7517C2789D7}"/>
          </ac:grpSpMkLst>
        </pc:grpChg>
        <pc:picChg chg="del">
          <ac:chgData name="Kulinich Bohdan" userId="48e65c9f34e137d0" providerId="LiveId" clId="{85469A4C-8DA3-5A48-BB5D-3335FAAAFC82}" dt="2023-05-19T21:01:56.222" v="5" actId="478"/>
          <ac:picMkLst>
            <pc:docMk/>
            <pc:sldMk cId="2154405015" sldId="276"/>
            <ac:picMk id="25" creationId="{AFF5FA5E-A9FF-81AA-ABA8-A4FAF78B499C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6" creationId="{060E8296-4E03-B883-3C2F-88CC77776C7B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7" creationId="{E9DA4C51-52A4-133D-E8D0-5D1897C18E99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29" creationId="{0BA6D19E-483F-7177-CBF0-704000A42327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0" creationId="{C8A2DE24-B1D4-9CE9-80D9-6AE6B6AD0712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1" creationId="{EA843938-BA78-469D-1225-C9AAD25214E6}"/>
          </ac:picMkLst>
        </pc:picChg>
        <pc:picChg chg="mod">
          <ac:chgData name="Kulinich Bohdan" userId="48e65c9f34e137d0" providerId="LiveId" clId="{85469A4C-8DA3-5A48-BB5D-3335FAAAFC82}" dt="2023-05-19T21:11:01.336" v="211" actId="166"/>
          <ac:picMkLst>
            <pc:docMk/>
            <pc:sldMk cId="2154405015" sldId="276"/>
            <ac:picMk id="32" creationId="{376A7C98-3537-0068-C94A-C62AB2ADDADA}"/>
          </ac:picMkLst>
        </pc:picChg>
        <pc:picChg chg="add mod">
          <ac:chgData name="Kulinich Bohdan" userId="48e65c9f34e137d0" providerId="LiveId" clId="{85469A4C-8DA3-5A48-BB5D-3335FAAAFC82}" dt="2023-05-19T21:10:52.588" v="210" actId="167"/>
          <ac:picMkLst>
            <pc:docMk/>
            <pc:sldMk cId="2154405015" sldId="276"/>
            <ac:picMk id="34" creationId="{E9AAC5EC-D58E-830B-2CEF-0AAB1653FE85}"/>
          </ac:picMkLst>
        </pc:picChg>
      </pc:sldChg>
      <pc:sldChg chg="addSp delSp modSp mod">
        <pc:chgData name="Kulinich Bohdan" userId="48e65c9f34e137d0" providerId="LiveId" clId="{85469A4C-8DA3-5A48-BB5D-3335FAAAFC82}" dt="2023-05-19T21:11:48.044" v="230" actId="167"/>
        <pc:sldMkLst>
          <pc:docMk/>
          <pc:sldMk cId="288857224" sldId="277"/>
        </pc:sldMkLst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3" creationId="{7B4CCBF6-C07B-09D0-8B72-F5699F8A1A7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6" creationId="{AC6DD094-5EB0-11EA-261A-9D702DEA20BF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2" creationId="{CC3E5916-2A52-38FD-674C-92A18B62F3AE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5" creationId="{0EE83282-2E00-ABE0-3019-FB8079C44CB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18" creationId="{AA11D962-766B-F5A4-787D-74AA6C1D2955}"/>
          </ac:grpSpMkLst>
        </pc:grpChg>
        <pc:grpChg chg="mod">
          <ac:chgData name="Kulinich Bohdan" userId="48e65c9f34e137d0" providerId="LiveId" clId="{85469A4C-8DA3-5A48-BB5D-3335FAAAFC82}" dt="2023-05-19T21:11:48.044" v="230" actId="167"/>
          <ac:grpSpMkLst>
            <pc:docMk/>
            <pc:sldMk cId="288857224" sldId="277"/>
            <ac:grpSpMk id="21" creationId="{493575D3-E6C7-30E3-2277-1FA69115AA30}"/>
          </ac:grpSpMkLst>
        </pc:grpChg>
        <pc:picChg chg="add mod">
          <ac:chgData name="Kulinich Bohdan" userId="48e65c9f34e137d0" providerId="LiveId" clId="{85469A4C-8DA3-5A48-BB5D-3335FAAAFC82}" dt="2023-05-19T21:11:30.880" v="222" actId="167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85469A4C-8DA3-5A48-BB5D-3335FAAAFC82}" dt="2023-05-19T21:02:01.304" v="6" actId="478"/>
          <ac:picMkLst>
            <pc:docMk/>
            <pc:sldMk cId="288857224" sldId="277"/>
            <ac:picMk id="38" creationId="{37419C7A-2DC3-3BCC-D61F-35AC3D84E899}"/>
          </ac:picMkLst>
        </pc:picChg>
      </pc:sldChg>
      <pc:sldChg chg="addSp delSp modSp mod">
        <pc:chgData name="Kulinich Bohdan" userId="48e65c9f34e137d0" providerId="LiveId" clId="{85469A4C-8DA3-5A48-BB5D-3335FAAAFC82}" dt="2023-05-19T21:12:17.569" v="249" actId="167"/>
        <pc:sldMkLst>
          <pc:docMk/>
          <pc:sldMk cId="3892148844" sldId="278"/>
        </pc:sldMkLst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8" creationId="{9DDE4E94-66C5-C74F-C7C3-D01CF7921685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1" creationId="{837FD375-4131-7CE2-8438-F4573673F9D8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4" creationId="{EDF31903-6F8F-FC30-2B2F-3EDEB02AD013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17" creationId="{DA7A29C6-CA1A-0A45-30C6-B6A97A8E7322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0" creationId="{41C5D744-F1DA-18B6-7AF3-E835099E17FA}"/>
          </ac:grpSpMkLst>
        </pc:grpChg>
        <pc:grpChg chg="mod">
          <ac:chgData name="Kulinich Bohdan" userId="48e65c9f34e137d0" providerId="LiveId" clId="{85469A4C-8DA3-5A48-BB5D-3335FAAAFC82}" dt="2023-05-19T21:12:17.569" v="249" actId="167"/>
          <ac:grpSpMkLst>
            <pc:docMk/>
            <pc:sldMk cId="3892148844" sldId="278"/>
            <ac:grpSpMk id="23" creationId="{D85396D4-8793-E8C8-5DBA-D4C4EC4F69B7}"/>
          </ac:grpSpMkLst>
        </pc:grpChg>
        <pc:picChg chg="add mod">
          <ac:chgData name="Kulinich Bohdan" userId="48e65c9f34e137d0" providerId="LiveId" clId="{85469A4C-8DA3-5A48-BB5D-3335FAAAFC82}" dt="2023-05-19T21:11:54.671" v="231" actId="167"/>
          <ac:picMkLst>
            <pc:docMk/>
            <pc:sldMk cId="3892148844" sldId="278"/>
            <ac:picMk id="2" creationId="{EF4758E1-1E35-4BD7-7555-F1FAEC74BAC2}"/>
          </ac:picMkLst>
        </pc:picChg>
        <pc:picChg chg="del">
          <ac:chgData name="Kulinich Bohdan" userId="48e65c9f34e137d0" providerId="LiveId" clId="{85469A4C-8DA3-5A48-BB5D-3335FAAAFC82}" dt="2023-05-19T21:02:03.927" v="7" actId="478"/>
          <ac:picMkLst>
            <pc:docMk/>
            <pc:sldMk cId="3892148844" sldId="278"/>
            <ac:picMk id="35" creationId="{96AE3A03-D1BD-E054-318B-8DDD2FF3B94E}"/>
          </ac:picMkLst>
        </pc:picChg>
      </pc:sldChg>
      <pc:sldChg chg="addSp delSp modSp mod">
        <pc:chgData name="Kulinich Bohdan" userId="48e65c9f34e137d0" providerId="LiveId" clId="{85469A4C-8DA3-5A48-BB5D-3335FAAAFC82}" dt="2023-05-19T21:10:43.146" v="209" actId="171"/>
        <pc:sldMkLst>
          <pc:docMk/>
          <pc:sldMk cId="2337633875" sldId="279"/>
        </pc:sldMkLst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5" creationId="{E204B422-BDF9-852D-4130-13A5B6A0F69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8" creationId="{DFC61E8C-21FE-BFCE-DB7A-226BF6E24F97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1" creationId="{6297FC25-8472-7C2D-48B9-242FC59CEA46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17" creationId="{CE97944C-9D99-40D4-1D51-A8B704ED3C62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0" creationId="{3BD68280-9ADB-E2B9-9845-00772099FA1D}"/>
          </ac:grpSpMkLst>
        </pc:grpChg>
        <pc:grpChg chg="mod">
          <ac:chgData name="Kulinich Bohdan" userId="48e65c9f34e137d0" providerId="LiveId" clId="{85469A4C-8DA3-5A48-BB5D-3335FAAAFC82}" dt="2023-05-19T21:10:33.867" v="202" actId="167"/>
          <ac:grpSpMkLst>
            <pc:docMk/>
            <pc:sldMk cId="2337633875" sldId="279"/>
            <ac:grpSpMk id="23" creationId="{3AFDEA60-356D-A5E5-C385-549E3B6F75C7}"/>
          </ac:grpSpMkLst>
        </pc:grpChg>
        <pc:picChg chg="del">
          <ac:chgData name="Kulinich Bohdan" userId="48e65c9f34e137d0" providerId="LiveId" clId="{85469A4C-8DA3-5A48-BB5D-3335FAAAFC82}" dt="2023-05-19T21:01:53.795" v="4" actId="478"/>
          <ac:picMkLst>
            <pc:docMk/>
            <pc:sldMk cId="2337633875" sldId="279"/>
            <ac:picMk id="2" creationId="{675BD055-5027-DB40-D643-79F3948B2CBD}"/>
          </ac:picMkLst>
        </pc:picChg>
        <pc:picChg chg="add mod">
          <ac:chgData name="Kulinich Bohdan" userId="48e65c9f34e137d0" providerId="LiveId" clId="{85469A4C-8DA3-5A48-BB5D-3335FAAAFC82}" dt="2023-05-19T21:10:43.146" v="209" actId="171"/>
          <ac:picMkLst>
            <pc:docMk/>
            <pc:sldMk cId="2337633875" sldId="279"/>
            <ac:picMk id="4" creationId="{D65087EC-6574-02E5-030B-29F89AB258E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7" creationId="{9EF0682B-63BD-CD0B-50B7-F5FCF1DC2D29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8" creationId="{A4D2D24E-5A13-12F6-66D6-395AC9B82D36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29" creationId="{6C288E2E-2315-05B9-C3A6-94E51E4E04F7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0" creationId="{A0E8286D-B79F-8ED6-4BB0-4ADD77772900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2" creationId="{BD8A317F-EF99-4FC2-7E32-F69EE238CCC1}"/>
          </ac:picMkLst>
        </pc:picChg>
        <pc:picChg chg="mod">
          <ac:chgData name="Kulinich Bohdan" userId="48e65c9f34e137d0" providerId="LiveId" clId="{85469A4C-8DA3-5A48-BB5D-3335FAAAFC82}" dt="2023-05-19T21:09:52.364" v="138" actId="166"/>
          <ac:picMkLst>
            <pc:docMk/>
            <pc:sldMk cId="2337633875" sldId="279"/>
            <ac:picMk id="33" creationId="{9A92C77F-5E6D-E6EF-C907-19B6F753E91F}"/>
          </ac:picMkLst>
        </pc:picChg>
      </pc:sldChg>
      <pc:sldChg chg="addSp delSp modSp mod setBg">
        <pc:chgData name="Kulinich Bohdan" userId="48e65c9f34e137d0" providerId="LiveId" clId="{85469A4C-8DA3-5A48-BB5D-3335FAAAFC82}" dt="2023-05-19T21:12:37.618" v="264" actId="167"/>
        <pc:sldMkLst>
          <pc:docMk/>
          <pc:sldMk cId="945877188" sldId="280"/>
        </pc:sldMkLst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3" creationId="{91B6AF93-5A44-FB7B-990D-D312D920EB81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7" creationId="{430C35C2-68AD-F651-60A2-8FA8ED35527A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0" creationId="{6BEFF80E-4774-216D-D9B9-CF9655087588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3" creationId="{AD767135-EF67-A2CC-2041-BC5434CC3DA6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16" creationId="{A711B02B-3B8E-DE89-CA10-DD9A0777AC5C}"/>
          </ac:grpSpMkLst>
        </pc:grpChg>
        <pc:grpChg chg="mod">
          <ac:chgData name="Kulinich Bohdan" userId="48e65c9f34e137d0" providerId="LiveId" clId="{85469A4C-8DA3-5A48-BB5D-3335FAAAFC82}" dt="2023-05-19T21:12:37.618" v="264" actId="167"/>
          <ac:grpSpMkLst>
            <pc:docMk/>
            <pc:sldMk cId="945877188" sldId="280"/>
            <ac:grpSpMk id="22" creationId="{8135CC75-68A4-F666-2436-6201EBE05BAA}"/>
          </ac:grpSpMkLst>
        </pc:grpChg>
        <pc:picChg chg="add mod">
          <ac:chgData name="Kulinich Bohdan" userId="48e65c9f34e137d0" providerId="LiveId" clId="{85469A4C-8DA3-5A48-BB5D-3335FAAAFC82}" dt="2023-05-19T21:12:24.648" v="250" actId="167"/>
          <ac:picMkLst>
            <pc:docMk/>
            <pc:sldMk cId="945877188" sldId="280"/>
            <ac:picMk id="2" creationId="{1A9D0686-9955-81FD-CDE2-40D278A65E68}"/>
          </ac:picMkLst>
        </pc:picChg>
        <pc:picChg chg="del">
          <ac:chgData name="Kulinich Bohdan" userId="48e65c9f34e137d0" providerId="LiveId" clId="{85469A4C-8DA3-5A48-BB5D-3335FAAAFC82}" dt="2023-05-19T21:02:08.193" v="8" actId="478"/>
          <ac:picMkLst>
            <pc:docMk/>
            <pc:sldMk cId="945877188" sldId="280"/>
            <ac:picMk id="35" creationId="{D25F6161-D03F-F8E8-0C3C-5D2C8DFA4870}"/>
          </ac:picMkLst>
        </pc:picChg>
      </pc:sldChg>
      <pc:sldChg chg="addSp delSp modSp mod delAnim modAnim">
        <pc:chgData name="Kulinich Bohdan" userId="48e65c9f34e137d0" providerId="LiveId" clId="{85469A4C-8DA3-5A48-BB5D-3335FAAAFC82}" dt="2023-05-20T08:11:01.288" v="319"/>
        <pc:sldMkLst>
          <pc:docMk/>
          <pc:sldMk cId="3599287483" sldId="283"/>
        </pc:sldMkLst>
        <pc:spChg chg="add mod">
          <ac:chgData name="Kulinich Bohdan" userId="48e65c9f34e137d0" providerId="LiveId" clId="{85469A4C-8DA3-5A48-BB5D-3335FAAAFC82}" dt="2023-05-20T08:08:15.551" v="275" actId="1076"/>
          <ac:spMkLst>
            <pc:docMk/>
            <pc:sldMk cId="3599287483" sldId="283"/>
            <ac:spMk id="13" creationId="{1375254D-2EB2-2F02-29EA-BBBE4A4EF0DA}"/>
          </ac:spMkLst>
        </pc:spChg>
        <pc:spChg chg="add del mod">
          <ac:chgData name="Kulinich Bohdan" userId="48e65c9f34e137d0" providerId="LiveId" clId="{85469A4C-8DA3-5A48-BB5D-3335FAAAFC82}" dt="2023-05-20T08:08:32.638" v="279" actId="478"/>
          <ac:spMkLst>
            <pc:docMk/>
            <pc:sldMk cId="3599287483" sldId="283"/>
            <ac:spMk id="28" creationId="{A14C973D-4725-7332-D6BE-1008B683D056}"/>
          </ac:spMkLst>
        </pc:spChg>
        <pc:spChg chg="add mod">
          <ac:chgData name="Kulinich Bohdan" userId="48e65c9f34e137d0" providerId="LiveId" clId="{85469A4C-8DA3-5A48-BB5D-3335FAAAFC82}" dt="2023-05-20T08:08:36.089" v="280" actId="1076"/>
          <ac:spMkLst>
            <pc:docMk/>
            <pc:sldMk cId="3599287483" sldId="283"/>
            <ac:spMk id="40" creationId="{FFBD4FB8-EF37-701A-3469-00C836F10A21}"/>
          </ac:spMkLst>
        </pc:spChg>
        <pc:spChg chg="add mod">
          <ac:chgData name="Kulinich Bohdan" userId="48e65c9f34e137d0" providerId="LiveId" clId="{85469A4C-8DA3-5A48-BB5D-3335FAAAFC82}" dt="2023-05-20T08:08:39.953" v="282" actId="20577"/>
          <ac:spMkLst>
            <pc:docMk/>
            <pc:sldMk cId="3599287483" sldId="283"/>
            <ac:spMk id="44" creationId="{DE511AF3-D8E8-C1E6-D006-B1AF722C9642}"/>
          </ac:spMkLst>
        </pc:spChg>
        <pc:spChg chg="add mod">
          <ac:chgData name="Kulinich Bohdan" userId="48e65c9f34e137d0" providerId="LiveId" clId="{85469A4C-8DA3-5A48-BB5D-3335FAAAFC82}" dt="2023-05-20T08:08:45.280" v="284" actId="1076"/>
          <ac:spMkLst>
            <pc:docMk/>
            <pc:sldMk cId="3599287483" sldId="283"/>
            <ac:spMk id="45" creationId="{762A0DE7-8DCA-E9DF-310D-8EBFC7B018AD}"/>
          </ac:spMkLst>
        </pc:spChg>
        <pc:spChg chg="add mod">
          <ac:chgData name="Kulinich Bohdan" userId="48e65c9f34e137d0" providerId="LiveId" clId="{85469A4C-8DA3-5A48-BB5D-3335FAAAFC82}" dt="2023-05-20T08:08:53.022" v="288" actId="20577"/>
          <ac:spMkLst>
            <pc:docMk/>
            <pc:sldMk cId="3599287483" sldId="283"/>
            <ac:spMk id="46" creationId="{348618E2-B717-7B89-ABC8-F435A5C12718}"/>
          </ac:spMkLst>
        </pc:spChg>
        <pc:spChg chg="add mod">
          <ac:chgData name="Kulinich Bohdan" userId="48e65c9f34e137d0" providerId="LiveId" clId="{85469A4C-8DA3-5A48-BB5D-3335FAAAFC82}" dt="2023-05-20T08:08:48.031" v="286" actId="1076"/>
          <ac:spMkLst>
            <pc:docMk/>
            <pc:sldMk cId="3599287483" sldId="283"/>
            <ac:spMk id="47" creationId="{BAAEE356-FF66-AB01-CC86-61E134D2AEB9}"/>
          </ac:spMkLst>
        </pc:spChg>
        <pc:spChg chg="add mod">
          <ac:chgData name="Kulinich Bohdan" userId="48e65c9f34e137d0" providerId="LiveId" clId="{85469A4C-8DA3-5A48-BB5D-3335FAAAFC82}" dt="2023-05-20T08:08:50.431" v="287" actId="20577"/>
          <ac:spMkLst>
            <pc:docMk/>
            <pc:sldMk cId="3599287483" sldId="283"/>
            <ac:spMk id="48" creationId="{1EA6ACAF-533D-C796-B23D-0F2635439E53}"/>
          </ac:spMkLst>
        </pc:s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8:35.083" v="121" actId="167"/>
          <ac:grpSpMkLst>
            <pc:docMk/>
            <pc:sldMk cId="3599287483" sldId="283"/>
            <ac:grpSpMk id="171" creationId="{21542832-C9CD-092F-3F67-C35560911CA9}"/>
          </ac:grpSpMkLst>
        </pc:grpChg>
        <pc:picChg chg="add mod modVis">
          <ac:chgData name="Kulinich Bohdan" userId="48e65c9f34e137d0" providerId="LiveId" clId="{85469A4C-8DA3-5A48-BB5D-3335FAAAFC82}" dt="2023-05-19T21:08:36.899" v="122" actId="14429"/>
          <ac:picMkLst>
            <pc:docMk/>
            <pc:sldMk cId="3599287483" sldId="283"/>
            <ac:picMk id="12" creationId="{1F827B4B-9EB7-0ACD-C513-3377B6249F31}"/>
          </ac:picMkLst>
        </pc:picChg>
        <pc:picChg chg="del">
          <ac:chgData name="Kulinich Bohdan" userId="48e65c9f34e137d0" providerId="LiveId" clId="{85469A4C-8DA3-5A48-BB5D-3335FAAAFC82}" dt="2023-05-19T21:01:46.992" v="2" actId="478"/>
          <ac:picMkLst>
            <pc:docMk/>
            <pc:sldMk cId="3599287483" sldId="283"/>
            <ac:picMk id="13" creationId="{C01A951D-C8DA-CAD1-A01D-485D6C444BE6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5" creationId="{84CB24DB-1E31-4B6D-1009-635A46305108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16" creationId="{D8791A88-F215-7E5E-AAAC-8A74216B0355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1" creationId="{FE7FF32E-2DCE-7772-5BEE-220E5C680CDB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3" creationId="{38A769B9-BFC1-577C-6B27-4A4B44392061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4" creationId="{0B09954C-ACE3-E5EF-BF4F-3F84862D8CBD}"/>
          </ac:picMkLst>
        </pc:picChg>
        <pc:picChg chg="add mod">
          <ac:chgData name="Kulinich Bohdan" userId="48e65c9f34e137d0" providerId="LiveId" clId="{85469A4C-8DA3-5A48-BB5D-3335FAAAFC82}" dt="2023-05-19T21:08:45.436" v="123"/>
          <ac:picMkLst>
            <pc:docMk/>
            <pc:sldMk cId="3599287483" sldId="283"/>
            <ac:picMk id="27" creationId="{C836DF3B-4391-0589-F9FB-D0FBF630BFB9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3" creationId="{9CFC153D-FEE2-B346-DB8D-F7DDC06F99B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5" creationId="{DD4FF1EB-27CD-9A12-3F7E-A97A5917485A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7" creationId="{5B14456B-8500-F6E8-7F78-ACDB10ECE93C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59" creationId="{5AEF6F0B-BCE3-D074-C620-5D5F21DCD144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1" creationId="{59A75457-113C-8813-37F1-AA79137AF5D3}"/>
          </ac:picMkLst>
        </pc:picChg>
        <pc:picChg chg="del mod modVis">
          <ac:chgData name="Kulinich Bohdan" userId="48e65c9f34e137d0" providerId="LiveId" clId="{85469A4C-8DA3-5A48-BB5D-3335FAAAFC82}" dt="2023-05-19T21:08:25.909" v="120" actId="478"/>
          <ac:picMkLst>
            <pc:docMk/>
            <pc:sldMk cId="3599287483" sldId="283"/>
            <ac:picMk id="163" creationId="{64298E49-75A4-CDA4-C0C1-BF34236AEECC}"/>
          </ac:picMkLst>
        </pc:picChg>
        <pc:cxnChg chg="del">
          <ac:chgData name="Kulinich Bohdan" userId="48e65c9f34e137d0" providerId="LiveId" clId="{85469A4C-8DA3-5A48-BB5D-3335FAAAFC82}" dt="2023-05-20T08:07:35.330" v="271" actId="478"/>
          <ac:cxnSpMkLst>
            <pc:docMk/>
            <pc:sldMk cId="3599287483" sldId="283"/>
            <ac:cxnSpMk id="113" creationId="{59ED9B91-6FC2-DDE3-9893-675F2B340E8F}"/>
          </ac:cxnSpMkLst>
        </pc:cxnChg>
        <pc:cxnChg chg="del">
          <ac:chgData name="Kulinich Bohdan" userId="48e65c9f34e137d0" providerId="LiveId" clId="{85469A4C-8DA3-5A48-BB5D-3335FAAAFC82}" dt="2023-05-20T08:07:31.015" v="265" actId="478"/>
          <ac:cxnSpMkLst>
            <pc:docMk/>
            <pc:sldMk cId="3599287483" sldId="283"/>
            <ac:cxnSpMk id="114" creationId="{49DEA516-B806-7922-CF3D-BA8949071462}"/>
          </ac:cxnSpMkLst>
        </pc:cxnChg>
        <pc:cxnChg chg="del">
          <ac:chgData name="Kulinich Bohdan" userId="48e65c9f34e137d0" providerId="LiveId" clId="{85469A4C-8DA3-5A48-BB5D-3335FAAAFC82}" dt="2023-05-20T08:07:33.240" v="268" actId="478"/>
          <ac:cxnSpMkLst>
            <pc:docMk/>
            <pc:sldMk cId="3599287483" sldId="283"/>
            <ac:cxnSpMk id="115" creationId="{F8679468-8E2B-D8C0-0B10-642546A25C3D}"/>
          </ac:cxnSpMkLst>
        </pc:cxnChg>
        <pc:cxnChg chg="del">
          <ac:chgData name="Kulinich Bohdan" userId="48e65c9f34e137d0" providerId="LiveId" clId="{85469A4C-8DA3-5A48-BB5D-3335FAAAFC82}" dt="2023-05-20T08:07:36.374" v="272" actId="478"/>
          <ac:cxnSpMkLst>
            <pc:docMk/>
            <pc:sldMk cId="3599287483" sldId="283"/>
            <ac:cxnSpMk id="116" creationId="{C7D531CC-84CB-080F-0571-ABA400520EDC}"/>
          </ac:cxnSpMkLst>
        </pc:cxnChg>
        <pc:cxnChg chg="del">
          <ac:chgData name="Kulinich Bohdan" userId="48e65c9f34e137d0" providerId="LiveId" clId="{85469A4C-8DA3-5A48-BB5D-3335FAAAFC82}" dt="2023-05-20T08:07:32.621" v="267" actId="478"/>
          <ac:cxnSpMkLst>
            <pc:docMk/>
            <pc:sldMk cId="3599287483" sldId="283"/>
            <ac:cxnSpMk id="117" creationId="{29514880-6E64-00EE-4B6B-6BDAD1259021}"/>
          </ac:cxnSpMkLst>
        </pc:cxnChg>
        <pc:cxnChg chg="del">
          <ac:chgData name="Kulinich Bohdan" userId="48e65c9f34e137d0" providerId="LiveId" clId="{85469A4C-8DA3-5A48-BB5D-3335FAAAFC82}" dt="2023-05-20T08:07:31.946" v="266" actId="478"/>
          <ac:cxnSpMkLst>
            <pc:docMk/>
            <pc:sldMk cId="3599287483" sldId="283"/>
            <ac:cxnSpMk id="118" creationId="{AC087ABC-7BA2-8C10-1A61-ED701DE01E5A}"/>
          </ac:cxnSpMkLst>
        </pc:cxnChg>
        <pc:cxnChg chg="del">
          <ac:chgData name="Kulinich Bohdan" userId="48e65c9f34e137d0" providerId="LiveId" clId="{85469A4C-8DA3-5A48-BB5D-3335FAAAFC82}" dt="2023-05-20T08:07:33.856" v="269" actId="478"/>
          <ac:cxnSpMkLst>
            <pc:docMk/>
            <pc:sldMk cId="3599287483" sldId="283"/>
            <ac:cxnSpMk id="119" creationId="{B7D438DA-2607-7AAC-C6AF-79C3F13E8486}"/>
          </ac:cxnSpMkLst>
        </pc:cxnChg>
        <pc:cxnChg chg="del">
          <ac:chgData name="Kulinich Bohdan" userId="48e65c9f34e137d0" providerId="LiveId" clId="{85469A4C-8DA3-5A48-BB5D-3335FAAAFC82}" dt="2023-05-20T08:07:34.618" v="270" actId="478"/>
          <ac:cxnSpMkLst>
            <pc:docMk/>
            <pc:sldMk cId="3599287483" sldId="283"/>
            <ac:cxnSpMk id="120" creationId="{C363E006-FDE1-D862-F6AE-D6AAFB3A6C64}"/>
          </ac:cxnSpMkLst>
        </pc:cxnChg>
        <pc:cxnChg chg="del">
          <ac:chgData name="Kulinich Bohdan" userId="48e65c9f34e137d0" providerId="LiveId" clId="{85469A4C-8DA3-5A48-BB5D-3335FAAAFC82}" dt="2023-05-20T08:07:37.180" v="273" actId="478"/>
          <ac:cxnSpMkLst>
            <pc:docMk/>
            <pc:sldMk cId="3599287483" sldId="283"/>
            <ac:cxnSpMk id="121" creationId="{EFC574B4-8F4A-1256-8B43-B7CCEF764F89}"/>
          </ac:cxnSpMkLst>
        </pc:cxnChg>
      </pc:sldChg>
      <pc:sldChg chg="addSp delSp modSp mod">
        <pc:chgData name="Kulinich Bohdan" userId="48e65c9f34e137d0" providerId="LiveId" clId="{85469A4C-8DA3-5A48-BB5D-3335FAAAFC82}" dt="2023-05-19T21:04:40.379" v="35" actId="1076"/>
        <pc:sldMkLst>
          <pc:docMk/>
          <pc:sldMk cId="3313802318" sldId="284"/>
        </pc:sldMkLst>
        <pc:picChg chg="add mod">
          <ac:chgData name="Kulinich Bohdan" userId="48e65c9f34e137d0" providerId="LiveId" clId="{85469A4C-8DA3-5A48-BB5D-3335FAAAFC82}" dt="2023-05-19T21:04:40.379" v="35" actId="1076"/>
          <ac:picMkLst>
            <pc:docMk/>
            <pc:sldMk cId="3313802318" sldId="284"/>
            <ac:picMk id="2" creationId="{4017A070-01EC-11CB-83C6-CA457E85CDC6}"/>
          </ac:picMkLst>
        </pc:picChg>
        <pc:picChg chg="del">
          <ac:chgData name="Kulinich Bohdan" userId="48e65c9f34e137d0" providerId="LiveId" clId="{85469A4C-8DA3-5A48-BB5D-3335FAAAFC82}" dt="2023-05-19T21:01:41.096" v="0" actId="478"/>
          <ac:picMkLst>
            <pc:docMk/>
            <pc:sldMk cId="3313802318" sldId="284"/>
            <ac:picMk id="4" creationId="{AB582C05-AE35-7214-3B36-A3E0CAF13499}"/>
          </ac:picMkLst>
        </pc:picChg>
      </pc:sldChg>
      <pc:sldChg chg="addSp delSp modSp mod">
        <pc:chgData name="Kulinich Bohdan" userId="48e65c9f34e137d0" providerId="LiveId" clId="{85469A4C-8DA3-5A48-BB5D-3335FAAAFC82}" dt="2023-05-19T21:08:08.101" v="118" actId="14429"/>
        <pc:sldMkLst>
          <pc:docMk/>
          <pc:sldMk cId="3264582832" sldId="287"/>
        </pc:sldMkLst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6" creationId="{57542FB6-19D7-2950-8DF4-97D0067B4EF5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7" creationId="{876122E6-8A32-6E81-7FDD-D5CEDCBDBB44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8" creationId="{F8E87C39-6478-281C-0FBE-BC47133D5E5B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69" creationId="{37A399CF-833E-3EB6-36D3-13291332087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0" creationId="{028D0F50-CE87-03DA-9649-4BCE976B8803}"/>
          </ac:grpSpMkLst>
        </pc:grpChg>
        <pc:grpChg chg="mod">
          <ac:chgData name="Kulinich Bohdan" userId="48e65c9f34e137d0" providerId="LiveId" clId="{85469A4C-8DA3-5A48-BB5D-3335FAAAFC82}" dt="2023-05-19T21:06:03.946" v="57" actId="167"/>
          <ac:grpSpMkLst>
            <pc:docMk/>
            <pc:sldMk cId="3264582832" sldId="287"/>
            <ac:grpSpMk id="171" creationId="{21542832-C9CD-092F-3F67-C35560911CA9}"/>
          </ac:grpSpMkLst>
        </pc:grpChg>
        <pc:picChg chg="del">
          <ac:chgData name="Kulinich Bohdan" userId="48e65c9f34e137d0" providerId="LiveId" clId="{85469A4C-8DA3-5A48-BB5D-3335FAAAFC82}" dt="2023-05-19T21:01:43.937" v="1" actId="478"/>
          <ac:picMkLst>
            <pc:docMk/>
            <pc:sldMk cId="3264582832" sldId="287"/>
            <ac:picMk id="8" creationId="{E7E55A18-0315-749C-43FB-34BFCB85E9B6}"/>
          </ac:picMkLst>
        </pc:picChg>
        <pc:picChg chg="add mod">
          <ac:chgData name="Kulinich Bohdan" userId="48e65c9f34e137d0" providerId="LiveId" clId="{85469A4C-8DA3-5A48-BB5D-3335FAAAFC82}" dt="2023-05-19T21:05:42.886" v="50" actId="167"/>
          <ac:picMkLst>
            <pc:docMk/>
            <pc:sldMk cId="3264582832" sldId="287"/>
            <ac:picMk id="9" creationId="{838F8BBD-038A-453B-15A1-7551450875B2}"/>
          </ac:picMkLst>
        </pc:picChg>
        <pc:picChg chg="mod modVis">
          <ac:chgData name="Kulinich Bohdan" userId="48e65c9f34e137d0" providerId="LiveId" clId="{85469A4C-8DA3-5A48-BB5D-3335FAAAFC82}" dt="2023-05-19T21:08:08.101" v="118" actId="14429"/>
          <ac:picMkLst>
            <pc:docMk/>
            <pc:sldMk cId="3264582832" sldId="287"/>
            <ac:picMk id="153" creationId="{9CFC153D-FEE2-B346-DB8D-F7DDC06F99B4}"/>
          </ac:picMkLst>
        </pc:picChg>
        <pc:picChg chg="mod modVis">
          <ac:chgData name="Kulinich Bohdan" userId="48e65c9f34e137d0" providerId="LiveId" clId="{85469A4C-8DA3-5A48-BB5D-3335FAAAFC82}" dt="2023-05-19T21:08:07.310" v="117" actId="14429"/>
          <ac:picMkLst>
            <pc:docMk/>
            <pc:sldMk cId="3264582832" sldId="287"/>
            <ac:picMk id="155" creationId="{DD4FF1EB-27CD-9A12-3F7E-A97A5917485A}"/>
          </ac:picMkLst>
        </pc:picChg>
        <pc:picChg chg="mod modVis">
          <ac:chgData name="Kulinich Bohdan" userId="48e65c9f34e137d0" providerId="LiveId" clId="{85469A4C-8DA3-5A48-BB5D-3335FAAAFC82}" dt="2023-05-19T21:08:06.861" v="116" actId="14429"/>
          <ac:picMkLst>
            <pc:docMk/>
            <pc:sldMk cId="3264582832" sldId="287"/>
            <ac:picMk id="157" creationId="{5B14456B-8500-F6E8-7F78-ACDB10ECE93C}"/>
          </ac:picMkLst>
        </pc:picChg>
        <pc:picChg chg="mod modVis">
          <ac:chgData name="Kulinich Bohdan" userId="48e65c9f34e137d0" providerId="LiveId" clId="{85469A4C-8DA3-5A48-BB5D-3335FAAAFC82}" dt="2023-05-19T21:08:06.154" v="115" actId="14429"/>
          <ac:picMkLst>
            <pc:docMk/>
            <pc:sldMk cId="3264582832" sldId="287"/>
            <ac:picMk id="159" creationId="{5AEF6F0B-BCE3-D074-C620-5D5F21DCD144}"/>
          </ac:picMkLst>
        </pc:picChg>
        <pc:picChg chg="mod modVis">
          <ac:chgData name="Kulinich Bohdan" userId="48e65c9f34e137d0" providerId="LiveId" clId="{85469A4C-8DA3-5A48-BB5D-3335FAAAFC82}" dt="2023-05-19T21:08:05.312" v="114" actId="14429"/>
          <ac:picMkLst>
            <pc:docMk/>
            <pc:sldMk cId="3264582832" sldId="287"/>
            <ac:picMk id="161" creationId="{59A75457-113C-8813-37F1-AA79137AF5D3}"/>
          </ac:picMkLst>
        </pc:picChg>
        <pc:picChg chg="mod modVis">
          <ac:chgData name="Kulinich Bohdan" userId="48e65c9f34e137d0" providerId="LiveId" clId="{85469A4C-8DA3-5A48-BB5D-3335FAAAFC82}" dt="2023-05-19T21:06:05.546" v="58" actId="14429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add mod setBg delAnim modAnim">
        <pc:chgData name="Kulinich Bohdan" userId="48e65c9f34e137d0" providerId="LiveId" clId="{85469A4C-8DA3-5A48-BB5D-3335FAAAFC82}" dt="2023-05-20T10:37:57.485" v="920" actId="14100"/>
        <pc:sldMkLst>
          <pc:docMk/>
          <pc:sldMk cId="3414180977" sldId="288"/>
        </pc:sldMkLst>
        <pc:spChg chg="add mod">
          <ac:chgData name="Kulinich Bohdan" userId="48e65c9f34e137d0" providerId="LiveId" clId="{85469A4C-8DA3-5A48-BB5D-3335FAAAFC82}" dt="2023-05-20T09:52:54.296" v="904" actId="14100"/>
          <ac:spMkLst>
            <pc:docMk/>
            <pc:sldMk cId="3414180977" sldId="288"/>
            <ac:spMk id="26" creationId="{E4F0922A-07D3-5C39-CA77-08AEBB9CAB35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5" creationId="{B9CF9702-6BEF-5BDD-3A7B-879B0E4896CF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6" creationId="{074DFDFA-9551-163B-88EE-63141CE5380E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39" creationId="{33DE54A0-FC02-DA0F-9568-8E206FC56D77}"/>
          </ac:spMkLst>
        </pc:spChg>
        <pc:spChg chg="del">
          <ac:chgData name="Kulinich Bohdan" userId="48e65c9f34e137d0" providerId="LiveId" clId="{85469A4C-8DA3-5A48-BB5D-3335FAAAFC82}" dt="2023-05-20T09:46:06.708" v="752" actId="478"/>
          <ac:spMkLst>
            <pc:docMk/>
            <pc:sldMk cId="3414180977" sldId="288"/>
            <ac:spMk id="40" creationId="{41D4BB11-E92B-3B7F-B8ED-6CBEDCC3FA09}"/>
          </ac:spMkLst>
        </pc:spChg>
        <pc:spChg chg="mod">
          <ac:chgData name="Kulinich Bohdan" userId="48e65c9f34e137d0" providerId="LiveId" clId="{85469A4C-8DA3-5A48-BB5D-3335FAAAFC82}" dt="2023-05-20T09:48:24.427" v="772" actId="14100"/>
          <ac:spMkLst>
            <pc:docMk/>
            <pc:sldMk cId="3414180977" sldId="288"/>
            <ac:spMk id="42" creationId="{E2DD4EDA-CF94-DCF0-3AB5-E5BB3770AF37}"/>
          </ac:spMkLst>
        </pc:spChg>
        <pc:spChg chg="mod">
          <ac:chgData name="Kulinich Bohdan" userId="48e65c9f34e137d0" providerId="LiveId" clId="{85469A4C-8DA3-5A48-BB5D-3335FAAAFC82}" dt="2023-05-20T09:46:14.488" v="760" actId="1035"/>
          <ac:spMkLst>
            <pc:docMk/>
            <pc:sldMk cId="3414180977" sldId="288"/>
            <ac:spMk id="43" creationId="{EB45B1E1-296C-365F-C2A4-F70F9449D74A}"/>
          </ac:spMkLst>
        </pc:spChg>
        <pc:picChg chg="add del mod">
          <ac:chgData name="Kulinich Bohdan" userId="48e65c9f34e137d0" providerId="LiveId" clId="{85469A4C-8DA3-5A48-BB5D-3335FAAAFC82}" dt="2023-05-20T09:49:24.010" v="773" actId="478"/>
          <ac:picMkLst>
            <pc:docMk/>
            <pc:sldMk cId="3414180977" sldId="288"/>
            <ac:picMk id="2" creationId="{0BDDAFFC-7F17-F135-347D-81093F3AD1D6}"/>
          </ac:picMkLst>
        </pc:picChg>
        <pc:picChg chg="add del mod">
          <ac:chgData name="Kulinich Bohdan" userId="48e65c9f34e137d0" providerId="LiveId" clId="{85469A4C-8DA3-5A48-BB5D-3335FAAAFC82}" dt="2023-05-20T09:59:12.794" v="906" actId="478"/>
          <ac:picMkLst>
            <pc:docMk/>
            <pc:sldMk cId="3414180977" sldId="288"/>
            <ac:picMk id="3" creationId="{F6F9900A-2A3C-4865-1427-2F70E6361FC8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4" creationId="{A2F33170-6E71-20E2-BD6C-E256AE670652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7" creationId="{5F13F3FE-F814-0641-69E3-8ED9A5DE4E07}"/>
          </ac:picMkLst>
        </pc:picChg>
        <pc:picChg chg="del">
          <ac:chgData name="Kulinich Bohdan" userId="48e65c9f34e137d0" providerId="LiveId" clId="{85469A4C-8DA3-5A48-BB5D-3335FAAAFC82}" dt="2023-05-20T09:46:06.708" v="752" actId="478"/>
          <ac:picMkLst>
            <pc:docMk/>
            <pc:sldMk cId="3414180977" sldId="288"/>
            <ac:picMk id="38" creationId="{9ACE381C-B6AE-9E80-CFA3-3C4CF4700423}"/>
          </ac:picMkLst>
        </pc:picChg>
        <pc:picChg chg="add mod">
          <ac:chgData name="Kulinich Bohdan" userId="48e65c9f34e137d0" providerId="LiveId" clId="{85469A4C-8DA3-5A48-BB5D-3335FAAAFC82}" dt="2023-05-20T10:37:57.485" v="920" actId="14100"/>
          <ac:picMkLst>
            <pc:docMk/>
            <pc:sldMk cId="3414180977" sldId="288"/>
            <ac:picMk id="41" creationId="{B2CA9AFA-C881-019B-BD6F-C26D87D99BD8}"/>
          </ac:picMkLst>
        </pc:picChg>
        <pc:picChg chg="del">
          <ac:chgData name="Kulinich Bohdan" userId="48e65c9f34e137d0" providerId="LiveId" clId="{85469A4C-8DA3-5A48-BB5D-3335FAAAFC82}" dt="2023-05-20T09:46:08.739" v="753" actId="478"/>
          <ac:picMkLst>
            <pc:docMk/>
            <pc:sldMk cId="3414180977" sldId="288"/>
            <ac:picMk id="45" creationId="{513F17A4-88CA-F332-0AED-634C831E8828}"/>
          </ac:picMkLst>
        </pc:picChg>
      </pc:sldChg>
    </pc:docChg>
  </pc:docChgLst>
  <pc:docChgLst>
    <pc:chgData name="Kulinich Bohdan" userId="48e65c9f34e137d0" providerId="LiveId" clId="{F44E011C-66D1-E84B-852C-3D76B37F2EB2}"/>
    <pc:docChg chg="modSld">
      <pc:chgData name="Kulinich Bohdan" userId="48e65c9f34e137d0" providerId="LiveId" clId="{F44E011C-66D1-E84B-852C-3D76B37F2EB2}" dt="2023-05-23T17:04:08.396" v="4"/>
      <pc:docMkLst>
        <pc:docMk/>
      </pc:docMkLst>
      <pc:sldChg chg="setBg">
        <pc:chgData name="Kulinich Bohdan" userId="48e65c9f34e137d0" providerId="LiveId" clId="{F44E011C-66D1-E84B-852C-3D76B37F2EB2}" dt="2023-05-23T17:04:08.396" v="4"/>
        <pc:sldMkLst>
          <pc:docMk/>
          <pc:sldMk cId="2154405015" sldId="276"/>
        </pc:sldMkLst>
      </pc:sldChg>
      <pc:sldChg chg="modSp setBg">
        <pc:chgData name="Kulinich Bohdan" userId="48e65c9f34e137d0" providerId="LiveId" clId="{F44E011C-66D1-E84B-852C-3D76B37F2EB2}" dt="2023-05-23T17:03:56.338" v="3"/>
        <pc:sldMkLst>
          <pc:docMk/>
          <pc:sldMk cId="3313802318" sldId="284"/>
        </pc:sldMkLst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F44E011C-66D1-E84B-852C-3D76B37F2EB2}" dt="2023-05-23T17:03:47.739" v="2" actId="207"/>
          <ac:spMkLst>
            <pc:docMk/>
            <pc:sldMk cId="3313802318" sldId="284"/>
            <ac:spMk id="8" creationId="{A72FC8FB-3A05-9844-AD26-C5BDD3FA83E6}"/>
          </ac:spMkLst>
        </pc:spChg>
      </pc:sldChg>
    </pc:docChg>
  </pc:docChgLst>
  <pc:docChgLst>
    <pc:chgData name="Kulinich Bohdan" userId="48e65c9f34e137d0" providerId="LiveId" clId="{2681A6CC-D8B2-E147-8151-B7B6A4634845}"/>
    <pc:docChg chg="undo redo custSel addSld delSld modSld">
      <pc:chgData name="Kulinich Bohdan" userId="48e65c9f34e137d0" providerId="LiveId" clId="{2681A6CC-D8B2-E147-8151-B7B6A4634845}" dt="2023-05-24T18:53:08.625" v="493" actId="1035"/>
      <pc:docMkLst>
        <pc:docMk/>
      </pc:docMkLst>
      <pc:sldChg chg="modSp mod">
        <pc:chgData name="Kulinich Bohdan" userId="48e65c9f34e137d0" providerId="LiveId" clId="{2681A6CC-D8B2-E147-8151-B7B6A4634845}" dt="2023-05-24T13:58:30.975" v="264" actId="1076"/>
        <pc:sldMkLst>
          <pc:docMk/>
          <pc:sldMk cId="2154405015" sldId="276"/>
        </pc:sldMkLst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8:18.077" v="260" actId="1076"/>
          <ac:spMkLst>
            <pc:docMk/>
            <pc:sldMk cId="2154405015" sldId="276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8:21.765" v="261" actId="1076"/>
          <ac:spMkLst>
            <pc:docMk/>
            <pc:sldMk cId="2154405015" sldId="276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8:25.265" v="262" actId="1076"/>
          <ac:spMkLst>
            <pc:docMk/>
            <pc:sldMk cId="2154405015" sldId="276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8:28.005" v="263" actId="1076"/>
          <ac:spMkLst>
            <pc:docMk/>
            <pc:sldMk cId="2154405015" sldId="276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8:30.975" v="264" actId="1076"/>
          <ac:spMkLst>
            <pc:docMk/>
            <pc:sldMk cId="2154405015" sldId="276"/>
            <ac:spMk id="136" creationId="{BADD9C1B-67E1-291C-88CD-0183341E7C23}"/>
          </ac:spMkLst>
        </pc:spChg>
      </pc:sldChg>
      <pc:sldChg chg="addSp delSp modSp mod">
        <pc:chgData name="Kulinich Bohdan" userId="48e65c9f34e137d0" providerId="LiveId" clId="{2681A6CC-D8B2-E147-8151-B7B6A4634845}" dt="2023-05-24T18:42:01.067" v="429" actId="14100"/>
        <pc:sldMkLst>
          <pc:docMk/>
          <pc:sldMk cId="288857224" sldId="277"/>
        </pc:sldMkLst>
        <pc:spChg chg="add del mod">
          <ac:chgData name="Kulinich Bohdan" userId="48e65c9f34e137d0" providerId="LiveId" clId="{2681A6CC-D8B2-E147-8151-B7B6A4634845}" dt="2023-05-24T18:29:00.884" v="362" actId="478"/>
          <ac:spMkLst>
            <pc:docMk/>
            <pc:sldMk cId="288857224" sldId="277"/>
            <ac:spMk id="3" creationId="{3FDE7F22-E6F7-4497-E237-AFAD3AD34891}"/>
          </ac:spMkLst>
        </pc:spChg>
        <pc:spChg chg="add del mod">
          <ac:chgData name="Kulinich Bohdan" userId="48e65c9f34e137d0" providerId="LiveId" clId="{2681A6CC-D8B2-E147-8151-B7B6A4634845}" dt="2023-05-24T18:28:58.564" v="361" actId="478"/>
          <ac:spMkLst>
            <pc:docMk/>
            <pc:sldMk cId="288857224" sldId="277"/>
            <ac:spMk id="4" creationId="{8136B54F-88DD-B82E-482C-9A4843195A32}"/>
          </ac:spMkLst>
        </pc:spChg>
        <pc:spChg chg="mod">
          <ac:chgData name="Kulinich Bohdan" userId="48e65c9f34e137d0" providerId="LiveId" clId="{2681A6CC-D8B2-E147-8151-B7B6A4634845}" dt="2023-05-24T18:42:01.067" v="429" actId="14100"/>
          <ac:spMkLst>
            <pc:docMk/>
            <pc:sldMk cId="288857224" sldId="277"/>
            <ac:spMk id="127" creationId="{3C0E762E-4108-2846-CEB0-F1F42BA138A1}"/>
          </ac:spMkLst>
        </pc:spChg>
        <pc:spChg chg="mod">
          <ac:chgData name="Kulinich Bohdan" userId="48e65c9f34e137d0" providerId="LiveId" clId="{2681A6CC-D8B2-E147-8151-B7B6A4634845}" dt="2023-05-24T18:29:06.088" v="375" actId="1036"/>
          <ac:spMkLst>
            <pc:docMk/>
            <pc:sldMk cId="288857224" sldId="277"/>
            <ac:spMk id="128" creationId="{64B6A181-D34F-72D6-B53E-6CF74D1323CA}"/>
          </ac:spMkLst>
        </pc:spChg>
        <pc:spChg chg="mod">
          <ac:chgData name="Kulinich Bohdan" userId="48e65c9f34e137d0" providerId="LiveId" clId="{2681A6CC-D8B2-E147-8151-B7B6A4634845}" dt="2023-05-24T18:28:55.541" v="360" actId="1035"/>
          <ac:spMkLst>
            <pc:docMk/>
            <pc:sldMk cId="288857224" sldId="277"/>
            <ac:spMk id="130" creationId="{A94C35BE-F003-3D7F-46A1-30DB0B9A50C1}"/>
          </ac:spMkLst>
        </pc:spChg>
      </pc:sldChg>
      <pc:sldChg chg="addSp delSp modSp mod setBg addAnim delAnim modAnim">
        <pc:chgData name="Kulinich Bohdan" userId="48e65c9f34e137d0" providerId="LiveId" clId="{2681A6CC-D8B2-E147-8151-B7B6A4634845}" dt="2023-05-23T18:55:55.538" v="251" actId="14429"/>
        <pc:sldMkLst>
          <pc:docMk/>
          <pc:sldMk cId="945877188" sldId="280"/>
        </pc:sldMkLst>
        <pc:spChg chg="add mod">
          <ac:chgData name="Kulinich Bohdan" userId="48e65c9f34e137d0" providerId="LiveId" clId="{2681A6CC-D8B2-E147-8151-B7B6A4634845}" dt="2023-05-23T18:37:26.295" v="223" actId="1037"/>
          <ac:spMkLst>
            <pc:docMk/>
            <pc:sldMk cId="945877188" sldId="280"/>
            <ac:spMk id="3" creationId="{98D91E90-AC73-5E6B-4E0C-248EE3206605}"/>
          </ac:spMkLst>
        </pc:spChg>
        <pc:spChg chg="add del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4" creationId="{38EBE159-F087-0BE9-9DCE-C21E231C867D}"/>
          </ac:spMkLst>
        </pc:spChg>
        <pc:spChg chg="add mod">
          <ac:chgData name="Kulinich Bohdan" userId="48e65c9f34e137d0" providerId="LiveId" clId="{2681A6CC-D8B2-E147-8151-B7B6A4634845}" dt="2023-05-23T18:39:35.881" v="228" actId="14100"/>
          <ac:spMkLst>
            <pc:docMk/>
            <pc:sldMk cId="945877188" sldId="280"/>
            <ac:spMk id="5" creationId="{19AE18EF-C608-C15C-5E4A-3EA3202D2390}"/>
          </ac:spMkLst>
        </pc:spChg>
        <pc:spChg chg="add mod">
          <ac:chgData name="Kulinich Bohdan" userId="48e65c9f34e137d0" providerId="LiveId" clId="{2681A6CC-D8B2-E147-8151-B7B6A4634845}" dt="2023-05-23T18:37:40.681" v="227" actId="20577"/>
          <ac:spMkLst>
            <pc:docMk/>
            <pc:sldMk cId="945877188" sldId="280"/>
            <ac:spMk id="6" creationId="{CE297869-1730-E86A-2F98-E78E984ACD7E}"/>
          </ac:spMkLst>
        </pc:spChg>
        <pc:spChg chg="del">
          <ac:chgData name="Kulinich Bohdan" userId="48e65c9f34e137d0" providerId="LiveId" clId="{2681A6CC-D8B2-E147-8151-B7B6A4634845}" dt="2023-05-23T18:24:59.268" v="0" actId="478"/>
          <ac:spMkLst>
            <pc:docMk/>
            <pc:sldMk cId="945877188" sldId="280"/>
            <ac:spMk id="33" creationId="{162EC807-FEAC-E04D-10E2-1F0FEBD66A9E}"/>
          </ac:spMkLst>
        </pc:spChg>
        <pc:spChg chg="del">
          <ac:chgData name="Kulinich Bohdan" userId="48e65c9f34e137d0" providerId="LiveId" clId="{2681A6CC-D8B2-E147-8151-B7B6A4634845}" dt="2023-05-23T18:25:00.662" v="1" actId="478"/>
          <ac:spMkLst>
            <pc:docMk/>
            <pc:sldMk cId="945877188" sldId="280"/>
            <ac:spMk id="34" creationId="{F9DD9292-6871-BAEA-CBF9-AB31C431EEE4}"/>
          </ac:spMkLst>
        </pc:spChg>
        <pc:picChg chg="mod modVis">
          <ac:chgData name="Kulinich Bohdan" userId="48e65c9f34e137d0" providerId="LiveId" clId="{2681A6CC-D8B2-E147-8151-B7B6A4634845}" dt="2023-05-23T18:55:55.538" v="251" actId="14429"/>
          <ac:picMkLst>
            <pc:docMk/>
            <pc:sldMk cId="945877188" sldId="280"/>
            <ac:picMk id="2" creationId="{51859001-7529-A55F-8ED9-F755C57C30D8}"/>
          </ac:picMkLst>
        </pc:picChg>
        <pc:picChg chg="del">
          <ac:chgData name="Kulinich Bohdan" userId="48e65c9f34e137d0" providerId="LiveId" clId="{2681A6CC-D8B2-E147-8151-B7B6A4634845}" dt="2023-05-23T18:55:50.918" v="250" actId="478"/>
          <ac:picMkLst>
            <pc:docMk/>
            <pc:sldMk cId="945877188" sldId="280"/>
            <ac:picMk id="31" creationId="{C200ABD3-3465-E418-8B88-6B0BB1C46A64}"/>
          </ac:picMkLst>
        </pc:picChg>
      </pc:sldChg>
      <pc:sldChg chg="modSp mod">
        <pc:chgData name="Kulinich Bohdan" userId="48e65c9f34e137d0" providerId="LiveId" clId="{2681A6CC-D8B2-E147-8151-B7B6A4634845}" dt="2023-05-24T18:53:08.625" v="493" actId="1035"/>
        <pc:sldMkLst>
          <pc:docMk/>
          <pc:sldMk cId="3599287483" sldId="283"/>
        </pc:sldMkLst>
        <pc:spChg chg="mod">
          <ac:chgData name="Kulinich Bohdan" userId="48e65c9f34e137d0" providerId="LiveId" clId="{2681A6CC-D8B2-E147-8151-B7B6A4634845}" dt="2023-05-24T18:51:50.547" v="467" actId="403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2681A6CC-D8B2-E147-8151-B7B6A4634845}" dt="2023-05-24T18:53:08.625" v="493" actId="1035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2681A6CC-D8B2-E147-8151-B7B6A4634845}" dt="2023-05-24T18:51:55.467" v="474" actId="1038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2681A6CC-D8B2-E147-8151-B7B6A4634845}" dt="2023-05-24T18:52:00.018" v="475" actId="403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2681A6CC-D8B2-E147-8151-B7B6A4634845}" dt="2023-05-24T18:52:02.306" v="477" actId="1035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2681A6CC-D8B2-E147-8151-B7B6A4634845}" dt="2023-05-24T18:52:22.747" v="485" actId="1038"/>
          <ac:spMkLst>
            <pc:docMk/>
            <pc:sldMk cId="3599287483" sldId="283"/>
            <ac:spMk id="52" creationId="{99FAA103-E6A6-DC70-1F82-E2922EBE554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2681A6CC-D8B2-E147-8151-B7B6A4634845}" dt="2023-05-24T18:52:28.873" v="489" actId="1035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2681A6CC-D8B2-E147-8151-B7B6A4634845}" dt="2023-05-24T18:52:17.298" v="478" actId="403"/>
          <ac:spMkLst>
            <pc:docMk/>
            <pc:sldMk cId="3599287483" sldId="283"/>
            <ac:spMk id="101" creationId="{6A864162-7167-A46E-99E3-288A6AE0DA8A}"/>
          </ac:spMkLst>
        </pc:spChg>
        <pc:grpChg chg="mod">
          <ac:chgData name="Kulinich Bohdan" userId="48e65c9f34e137d0" providerId="LiveId" clId="{2681A6CC-D8B2-E147-8151-B7B6A4634845}" dt="2023-05-24T18:51:50.547" v="467" actId="403"/>
          <ac:grpSpMkLst>
            <pc:docMk/>
            <pc:sldMk cId="3599287483" sldId="283"/>
            <ac:grpSpMk id="14" creationId="{0E114110-E675-7B36-83C6-19CF66C3E4BA}"/>
          </ac:grpSpMkLst>
        </pc:grpChg>
        <pc:grpChg chg="mod">
          <ac:chgData name="Kulinich Bohdan" userId="48e65c9f34e137d0" providerId="LiveId" clId="{2681A6CC-D8B2-E147-8151-B7B6A4634845}" dt="2023-05-24T18:52:00.018" v="475" actId="403"/>
          <ac:grpSpMkLst>
            <pc:docMk/>
            <pc:sldMk cId="3599287483" sldId="283"/>
            <ac:grpSpMk id="17" creationId="{BB50A983-F6DE-26CC-42C9-60C4D86DD9DD}"/>
          </ac:grpSpMkLst>
        </pc:grpChg>
      </pc:sldChg>
      <pc:sldChg chg="modSp mod setBg">
        <pc:chgData name="Kulinich Bohdan" userId="48e65c9f34e137d0" providerId="LiveId" clId="{2681A6CC-D8B2-E147-8151-B7B6A4634845}" dt="2023-05-23T20:30:08.914" v="253" actId="1076"/>
        <pc:sldMkLst>
          <pc:docMk/>
          <pc:sldMk cId="3313802318" sldId="284"/>
        </pc:sldMkLst>
        <pc:spChg chg="mod">
          <ac:chgData name="Kulinich Bohdan" userId="48e65c9f34e137d0" providerId="LiveId" clId="{2681A6CC-D8B2-E147-8151-B7B6A4634845}" dt="2023-05-23T18:26:45.816" v="12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2681A6CC-D8B2-E147-8151-B7B6A4634845}" dt="2023-05-23T18:26:40.645" v="11" actId="207"/>
          <ac:spMkLst>
            <pc:docMk/>
            <pc:sldMk cId="3313802318" sldId="284"/>
            <ac:spMk id="8" creationId="{A72FC8FB-3A05-9844-AD26-C5BDD3FA83E6}"/>
          </ac:spMkLst>
        </pc:spChg>
        <pc:picChg chg="mod">
          <ac:chgData name="Kulinich Bohdan" userId="48e65c9f34e137d0" providerId="LiveId" clId="{2681A6CC-D8B2-E147-8151-B7B6A4634845}" dt="2023-05-23T20:30:08.914" v="253" actId="1076"/>
          <ac:picMkLst>
            <pc:docMk/>
            <pc:sldMk cId="3313802318" sldId="284"/>
            <ac:picMk id="2" creationId="{7EEA3FD0-874A-6A94-1A4E-ACC4B5874427}"/>
          </ac:picMkLst>
        </pc:picChg>
      </pc:sldChg>
      <pc:sldChg chg="modSp mod">
        <pc:chgData name="Kulinich Bohdan" userId="48e65c9f34e137d0" providerId="LiveId" clId="{2681A6CC-D8B2-E147-8151-B7B6A4634845}" dt="2023-05-24T18:51:23.137" v="466" actId="1076"/>
        <pc:sldMkLst>
          <pc:docMk/>
          <pc:sldMk cId="3264582832" sldId="287"/>
        </pc:sldMkLst>
        <pc:spChg chg="mod">
          <ac:chgData name="Kulinich Bohdan" userId="48e65c9f34e137d0" providerId="LiveId" clId="{2681A6CC-D8B2-E147-8151-B7B6A4634845}" dt="2023-05-24T18:51:00.094" v="448" actId="1076"/>
          <ac:spMkLst>
            <pc:docMk/>
            <pc:sldMk cId="3264582832" sldId="287"/>
            <ac:spMk id="14" creationId="{ABEA27E4-442E-E7F7-843E-9A1351314FC7}"/>
          </ac:spMkLst>
        </pc:spChg>
        <pc:spChg chg="mod">
          <ac:chgData name="Kulinich Bohdan" userId="48e65c9f34e137d0" providerId="LiveId" clId="{2681A6CC-D8B2-E147-8151-B7B6A4634845}" dt="2023-05-24T18:51:05.295" v="450" actId="1076"/>
          <ac:spMkLst>
            <pc:docMk/>
            <pc:sldMk cId="3264582832" sldId="287"/>
            <ac:spMk id="16" creationId="{56073E86-0C63-D239-3F42-C1CBD978E343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0" creationId="{EA225EC0-D203-E44B-F509-35359D65DDD1}"/>
          </ac:spMkLst>
        </pc:spChg>
        <pc:spChg chg="mod">
          <ac:chgData name="Kulinich Bohdan" userId="48e65c9f34e137d0" providerId="LiveId" clId="{2681A6CC-D8B2-E147-8151-B7B6A4634845}" dt="2023-05-24T18:51:23.137" v="466" actId="1076"/>
          <ac:spMkLst>
            <pc:docMk/>
            <pc:sldMk cId="3264582832" sldId="287"/>
            <ac:spMk id="22" creationId="{506FD839-7ECE-F910-9EEA-A3D3A5EB59CE}"/>
          </ac:spMkLst>
        </pc:spChg>
        <pc:spChg chg="mod">
          <ac:chgData name="Kulinich Bohdan" userId="48e65c9f34e137d0" providerId="LiveId" clId="{2681A6CC-D8B2-E147-8151-B7B6A4634845}" dt="2023-05-24T18:50:51.342" v="446" actId="403"/>
          <ac:spMkLst>
            <pc:docMk/>
            <pc:sldMk cId="3264582832" sldId="287"/>
            <ac:spMk id="24" creationId="{0A5AF4A9-712A-4E71-0A8A-8C1CB5DF3107}"/>
          </ac:spMkLst>
        </pc:spChg>
        <pc:spChg chg="mod">
          <ac:chgData name="Kulinich Bohdan" userId="48e65c9f34e137d0" providerId="LiveId" clId="{2681A6CC-D8B2-E147-8151-B7B6A4634845}" dt="2023-05-24T18:51:18.891" v="464" actId="1038"/>
          <ac:spMkLst>
            <pc:docMk/>
            <pc:sldMk cId="3264582832" sldId="287"/>
            <ac:spMk id="26" creationId="{037B83F5-ACA9-278D-3EC9-73EB18F6AC8D}"/>
          </ac:spMkLst>
        </pc:spChg>
        <pc:spChg chg="mod">
          <ac:chgData name="Kulinich Bohdan" userId="48e65c9f34e137d0" providerId="LiveId" clId="{2681A6CC-D8B2-E147-8151-B7B6A4634845}" dt="2023-05-24T18:51:12.018" v="458" actId="1038"/>
          <ac:spMkLst>
            <pc:docMk/>
            <pc:sldMk cId="3264582832" sldId="287"/>
            <ac:spMk id="69" creationId="{567CF3E0-033E-58B3-16BE-FED055F3BDD7}"/>
          </ac:spMkLst>
        </pc:spChg>
        <pc:cxnChg chg="mod">
          <ac:chgData name="Kulinich Bohdan" userId="48e65c9f34e137d0" providerId="LiveId" clId="{2681A6CC-D8B2-E147-8151-B7B6A4634845}" dt="2023-05-24T18:51:18.891" v="464" actId="1038"/>
          <ac:cxnSpMkLst>
            <pc:docMk/>
            <pc:sldMk cId="3264582832" sldId="287"/>
            <ac:cxnSpMk id="25" creationId="{CD606A1D-3EAB-6E94-0FC5-F10D4B6535FB}"/>
          </ac:cxnSpMkLst>
        </pc:cxnChg>
      </pc:sldChg>
      <pc:sldChg chg="add del setBg">
        <pc:chgData name="Kulinich Bohdan" userId="48e65c9f34e137d0" providerId="LiveId" clId="{2681A6CC-D8B2-E147-8151-B7B6A4634845}" dt="2023-05-24T13:57:51.396" v="256" actId="2696"/>
        <pc:sldMkLst>
          <pc:docMk/>
          <pc:sldMk cId="1627987502" sldId="291"/>
        </pc:sldMkLst>
      </pc:sldChg>
      <pc:sldChg chg="delSp modSp add del mod setBg">
        <pc:chgData name="Kulinich Bohdan" userId="48e65c9f34e137d0" providerId="LiveId" clId="{2681A6CC-D8B2-E147-8151-B7B6A4634845}" dt="2023-05-24T17:16:41.238" v="275" actId="2696"/>
        <pc:sldMkLst>
          <pc:docMk/>
          <pc:sldMk cId="3353010695" sldId="291"/>
        </pc:sldMkLst>
        <pc:spChg chg="mod">
          <ac:chgData name="Kulinich Bohdan" userId="48e65c9f34e137d0" providerId="LiveId" clId="{2681A6CC-D8B2-E147-8151-B7B6A4634845}" dt="2023-05-24T13:59:15.988" v="268" actId="208"/>
          <ac:spMkLst>
            <pc:docMk/>
            <pc:sldMk cId="3353010695" sldId="291"/>
            <ac:spMk id="100" creationId="{CEC770C3-E917-2D41-19EC-5DAA0E622B97}"/>
          </ac:spMkLst>
        </pc:spChg>
        <pc:spChg chg="mod">
          <ac:chgData name="Kulinich Bohdan" userId="48e65c9f34e137d0" providerId="LiveId" clId="{2681A6CC-D8B2-E147-8151-B7B6A4634845}" dt="2023-05-24T13:59:42.944" v="272" actId="207"/>
          <ac:spMkLst>
            <pc:docMk/>
            <pc:sldMk cId="3353010695" sldId="291"/>
            <ac:spMk id="130" creationId="{FBC5A40B-975B-A632-C882-E233559663E2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1" creationId="{3DEFF300-7255-382F-1059-6F4E81F8925E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2" creationId="{4734CC1B-B4D4-71F3-8208-AE9382C3B326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3" creationId="{5AB14909-3694-0863-E8F6-5AFE3EE68307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4" creationId="{90F5B0CA-680C-5A17-5F23-FFE692869DA0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5" creationId="{1054FA67-90C6-6CDD-A803-2CA84BC40B3A}"/>
          </ac:spMkLst>
        </pc:spChg>
        <pc:spChg chg="mod">
          <ac:chgData name="Kulinich Bohdan" userId="48e65c9f34e137d0" providerId="LiveId" clId="{2681A6CC-D8B2-E147-8151-B7B6A4634845}" dt="2023-05-24T13:59:30.964" v="269" actId="207"/>
          <ac:spMkLst>
            <pc:docMk/>
            <pc:sldMk cId="3353010695" sldId="291"/>
            <ac:spMk id="136" creationId="{BADD9C1B-67E1-291C-88CD-0183341E7C23}"/>
          </ac:spMkLst>
        </pc:spChg>
        <pc:grpChg chg="del">
          <ac:chgData name="Kulinich Bohdan" userId="48e65c9f34e137d0" providerId="LiveId" clId="{2681A6CC-D8B2-E147-8151-B7B6A4634845}" dt="2023-05-24T14:00:01.420" v="274" actId="478"/>
          <ac:grpSpMkLst>
            <pc:docMk/>
            <pc:sldMk cId="3353010695" sldId="291"/>
            <ac:grpSpMk id="87" creationId="{4D3A0D0E-2135-D2A8-88DB-F2A45F6C4B96}"/>
          </ac:grpSpMkLst>
        </pc:grp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25" creationId="{929D5CEB-6D4E-8913-BF5E-524B354F135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3" creationId="{2660B853-7D44-3CB7-010E-C0EA9516290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39" creationId="{708112D5-8C12-C75A-F26F-93EAEFAC33B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3" creationId="{08C3483A-00BD-0138-1043-A23BB9832C6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4" creationId="{2513F290-14AD-E454-C542-FF1E74D89719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46" creationId="{DE3DEF29-013C-AD60-D555-4AB3A374E56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1" creationId="{4064E8CF-6EA8-C285-9BD6-9159EC75FF7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3" creationId="{5D97C623-DE70-4A59-6F11-32EB967F6D91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5" creationId="{9618D859-67B7-1557-E92F-205C8B83F87E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57" creationId="{DC415DE4-DE53-EBDF-4D88-363560345D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2" creationId="{ED125249-C87A-ED53-06CB-5BE5C567DE60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5" creationId="{846EC82F-0B81-3AEF-D8A3-5F0AE008A70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66" creationId="{8508F1C0-0DFB-0B20-7672-D4F934F63FE8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73" creationId="{0D5DE973-9028-5C19-295D-7116AD7072DA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6" creationId="{598AC559-D2BE-36DD-4A41-4C26F7702F27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89" creationId="{20993E1B-7A3E-750E-D14C-1631898C35A5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2" creationId="{AB055268-5D81-1007-F3A1-D1E6C83E1BAF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04" creationId="{18563A49-0879-84F5-2E58-A3D2C6E1BA40}"/>
          </ac:cxnSpMkLst>
        </pc:cxnChg>
        <pc:cxnChg chg="mod">
          <ac:chgData name="Kulinich Bohdan" userId="48e65c9f34e137d0" providerId="LiveId" clId="{2681A6CC-D8B2-E147-8151-B7B6A4634845}" dt="2023-05-24T13:59:36.036" v="271" actId="1076"/>
          <ac:cxnSpMkLst>
            <pc:docMk/>
            <pc:sldMk cId="3353010695" sldId="291"/>
            <ac:cxnSpMk id="111" creationId="{F22D6CF3-952E-ABE5-4617-251DDBA42D74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2" creationId="{8BE4658A-D700-B688-0E4C-9E397752DC23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13" creationId="{9528B063-FE80-8A10-B164-6C8D40C7C07B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1" creationId="{E5DB465A-352B-4BCB-8BFC-60C7C385614D}"/>
          </ac:cxnSpMkLst>
        </pc:cxnChg>
        <pc:cxnChg chg="mod">
          <ac:chgData name="Kulinich Bohdan" userId="48e65c9f34e137d0" providerId="LiveId" clId="{2681A6CC-D8B2-E147-8151-B7B6A4634845}" dt="2023-05-24T13:59:15.988" v="268" actId="208"/>
          <ac:cxnSpMkLst>
            <pc:docMk/>
            <pc:sldMk cId="3353010695" sldId="291"/>
            <ac:cxnSpMk id="126" creationId="{779DC7DF-33C4-17BB-822B-E557266712A7}"/>
          </ac:cxnSpMkLst>
        </pc:cxnChg>
      </pc:sldChg>
      <pc:sldChg chg="addSp delSp modSp add del mod setBg modAnim">
        <pc:chgData name="Kulinich Bohdan" userId="48e65c9f34e137d0" providerId="LiveId" clId="{2681A6CC-D8B2-E147-8151-B7B6A4634845}" dt="2023-05-24T18:44:23.772" v="445" actId="2696"/>
        <pc:sldMkLst>
          <pc:docMk/>
          <pc:sldMk cId="3403427134" sldId="291"/>
        </pc:sldMkLst>
        <pc:spChg chg="add del mod">
          <ac:chgData name="Kulinich Bohdan" userId="48e65c9f34e137d0" providerId="LiveId" clId="{2681A6CC-D8B2-E147-8151-B7B6A4634845}" dt="2023-05-24T18:43:48.704" v="443" actId="478"/>
          <ac:spMkLst>
            <pc:docMk/>
            <pc:sldMk cId="3403427134" sldId="291"/>
            <ac:spMk id="18" creationId="{6F2816B9-3B5C-7972-A0DF-4B5F97912BD6}"/>
          </ac:spMkLst>
        </pc:spChg>
        <pc:spChg chg="add del mod">
          <ac:chgData name="Kulinich Bohdan" userId="48e65c9f34e137d0" providerId="LiveId" clId="{2681A6CC-D8B2-E147-8151-B7B6A4634845}" dt="2023-05-24T18:43:50.417" v="444" actId="478"/>
          <ac:spMkLst>
            <pc:docMk/>
            <pc:sldMk cId="3403427134" sldId="291"/>
            <ac:spMk id="19" creationId="{080E9B9A-B960-B10D-A209-D6778FBD5D4D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24" creationId="{03F6D4DC-3CD4-9AA2-3FCB-D56096172526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73" creationId="{80AFCFC1-DF1A-D9B7-EA3F-0C53A17C5536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4" creationId="{884130A5-3B96-40E3-0C5B-7C117B68C1A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5" creationId="{0558FCC5-8E26-BD95-E3AB-C62E53CAB822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6" creationId="{7FFD3F67-EA08-E41C-6BBF-E4537EA16F7A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7" creationId="{33E93CC9-CD1D-8CE8-9825-68625D508FE8}"/>
          </ac:spMkLst>
        </pc:spChg>
        <pc:spChg chg="mod topLvl">
          <ac:chgData name="Kulinich Bohdan" userId="48e65c9f34e137d0" providerId="LiveId" clId="{2681A6CC-D8B2-E147-8151-B7B6A4634845}" dt="2023-05-24T17:20:06.597" v="290" actId="166"/>
          <ac:spMkLst>
            <pc:docMk/>
            <pc:sldMk cId="3403427134" sldId="291"/>
            <ac:spMk id="78" creationId="{23EE6862-F849-4B4D-948D-E957B49EB2C0}"/>
          </ac:spMkLst>
        </pc:spChg>
        <pc:spChg chg="mod topLvl modVis">
          <ac:chgData name="Kulinich Bohdan" userId="48e65c9f34e137d0" providerId="LiveId" clId="{2681A6CC-D8B2-E147-8151-B7B6A4634845}" dt="2023-05-24T17:19:43.354" v="288" actId="208"/>
          <ac:spMkLst>
            <pc:docMk/>
            <pc:sldMk cId="3403427134" sldId="291"/>
            <ac:spMk id="79" creationId="{84B531F9-2210-6F02-7F91-7DC90DF259A7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0" creationId="{C56AAAEF-BADE-89DE-4320-2C2AFDA20C31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1" creationId="{3DB6B9D3-0098-7684-9AD3-61B49040DF3F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2" creationId="{D37C6AA0-CE47-D874-1D0F-49BFA0B3FA2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3" creationId="{D81C8439-70FD-BD29-9EDD-18C302E4E5A0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4" creationId="{97BCA7F0-41FB-B0E7-7EBC-A465A0585BD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5" creationId="{47B951A1-B06D-2D86-71B1-DED7C76C0075}"/>
          </ac:spMkLst>
        </pc:spChg>
        <pc:spChg chg="mod topLvl">
          <ac:chgData name="Kulinich Bohdan" userId="48e65c9f34e137d0" providerId="LiveId" clId="{2681A6CC-D8B2-E147-8151-B7B6A4634845}" dt="2023-05-24T17:19:24.267" v="284" actId="207"/>
          <ac:spMkLst>
            <pc:docMk/>
            <pc:sldMk cId="3403427134" sldId="291"/>
            <ac:spMk id="86" creationId="{27BCEBFD-779D-C09F-2D5F-DF9E3F88C54A}"/>
          </ac:spMkLst>
        </pc:spChg>
        <pc:spChg chg="mod topLvl">
          <ac:chgData name="Kulinich Bohdan" userId="48e65c9f34e137d0" providerId="LiveId" clId="{2681A6CC-D8B2-E147-8151-B7B6A4634845}" dt="2023-05-24T17:17:39.299" v="278" actId="165"/>
          <ac:spMkLst>
            <pc:docMk/>
            <pc:sldMk cId="3403427134" sldId="291"/>
            <ac:spMk id="89" creationId="{30181B5C-3582-A6F9-6279-D47E025D601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90" creationId="{079E00CA-75F2-8FBA-DC4A-B27B7ACC1DEB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3" creationId="{BE365167-E2D4-DDB7-70C6-35392A14DD9E}"/>
          </ac:spMkLst>
        </pc:spChg>
        <pc:spChg chg="mod topLvl">
          <ac:chgData name="Kulinich Bohdan" userId="48e65c9f34e137d0" providerId="LiveId" clId="{2681A6CC-D8B2-E147-8151-B7B6A4634845}" dt="2023-05-24T17:23:25.977" v="294" actId="207"/>
          <ac:spMkLst>
            <pc:docMk/>
            <pc:sldMk cId="3403427134" sldId="291"/>
            <ac:spMk id="114" creationId="{EBBE3F62-C4A4-F385-3D16-B1AF7FE79757}"/>
          </ac:spMkLst>
        </pc:spChg>
        <pc:spChg chg="mod topLvl">
          <ac:chgData name="Kulinich Bohdan" userId="48e65c9f34e137d0" providerId="LiveId" clId="{2681A6CC-D8B2-E147-8151-B7B6A4634845}" dt="2023-05-24T17:22:59.750" v="292" actId="165"/>
          <ac:spMkLst>
            <pc:docMk/>
            <pc:sldMk cId="3403427134" sldId="291"/>
            <ac:spMk id="127" creationId="{3C0E762E-4108-2846-CEB0-F1F42BA138A1}"/>
          </ac:spMkLst>
        </pc:spChg>
        <pc:spChg chg="mod topLvl">
          <ac:chgData name="Kulinich Bohdan" userId="48e65c9f34e137d0" providerId="LiveId" clId="{2681A6CC-D8B2-E147-8151-B7B6A4634845}" dt="2023-05-24T18:28:14.413" v="315" actId="1076"/>
          <ac:spMkLst>
            <pc:docMk/>
            <pc:sldMk cId="3403427134" sldId="291"/>
            <ac:spMk id="128" creationId="{64B6A181-D34F-72D6-B53E-6CF74D1323C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29" creationId="{5FAD6A1C-6276-34A4-B267-0CFA5B7651A1}"/>
          </ac:spMkLst>
        </pc:spChg>
        <pc:spChg chg="mod topLvl">
          <ac:chgData name="Kulinich Bohdan" userId="48e65c9f34e137d0" providerId="LiveId" clId="{2681A6CC-D8B2-E147-8151-B7B6A4634845}" dt="2023-05-24T18:28:18.268" v="324" actId="1037"/>
          <ac:spMkLst>
            <pc:docMk/>
            <pc:sldMk cId="3403427134" sldId="291"/>
            <ac:spMk id="130" creationId="{A94C35BE-F003-3D7F-46A1-30DB0B9A50C1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1" creationId="{A8320DEB-266C-DF48-88FA-FF8DE45D449A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2" creationId="{4EB93F66-DF77-C1E6-44BD-6F1C1A881B54}"/>
          </ac:spMkLst>
        </pc:spChg>
        <pc:spChg chg="mod topLvl">
          <ac:chgData name="Kulinich Bohdan" userId="48e65c9f34e137d0" providerId="LiveId" clId="{2681A6CC-D8B2-E147-8151-B7B6A4634845}" dt="2023-05-24T17:23:37.894" v="295" actId="207"/>
          <ac:spMkLst>
            <pc:docMk/>
            <pc:sldMk cId="3403427134" sldId="291"/>
            <ac:spMk id="133" creationId="{8B569A2A-3344-1BA1-E684-CB5FC30E1C91}"/>
          </ac:spMkLst>
        </pc:spChg>
        <pc:grpChg chg="del">
          <ac:chgData name="Kulinich Bohdan" userId="48e65c9f34e137d0" providerId="LiveId" clId="{2681A6CC-D8B2-E147-8151-B7B6A4634845}" dt="2023-05-24T17:17:39.299" v="278" actId="165"/>
          <ac:grpSpMkLst>
            <pc:docMk/>
            <pc:sldMk cId="3403427134" sldId="291"/>
            <ac:grpSpMk id="134" creationId="{A97968D7-F8A4-FC6C-2A72-A5CF82600DB9}"/>
          </ac:grpSpMkLst>
        </pc:grpChg>
        <pc:grpChg chg="del">
          <ac:chgData name="Kulinich Bohdan" userId="48e65c9f34e137d0" providerId="LiveId" clId="{2681A6CC-D8B2-E147-8151-B7B6A4634845}" dt="2023-05-24T17:22:59.750" v="292" actId="165"/>
          <ac:grpSpMkLst>
            <pc:docMk/>
            <pc:sldMk cId="3403427134" sldId="291"/>
            <ac:grpSpMk id="136" creationId="{FCD873B1-97C3-6121-F403-161922D2CA9C}"/>
          </ac:grpSpMkLst>
        </pc:grpChg>
        <pc:cxnChg chg="add del mod">
          <ac:chgData name="Kulinich Bohdan" userId="48e65c9f34e137d0" providerId="LiveId" clId="{2681A6CC-D8B2-E147-8151-B7B6A4634845}" dt="2023-05-24T18:43:39.071" v="440" actId="478"/>
          <ac:cxnSpMkLst>
            <pc:docMk/>
            <pc:sldMk cId="3403427134" sldId="291"/>
            <ac:cxnSpMk id="3" creationId="{DF036C24-FAD8-8BD6-3DAE-C19E01748335}"/>
          </ac:cxnSpMkLst>
        </pc:cxnChg>
        <pc:cxnChg chg="add del mod">
          <ac:chgData name="Kulinich Bohdan" userId="48e65c9f34e137d0" providerId="LiveId" clId="{2681A6CC-D8B2-E147-8151-B7B6A4634845}" dt="2023-05-24T18:39:48.910" v="377" actId="478"/>
          <ac:cxnSpMkLst>
            <pc:docMk/>
            <pc:sldMk cId="3403427134" sldId="291"/>
            <ac:cxnSpMk id="9" creationId="{29379C5B-3823-1E31-3445-72B6AC834767}"/>
          </ac:cxnSpMkLst>
        </pc:cxnChg>
        <pc:cxnChg chg="add del mod">
          <ac:chgData name="Kulinich Bohdan" userId="48e65c9f34e137d0" providerId="LiveId" clId="{2681A6CC-D8B2-E147-8151-B7B6A4634845}" dt="2023-05-24T18:42:09.463" v="430" actId="478"/>
          <ac:cxnSpMkLst>
            <pc:docMk/>
            <pc:sldMk cId="3403427134" sldId="291"/>
            <ac:cxnSpMk id="11" creationId="{67E1916E-8434-BD1B-671B-FDC0CCE52E64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4" creationId="{4EE70A82-0176-CE2F-BEF5-668BD79439E1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6" creationId="{A49D1817-6A04-1B5E-6F04-D0A2D4D897F2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57" creationId="{F1C7DC21-C6F7-4D3B-8FCD-E69CB5ADCD6E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0" creationId="{B0941BE6-B5A5-5164-D3D0-134A5EBF3088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3" creationId="{4E1BB7AA-8EDB-EB3B-482D-5891D6F25297}"/>
          </ac:cxnSpMkLst>
        </pc:cxnChg>
        <pc:cxnChg chg="mod topLvl">
          <ac:chgData name="Kulinich Bohdan" userId="48e65c9f34e137d0" providerId="LiveId" clId="{2681A6CC-D8B2-E147-8151-B7B6A4634845}" dt="2023-05-24T17:18:49.843" v="280" actId="208"/>
          <ac:cxnSpMkLst>
            <pc:docMk/>
            <pc:sldMk cId="3403427134" sldId="291"/>
            <ac:cxnSpMk id="65" creationId="{4DF65AFE-19C6-1A51-371E-FBBF6606A24B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6" creationId="{DF32E69C-56C9-183B-4185-FBFF40D0E8AC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97" creationId="{349135FA-9B3E-4AEA-A20F-B42B55864DFB}"/>
          </ac:cxnSpMkLst>
        </pc:cxnChg>
        <pc:cxnChg chg="mod topLvl">
          <ac:chgData name="Kulinich Bohdan" userId="48e65c9f34e137d0" providerId="LiveId" clId="{2681A6CC-D8B2-E147-8151-B7B6A4634845}" dt="2023-05-24T18:43:47.337" v="442" actId="14100"/>
          <ac:cxnSpMkLst>
            <pc:docMk/>
            <pc:sldMk cId="3403427134" sldId="291"/>
            <ac:cxnSpMk id="100" creationId="{92724AD1-5B51-7F23-76C1-067B90AA6710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4" creationId="{03D3A20A-0C8E-BE6C-8FA2-63882A2EFFB6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06" creationId="{2E5B139C-EECA-1876-B027-C4361BCC3789}"/>
          </ac:cxnSpMkLst>
        </pc:cxnChg>
        <pc:cxnChg chg="mod topLvl">
          <ac:chgData name="Kulinich Bohdan" userId="48e65c9f34e137d0" providerId="LiveId" clId="{2681A6CC-D8B2-E147-8151-B7B6A4634845}" dt="2023-05-24T17:23:14.512" v="293" actId="208"/>
          <ac:cxnSpMkLst>
            <pc:docMk/>
            <pc:sldMk cId="3403427134" sldId="291"/>
            <ac:cxnSpMk id="110" creationId="{922601C6-093B-67E5-C584-4462C1A571C8}"/>
          </ac:cxnSpMkLst>
        </pc:cxnChg>
      </pc:sldChg>
    </pc:docChg>
  </pc:docChgLst>
  <pc:docChgLst>
    <pc:chgData name="Kulinich Bohdan" userId="48e65c9f34e137d0" providerId="LiveId" clId="{9C08E545-AD2D-4EF1-A8A9-C681F6389E3B}"/>
    <pc:docChg chg="custSel modSld">
      <pc:chgData name="Kulinich Bohdan" userId="48e65c9f34e137d0" providerId="LiveId" clId="{9C08E545-AD2D-4EF1-A8A9-C681F6389E3B}" dt="2023-05-23T20:57:06.997" v="10"/>
      <pc:docMkLst>
        <pc:docMk/>
      </pc:docMkLst>
      <pc:sldChg chg="modAnim">
        <pc:chgData name="Kulinich Bohdan" userId="48e65c9f34e137d0" providerId="LiveId" clId="{9C08E545-AD2D-4EF1-A8A9-C681F6389E3B}" dt="2023-05-23T20:57:06.997" v="10"/>
        <pc:sldMkLst>
          <pc:docMk/>
          <pc:sldMk cId="3313802318" sldId="284"/>
        </pc:sldMkLst>
      </pc:sldChg>
      <pc:sldChg chg="addSp delSp modSp mod">
        <pc:chgData name="Kulinich Bohdan" userId="48e65c9f34e137d0" providerId="LiveId" clId="{9C08E545-AD2D-4EF1-A8A9-C681F6389E3B}" dt="2023-05-23T20:56:35.483" v="2" actId="478"/>
        <pc:sldMkLst>
          <pc:docMk/>
          <pc:sldMk cId="3264582832" sldId="287"/>
        </pc:sldMkLst>
        <pc:picChg chg="add del mod">
          <ac:chgData name="Kulinich Bohdan" userId="48e65c9f34e137d0" providerId="LiveId" clId="{9C08E545-AD2D-4EF1-A8A9-C681F6389E3B}" dt="2023-05-23T20:56:35.483" v="2" actId="478"/>
          <ac:picMkLst>
            <pc:docMk/>
            <pc:sldMk cId="3264582832" sldId="287"/>
            <ac:picMk id="8" creationId="{C459F733-4424-FE57-9D37-BB094D9A27CE}"/>
          </ac:picMkLst>
        </pc:picChg>
      </pc:sldChg>
    </pc:docChg>
  </pc:docChgLst>
  <pc:docChgLst>
    <pc:chgData name="Kulinich Bohdan" userId="48e65c9f34e137d0" providerId="LiveId" clId="{AD3D2498-ADC2-B949-B632-216C0C7F4661}"/>
    <pc:docChg chg="undo custSel addSld delSld modSld sldOrd">
      <pc:chgData name="Kulinich Bohdan" userId="48e65c9f34e137d0" providerId="LiveId" clId="{AD3D2498-ADC2-B949-B632-216C0C7F4661}" dt="2023-06-03T11:09:38.470" v="5513" actId="20577"/>
      <pc:docMkLst>
        <pc:docMk/>
      </pc:docMkLst>
      <pc:sldChg chg="addSp delSp modSp mod delAnim modAnim">
        <pc:chgData name="Kulinich Bohdan" userId="48e65c9f34e137d0" providerId="LiveId" clId="{AD3D2498-ADC2-B949-B632-216C0C7F4661}" dt="2023-05-25T15:43:17.820" v="1573" actId="14429"/>
        <pc:sldMkLst>
          <pc:docMk/>
          <pc:sldMk cId="1429824012" sldId="274"/>
        </pc:sldMkLst>
        <pc:spChg chg="mod modVis">
          <ac:chgData name="Kulinich Bohdan" userId="48e65c9f34e137d0" providerId="LiveId" clId="{AD3D2498-ADC2-B949-B632-216C0C7F4661}" dt="2023-05-25T15:43:17.820" v="1573" actId="14429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AD3D2498-ADC2-B949-B632-216C0C7F4661}" dt="2023-05-25T12:37:48.582" v="96" actId="20577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AD3D2498-ADC2-B949-B632-216C0C7F4661}" dt="2023-05-25T12:38:15.572" v="114" actId="20577"/>
          <ac:spMkLst>
            <pc:docMk/>
            <pc:sldMk cId="1429824012" sldId="274"/>
            <ac:spMk id="12" creationId="{1D0DF7A3-C89C-3009-F215-C12CA62E7791}"/>
          </ac:spMkLst>
        </pc:spChg>
        <pc:picChg chg="add del mod modVis">
          <ac:chgData name="Kulinich Bohdan" userId="48e65c9f34e137d0" providerId="LiveId" clId="{AD3D2498-ADC2-B949-B632-216C0C7F4661}" dt="2023-05-25T12:37:05.691" v="14" actId="478"/>
          <ac:picMkLst>
            <pc:docMk/>
            <pc:sldMk cId="1429824012" sldId="274"/>
            <ac:picMk id="3" creationId="{6DCA558E-84BE-288F-7BD2-6DB3D6AA61E2}"/>
          </ac:picMkLst>
        </pc:picChg>
        <pc:picChg chg="del">
          <ac:chgData name="Kulinich Bohdan" userId="48e65c9f34e137d0" providerId="LiveId" clId="{AD3D2498-ADC2-B949-B632-216C0C7F4661}" dt="2023-05-25T12:22:30.131" v="9" actId="478"/>
          <ac:picMkLst>
            <pc:docMk/>
            <pc:sldMk cId="1429824012" sldId="274"/>
            <ac:picMk id="5" creationId="{27A37C25-C754-B539-076C-1A1EBD2CF045}"/>
          </ac:picMkLst>
        </pc:picChg>
        <pc:picChg chg="add mod">
          <ac:chgData name="Kulinich Bohdan" userId="48e65c9f34e137d0" providerId="LiveId" clId="{AD3D2498-ADC2-B949-B632-216C0C7F4661}" dt="2023-05-25T12:37:18.345" v="19" actId="555"/>
          <ac:picMkLst>
            <pc:docMk/>
            <pc:sldMk cId="1429824012" sldId="274"/>
            <ac:picMk id="7" creationId="{958DD825-F559-A218-3E7F-39819911C329}"/>
          </ac:picMkLst>
        </pc:picChg>
      </pc:sldChg>
      <pc:sldChg chg="addSp delSp modSp del mod delAnim">
        <pc:chgData name="Kulinich Bohdan" userId="48e65c9f34e137d0" providerId="LiveId" clId="{AD3D2498-ADC2-B949-B632-216C0C7F4661}" dt="2023-05-25T20:38:24.618" v="2636" actId="2696"/>
        <pc:sldMkLst>
          <pc:docMk/>
          <pc:sldMk cId="2801676828" sldId="275"/>
        </pc:sldMkLst>
        <pc:spChg chg="mod">
          <ac:chgData name="Kulinich Bohdan" userId="48e65c9f34e137d0" providerId="LiveId" clId="{AD3D2498-ADC2-B949-B632-216C0C7F4661}" dt="2023-05-25T17:06:26.155" v="2117" actId="1076"/>
          <ac:spMkLst>
            <pc:docMk/>
            <pc:sldMk cId="2801676828" sldId="275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17:06:23.017" v="2116" actId="14100"/>
          <ac:spMkLst>
            <pc:docMk/>
            <pc:sldMk cId="2801676828" sldId="275"/>
            <ac:spMk id="36" creationId="{074DFDFA-9551-163B-88EE-63141CE5380E}"/>
          </ac:spMkLst>
        </pc:spChg>
        <pc:spChg chg="del">
          <ac:chgData name="Kulinich Bohdan" userId="48e65c9f34e137d0" providerId="LiveId" clId="{AD3D2498-ADC2-B949-B632-216C0C7F4661}" dt="2023-05-25T17:06:34.307" v="2118" actId="478"/>
          <ac:spMkLst>
            <pc:docMk/>
            <pc:sldMk cId="2801676828" sldId="275"/>
            <ac:spMk id="39" creationId="{33DE54A0-FC02-DA0F-9568-8E206FC56D77}"/>
          </ac:spMkLst>
        </pc:spChg>
        <pc:spChg chg="del">
          <ac:chgData name="Kulinich Bohdan" userId="48e65c9f34e137d0" providerId="LiveId" clId="{AD3D2498-ADC2-B949-B632-216C0C7F4661}" dt="2023-05-25T17:06:36.462" v="2119" actId="478"/>
          <ac:spMkLst>
            <pc:docMk/>
            <pc:sldMk cId="2801676828" sldId="275"/>
            <ac:spMk id="40" creationId="{41D4BB11-E92B-3B7F-B8ED-6CBEDCC3FA09}"/>
          </ac:spMkLst>
        </pc:spChg>
        <pc:picChg chg="add mod">
          <ac:chgData name="Kulinich Bohdan" userId="48e65c9f34e137d0" providerId="LiveId" clId="{AD3D2498-ADC2-B949-B632-216C0C7F4661}" dt="2023-05-25T17:23:10.700" v="2202" actId="1076"/>
          <ac:picMkLst>
            <pc:docMk/>
            <pc:sldMk cId="2801676828" sldId="275"/>
            <ac:picMk id="5" creationId="{4F758220-7D18-C741-A981-2226E5C7B02C}"/>
          </ac:picMkLst>
        </pc:picChg>
        <pc:picChg chg="add del mod">
          <ac:chgData name="Kulinich Bohdan" userId="48e65c9f34e137d0" providerId="LiveId" clId="{AD3D2498-ADC2-B949-B632-216C0C7F4661}" dt="2023-05-25T17:16:32.908" v="2128" actId="478"/>
          <ac:picMkLst>
            <pc:docMk/>
            <pc:sldMk cId="2801676828" sldId="275"/>
            <ac:picMk id="6" creationId="{837FF231-0DD9-42C8-EECC-F71923E31AC0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4" creationId="{A2F33170-6E71-20E2-BD6C-E256AE670652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7" creationId="{5F13F3FE-F814-0641-69E3-8ED9A5DE4E07}"/>
          </ac:picMkLst>
        </pc:picChg>
        <pc:picChg chg="del">
          <ac:chgData name="Kulinich Bohdan" userId="48e65c9f34e137d0" providerId="LiveId" clId="{AD3D2498-ADC2-B949-B632-216C0C7F4661}" dt="2023-05-25T17:06:34.307" v="2118" actId="478"/>
          <ac:picMkLst>
            <pc:docMk/>
            <pc:sldMk cId="2801676828" sldId="275"/>
            <ac:picMk id="38" creationId="{9ACE381C-B6AE-9E80-CFA3-3C4CF4700423}"/>
          </ac:picMkLst>
        </pc:picChg>
        <pc:cxnChg chg="add mod">
          <ac:chgData name="Kulinich Bohdan" userId="48e65c9f34e137d0" providerId="LiveId" clId="{AD3D2498-ADC2-B949-B632-216C0C7F4661}" dt="2023-05-25T17:17:31.710" v="2135" actId="14100"/>
          <ac:cxnSpMkLst>
            <pc:docMk/>
            <pc:sldMk cId="2801676828" sldId="275"/>
            <ac:cxnSpMk id="8" creationId="{1F9949C8-BF66-92B9-5E1D-DC903683390C}"/>
          </ac:cxnSpMkLst>
        </pc:cxnChg>
        <pc:cxnChg chg="add mod">
          <ac:chgData name="Kulinich Bohdan" userId="48e65c9f34e137d0" providerId="LiveId" clId="{AD3D2498-ADC2-B949-B632-216C0C7F4661}" dt="2023-05-25T17:17:46.427" v="2139" actId="14100"/>
          <ac:cxnSpMkLst>
            <pc:docMk/>
            <pc:sldMk cId="2801676828" sldId="275"/>
            <ac:cxnSpMk id="11" creationId="{EB5F4304-4AD7-3583-F9FF-F84EFFDB051E}"/>
          </ac:cxnSpMkLst>
        </pc:cxnChg>
        <pc:cxnChg chg="add mod">
          <ac:chgData name="Kulinich Bohdan" userId="48e65c9f34e137d0" providerId="LiveId" clId="{AD3D2498-ADC2-B949-B632-216C0C7F4661}" dt="2023-05-25T17:18:09.058" v="2144" actId="14100"/>
          <ac:cxnSpMkLst>
            <pc:docMk/>
            <pc:sldMk cId="2801676828" sldId="275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17:18:20.541" v="2149" actId="14100"/>
          <ac:cxnSpMkLst>
            <pc:docMk/>
            <pc:sldMk cId="2801676828" sldId="275"/>
            <ac:cxnSpMk id="18" creationId="{ADCE51ED-DA1B-2D8C-E8C8-F2AE495DF206}"/>
          </ac:cxnSpMkLst>
        </pc:cxnChg>
        <pc:cxnChg chg="add mod">
          <ac:chgData name="Kulinich Bohdan" userId="48e65c9f34e137d0" providerId="LiveId" clId="{AD3D2498-ADC2-B949-B632-216C0C7F4661}" dt="2023-05-25T17:18:32.036" v="2155" actId="14100"/>
          <ac:cxnSpMkLst>
            <pc:docMk/>
            <pc:sldMk cId="2801676828" sldId="275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17:19:05.065" v="2167" actId="14100"/>
          <ac:cxnSpMkLst>
            <pc:docMk/>
            <pc:sldMk cId="2801676828" sldId="275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17:19:17.576" v="2170" actId="14100"/>
          <ac:cxnSpMkLst>
            <pc:docMk/>
            <pc:sldMk cId="2801676828" sldId="275"/>
            <ac:cxnSpMk id="30" creationId="{2C46529F-A643-C887-AE90-C786508BA521}"/>
          </ac:cxnSpMkLst>
        </pc:cxnChg>
        <pc:cxnChg chg="add mod">
          <ac:chgData name="Kulinich Bohdan" userId="48e65c9f34e137d0" providerId="LiveId" clId="{AD3D2498-ADC2-B949-B632-216C0C7F4661}" dt="2023-05-25T17:19:22.210" v="2172" actId="1076"/>
          <ac:cxnSpMkLst>
            <pc:docMk/>
            <pc:sldMk cId="2801676828" sldId="275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17:19:34.198" v="2175" actId="14100"/>
          <ac:cxnSpMkLst>
            <pc:docMk/>
            <pc:sldMk cId="2801676828" sldId="275"/>
            <ac:cxnSpMk id="66" creationId="{2FB988F4-E58C-53FB-0B0C-70874F5F72BA}"/>
          </ac:cxnSpMkLst>
        </pc:cxnChg>
        <pc:cxnChg chg="add mod">
          <ac:chgData name="Kulinich Bohdan" userId="48e65c9f34e137d0" providerId="LiveId" clId="{AD3D2498-ADC2-B949-B632-216C0C7F4661}" dt="2023-05-25T17:24:34.434" v="2222" actId="14100"/>
          <ac:cxnSpMkLst>
            <pc:docMk/>
            <pc:sldMk cId="2801676828" sldId="275"/>
            <ac:cxnSpMk id="68" creationId="{76406C8F-5479-EACD-BDBD-4734374B697E}"/>
          </ac:cxnSpMkLst>
        </pc:cxnChg>
        <pc:cxnChg chg="add mod">
          <ac:chgData name="Kulinich Bohdan" userId="48e65c9f34e137d0" providerId="LiveId" clId="{AD3D2498-ADC2-B949-B632-216C0C7F4661}" dt="2023-05-25T17:23:35.745" v="2209" actId="14100"/>
          <ac:cxnSpMkLst>
            <pc:docMk/>
            <pc:sldMk cId="2801676828" sldId="275"/>
            <ac:cxnSpMk id="72" creationId="{AEBCEDE3-A93A-5641-38E1-17C329807A6A}"/>
          </ac:cxnSpMkLst>
        </pc:cxnChg>
        <pc:cxnChg chg="add mod">
          <ac:chgData name="Kulinich Bohdan" userId="48e65c9f34e137d0" providerId="LiveId" clId="{AD3D2498-ADC2-B949-B632-216C0C7F4661}" dt="2023-05-25T17:23:15.495" v="2206" actId="1035"/>
          <ac:cxnSpMkLst>
            <pc:docMk/>
            <pc:sldMk cId="2801676828" sldId="275"/>
            <ac:cxnSpMk id="76" creationId="{9D56E288-AE6F-B899-5A26-8C39589F5E89}"/>
          </ac:cxnSpMkLst>
        </pc:cxnChg>
        <pc:cxnChg chg="add mod">
          <ac:chgData name="Kulinich Bohdan" userId="48e65c9f34e137d0" providerId="LiveId" clId="{AD3D2498-ADC2-B949-B632-216C0C7F4661}" dt="2023-05-25T17:24:16.965" v="2221" actId="14100"/>
          <ac:cxnSpMkLst>
            <pc:docMk/>
            <pc:sldMk cId="2801676828" sldId="275"/>
            <ac:cxnSpMk id="80" creationId="{29B4BB18-7F0E-25E3-CDA4-94725DBB896A}"/>
          </ac:cxnSpMkLst>
        </pc:cxnChg>
        <pc:cxnChg chg="add mod">
          <ac:chgData name="Kulinich Bohdan" userId="48e65c9f34e137d0" providerId="LiveId" clId="{AD3D2498-ADC2-B949-B632-216C0C7F4661}" dt="2023-05-25T17:24:12.019" v="2220" actId="1036"/>
          <ac:cxnSpMkLst>
            <pc:docMk/>
            <pc:sldMk cId="2801676828" sldId="275"/>
            <ac:cxnSpMk id="82" creationId="{40B0DA5C-8ECF-717F-4F8B-D7502683C56E}"/>
          </ac:cxnSpMkLst>
        </pc:cxnChg>
        <pc:cxnChg chg="add mod">
          <ac:chgData name="Kulinich Bohdan" userId="48e65c9f34e137d0" providerId="LiveId" clId="{AD3D2498-ADC2-B949-B632-216C0C7F4661}" dt="2023-05-25T17:24:53.936" v="2226" actId="14100"/>
          <ac:cxnSpMkLst>
            <pc:docMk/>
            <pc:sldMk cId="2801676828" sldId="275"/>
            <ac:cxnSpMk id="86" creationId="{F57A33FF-BF6C-4792-26B4-4A00C9DF0EB8}"/>
          </ac:cxnSpMkLst>
        </pc:cxnChg>
        <pc:cxnChg chg="add mod">
          <ac:chgData name="Kulinich Bohdan" userId="48e65c9f34e137d0" providerId="LiveId" clId="{AD3D2498-ADC2-B949-B632-216C0C7F4661}" dt="2023-05-25T17:25:14.290" v="2232" actId="1036"/>
          <ac:cxnSpMkLst>
            <pc:docMk/>
            <pc:sldMk cId="2801676828" sldId="275"/>
            <ac:cxnSpMk id="89" creationId="{DE6C9960-ECFF-DF72-F2AC-173CC811A775}"/>
          </ac:cxnSpMkLst>
        </pc:cxnChg>
        <pc:cxnChg chg="add mod">
          <ac:chgData name="Kulinich Bohdan" userId="48e65c9f34e137d0" providerId="LiveId" clId="{AD3D2498-ADC2-B949-B632-216C0C7F4661}" dt="2023-05-25T17:25:10.645" v="2231"/>
          <ac:cxnSpMkLst>
            <pc:docMk/>
            <pc:sldMk cId="2801676828" sldId="275"/>
            <ac:cxnSpMk id="92" creationId="{2511043C-A110-5894-57AD-316AEABF97C8}"/>
          </ac:cxnSpMkLst>
        </pc:cxnChg>
      </pc:sldChg>
      <pc:sldChg chg="addSp delSp modSp mod setBg delAnim modAnim">
        <pc:chgData name="Kulinich Bohdan" userId="48e65c9f34e137d0" providerId="LiveId" clId="{AD3D2498-ADC2-B949-B632-216C0C7F4661}" dt="2023-06-02T11:11:24.910" v="5461" actId="14429"/>
        <pc:sldMkLst>
          <pc:docMk/>
          <pc:sldMk cId="2154405015" sldId="276"/>
        </pc:sldMkLst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2" creationId="{19DE7B48-1769-54B4-81EA-80656B0FCF37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1" creationId="{BC428ABF-4549-D55E-16E5-A338D2B8EFA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2" creationId="{7A45B3F9-2A5A-157E-BB48-1203B9D4AC05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3" creationId="{7CEB5837-8502-148C-A300-B09163D2EF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4" creationId="{C5077F2C-2DE6-5B80-67C1-A05ADB31EDB4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5" creationId="{2487DA4F-6924-D255-7927-BA0E669E87A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6" creationId="{C216499B-234F-03F4-A887-B5A8217A42A1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7" creationId="{D0F615B9-B0ED-FB46-46D1-574E134A23E8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8" creationId="{A2A3E36F-6867-10A0-8086-B98CA32D7413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19" creationId="{29E1943D-BCFF-0F2B-2D5E-EFFFAC072A17}"/>
          </ac:spMkLst>
        </pc:spChg>
        <pc:spChg chg="mod">
          <ac:chgData name="Kulinich Bohdan" userId="48e65c9f34e137d0" providerId="LiveId" clId="{AD3D2498-ADC2-B949-B632-216C0C7F4661}" dt="2023-06-02T11:11:15.016" v="5458" actId="20577"/>
          <ac:spMkLst>
            <pc:docMk/>
            <pc:sldMk cId="2154405015" sldId="276"/>
            <ac:spMk id="20" creationId="{58FA4AE7-B8F8-B1BD-BAC5-B2357D071094}"/>
          </ac:spMkLst>
        </pc:spChg>
        <pc:spChg chg="add mod modVis">
          <ac:chgData name="Kulinich Bohdan" userId="48e65c9f34e137d0" providerId="LiveId" clId="{AD3D2498-ADC2-B949-B632-216C0C7F4661}" dt="2023-06-02T11:11:24.910" v="5461" actId="14429"/>
          <ac:spMkLst>
            <pc:docMk/>
            <pc:sldMk cId="2154405015" sldId="276"/>
            <ac:spMk id="21" creationId="{417F1C95-56E4-6224-7AFA-4B19585CA39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24" creationId="{D812CBF1-170A-C430-C84B-925ABCE9A0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4" creationId="{E25BD304-C279-6DAA-5BC1-7CDD5A21BB69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5" creationId="{5A4D2E97-0564-B734-0088-F55C1894D9E2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36" creationId="{B0FFE25D-4A18-CA83-87C0-3A9E2E1DE9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45" creationId="{ECBB9F90-B2C4-4598-5B41-49B10D77482C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0" creationId="{D161A7FA-C1E0-EE78-48E1-740CCEA6473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2" creationId="{B298196C-7056-596B-A004-564EB5ED157A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4" creationId="{3F284C4C-7568-E693-1715-A85E5821D790}"/>
          </ac:spMkLst>
        </pc:spChg>
        <pc:spChg chg="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6" creationId="{DDE7DF86-90AC-5E58-5277-9A3A633BD551}"/>
          </ac:spMkLst>
        </pc:spChg>
        <pc:spChg chg="add mod modVis">
          <ac:chgData name="Kulinich Bohdan" userId="48e65c9f34e137d0" providerId="LiveId" clId="{AD3D2498-ADC2-B949-B632-216C0C7F4661}" dt="2023-06-02T11:11:22.971" v="5460" actId="14429"/>
          <ac:spMkLst>
            <pc:docMk/>
            <pc:sldMk cId="2154405015" sldId="276"/>
            <ac:spMk id="58" creationId="{26F1FED9-1986-656B-1D28-A72B6EB35E93}"/>
          </ac:spMkLst>
        </pc:spChg>
        <pc:spChg chg="add mod">
          <ac:chgData name="Kulinich Bohdan" userId="48e65c9f34e137d0" providerId="LiveId" clId="{AD3D2498-ADC2-B949-B632-216C0C7F4661}" dt="2023-06-01T15:15:35.941" v="3493"/>
          <ac:spMkLst>
            <pc:docMk/>
            <pc:sldMk cId="2154405015" sldId="276"/>
            <ac:spMk id="59" creationId="{88D65319-E14E-8B9D-A4C5-8AFECF09E73B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00" creationId="{CEC770C3-E917-2D41-19EC-5DAA0E622B9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0" creationId="{FBC5A40B-975B-A632-C882-E233559663E2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1" creationId="{3DEFF300-7255-382F-1059-6F4E81F8925E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2" creationId="{4734CC1B-B4D4-71F3-8208-AE9382C3B326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3" creationId="{5AB14909-3694-0863-E8F6-5AFE3EE68307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4" creationId="{90F5B0CA-680C-5A17-5F23-FFE692869DA0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5" creationId="{1054FA67-90C6-6CDD-A803-2CA84BC40B3A}"/>
          </ac:spMkLst>
        </pc:spChg>
        <pc:spChg chg="del">
          <ac:chgData name="Kulinich Bohdan" userId="48e65c9f34e137d0" providerId="LiveId" clId="{AD3D2498-ADC2-B949-B632-216C0C7F4661}" dt="2023-06-01T15:15:29.730" v="3492" actId="478"/>
          <ac:spMkLst>
            <pc:docMk/>
            <pc:sldMk cId="2154405015" sldId="276"/>
            <ac:spMk id="136" creationId="{BADD9C1B-67E1-291C-88CD-0183341E7C23}"/>
          </ac:spMkLst>
        </pc:s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3" creationId="{55CD5A22-F53B-7DB8-7A8A-687CFD6A7045}"/>
          </ac:grpSpMkLst>
        </pc:grpChg>
        <pc:grpChg chg="add 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2" creationId="{AC5EB9E4-AEB3-CBDA-B2B5-8C715D0B1A74}"/>
          </ac:grpSpMkLst>
        </pc:grpChg>
        <pc:grpChg chg="mod">
          <ac:chgData name="Kulinich Bohdan" userId="48e65c9f34e137d0" providerId="LiveId" clId="{AD3D2498-ADC2-B949-B632-216C0C7F4661}" dt="2023-06-01T15:15:35.941" v="3493"/>
          <ac:grpSpMkLst>
            <pc:docMk/>
            <pc:sldMk cId="2154405015" sldId="276"/>
            <ac:grpSpMk id="23" creationId="{EEBD2266-C24A-22CA-2A5F-7A9DB6CD3637}"/>
          </ac:grpSpMkLst>
        </pc:grpChg>
        <pc:grpChg chg="mod">
          <ac:chgData name="Kulinich Bohdan" userId="48e65c9f34e137d0" providerId="LiveId" clId="{AD3D2498-ADC2-B949-B632-216C0C7F4661}" dt="2023-06-01T15:15:47.510" v="3494" actId="166"/>
          <ac:grpSpMkLst>
            <pc:docMk/>
            <pc:sldMk cId="2154405015" sldId="276"/>
            <ac:grpSpMk id="87" creationId="{4D3A0D0E-2135-D2A8-88DB-F2A45F6C4B96}"/>
          </ac:grpSpMkLst>
        </pc:grpChg>
        <pc:picChg chg="mod">
          <ac:chgData name="Kulinich Bohdan" userId="48e65c9f34e137d0" providerId="LiveId" clId="{AD3D2498-ADC2-B949-B632-216C0C7F4661}" dt="2023-05-25T20:39:30.944" v="2640"/>
          <ac:picMkLst>
            <pc:docMk/>
            <pc:sldMk cId="2154405015" sldId="276"/>
            <ac:picMk id="116" creationId="{60ECB14A-9B5F-AE32-AF26-372FB5D112C0}"/>
          </ac:picMkLst>
        </pc:pic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" creationId="{6F22D615-93AA-4E49-AD73-B0F9201719E2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6" creationId="{48393D1C-BCDC-2847-B8B4-A69A4E2529E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7" creationId="{0646DC9F-DC01-59F9-ADA3-0861D41C733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8" creationId="{606F0736-95E0-093D-2C9F-3B1334AD949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9" creationId="{D7ECB25B-EA0B-809A-6819-4C381E50878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10" creationId="{046CEDC9-7693-AF1E-7824-34D7CDBE695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25" creationId="{929D5CEB-6D4E-8913-BF5E-524B354F1355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6" creationId="{7121B2E9-2FE7-D74A-A405-F801E5955EAC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7" creationId="{B5B6CF34-313F-D21D-0093-B181C72787D6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8" creationId="{297EDBFC-D177-3327-8999-449F74C5831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29" creationId="{DD59FC2F-BE1D-54EB-D8ED-CB5BFFDF27FE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0" creationId="{99335167-3E75-8BF5-84DF-473CE2A523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1" creationId="{5423B2D7-FE94-805E-7D9E-C63794A4417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2" creationId="{F67131D1-B1CF-B25C-471A-0DDBA29B67EC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3" creationId="{2660B853-7D44-3CB7-010E-C0EA9516290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7" creationId="{D278B0DD-8E97-E534-63DF-193683D3F52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38" creationId="{B561F98C-7F07-C577-0296-757F916F42C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39" creationId="{708112D5-8C12-C75A-F26F-93EAEFAC33BA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0" creationId="{57425761-BF14-5DCC-CFFA-AA74277C8071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1" creationId="{13420F9F-C744-A9B8-84DE-39730F34E6D9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2" creationId="{7684CD6A-0E25-C40F-B945-604EB062022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3" creationId="{08C3483A-00BD-0138-1043-A23BB9832C6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4" creationId="{2513F290-14AD-E454-C542-FF1E74D89719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46" creationId="{DE3DEF29-013C-AD60-D555-4AB3A374E56D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7" creationId="{7FFBC895-35A5-5807-E3A2-343FF45B8D68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8" creationId="{BFD50810-2FDB-7454-6C70-4D7F97310CD4}"/>
          </ac:cxnSpMkLst>
        </pc:cxnChg>
        <pc:cxnChg chg="mod">
          <ac:chgData name="Kulinich Bohdan" userId="48e65c9f34e137d0" providerId="LiveId" clId="{AD3D2498-ADC2-B949-B632-216C0C7F4661}" dt="2023-06-01T15:15:35.941" v="3493"/>
          <ac:cxnSpMkLst>
            <pc:docMk/>
            <pc:sldMk cId="2154405015" sldId="276"/>
            <ac:cxnSpMk id="49" creationId="{C58AECEB-D1E7-618F-1CE6-3DF80F3DC80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1" creationId="{4064E8CF-6EA8-C285-9BD6-9159EC75FF7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3" creationId="{5D97C623-DE70-4A59-6F11-32EB967F6D91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5" creationId="{9618D859-67B7-1557-E92F-205C8B83F87E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57" creationId="{DC415DE4-DE53-EBDF-4D88-363560345D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2" creationId="{ED125249-C87A-ED53-06CB-5BE5C567DE6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5" creationId="{846EC82F-0B81-3AEF-D8A3-5F0AE008A70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66" creationId="{8508F1C0-0DFB-0B20-7672-D4F934F63FE8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73" creationId="{0D5DE973-9028-5C19-295D-7116AD7072DA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6" creationId="{598AC559-D2BE-36DD-4A41-4C26F7702F27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89" creationId="{20993E1B-7A3E-750E-D14C-1631898C35A5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2" creationId="{AB055268-5D81-1007-F3A1-D1E6C83E1BAF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04" creationId="{18563A49-0879-84F5-2E58-A3D2C6E1BA40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1" creationId="{F22D6CF3-952E-ABE5-4617-251DDBA42D74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2" creationId="{8BE4658A-D700-B688-0E4C-9E397752DC23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13" creationId="{9528B063-FE80-8A10-B164-6C8D40C7C07B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1" creationId="{E5DB465A-352B-4BCB-8BFC-60C7C385614D}"/>
          </ac:cxnSpMkLst>
        </pc:cxnChg>
        <pc:cxnChg chg="del">
          <ac:chgData name="Kulinich Bohdan" userId="48e65c9f34e137d0" providerId="LiveId" clId="{AD3D2498-ADC2-B949-B632-216C0C7F4661}" dt="2023-06-01T15:15:29.730" v="3492" actId="478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2T11:15:47.186" v="5463" actId="20577"/>
        <pc:sldMkLst>
          <pc:docMk/>
          <pc:sldMk cId="288857224" sldId="277"/>
        </pc:sldMkLst>
        <pc:spChg chg="add mod">
          <ac:chgData name="Kulinich Bohdan" userId="48e65c9f34e137d0" providerId="LiveId" clId="{AD3D2498-ADC2-B949-B632-216C0C7F4661}" dt="2023-06-02T11:15:47.186" v="5463" actId="20577"/>
          <ac:spMkLst>
            <pc:docMk/>
            <pc:sldMk cId="288857224" sldId="277"/>
            <ac:spMk id="3" creationId="{18F97096-E007-F3CD-BBD3-3191C72BF316}"/>
          </ac:spMkLst>
        </pc:spChg>
        <pc:spChg chg="add mod">
          <ac:chgData name="Kulinich Bohdan" userId="48e65c9f34e137d0" providerId="LiveId" clId="{AD3D2498-ADC2-B949-B632-216C0C7F4661}" dt="2023-06-02T06:55:59.567" v="4590" actId="1037"/>
          <ac:spMkLst>
            <pc:docMk/>
            <pc:sldMk cId="288857224" sldId="277"/>
            <ac:spMk id="4" creationId="{4E4A70BA-B3B8-7D31-2333-BE9D1AF01002}"/>
          </ac:spMkLst>
        </pc:spChg>
        <pc:spChg chg="add mod">
          <ac:chgData name="Kulinich Bohdan" userId="48e65c9f34e137d0" providerId="LiveId" clId="{AD3D2498-ADC2-B949-B632-216C0C7F4661}" dt="2023-06-02T08:03:50.658" v="4658" actId="14100"/>
          <ac:spMkLst>
            <pc:docMk/>
            <pc:sldMk cId="288857224" sldId="277"/>
            <ac:spMk id="5" creationId="{B795BC22-3797-2FD7-1A4C-06ACF835EE2F}"/>
          </ac:spMkLst>
        </pc:spChg>
        <pc:spChg chg="add mod">
          <ac:chgData name="Kulinich Bohdan" userId="48e65c9f34e137d0" providerId="LiveId" clId="{AD3D2498-ADC2-B949-B632-216C0C7F4661}" dt="2023-06-02T08:04:01.696" v="4659" actId="1076"/>
          <ac:spMkLst>
            <pc:docMk/>
            <pc:sldMk cId="288857224" sldId="277"/>
            <ac:spMk id="21" creationId="{7D671362-6658-7658-7C8D-E2C9F44934C8}"/>
          </ac:spMkLst>
        </pc:spChg>
        <pc:spChg chg="add mod">
          <ac:chgData name="Kulinich Bohdan" userId="48e65c9f34e137d0" providerId="LiveId" clId="{AD3D2498-ADC2-B949-B632-216C0C7F4661}" dt="2023-06-02T08:04:04.618" v="4660" actId="1076"/>
          <ac:spMkLst>
            <pc:docMk/>
            <pc:sldMk cId="288857224" sldId="277"/>
            <ac:spMk id="22" creationId="{9C35E251-7689-266F-4BB9-470D8CCB03D8}"/>
          </ac:spMkLst>
        </pc:spChg>
        <pc:spChg chg="add mod">
          <ac:chgData name="Kulinich Bohdan" userId="48e65c9f34e137d0" providerId="LiveId" clId="{AD3D2498-ADC2-B949-B632-216C0C7F4661}" dt="2023-06-02T08:04:07.098" v="4661" actId="1076"/>
          <ac:spMkLst>
            <pc:docMk/>
            <pc:sldMk cId="288857224" sldId="277"/>
            <ac:spMk id="23" creationId="{CFC0FA8C-6B04-A4E0-57F2-0B761A99398A}"/>
          </ac:spMkLst>
        </pc:spChg>
        <pc:spChg chg="add mod">
          <ac:chgData name="Kulinich Bohdan" userId="48e65c9f34e137d0" providerId="LiveId" clId="{AD3D2498-ADC2-B949-B632-216C0C7F4661}" dt="2023-06-02T08:04:17.691" v="4663" actId="1076"/>
          <ac:spMkLst>
            <pc:docMk/>
            <pc:sldMk cId="288857224" sldId="277"/>
            <ac:spMk id="25" creationId="{06067C17-3F4B-BB02-6FB6-27406F32EBDF}"/>
          </ac:spMkLst>
        </pc:spChg>
        <pc:spChg chg="add mod">
          <ac:chgData name="Kulinich Bohdan" userId="48e65c9f34e137d0" providerId="LiveId" clId="{AD3D2498-ADC2-B949-B632-216C0C7F4661}" dt="2023-06-02T08:04:39.499" v="4673" actId="1076"/>
          <ac:spMkLst>
            <pc:docMk/>
            <pc:sldMk cId="288857224" sldId="277"/>
            <ac:spMk id="26" creationId="{94699537-4DD3-EEC4-3B1C-2DCD862D4634}"/>
          </ac:spMkLst>
        </pc:spChg>
        <pc:spChg chg="add mod">
          <ac:chgData name="Kulinich Bohdan" userId="48e65c9f34e137d0" providerId="LiveId" clId="{AD3D2498-ADC2-B949-B632-216C0C7F4661}" dt="2023-06-02T08:04:34.277" v="4671" actId="1076"/>
          <ac:spMkLst>
            <pc:docMk/>
            <pc:sldMk cId="288857224" sldId="277"/>
            <ac:spMk id="27" creationId="{628160C9-BED0-F395-33BA-25ABC4C2CEA1}"/>
          </ac:spMkLst>
        </pc:spChg>
        <pc:spChg chg="add mod">
          <ac:chgData name="Kulinich Bohdan" userId="48e65c9f34e137d0" providerId="LiveId" clId="{AD3D2498-ADC2-B949-B632-216C0C7F4661}" dt="2023-06-02T08:04:28.783" v="4669" actId="20577"/>
          <ac:spMkLst>
            <pc:docMk/>
            <pc:sldMk cId="288857224" sldId="277"/>
            <ac:spMk id="29" creationId="{2A428E12-95DD-87DB-B417-9ABB8923139B}"/>
          </ac:spMkLst>
        </pc:spChg>
        <pc:spChg chg="add mod">
          <ac:chgData name="Kulinich Bohdan" userId="48e65c9f34e137d0" providerId="LiveId" clId="{AD3D2498-ADC2-B949-B632-216C0C7F4661}" dt="2023-06-02T08:08:13.919" v="4681" actId="1076"/>
          <ac:spMkLst>
            <pc:docMk/>
            <pc:sldMk cId="288857224" sldId="277"/>
            <ac:spMk id="30" creationId="{346D0E6C-FD86-8703-8CE0-997D5A804C2A}"/>
          </ac:spMkLst>
        </pc:spChg>
        <pc:spChg chg="add mod">
          <ac:chgData name="Kulinich Bohdan" userId="48e65c9f34e137d0" providerId="LiveId" clId="{AD3D2498-ADC2-B949-B632-216C0C7F4661}" dt="2023-06-02T08:09:34.914" v="4690" actId="1035"/>
          <ac:spMkLst>
            <pc:docMk/>
            <pc:sldMk cId="288857224" sldId="277"/>
            <ac:spMk id="31" creationId="{A43B64F2-E3F1-F8D1-DA35-F08C48721897}"/>
          </ac:spMkLst>
        </pc:spChg>
        <pc:spChg chg="add mod">
          <ac:chgData name="Kulinich Bohdan" userId="48e65c9f34e137d0" providerId="LiveId" clId="{AD3D2498-ADC2-B949-B632-216C0C7F4661}" dt="2023-06-02T08:09:37.181" v="4691" actId="1036"/>
          <ac:spMkLst>
            <pc:docMk/>
            <pc:sldMk cId="288857224" sldId="277"/>
            <ac:spMk id="32" creationId="{803EF673-F050-2F3C-0000-FDC5DD463861}"/>
          </ac:spMkLst>
        </pc:spChg>
        <pc:spChg chg="mod topLvl">
          <ac:chgData name="Kulinich Bohdan" userId="48e65c9f34e137d0" providerId="LiveId" clId="{AD3D2498-ADC2-B949-B632-216C0C7F4661}" dt="2023-06-02T06:49:26.673" v="4346" actId="14100"/>
          <ac:spMkLst>
            <pc:docMk/>
            <pc:sldMk cId="288857224" sldId="277"/>
            <ac:spMk id="90" creationId="{079E00CA-75F2-8FBA-DC4A-B27B7ACC1DEB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3" creationId="{BE365167-E2D4-DDB7-70C6-35392A14DD9E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14" creationId="{EBBE3F62-C4A4-F385-3D16-B1AF7FE79757}"/>
          </ac:spMkLst>
        </pc:spChg>
        <pc:spChg chg="mod topLvl">
          <ac:chgData name="Kulinich Bohdan" userId="48e65c9f34e137d0" providerId="LiveId" clId="{AD3D2498-ADC2-B949-B632-216C0C7F4661}" dt="2023-06-02T06:48:48.896" v="4328" actId="14100"/>
          <ac:spMkLst>
            <pc:docMk/>
            <pc:sldMk cId="288857224" sldId="277"/>
            <ac:spMk id="127" creationId="{3C0E762E-4108-2846-CEB0-F1F42BA138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8" creationId="{64B6A181-D34F-72D6-B53E-6CF74D1323C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29" creationId="{5FAD6A1C-6276-34A4-B267-0CFA5B7651A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0" creationId="{A94C35BE-F003-3D7F-46A1-30DB0B9A50C1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1" creationId="{A8320DEB-266C-DF48-88FA-FF8DE45D449A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2" creationId="{4EB93F66-DF77-C1E6-44BD-6F1C1A881B54}"/>
          </ac:spMkLst>
        </pc:spChg>
        <pc:spChg chg="mod topLvl">
          <ac:chgData name="Kulinich Bohdan" userId="48e65c9f34e137d0" providerId="LiveId" clId="{AD3D2498-ADC2-B949-B632-216C0C7F4661}" dt="2023-06-02T06:49:00.611" v="4343" actId="1036"/>
          <ac:spMkLst>
            <pc:docMk/>
            <pc:sldMk cId="288857224" sldId="277"/>
            <ac:spMk id="133" creationId="{8B569A2A-3344-1BA1-E684-CB5FC30E1C91}"/>
          </ac:spMkLst>
        </pc:spChg>
        <pc:grpChg chg="del">
          <ac:chgData name="Kulinich Bohdan" userId="48e65c9f34e137d0" providerId="LiveId" clId="{AD3D2498-ADC2-B949-B632-216C0C7F4661}" dt="2023-06-02T06:39:08.264" v="4135" actId="478"/>
          <ac:grpSpMkLst>
            <pc:docMk/>
            <pc:sldMk cId="288857224" sldId="277"/>
            <ac:grpSpMk id="134" creationId="{A97968D7-F8A4-FC6C-2A72-A5CF82600DB9}"/>
          </ac:grpSpMkLst>
        </pc:grpChg>
        <pc:grpChg chg="del">
          <ac:chgData name="Kulinich Bohdan" userId="48e65c9f34e137d0" providerId="LiveId" clId="{AD3D2498-ADC2-B949-B632-216C0C7F4661}" dt="2023-06-02T06:43:53.466" v="4257" actId="165"/>
          <ac:grpSpMkLst>
            <pc:docMk/>
            <pc:sldMk cId="288857224" sldId="277"/>
            <ac:grpSpMk id="136" creationId="{FCD873B1-97C3-6121-F403-161922D2CA9C}"/>
          </ac:grpSpMkLst>
        </pc:grpChg>
        <pc:picChg chg="mod">
          <ac:chgData name="Kulinich Bohdan" userId="48e65c9f34e137d0" providerId="LiveId" clId="{AD3D2498-ADC2-B949-B632-216C0C7F4661}" dt="2023-05-25T20:39:37.833" v="2641"/>
          <ac:picMkLst>
            <pc:docMk/>
            <pc:sldMk cId="288857224" sldId="277"/>
            <ac:picMk id="62" creationId="{889205CD-7225-8D56-357A-D226F9CE4489}"/>
          </ac:picMkLst>
        </pc:pic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6" creationId="{A6075B73-8296-C15B-B3AA-8CE2D7F1E464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8" creationId="{25FF0A4B-B35F-A83F-A4AE-0CEC8B087E4A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2" creationId="{2B06CCCA-916D-74D5-63B6-A2B9E114BD33}"/>
          </ac:cxnSpMkLst>
        </pc:cxnChg>
        <pc:cxnChg chg="add mod">
          <ac:chgData name="Kulinich Bohdan" userId="48e65c9f34e137d0" providerId="LiveId" clId="{AD3D2498-ADC2-B949-B632-216C0C7F4661}" dt="2023-06-02T08:03:45.804" v="4657" actId="1036"/>
          <ac:cxnSpMkLst>
            <pc:docMk/>
            <pc:sldMk cId="288857224" sldId="277"/>
            <ac:cxnSpMk id="14" creationId="{CF56BD49-C5CA-8E38-376E-72184FB047A3}"/>
          </ac:cxnSpMkLst>
        </pc:cxnChg>
        <pc:cxnChg chg="add del mod">
          <ac:chgData name="Kulinich Bohdan" userId="48e65c9f34e137d0" providerId="LiveId" clId="{AD3D2498-ADC2-B949-B632-216C0C7F4661}" dt="2023-06-02T08:03:02.800" v="4639" actId="478"/>
          <ac:cxnSpMkLst>
            <pc:docMk/>
            <pc:sldMk cId="288857224" sldId="277"/>
            <ac:cxnSpMk id="19" creationId="{F9EA3051-EF25-9C1B-26A1-954B3085D134}"/>
          </ac:cxnSpMkLst>
        </pc:cxnChg>
        <pc:cxnChg chg="add del mod">
          <ac:chgData name="Kulinich Bohdan" userId="48e65c9f34e137d0" providerId="LiveId" clId="{AD3D2498-ADC2-B949-B632-216C0C7F4661}" dt="2023-06-02T08:03:04.060" v="4640" actId="478"/>
          <ac:cxnSpMkLst>
            <pc:docMk/>
            <pc:sldMk cId="288857224" sldId="277"/>
            <ac:cxnSpMk id="20" creationId="{DE900C69-8DF5-AF27-968E-866AAC2EDB92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6" creationId="{DF32E69C-56C9-183B-4185-FBFF40D0E8AC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97" creationId="{349135FA-9B3E-4AEA-A20F-B42B55864DFB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0" creationId="{92724AD1-5B51-7F23-76C1-067B90AA6710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4" creationId="{03D3A20A-0C8E-BE6C-8FA2-63882A2EFFB6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06" creationId="{2E5B139C-EECA-1876-B027-C4361BCC3789}"/>
          </ac:cxnSpMkLst>
        </pc:cxnChg>
        <pc:cxnChg chg="mod topLvl">
          <ac:chgData name="Kulinich Bohdan" userId="48e65c9f34e137d0" providerId="LiveId" clId="{AD3D2498-ADC2-B949-B632-216C0C7F4661}" dt="2023-06-02T06:49:00.611" v="4343" actId="1036"/>
          <ac:cxnSpMkLst>
            <pc:docMk/>
            <pc:sldMk cId="288857224" sldId="277"/>
            <ac:cxnSpMk id="110" creationId="{922601C6-093B-67E5-C584-4462C1A571C8}"/>
          </ac:cxnSpMkLst>
        </pc:cxnChg>
        <pc:cxnChg chg="mod">
          <ac:chgData name="Kulinich Bohdan" userId="48e65c9f34e137d0" providerId="LiveId" clId="{AD3D2498-ADC2-B949-B632-216C0C7F4661}" dt="2023-06-02T06:55:52.296" v="4580" actId="1038"/>
          <ac:cxnSpMkLst>
            <pc:docMk/>
            <pc:sldMk cId="288857224" sldId="277"/>
            <ac:cxnSpMk id="135" creationId="{E6F3C212-FCED-6F07-785B-62CC20B995C4}"/>
          </ac:cxnSpMkLst>
        </pc:cxnChg>
      </pc:sldChg>
      <pc:sldChg chg="addSp delSp modSp mod delAnim modAnim">
        <pc:chgData name="Kulinich Bohdan" userId="48e65c9f34e137d0" providerId="LiveId" clId="{AD3D2498-ADC2-B949-B632-216C0C7F4661}" dt="2023-06-03T11:08:56.502" v="5503" actId="20577"/>
        <pc:sldMkLst>
          <pc:docMk/>
          <pc:sldMk cId="3892148844" sldId="278"/>
        </pc:sldMkLst>
        <pc:spChg chg="mod">
          <ac:chgData name="Kulinich Bohdan" userId="48e65c9f34e137d0" providerId="LiveId" clId="{AD3D2498-ADC2-B949-B632-216C0C7F4661}" dt="2023-06-03T11:08:51.718" v="5500" actId="20577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0" creationId="{C8534130-08EA-556C-8A7A-CEA99C105BF7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1" creationId="{BA39292C-581F-0B6B-A136-789B2B317872}"/>
          </ac:spMkLst>
        </pc:spChg>
        <pc:spChg chg="add mod">
          <ac:chgData name="Kulinich Bohdan" userId="48e65c9f34e137d0" providerId="LiveId" clId="{AD3D2498-ADC2-B949-B632-216C0C7F4661}" dt="2023-06-02T08:56:34.581" v="5029" actId="164"/>
          <ac:spMkLst>
            <pc:docMk/>
            <pc:sldMk cId="3892148844" sldId="278"/>
            <ac:spMk id="12" creationId="{23366A45-DA05-EB78-0428-F19FA1B85DF4}"/>
          </ac:spMkLst>
        </pc:spChg>
        <pc:spChg chg="mod">
          <ac:chgData name="Kulinich Bohdan" userId="48e65c9f34e137d0" providerId="LiveId" clId="{AD3D2498-ADC2-B949-B632-216C0C7F4661}" dt="2023-06-03T11:08:53.466" v="5501" actId="20577"/>
          <ac:spMkLst>
            <pc:docMk/>
            <pc:sldMk cId="3892148844" sldId="278"/>
            <ac:spMk id="26" creationId="{95E4741B-7DBC-71A3-746B-F8391E708773}"/>
          </ac:spMkLst>
        </pc:spChg>
        <pc:spChg chg="mod">
          <ac:chgData name="Kulinich Bohdan" userId="48e65c9f34e137d0" providerId="LiveId" clId="{AD3D2498-ADC2-B949-B632-216C0C7F4661}" dt="2023-06-03T11:08:56.502" v="5503" actId="20577"/>
          <ac:spMkLst>
            <pc:docMk/>
            <pc:sldMk cId="3892148844" sldId="278"/>
            <ac:spMk id="35" creationId="{EBEA9BFE-EF5B-1E23-E686-307EC29A5F5C}"/>
          </ac:spMkLst>
        </pc:spChg>
        <pc:spChg chg="del mod">
          <ac:chgData name="Kulinich Bohdan" userId="48e65c9f34e137d0" providerId="LiveId" clId="{AD3D2498-ADC2-B949-B632-216C0C7F4661}" dt="2023-06-02T08:32:33.591" v="4985" actId="478"/>
          <ac:spMkLst>
            <pc:docMk/>
            <pc:sldMk cId="3892148844" sldId="278"/>
            <ac:spMk id="36" creationId="{D408F0B6-BF30-C465-FDA9-B0C0E5C99F5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7" creationId="{7EBE6CFF-5BF6-E3FA-24BB-535E9F0B5EA0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8" creationId="{5C83CA7E-E9BF-F254-8B2F-A1D55D770569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39" creationId="{81CB229C-DA0B-1B67-5DA4-E862FB3FB6B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0" creationId="{3E52869B-1A58-9BD3-48EE-968CEEC456D4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1" creationId="{8E48DD21-1641-8774-073A-A0ABD6253B6E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2" creationId="{08229590-5D1A-2EAB-6D47-D3616C7806CC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3" creationId="{0FC01570-39D8-FF87-0EAE-E4C9121CD0C8}"/>
          </ac:spMkLst>
        </pc:spChg>
        <pc:spChg chg="del mod">
          <ac:chgData name="Kulinich Bohdan" userId="48e65c9f34e137d0" providerId="LiveId" clId="{AD3D2498-ADC2-B949-B632-216C0C7F4661}" dt="2023-06-02T08:32:18.981" v="4980" actId="478"/>
          <ac:spMkLst>
            <pc:docMk/>
            <pc:sldMk cId="3892148844" sldId="278"/>
            <ac:spMk id="44" creationId="{39A6582E-8A18-7181-0EC0-7458ECEFA683}"/>
          </ac:spMkLst>
        </pc:spChg>
        <pc:grpChg chg="add mod">
          <ac:chgData name="Kulinich Bohdan" userId="48e65c9f34e137d0" providerId="LiveId" clId="{AD3D2498-ADC2-B949-B632-216C0C7F4661}" dt="2023-06-02T08:56:34.581" v="5029" actId="164"/>
          <ac:grpSpMkLst>
            <pc:docMk/>
            <pc:sldMk cId="3892148844" sldId="278"/>
            <ac:grpSpMk id="13" creationId="{8C43C8CB-74DB-FADD-1D38-FB6C2C9EFA4D}"/>
          </ac:grpSpMkLst>
        </pc:grpChg>
        <pc:picChg chg="add del mod">
          <ac:chgData name="Kulinich Bohdan" userId="48e65c9f34e137d0" providerId="LiveId" clId="{AD3D2498-ADC2-B949-B632-216C0C7F4661}" dt="2023-06-02T08:45:17.907" v="4990" actId="478"/>
          <ac:picMkLst>
            <pc:docMk/>
            <pc:sldMk cId="3892148844" sldId="278"/>
            <ac:picMk id="5" creationId="{1625BC3F-6E5C-6386-930F-75079118B615}"/>
          </ac:picMkLst>
        </pc:picChg>
        <pc:picChg chg="add del mod">
          <ac:chgData name="Kulinich Bohdan" userId="48e65c9f34e137d0" providerId="LiveId" clId="{AD3D2498-ADC2-B949-B632-216C0C7F4661}" dt="2023-06-02T08:45:57.037" v="4995" actId="478"/>
          <ac:picMkLst>
            <pc:docMk/>
            <pc:sldMk cId="3892148844" sldId="278"/>
            <ac:picMk id="7" creationId="{F17CCC39-5566-FC5B-ABC9-87D83B396EF7}"/>
          </ac:picMkLst>
        </pc:picChg>
        <pc:picChg chg="add mod modCrop">
          <ac:chgData name="Kulinich Bohdan" userId="48e65c9f34e137d0" providerId="LiveId" clId="{AD3D2498-ADC2-B949-B632-216C0C7F4661}" dt="2023-06-02T08:56:34.581" v="5029" actId="164"/>
          <ac:picMkLst>
            <pc:docMk/>
            <pc:sldMk cId="3892148844" sldId="278"/>
            <ac:picMk id="9" creationId="{E489453E-50E7-2D14-754A-DB0BBF87239F}"/>
          </ac:picMkLst>
        </pc:picChg>
        <pc:picChg chg="mod">
          <ac:chgData name="Kulinich Bohdan" userId="48e65c9f34e137d0" providerId="LiveId" clId="{AD3D2498-ADC2-B949-B632-216C0C7F4661}" dt="2023-05-25T20:39:43.167" v="2642"/>
          <ac:picMkLst>
            <pc:docMk/>
            <pc:sldMk cId="3892148844" sldId="278"/>
            <ac:picMk id="69" creationId="{F71686A7-8D00-C4C0-B9A6-650F44BC9799}"/>
          </ac:picMkLst>
        </pc:picChg>
      </pc:sldChg>
      <pc:sldChg chg="addSp delSp modSp mod setBg delAnim modAnim">
        <pc:chgData name="Kulinich Bohdan" userId="48e65c9f34e137d0" providerId="LiveId" clId="{AD3D2498-ADC2-B949-B632-216C0C7F4661}" dt="2023-06-03T08:01:39.246" v="5499" actId="14429"/>
        <pc:sldMkLst>
          <pc:docMk/>
          <pc:sldMk cId="2337633875" sldId="279"/>
        </pc:sldMkLst>
        <pc:spChg chg="del mod">
          <ac:chgData name="Kulinich Bohdan" userId="48e65c9f34e137d0" providerId="LiveId" clId="{AD3D2498-ADC2-B949-B632-216C0C7F4661}" dt="2023-06-01T15:38:32.884" v="3548" actId="478"/>
          <ac:spMkLst>
            <pc:docMk/>
            <pc:sldMk cId="2337633875" sldId="279"/>
            <ac:spMk id="2" creationId="{991FDDA8-1F75-2841-6B58-B820882F6785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" creationId="{BD7AD4C6-C9A7-303B-E779-ABB2F6EC17B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26" creationId="{C8C7BE6C-0B92-003A-DEDE-E1713B042AC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34" creationId="{117B4739-72EC-D88E-3F90-5053DA119A3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4" creationId="{3D465812-B71A-F9DA-7468-4B47F7EFD0E0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5" creationId="{66C262E3-9E4D-9229-9D40-FD3A5D29C790}"/>
          </ac:spMkLst>
        </pc:spChg>
        <pc:spChg chg="del mod">
          <ac:chgData name="Kulinich Bohdan" userId="48e65c9f34e137d0" providerId="LiveId" clId="{AD3D2498-ADC2-B949-B632-216C0C7F4661}" dt="2023-05-26T12:52:04.948" v="2893" actId="478"/>
          <ac:spMkLst>
            <pc:docMk/>
            <pc:sldMk cId="2337633875" sldId="279"/>
            <ac:spMk id="39" creationId="{8D409A44-D409-26F3-F2CB-A2451AEB2823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39" creationId="{E04E7361-420B-7FF9-1B5C-469244AE967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0" creationId="{5EABCFF5-8A95-C2D2-0F2E-F2B922FDAA74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1" creationId="{9E51397A-740A-F3B6-1270-50C670EC21D3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2" creationId="{D31D7E4B-EB57-2277-4206-40B2A0AFDC42}"/>
          </ac:spMkLst>
        </pc:spChg>
        <pc:spChg chg="del">
          <ac:chgData name="Kulinich Bohdan" userId="48e65c9f34e137d0" providerId="LiveId" clId="{AD3D2498-ADC2-B949-B632-216C0C7F4661}" dt="2023-05-26T12:50:05.583" v="2647" actId="478"/>
          <ac:spMkLst>
            <pc:docMk/>
            <pc:sldMk cId="2337633875" sldId="279"/>
            <ac:spMk id="43" creationId="{597127CE-3289-455A-7530-9FBB3FBA3F3C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52" creationId="{C418495F-F954-9C19-6B11-90D86950DAC1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3" creationId="{D87AFFA0-D6B5-577C-DCF4-7D99E6F6D3AA}"/>
          </ac:spMkLst>
        </pc:spChg>
        <pc:spChg chg="add del mod">
          <ac:chgData name="Kulinich Bohdan" userId="48e65c9f34e137d0" providerId="LiveId" clId="{AD3D2498-ADC2-B949-B632-216C0C7F4661}" dt="2023-06-01T14:00:43.009" v="3081" actId="478"/>
          <ac:spMkLst>
            <pc:docMk/>
            <pc:sldMk cId="2337633875" sldId="279"/>
            <ac:spMk id="65" creationId="{3F771398-E824-AA55-0B75-6EB884C866F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6" creationId="{5E6EFBB4-4BE3-754C-A7C5-1E37FCEC729A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69" creationId="{713CF461-6A42-5E86-DCA5-54106F5BDBBF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70" creationId="{5F262819-D00F-C933-0B25-2A1A2D2BC9BC}"/>
          </ac:spMkLst>
        </pc:spChg>
        <pc:spChg chg="mod topLvl">
          <ac:chgData name="Kulinich Bohdan" userId="48e65c9f34e137d0" providerId="LiveId" clId="{AD3D2498-ADC2-B949-B632-216C0C7F4661}" dt="2023-06-01T13:56:47.763" v="3033" actId="165"/>
          <ac:spMkLst>
            <pc:docMk/>
            <pc:sldMk cId="2337633875" sldId="279"/>
            <ac:spMk id="73" creationId="{6DA15987-D11D-7643-6DFB-3C2AF2FC296E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1" creationId="{E957D3C4-102D-CB49-813F-061E584AEBCD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2" creationId="{B268B3E1-7CB1-2D88-AA3E-E144C0AFE474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3" creationId="{F6400CA0-1C2E-EF10-3C92-B259C5980019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4" creationId="{BF262E5F-9DFF-744F-45B4-A110FFFA2DD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5" creationId="{04DA5150-AFC1-5F80-3D92-9F2164E3CEE7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86" creationId="{7063E576-E6D3-90EC-689B-EED4232DB50E}"/>
          </ac:spMkLst>
        </pc:spChg>
        <pc:spChg chg="add mod">
          <ac:chgData name="Kulinich Bohdan" userId="48e65c9f34e137d0" providerId="LiveId" clId="{AD3D2498-ADC2-B949-B632-216C0C7F4661}" dt="2023-06-01T15:05:06.924" v="3402" actId="1035"/>
          <ac:spMkLst>
            <pc:docMk/>
            <pc:sldMk cId="2337633875" sldId="279"/>
            <ac:spMk id="87" creationId="{B1DBFD80-FA42-EDBF-5361-8920DD271E79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19" creationId="{93E63CFA-A33D-5BA6-74A9-FE35284EC195}"/>
          </ac:spMkLst>
        </pc:spChg>
        <pc:spChg chg="add mod">
          <ac:chgData name="Kulinich Bohdan" userId="48e65c9f34e137d0" providerId="LiveId" clId="{AD3D2498-ADC2-B949-B632-216C0C7F4661}" dt="2023-06-01T14:41:13.475" v="3305" actId="164"/>
          <ac:spMkLst>
            <pc:docMk/>
            <pc:sldMk cId="2337633875" sldId="279"/>
            <ac:spMk id="120" creationId="{4E96A27F-8C52-863C-26C1-D9B882706C8B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1" creationId="{FA509F0C-2158-FE44-3E83-9A63E105A341}"/>
          </ac:spMkLst>
        </pc:spChg>
        <pc:spChg chg="add mod">
          <ac:chgData name="Kulinich Bohdan" userId="48e65c9f34e137d0" providerId="LiveId" clId="{AD3D2498-ADC2-B949-B632-216C0C7F4661}" dt="2023-06-01T14:41:16.740" v="3306" actId="164"/>
          <ac:spMkLst>
            <pc:docMk/>
            <pc:sldMk cId="2337633875" sldId="279"/>
            <ac:spMk id="122" creationId="{5E9A1BD7-1966-71EE-6459-3AD9EC58F9B4}"/>
          </ac:spMkLst>
        </pc:spChg>
        <pc:spChg chg="add mod">
          <ac:chgData name="Kulinich Bohdan" userId="48e65c9f34e137d0" providerId="LiveId" clId="{AD3D2498-ADC2-B949-B632-216C0C7F4661}" dt="2023-06-01T15:07:39.869" v="3469" actId="123"/>
          <ac:spMkLst>
            <pc:docMk/>
            <pc:sldMk cId="2337633875" sldId="279"/>
            <ac:spMk id="123" creationId="{B2BD262D-F28C-380E-20E9-0D7F187CD087}"/>
          </ac:spMkLst>
        </pc:spChg>
        <pc:spChg chg="add del mod">
          <ac:chgData name="Kulinich Bohdan" userId="48e65c9f34e137d0" providerId="LiveId" clId="{AD3D2498-ADC2-B949-B632-216C0C7F4661}" dt="2023-06-01T15:07:13.366" v="3458" actId="478"/>
          <ac:spMkLst>
            <pc:docMk/>
            <pc:sldMk cId="2337633875" sldId="279"/>
            <ac:spMk id="124" creationId="{87870237-2F4E-F5DD-A839-86D0EE9EA401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7" creationId="{7808E51C-645A-1545-6CA1-A51A1804877A}"/>
          </ac:spMkLst>
        </pc:spChg>
        <pc:spChg chg="add del mod modVis">
          <ac:chgData name="Kulinich Bohdan" userId="48e65c9f34e137d0" providerId="LiveId" clId="{AD3D2498-ADC2-B949-B632-216C0C7F4661}" dt="2023-06-01T15:16:35.339" v="3497" actId="478"/>
          <ac:spMkLst>
            <pc:docMk/>
            <pc:sldMk cId="2337633875" sldId="279"/>
            <ac:spMk id="128" creationId="{519C03E2-C575-ED7F-4C92-1DA355688885}"/>
          </ac:spMkLst>
        </pc:spChg>
        <pc:spChg chg="add mod">
          <ac:chgData name="Kulinich Bohdan" userId="48e65c9f34e137d0" providerId="LiveId" clId="{AD3D2498-ADC2-B949-B632-216C0C7F4661}" dt="2023-06-01T15:07:55.012" v="3476" actId="164"/>
          <ac:spMkLst>
            <pc:docMk/>
            <pc:sldMk cId="2337633875" sldId="279"/>
            <ac:spMk id="129" creationId="{787FCF70-4C99-38D9-B51B-5A8EF2CD0831}"/>
          </ac:spMkLst>
        </pc:spChg>
        <pc:spChg chg="add del mod">
          <ac:chgData name="Kulinich Bohdan" userId="48e65c9f34e137d0" providerId="LiveId" clId="{AD3D2498-ADC2-B949-B632-216C0C7F4661}" dt="2023-06-01T18:38:25.756" v="4026" actId="478"/>
          <ac:spMkLst>
            <pc:docMk/>
            <pc:sldMk cId="2337633875" sldId="279"/>
            <ac:spMk id="131" creationId="{D60B0D5D-4C91-3B13-7893-1E8FAE19947A}"/>
          </ac:spMkLst>
        </pc:spChg>
        <pc:spChg chg="add mod">
          <ac:chgData name="Kulinich Bohdan" userId="48e65c9f34e137d0" providerId="LiveId" clId="{AD3D2498-ADC2-B949-B632-216C0C7F4661}" dt="2023-06-02T19:44:02.874" v="5496" actId="20577"/>
          <ac:spMkLst>
            <pc:docMk/>
            <pc:sldMk cId="2337633875" sldId="279"/>
            <ac:spMk id="132" creationId="{1BA9A4B4-92E2-34E6-2050-50543FCB0C74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3" creationId="{054C2741-0064-225D-393F-09881C681611}"/>
          </ac:spMkLst>
        </pc:spChg>
        <pc:spChg chg="add del mod">
          <ac:chgData name="Kulinich Bohdan" userId="48e65c9f34e137d0" providerId="LiveId" clId="{AD3D2498-ADC2-B949-B632-216C0C7F4661}" dt="2023-06-01T18:30:43.173" v="3663" actId="478"/>
          <ac:spMkLst>
            <pc:docMk/>
            <pc:sldMk cId="2337633875" sldId="279"/>
            <ac:spMk id="134" creationId="{B54C02B6-9925-F4B6-02B9-AA56E4E0958D}"/>
          </ac:spMkLst>
        </pc:spChg>
        <pc:spChg chg="add mod">
          <ac:chgData name="Kulinich Bohdan" userId="48e65c9f34e137d0" providerId="LiveId" clId="{AD3D2498-ADC2-B949-B632-216C0C7F4661}" dt="2023-06-01T18:33:59.685" v="3841" actId="14100"/>
          <ac:spMkLst>
            <pc:docMk/>
            <pc:sldMk cId="2337633875" sldId="279"/>
            <ac:spMk id="135" creationId="{7BC0F330-851D-E052-DDD2-C7F8ED4D464F}"/>
          </ac:spMkLst>
        </pc:spChg>
        <pc:spChg chg="add mod">
          <ac:chgData name="Kulinich Bohdan" userId="48e65c9f34e137d0" providerId="LiveId" clId="{AD3D2498-ADC2-B949-B632-216C0C7F4661}" dt="2023-06-02T19:44:05.110" v="5497" actId="20577"/>
          <ac:spMkLst>
            <pc:docMk/>
            <pc:sldMk cId="2337633875" sldId="279"/>
            <ac:spMk id="136" creationId="{9B69BFC6-DD53-6D20-29EF-440F329047B1}"/>
          </ac:spMkLst>
        </pc:spChg>
        <pc:spChg chg="add mod">
          <ac:chgData name="Kulinich Bohdan" userId="48e65c9f34e137d0" providerId="LiveId" clId="{AD3D2498-ADC2-B949-B632-216C0C7F4661}" dt="2023-06-01T18:38:55.635" v="4048" actId="14100"/>
          <ac:spMkLst>
            <pc:docMk/>
            <pc:sldMk cId="2337633875" sldId="279"/>
            <ac:spMk id="139" creationId="{5CB13982-32D2-B6DE-893E-6898D3E1E1F6}"/>
          </ac:spMkLst>
        </pc:spChg>
        <pc:spChg chg="add del mod">
          <ac:chgData name="Kulinich Bohdan" userId="48e65c9f34e137d0" providerId="LiveId" clId="{AD3D2498-ADC2-B949-B632-216C0C7F4661}" dt="2023-06-01T18:35:14.262" v="3871"/>
          <ac:spMkLst>
            <pc:docMk/>
            <pc:sldMk cId="2337633875" sldId="279"/>
            <ac:spMk id="140" creationId="{90ACE513-0811-3F4F-C41F-6B55C92DD817}"/>
          </ac:spMkLst>
        </pc:spChg>
        <pc:spChg chg="add mod">
          <ac:chgData name="Kulinich Bohdan" userId="48e65c9f34e137d0" providerId="LiveId" clId="{AD3D2498-ADC2-B949-B632-216C0C7F4661}" dt="2023-06-02T11:10:05.507" v="5442" actId="14100"/>
          <ac:spMkLst>
            <pc:docMk/>
            <pc:sldMk cId="2337633875" sldId="279"/>
            <ac:spMk id="141" creationId="{4E0CEE9A-DF4C-BD44-38FF-78025AA904C9}"/>
          </ac:spMkLst>
        </pc:spChg>
        <pc:spChg chg="add mod">
          <ac:chgData name="Kulinich Bohdan" userId="48e65c9f34e137d0" providerId="LiveId" clId="{AD3D2498-ADC2-B949-B632-216C0C7F4661}" dt="2023-06-02T06:11:26.948" v="4095" actId="20577"/>
          <ac:spMkLst>
            <pc:docMk/>
            <pc:sldMk cId="2337633875" sldId="279"/>
            <ac:spMk id="142" creationId="{D81F909F-8C08-D133-3E91-D20E81FB52EC}"/>
          </ac:spMkLst>
        </pc:spChg>
        <pc:spChg chg="add mod modVis">
          <ac:chgData name="Kulinich Bohdan" userId="48e65c9f34e137d0" providerId="LiveId" clId="{AD3D2498-ADC2-B949-B632-216C0C7F4661}" dt="2023-06-03T08:01:39.246" v="5499" actId="14429"/>
          <ac:spMkLst>
            <pc:docMk/>
            <pc:sldMk cId="2337633875" sldId="279"/>
            <ac:spMk id="145" creationId="{6BFC1E83-7376-7C3B-1B32-144CB5404967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46" creationId="{8DEFE69B-5314-3B0D-6362-CF353344D84E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7" creationId="{25295D34-7ED8-9504-468E-0ACDCC7203A7}"/>
          </ac:spMkLst>
        </pc:spChg>
        <pc:spChg chg="add mod topLvl">
          <ac:chgData name="Kulinich Bohdan" userId="48e65c9f34e137d0" providerId="LiveId" clId="{AD3D2498-ADC2-B949-B632-216C0C7F4661}" dt="2023-06-02T11:06:58.469" v="5392" actId="164"/>
          <ac:spMkLst>
            <pc:docMk/>
            <pc:sldMk cId="2337633875" sldId="279"/>
            <ac:spMk id="148" creationId="{E4ACBFB5-F3D0-BBF7-8478-BFE078BD900C}"/>
          </ac:spMkLst>
        </pc:spChg>
        <pc:spChg chg="add mod topLvl">
          <ac:chgData name="Kulinich Bohdan" userId="48e65c9f34e137d0" providerId="LiveId" clId="{AD3D2498-ADC2-B949-B632-216C0C7F4661}" dt="2023-06-02T11:07:21.935" v="5402" actId="164"/>
          <ac:spMkLst>
            <pc:docMk/>
            <pc:sldMk cId="2337633875" sldId="279"/>
            <ac:spMk id="154" creationId="{A4352B6B-0B7B-3656-0FF7-83C4D5F51A0C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5" creationId="{513EA001-7200-00D3-9A03-EC0483CF0D6F}"/>
          </ac:spMkLst>
        </pc:spChg>
        <pc:spChg chg="add del mod">
          <ac:chgData name="Kulinich Bohdan" userId="48e65c9f34e137d0" providerId="LiveId" clId="{AD3D2498-ADC2-B949-B632-216C0C7F4661}" dt="2023-06-02T09:31:27.850" v="5342" actId="478"/>
          <ac:spMkLst>
            <pc:docMk/>
            <pc:sldMk cId="2337633875" sldId="279"/>
            <ac:spMk id="156" creationId="{1FA06338-7A5D-8E73-EB13-4DB2058E4E11}"/>
          </ac:spMkLst>
        </pc:spChg>
        <pc:spChg chg="add del mod">
          <ac:chgData name="Kulinich Bohdan" userId="48e65c9f34e137d0" providerId="LiveId" clId="{AD3D2498-ADC2-B949-B632-216C0C7F4661}" dt="2023-06-02T09:31:23.791" v="5340" actId="478"/>
          <ac:spMkLst>
            <pc:docMk/>
            <pc:sldMk cId="2337633875" sldId="279"/>
            <ac:spMk id="157" creationId="{1F957F91-78C1-B1D6-54F3-2F52F6F9903F}"/>
          </ac:spMkLst>
        </pc:spChg>
        <pc:spChg chg="add del mod">
          <ac:chgData name="Kulinich Bohdan" userId="48e65c9f34e137d0" providerId="LiveId" clId="{AD3D2498-ADC2-B949-B632-216C0C7F4661}" dt="2023-06-02T09:31:26.225" v="5341" actId="478"/>
          <ac:spMkLst>
            <pc:docMk/>
            <pc:sldMk cId="2337633875" sldId="279"/>
            <ac:spMk id="158" creationId="{B4B73741-2B6B-7518-0082-D1460424CF68}"/>
          </ac:spMkLst>
        </pc:spChg>
        <pc:spChg chg="add del mod">
          <ac:chgData name="Kulinich Bohdan" userId="48e65c9f34e137d0" providerId="LiveId" clId="{AD3D2498-ADC2-B949-B632-216C0C7F4661}" dt="2023-06-02T11:10:19.001" v="5445" actId="478"/>
          <ac:spMkLst>
            <pc:docMk/>
            <pc:sldMk cId="2337633875" sldId="279"/>
            <ac:spMk id="183" creationId="{1A0CA419-6421-1E49-A380-9E9C41A36AD7}"/>
          </ac:spMkLst>
        </pc:spChg>
        <pc:grpChg chg="add del mod">
          <ac:chgData name="Kulinich Bohdan" userId="48e65c9f34e137d0" providerId="LiveId" clId="{AD3D2498-ADC2-B949-B632-216C0C7F4661}" dt="2023-06-01T13:57:22.973" v="3039" actId="165"/>
          <ac:grpSpMkLst>
            <pc:docMk/>
            <pc:sldMk cId="2337633875" sldId="279"/>
            <ac:grpSpMk id="11" creationId="{46D80046-4B56-90F1-EB9C-EEBE18B234C5}"/>
          </ac:grpSpMkLst>
        </pc:grpChg>
        <pc:grpChg chg="add del mod">
          <ac:chgData name="Kulinich Bohdan" userId="48e65c9f34e137d0" providerId="LiveId" clId="{AD3D2498-ADC2-B949-B632-216C0C7F4661}" dt="2023-06-01T13:58:27.654" v="3056" actId="478"/>
          <ac:grpSpMkLst>
            <pc:docMk/>
            <pc:sldMk cId="2337633875" sldId="279"/>
            <ac:grpSpMk id="12" creationId="{F060EC94-1839-7939-F3A8-8294A67940CD}"/>
          </ac:grpSpMkLst>
        </pc:grpChg>
        <pc:grpChg chg="add del mod">
          <ac:chgData name="Kulinich Bohdan" userId="48e65c9f34e137d0" providerId="LiveId" clId="{AD3D2498-ADC2-B949-B632-216C0C7F4661}" dt="2023-06-01T14:42:49.104" v="3310" actId="16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25" creationId="{A3081FC2-E52E-BD63-F7A2-4ADE97F44993}"/>
          </ac:grpSpMkLst>
        </pc:grpChg>
        <pc:grpChg chg="add mod">
          <ac:chgData name="Kulinich Bohdan" userId="48e65c9f34e137d0" providerId="LiveId" clId="{AD3D2498-ADC2-B949-B632-216C0C7F4661}" dt="2023-06-01T15:07:55.012" v="3476" actId="164"/>
          <ac:grpSpMkLst>
            <pc:docMk/>
            <pc:sldMk cId="2337633875" sldId="279"/>
            <ac:grpSpMk id="126" creationId="{BAD0F057-B0C2-37D3-B1BB-758EF4FC6CB2}"/>
          </ac:grpSpMkLst>
        </pc:grpChg>
        <pc:grpChg chg="add del mod">
          <ac:chgData name="Kulinich Bohdan" userId="48e65c9f34e137d0" providerId="LiveId" clId="{AD3D2498-ADC2-B949-B632-216C0C7F4661}" dt="2023-06-01T15:16:35.339" v="3497" actId="478"/>
          <ac:grpSpMkLst>
            <pc:docMk/>
            <pc:sldMk cId="2337633875" sldId="279"/>
            <ac:grpSpMk id="130" creationId="{CB857E25-3105-BA4B-1961-F56AAA53C51C}"/>
          </ac:grpSpMkLst>
        </pc:grpChg>
        <pc:grpChg chg="add mod topLvl">
          <ac:chgData name="Kulinich Bohdan" userId="48e65c9f34e137d0" providerId="LiveId" clId="{AD3D2498-ADC2-B949-B632-216C0C7F4661}" dt="2023-06-02T11:07:21.935" v="5402" actId="164"/>
          <ac:grpSpMkLst>
            <pc:docMk/>
            <pc:sldMk cId="2337633875" sldId="279"/>
            <ac:grpSpMk id="159" creationId="{87CECBC8-E37E-D783-AA65-2357CAC4B1B0}"/>
          </ac:grpSpMkLst>
        </pc:grpChg>
        <pc:grpChg chg="add del mod">
          <ac:chgData name="Kulinich Bohdan" userId="48e65c9f34e137d0" providerId="LiveId" clId="{AD3D2498-ADC2-B949-B632-216C0C7F4661}" dt="2023-06-02T11:06:50.032" v="5391" actId="165"/>
          <ac:grpSpMkLst>
            <pc:docMk/>
            <pc:sldMk cId="2337633875" sldId="279"/>
            <ac:grpSpMk id="180" creationId="{5565DA3C-7148-9B70-E590-80A38527D838}"/>
          </ac:grpSpMkLst>
        </pc:grpChg>
        <pc:grpChg chg="add mod modVis">
          <ac:chgData name="Kulinich Bohdan" userId="48e65c9f34e137d0" providerId="LiveId" clId="{AD3D2498-ADC2-B949-B632-216C0C7F4661}" dt="2023-06-02T11:07:40.384" v="5411" actId="14429"/>
          <ac:grpSpMkLst>
            <pc:docMk/>
            <pc:sldMk cId="2337633875" sldId="279"/>
            <ac:grpSpMk id="181" creationId="{DA70B51B-53F1-19CC-E82E-3360BCFCF9C1}"/>
          </ac:grpSpMkLst>
        </pc:grpChg>
        <pc:grpChg chg="add mod">
          <ac:chgData name="Kulinich Bohdan" userId="48e65c9f34e137d0" providerId="LiveId" clId="{AD3D2498-ADC2-B949-B632-216C0C7F4661}" dt="2023-06-02T11:07:26.206" v="5403" actId="167"/>
          <ac:grpSpMkLst>
            <pc:docMk/>
            <pc:sldMk cId="2337633875" sldId="279"/>
            <ac:grpSpMk id="182" creationId="{ADA8882D-AA0C-4D1F-6603-B238A2F23443}"/>
          </ac:grpSpMkLst>
        </pc:grpChg>
        <pc:picChg chg="mod">
          <ac:chgData name="Kulinich Bohdan" userId="48e65c9f34e137d0" providerId="LiveId" clId="{AD3D2498-ADC2-B949-B632-216C0C7F4661}" dt="2023-05-25T20:39:24.024" v="2639"/>
          <ac:picMkLst>
            <pc:docMk/>
            <pc:sldMk cId="2337633875" sldId="279"/>
            <ac:picMk id="6" creationId="{6B95CFE2-37D3-772C-090A-71F329BEAC34}"/>
          </ac:picMkLst>
        </pc:picChg>
        <pc:picChg chg="mod">
          <ac:chgData name="Kulinich Bohdan" userId="48e65c9f34e137d0" providerId="LiveId" clId="{AD3D2498-ADC2-B949-B632-216C0C7F4661}" dt="2023-05-25T20:40:30.630" v="2646"/>
          <ac:picMkLst>
            <pc:docMk/>
            <pc:sldMk cId="2337633875" sldId="279"/>
            <ac:picMk id="68" creationId="{58CB9EF9-C7EB-8B5E-F3FC-E8D0EAA42B86}"/>
          </ac:picMkLst>
        </pc:picChg>
        <pc:picChg chg="mod topLvl">
          <ac:chgData name="Kulinich Bohdan" userId="48e65c9f34e137d0" providerId="LiveId" clId="{AD3D2498-ADC2-B949-B632-216C0C7F4661}" dt="2023-06-01T13:56:47.763" v="3033" actId="165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AD3D2498-ADC2-B949-B632-216C0C7F4661}" dt="2023-06-02T06:09:08.412" v="4066" actId="478"/>
          <ac:picMkLst>
            <pc:docMk/>
            <pc:sldMk cId="2337633875" sldId="279"/>
            <ac:picMk id="138" creationId="{552FE6B7-7D89-4327-EF4A-600D11B78A4B}"/>
          </ac:picMkLst>
        </pc:picChg>
        <pc:picChg chg="add mod modVis modCrop">
          <ac:chgData name="Kulinich Bohdan" userId="48e65c9f34e137d0" providerId="LiveId" clId="{AD3D2498-ADC2-B949-B632-216C0C7F4661}" dt="2023-06-02T11:10:33.364" v="5447" actId="166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3" creationId="{64CD336F-1533-E01D-08E4-80D02EEF49A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4" creationId="{9E13E7C2-0E5A-73F1-CA94-0A4B8627307D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9" creationId="{679F84E0-AB9E-D841-E6A6-377FBB7C6ED5}"/>
          </ac:cxnSpMkLst>
        </pc:cxnChg>
        <pc:cxnChg chg="add mod topLvl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0" creationId="{93284306-9573-64F7-3683-2F3EEED834C5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3" creationId="{E99B75C5-9D95-02D9-3ABD-F5B7BB9EF65E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4" creationId="{65746667-EFA0-4D66-9804-B2E8B6658E4F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5" creationId="{261556D0-156D-B578-0EFD-3C7F85655508}"/>
          </ac:cxnSpMkLst>
        </pc:cxnChg>
        <pc:cxnChg chg="mod">
          <ac:chgData name="Kulinich Bohdan" userId="48e65c9f34e137d0" providerId="LiveId" clId="{AD3D2498-ADC2-B949-B632-216C0C7F4661}" dt="2023-06-01T13:55:48.690" v="3022"/>
          <ac:cxnSpMkLst>
            <pc:docMk/>
            <pc:sldMk cId="2337633875" sldId="279"/>
            <ac:cxnSpMk id="16" creationId="{39560504-507D-DEB5-C738-1CE65603CF8B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17" creationId="{854B9AF4-D460-0DEC-D91F-0FAF0DE1AABE}"/>
          </ac:cxnSpMkLst>
        </pc:cxnChg>
        <pc:cxnChg chg="add mod">
          <ac:chgData name="Kulinich Bohdan" userId="48e65c9f34e137d0" providerId="LiveId" clId="{AD3D2498-ADC2-B949-B632-216C0C7F4661}" dt="2023-06-01T14:41:13.475" v="3305" actId="164"/>
          <ac:cxnSpMkLst>
            <pc:docMk/>
            <pc:sldMk cId="2337633875" sldId="279"/>
            <ac:cxnSpMk id="20" creationId="{E2C1117A-CF77-48F2-C856-A920B80030A1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8" creationId="{1F6510C6-21F3-66D7-C25F-68CE46444E0D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29" creationId="{F248B5C5-838A-E296-DCB4-63ADCAF6E19C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0" creationId="{69514AFE-04BB-5A22-41EF-140003BE4DC7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1" creationId="{44331A58-3BE4-AFF9-DD7C-6AA9EDCAA2CB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2" creationId="{4F8263E7-B958-E60B-2A82-2755138650F2}"/>
          </ac:cxnSpMkLst>
        </pc:cxnChg>
        <pc:cxnChg chg="add del mod">
          <ac:chgData name="Kulinich Bohdan" userId="48e65c9f34e137d0" providerId="LiveId" clId="{AD3D2498-ADC2-B949-B632-216C0C7F4661}" dt="2023-06-01T14:00:04.097" v="3069" actId="478"/>
          <ac:cxnSpMkLst>
            <pc:docMk/>
            <pc:sldMk cId="2337633875" sldId="279"/>
            <ac:cxnSpMk id="33" creationId="{22217A82-8919-378E-4049-68EAAA36E33F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0" creationId="{B42CA5A4-BD78-293B-19B9-58B18E3B2282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1" creationId="{C8E6BD8A-44EA-CB22-3300-D88341663F56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2" creationId="{A256C295-37E8-8D97-5EB9-13F24D5A0064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43" creationId="{C29DA2D3-66E4-ABBA-5E9E-9E9F5713DFBB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0" creationId="{D5274587-2BAE-BF3D-881A-636D22A1F3AE}"/>
          </ac:cxnSpMkLst>
        </pc:cxnChg>
        <pc:cxnChg chg="add del mod">
          <ac:chgData name="Kulinich Bohdan" userId="48e65c9f34e137d0" providerId="LiveId" clId="{AD3D2498-ADC2-B949-B632-216C0C7F4661}" dt="2023-06-01T14:00:43.009" v="3081" actId="478"/>
          <ac:cxnSpMkLst>
            <pc:docMk/>
            <pc:sldMk cId="2337633875" sldId="279"/>
            <ac:cxnSpMk id="51" creationId="{BFCFA97F-AF46-3830-A4A8-A179CE876650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1" creationId="{0A0206E2-250B-8BE3-B491-1EE39809BE6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5" creationId="{5C28067D-E330-DAC0-8059-F332152090D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7" creationId="{4A7D791A-8E3C-41AD-DEF0-8A78BDF3385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8" creationId="{760CA9E9-B1F7-5081-FB25-5EEBD4024137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79" creationId="{0EDCCFDF-AD52-E94A-046F-241B1DAF0BAD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80" creationId="{4FEC459B-1C5A-24AB-BE88-A4AE47ED8AB9}"/>
          </ac:cxnSpMkLst>
        </pc:cxnChg>
        <pc:cxnChg chg="add del mod">
          <ac:chgData name="Kulinich Bohdan" userId="48e65c9f34e137d0" providerId="LiveId" clId="{AD3D2498-ADC2-B949-B632-216C0C7F4661}" dt="2023-06-01T14:02:44.772" v="3105" actId="478"/>
          <ac:cxnSpMkLst>
            <pc:docMk/>
            <pc:sldMk cId="2337633875" sldId="279"/>
            <ac:cxnSpMk id="88" creationId="{1F15076E-B3BC-EAAB-D4C2-9EB41B214C2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2" creationId="{E06E6B6B-982D-3367-20EA-D9A997D751A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4" creationId="{F7369863-C097-00BD-5E27-AC0631B3781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5" creationId="{133C5EB5-9EAB-7B9A-8B4D-3A67EC38D9EA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98" creationId="{54F5F3BD-D3F6-69C9-50DC-6188C5FB51FF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0" creationId="{A067CAF0-63A2-E2C0-C4CE-99B03E515223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3" creationId="{2313C0A4-F800-27CC-9BFB-BF0F98216199}"/>
          </ac:cxnSpMkLst>
        </pc:cxnChg>
        <pc:cxnChg chg="add del mod">
          <ac:chgData name="Kulinich Bohdan" userId="48e65c9f34e137d0" providerId="LiveId" clId="{AD3D2498-ADC2-B949-B632-216C0C7F4661}" dt="2023-06-01T14:33:36.126" v="3155" actId="478"/>
          <ac:cxnSpMkLst>
            <pc:docMk/>
            <pc:sldMk cId="2337633875" sldId="279"/>
            <ac:cxnSpMk id="107" creationId="{CBBF2A24-2410-E851-C09D-29AA75C7974E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08" creationId="{E4828767-491A-17C3-A267-E545F5FEABC6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2" creationId="{75E4F8CE-3A42-14C8-2DAF-8D88A88EA63B}"/>
          </ac:cxnSpMkLst>
        </pc:cxnChg>
        <pc:cxnChg chg="add mod">
          <ac:chgData name="Kulinich Bohdan" userId="48e65c9f34e137d0" providerId="LiveId" clId="{AD3D2498-ADC2-B949-B632-216C0C7F4661}" dt="2023-06-01T14:41:16.740" v="3306" actId="164"/>
          <ac:cxnSpMkLst>
            <pc:docMk/>
            <pc:sldMk cId="2337633875" sldId="279"/>
            <ac:cxnSpMk id="117" creationId="{E11AF200-4B20-1A09-8C29-B47B3651E94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49" creationId="{D7FD5654-7B51-8492-C4A8-15A4D19DAD63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0" creationId="{424DE9B6-4100-E762-57DE-760D5BB2FD18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1" creationId="{3C0D59A5-FDCC-9242-F32D-D84F43A3CE9F}"/>
          </ac:cxnSpMkLst>
        </pc:cxnChg>
        <pc:cxnChg chg="add mod">
          <ac:chgData name="Kulinich Bohdan" userId="48e65c9f34e137d0" providerId="LiveId" clId="{AD3D2498-ADC2-B949-B632-216C0C7F4661}" dt="2023-06-02T11:06:50.032" v="5391" actId="165"/>
          <ac:cxnSpMkLst>
            <pc:docMk/>
            <pc:sldMk cId="2337633875" sldId="279"/>
            <ac:cxnSpMk id="152" creationId="{64FB9634-E6F7-66B3-D923-EF2B21FE8F1C}"/>
          </ac:cxnSpMkLst>
        </pc:cxnChg>
        <pc:cxnChg chg="add mod topLvl">
          <ac:chgData name="Kulinich Bohdan" userId="48e65c9f34e137d0" providerId="LiveId" clId="{AD3D2498-ADC2-B949-B632-216C0C7F4661}" dt="2023-06-02T11:06:58.469" v="5392" actId="164"/>
          <ac:cxnSpMkLst>
            <pc:docMk/>
            <pc:sldMk cId="2337633875" sldId="279"/>
            <ac:cxnSpMk id="153" creationId="{E6315A35-E03E-7AE0-C442-B432CC0B08C5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2" creationId="{D350C739-75DD-A6FD-F01A-E6135FA6AB1F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66" creationId="{E9632A0B-40D4-D335-7D19-61FFA9CC3B4B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1" creationId="{33564034-5101-0A17-DCAF-9DB0987EC349}"/>
          </ac:cxnSpMkLst>
        </pc:cxnChg>
        <pc:cxnChg chg="add mod topLvl">
          <ac:chgData name="Kulinich Bohdan" userId="48e65c9f34e137d0" providerId="LiveId" clId="{AD3D2498-ADC2-B949-B632-216C0C7F4661}" dt="2023-06-02T11:07:21.935" v="5402" actId="164"/>
          <ac:cxnSpMkLst>
            <pc:docMk/>
            <pc:sldMk cId="2337633875" sldId="279"/>
            <ac:cxnSpMk id="176" creationId="{8B3E3B5F-67D1-3B79-7552-D95FB9F0CBFF}"/>
          </ac:cxnSpMkLst>
        </pc:cxnChg>
      </pc:sldChg>
      <pc:sldChg chg="modSp">
        <pc:chgData name="Kulinich Bohdan" userId="48e65c9f34e137d0" providerId="LiveId" clId="{AD3D2498-ADC2-B949-B632-216C0C7F4661}" dt="2023-06-02T11:21:04.878" v="5480" actId="20577"/>
        <pc:sldMkLst>
          <pc:docMk/>
          <pc:sldMk cId="945877188" sldId="280"/>
        </pc:sldMkLst>
        <pc:spChg chg="mod">
          <ac:chgData name="Kulinich Bohdan" userId="48e65c9f34e137d0" providerId="LiveId" clId="{AD3D2498-ADC2-B949-B632-216C0C7F4661}" dt="2023-06-02T11:21:04.878" v="5480" actId="20577"/>
          <ac:spMkLst>
            <pc:docMk/>
            <pc:sldMk cId="945877188" sldId="280"/>
            <ac:spMk id="3" creationId="{98D91E90-AC73-5E6B-4E0C-248EE3206605}"/>
          </ac:spMkLst>
        </pc:spChg>
        <pc:picChg chg="mod">
          <ac:chgData name="Kulinich Bohdan" userId="48e65c9f34e137d0" providerId="LiveId" clId="{AD3D2498-ADC2-B949-B632-216C0C7F4661}" dt="2023-05-25T20:39:48.389" v="2643"/>
          <ac:picMkLst>
            <pc:docMk/>
            <pc:sldMk cId="945877188" sldId="280"/>
            <ac:picMk id="59" creationId="{EF328740-98E2-A171-3C04-7CD5476FB83B}"/>
          </ac:picMkLst>
        </pc:picChg>
      </pc:sldChg>
      <pc:sldChg chg="del">
        <pc:chgData name="Kulinich Bohdan" userId="48e65c9f34e137d0" providerId="LiveId" clId="{AD3D2498-ADC2-B949-B632-216C0C7F4661}" dt="2023-05-25T12:40:48.885" v="177" actId="2696"/>
        <pc:sldMkLst>
          <pc:docMk/>
          <pc:sldMk cId="3599287483" sldId="283"/>
        </pc:sldMkLst>
      </pc:sldChg>
      <pc:sldChg chg="addSp delSp modSp mod delAnim modAnim">
        <pc:chgData name="Kulinich Bohdan" userId="48e65c9f34e137d0" providerId="LiveId" clId="{AD3D2498-ADC2-B949-B632-216C0C7F4661}" dt="2023-05-25T12:40:34.954" v="176" actId="20577"/>
        <pc:sldMkLst>
          <pc:docMk/>
          <pc:sldMk cId="3313802318" sldId="284"/>
        </pc:sldMkLst>
        <pc:spChg chg="add del mod">
          <ac:chgData name="Kulinich Bohdan" userId="48e65c9f34e137d0" providerId="LiveId" clId="{AD3D2498-ADC2-B949-B632-216C0C7F4661}" dt="2023-05-25T12:40:16.379" v="132" actId="478"/>
          <ac:spMkLst>
            <pc:docMk/>
            <pc:sldMk cId="3313802318" sldId="284"/>
            <ac:spMk id="3" creationId="{36579905-8519-53BD-7E68-253AA1A9DC31}"/>
          </ac:spMkLst>
        </pc:spChg>
        <pc:spChg chg="mod">
          <ac:chgData name="Kulinich Bohdan" userId="48e65c9f34e137d0" providerId="LiveId" clId="{AD3D2498-ADC2-B949-B632-216C0C7F4661}" dt="2023-05-25T12:40:04.051" v="126" actId="2057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AD3D2498-ADC2-B949-B632-216C0C7F4661}" dt="2023-05-25T12:40:34.954" v="176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AD3D2498-ADC2-B949-B632-216C0C7F4661}" dt="2023-05-25T12:39:30.763" v="116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del mod delAnim modAnim">
        <pc:chgData name="Kulinich Bohdan" userId="48e65c9f34e137d0" providerId="LiveId" clId="{AD3D2498-ADC2-B949-B632-216C0C7F4661}" dt="2023-05-25T13:35:53.432" v="607" actId="2696"/>
        <pc:sldMkLst>
          <pc:docMk/>
          <pc:sldMk cId="3264582832" sldId="287"/>
        </pc:sldMkLst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" creationId="{8B530A95-FCB9-0C4E-2FE7-43358F144044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4" creationId="{631EEA38-5AC4-0B58-D9AC-01B22D7A2598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5" creationId="{3C744F26-8C98-F516-7619-4CF2F2BC4D4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" creationId="{EC8B6D15-95A4-A8F3-221E-9305DD23242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7" creationId="{A35B81CD-0F6C-7506-11E0-E451C2AABB52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0" creationId="{69A51075-61A5-85F8-DB9D-A2B74EA49985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1" creationId="{14E2823E-31C0-3963-63A2-99137A4073B3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3" creationId="{023644CF-8780-8100-42BA-B0139CF247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4" creationId="{ABEA27E4-442E-E7F7-843E-9A1351314FC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5" creationId="{575A9C42-BCEC-000F-208B-09F0A0056C8F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6" creationId="{56073E86-0C63-D239-3F42-C1CBD978E343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7" creationId="{312FA20A-C0CC-DFBD-3DDA-FA11CC282690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18" creationId="{D130C08C-0CE7-7536-26EA-3AC980397C6E}"/>
          </ac:spMkLst>
        </pc:spChg>
        <pc:spChg chg="mod topLvl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0" creationId="{EA225EC0-D203-E44B-F509-35359D65DDD1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2" creationId="{506FD839-7ECE-F910-9EEA-A3D3A5EB59CE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3" creationId="{99EA5FD4-0AB9-4375-5B76-1A872B72264C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4" creationId="{0A5AF4A9-712A-4E71-0A8A-8C1CB5DF3107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26" creationId="{037B83F5-ACA9-278D-3EC9-73EB18F6AC8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4" creationId="{3BF7902C-AF62-84C6-F603-82FBE9DD5464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6" creationId="{60475812-1DB3-C094-55B5-3645BDC60E23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67" creationId="{50A17355-860B-886B-029C-05DE77014F5B}"/>
          </ac:spMkLst>
        </pc:spChg>
        <pc:spChg chg="del">
          <ac:chgData name="Kulinich Bohdan" userId="48e65c9f34e137d0" providerId="LiveId" clId="{AD3D2498-ADC2-B949-B632-216C0C7F4661}" dt="2023-05-25T12:40:53.306" v="179" actId="478"/>
          <ac:spMkLst>
            <pc:docMk/>
            <pc:sldMk cId="3264582832" sldId="287"/>
            <ac:spMk id="69" creationId="{567CF3E0-033E-58B3-16BE-FED055F3BDD7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0" creationId="{E603AAB1-F849-0C15-AF73-DFDF6F2A023D}"/>
          </ac:spMkLst>
        </pc:spChg>
        <pc:spChg chg="add mod">
          <ac:chgData name="Kulinich Bohdan" userId="48e65c9f34e137d0" providerId="LiveId" clId="{AD3D2498-ADC2-B949-B632-216C0C7F4661}" dt="2023-05-25T13:22:20.906" v="382" actId="1076"/>
          <ac:spMkLst>
            <pc:docMk/>
            <pc:sldMk cId="3264582832" sldId="287"/>
            <ac:spMk id="71" creationId="{89EB0E40-06FE-CB61-F2B3-0FE55E201D5D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2" creationId="{2A015141-23C7-E443-F350-499C3C318C9B}"/>
          </ac:spMkLst>
        </pc:spChg>
        <pc:spChg chg="add mod">
          <ac:chgData name="Kulinich Bohdan" userId="48e65c9f34e137d0" providerId="LiveId" clId="{AD3D2498-ADC2-B949-B632-216C0C7F4661}" dt="2023-05-25T13:30:44.558" v="517" actId="164"/>
          <ac:spMkLst>
            <pc:docMk/>
            <pc:sldMk cId="3264582832" sldId="287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19:50.013" v="364" actId="165"/>
          <ac:grpSpMkLst>
            <pc:docMk/>
            <pc:sldMk cId="3264582832" sldId="287"/>
            <ac:grpSpMk id="12" creationId="{86FD268C-889C-E955-438E-80D657D570B5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6" creationId="{65798CE7-C60A-A51A-0E80-8EAC25698779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37" creationId="{AB18549F-BE0F-AA3F-DA80-61C60DDA525A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47" creationId="{2FC3586A-4C82-BCA3-C549-618CD5C54EE9}"/>
          </ac:grpSpMkLst>
        </pc:grpChg>
        <pc:grpChg chg="add mod">
          <ac:chgData name="Kulinich Bohdan" userId="48e65c9f34e137d0" providerId="LiveId" clId="{AD3D2498-ADC2-B949-B632-216C0C7F4661}" dt="2023-05-25T13:22:20.906" v="382" actId="1076"/>
          <ac:grpSpMkLst>
            <pc:docMk/>
            <pc:sldMk cId="3264582832" sldId="287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2:40:53.306" v="179" actId="478"/>
          <ac:grpSpMkLst>
            <pc:docMk/>
            <pc:sldMk cId="3264582832" sldId="287"/>
            <ac:grpSpMk id="68" creationId="{AA7290E9-7ECA-31BC-1B4B-A2623853339C}"/>
          </ac:grpSpMkLst>
        </pc:grpChg>
        <pc:grpChg chg="add mod">
          <ac:chgData name="Kulinich Bohdan" userId="48e65c9f34e137d0" providerId="LiveId" clId="{AD3D2498-ADC2-B949-B632-216C0C7F4661}" dt="2023-05-25T13:30:56.523" v="520" actId="1076"/>
          <ac:grpSpMkLst>
            <pc:docMk/>
            <pc:sldMk cId="3264582832" sldId="287"/>
            <ac:grpSpMk id="74" creationId="{E9CD3324-6406-613A-4AA9-4170BA897B15}"/>
          </ac:grpSpMkLst>
        </pc:grp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8" creationId="{3DFD06F0-2BAE-26B5-E59B-DDE3B29B0FB2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9" creationId="{1A79403F-9E04-7B88-08B8-9BF08AAC19B9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1" creationId="{78E3BAC0-7B19-3030-F4B3-2FAD78D2651C}"/>
          </ac:cxnSpMkLst>
        </pc:cxnChg>
        <pc:cxnChg chg="del">
          <ac:chgData name="Kulinich Bohdan" userId="48e65c9f34e137d0" providerId="LiveId" clId="{AD3D2498-ADC2-B949-B632-216C0C7F4661}" dt="2023-05-25T12:40:53.306" v="179" actId="478"/>
          <ac:cxnSpMkLst>
            <pc:docMk/>
            <pc:sldMk cId="3264582832" sldId="287"/>
            <ac:cxnSpMk id="25" creationId="{CD606A1D-3EAB-6E94-0FC5-F10D4B6535FB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27" creationId="{B8F63EC5-53E5-07F5-E4F7-AA5C00FD5CB8}"/>
          </ac:cxnSpMkLst>
        </pc:cxnChg>
        <pc:cxnChg chg="add mod">
          <ac:chgData name="Kulinich Bohdan" userId="48e65c9f34e137d0" providerId="LiveId" clId="{AD3D2498-ADC2-B949-B632-216C0C7F4661}" dt="2023-05-25T13:18:58.085" v="353" actId="164"/>
          <ac:cxnSpMkLst>
            <pc:docMk/>
            <pc:sldMk cId="3264582832" sldId="287"/>
            <ac:cxnSpMk id="61" creationId="{E3E5D231-F95A-E26C-B02F-F1F4C78CE9FC}"/>
          </ac:cxnSpMkLst>
        </pc:cxnChg>
        <pc:cxnChg chg="add mod">
          <ac:chgData name="Kulinich Bohdan" userId="48e65c9f34e137d0" providerId="LiveId" clId="{AD3D2498-ADC2-B949-B632-216C0C7F4661}" dt="2023-05-25T13:22:20.906" v="382" actId="1076"/>
          <ac:cxnSpMkLst>
            <pc:docMk/>
            <pc:sldMk cId="3264582832" sldId="287"/>
            <ac:cxnSpMk id="63" creationId="{416D7566-2216-F6E3-00C7-566892D63EE5}"/>
          </ac:cxnSpMkLst>
        </pc:cxnChg>
      </pc:sldChg>
      <pc:sldChg chg="addSp delSp modSp del mod delAnim">
        <pc:chgData name="Kulinich Bohdan" userId="48e65c9f34e137d0" providerId="LiveId" clId="{AD3D2498-ADC2-B949-B632-216C0C7F4661}" dt="2023-05-25T20:39:16.579" v="2638" actId="2696"/>
        <pc:sldMkLst>
          <pc:docMk/>
          <pc:sldMk cId="3414180977" sldId="288"/>
        </pc:sldMkLst>
        <pc:picChg chg="add mod">
          <ac:chgData name="Kulinich Bohdan" userId="48e65c9f34e137d0" providerId="LiveId" clId="{AD3D2498-ADC2-B949-B632-216C0C7F4661}" dt="2023-05-25T18:39:42.582" v="2233"/>
          <ac:picMkLst>
            <pc:docMk/>
            <pc:sldMk cId="3414180977" sldId="288"/>
            <ac:picMk id="4" creationId="{977646E9-F424-B686-320E-6BFD990C7EC2}"/>
          </ac:picMkLst>
        </pc:picChg>
        <pc:picChg chg="del">
          <ac:chgData name="Kulinich Bohdan" userId="48e65c9f34e137d0" providerId="LiveId" clId="{AD3D2498-ADC2-B949-B632-216C0C7F4661}" dt="2023-05-25T11:51:37.576" v="0" actId="478"/>
          <ac:picMkLst>
            <pc:docMk/>
            <pc:sldMk cId="3414180977" sldId="288"/>
            <ac:picMk id="41" creationId="{B2CA9AFA-C881-019B-BD6F-C26D87D99BD8}"/>
          </ac:picMkLst>
        </pc:picChg>
      </pc:sldChg>
      <pc:sldChg chg="new del">
        <pc:chgData name="Kulinich Bohdan" userId="48e65c9f34e137d0" providerId="LiveId" clId="{AD3D2498-ADC2-B949-B632-216C0C7F4661}" dt="2023-05-25T12:58:51.340" v="182" actId="2696"/>
        <pc:sldMkLst>
          <pc:docMk/>
          <pc:sldMk cId="587712560" sldId="289"/>
        </pc:sldMkLst>
      </pc:sldChg>
      <pc:sldChg chg="addSp delSp modSp new del mod ord setBg delAnim modAnim">
        <pc:chgData name="Kulinich Bohdan" userId="48e65c9f34e137d0" providerId="LiveId" clId="{AD3D2498-ADC2-B949-B632-216C0C7F4661}" dt="2023-05-25T16:59:49.416" v="1574" actId="2696"/>
        <pc:sldMkLst>
          <pc:docMk/>
          <pc:sldMk cId="1780193019" sldId="290"/>
        </pc:sldMkLst>
        <pc:spChg chg="add del">
          <ac:chgData name="Kulinich Bohdan" userId="48e65c9f34e137d0" providerId="LiveId" clId="{AD3D2498-ADC2-B949-B632-216C0C7F4661}" dt="2023-05-25T13:00:17.009" v="185" actId="478"/>
          <ac:spMkLst>
            <pc:docMk/>
            <pc:sldMk cId="1780193019" sldId="290"/>
            <ac:spMk id="2" creationId="{310EA419-108D-5BEF-47B5-C59FAB3B1E60}"/>
          </ac:spMkLst>
        </pc:spChg>
        <pc:spChg chg="add del mod">
          <ac:chgData name="Kulinich Bohdan" userId="48e65c9f34e137d0" providerId="LiveId" clId="{AD3D2498-ADC2-B949-B632-216C0C7F4661}" dt="2023-05-25T13:12:07.014" v="193" actId="478"/>
          <ac:spMkLst>
            <pc:docMk/>
            <pc:sldMk cId="1780193019" sldId="290"/>
            <ac:spMk id="3" creationId="{87CA2745-63EF-DEB0-9176-EBF03F682A31}"/>
          </ac:spMkLst>
        </pc:spChg>
        <pc:spChg chg="add del mod">
          <ac:chgData name="Kulinich Bohdan" userId="48e65c9f34e137d0" providerId="LiveId" clId="{AD3D2498-ADC2-B949-B632-216C0C7F4661}" dt="2023-05-25T13:12:24.598" v="197" actId="478"/>
          <ac:spMkLst>
            <pc:docMk/>
            <pc:sldMk cId="1780193019" sldId="290"/>
            <ac:spMk id="4" creationId="{5FB2F7ED-ED95-54A6-3354-FCA3AB7F2C0E}"/>
          </ac:spMkLst>
        </pc:spChg>
        <pc:spChg chg="add del mod">
          <ac:chgData name="Kulinich Bohdan" userId="48e65c9f34e137d0" providerId="LiveId" clId="{AD3D2498-ADC2-B949-B632-216C0C7F4661}" dt="2023-05-25T13:12:32.636" v="200" actId="478"/>
          <ac:spMkLst>
            <pc:docMk/>
            <pc:sldMk cId="1780193019" sldId="290"/>
            <ac:spMk id="5" creationId="{A68A5A65-EA08-4B0E-4C90-67052EE52DC8}"/>
          </ac:spMkLst>
        </pc:spChg>
        <pc:spChg chg="add del">
          <ac:chgData name="Kulinich Bohdan" userId="48e65c9f34e137d0" providerId="LiveId" clId="{AD3D2498-ADC2-B949-B632-216C0C7F4661}" dt="2023-05-25T13:12:47.330" v="202" actId="478"/>
          <ac:spMkLst>
            <pc:docMk/>
            <pc:sldMk cId="1780193019" sldId="290"/>
            <ac:spMk id="6" creationId="{26C67F43-AD56-DE80-D47F-C20690337ACC}"/>
          </ac:spMkLst>
        </pc:spChg>
        <pc:spChg chg="add mod">
          <ac:chgData name="Kulinich Bohdan" userId="48e65c9f34e137d0" providerId="LiveId" clId="{AD3D2498-ADC2-B949-B632-216C0C7F4661}" dt="2023-05-25T13:16:22.770" v="334" actId="14100"/>
          <ac:spMkLst>
            <pc:docMk/>
            <pc:sldMk cId="1780193019" sldId="290"/>
            <ac:spMk id="7" creationId="{795FCCBB-7C0C-BD08-17A4-93A0CAA0B3E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9" creationId="{2B40D793-9E72-4F29-C632-59327914AA5D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0" creationId="{D8CFED66-AA82-D787-7208-428DA1F2ACC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1" creationId="{6A6234CD-B13C-98CE-5C17-09511472486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3" creationId="{D0C445F6-116B-2249-F5F9-9932D910E942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4" creationId="{5159D2D4-85C8-EA28-639C-E2D6B0866F41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15" creationId="{9EBD4F8D-F24D-C636-C4DE-FCA30D420DAA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7" creationId="{7560B503-0607-82B6-ECDB-4D95E821AAE3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18" creationId="{6684B423-6855-1072-BF22-6ED875EAEDE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19" creationId="{9CF24566-777F-D09D-FBB4-AFA14EA95E61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0" creationId="{AEB0C160-023D-B736-24E9-AB2A74A886FB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21" creationId="{F0A1F2BD-06AB-070D-D571-26BC3CC761FC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2" creationId="{D1882BA9-4BF1-10CA-3F26-EE6119A81AE0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3" creationId="{F2D6DBA5-1694-8473-B5BB-45B4E0FECE5E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4" creationId="{AD998252-B64C-09E4-8A28-F47AE2FA1E45}"/>
          </ac:spMkLst>
        </pc:spChg>
        <pc:spChg chg="add mod">
          <ac:chgData name="Kulinich Bohdan" userId="48e65c9f34e137d0" providerId="LiveId" clId="{AD3D2498-ADC2-B949-B632-216C0C7F4661}" dt="2023-05-25T13:16:19.022" v="333" actId="1076"/>
          <ac:spMkLst>
            <pc:docMk/>
            <pc:sldMk cId="1780193019" sldId="290"/>
            <ac:spMk id="25" creationId="{FED6BD84-F696-5683-7286-D1254BCBEB6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6" creationId="{2EDAADB0-4A2E-D610-0338-C0C88A9E7F8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7" creationId="{50D00243-0C64-EA2F-9FBF-7DD601B77747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28" creationId="{91EE102B-8D62-2645-DA87-0D18A54F716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0" creationId="{B807D355-E16D-B3C8-5572-45D46FD86B9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4" creationId="{858B1FDE-0AA7-5056-8DBB-C8F1595CD741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5" creationId="{9F9DD9F8-F5AC-91FF-4EC1-4203074AD5D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6" creationId="{D5ACA8E5-71B9-4EC0-C77F-4970C931DE76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7" creationId="{CC80E791-8FED-D7D9-E425-4474B44FA1F0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8" creationId="{D9CA524B-2AC9-2364-03C6-4325E9B0382B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39" creationId="{465E24EB-403B-B9DF-C508-9EDF657288E5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0" creationId="{75F3975A-1BA0-50FB-D8B2-7C29BDC3763F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1" creationId="{CBD48045-BCF2-FB3B-F063-76436A91E4FE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2" creationId="{05D888B5-F1E7-C3BE-28AA-867E496B2B83}"/>
          </ac:spMkLst>
        </pc:spChg>
        <pc:spChg chg="add del mod">
          <ac:chgData name="Kulinich Bohdan" userId="48e65c9f34e137d0" providerId="LiveId" clId="{AD3D2498-ADC2-B949-B632-216C0C7F4661}" dt="2023-05-25T13:14:28.528" v="213" actId="478"/>
          <ac:spMkLst>
            <pc:docMk/>
            <pc:sldMk cId="1780193019" sldId="290"/>
            <ac:spMk id="43" creationId="{FBC36FE5-1D2E-EE8D-57D1-23B7477F4929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59" creationId="{BBB27997-69C1-6ED0-93C2-6D448ED82B66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60" creationId="{C486507F-051E-BB76-8547-4DAFAC7FAA0A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1" creationId="{119CEE0C-B1BB-769C-91EE-4333783A89DD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2" creationId="{4BA82251-2699-3529-F124-845C1D4BDAB6}"/>
          </ac:spMkLst>
        </pc:spChg>
        <pc:spChg chg="add del mod">
          <ac:chgData name="Kulinich Bohdan" userId="48e65c9f34e137d0" providerId="LiveId" clId="{AD3D2498-ADC2-B949-B632-216C0C7F4661}" dt="2023-05-25T13:14:19.003" v="210" actId="478"/>
          <ac:spMkLst>
            <pc:docMk/>
            <pc:sldMk cId="1780193019" sldId="290"/>
            <ac:spMk id="63" creationId="{CD10CDA3-949D-CBD3-8612-6120DC3BCA51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4" creationId="{5BD0B4E2-898B-8468-B4CD-E7D272D9D867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5" creationId="{437D19D4-6F9C-4BC3-86E9-EF17834EE073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6" creationId="{501E6D60-DE82-6A60-9FAC-0CF00643F649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7" creationId="{8492082F-4428-3DEC-E927-5574E6FC30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8" creationId="{C4E725A0-DCB8-6EF9-C444-D3E2D32C0DCA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69" creationId="{C0871728-9F2E-A0AB-1907-5FE6D1E4B756}"/>
          </ac:spMkLst>
        </pc:spChg>
        <pc:spChg chg="add del mod">
          <ac:chgData name="Kulinich Bohdan" userId="48e65c9f34e137d0" providerId="LiveId" clId="{AD3D2498-ADC2-B949-B632-216C0C7F4661}" dt="2023-05-25T13:14:30.684" v="214" actId="478"/>
          <ac:spMkLst>
            <pc:docMk/>
            <pc:sldMk cId="1780193019" sldId="290"/>
            <ac:spMk id="70" creationId="{2DFA07B8-CE9C-86E7-DE74-4A91B17CA9DE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2" creationId="{FF8D788A-A889-921C-42D9-195558ED68DF}"/>
          </ac:spMkLst>
        </pc:spChg>
        <pc:spChg chg="mod">
          <ac:chgData name="Kulinich Bohdan" userId="48e65c9f34e137d0" providerId="LiveId" clId="{AD3D2498-ADC2-B949-B632-216C0C7F4661}" dt="2023-05-25T13:13:41.009" v="206"/>
          <ac:spMkLst>
            <pc:docMk/>
            <pc:sldMk cId="1780193019" sldId="290"/>
            <ac:spMk id="73" creationId="{A42A4ED8-D177-1E05-355A-6D2B6B252F8C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4" creationId="{1A7FFD9E-75B7-6BC2-D3AF-E6A488AD2167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5" creationId="{CE17EFC6-B099-1E61-66CE-C7590D7EF136}"/>
          </ac:spMkLst>
        </pc:spChg>
        <pc:spChg chg="add mod">
          <ac:chgData name="Kulinich Bohdan" userId="48e65c9f34e137d0" providerId="LiveId" clId="{AD3D2498-ADC2-B949-B632-216C0C7F4661}" dt="2023-05-25T13:16:33.245" v="335" actId="1076"/>
          <ac:spMkLst>
            <pc:docMk/>
            <pc:sldMk cId="1780193019" sldId="290"/>
            <ac:spMk id="76" creationId="{0716A01F-8500-9AFE-A725-C5A2FE1FE8B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1" creationId="{ED63545E-54D2-010E-725C-A710A39367BC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2" creationId="{C9A6B2A6-8D72-64C9-E3DA-26EAF28BC6BC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3" creationId="{BEE2E503-B6B9-0DB5-0199-FDE3B841B38F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4" creationId="{96B0544B-6CAE-8127-E342-60312D366243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5" creationId="{942BED48-F479-3DE2-0B6C-B2AA002547A5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6" creationId="{487E1D9C-469F-8A9E-BD65-54F61D9AFA4A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7" creationId="{334679AF-ADB0-3503-2DBA-94725A45ACAE}"/>
          </ac:spMkLst>
        </pc:spChg>
        <pc:spChg chg="add del mod">
          <ac:chgData name="Kulinich Bohdan" userId="48e65c9f34e137d0" providerId="LiveId" clId="{AD3D2498-ADC2-B949-B632-216C0C7F4661}" dt="2023-05-25T13:14:25.667" v="212" actId="478"/>
          <ac:spMkLst>
            <pc:docMk/>
            <pc:sldMk cId="1780193019" sldId="290"/>
            <ac:spMk id="88" creationId="{7E9AC372-B97F-EECB-4C8F-D4D3BA3F7906}"/>
          </ac:spMkLst>
        </pc:spChg>
        <pc:spChg chg="add del mod">
          <ac:chgData name="Kulinich Bohdan" userId="48e65c9f34e137d0" providerId="LiveId" clId="{AD3D2498-ADC2-B949-B632-216C0C7F4661}" dt="2023-05-25T13:14:22.878" v="211" actId="478"/>
          <ac:spMkLst>
            <pc:docMk/>
            <pc:sldMk cId="1780193019" sldId="290"/>
            <ac:spMk id="89" creationId="{BA02AEB2-B6A5-FB59-03A2-C67161FD9C17}"/>
          </ac:spMkLst>
        </pc:spChg>
        <pc:spChg chg="add del mod">
          <ac:chgData name="Kulinich Bohdan" userId="48e65c9f34e137d0" providerId="LiveId" clId="{AD3D2498-ADC2-B949-B632-216C0C7F4661}" dt="2023-05-25T13:13:58.461" v="209" actId="478"/>
          <ac:spMkLst>
            <pc:docMk/>
            <pc:sldMk cId="1780193019" sldId="290"/>
            <ac:spMk id="90" creationId="{CE6EC61F-503D-4C10-E514-9FED9CD305BD}"/>
          </ac:spMkLst>
        </pc:spChg>
        <pc:spChg chg="add del mod">
          <ac:chgData name="Kulinich Bohdan" userId="48e65c9f34e137d0" providerId="LiveId" clId="{AD3D2498-ADC2-B949-B632-216C0C7F4661}" dt="2023-05-25T13:17:31.756" v="349" actId="478"/>
          <ac:spMkLst>
            <pc:docMk/>
            <pc:sldMk cId="1780193019" sldId="290"/>
            <ac:spMk id="91" creationId="{EF6B6287-0535-17BD-424F-B6009066E6E5}"/>
          </ac:spMkLst>
        </pc:s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8" creationId="{D26627AD-2859-ADE8-70D3-A3F226DBDA30}"/>
          </ac:grpSpMkLst>
        </pc:grpChg>
        <pc:grpChg chg="add mod">
          <ac:chgData name="Kulinich Bohdan" userId="48e65c9f34e137d0" providerId="LiveId" clId="{AD3D2498-ADC2-B949-B632-216C0C7F4661}" dt="2023-05-25T13:16:19.022" v="333" actId="1076"/>
          <ac:grpSpMkLst>
            <pc:docMk/>
            <pc:sldMk cId="1780193019" sldId="290"/>
            <ac:grpSpMk id="12" creationId="{6FFE77DB-E48E-7191-296C-A9454AC523B0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16" creationId="{BF614276-757A-6F6A-EE74-FBEA6374A046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45" creationId="{F4641F52-D382-A9A5-F0E0-62C899D7B9A4}"/>
          </ac:grpSpMkLst>
        </pc:grpChg>
        <pc:grpChg chg="add del mod">
          <ac:chgData name="Kulinich Bohdan" userId="48e65c9f34e137d0" providerId="LiveId" clId="{AD3D2498-ADC2-B949-B632-216C0C7F4661}" dt="2023-05-25T13:14:19.003" v="210" actId="478"/>
          <ac:grpSpMkLst>
            <pc:docMk/>
            <pc:sldMk cId="1780193019" sldId="290"/>
            <ac:grpSpMk id="58" creationId="{4B0CB2F3-4E81-6400-ED32-6D68594CF0A5}"/>
          </ac:grpSpMkLst>
        </pc:grpChg>
        <pc:grpChg chg="add mod">
          <ac:chgData name="Kulinich Bohdan" userId="48e65c9f34e137d0" providerId="LiveId" clId="{AD3D2498-ADC2-B949-B632-216C0C7F4661}" dt="2023-05-25T13:16:33.245" v="335" actId="1076"/>
          <ac:grpSpMkLst>
            <pc:docMk/>
            <pc:sldMk cId="1780193019" sldId="290"/>
            <ac:grpSpMk id="71" creationId="{048CE446-08B2-4DBB-26A5-E3E25A2A4B25}"/>
          </ac:grpSpMkLst>
        </pc:grp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29" creationId="{9C72C19B-D558-6984-F76F-A4066664FD2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1" creationId="{A115BDDD-9329-9A4A-D5EB-7D9D97DB8E1B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2" creationId="{EF116D11-786C-DCA5-D239-891D72BD84DF}"/>
          </ac:cxnSpMkLst>
        </pc:cxnChg>
        <pc:cxnChg chg="add del mod">
          <ac:chgData name="Kulinich Bohdan" userId="48e65c9f34e137d0" providerId="LiveId" clId="{AD3D2498-ADC2-B949-B632-216C0C7F4661}" dt="2023-05-25T13:14:28.528" v="213" actId="478"/>
          <ac:cxnSpMkLst>
            <pc:docMk/>
            <pc:sldMk cId="1780193019" sldId="290"/>
            <ac:cxnSpMk id="33" creationId="{96EB2ED2-C2BE-0E89-1DE8-127A585FBCB7}"/>
          </ac:cxnSpMkLst>
        </pc:cxnChg>
        <pc:cxnChg chg="add del mod">
          <ac:chgData name="Kulinich Bohdan" userId="48e65c9f34e137d0" providerId="LiveId" clId="{AD3D2498-ADC2-B949-B632-216C0C7F4661}" dt="2023-05-25T13:14:19.003" v="210" actId="478"/>
          <ac:cxnSpMkLst>
            <pc:docMk/>
            <pc:sldMk cId="1780193019" sldId="290"/>
            <ac:cxnSpMk id="44" creationId="{5BA4CF78-A082-A772-5B4B-2CCC1823442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6" creationId="{D71B1C1A-CB9B-34F0-F0E4-23D994D7826F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7" creationId="{1048A200-5A58-DFC2-0D87-9DFB5662E9AA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8" creationId="{5FDB7AB9-A98E-0684-07ED-CB5BA41BC0D8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49" creationId="{7C6A8E23-4213-48B8-C1F3-DE41604446F9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0" creationId="{778646EC-2D3B-C3AD-C2B9-7BB598F7EDB6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1" creationId="{334EF168-EAF8-F646-D38F-998FAA862D64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2" creationId="{33FBDAB6-5C71-931E-6BFD-8007F388A1B5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3" creationId="{738B0F4C-601D-7E63-0620-6F29D2B7CDE7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4" creationId="{1B5BD684-533E-AA3E-4E0F-66573E8CAFB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5" creationId="{B3103368-38C8-B185-AB31-EA6BC6B802F3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6" creationId="{FF67FB98-B029-E52D-A470-CC5E95F95E12}"/>
          </ac:cxnSpMkLst>
        </pc:cxnChg>
        <pc:cxnChg chg="mod">
          <ac:chgData name="Kulinich Bohdan" userId="48e65c9f34e137d0" providerId="LiveId" clId="{AD3D2498-ADC2-B949-B632-216C0C7F4661}" dt="2023-05-25T13:13:41.009" v="206"/>
          <ac:cxnSpMkLst>
            <pc:docMk/>
            <pc:sldMk cId="1780193019" sldId="290"/>
            <ac:cxnSpMk id="57" creationId="{A2808935-8D57-EEAA-A925-FB1ED48F98FE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77" creationId="{B15DD656-D973-230B-C3F9-4CC98A9719BF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8" creationId="{E27FAAE7-498C-5DBA-3852-ACDEAED40812}"/>
          </ac:cxnSpMkLst>
        </pc:cxnChg>
        <pc:cxnChg chg="add del mod">
          <ac:chgData name="Kulinich Bohdan" userId="48e65c9f34e137d0" providerId="LiveId" clId="{AD3D2498-ADC2-B949-B632-216C0C7F4661}" dt="2023-05-25T13:14:22.878" v="211" actId="478"/>
          <ac:cxnSpMkLst>
            <pc:docMk/>
            <pc:sldMk cId="1780193019" sldId="290"/>
            <ac:cxnSpMk id="79" creationId="{373DADDC-65D9-E691-2D1E-D81CFE05E701}"/>
          </ac:cxnSpMkLst>
        </pc:cxnChg>
        <pc:cxnChg chg="add del mod">
          <ac:chgData name="Kulinich Bohdan" userId="48e65c9f34e137d0" providerId="LiveId" clId="{AD3D2498-ADC2-B949-B632-216C0C7F4661}" dt="2023-05-25T13:14:25.667" v="212" actId="478"/>
          <ac:cxnSpMkLst>
            <pc:docMk/>
            <pc:sldMk cId="1780193019" sldId="290"/>
            <ac:cxnSpMk id="80" creationId="{BB1B84E1-D6E6-0716-BE7B-F8BCBBDAF167}"/>
          </ac:cxnSpMkLst>
        </pc:cxnChg>
      </pc:sldChg>
      <pc:sldChg chg="del">
        <pc:chgData name="Kulinich Bohdan" userId="48e65c9f34e137d0" providerId="LiveId" clId="{AD3D2498-ADC2-B949-B632-216C0C7F4661}" dt="2023-05-25T12:40:48.904" v="178" actId="2696"/>
        <pc:sldMkLst>
          <pc:docMk/>
          <pc:sldMk cId="1936971671" sldId="290"/>
        </pc:sldMkLst>
      </pc:sldChg>
      <pc:sldChg chg="addSp delSp modSp add mod ord setBg modAnim">
        <pc:chgData name="Kulinich Bohdan" userId="48e65c9f34e137d0" providerId="LiveId" clId="{AD3D2498-ADC2-B949-B632-216C0C7F4661}" dt="2023-06-03T11:09:38.470" v="5513" actId="20577"/>
        <pc:sldMkLst>
          <pc:docMk/>
          <pc:sldMk cId="830744207" sldId="291"/>
        </pc:sldMkLst>
        <pc:spChg chg="add mod">
          <ac:chgData name="Kulinich Bohdan" userId="48e65c9f34e137d0" providerId="LiveId" clId="{AD3D2498-ADC2-B949-B632-216C0C7F4661}" dt="2023-05-26T15:56:09.232" v="2945" actId="207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AD3D2498-ADC2-B949-B632-216C0C7F4661}" dt="2023-05-25T15:31:12.341" v="1528" actId="20577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6" creationId="{CF4F5DDB-6A9F-4D4A-7EB5-B9123BE9D49D}"/>
          </ac:spMkLst>
        </pc:spChg>
        <pc:spChg chg="add mod">
          <ac:chgData name="Kulinich Bohdan" userId="48e65c9f34e137d0" providerId="LiveId" clId="{AD3D2498-ADC2-B949-B632-216C0C7F4661}" dt="2023-05-25T15:00:26.083" v="1207" actId="20577"/>
          <ac:spMkLst>
            <pc:docMk/>
            <pc:sldMk cId="830744207" sldId="291"/>
            <ac:spMk id="7" creationId="{C3871420-66D0-A87F-499C-7FA1A2B84D5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0" creationId="{69A51075-61A5-85F8-DB9D-A2B74EA49985}"/>
          </ac:spMkLst>
        </pc:spChg>
        <pc:spChg chg="add mod">
          <ac:chgData name="Kulinich Bohdan" userId="48e65c9f34e137d0" providerId="LiveId" clId="{AD3D2498-ADC2-B949-B632-216C0C7F4661}" dt="2023-05-25T15:00:28.614" v="1208" actId="20577"/>
          <ac:spMkLst>
            <pc:docMk/>
            <pc:sldMk cId="830744207" sldId="291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19" creationId="{FD748ECC-38D8-E835-BB3F-36B885C1C9CC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0" creationId="{BDC6B5DD-A108-EE35-B27C-2ED44C360F88}"/>
          </ac:spMkLst>
        </pc:spChg>
        <pc:spChg chg="add mod">
          <ac:chgData name="Kulinich Bohdan" userId="48e65c9f34e137d0" providerId="LiveId" clId="{AD3D2498-ADC2-B949-B632-216C0C7F4661}" dt="2023-05-25T14:59:45.444" v="1203" actId="1076"/>
          <ac:spMkLst>
            <pc:docMk/>
            <pc:sldMk cId="830744207" sldId="291"/>
            <ac:spMk id="21" creationId="{BBC67920-6A0C-5F45-DE25-DB44D53AC512}"/>
          </ac:spMkLst>
        </pc:spChg>
        <pc:spChg chg="add mod">
          <ac:chgData name="Kulinich Bohdan" userId="48e65c9f34e137d0" providerId="LiveId" clId="{AD3D2498-ADC2-B949-B632-216C0C7F4661}" dt="2023-05-25T15:31:10.702" v="1527" actId="20577"/>
          <ac:spMkLst>
            <pc:docMk/>
            <pc:sldMk cId="830744207" sldId="291"/>
            <ac:spMk id="22" creationId="{40A1A4AB-4F45-D7F0-185E-8606141E424C}"/>
          </ac:spMkLst>
        </pc:spChg>
        <pc:spChg chg="add mod">
          <ac:chgData name="Kulinich Bohdan" userId="48e65c9f34e137d0" providerId="LiveId" clId="{AD3D2498-ADC2-B949-B632-216C0C7F4661}" dt="2023-05-25T15:01:38.620" v="1212" actId="207"/>
          <ac:spMkLst>
            <pc:docMk/>
            <pc:sldMk cId="830744207" sldId="291"/>
            <ac:spMk id="23" creationId="{A41FF18B-7808-64C7-6EBC-57D093039FD1}"/>
          </ac:spMkLst>
        </pc:spChg>
        <pc:spChg chg="add mod">
          <ac:chgData name="Kulinich Bohdan" userId="48e65c9f34e137d0" providerId="LiveId" clId="{AD3D2498-ADC2-B949-B632-216C0C7F4661}" dt="2023-05-25T14:59:58.553" v="1206" actId="1076"/>
          <ac:spMkLst>
            <pc:docMk/>
            <pc:sldMk cId="830744207" sldId="291"/>
            <ac:spMk id="24" creationId="{181DA7D9-32AC-119E-EFDF-6C78933C5A7D}"/>
          </ac:spMkLst>
        </pc:spChg>
        <pc:spChg chg="add mod">
          <ac:chgData name="Kulinich Bohdan" userId="48e65c9f34e137d0" providerId="LiveId" clId="{AD3D2498-ADC2-B949-B632-216C0C7F4661}" dt="2023-06-02T11:08:46.950" v="5419" actId="20577"/>
          <ac:spMkLst>
            <pc:docMk/>
            <pc:sldMk cId="830744207" sldId="291"/>
            <ac:spMk id="25" creationId="{67B40B85-3D5D-2B46-3060-46FB51E8E16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3:33:09.579" v="563" actId="1076"/>
          <ac:spMkLst>
            <pc:docMk/>
            <pc:sldMk cId="830744207" sldId="291"/>
            <ac:spMk id="71" creationId="{89EB0E40-06FE-CB61-F2B3-0FE55E201D5D}"/>
          </ac:spMkLst>
        </pc:spChg>
        <pc:spChg chg="mod topLvl">
          <ac:chgData name="Kulinich Bohdan" userId="48e65c9f34e137d0" providerId="LiveId" clId="{AD3D2498-ADC2-B949-B632-216C0C7F4661}" dt="2023-05-25T13:35:20.021" v="591" actId="165"/>
          <ac:spMkLst>
            <pc:docMk/>
            <pc:sldMk cId="830744207" sldId="291"/>
            <ac:spMk id="72" creationId="{2A015141-23C7-E443-F350-499C3C318C9B}"/>
          </ac:spMkLst>
        </pc:spChg>
        <pc:spChg chg="mod topLvl">
          <ac:chgData name="Kulinich Bohdan" userId="48e65c9f34e137d0" providerId="LiveId" clId="{AD3D2498-ADC2-B949-B632-216C0C7F4661}" dt="2023-06-03T11:09:38.470" v="5513" actId="20577"/>
          <ac:spMkLst>
            <pc:docMk/>
            <pc:sldMk cId="830744207" sldId="291"/>
            <ac:spMk id="73" creationId="{20859526-B32F-1EEF-1DFE-88C23C36B9C5}"/>
          </ac:spMkLst>
        </pc:spChg>
        <pc:grpChg chg="add del mod">
          <ac:chgData name="Kulinich Bohdan" userId="48e65c9f34e137d0" providerId="LiveId" clId="{AD3D2498-ADC2-B949-B632-216C0C7F4661}" dt="2023-05-25T13:35:20.021" v="591" actId="165"/>
          <ac:grpSpMkLst>
            <pc:docMk/>
            <pc:sldMk cId="830744207" sldId="291"/>
            <ac:grpSpMk id="2" creationId="{E73B2532-00D1-B244-27C4-7256D63AF14A}"/>
          </ac:grpSpMkLst>
        </pc:grpChg>
        <pc:grpChg chg="del mod">
          <ac:chgData name="Kulinich Bohdan" userId="48e65c9f34e137d0" providerId="LiveId" clId="{AD3D2498-ADC2-B949-B632-216C0C7F4661}" dt="2023-05-25T13:36:28.553" v="619" actId="165"/>
          <ac:grpSpMkLst>
            <pc:docMk/>
            <pc:sldMk cId="830744207" sldId="291"/>
            <ac:grpSpMk id="62" creationId="{5466E49B-EB13-3DC4-EA3A-0BD1D87F95EF}"/>
          </ac:grpSpMkLst>
        </pc:grpChg>
        <pc:grpChg chg="del">
          <ac:chgData name="Kulinich Bohdan" userId="48e65c9f34e137d0" providerId="LiveId" clId="{AD3D2498-ADC2-B949-B632-216C0C7F4661}" dt="2023-05-25T13:31:34.728" v="525" actId="165"/>
          <ac:grpSpMkLst>
            <pc:docMk/>
            <pc:sldMk cId="830744207" sldId="291"/>
            <ac:grpSpMk id="74" creationId="{E9CD3324-6406-613A-4AA9-4170BA897B15}"/>
          </ac:grpSpMkLst>
        </pc:grpChg>
        <pc:picChg chg="mod">
          <ac:chgData name="Kulinich Bohdan" userId="48e65c9f34e137d0" providerId="LiveId" clId="{AD3D2498-ADC2-B949-B632-216C0C7F4661}" dt="2023-05-25T20:40:12.070" v="2644"/>
          <ac:picMkLst>
            <pc:docMk/>
            <pc:sldMk cId="830744207" sldId="291"/>
            <ac:picMk id="102" creationId="{F9B5B71B-8A3F-9907-2450-E20BE9919894}"/>
          </ac:picMkLst>
        </pc:picChg>
        <pc:cxnChg chg="mod topLvl">
          <ac:chgData name="Kulinich Bohdan" userId="48e65c9f34e137d0" providerId="LiveId" clId="{AD3D2498-ADC2-B949-B632-216C0C7F4661}" dt="2023-05-25T17:16:59.941" v="2131" actId="208"/>
          <ac:cxnSpMkLst>
            <pc:docMk/>
            <pc:sldMk cId="830744207" sldId="291"/>
            <ac:cxnSpMk id="8" creationId="{3DFD06F0-2BAE-26B5-E59B-DDE3B29B0FB2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9" creationId="{1A79403F-9E04-7B88-08B8-9BF08AAC19B9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3" creationId="{E48A08AE-F2EB-A7AA-175B-1B7057B53691}"/>
          </ac:cxnSpMkLst>
        </pc:cxnChg>
        <pc:cxnChg chg="add mod">
          <ac:chgData name="Kulinich Bohdan" userId="48e65c9f34e137d0" providerId="LiveId" clId="{AD3D2498-ADC2-B949-B632-216C0C7F4661}" dt="2023-05-25T14:59:45.444" v="1203" actId="1076"/>
          <ac:cxnSpMkLst>
            <pc:docMk/>
            <pc:sldMk cId="830744207" sldId="291"/>
            <ac:cxnSpMk id="16" creationId="{0B8229A5-66CB-A91E-DB6A-650A4A4254C7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27" creationId="{B8F63EC5-53E5-07F5-E4F7-AA5C00FD5CB8}"/>
          </ac:cxnSpMkLst>
        </pc:cxnChg>
        <pc:cxnChg chg="mod topLvl">
          <ac:chgData name="Kulinich Bohdan" userId="48e65c9f34e137d0" providerId="LiveId" clId="{AD3D2498-ADC2-B949-B632-216C0C7F4661}" dt="2023-05-25T13:36:28.553" v="619" actId="165"/>
          <ac:cxnSpMkLst>
            <pc:docMk/>
            <pc:sldMk cId="830744207" sldId="291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5T13:37:34.658" v="645" actId="1076"/>
          <ac:cxnSpMkLst>
            <pc:docMk/>
            <pc:sldMk cId="830744207" sldId="291"/>
            <ac:cxnSpMk id="63" creationId="{416D7566-2216-F6E3-00C7-566892D63EE5}"/>
          </ac:cxnSpMkLst>
        </pc:cxnChg>
      </pc:sldChg>
      <pc:sldChg chg="addSp delSp modSp add mod setBg delAnim modAnim">
        <pc:chgData name="Kulinich Bohdan" userId="48e65c9f34e137d0" providerId="LiveId" clId="{AD3D2498-ADC2-B949-B632-216C0C7F4661}" dt="2023-06-03T11:09:30.428" v="5512" actId="20577"/>
        <pc:sldMkLst>
          <pc:docMk/>
          <pc:sldMk cId="4088897397" sldId="292"/>
        </pc:sldMkLst>
        <pc:spChg chg="mod">
          <ac:chgData name="Kulinich Bohdan" userId="48e65c9f34e137d0" providerId="LiveId" clId="{AD3D2498-ADC2-B949-B632-216C0C7F4661}" dt="2023-05-26T15:56:14.685" v="2946" actId="207"/>
          <ac:spMkLst>
            <pc:docMk/>
            <pc:sldMk cId="4088897397" sldId="292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6-03T11:09:30.428" v="5512" actId="20577"/>
          <ac:spMkLst>
            <pc:docMk/>
            <pc:sldMk cId="4088897397" sldId="292"/>
            <ac:spMk id="5" creationId="{390791F1-7B60-3B8B-FC8B-A41978EA0861}"/>
          </ac:spMkLst>
        </pc:spChg>
        <pc:spChg chg="del mod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6" creationId="{CF4F5DDB-6A9F-4D4A-7EB5-B9123BE9D49D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7" creationId="{C3871420-66D0-A87F-499C-7FA1A2B84D5A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11" creationId="{CFBF1584-D463-A0E9-050E-F45E2A6BFF4A}"/>
          </ac:spMkLst>
        </pc:spChg>
        <pc:spChg chg="mod">
          <ac:chgData name="Kulinich Bohdan" userId="48e65c9f34e137d0" providerId="LiveId" clId="{AD3D2498-ADC2-B949-B632-216C0C7F4661}" dt="2023-05-25T15:03:06.372" v="1265" actId="1076"/>
          <ac:spMkLst>
            <pc:docMk/>
            <pc:sldMk cId="4088897397" sldId="292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9:04.025" v="2969" actId="1036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0" creationId="{BDC6B5DD-A108-EE35-B27C-2ED44C360F88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1" creationId="{BBC67920-6A0C-5F45-DE25-DB44D53AC512}"/>
          </ac:spMkLst>
        </pc:spChg>
        <pc:spChg chg="del">
          <ac:chgData name="Kulinich Bohdan" userId="48e65c9f34e137d0" providerId="LiveId" clId="{AD3D2498-ADC2-B949-B632-216C0C7F4661}" dt="2023-05-25T15:26:50.158" v="1285" actId="478"/>
          <ac:spMkLst>
            <pc:docMk/>
            <pc:sldMk cId="4088897397" sldId="292"/>
            <ac:spMk id="22" creationId="{40A1A4AB-4F45-D7F0-185E-8606141E424C}"/>
          </ac:spMkLst>
        </pc:spChg>
        <pc:spChg chg="del mod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3" creationId="{A41FF18B-7808-64C7-6EBC-57D093039FD1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4" creationId="{181DA7D9-32AC-119E-EFDF-6C78933C5A7D}"/>
          </ac:spMkLst>
        </pc:spChg>
        <pc:spChg chg="del">
          <ac:chgData name="Kulinich Bohdan" userId="48e65c9f34e137d0" providerId="LiveId" clId="{AD3D2498-ADC2-B949-B632-216C0C7F4661}" dt="2023-05-25T15:26:47.455" v="1284" actId="478"/>
          <ac:spMkLst>
            <pc:docMk/>
            <pc:sldMk cId="4088897397" sldId="292"/>
            <ac:spMk id="25" creationId="{67B40B85-3D5D-2B46-3060-46FB51E8E163}"/>
          </ac:spMkLst>
        </pc:spChg>
        <pc:spChg chg="add mod">
          <ac:chgData name="Kulinich Bohdan" userId="48e65c9f34e137d0" providerId="LiveId" clId="{AD3D2498-ADC2-B949-B632-216C0C7F4661}" dt="2023-05-25T15:27:10.160" v="1287" actId="1076"/>
          <ac:spMkLst>
            <pc:docMk/>
            <pc:sldMk cId="4088897397" sldId="292"/>
            <ac:spMk id="26" creationId="{3D882BDF-0F3C-98B9-49A2-770B98B054F0}"/>
          </ac:spMkLst>
        </pc:spChg>
        <pc:spChg chg="add mod">
          <ac:chgData name="Kulinich Bohdan" userId="48e65c9f34e137d0" providerId="LiveId" clId="{AD3D2498-ADC2-B949-B632-216C0C7F4661}" dt="2023-06-01T13:41:07.487" v="3007" actId="1035"/>
          <ac:spMkLst>
            <pc:docMk/>
            <pc:sldMk cId="4088897397" sldId="292"/>
            <ac:spMk id="28" creationId="{E23B2025-9573-A533-40BA-5ACC95C6B293}"/>
          </ac:spMkLst>
        </pc:spChg>
        <pc:spChg chg="mod">
          <ac:chgData name="Kulinich Bohdan" userId="48e65c9f34e137d0" providerId="LiveId" clId="{AD3D2498-ADC2-B949-B632-216C0C7F4661}" dt="2023-05-25T15:27:15.663" v="1289" actId="20577"/>
          <ac:spMkLst>
            <pc:docMk/>
            <pc:sldMk cId="4088897397" sldId="292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5T15:25:50.373" v="1283" actId="1035"/>
          <ac:spMkLst>
            <pc:docMk/>
            <pc:sldMk cId="4088897397" sldId="292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5T15:25:14.637" v="1270" actId="1038"/>
          <ac:spMkLst>
            <pc:docMk/>
            <pc:sldMk cId="4088897397" sldId="292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5T15:25:22.157" v="1272" actId="20577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AD3D2498-ADC2-B949-B632-216C0C7F4661}" dt="2023-05-25T15:01:55.324" v="1214" actId="20577"/>
          <ac:spMkLst>
            <pc:docMk/>
            <pc:sldMk cId="4088897397" sldId="292"/>
            <ac:spMk id="72" creationId="{2A015141-23C7-E443-F350-499C3C318C9B}"/>
          </ac:spMkLst>
        </pc:spChg>
        <pc:spChg chg="mod">
          <ac:chgData name="Kulinich Bohdan" userId="48e65c9f34e137d0" providerId="LiveId" clId="{AD3D2498-ADC2-B949-B632-216C0C7F4661}" dt="2023-06-03T11:09:17.069" v="5506" actId="20577"/>
          <ac:spMkLst>
            <pc:docMk/>
            <pc:sldMk cId="4088897397" sldId="292"/>
            <ac:spMk id="73" creationId="{20859526-B32F-1EEF-1DFE-88C23C36B9C5}"/>
          </ac:spMkLst>
        </pc:spChg>
        <pc:picChg chg="mod">
          <ac:chgData name="Kulinich Bohdan" userId="48e65c9f34e137d0" providerId="LiveId" clId="{AD3D2498-ADC2-B949-B632-216C0C7F4661}" dt="2023-05-25T20:40:21.279" v="2645"/>
          <ac:picMkLst>
            <pc:docMk/>
            <pc:sldMk cId="4088897397" sldId="292"/>
            <ac:picMk id="102" creationId="{F9B5B71B-8A3F-9907-2450-E20BE9919894}"/>
          </ac:picMkLst>
        </pc:picChg>
        <pc:cxnChg chg="add mod">
          <ac:chgData name="Kulinich Bohdan" userId="48e65c9f34e137d0" providerId="LiveId" clId="{AD3D2498-ADC2-B949-B632-216C0C7F4661}" dt="2023-05-25T15:03:01.090" v="1264" actId="14100"/>
          <ac:cxnSpMkLst>
            <pc:docMk/>
            <pc:sldMk cId="4088897397" sldId="292"/>
            <ac:cxnSpMk id="12" creationId="{B42389E4-561C-0506-C5C5-46F327D4533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3" creationId="{E48A08AE-F2EB-A7AA-175B-1B7057B53691}"/>
          </ac:cxnSpMkLst>
        </pc:cxnChg>
        <pc:cxnChg chg="del">
          <ac:chgData name="Kulinich Bohdan" userId="48e65c9f34e137d0" providerId="LiveId" clId="{AD3D2498-ADC2-B949-B632-216C0C7F4661}" dt="2023-05-25T15:26:50.158" v="1285" actId="478"/>
          <ac:cxnSpMkLst>
            <pc:docMk/>
            <pc:sldMk cId="4088897397" sldId="292"/>
            <ac:cxnSpMk id="16" creationId="{0B8229A5-66CB-A91E-DB6A-650A4A4254C7}"/>
          </ac:cxnSpMkLst>
        </pc:cxnChg>
        <pc:cxnChg chg="mod">
          <ac:chgData name="Kulinich Bohdan" userId="48e65c9f34e137d0" providerId="LiveId" clId="{AD3D2498-ADC2-B949-B632-216C0C7F4661}" dt="2023-05-25T15:02:53.712" v="1260" actId="14100"/>
          <ac:cxnSpMkLst>
            <pc:docMk/>
            <pc:sldMk cId="4088897397" sldId="292"/>
            <ac:cxnSpMk id="63" creationId="{416D7566-2216-F6E3-00C7-566892D63EE5}"/>
          </ac:cxnSpMkLst>
        </pc:cxnChg>
      </pc:sldChg>
      <pc:sldChg chg="addSp delSp modSp add mod setBg modAnim">
        <pc:chgData name="Kulinich Bohdan" userId="48e65c9f34e137d0" providerId="LiveId" clId="{AD3D2498-ADC2-B949-B632-216C0C7F4661}" dt="2023-06-03T11:09:23.025" v="5508" actId="20577"/>
        <pc:sldMkLst>
          <pc:docMk/>
          <pc:sldMk cId="727371810" sldId="293"/>
        </pc:sldMkLst>
        <pc:spChg chg="mod">
          <ac:chgData name="Kulinich Bohdan" userId="48e65c9f34e137d0" providerId="LiveId" clId="{AD3D2498-ADC2-B949-B632-216C0C7F4661}" dt="2023-06-02T19:07:06.078" v="5495" actId="20577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AD3D2498-ADC2-B949-B632-216C0C7F4661}" dt="2023-05-25T20:31:28.495" v="2364" actId="20577"/>
          <ac:spMkLst>
            <pc:docMk/>
            <pc:sldMk cId="727371810" sldId="293"/>
            <ac:spMk id="36" creationId="{074DFDFA-9551-163B-88EE-63141CE5380E}"/>
          </ac:spMkLst>
        </pc:spChg>
        <pc:spChg chg="add mod">
          <ac:chgData name="Kulinich Bohdan" userId="48e65c9f34e137d0" providerId="LiveId" clId="{AD3D2498-ADC2-B949-B632-216C0C7F4661}" dt="2023-05-25T20:33:19.485" v="2452" actId="1076"/>
          <ac:spMkLst>
            <pc:docMk/>
            <pc:sldMk cId="727371810" sldId="293"/>
            <ac:spMk id="40" creationId="{6169923E-69D7-F835-0D91-DA8F11CBB4EB}"/>
          </ac:spMkLst>
        </pc:spChg>
        <pc:spChg chg="add mod">
          <ac:chgData name="Kulinich Bohdan" userId="48e65c9f34e137d0" providerId="LiveId" clId="{AD3D2498-ADC2-B949-B632-216C0C7F4661}" dt="2023-05-25T20:33:23.304" v="2453" actId="1076"/>
          <ac:spMkLst>
            <pc:docMk/>
            <pc:sldMk cId="727371810" sldId="293"/>
            <ac:spMk id="67" creationId="{207223D0-41F3-C32A-A358-A70832F73841}"/>
          </ac:spMkLst>
        </pc:spChg>
        <pc:spChg chg="add mod">
          <ac:chgData name="Kulinich Bohdan" userId="48e65c9f34e137d0" providerId="LiveId" clId="{AD3D2498-ADC2-B949-B632-216C0C7F4661}" dt="2023-06-03T11:09:21.093" v="5507" actId="20577"/>
          <ac:spMkLst>
            <pc:docMk/>
            <pc:sldMk cId="727371810" sldId="293"/>
            <ac:spMk id="69" creationId="{F7C4F870-807E-334A-D784-4DB1CAF39824}"/>
          </ac:spMkLst>
        </pc:spChg>
        <pc:spChg chg="add mod">
          <ac:chgData name="Kulinich Bohdan" userId="48e65c9f34e137d0" providerId="LiveId" clId="{AD3D2498-ADC2-B949-B632-216C0C7F4661}" dt="2023-06-03T11:09:23.025" v="5508" actId="20577"/>
          <ac:spMkLst>
            <pc:docMk/>
            <pc:sldMk cId="727371810" sldId="293"/>
            <ac:spMk id="70" creationId="{3061F866-8A52-5EAB-5369-D0EBE68F9886}"/>
          </ac:spMkLst>
        </pc:spChg>
        <pc:picChg chg="del">
          <ac:chgData name="Kulinich Bohdan" userId="48e65c9f34e137d0" providerId="LiveId" clId="{AD3D2498-ADC2-B949-B632-216C0C7F4661}" dt="2023-05-25T20:16:05.850" v="2260" actId="478"/>
          <ac:picMkLst>
            <pc:docMk/>
            <pc:sldMk cId="727371810" sldId="293"/>
            <ac:picMk id="5" creationId="{4F758220-7D18-C741-A981-2226E5C7B02C}"/>
          </ac:picMkLst>
        </pc:picChg>
        <pc:picChg chg="add del mod modVis modCrop">
          <ac:chgData name="Kulinich Bohdan" userId="48e65c9f34e137d0" providerId="LiveId" clId="{AD3D2498-ADC2-B949-B632-216C0C7F4661}" dt="2023-05-25T20:19:41.357" v="2262" actId="478"/>
          <ac:picMkLst>
            <pc:docMk/>
            <pc:sldMk cId="727371810" sldId="293"/>
            <ac:picMk id="6" creationId="{C5914D61-4BF0-B6D8-2D51-66607A8E4020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9" creationId="{B4915F0C-6359-6F78-D544-E4113C36000C}"/>
          </ac:picMkLst>
        </pc:picChg>
        <pc:picChg chg="add del mod">
          <ac:chgData name="Kulinich Bohdan" userId="48e65c9f34e137d0" providerId="LiveId" clId="{AD3D2498-ADC2-B949-B632-216C0C7F4661}" dt="2023-05-25T20:21:08.361" v="2293" actId="478"/>
          <ac:picMkLst>
            <pc:docMk/>
            <pc:sldMk cId="727371810" sldId="293"/>
            <ac:picMk id="10" creationId="{334B3933-EED0-387A-53E2-579502658506}"/>
          </ac:picMkLst>
        </pc:picChg>
        <pc:picChg chg="add mod modCrop">
          <ac:chgData name="Kulinich Bohdan" userId="48e65c9f34e137d0" providerId="LiveId" clId="{AD3D2498-ADC2-B949-B632-216C0C7F4661}" dt="2023-05-25T20:33:19.485" v="2452" actId="1076"/>
          <ac:picMkLst>
            <pc:docMk/>
            <pc:sldMk cId="727371810" sldId="293"/>
            <ac:picMk id="13" creationId="{15F47E11-4D9D-292A-5122-70BB2D0CC246}"/>
          </ac:picMkLst>
        </pc:picChg>
        <pc:picChg chg="mod">
          <ac:chgData name="Kulinich Bohdan" userId="48e65c9f34e137d0" providerId="LiveId" clId="{AD3D2498-ADC2-B949-B632-216C0C7F4661}" dt="2023-05-25T20:39:13.628" v="2637"/>
          <ac:picMkLst>
            <pc:docMk/>
            <pc:sldMk cId="727371810" sldId="293"/>
            <ac:picMk id="64" creationId="{32A02F4E-B5E7-3C33-6351-00D92F3EDC06}"/>
          </ac:picMkLst>
        </pc:picChg>
        <pc:cxnChg chg="del">
          <ac:chgData name="Kulinich Bohdan" userId="48e65c9f34e137d0" providerId="LiveId" clId="{AD3D2498-ADC2-B949-B632-216C0C7F4661}" dt="2023-05-25T18:45:55.069" v="2246" actId="478"/>
          <ac:cxnSpMkLst>
            <pc:docMk/>
            <pc:sldMk cId="727371810" sldId="293"/>
            <ac:cxnSpMk id="8" creationId="{1F9949C8-BF66-92B9-5E1D-DC903683390C}"/>
          </ac:cxnSpMkLst>
        </pc:cxnChg>
        <pc:cxnChg chg="del">
          <ac:chgData name="Kulinich Bohdan" userId="48e65c9f34e137d0" providerId="LiveId" clId="{AD3D2498-ADC2-B949-B632-216C0C7F4661}" dt="2023-05-25T18:45:54.052" v="2245" actId="478"/>
          <ac:cxnSpMkLst>
            <pc:docMk/>
            <pc:sldMk cId="727371810" sldId="293"/>
            <ac:cxnSpMk id="11" creationId="{EB5F4304-4AD7-3583-F9FF-F84EFFDB051E}"/>
          </ac:cxnSpMkLst>
        </pc:cxnChg>
        <pc:cxnChg chg="del">
          <ac:chgData name="Kulinich Bohdan" userId="48e65c9f34e137d0" providerId="LiveId" clId="{AD3D2498-ADC2-B949-B632-216C0C7F4661}" dt="2023-05-25T18:45:53.137" v="2244" actId="478"/>
          <ac:cxnSpMkLst>
            <pc:docMk/>
            <pc:sldMk cId="727371810" sldId="293"/>
            <ac:cxnSpMk id="14" creationId="{3E274770-6F14-0806-E6F7-CF0827C5671A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16" creationId="{F3AB42D6-91BC-714F-9246-9CBE8AC255D2}"/>
          </ac:cxnSpMkLst>
        </pc:cxnChg>
        <pc:cxnChg chg="del">
          <ac:chgData name="Kulinich Bohdan" userId="48e65c9f34e137d0" providerId="LiveId" clId="{AD3D2498-ADC2-B949-B632-216C0C7F4661}" dt="2023-05-25T18:45:57.591" v="2248" actId="478"/>
          <ac:cxnSpMkLst>
            <pc:docMk/>
            <pc:sldMk cId="727371810" sldId="293"/>
            <ac:cxnSpMk id="18" creationId="{ADCE51ED-DA1B-2D8C-E8C8-F2AE495DF206}"/>
          </ac:cxnSpMkLst>
        </pc:cxnChg>
        <pc:cxnChg chg="del">
          <ac:chgData name="Kulinich Bohdan" userId="48e65c9f34e137d0" providerId="LiveId" clId="{AD3D2498-ADC2-B949-B632-216C0C7F4661}" dt="2023-05-25T18:45:56.211" v="2247" actId="478"/>
          <ac:cxnSpMkLst>
            <pc:docMk/>
            <pc:sldMk cId="727371810" sldId="293"/>
            <ac:cxnSpMk id="22" creationId="{2EC5C023-AD1E-EF44-FD07-2122517F7790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4" creationId="{BFF6EA3C-7FBD-822D-456A-570211C0C72D}"/>
          </ac:cxnSpMkLst>
        </pc:cxnChg>
        <pc:cxnChg chg="del">
          <ac:chgData name="Kulinich Bohdan" userId="48e65c9f34e137d0" providerId="LiveId" clId="{AD3D2498-ADC2-B949-B632-216C0C7F4661}" dt="2023-05-25T18:45:52.005" v="2243" actId="478"/>
          <ac:cxnSpMkLst>
            <pc:docMk/>
            <pc:sldMk cId="727371810" sldId="293"/>
            <ac:cxnSpMk id="25" creationId="{2F7D7517-6ACE-66E6-7936-7AFCAF3BA7C9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29" creationId="{0B57BDF5-6E8F-1FA0-1276-CBD9A4CF75CA}"/>
          </ac:cxnSpMkLst>
        </pc:cxnChg>
        <pc:cxnChg chg="del">
          <ac:chgData name="Kulinich Bohdan" userId="48e65c9f34e137d0" providerId="LiveId" clId="{AD3D2498-ADC2-B949-B632-216C0C7F4661}" dt="2023-05-25T18:45:58.970" v="2249" actId="478"/>
          <ac:cxnSpMkLst>
            <pc:docMk/>
            <pc:sldMk cId="727371810" sldId="293"/>
            <ac:cxnSpMk id="30" creationId="{2C46529F-A643-C887-AE90-C786508BA521}"/>
          </ac:cxnSpMkLst>
        </pc:cxnChg>
        <pc:cxnChg chg="del">
          <ac:chgData name="Kulinich Bohdan" userId="48e65c9f34e137d0" providerId="LiveId" clId="{AD3D2498-ADC2-B949-B632-216C0C7F4661}" dt="2023-05-25T18:45:51.108" v="2242" actId="478"/>
          <ac:cxnSpMkLst>
            <pc:docMk/>
            <pc:sldMk cId="727371810" sldId="293"/>
            <ac:cxnSpMk id="32" creationId="{306710ED-2C21-0361-43A5-ABE78245EA41}"/>
          </ac:cxnSpMkLst>
        </pc:cxnChg>
        <pc:cxnChg chg="add mod">
          <ac:chgData name="Kulinich Bohdan" userId="48e65c9f34e137d0" providerId="LiveId" clId="{AD3D2498-ADC2-B949-B632-216C0C7F4661}" dt="2023-05-25T20:33:19.485" v="2452" actId="1076"/>
          <ac:cxnSpMkLst>
            <pc:docMk/>
            <pc:sldMk cId="727371810" sldId="293"/>
            <ac:cxnSpMk id="37" creationId="{DA571C2A-7E31-3415-CF21-4CAFA39B3F6E}"/>
          </ac:cxnSpMkLst>
        </pc:cxnChg>
        <pc:cxnChg chg="del">
          <ac:chgData name="Kulinich Bohdan" userId="48e65c9f34e137d0" providerId="LiveId" clId="{AD3D2498-ADC2-B949-B632-216C0C7F4661}" dt="2023-05-25T18:45:59.991" v="2250" actId="478"/>
          <ac:cxnSpMkLst>
            <pc:docMk/>
            <pc:sldMk cId="727371810" sldId="293"/>
            <ac:cxnSpMk id="66" creationId="{2FB988F4-E58C-53FB-0B0C-70874F5F72BA}"/>
          </ac:cxnSpMkLst>
        </pc:cxnChg>
        <pc:cxnChg chg="del">
          <ac:chgData name="Kulinich Bohdan" userId="48e65c9f34e137d0" providerId="LiveId" clId="{AD3D2498-ADC2-B949-B632-216C0C7F4661}" dt="2023-05-25T18:45:50.110" v="2241" actId="478"/>
          <ac:cxnSpMkLst>
            <pc:docMk/>
            <pc:sldMk cId="727371810" sldId="293"/>
            <ac:cxnSpMk id="68" creationId="{76406C8F-5479-EACD-BDBD-4734374B697E}"/>
          </ac:cxnSpMkLst>
        </pc:cxnChg>
        <pc:cxnChg chg="del">
          <ac:chgData name="Kulinich Bohdan" userId="48e65c9f34e137d0" providerId="LiveId" clId="{AD3D2498-ADC2-B949-B632-216C0C7F4661}" dt="2023-05-25T18:45:44.936" v="2236" actId="478"/>
          <ac:cxnSpMkLst>
            <pc:docMk/>
            <pc:sldMk cId="727371810" sldId="293"/>
            <ac:cxnSpMk id="72" creationId="{AEBCEDE3-A93A-5641-38E1-17C329807A6A}"/>
          </ac:cxnSpMkLst>
        </pc:cxnChg>
        <pc:cxnChg chg="del">
          <ac:chgData name="Kulinich Bohdan" userId="48e65c9f34e137d0" providerId="LiveId" clId="{AD3D2498-ADC2-B949-B632-216C0C7F4661}" dt="2023-05-25T18:46:02.613" v="2252" actId="478"/>
          <ac:cxnSpMkLst>
            <pc:docMk/>
            <pc:sldMk cId="727371810" sldId="293"/>
            <ac:cxnSpMk id="76" creationId="{9D56E288-AE6F-B899-5A26-8C39589F5E89}"/>
          </ac:cxnSpMkLst>
        </pc:cxnChg>
        <pc:cxnChg chg="del">
          <ac:chgData name="Kulinich Bohdan" userId="48e65c9f34e137d0" providerId="LiveId" clId="{AD3D2498-ADC2-B949-B632-216C0C7F4661}" dt="2023-05-25T18:45:45.910" v="2237" actId="478"/>
          <ac:cxnSpMkLst>
            <pc:docMk/>
            <pc:sldMk cId="727371810" sldId="293"/>
            <ac:cxnSpMk id="80" creationId="{29B4BB18-7F0E-25E3-CDA4-94725DBB896A}"/>
          </ac:cxnSpMkLst>
        </pc:cxnChg>
        <pc:cxnChg chg="del">
          <ac:chgData name="Kulinich Bohdan" userId="48e65c9f34e137d0" providerId="LiveId" clId="{AD3D2498-ADC2-B949-B632-216C0C7F4661}" dt="2023-05-25T18:46:01.352" v="2251" actId="478"/>
          <ac:cxnSpMkLst>
            <pc:docMk/>
            <pc:sldMk cId="727371810" sldId="293"/>
            <ac:cxnSpMk id="82" creationId="{40B0DA5C-8ECF-717F-4F8B-D7502683C56E}"/>
          </ac:cxnSpMkLst>
        </pc:cxnChg>
        <pc:cxnChg chg="del">
          <ac:chgData name="Kulinich Bohdan" userId="48e65c9f34e137d0" providerId="LiveId" clId="{AD3D2498-ADC2-B949-B632-216C0C7F4661}" dt="2023-05-25T18:45:48.955" v="2240" actId="478"/>
          <ac:cxnSpMkLst>
            <pc:docMk/>
            <pc:sldMk cId="727371810" sldId="293"/>
            <ac:cxnSpMk id="86" creationId="{F57A33FF-BF6C-4792-26B4-4A00C9DF0EB8}"/>
          </ac:cxnSpMkLst>
        </pc:cxnChg>
        <pc:cxnChg chg="del">
          <ac:chgData name="Kulinich Bohdan" userId="48e65c9f34e137d0" providerId="LiveId" clId="{AD3D2498-ADC2-B949-B632-216C0C7F4661}" dt="2023-05-25T18:45:48.161" v="2239" actId="478"/>
          <ac:cxnSpMkLst>
            <pc:docMk/>
            <pc:sldMk cId="727371810" sldId="293"/>
            <ac:cxnSpMk id="89" creationId="{DE6C9960-ECFF-DF72-F2AC-173CC811A775}"/>
          </ac:cxnSpMkLst>
        </pc:cxnChg>
        <pc:cxnChg chg="del">
          <ac:chgData name="Kulinich Bohdan" userId="48e65c9f34e137d0" providerId="LiveId" clId="{AD3D2498-ADC2-B949-B632-216C0C7F4661}" dt="2023-05-25T18:45:47.140" v="2238" actId="478"/>
          <ac:cxnSpMkLst>
            <pc:docMk/>
            <pc:sldMk cId="727371810" sldId="293"/>
            <ac:cxnSpMk id="92" creationId="{2511043C-A110-5894-57AD-316AEABF97C8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32" v="2971" actId="2696"/>
        <pc:sldMkLst>
          <pc:docMk/>
          <pc:sldMk cId="2713882812" sldId="294"/>
        </pc:sldMkLst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18:31.551" v="2935" actId="207"/>
          <ac:spMkLst>
            <pc:docMk/>
            <pc:sldMk cId="2713882812" sldId="294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18:42.652" v="2936" actId="207"/>
          <ac:spMkLst>
            <pc:docMk/>
            <pc:sldMk cId="2713882812" sldId="294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18:20.500" v="2934" actId="208"/>
          <ac:cxnSpMkLst>
            <pc:docMk/>
            <pc:sldMk cId="2713882812" sldId="294"/>
            <ac:cxnSpMk id="63" creationId="{416D7566-2216-F6E3-00C7-566892D63EE5}"/>
          </ac:cxnSpMkLst>
        </pc:cxnChg>
      </pc:sldChg>
      <pc:sldChg chg="modSp add del mod setBg">
        <pc:chgData name="Kulinich Bohdan" userId="48e65c9f34e137d0" providerId="LiveId" clId="{AD3D2498-ADC2-B949-B632-216C0C7F4661}" dt="2023-05-26T15:59:07.804" v="2970" actId="2696"/>
        <pc:sldMkLst>
          <pc:docMk/>
          <pc:sldMk cId="3344618035" sldId="295"/>
        </pc:sldMkLst>
        <pc:spChg chg="mod">
          <ac:chgData name="Kulinich Bohdan" userId="48e65c9f34e137d0" providerId="LiveId" clId="{AD3D2498-ADC2-B949-B632-216C0C7F4661}" dt="2023-05-26T15:56:23.493" v="2947" actId="207"/>
          <ac:spMkLst>
            <pc:docMk/>
            <pc:sldMk cId="3344618035" sldId="295"/>
            <ac:spMk id="4" creationId="{7E5BB6A8-B869-E16C-AB25-DB108631E7E9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0" creationId="{69A51075-61A5-85F8-DB9D-A2B74EA49985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17" creationId="{312FA20A-C0CC-DFBD-3DDA-FA11CC28269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19" creationId="{FD748ECC-38D8-E835-BB3F-36B885C1C9CC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26" creationId="{3D882BDF-0F3C-98B9-49A2-770B98B054F0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4" creationId="{3BF7902C-AF62-84C6-F603-82FBE9DD5464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66" creationId="{60475812-1DB3-C094-55B5-3645BDC60E23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67" creationId="{50A17355-860B-886B-029C-05DE77014F5B}"/>
          </ac:spMkLst>
        </pc:spChg>
        <pc:spChg chg="mod">
          <ac:chgData name="Kulinich Bohdan" userId="48e65c9f34e137d0" providerId="LiveId" clId="{AD3D2498-ADC2-B949-B632-216C0C7F4661}" dt="2023-05-26T15:57:00.499" v="2952" actId="207"/>
          <ac:spMkLst>
            <pc:docMk/>
            <pc:sldMk cId="3344618035" sldId="295"/>
            <ac:spMk id="70" creationId="{E603AAB1-F849-0C15-AF73-DFDF6F2A023D}"/>
          </ac:spMkLst>
        </pc:spChg>
        <pc:spChg chg="mod">
          <ac:chgData name="Kulinich Bohdan" userId="48e65c9f34e137d0" providerId="LiveId" clId="{AD3D2498-ADC2-B949-B632-216C0C7F4661}" dt="2023-05-26T15:57:12.257" v="2953" actId="207"/>
          <ac:spMkLst>
            <pc:docMk/>
            <pc:sldMk cId="3344618035" sldId="295"/>
            <ac:spMk id="71" creationId="{89EB0E40-06FE-CB61-F2B3-0FE55E201D5D}"/>
          </ac:spMkLst>
        </pc:sp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8" creationId="{3DFD06F0-2BAE-26B5-E59B-DDE3B29B0FB2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9" creationId="{1A79403F-9E04-7B88-08B8-9BF08AAC19B9}"/>
          </ac:cxnSpMkLst>
        </pc:cxnChg>
        <pc:cxnChg chg="mod">
          <ac:chgData name="Kulinich Bohdan" userId="48e65c9f34e137d0" providerId="LiveId" clId="{AD3D2498-ADC2-B949-B632-216C0C7F4661}" dt="2023-05-26T15:56:47.289" v="2951" actId="1076"/>
          <ac:cxnSpMkLst>
            <pc:docMk/>
            <pc:sldMk cId="3344618035" sldId="295"/>
            <ac:cxnSpMk id="12" creationId="{B42389E4-561C-0506-C5C5-46F327D45331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27" creationId="{B8F63EC5-53E5-07F5-E4F7-AA5C00FD5CB8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1" creationId="{E3E5D231-F95A-E26C-B02F-F1F4C78CE9FC}"/>
          </ac:cxnSpMkLst>
        </pc:cxnChg>
        <pc:cxnChg chg="mod">
          <ac:chgData name="Kulinich Bohdan" userId="48e65c9f34e137d0" providerId="LiveId" clId="{AD3D2498-ADC2-B949-B632-216C0C7F4661}" dt="2023-05-26T15:56:40.831" v="2949" actId="208"/>
          <ac:cxnSpMkLst>
            <pc:docMk/>
            <pc:sldMk cId="3344618035" sldId="295"/>
            <ac:cxnSpMk id="63" creationId="{416D7566-2216-F6E3-00C7-566892D63EE5}"/>
          </ac:cxnSpMkLst>
        </pc:cxnChg>
      </pc:sldChg>
    </pc:docChg>
  </pc:docChgLst>
  <pc:docChgLst>
    <pc:chgData name="Kulinich Bohdan" userId="48e65c9f34e137d0" providerId="LiveId" clId="{EEEF41EA-8C1B-CC4C-99F9-A9BEB1E7A23C}"/>
    <pc:docChg chg="undo redo custSel modSld">
      <pc:chgData name="Kulinich Bohdan" userId="48e65c9f34e137d0" providerId="LiveId" clId="{EEEF41EA-8C1B-CC4C-99F9-A9BEB1E7A23C}" dt="2023-05-23T13:54:15.252" v="492"/>
      <pc:docMkLst>
        <pc:docMk/>
      </pc:docMkLst>
      <pc:sldChg chg="addSp delSp modSp mod">
        <pc:chgData name="Kulinich Bohdan" userId="48e65c9f34e137d0" providerId="LiveId" clId="{EEEF41EA-8C1B-CC4C-99F9-A9BEB1E7A23C}" dt="2023-05-23T13:38:40.371" v="305" actId="167"/>
        <pc:sldMkLst>
          <pc:docMk/>
          <pc:sldMk cId="2801676828" sldId="275"/>
        </pc:sldMkLst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26" creationId="{FCD77ABC-0A05-F63A-3A47-FA43A19A1C33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3" creationId="{9C6574D2-3E60-9D04-710F-C6B200716A1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6" creationId="{48A04046-9CE3-FA8A-4ED9-1F6E514F53C1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49" creationId="{AB5CCA43-F448-36BC-5784-EE040E54F1CD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2" creationId="{B5FCB8ED-FF13-31E7-0002-9FD2E5BE69AB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5" creationId="{858ED404-CB01-17A0-9BEB-B5B0979429E5}"/>
          </ac:spMkLst>
        </pc:spChg>
        <pc:spChg chg="mod">
          <ac:chgData name="Kulinich Bohdan" userId="48e65c9f34e137d0" providerId="LiveId" clId="{EEEF41EA-8C1B-CC4C-99F9-A9BEB1E7A23C}" dt="2023-05-23T13:27:37.093" v="253"/>
          <ac:spMkLst>
            <pc:docMk/>
            <pc:sldMk cId="2801676828" sldId="275"/>
            <ac:spMk id="58" creationId="{A034ED2F-09EA-80DE-8EBB-B73C69E31A89}"/>
          </ac:spMkLst>
        </pc:spChg>
        <pc:spChg chg="mod">
          <ac:chgData name="Kulinich Bohdan" userId="48e65c9f34e137d0" providerId="LiveId" clId="{EEEF41EA-8C1B-CC4C-99F9-A9BEB1E7A23C}" dt="2023-05-23T13:28:54.014" v="273"/>
          <ac:spMkLst>
            <pc:docMk/>
            <pc:sldMk cId="2801676828" sldId="275"/>
            <ac:spMk id="68" creationId="{15A39CE1-51C3-D237-DE22-92F7C13AFCBE}"/>
          </ac:spMkLst>
        </pc:s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3" creationId="{73ED4244-1D41-81FF-E79D-E26E1860DF53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08.361" v="215" actId="478"/>
          <ac:grpSpMkLst>
            <pc:docMk/>
            <pc:sldMk cId="2801676828" sldId="275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09.391" v="216" actId="478"/>
          <ac:grpSpMkLst>
            <pc:docMk/>
            <pc:sldMk cId="2801676828" sldId="275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2" creationId="{01918200-AA6E-011D-D4A1-8070B453CA79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5" creationId="{B007EDB2-FEC3-5EC4-06A0-1A4D7191F691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48" creationId="{97671C2E-3E76-DB96-3729-C81370C80F80}"/>
          </ac:grpSpMkLst>
        </pc:grpChg>
        <pc:grpChg chg="add del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1" creationId="{F5455532-3A7F-75D1-271C-7087618D1A77}"/>
          </ac:grpSpMkLst>
        </pc:grpChg>
        <pc:grpChg chg="add mod">
          <ac:chgData name="Kulinich Bohdan" userId="48e65c9f34e137d0" providerId="LiveId" clId="{EEEF41EA-8C1B-CC4C-99F9-A9BEB1E7A23C}" dt="2023-05-23T13:38:40.371" v="305" actId="167"/>
          <ac:grpSpMkLst>
            <pc:docMk/>
            <pc:sldMk cId="2801676828" sldId="275"/>
            <ac:grpSpMk id="54" creationId="{8E67D28E-D5C0-1AA4-EF8F-D08168DCE230}"/>
          </ac:grpSpMkLst>
        </pc:grpChg>
        <pc:grpChg chg="add mod">
          <ac:chgData name="Kulinich Bohdan" userId="48e65c9f34e137d0" providerId="LiveId" clId="{EEEF41EA-8C1B-CC4C-99F9-A9BEB1E7A23C}" dt="2023-05-23T13:38:14.978" v="300" actId="1076"/>
          <ac:grpSpMkLst>
            <pc:docMk/>
            <pc:sldMk cId="2801676828" sldId="275"/>
            <ac:grpSpMk id="57" creationId="{3D228806-B3AD-7ED2-D217-956C3ADD9CCC}"/>
          </ac:grpSpMkLst>
        </pc:grpChg>
        <pc:grpChg chg="add del mod">
          <ac:chgData name="Kulinich Bohdan" userId="48e65c9f34e137d0" providerId="LiveId" clId="{EEEF41EA-8C1B-CC4C-99F9-A9BEB1E7A23C}" dt="2023-05-23T13:38:21.442" v="303" actId="478"/>
          <ac:grpSpMkLst>
            <pc:docMk/>
            <pc:sldMk cId="2801676828" sldId="275"/>
            <ac:grpSpMk id="67" creationId="{FE7D35D0-4922-3509-832B-C465BBB72F54}"/>
          </ac:grpSpMkLst>
        </pc:grpChg>
        <pc:picChg chg="add mod">
          <ac:chgData name="Kulinich Bohdan" userId="48e65c9f34e137d0" providerId="LiveId" clId="{EEEF41EA-8C1B-CC4C-99F9-A9BEB1E7A23C}" dt="2023-05-23T13:38:17.662" v="301" actId="1076"/>
          <ac:picMkLst>
            <pc:docMk/>
            <pc:sldMk cId="2801676828" sldId="275"/>
            <ac:picMk id="2" creationId="{EB631924-F650-F9DF-DEB0-52A04E7DB3FA}"/>
          </ac:picMkLst>
        </pc:picChg>
        <pc:picChg chg="del">
          <ac:chgData name="Kulinich Bohdan" userId="48e65c9f34e137d0" providerId="LiveId" clId="{EEEF41EA-8C1B-CC4C-99F9-A9BEB1E7A23C}" dt="2023-05-23T13:24:06.651" v="214" actId="478"/>
          <ac:picMkLst>
            <pc:docMk/>
            <pc:sldMk cId="2801676828" sldId="275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08.361" v="215" actId="478"/>
          <ac:picMkLst>
            <pc:docMk/>
            <pc:sldMk cId="2801676828" sldId="275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1" creationId="{648ED4A7-0272-7798-7A32-13513B458568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4" creationId="{E584940F-9697-61E3-1099-1565CF61A69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47" creationId="{ADA3AABA-9F54-063B-2538-44F08BB95159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0" creationId="{39F87D6F-E2BD-F2AE-68F7-4FBE7C71D00B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3" creationId="{895783EE-3088-9004-BD5E-690A1F01C88C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6" creationId="{9F2DAA3B-69CD-EAA8-744C-31F14E1A49B1}"/>
          </ac:picMkLst>
        </pc:picChg>
        <pc:picChg chg="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59" creationId="{99D38641-4D40-C110-DDB8-F9BC041FD2C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0" creationId="{D7B12197-1F73-5B18-0FDC-27E5380B5A38}"/>
          </ac:picMkLst>
        </pc:picChg>
        <pc:picChg chg="add del mod">
          <ac:chgData name="Kulinich Bohdan" userId="48e65c9f34e137d0" providerId="LiveId" clId="{EEEF41EA-8C1B-CC4C-99F9-A9BEB1E7A23C}" dt="2023-05-23T13:31:26.045" v="296" actId="478"/>
          <ac:picMkLst>
            <pc:docMk/>
            <pc:sldMk cId="2801676828" sldId="275"/>
            <ac:picMk id="61" creationId="{E58A2E9B-5C1F-6E95-53C3-C229B66D9034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2" creationId="{5F9659D5-E87B-146A-1C45-FB6E56E455E2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3" creationId="{0801AE03-5A09-112C-3295-11B649326023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4" creationId="{32A02F4E-B5E7-3C33-6351-00D92F3EDC06}"/>
          </ac:picMkLst>
        </pc:picChg>
        <pc:picChg chg="add mod">
          <ac:chgData name="Kulinich Bohdan" userId="48e65c9f34e137d0" providerId="LiveId" clId="{EEEF41EA-8C1B-CC4C-99F9-A9BEB1E7A23C}" dt="2023-05-23T13:27:37.093" v="253"/>
          <ac:picMkLst>
            <pc:docMk/>
            <pc:sldMk cId="2801676828" sldId="275"/>
            <ac:picMk id="65" creationId="{7926DA5F-DFDC-23ED-37CF-B448472DB90C}"/>
          </ac:picMkLst>
        </pc:picChg>
        <pc:picChg chg="add del mod">
          <ac:chgData name="Kulinich Bohdan" userId="48e65c9f34e137d0" providerId="LiveId" clId="{EEEF41EA-8C1B-CC4C-99F9-A9BEB1E7A23C}" dt="2023-05-23T13:38:19.225" v="302" actId="478"/>
          <ac:picMkLst>
            <pc:docMk/>
            <pc:sldMk cId="2801676828" sldId="275"/>
            <ac:picMk id="66" creationId="{B516E1C0-8834-E7EA-5EF5-33E8277EC1EF}"/>
          </ac:picMkLst>
        </pc:picChg>
        <pc:picChg chg="mod">
          <ac:chgData name="Kulinich Bohdan" userId="48e65c9f34e137d0" providerId="LiveId" clId="{EEEF41EA-8C1B-CC4C-99F9-A9BEB1E7A23C}" dt="2023-05-23T13:28:54.014" v="273"/>
          <ac:picMkLst>
            <pc:docMk/>
            <pc:sldMk cId="2801676828" sldId="275"/>
            <ac:picMk id="69" creationId="{CCC241F9-1C99-269E-D6EF-FC641F45A364}"/>
          </ac:picMkLst>
        </pc:picChg>
      </pc:sldChg>
      <pc:sldChg chg="addSp delSp modSp mod">
        <pc:chgData name="Kulinich Bohdan" userId="48e65c9f34e137d0" providerId="LiveId" clId="{EEEF41EA-8C1B-CC4C-99F9-A9BEB1E7A23C}" dt="2023-05-23T13:44:46.880" v="432" actId="1076"/>
        <pc:sldMkLst>
          <pc:docMk/>
          <pc:sldMk cId="2154405015" sldId="276"/>
        </pc:sldMkLst>
        <pc:spChg chg="mod topLvl">
          <ac:chgData name="Kulinich Bohdan" userId="48e65c9f34e137d0" providerId="LiveId" clId="{EEEF41EA-8C1B-CC4C-99F9-A9BEB1E7A23C}" dt="2023-05-23T13:20:24.431" v="150" actId="164"/>
          <ac:spMkLst>
            <pc:docMk/>
            <pc:sldMk cId="2154405015" sldId="276"/>
            <ac:spMk id="5" creationId="{C9C9FD24-3EC4-BB76-BEFC-F07F64F8B714}"/>
          </ac:spMkLst>
        </pc:spChg>
        <pc:spChg chg="mod topLvl">
          <ac:chgData name="Kulinich Bohdan" userId="48e65c9f34e137d0" providerId="LiveId" clId="{EEEF41EA-8C1B-CC4C-99F9-A9BEB1E7A23C}" dt="2023-05-23T13:20:17.720" v="148" actId="164"/>
          <ac:spMkLst>
            <pc:docMk/>
            <pc:sldMk cId="2154405015" sldId="276"/>
            <ac:spMk id="8" creationId="{ACC2E722-2E14-B053-207B-8B0162E76F09}"/>
          </ac:spMkLst>
        </pc:spChg>
        <pc:spChg chg="mod topLvl">
          <ac:chgData name="Kulinich Bohdan" userId="48e65c9f34e137d0" providerId="LiveId" clId="{EEEF41EA-8C1B-CC4C-99F9-A9BEB1E7A23C}" dt="2023-05-23T13:20:21.106" v="149" actId="164"/>
          <ac:spMkLst>
            <pc:docMk/>
            <pc:sldMk cId="2154405015" sldId="276"/>
            <ac:spMk id="11" creationId="{321956B6-2789-2F6E-A2E0-3F59BE947310}"/>
          </ac:spMkLst>
        </pc:spChg>
        <pc:spChg chg="mod topLvl">
          <ac:chgData name="Kulinich Bohdan" userId="48e65c9f34e137d0" providerId="LiveId" clId="{EEEF41EA-8C1B-CC4C-99F9-A9BEB1E7A23C}" dt="2023-05-23T13:20:13.875" v="147" actId="164"/>
          <ac:spMkLst>
            <pc:docMk/>
            <pc:sldMk cId="2154405015" sldId="276"/>
            <ac:spMk id="14" creationId="{8C8B51BD-9489-1639-9008-BACDD6B20A77}"/>
          </ac:spMkLst>
        </pc:spChg>
        <pc:spChg chg="mod topLvl">
          <ac:chgData name="Kulinich Bohdan" userId="48e65c9f34e137d0" providerId="LiveId" clId="{EEEF41EA-8C1B-CC4C-99F9-A9BEB1E7A23C}" dt="2023-05-23T13:20:07.013" v="145" actId="164"/>
          <ac:spMkLst>
            <pc:docMk/>
            <pc:sldMk cId="2154405015" sldId="276"/>
            <ac:spMk id="17" creationId="{9E290FAE-A671-72B8-32A3-CF98A137DD56}"/>
          </ac:spMkLst>
        </pc:spChg>
        <pc:spChg chg="mod topLvl">
          <ac:chgData name="Kulinich Bohdan" userId="48e65c9f34e137d0" providerId="LiveId" clId="{EEEF41EA-8C1B-CC4C-99F9-A9BEB1E7A23C}" dt="2023-05-23T13:20:27.792" v="151" actId="164"/>
          <ac:spMkLst>
            <pc:docMk/>
            <pc:sldMk cId="2154405015" sldId="276"/>
            <ac:spMk id="20" creationId="{9EEB2233-6417-8683-6E66-26C014193F90}"/>
          </ac:spMkLst>
        </pc:spChg>
        <pc:spChg chg="mod topLvl">
          <ac:chgData name="Kulinich Bohdan" userId="48e65c9f34e137d0" providerId="LiveId" clId="{EEEF41EA-8C1B-CC4C-99F9-A9BEB1E7A23C}" dt="2023-05-23T13:20:10.625" v="146" actId="164"/>
          <ac:spMkLst>
            <pc:docMk/>
            <pc:sldMk cId="2154405015" sldId="276"/>
            <ac:spMk id="23" creationId="{4ACCBA16-D2C3-1925-0A5A-347FE174F1FF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4" creationId="{6859045A-F1ED-E77F-70FE-AB8A82EB88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88" creationId="{6DE23AA1-281B-5048-316A-B1CC4FA2C4FB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2" creationId="{B67C6822-E45C-7615-8C14-C9E695C6A8EE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5" creationId="{7B01D36B-6122-770E-D125-91296003D5F5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98" creationId="{2C341009-537C-63E8-9AFC-39B4BF1CB723}"/>
          </ac:spMkLst>
        </pc:spChg>
        <pc:spChg chg="mod modVis">
          <ac:chgData name="Kulinich Bohdan" userId="48e65c9f34e137d0" providerId="LiveId" clId="{EEEF41EA-8C1B-CC4C-99F9-A9BEB1E7A23C}" dt="2023-05-23T13:44:12.858" v="425" actId="14429"/>
          <ac:spMkLst>
            <pc:docMk/>
            <pc:sldMk cId="2154405015" sldId="276"/>
            <ac:spMk id="100" creationId="{CEC770C3-E917-2D41-19EC-5DAA0E622B97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3" creationId="{57EB63EC-21F6-FDF1-25C2-D5B177504DF4}"/>
          </ac:spMkLst>
        </pc:spChg>
        <pc:spChg chg="mod">
          <ac:chgData name="Kulinich Bohdan" userId="48e65c9f34e137d0" providerId="LiveId" clId="{EEEF41EA-8C1B-CC4C-99F9-A9BEB1E7A23C}" dt="2023-05-23T13:27:41.044" v="256"/>
          <ac:spMkLst>
            <pc:docMk/>
            <pc:sldMk cId="2154405015" sldId="276"/>
            <ac:spMk id="107" creationId="{C38791ED-47A9-3BFB-CC29-31D652A26924}"/>
          </ac:spMkLst>
        </pc:spChg>
        <pc:spChg chg="mod">
          <ac:chgData name="Kulinich Bohdan" userId="48e65c9f34e137d0" providerId="LiveId" clId="{EEEF41EA-8C1B-CC4C-99F9-A9BEB1E7A23C}" dt="2023-05-23T13:41:42.188" v="340"/>
          <ac:spMkLst>
            <pc:docMk/>
            <pc:sldMk cId="2154405015" sldId="276"/>
            <ac:spMk id="120" creationId="{56B7A86D-4196-95E1-EDCD-DE79B8F28E7F}"/>
          </ac:spMkLst>
        </pc:spChg>
        <pc:spChg chg="mod">
          <ac:chgData name="Kulinich Bohdan" userId="48e65c9f34e137d0" providerId="LiveId" clId="{EEEF41EA-8C1B-CC4C-99F9-A9BEB1E7A23C}" dt="2023-05-23T13:44:39.937" v="429"/>
          <ac:spMkLst>
            <pc:docMk/>
            <pc:sldMk cId="2154405015" sldId="276"/>
            <ac:spMk id="125" creationId="{E100AAC2-3085-4921-E247-3FB536ECCC14}"/>
          </ac:spMkLst>
        </pc:spChg>
        <pc:spChg chg="mod modVis">
          <ac:chgData name="Kulinich Bohdan" userId="48e65c9f34e137d0" providerId="LiveId" clId="{EEEF41EA-8C1B-CC4C-99F9-A9BEB1E7A23C}" dt="2023-05-23T13:42:05.745" v="352" actId="14429"/>
          <ac:spMkLst>
            <pc:docMk/>
            <pc:sldMk cId="2154405015" sldId="276"/>
            <ac:spMk id="130" creationId="{FBC5A40B-975B-A632-C882-E233559663E2}"/>
          </ac:spMkLst>
        </pc:spChg>
        <pc:spChg chg="mod modVis">
          <ac:chgData name="Kulinich Bohdan" userId="48e65c9f34e137d0" providerId="LiveId" clId="{EEEF41EA-8C1B-CC4C-99F9-A9BEB1E7A23C}" dt="2023-05-23T13:42:05.110" v="351" actId="14429"/>
          <ac:spMkLst>
            <pc:docMk/>
            <pc:sldMk cId="2154405015" sldId="276"/>
            <ac:spMk id="131" creationId="{3DEFF300-7255-382F-1059-6F4E81F8925E}"/>
          </ac:spMkLst>
        </pc:spChg>
        <pc:spChg chg="mod modVis">
          <ac:chgData name="Kulinich Bohdan" userId="48e65c9f34e137d0" providerId="LiveId" clId="{EEEF41EA-8C1B-CC4C-99F9-A9BEB1E7A23C}" dt="2023-05-23T13:42:04.622" v="350" actId="14429"/>
          <ac:spMkLst>
            <pc:docMk/>
            <pc:sldMk cId="2154405015" sldId="276"/>
            <ac:spMk id="132" creationId="{4734CC1B-B4D4-71F3-8208-AE9382C3B326}"/>
          </ac:spMkLst>
        </pc:spChg>
        <pc:spChg chg="mod modVis">
          <ac:chgData name="Kulinich Bohdan" userId="48e65c9f34e137d0" providerId="LiveId" clId="{EEEF41EA-8C1B-CC4C-99F9-A9BEB1E7A23C}" dt="2023-05-23T13:42:04.247" v="349" actId="14429"/>
          <ac:spMkLst>
            <pc:docMk/>
            <pc:sldMk cId="2154405015" sldId="276"/>
            <ac:spMk id="133" creationId="{5AB14909-3694-0863-E8F6-5AFE3EE68307}"/>
          </ac:spMkLst>
        </pc:spChg>
        <pc:spChg chg="mod modVis">
          <ac:chgData name="Kulinich Bohdan" userId="48e65c9f34e137d0" providerId="LiveId" clId="{EEEF41EA-8C1B-CC4C-99F9-A9BEB1E7A23C}" dt="2023-05-23T13:42:03.754" v="348" actId="14429"/>
          <ac:spMkLst>
            <pc:docMk/>
            <pc:sldMk cId="2154405015" sldId="276"/>
            <ac:spMk id="134" creationId="{90F5B0CA-680C-5A17-5F23-FFE692869DA0}"/>
          </ac:spMkLst>
        </pc:spChg>
        <pc:spChg chg="mod modVis">
          <ac:chgData name="Kulinich Bohdan" userId="48e65c9f34e137d0" providerId="LiveId" clId="{EEEF41EA-8C1B-CC4C-99F9-A9BEB1E7A23C}" dt="2023-05-23T13:42:03.345" v="347" actId="14429"/>
          <ac:spMkLst>
            <pc:docMk/>
            <pc:sldMk cId="2154405015" sldId="276"/>
            <ac:spMk id="135" creationId="{1054FA67-90C6-6CDD-A803-2CA84BC40B3A}"/>
          </ac:spMkLst>
        </pc:spChg>
        <pc:spChg chg="mod modVis">
          <ac:chgData name="Kulinich Bohdan" userId="48e65c9f34e137d0" providerId="LiveId" clId="{EEEF41EA-8C1B-CC4C-99F9-A9BEB1E7A23C}" dt="2023-05-23T13:42:02.790" v="346" actId="14429"/>
          <ac:spMkLst>
            <pc:docMk/>
            <pc:sldMk cId="2154405015" sldId="276"/>
            <ac:spMk id="136" creationId="{BADD9C1B-67E1-291C-88CD-0183341E7C23}"/>
          </ac:spMkLst>
        </pc:s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4" creationId="{66B83E86-83EE-9815-FAC5-A892E29459CA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7" creationId="{A8D1C0BC-9436-89A0-9E58-096544A353E6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0" creationId="{B269FB0F-2FCD-AAE6-CCB7-E6DF2A775D1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3" creationId="{1EE9172F-3AA8-357D-A87E-A6276E6494AE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6" creationId="{B27572A9-8B1F-9B99-94F4-4E43B3BCE629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19" creationId="{8608A87C-3C15-0EF4-1B0C-F55A18BE012C}"/>
          </ac:grpSpMkLst>
        </pc:grpChg>
        <pc:grpChg chg="del mod">
          <ac:chgData name="Kulinich Bohdan" userId="48e65c9f34e137d0" providerId="LiveId" clId="{EEEF41EA-8C1B-CC4C-99F9-A9BEB1E7A23C}" dt="2023-05-23T13:16:22.149" v="69" actId="165"/>
          <ac:grpSpMkLst>
            <pc:docMk/>
            <pc:sldMk cId="2154405015" sldId="276"/>
            <ac:grpSpMk id="22" creationId="{D1457C05-C033-DBA5-8301-C7517C2789D7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6" creationId="{EDF07E81-81AD-EF69-88A3-23DF5671601D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8" creationId="{4DE43D44-ADAF-62D9-21EC-80692F7F06A4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59" creationId="{DBEEAFB4-15AE-B6F1-7687-B3420B15CD79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0" creationId="{3E2EACE7-6593-6718-ED45-164B25374B38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1" creationId="{F413497E-B2E1-38D0-5F68-30052E4BB20E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3" creationId="{DD5F3F0B-C719-C79C-D81F-AD30298D8080}"/>
          </ac:grpSpMkLst>
        </pc:grpChg>
        <pc:grpChg chg="add del mod">
          <ac:chgData name="Kulinich Bohdan" userId="48e65c9f34e137d0" providerId="LiveId" clId="{EEEF41EA-8C1B-CC4C-99F9-A9BEB1E7A23C}" dt="2023-05-23T13:24:29.536" v="226" actId="478"/>
          <ac:grpSpMkLst>
            <pc:docMk/>
            <pc:sldMk cId="2154405015" sldId="276"/>
            <ac:grpSpMk id="64" creationId="{BE1D2B77-2CEE-9BAC-4D5F-074CE27A5919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83" creationId="{04833FFD-911C-5FBC-2C7A-7181AA2497AF}"/>
          </ac:grpSpMkLst>
        </pc:grpChg>
        <pc:grpChg chg="add mod">
          <ac:chgData name="Kulinich Bohdan" userId="48e65c9f34e137d0" providerId="LiveId" clId="{EEEF41EA-8C1B-CC4C-99F9-A9BEB1E7A23C}" dt="2023-05-23T13:43:40.093" v="404" actId="1076"/>
          <ac:grpSpMkLst>
            <pc:docMk/>
            <pc:sldMk cId="2154405015" sldId="276"/>
            <ac:grpSpMk id="87" creationId="{4D3A0D0E-2135-D2A8-88DB-F2A45F6C4B96}"/>
          </ac:grpSpMkLst>
        </pc:grpChg>
        <pc:grpChg chg="add del mod">
          <ac:chgData name="Kulinich Bohdan" userId="48e65c9f34e137d0" providerId="LiveId" clId="{EEEF41EA-8C1B-CC4C-99F9-A9BEB1E7A23C}" dt="2023-05-23T13:43:46.843" v="406" actId="478"/>
          <ac:grpSpMkLst>
            <pc:docMk/>
            <pc:sldMk cId="2154405015" sldId="276"/>
            <ac:grpSpMk id="91" creationId="{4717EF08-C505-B4D6-D1E8-71D0B4214CB8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4" creationId="{A6E7BC31-E913-C056-808B-3F4E89BD16CE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97" creationId="{EE784364-75E2-3727-C2F2-D018915CAEC4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1" creationId="{B7C213E9-E3DB-49C0-C7D2-1493AC970CBA}"/>
          </ac:grpSpMkLst>
        </pc:grpChg>
        <pc:grpChg chg="add mod">
          <ac:chgData name="Kulinich Bohdan" userId="48e65c9f34e137d0" providerId="LiveId" clId="{EEEF41EA-8C1B-CC4C-99F9-A9BEB1E7A23C}" dt="2023-05-23T13:42:00.426" v="345" actId="167"/>
          <ac:grpSpMkLst>
            <pc:docMk/>
            <pc:sldMk cId="2154405015" sldId="276"/>
            <ac:grpSpMk id="106" creationId="{CA789E11-EAAC-1C35-08E5-A5D313B45A6B}"/>
          </ac:grpSpMkLst>
        </pc:grpChg>
        <pc:grpChg chg="add del mod">
          <ac:chgData name="Kulinich Bohdan" userId="48e65c9f34e137d0" providerId="LiveId" clId="{EEEF41EA-8C1B-CC4C-99F9-A9BEB1E7A23C}" dt="2023-05-23T13:41:48.466" v="342" actId="478"/>
          <ac:grpSpMkLst>
            <pc:docMk/>
            <pc:sldMk cId="2154405015" sldId="276"/>
            <ac:grpSpMk id="119" creationId="{C57026F0-3B2E-8AAD-EBFC-15A6027EC8AB}"/>
          </ac:grpSpMkLst>
        </pc:grpChg>
        <pc:grpChg chg="add mod">
          <ac:chgData name="Kulinich Bohdan" userId="48e65c9f34e137d0" providerId="LiveId" clId="{EEEF41EA-8C1B-CC4C-99F9-A9BEB1E7A23C}" dt="2023-05-23T13:44:43.479" v="430" actId="167"/>
          <ac:grpSpMkLst>
            <pc:docMk/>
            <pc:sldMk cId="2154405015" sldId="276"/>
            <ac:grpSpMk id="124" creationId="{CB0CB2BE-4901-4ABE-A3CB-379604CF8447}"/>
          </ac:grpSpMkLst>
        </pc:grpChg>
        <pc:picChg chg="add del mod">
          <ac:chgData name="Kulinich Bohdan" userId="48e65c9f34e137d0" providerId="LiveId" clId="{EEEF41EA-8C1B-CC4C-99F9-A9BEB1E7A23C}" dt="2023-05-23T13:24:28.142" v="225" actId="478"/>
          <ac:picMkLst>
            <pc:docMk/>
            <pc:sldMk cId="2154405015" sldId="276"/>
            <ac:picMk id="3" creationId="{9A5CAA26-FE9D-C5B3-039C-3271706EF5FF}"/>
          </ac:picMkLst>
        </pc:picChg>
        <pc:picChg chg="del mod topLvl">
          <ac:chgData name="Kulinich Bohdan" userId="48e65c9f34e137d0" providerId="LiveId" clId="{EEEF41EA-8C1B-CC4C-99F9-A9BEB1E7A23C}" dt="2023-05-23T13:16:57.859" v="76" actId="478"/>
          <ac:picMkLst>
            <pc:docMk/>
            <pc:sldMk cId="2154405015" sldId="276"/>
            <ac:picMk id="6" creationId="{9FA31A5A-8C9C-0A3F-969D-08657228B493}"/>
          </ac:picMkLst>
        </pc:picChg>
        <pc:picChg chg="del mod topLvl">
          <ac:chgData name="Kulinich Bohdan" userId="48e65c9f34e137d0" providerId="LiveId" clId="{EEEF41EA-8C1B-CC4C-99F9-A9BEB1E7A23C}" dt="2023-05-23T13:16:54.023" v="74" actId="478"/>
          <ac:picMkLst>
            <pc:docMk/>
            <pc:sldMk cId="2154405015" sldId="276"/>
            <ac:picMk id="9" creationId="{9C82B80A-ED7F-DF24-A0D8-EBF378339AEE}"/>
          </ac:picMkLst>
        </pc:picChg>
        <pc:picChg chg="del mod topLvl">
          <ac:chgData name="Kulinich Bohdan" userId="48e65c9f34e137d0" providerId="LiveId" clId="{EEEF41EA-8C1B-CC4C-99F9-A9BEB1E7A23C}" dt="2023-05-23T13:16:54.815" v="75" actId="478"/>
          <ac:picMkLst>
            <pc:docMk/>
            <pc:sldMk cId="2154405015" sldId="276"/>
            <ac:picMk id="12" creationId="{F98B7EE5-312F-B6CF-E832-096E0C805E45}"/>
          </ac:picMkLst>
        </pc:picChg>
        <pc:picChg chg="del mod topLvl">
          <ac:chgData name="Kulinich Bohdan" userId="48e65c9f34e137d0" providerId="LiveId" clId="{EEEF41EA-8C1B-CC4C-99F9-A9BEB1E7A23C}" dt="2023-05-23T13:16:53.316" v="73" actId="478"/>
          <ac:picMkLst>
            <pc:docMk/>
            <pc:sldMk cId="2154405015" sldId="276"/>
            <ac:picMk id="15" creationId="{3F425315-9897-3FE8-16BE-DBA457F340C8}"/>
          </ac:picMkLst>
        </pc:picChg>
        <pc:picChg chg="del mod topLvl">
          <ac:chgData name="Kulinich Bohdan" userId="48e65c9f34e137d0" providerId="LiveId" clId="{EEEF41EA-8C1B-CC4C-99F9-A9BEB1E7A23C}" dt="2023-05-23T13:17:00.303" v="78" actId="478"/>
          <ac:picMkLst>
            <pc:docMk/>
            <pc:sldMk cId="2154405015" sldId="276"/>
            <ac:picMk id="18" creationId="{F9B59A55-BE99-30CA-BB0B-F7115BBAABB9}"/>
          </ac:picMkLst>
        </pc:picChg>
        <pc:picChg chg="del mod topLvl">
          <ac:chgData name="Kulinich Bohdan" userId="48e65c9f34e137d0" providerId="LiveId" clId="{EEEF41EA-8C1B-CC4C-99F9-A9BEB1E7A23C}" dt="2023-05-23T13:16:58.906" v="77" actId="478"/>
          <ac:picMkLst>
            <pc:docMk/>
            <pc:sldMk cId="2154405015" sldId="276"/>
            <ac:picMk id="21" creationId="{06D4960E-5A36-4C72-2C15-62E19DE7B54E}"/>
          </ac:picMkLst>
        </pc:picChg>
        <pc:picChg chg="add del mod topLvl">
          <ac:chgData name="Kulinich Bohdan" userId="48e65c9f34e137d0" providerId="LiveId" clId="{EEEF41EA-8C1B-CC4C-99F9-A9BEB1E7A23C}" dt="2023-05-23T13:16:52.504" v="72" actId="478"/>
          <ac:picMkLst>
            <pc:docMk/>
            <pc:sldMk cId="2154405015" sldId="276"/>
            <ac:picMk id="24" creationId="{CDC24F9B-3BBE-7E41-20FB-767D2BCEEB0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6" creationId="{060E8296-4E03-B883-3C2F-88CC77776C7B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7" creationId="{E9DA4C51-52A4-133D-E8D0-5D1897C18E99}"/>
          </ac:picMkLst>
        </pc:picChg>
        <pc:picChg chg="del mod modVis">
          <ac:chgData name="Kulinich Bohdan" userId="48e65c9f34e137d0" providerId="LiveId" clId="{EEEF41EA-8C1B-CC4C-99F9-A9BEB1E7A23C}" dt="2023-05-23T13:44:23.481" v="426" actId="478"/>
          <ac:picMkLst>
            <pc:docMk/>
            <pc:sldMk cId="2154405015" sldId="276"/>
            <ac:picMk id="28" creationId="{7A0EE28D-B9F4-3AD0-A3DB-C786F53DC543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29" creationId="{0BA6D19E-483F-7177-CBF0-704000A42327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0" creationId="{C8A2DE24-B1D4-9CE9-80D9-6AE6B6AD0712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1" creationId="{EA843938-BA78-469D-1225-C9AAD25214E6}"/>
          </ac:picMkLst>
        </pc:picChg>
        <pc:picChg chg="del mod">
          <ac:chgData name="Kulinich Bohdan" userId="48e65c9f34e137d0" providerId="LiveId" clId="{EEEF41EA-8C1B-CC4C-99F9-A9BEB1E7A23C}" dt="2023-05-23T13:20:49.402" v="152" actId="478"/>
          <ac:picMkLst>
            <pc:docMk/>
            <pc:sldMk cId="2154405015" sldId="276"/>
            <ac:picMk id="32" creationId="{376A7C98-3537-0068-C94A-C62AB2ADDADA}"/>
          </ac:picMkLst>
        </pc:picChg>
        <pc:picChg chg="del">
          <ac:chgData name="Kulinich Bohdan" userId="48e65c9f34e137d0" providerId="LiveId" clId="{EEEF41EA-8C1B-CC4C-99F9-A9BEB1E7A23C}" dt="2023-05-23T13:15:32.110" v="60" actId="478"/>
          <ac:picMkLst>
            <pc:docMk/>
            <pc:sldMk cId="2154405015" sldId="276"/>
            <ac:picMk id="34" creationId="{E9AAC5EC-D58E-830B-2CEF-0AAB1653FE85}"/>
          </ac:picMkLst>
        </pc:picChg>
        <pc:picChg chg="add mod">
          <ac:chgData name="Kulinich Bohdan" userId="48e65c9f34e137d0" providerId="LiveId" clId="{EEEF41EA-8C1B-CC4C-99F9-A9BEB1E7A23C}" dt="2023-05-23T13:20:24.431" v="150" actId="164"/>
          <ac:picMkLst>
            <pc:docMk/>
            <pc:sldMk cId="2154405015" sldId="276"/>
            <ac:picMk id="36" creationId="{FFBFFDED-29A6-A908-97AD-F850D6E1CE66}"/>
          </ac:picMkLst>
        </pc:picChg>
        <pc:picChg chg="add mod">
          <ac:chgData name="Kulinich Bohdan" userId="48e65c9f34e137d0" providerId="LiveId" clId="{EEEF41EA-8C1B-CC4C-99F9-A9BEB1E7A23C}" dt="2023-05-23T13:20:17.720" v="148" actId="164"/>
          <ac:picMkLst>
            <pc:docMk/>
            <pc:sldMk cId="2154405015" sldId="276"/>
            <ac:picMk id="38" creationId="{3533367E-D0EA-68F0-E164-E7547EE41AFE}"/>
          </ac:picMkLst>
        </pc:picChg>
        <pc:picChg chg="add mod">
          <ac:chgData name="Kulinich Bohdan" userId="48e65c9f34e137d0" providerId="LiveId" clId="{EEEF41EA-8C1B-CC4C-99F9-A9BEB1E7A23C}" dt="2023-05-23T13:20:21.106" v="149" actId="164"/>
          <ac:picMkLst>
            <pc:docMk/>
            <pc:sldMk cId="2154405015" sldId="276"/>
            <ac:picMk id="41" creationId="{EE04DBE4-C21F-593A-D463-77438065FDA5}"/>
          </ac:picMkLst>
        </pc:picChg>
        <pc:picChg chg="add mod">
          <ac:chgData name="Kulinich Bohdan" userId="48e65c9f34e137d0" providerId="LiveId" clId="{EEEF41EA-8C1B-CC4C-99F9-A9BEB1E7A23C}" dt="2023-05-23T13:20:13.875" v="147" actId="164"/>
          <ac:picMkLst>
            <pc:docMk/>
            <pc:sldMk cId="2154405015" sldId="276"/>
            <ac:picMk id="45" creationId="{E023A9BD-0ED4-E57B-4DE6-5F26B9C79821}"/>
          </ac:picMkLst>
        </pc:picChg>
        <pc:picChg chg="add mod">
          <ac:chgData name="Kulinich Bohdan" userId="48e65c9f34e137d0" providerId="LiveId" clId="{EEEF41EA-8C1B-CC4C-99F9-A9BEB1E7A23C}" dt="2023-05-23T13:20:07.013" v="145" actId="164"/>
          <ac:picMkLst>
            <pc:docMk/>
            <pc:sldMk cId="2154405015" sldId="276"/>
            <ac:picMk id="48" creationId="{C4EA921D-177B-A4ED-334C-F73ABA311DA1}"/>
          </ac:picMkLst>
        </pc:picChg>
        <pc:picChg chg="add mod">
          <ac:chgData name="Kulinich Bohdan" userId="48e65c9f34e137d0" providerId="LiveId" clId="{EEEF41EA-8C1B-CC4C-99F9-A9BEB1E7A23C}" dt="2023-05-23T13:20:27.792" v="151" actId="164"/>
          <ac:picMkLst>
            <pc:docMk/>
            <pc:sldMk cId="2154405015" sldId="276"/>
            <ac:picMk id="50" creationId="{DCD3E02F-74B6-A1A2-4F65-48749ACABFCC}"/>
          </ac:picMkLst>
        </pc:picChg>
        <pc:picChg chg="add mod">
          <ac:chgData name="Kulinich Bohdan" userId="48e65c9f34e137d0" providerId="LiveId" clId="{EEEF41EA-8C1B-CC4C-99F9-A9BEB1E7A23C}" dt="2023-05-23T13:20:10.625" v="146" actId="164"/>
          <ac:picMkLst>
            <pc:docMk/>
            <pc:sldMk cId="2154405015" sldId="276"/>
            <ac:picMk id="54" creationId="{BF06178F-6F16-8C13-E9EE-1BD8A5DAAB0B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68" creationId="{EB428548-EE8A-5894-099C-9C0C85D9C02E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0" creationId="{D88FA27B-F30F-5F23-84F3-1B6F123986D2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2" creationId="{7C891694-8036-984F-BDB5-4EF9010B29DA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5" creationId="{0E51E581-7429-5711-3ADD-5B16BC1583B3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7" creationId="{DB820508-DCA7-C9BE-B0E1-62A6238E08DD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79" creationId="{74F759D1-D010-6975-B4F3-293F411BE7A7}"/>
          </ac:picMkLst>
        </pc:picChg>
        <pc:picChg chg="add del mod">
          <ac:chgData name="Kulinich Bohdan" userId="48e65c9f34e137d0" providerId="LiveId" clId="{EEEF41EA-8C1B-CC4C-99F9-A9BEB1E7A23C}" dt="2023-05-23T13:24:29.536" v="226" actId="478"/>
          <ac:picMkLst>
            <pc:docMk/>
            <pc:sldMk cId="2154405015" sldId="276"/>
            <ac:picMk id="81" creationId="{9E2CADF8-F833-FDA4-4A40-49FC92CFDF34}"/>
          </ac:picMkLst>
        </pc:picChg>
        <pc:picChg chg="add mod">
          <ac:chgData name="Kulinich Bohdan" userId="48e65c9f34e137d0" providerId="LiveId" clId="{EEEF41EA-8C1B-CC4C-99F9-A9BEB1E7A23C}" dt="2023-05-23T13:44:46.880" v="432" actId="1076"/>
          <ac:picMkLst>
            <pc:docMk/>
            <pc:sldMk cId="2154405015" sldId="276"/>
            <ac:picMk id="82" creationId="{0BAFAD97-F133-DAEF-1FCF-797ED31EC45B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85" creationId="{A458A3E1-A4AE-FF51-A526-4BEF0FB569DA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0" creationId="{AA60223D-EF95-7291-6A91-35C94E8433BD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3" creationId="{2168ECF3-D0B2-5356-E1D7-0605DB190635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6" creationId="{E465BA2D-8DEE-D4F8-32B9-5E21F87369E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99" creationId="{3216781E-AA36-8829-15AB-08C865DD3511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5" creationId="{1002EFE4-75B1-3F7E-ED1A-24D2940AA2A7}"/>
          </ac:picMkLst>
        </pc:picChg>
        <pc:picChg chg="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8" creationId="{985F3D8A-AD69-FA91-F2E1-7D0D5678A17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09" creationId="{7B3D71F8-A027-B14D-7757-B338AD4593FC}"/>
          </ac:picMkLst>
        </pc:picChg>
        <pc:picChg chg="add del mod">
          <ac:chgData name="Kulinich Bohdan" userId="48e65c9f34e137d0" providerId="LiveId" clId="{EEEF41EA-8C1B-CC4C-99F9-A9BEB1E7A23C}" dt="2023-05-23T13:43:43.179" v="405" actId="478"/>
          <ac:picMkLst>
            <pc:docMk/>
            <pc:sldMk cId="2154405015" sldId="276"/>
            <ac:picMk id="110" creationId="{8E2D273A-A2F6-ED5C-5512-9F44E94BF15D}"/>
          </ac:picMkLst>
        </pc:picChg>
        <pc:picChg chg="add del mod">
          <ac:chgData name="Kulinich Bohdan" userId="48e65c9f34e137d0" providerId="LiveId" clId="{EEEF41EA-8C1B-CC4C-99F9-A9BEB1E7A23C}" dt="2023-05-23T13:41:52.874" v="343" actId="478"/>
          <ac:picMkLst>
            <pc:docMk/>
            <pc:sldMk cId="2154405015" sldId="276"/>
            <ac:picMk id="114" creationId="{763405ED-B086-2E61-CDE8-A21D0958C564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5" creationId="{B7FD13F5-49F7-1BB2-391B-71F94CE27B3C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6" creationId="{60ECB14A-9B5F-AE32-AF26-372FB5D112C0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7" creationId="{63E2D85E-F3F7-7DAE-E860-E806D9B4D6DB}"/>
          </ac:picMkLst>
        </pc:picChg>
        <pc:picChg chg="add mod">
          <ac:chgData name="Kulinich Bohdan" userId="48e65c9f34e137d0" providerId="LiveId" clId="{EEEF41EA-8C1B-CC4C-99F9-A9BEB1E7A23C}" dt="2023-05-23T13:27:41.044" v="256"/>
          <ac:picMkLst>
            <pc:docMk/>
            <pc:sldMk cId="2154405015" sldId="276"/>
            <ac:picMk id="118" creationId="{B7F60D7C-0845-4ACD-6B0D-D737F1F97DD4}"/>
          </ac:picMkLst>
        </pc:picChg>
        <pc:picChg chg="mod">
          <ac:chgData name="Kulinich Bohdan" userId="48e65c9f34e137d0" providerId="LiveId" clId="{EEEF41EA-8C1B-CC4C-99F9-A9BEB1E7A23C}" dt="2023-05-23T13:41:42.188" v="340"/>
          <ac:picMkLst>
            <pc:docMk/>
            <pc:sldMk cId="2154405015" sldId="276"/>
            <ac:picMk id="122" creationId="{8FA5A4D2-4F41-40E8-0065-BBA7C889A89A}"/>
          </ac:picMkLst>
        </pc:picChg>
        <pc:picChg chg="add mod">
          <ac:chgData name="Kulinich Bohdan" userId="48e65c9f34e137d0" providerId="LiveId" clId="{EEEF41EA-8C1B-CC4C-99F9-A9BEB1E7A23C}" dt="2023-05-23T13:43:51.910" v="407"/>
          <ac:picMkLst>
            <pc:docMk/>
            <pc:sldMk cId="2154405015" sldId="276"/>
            <ac:picMk id="123" creationId="{75E9C751-79CC-90F0-CC1B-EEC04C8CA045}"/>
          </ac:picMkLst>
        </pc:picChg>
        <pc:picChg chg="mod">
          <ac:chgData name="Kulinich Bohdan" userId="48e65c9f34e137d0" providerId="LiveId" clId="{EEEF41EA-8C1B-CC4C-99F9-A9BEB1E7A23C}" dt="2023-05-23T13:44:39.937" v="429"/>
          <ac:picMkLst>
            <pc:docMk/>
            <pc:sldMk cId="2154405015" sldId="276"/>
            <ac:picMk id="127" creationId="{7EB5A0BC-CD74-8A75-DAF6-24215595FB62}"/>
          </ac:picMkLst>
        </pc:picChg>
        <pc:cxnChg chg="mod modVis">
          <ac:chgData name="Kulinich Bohdan" userId="48e65c9f34e137d0" providerId="LiveId" clId="{EEEF41EA-8C1B-CC4C-99F9-A9BEB1E7A23C}" dt="2023-05-23T13:44:03.517" v="409" actId="14429"/>
          <ac:cxnSpMkLst>
            <pc:docMk/>
            <pc:sldMk cId="2154405015" sldId="276"/>
            <ac:cxnSpMk id="25" creationId="{929D5CEB-6D4E-8913-BF5E-524B354F1355}"/>
          </ac:cxnSpMkLst>
        </pc:cxnChg>
        <pc:cxnChg chg="mod modVis">
          <ac:chgData name="Kulinich Bohdan" userId="48e65c9f34e137d0" providerId="LiveId" clId="{EEEF41EA-8C1B-CC4C-99F9-A9BEB1E7A23C}" dt="2023-05-23T13:44:04.003" v="410" actId="14429"/>
          <ac:cxnSpMkLst>
            <pc:docMk/>
            <pc:sldMk cId="2154405015" sldId="276"/>
            <ac:cxnSpMk id="33" creationId="{2660B853-7D44-3CB7-010E-C0EA95162908}"/>
          </ac:cxnSpMkLst>
        </pc:cxnChg>
        <pc:cxnChg chg="mod modVis">
          <ac:chgData name="Kulinich Bohdan" userId="48e65c9f34e137d0" providerId="LiveId" clId="{EEEF41EA-8C1B-CC4C-99F9-A9BEB1E7A23C}" dt="2023-05-23T13:44:04.822" v="411" actId="14429"/>
          <ac:cxnSpMkLst>
            <pc:docMk/>
            <pc:sldMk cId="2154405015" sldId="276"/>
            <ac:cxnSpMk id="39" creationId="{708112D5-8C12-C75A-F26F-93EAEFAC33BA}"/>
          </ac:cxnSpMkLst>
        </pc:cxnChg>
        <pc:cxnChg chg="mod modVis">
          <ac:chgData name="Kulinich Bohdan" userId="48e65c9f34e137d0" providerId="LiveId" clId="{EEEF41EA-8C1B-CC4C-99F9-A9BEB1E7A23C}" dt="2023-05-23T13:44:05.221" v="412" actId="14429"/>
          <ac:cxnSpMkLst>
            <pc:docMk/>
            <pc:sldMk cId="2154405015" sldId="276"/>
            <ac:cxnSpMk id="43" creationId="{08C3483A-00BD-0138-1043-A23BB9832C67}"/>
          </ac:cxnSpMkLst>
        </pc:cxnChg>
        <pc:cxnChg chg="mod modVis">
          <ac:chgData name="Kulinich Bohdan" userId="48e65c9f34e137d0" providerId="LiveId" clId="{EEEF41EA-8C1B-CC4C-99F9-A9BEB1E7A23C}" dt="2023-05-23T13:44:05.705" v="413" actId="14429"/>
          <ac:cxnSpMkLst>
            <pc:docMk/>
            <pc:sldMk cId="2154405015" sldId="276"/>
            <ac:cxnSpMk id="44" creationId="{2513F290-14AD-E454-C542-FF1E74D89719}"/>
          </ac:cxnSpMkLst>
        </pc:cxnChg>
        <pc:cxnChg chg="mod modVis">
          <ac:chgData name="Kulinich Bohdan" userId="48e65c9f34e137d0" providerId="LiveId" clId="{EEEF41EA-8C1B-CC4C-99F9-A9BEB1E7A23C}" dt="2023-05-23T13:44:06.207" v="414" actId="14429"/>
          <ac:cxnSpMkLst>
            <pc:docMk/>
            <pc:sldMk cId="2154405015" sldId="276"/>
            <ac:cxnSpMk id="46" creationId="{DE3DEF29-013C-AD60-D555-4AB3A374E56D}"/>
          </ac:cxnSpMkLst>
        </pc:cxnChg>
        <pc:cxnChg chg="mod modVis">
          <ac:chgData name="Kulinich Bohdan" userId="48e65c9f34e137d0" providerId="LiveId" clId="{EEEF41EA-8C1B-CC4C-99F9-A9BEB1E7A23C}" dt="2023-05-23T13:44:06.777" v="415" actId="14429"/>
          <ac:cxnSpMkLst>
            <pc:docMk/>
            <pc:sldMk cId="2154405015" sldId="276"/>
            <ac:cxnSpMk id="51" creationId="{4064E8CF-6EA8-C285-9BD6-9159EC75FF7D}"/>
          </ac:cxnSpMkLst>
        </pc:cxnChg>
        <pc:cxnChg chg="mod modVis">
          <ac:chgData name="Kulinich Bohdan" userId="48e65c9f34e137d0" providerId="LiveId" clId="{EEEF41EA-8C1B-CC4C-99F9-A9BEB1E7A23C}" dt="2023-05-23T13:44:07.193" v="416" actId="14429"/>
          <ac:cxnSpMkLst>
            <pc:docMk/>
            <pc:sldMk cId="2154405015" sldId="276"/>
            <ac:cxnSpMk id="53" creationId="{5D97C623-DE70-4A59-6F11-32EB967F6D91}"/>
          </ac:cxnSpMkLst>
        </pc:cxnChg>
        <pc:cxnChg chg="mod modVis">
          <ac:chgData name="Kulinich Bohdan" userId="48e65c9f34e137d0" providerId="LiveId" clId="{EEEF41EA-8C1B-CC4C-99F9-A9BEB1E7A23C}" dt="2023-05-23T13:44:07.651" v="417" actId="14429"/>
          <ac:cxnSpMkLst>
            <pc:docMk/>
            <pc:sldMk cId="2154405015" sldId="276"/>
            <ac:cxnSpMk id="55" creationId="{9618D859-67B7-1557-E92F-205C8B83F87E}"/>
          </ac:cxnSpMkLst>
        </pc:cxnChg>
        <pc:cxnChg chg="mod modVis">
          <ac:chgData name="Kulinich Bohdan" userId="48e65c9f34e137d0" providerId="LiveId" clId="{EEEF41EA-8C1B-CC4C-99F9-A9BEB1E7A23C}" dt="2023-05-23T13:44:09.645" v="418" actId="14429"/>
          <ac:cxnSpMkLst>
            <pc:docMk/>
            <pc:sldMk cId="2154405015" sldId="276"/>
            <ac:cxnSpMk id="57" creationId="{DC415DE4-DE53-EBDF-4D88-363560345D4D}"/>
          </ac:cxnSpMkLst>
        </pc:cxnChg>
        <pc:cxnChg chg="mod modVis">
          <ac:chgData name="Kulinich Bohdan" userId="48e65c9f34e137d0" providerId="LiveId" clId="{EEEF41EA-8C1B-CC4C-99F9-A9BEB1E7A23C}" dt="2023-05-23T13:44:10.077" v="419" actId="14429"/>
          <ac:cxnSpMkLst>
            <pc:docMk/>
            <pc:sldMk cId="2154405015" sldId="276"/>
            <ac:cxnSpMk id="62" creationId="{ED125249-C87A-ED53-06CB-5BE5C567DE60}"/>
          </ac:cxnSpMkLst>
        </pc:cxnChg>
        <pc:cxnChg chg="mod modVis">
          <ac:chgData name="Kulinich Bohdan" userId="48e65c9f34e137d0" providerId="LiveId" clId="{EEEF41EA-8C1B-CC4C-99F9-A9BEB1E7A23C}" dt="2023-05-23T13:44:10.445" v="420" actId="14429"/>
          <ac:cxnSpMkLst>
            <pc:docMk/>
            <pc:sldMk cId="2154405015" sldId="276"/>
            <ac:cxnSpMk id="65" creationId="{846EC82F-0B81-3AEF-D8A3-5F0AE008A703}"/>
          </ac:cxnSpMkLst>
        </pc:cxnChg>
        <pc:cxnChg chg="mod modVis">
          <ac:chgData name="Kulinich Bohdan" userId="48e65c9f34e137d0" providerId="LiveId" clId="{EEEF41EA-8C1B-CC4C-99F9-A9BEB1E7A23C}" dt="2023-05-23T13:44:10.966" v="421" actId="14429"/>
          <ac:cxnSpMkLst>
            <pc:docMk/>
            <pc:sldMk cId="2154405015" sldId="276"/>
            <ac:cxnSpMk id="66" creationId="{8508F1C0-0DFB-0B20-7672-D4F934F63FE8}"/>
          </ac:cxnSpMkLst>
        </pc:cxnChg>
        <pc:cxnChg chg="mod modVis">
          <ac:chgData name="Kulinich Bohdan" userId="48e65c9f34e137d0" providerId="LiveId" clId="{EEEF41EA-8C1B-CC4C-99F9-A9BEB1E7A23C}" dt="2023-05-23T13:44:11.349" v="422" actId="14429"/>
          <ac:cxnSpMkLst>
            <pc:docMk/>
            <pc:sldMk cId="2154405015" sldId="276"/>
            <ac:cxnSpMk id="73" creationId="{0D5DE973-9028-5C19-295D-7116AD7072DA}"/>
          </ac:cxnSpMkLst>
        </pc:cxnChg>
        <pc:cxnChg chg="mod modVis">
          <ac:chgData name="Kulinich Bohdan" userId="48e65c9f34e137d0" providerId="LiveId" clId="{EEEF41EA-8C1B-CC4C-99F9-A9BEB1E7A23C}" dt="2023-05-23T13:44:11.862" v="423" actId="14429"/>
          <ac:cxnSpMkLst>
            <pc:docMk/>
            <pc:sldMk cId="2154405015" sldId="276"/>
            <ac:cxnSpMk id="86" creationId="{598AC559-D2BE-36DD-4A41-4C26F7702F27}"/>
          </ac:cxnSpMkLst>
        </pc:cxnChg>
        <pc:cxnChg chg="mod modVis">
          <ac:chgData name="Kulinich Bohdan" userId="48e65c9f34e137d0" providerId="LiveId" clId="{EEEF41EA-8C1B-CC4C-99F9-A9BEB1E7A23C}" dt="2023-05-23T13:44:12.304" v="424" actId="14429"/>
          <ac:cxnSpMkLst>
            <pc:docMk/>
            <pc:sldMk cId="2154405015" sldId="276"/>
            <ac:cxnSpMk id="89" creationId="{20993E1B-7A3E-750E-D14C-1631898C35A5}"/>
          </ac:cxnSpMkLst>
        </pc:cxnChg>
        <pc:cxnChg chg="mod modVis">
          <ac:chgData name="Kulinich Bohdan" userId="48e65c9f34e137d0" providerId="LiveId" clId="{EEEF41EA-8C1B-CC4C-99F9-A9BEB1E7A23C}" dt="2023-05-23T13:42:09.449" v="359" actId="14429"/>
          <ac:cxnSpMkLst>
            <pc:docMk/>
            <pc:sldMk cId="2154405015" sldId="276"/>
            <ac:cxnSpMk id="102" creationId="{AB055268-5D81-1007-F3A1-D1E6C83E1BAF}"/>
          </ac:cxnSpMkLst>
        </pc:cxnChg>
        <pc:cxnChg chg="mod modVis">
          <ac:chgData name="Kulinich Bohdan" userId="48e65c9f34e137d0" providerId="LiveId" clId="{EEEF41EA-8C1B-CC4C-99F9-A9BEB1E7A23C}" dt="2023-05-23T13:42:08.963" v="358" actId="14429"/>
          <ac:cxnSpMkLst>
            <pc:docMk/>
            <pc:sldMk cId="2154405015" sldId="276"/>
            <ac:cxnSpMk id="104" creationId="{18563A49-0879-84F5-2E58-A3D2C6E1BA40}"/>
          </ac:cxnSpMkLst>
        </pc:cxnChg>
        <pc:cxnChg chg="mod modVis">
          <ac:chgData name="Kulinich Bohdan" userId="48e65c9f34e137d0" providerId="LiveId" clId="{EEEF41EA-8C1B-CC4C-99F9-A9BEB1E7A23C}" dt="2023-05-23T13:42:08.304" v="357" actId="14429"/>
          <ac:cxnSpMkLst>
            <pc:docMk/>
            <pc:sldMk cId="2154405015" sldId="276"/>
            <ac:cxnSpMk id="111" creationId="{F22D6CF3-952E-ABE5-4617-251DDBA42D74}"/>
          </ac:cxnSpMkLst>
        </pc:cxnChg>
        <pc:cxnChg chg="mod modVis">
          <ac:chgData name="Kulinich Bohdan" userId="48e65c9f34e137d0" providerId="LiveId" clId="{EEEF41EA-8C1B-CC4C-99F9-A9BEB1E7A23C}" dt="2023-05-23T13:42:07.759" v="356" actId="14429"/>
          <ac:cxnSpMkLst>
            <pc:docMk/>
            <pc:sldMk cId="2154405015" sldId="276"/>
            <ac:cxnSpMk id="112" creationId="{8BE4658A-D700-B688-0E4C-9E397752DC23}"/>
          </ac:cxnSpMkLst>
        </pc:cxnChg>
        <pc:cxnChg chg="mod modVis">
          <ac:chgData name="Kulinich Bohdan" userId="48e65c9f34e137d0" providerId="LiveId" clId="{EEEF41EA-8C1B-CC4C-99F9-A9BEB1E7A23C}" dt="2023-05-23T13:42:07.408" v="355" actId="14429"/>
          <ac:cxnSpMkLst>
            <pc:docMk/>
            <pc:sldMk cId="2154405015" sldId="276"/>
            <ac:cxnSpMk id="113" creationId="{9528B063-FE80-8A10-B164-6C8D40C7C07B}"/>
          </ac:cxnSpMkLst>
        </pc:cxnChg>
        <pc:cxnChg chg="mod modVis">
          <ac:chgData name="Kulinich Bohdan" userId="48e65c9f34e137d0" providerId="LiveId" clId="{EEEF41EA-8C1B-CC4C-99F9-A9BEB1E7A23C}" dt="2023-05-23T13:42:06.969" v="354" actId="14429"/>
          <ac:cxnSpMkLst>
            <pc:docMk/>
            <pc:sldMk cId="2154405015" sldId="276"/>
            <ac:cxnSpMk id="121" creationId="{E5DB465A-352B-4BCB-8BFC-60C7C385614D}"/>
          </ac:cxnSpMkLst>
        </pc:cxnChg>
        <pc:cxnChg chg="mod modVis">
          <ac:chgData name="Kulinich Bohdan" userId="48e65c9f34e137d0" providerId="LiveId" clId="{EEEF41EA-8C1B-CC4C-99F9-A9BEB1E7A23C}" dt="2023-05-23T13:42:06.553" v="353" actId="14429"/>
          <ac:cxnSpMkLst>
            <pc:docMk/>
            <pc:sldMk cId="2154405015" sldId="276"/>
            <ac:cxnSpMk id="126" creationId="{779DC7DF-33C4-17BB-822B-E557266712A7}"/>
          </ac:cxnSpMkLst>
        </pc:cxnChg>
      </pc:sldChg>
      <pc:sldChg chg="addSp delSp modSp mod">
        <pc:chgData name="Kulinich Bohdan" userId="48e65c9f34e137d0" providerId="LiveId" clId="{EEEF41EA-8C1B-CC4C-99F9-A9BEB1E7A23C}" dt="2023-05-23T13:45:43.649" v="443" actId="1036"/>
        <pc:sldMkLst>
          <pc:docMk/>
          <pc:sldMk cId="288857224" sldId="277"/>
        </pc:sldMkLst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4" creationId="{9EC27876-C5B5-0419-4602-B1D5227601AB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37" creationId="{8326116D-5C7E-94BC-F6E0-F67A80BF3752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0" creationId="{E2A1A909-21DD-0156-2B80-CB2FA5F78DFE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3" creationId="{C93155E7-F820-4F66-163A-DAF85750A2B1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6" creationId="{0F733B65-A125-E0EA-B570-E75A5917AD06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49" creationId="{440025B5-5B8D-A621-0C6C-C29897872424}"/>
          </ac:spMkLst>
        </pc:spChg>
        <pc:spChg chg="mod">
          <ac:chgData name="Kulinich Bohdan" userId="48e65c9f34e137d0" providerId="LiveId" clId="{EEEF41EA-8C1B-CC4C-99F9-A9BEB1E7A23C}" dt="2023-05-23T13:27:42.386" v="257"/>
          <ac:spMkLst>
            <pc:docMk/>
            <pc:sldMk cId="288857224" sldId="277"/>
            <ac:spMk id="52" creationId="{CD831745-7A76-EEF8-ABC8-5D76909F7514}"/>
          </ac:spMkLst>
        </pc:spChg>
        <pc:spChg chg="mod">
          <ac:chgData name="Kulinich Bohdan" userId="48e65c9f34e137d0" providerId="LiveId" clId="{EEEF41EA-8C1B-CC4C-99F9-A9BEB1E7A23C}" dt="2023-05-23T13:42:43.144" v="379"/>
          <ac:spMkLst>
            <pc:docMk/>
            <pc:sldMk cId="288857224" sldId="277"/>
            <ac:spMk id="68" creationId="{86F49F61-A922-231C-527E-7D55AA2A2EB5}"/>
          </ac:spMkLst>
        </pc:spChg>
        <pc:spChg chg="mod">
          <ac:chgData name="Kulinich Bohdan" userId="48e65c9f34e137d0" providerId="LiveId" clId="{EEEF41EA-8C1B-CC4C-99F9-A9BEB1E7A23C}" dt="2023-05-23T13:44:58.758" v="433"/>
          <ac:spMkLst>
            <pc:docMk/>
            <pc:sldMk cId="288857224" sldId="277"/>
            <ac:spMk id="71" creationId="{D754708B-C2AB-4D77-781B-C22C83A39EA9}"/>
          </ac:spMkLst>
        </pc:s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3" creationId="{7B4CCBF6-C07B-09D0-8B72-F5699F8A1A7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6" creationId="{AC6DD094-5EB0-11EA-261A-9D702DEA20BF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9" creationId="{7B978093-5D6C-C28D-6703-E32238922DCD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2" creationId="{CC3E5916-2A52-38FD-674C-92A18B62F3AE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5" creationId="{0EE83282-2E00-ABE0-3019-FB8079C44CB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18" creationId="{AA11D962-766B-F5A4-787D-74AA6C1D2955}"/>
          </ac:grpSpMkLst>
        </pc:grpChg>
        <pc:grpChg chg="del">
          <ac:chgData name="Kulinich Bohdan" userId="48e65c9f34e137d0" providerId="LiveId" clId="{EEEF41EA-8C1B-CC4C-99F9-A9BEB1E7A23C}" dt="2023-05-23T13:24:26.023" v="224" actId="478"/>
          <ac:grpSpMkLst>
            <pc:docMk/>
            <pc:sldMk cId="288857224" sldId="277"/>
            <ac:grpSpMk id="21" creationId="{493575D3-E6C7-30E3-2277-1FA69115AA30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3" creationId="{8F5D9D12-AD5D-4E3E-D526-CF6BE2AC9B1C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36" creationId="{26CC7C5D-F526-D935-9EDE-E53090AC377E}"/>
          </ac:grpSpMkLst>
        </pc:grpChg>
        <pc:grpChg chg="add mod">
          <ac:chgData name="Kulinich Bohdan" userId="48e65c9f34e137d0" providerId="LiveId" clId="{EEEF41EA-8C1B-CC4C-99F9-A9BEB1E7A23C}" dt="2023-05-23T13:45:13.066" v="435" actId="1076"/>
          <ac:grpSpMkLst>
            <pc:docMk/>
            <pc:sldMk cId="288857224" sldId="277"/>
            <ac:grpSpMk id="39" creationId="{121506BE-516E-F56F-46C8-6674CEDE86D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2" creationId="{1BCA4DEA-0791-B28A-BA30-B11E6E6C0A08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5" creationId="{23AF2567-8F2F-168A-0F89-E4141527313A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48" creationId="{77BCDDAC-6BE4-7827-BBE9-4C57CF0F8575}"/>
          </ac:grpSpMkLst>
        </pc:grpChg>
        <pc:grpChg chg="add mod">
          <ac:chgData name="Kulinich Bohdan" userId="48e65c9f34e137d0" providerId="LiveId" clId="{EEEF41EA-8C1B-CC4C-99F9-A9BEB1E7A23C}" dt="2023-05-23T13:45:36.487" v="441" actId="167"/>
          <ac:grpSpMkLst>
            <pc:docMk/>
            <pc:sldMk cId="288857224" sldId="277"/>
            <ac:grpSpMk id="51" creationId="{7622C6DF-6AD6-9C5C-991F-44148A6B06B7}"/>
          </ac:grpSpMkLst>
        </pc:grpChg>
        <pc:grpChg chg="add del mod">
          <ac:chgData name="Kulinich Bohdan" userId="48e65c9f34e137d0" providerId="LiveId" clId="{EEEF41EA-8C1B-CC4C-99F9-A9BEB1E7A23C}" dt="2023-05-23T13:42:53.232" v="380"/>
          <ac:grpSpMkLst>
            <pc:docMk/>
            <pc:sldMk cId="288857224" sldId="277"/>
            <ac:grpSpMk id="67" creationId="{0455CA83-BA12-E9C2-EFD2-758254856C49}"/>
          </ac:grpSpMkLst>
        </pc:grpChg>
        <pc:grpChg chg="add del mod">
          <ac:chgData name="Kulinich Bohdan" userId="48e65c9f34e137d0" providerId="LiveId" clId="{EEEF41EA-8C1B-CC4C-99F9-A9BEB1E7A23C}" dt="2023-05-23T13:45:16.266" v="437" actId="478"/>
          <ac:grpSpMkLst>
            <pc:docMk/>
            <pc:sldMk cId="288857224" sldId="277"/>
            <ac:grpSpMk id="70" creationId="{29C50E46-F1E6-1ED1-AC4A-4025239D61F0}"/>
          </ac:grpSpMkLst>
        </pc:grpChg>
        <pc:picChg chg="del">
          <ac:chgData name="Kulinich Bohdan" userId="48e65c9f34e137d0" providerId="LiveId" clId="{EEEF41EA-8C1B-CC4C-99F9-A9BEB1E7A23C}" dt="2023-05-23T13:24:23.900" v="223" actId="478"/>
          <ac:picMkLst>
            <pc:docMk/>
            <pc:sldMk cId="288857224" sldId="277"/>
            <ac:picMk id="2" creationId="{1037997A-A457-1644-F0D3-393125CB1D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5" creationId="{8FE7866F-7B1D-39D3-7D48-2FD43F2B54E4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6" creationId="{F3C74E5B-580A-4D50-E97C-B11B5F4BAD6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7" creationId="{FC2E2606-97EE-7BA9-F6F8-34FA91B2DC5D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29" creationId="{27B70AEE-03D0-C9CF-A836-9721EFBAF0AC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0" creationId="{A3BC62D9-E299-636A-69E8-5880FB383DFB}"/>
          </ac:picMkLst>
        </pc:picChg>
        <pc:picChg chg="del">
          <ac:chgData name="Kulinich Bohdan" userId="48e65c9f34e137d0" providerId="LiveId" clId="{EEEF41EA-8C1B-CC4C-99F9-A9BEB1E7A23C}" dt="2023-05-23T13:24:26.023" v="224" actId="478"/>
          <ac:picMkLst>
            <pc:docMk/>
            <pc:sldMk cId="288857224" sldId="277"/>
            <ac:picMk id="31" creationId="{EDD264EC-0447-5B77-4F89-A511EAC1013F}"/>
          </ac:picMkLst>
        </pc:picChg>
        <pc:picChg chg="add mod">
          <ac:chgData name="Kulinich Bohdan" userId="48e65c9f34e137d0" providerId="LiveId" clId="{EEEF41EA-8C1B-CC4C-99F9-A9BEB1E7A23C}" dt="2023-05-23T13:45:43.649" v="443" actId="1036"/>
          <ac:picMkLst>
            <pc:docMk/>
            <pc:sldMk cId="288857224" sldId="277"/>
            <ac:picMk id="32" creationId="{266C8D81-9099-D0E7-F47E-933BA92967FD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5" creationId="{776ECC05-EFB5-9938-19FE-8CB206E17C8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38" creationId="{FED59CC3-DB6C-9D98-687F-424FD190F6D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1" creationId="{5D1D359D-0B34-0BAD-19E3-31C7ABEE61A2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4" creationId="{AACE1221-DEE3-3976-7D7D-BE1EB8D7C21A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47" creationId="{EE585774-F367-783D-6AFD-7E178B9E04E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0" creationId="{AED3ED09-99D7-C293-8009-F8034213BD69}"/>
          </ac:picMkLst>
        </pc:picChg>
        <pc:picChg chg="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3" creationId="{A46D7240-4602-353F-3C8A-606B7E1D9E60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5" creationId="{7B2ED429-6392-ABCB-01A9-90BB38F81D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58" creationId="{BF740F49-98DF-B82D-78D7-EA808F7565E5}"/>
          </ac:picMkLst>
        </pc:picChg>
        <pc:picChg chg="add del mod">
          <ac:chgData name="Kulinich Bohdan" userId="48e65c9f34e137d0" providerId="LiveId" clId="{EEEF41EA-8C1B-CC4C-99F9-A9BEB1E7A23C}" dt="2023-05-23T13:45:14.961" v="436" actId="478"/>
          <ac:picMkLst>
            <pc:docMk/>
            <pc:sldMk cId="288857224" sldId="277"/>
            <ac:picMk id="59" creationId="{5D630B8D-0A82-8B12-F89B-701272D66212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1" creationId="{867CA45E-510B-16B7-C369-BB41BFBE59B5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2" creationId="{889205CD-7225-8D56-357A-D226F9CE448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4" creationId="{388E91E0-F4F3-2FE5-F072-744EACC23129}"/>
          </ac:picMkLst>
        </pc:picChg>
        <pc:picChg chg="add mod">
          <ac:chgData name="Kulinich Bohdan" userId="48e65c9f34e137d0" providerId="LiveId" clId="{EEEF41EA-8C1B-CC4C-99F9-A9BEB1E7A23C}" dt="2023-05-23T13:27:42.386" v="257"/>
          <ac:picMkLst>
            <pc:docMk/>
            <pc:sldMk cId="288857224" sldId="277"/>
            <ac:picMk id="66" creationId="{12A63012-8CD1-73F8-C3E0-7E719C2D627F}"/>
          </ac:picMkLst>
        </pc:picChg>
        <pc:picChg chg="mod">
          <ac:chgData name="Kulinich Bohdan" userId="48e65c9f34e137d0" providerId="LiveId" clId="{EEEF41EA-8C1B-CC4C-99F9-A9BEB1E7A23C}" dt="2023-05-23T13:42:43.144" v="379"/>
          <ac:picMkLst>
            <pc:docMk/>
            <pc:sldMk cId="288857224" sldId="277"/>
            <ac:picMk id="69" creationId="{3925AF0A-8879-8B31-95EA-9E24B6E7767B}"/>
          </ac:picMkLst>
        </pc:picChg>
        <pc:picChg chg="mod">
          <ac:chgData name="Kulinich Bohdan" userId="48e65c9f34e137d0" providerId="LiveId" clId="{EEEF41EA-8C1B-CC4C-99F9-A9BEB1E7A23C}" dt="2023-05-23T13:44:58.758" v="433"/>
          <ac:picMkLst>
            <pc:docMk/>
            <pc:sldMk cId="288857224" sldId="277"/>
            <ac:picMk id="72" creationId="{C98003F8-8D83-B2AD-BB18-F1427D748104}"/>
          </ac:picMkLst>
        </pc:picChg>
      </pc:sldChg>
      <pc:sldChg chg="addSp delSp modSp mod">
        <pc:chgData name="Kulinich Bohdan" userId="48e65c9f34e137d0" providerId="LiveId" clId="{EEEF41EA-8C1B-CC4C-99F9-A9BEB1E7A23C}" dt="2023-05-23T13:46:10.823" v="456" actId="167"/>
        <pc:sldMkLst>
          <pc:docMk/>
          <pc:sldMk cId="3892148844" sldId="278"/>
        </pc:sldMkLst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5" creationId="{B40519B0-0AD2-D6E1-0204-F0575F07B4D9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48" creationId="{5D016C72-AF74-4CA9-3DDC-9988BA5DA991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1" creationId="{BF37087B-4738-6B25-E287-F4AC071C0120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4" creationId="{6E539529-309F-F92C-391E-28977CCA61BE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57" creationId="{D63DEE17-CB6A-2B8D-AD0C-B394629A0E88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0" creationId="{FCB90003-DD25-92A9-77E4-462E023B57DC}"/>
          </ac:spMkLst>
        </pc:spChg>
        <pc:spChg chg="mod">
          <ac:chgData name="Kulinich Bohdan" userId="48e65c9f34e137d0" providerId="LiveId" clId="{EEEF41EA-8C1B-CC4C-99F9-A9BEB1E7A23C}" dt="2023-05-23T13:27:43.739" v="258"/>
          <ac:spMkLst>
            <pc:docMk/>
            <pc:sldMk cId="3892148844" sldId="278"/>
            <ac:spMk id="63" creationId="{269E038F-C9CD-242C-55D7-73B313AC285B}"/>
          </ac:spMkLst>
        </pc:spChg>
        <pc:spChg chg="mod">
          <ac:chgData name="Kulinich Bohdan" userId="48e65c9f34e137d0" providerId="LiveId" clId="{EEEF41EA-8C1B-CC4C-99F9-A9BEB1E7A23C}" dt="2023-05-23T13:45:47.170" v="444"/>
          <ac:spMkLst>
            <pc:docMk/>
            <pc:sldMk cId="3892148844" sldId="278"/>
            <ac:spMk id="73" creationId="{33BBC0E1-1FBF-F108-4EE0-914810130FB8}"/>
          </ac:spMkLst>
        </pc:s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5" creationId="{B2E6E838-8B7A-02EE-81FB-07E9215286B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8" creationId="{9DDE4E94-66C5-C74F-C7C3-D01CF7921685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1" creationId="{837FD375-4131-7CE2-8438-F4573673F9D8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4" creationId="{EDF31903-6F8F-FC30-2B2F-3EDEB02AD013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17" creationId="{DA7A29C6-CA1A-0A45-30C6-B6A97A8E7322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0" creationId="{41C5D744-F1DA-18B6-7AF3-E835099E17FA}"/>
          </ac:grpSpMkLst>
        </pc:grpChg>
        <pc:grpChg chg="del">
          <ac:chgData name="Kulinich Bohdan" userId="48e65c9f34e137d0" providerId="LiveId" clId="{EEEF41EA-8C1B-CC4C-99F9-A9BEB1E7A23C}" dt="2023-05-23T13:24:34.176" v="228" actId="478"/>
          <ac:grpSpMkLst>
            <pc:docMk/>
            <pc:sldMk cId="3892148844" sldId="278"/>
            <ac:grpSpMk id="23" creationId="{D85396D4-8793-E8C8-5DBA-D4C4EC4F69B7}"/>
          </ac:grpSpMkLst>
        </pc:grpChg>
        <pc:grpChg chg="add mod">
          <ac:chgData name="Kulinich Bohdan" userId="48e65c9f34e137d0" providerId="LiveId" clId="{EEEF41EA-8C1B-CC4C-99F9-A9BEB1E7A23C}" dt="2023-05-23T13:45:51.944" v="445" actId="1076"/>
          <ac:grpSpMkLst>
            <pc:docMk/>
            <pc:sldMk cId="3892148844" sldId="278"/>
            <ac:grpSpMk id="34" creationId="{1C1A53C3-EC89-3230-AE76-204A78FE1613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47" creationId="{0E75EADF-14BF-1C64-7552-026D3E8DCE25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0" creationId="{2B77E048-C9F3-FE40-BADB-A9BF8CC5CC79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3" creationId="{5FF00DEC-732C-14D6-8AAE-BDD1C963E801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6" creationId="{83B3FB99-D9F2-565C-E72A-1510C476A9E4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59" creationId="{41378D43-4B02-A02A-1AD4-7CAF6A8FD430}"/>
          </ac:grpSpMkLst>
        </pc:grpChg>
        <pc:grpChg chg="add mod">
          <ac:chgData name="Kulinich Bohdan" userId="48e65c9f34e137d0" providerId="LiveId" clId="{EEEF41EA-8C1B-CC4C-99F9-A9BEB1E7A23C}" dt="2023-05-23T13:46:10.823" v="456" actId="167"/>
          <ac:grpSpMkLst>
            <pc:docMk/>
            <pc:sldMk cId="3892148844" sldId="278"/>
            <ac:grpSpMk id="62" creationId="{1FA2E8DF-5D17-CEA2-9F37-C50302F1654C}"/>
          </ac:grpSpMkLst>
        </pc:grpChg>
        <pc:grpChg chg="add del mod">
          <ac:chgData name="Kulinich Bohdan" userId="48e65c9f34e137d0" providerId="LiveId" clId="{EEEF41EA-8C1B-CC4C-99F9-A9BEB1E7A23C}" dt="2023-05-23T13:45:53.803" v="446" actId="478"/>
          <ac:grpSpMkLst>
            <pc:docMk/>
            <pc:sldMk cId="3892148844" sldId="278"/>
            <ac:grpSpMk id="72" creationId="{CB928EB8-5573-FC82-EF74-05E31AB17330}"/>
          </ac:grpSpMkLst>
        </pc:grpChg>
        <pc:picChg chg="del">
          <ac:chgData name="Kulinich Bohdan" userId="48e65c9f34e137d0" providerId="LiveId" clId="{EEEF41EA-8C1B-CC4C-99F9-A9BEB1E7A23C}" dt="2023-05-23T13:24:32.654" v="227" actId="478"/>
          <ac:picMkLst>
            <pc:docMk/>
            <pc:sldMk cId="3892148844" sldId="278"/>
            <ac:picMk id="2" creationId="{EF4758E1-1E35-4BD7-7555-F1FAEC74BAC2}"/>
          </ac:picMkLst>
        </pc:picChg>
        <pc:picChg chg="add mod">
          <ac:chgData name="Kulinich Bohdan" userId="48e65c9f34e137d0" providerId="LiveId" clId="{EEEF41EA-8C1B-CC4C-99F9-A9BEB1E7A23C}" dt="2023-05-23T13:45:59.612" v="448" actId="1076"/>
          <ac:picMkLst>
            <pc:docMk/>
            <pc:sldMk cId="3892148844" sldId="278"/>
            <ac:picMk id="3" creationId="{7A37D44F-DBE2-6767-37F5-55019FC2B83A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7" creationId="{359D4EDE-B976-F734-9BBC-47F382358DEC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29" creationId="{6E9BC3C5-1AE5-C63F-86A0-2F17D4DDAFC3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0" creationId="{DA5A520C-AD19-E58D-273C-A30E8B134051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1" creationId="{8E3F32F9-4811-EECD-7609-828E92B759E9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2" creationId="{1B5F954B-0D17-1178-C98C-8A2F4D986125}"/>
          </ac:picMkLst>
        </pc:picChg>
        <pc:picChg chg="del">
          <ac:chgData name="Kulinich Bohdan" userId="48e65c9f34e137d0" providerId="LiveId" clId="{EEEF41EA-8C1B-CC4C-99F9-A9BEB1E7A23C}" dt="2023-05-23T13:24:34.176" v="228" actId="478"/>
          <ac:picMkLst>
            <pc:docMk/>
            <pc:sldMk cId="3892148844" sldId="278"/>
            <ac:picMk id="33" creationId="{9735E44A-1DDB-9CDC-ED31-C5EC68B3196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6" creationId="{878F8AD4-3BF1-236F-49CE-9A044D57B1EF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49" creationId="{CDF49E0A-47D9-0DB5-00B7-42789C1D74ED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2" creationId="{9EB6373E-80BB-3B8A-B74B-8770990778D7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5" creationId="{9EF4D597-2656-4013-41DB-017A501A0F4B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58" creationId="{F6AE36DF-95B1-2C7A-104E-174BF372AA30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1" creationId="{3DF37842-EA88-30CE-A55F-781B38C0CF14}"/>
          </ac:picMkLst>
        </pc:picChg>
        <pc:picChg chg="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4" creationId="{5F9724CE-1AF6-D2D2-B8E8-0D5BE919D431}"/>
          </ac:picMkLst>
        </pc:picChg>
        <pc:picChg chg="add del mod">
          <ac:chgData name="Kulinich Bohdan" userId="48e65c9f34e137d0" providerId="LiveId" clId="{EEEF41EA-8C1B-CC4C-99F9-A9BEB1E7A23C}" dt="2023-05-23T13:45:55.447" v="447" actId="478"/>
          <ac:picMkLst>
            <pc:docMk/>
            <pc:sldMk cId="3892148844" sldId="278"/>
            <ac:picMk id="65" creationId="{C9F36587-C783-F242-7C80-0D6271F88F8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6" creationId="{9A37C990-14CB-04C8-F453-5F4CE200E3E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7" creationId="{0CB29BCA-CEA0-5383-AB0C-F367143553E7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8" creationId="{19FC6D8A-CEE4-3684-B17A-BE82DAB5491F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69" creationId="{F71686A7-8D00-C4C0-B9A6-650F44BC9799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0" creationId="{964324FC-61A3-0FD0-7513-947F45532534}"/>
          </ac:picMkLst>
        </pc:picChg>
        <pc:picChg chg="add mod">
          <ac:chgData name="Kulinich Bohdan" userId="48e65c9f34e137d0" providerId="LiveId" clId="{EEEF41EA-8C1B-CC4C-99F9-A9BEB1E7A23C}" dt="2023-05-23T13:27:43.739" v="258"/>
          <ac:picMkLst>
            <pc:docMk/>
            <pc:sldMk cId="3892148844" sldId="278"/>
            <ac:picMk id="71" creationId="{B815601E-AEF7-B57B-97F4-DB297A3C3CB9}"/>
          </ac:picMkLst>
        </pc:picChg>
        <pc:picChg chg="mod">
          <ac:chgData name="Kulinich Bohdan" userId="48e65c9f34e137d0" providerId="LiveId" clId="{EEEF41EA-8C1B-CC4C-99F9-A9BEB1E7A23C}" dt="2023-05-23T13:45:47.170" v="444"/>
          <ac:picMkLst>
            <pc:docMk/>
            <pc:sldMk cId="3892148844" sldId="278"/>
            <ac:picMk id="74" creationId="{E743BB45-0480-08E6-6B06-5734EBCA584D}"/>
          </ac:picMkLst>
        </pc:picChg>
      </pc:sldChg>
      <pc:sldChg chg="addSp delSp modSp mod">
        <pc:chgData name="Kulinich Bohdan" userId="48e65c9f34e137d0" providerId="LiveId" clId="{EEEF41EA-8C1B-CC4C-99F9-A9BEB1E7A23C}" dt="2023-05-23T13:54:15.252" v="492"/>
        <pc:sldMkLst>
          <pc:docMk/>
          <pc:sldMk cId="2337633875" sldId="279"/>
        </pc:sldMkLst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37" creationId="{488BA793-EA9F-0960-3CFE-D546A799DDA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5" creationId="{070917D5-D237-9740-DBEB-04A29FFB22E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48" creationId="{2FDA57CF-F592-BF51-A99E-E0C943E7CAF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1" creationId="{9BE74C2C-E5B4-1D55-AB84-0B1CB8273B0F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4" creationId="{CA54AED0-E411-1BDE-E145-BCE7ED9639AA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57" creationId="{C2BE8C8D-B6B4-1762-3F5A-878F0462FCB4}"/>
          </ac:spMkLst>
        </pc:spChg>
        <pc:spChg chg="mod">
          <ac:chgData name="Kulinich Bohdan" userId="48e65c9f34e137d0" providerId="LiveId" clId="{EEEF41EA-8C1B-CC4C-99F9-A9BEB1E7A23C}" dt="2023-05-23T13:27:39.726" v="255"/>
          <ac:spMkLst>
            <pc:docMk/>
            <pc:sldMk cId="2337633875" sldId="279"/>
            <ac:spMk id="60" creationId="{27A4C99E-A3BC-1EAC-B0FE-D044D6A2004D}"/>
          </ac:spMkLst>
        </pc:spChg>
        <pc:spChg chg="mod">
          <ac:chgData name="Kulinich Bohdan" userId="48e65c9f34e137d0" providerId="LiveId" clId="{EEEF41EA-8C1B-CC4C-99F9-A9BEB1E7A23C}" dt="2023-05-23T13:41:06.081" v="323"/>
          <ac:spMkLst>
            <pc:docMk/>
            <pc:sldMk cId="2337633875" sldId="279"/>
            <ac:spMk id="70" creationId="{C025D831-B732-4902-FACF-A6C37E49882F}"/>
          </ac:spMkLst>
        </pc:spChg>
        <pc:spChg chg="mod">
          <ac:chgData name="Kulinich Bohdan" userId="48e65c9f34e137d0" providerId="LiveId" clId="{EEEF41EA-8C1B-CC4C-99F9-A9BEB1E7A23C}" dt="2023-05-23T13:47:40.595" v="472"/>
          <ac:spMkLst>
            <pc:docMk/>
            <pc:sldMk cId="2337633875" sldId="279"/>
            <ac:spMk id="73" creationId="{6DA15987-D11D-7643-6DFB-3C2AF2FC296E}"/>
          </ac:spMkLst>
        </pc:spChg>
        <pc:spChg chg="mod">
          <ac:chgData name="Kulinich Bohdan" userId="48e65c9f34e137d0" providerId="LiveId" clId="{EEEF41EA-8C1B-CC4C-99F9-A9BEB1E7A23C}" dt="2023-05-23T13:48:38.958" v="483"/>
          <ac:spMkLst>
            <pc:docMk/>
            <pc:sldMk cId="2337633875" sldId="279"/>
            <ac:spMk id="78" creationId="{31AECB99-9574-9D66-9CD4-836A7C0793D3}"/>
          </ac:spMkLst>
        </pc:s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5" creationId="{E204B422-BDF9-852D-4130-13A5B6A0F696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8" creationId="{DFC61E8C-21FE-BFCE-DB7A-226BF6E24F97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1" creationId="{6297FC25-8472-7C2D-48B9-242FC59CEA46}"/>
          </ac:grpSpMkLst>
        </pc:grpChg>
        <pc:grpChg chg="del">
          <ac:chgData name="Kulinich Bohdan" userId="48e65c9f34e137d0" providerId="LiveId" clId="{EEEF41EA-8C1B-CC4C-99F9-A9BEB1E7A23C}" dt="2023-05-23T13:24:17.012" v="220" actId="478"/>
          <ac:grpSpMkLst>
            <pc:docMk/>
            <pc:sldMk cId="2337633875" sldId="279"/>
            <ac:grpSpMk id="14" creationId="{582F7385-CD73-F9A6-3501-D2D122CBAD64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17" creationId="{CE97944C-9D99-40D4-1D51-A8B704ED3C62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0" creationId="{3BD68280-9ADB-E2B9-9845-00772099FA1D}"/>
          </ac:grpSpMkLst>
        </pc:grpChg>
        <pc:grpChg chg="del">
          <ac:chgData name="Kulinich Bohdan" userId="48e65c9f34e137d0" providerId="LiveId" clId="{EEEF41EA-8C1B-CC4C-99F9-A9BEB1E7A23C}" dt="2023-05-23T13:24:19.392" v="222" actId="478"/>
          <ac:grpSpMkLst>
            <pc:docMk/>
            <pc:sldMk cId="2337633875" sldId="279"/>
            <ac:grpSpMk id="23" creationId="{3AFDEA60-356D-A5E5-C385-549E3B6F75C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36" creationId="{8BEC8139-38F9-C199-05A9-AD3576EAAAB2}"/>
          </ac:grpSpMkLst>
        </pc:grpChg>
        <pc:grpChg chg="add mod">
          <ac:chgData name="Kulinich Bohdan" userId="48e65c9f34e137d0" providerId="LiveId" clId="{EEEF41EA-8C1B-CC4C-99F9-A9BEB1E7A23C}" dt="2023-05-23T13:48:15.239" v="479" actId="167"/>
          <ac:grpSpMkLst>
            <pc:docMk/>
            <pc:sldMk cId="2337633875" sldId="279"/>
            <ac:grpSpMk id="44" creationId="{CF8B6E10-DD49-2C5F-EB08-150B657985AE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47" creationId="{10EC7763-CDC8-C928-CEBC-2CEAB61CE4B0}"/>
          </ac:grpSpMkLst>
        </pc:grpChg>
        <pc:grpChg chg="add del mod">
          <ac:chgData name="Kulinich Bohdan" userId="48e65c9f34e137d0" providerId="LiveId" clId="{EEEF41EA-8C1B-CC4C-99F9-A9BEB1E7A23C}" dt="2023-05-23T13:47:56.873" v="475" actId="478"/>
          <ac:grpSpMkLst>
            <pc:docMk/>
            <pc:sldMk cId="2337633875" sldId="279"/>
            <ac:grpSpMk id="50" creationId="{832BF39E-B390-315A-819C-3BAA7EBA56F7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3" creationId="{4588A16F-168D-9898-BCCE-0D00D24BCFDB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6" creationId="{761D506D-45E4-A9AB-8C2D-CFDA779835EC}"/>
          </ac:grpSpMkLst>
        </pc:grpChg>
        <pc:grpChg chg="add mod">
          <ac:chgData name="Kulinich Bohdan" userId="48e65c9f34e137d0" providerId="LiveId" clId="{EEEF41EA-8C1B-CC4C-99F9-A9BEB1E7A23C}" dt="2023-05-23T13:41:36.047" v="339" actId="167"/>
          <ac:grpSpMkLst>
            <pc:docMk/>
            <pc:sldMk cId="2337633875" sldId="279"/>
            <ac:grpSpMk id="59" creationId="{76E23116-3D3B-7225-2CEC-69E586CFEEB8}"/>
          </ac:grpSpMkLst>
        </pc:grpChg>
        <pc:grpChg chg="add del mod">
          <ac:chgData name="Kulinich Bohdan" userId="48e65c9f34e137d0" providerId="LiveId" clId="{EEEF41EA-8C1B-CC4C-99F9-A9BEB1E7A23C}" dt="2023-05-23T13:41:14.632" v="325" actId="478"/>
          <ac:grpSpMkLst>
            <pc:docMk/>
            <pc:sldMk cId="2337633875" sldId="279"/>
            <ac:grpSpMk id="69" creationId="{B9F1D43F-4470-C99C-6A41-A171566FAFA0}"/>
          </ac:grpSpMkLst>
        </pc:grpChg>
        <pc:grpChg chg="add mod">
          <ac:chgData name="Kulinich Bohdan" userId="48e65c9f34e137d0" providerId="LiveId" clId="{EEEF41EA-8C1B-CC4C-99F9-A9BEB1E7A23C}" dt="2023-05-23T13:48:42.612" v="484" actId="1076"/>
          <ac:grpSpMkLst>
            <pc:docMk/>
            <pc:sldMk cId="2337633875" sldId="279"/>
            <ac:grpSpMk id="72" creationId="{F7285656-FA4C-E778-047F-D5BD46799597}"/>
          </ac:grpSpMkLst>
        </pc:grpChg>
        <pc:grpChg chg="add del mod">
          <ac:chgData name="Kulinich Bohdan" userId="48e65c9f34e137d0" providerId="LiveId" clId="{EEEF41EA-8C1B-CC4C-99F9-A9BEB1E7A23C}" dt="2023-05-23T13:48:43.975" v="485" actId="478"/>
          <ac:grpSpMkLst>
            <pc:docMk/>
            <pc:sldMk cId="2337633875" sldId="279"/>
            <ac:grpSpMk id="77" creationId="{C26108D7-684E-4E4B-425B-0842A0EE5093}"/>
          </ac:grpSpMkLst>
        </pc:grpChg>
        <pc:picChg chg="add mod">
          <ac:chgData name="Kulinich Bohdan" userId="48e65c9f34e137d0" providerId="LiveId" clId="{EEEF41EA-8C1B-CC4C-99F9-A9BEB1E7A23C}" dt="2023-05-23T13:54:15.252" v="492"/>
          <ac:picMkLst>
            <pc:docMk/>
            <pc:sldMk cId="2337633875" sldId="279"/>
            <ac:picMk id="4" creationId="{39CB5E1A-99AD-A699-7C7C-552F195BC1A1}"/>
          </ac:picMkLst>
        </pc:picChg>
        <pc:picChg chg="del">
          <ac:chgData name="Kulinich Bohdan" userId="48e65c9f34e137d0" providerId="LiveId" clId="{EEEF41EA-8C1B-CC4C-99F9-A9BEB1E7A23C}" dt="2023-05-23T13:24:17.940" v="221" actId="478"/>
          <ac:picMkLst>
            <pc:docMk/>
            <pc:sldMk cId="2337633875" sldId="279"/>
            <ac:picMk id="4" creationId="{D65087EC-6574-02E5-030B-29F89AB258E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7" creationId="{9EF0682B-63BD-CD0B-50B7-F5FCF1DC2D29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8" creationId="{A4D2D24E-5A13-12F6-66D6-395AC9B82D36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29" creationId="{6C288E2E-2315-05B9-C3A6-94E51E4E04F7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0" creationId="{A0E8286D-B79F-8ED6-4BB0-4ADD77772900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2" creationId="{BD8A317F-EF99-4FC2-7E32-F69EE238CCC1}"/>
          </ac:picMkLst>
        </pc:picChg>
        <pc:picChg chg="del">
          <ac:chgData name="Kulinich Bohdan" userId="48e65c9f34e137d0" providerId="LiveId" clId="{EEEF41EA-8C1B-CC4C-99F9-A9BEB1E7A23C}" dt="2023-05-23T13:24:19.392" v="222" actId="478"/>
          <ac:picMkLst>
            <pc:docMk/>
            <pc:sldMk cId="2337633875" sldId="279"/>
            <ac:picMk id="33" creationId="{9A92C77F-5E6D-E6EF-C907-19B6F753E91F}"/>
          </ac:picMkLst>
        </pc:picChg>
        <pc:picChg chg="add mod modVis">
          <ac:chgData name="Kulinich Bohdan" userId="48e65c9f34e137d0" providerId="LiveId" clId="{EEEF41EA-8C1B-CC4C-99F9-A9BEB1E7A23C}" dt="2023-05-23T13:54:09.110" v="490" actId="1076"/>
          <ac:picMkLst>
            <pc:docMk/>
            <pc:sldMk cId="2337633875" sldId="279"/>
            <ac:picMk id="35" creationId="{BC6AF043-4E84-195A-3CCA-CE0CC349A8A8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38" creationId="{7F966F57-A14E-B520-7DCC-71E2EA56D02D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6" creationId="{8A7F8A15-37B7-8575-9353-93CED0D95247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49" creationId="{F17B7C3A-5758-A0EA-E3DE-DF40FE6FA2D2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2" creationId="{79216252-97DC-9C02-DB5C-6CB21B983C3E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5" creationId="{B6266C5A-0F61-6DCE-38BE-441DD12CAC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58" creationId="{554DA769-C1DF-E359-B9DD-137CA9D291F0}"/>
          </ac:picMkLst>
        </pc:picChg>
        <pc:picChg chg="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1" creationId="{0A3DBBAD-0B77-0B07-CBF1-D142D5327D4C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2" creationId="{D9AC8738-39D9-83A9-E0F9-53B8426919FB}"/>
          </ac:picMkLst>
        </pc:picChg>
        <pc:picChg chg="add del mod">
          <ac:chgData name="Kulinich Bohdan" userId="48e65c9f34e137d0" providerId="LiveId" clId="{EEEF41EA-8C1B-CC4C-99F9-A9BEB1E7A23C}" dt="2023-05-23T13:41:16.146" v="326" actId="478"/>
          <ac:picMkLst>
            <pc:docMk/>
            <pc:sldMk cId="2337633875" sldId="279"/>
            <ac:picMk id="63" creationId="{CBE7C454-B1DF-E589-B098-1DC747BD1446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4" creationId="{2A7BE127-D3B9-864F-31CA-800D257FD997}"/>
          </ac:picMkLst>
        </pc:picChg>
        <pc:picChg chg="add del mod">
          <ac:chgData name="Kulinich Bohdan" userId="48e65c9f34e137d0" providerId="LiveId" clId="{EEEF41EA-8C1B-CC4C-99F9-A9BEB1E7A23C}" dt="2023-05-23T13:47:56.873" v="475" actId="478"/>
          <ac:picMkLst>
            <pc:docMk/>
            <pc:sldMk cId="2337633875" sldId="279"/>
            <ac:picMk id="65" creationId="{65ACACD1-ED5F-E2CD-8BC0-E4D48852E0E1}"/>
          </ac:picMkLst>
        </pc:picChg>
        <pc:picChg chg="add del mod">
          <ac:chgData name="Kulinich Bohdan" userId="48e65c9f34e137d0" providerId="LiveId" clId="{EEEF41EA-8C1B-CC4C-99F9-A9BEB1E7A23C}" dt="2023-05-23T13:54:10.756" v="491" actId="478"/>
          <ac:picMkLst>
            <pc:docMk/>
            <pc:sldMk cId="2337633875" sldId="279"/>
            <ac:picMk id="66" creationId="{1E03C6D7-B5B6-F40E-E1CF-ACC23C18EE4E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7" creationId="{6D71A255-EB5C-966E-A705-648B113A5BD5}"/>
          </ac:picMkLst>
        </pc:picChg>
        <pc:picChg chg="add mod">
          <ac:chgData name="Kulinich Bohdan" userId="48e65c9f34e137d0" providerId="LiveId" clId="{EEEF41EA-8C1B-CC4C-99F9-A9BEB1E7A23C}" dt="2023-05-23T13:27:39.726" v="255"/>
          <ac:picMkLst>
            <pc:docMk/>
            <pc:sldMk cId="2337633875" sldId="279"/>
            <ac:picMk id="68" creationId="{58CB9EF9-C7EB-8B5E-F3FC-E8D0EAA42B86}"/>
          </ac:picMkLst>
        </pc:picChg>
        <pc:picChg chg="mod">
          <ac:chgData name="Kulinich Bohdan" userId="48e65c9f34e137d0" providerId="LiveId" clId="{EEEF41EA-8C1B-CC4C-99F9-A9BEB1E7A23C}" dt="2023-05-23T13:41:06.081" v="323"/>
          <ac:picMkLst>
            <pc:docMk/>
            <pc:sldMk cId="2337633875" sldId="279"/>
            <ac:picMk id="71" creationId="{7CFE079C-2861-0918-9385-0883069F29DC}"/>
          </ac:picMkLst>
        </pc:picChg>
        <pc:picChg chg="mod">
          <ac:chgData name="Kulinich Bohdan" userId="48e65c9f34e137d0" providerId="LiveId" clId="{EEEF41EA-8C1B-CC4C-99F9-A9BEB1E7A23C}" dt="2023-05-23T13:47:40.595" v="472"/>
          <ac:picMkLst>
            <pc:docMk/>
            <pc:sldMk cId="2337633875" sldId="279"/>
            <ac:picMk id="74" creationId="{53890359-8012-7E8F-EEBC-B2F72BBD1148}"/>
          </ac:picMkLst>
        </pc:picChg>
        <pc:picChg chg="add del mod">
          <ac:chgData name="Kulinich Bohdan" userId="48e65c9f34e137d0" providerId="LiveId" clId="{EEEF41EA-8C1B-CC4C-99F9-A9BEB1E7A23C}" dt="2023-05-23T13:48:20.616" v="481"/>
          <ac:picMkLst>
            <pc:docMk/>
            <pc:sldMk cId="2337633875" sldId="279"/>
            <ac:picMk id="75" creationId="{9CA95C5A-5E12-895C-1A1A-6FE5D8CC8491}"/>
          </ac:picMkLst>
        </pc:picChg>
        <pc:picChg chg="add mod">
          <ac:chgData name="Kulinich Bohdan" userId="48e65c9f34e137d0" providerId="LiveId" clId="{EEEF41EA-8C1B-CC4C-99F9-A9BEB1E7A23C}" dt="2023-05-23T13:48:24.777" v="482"/>
          <ac:picMkLst>
            <pc:docMk/>
            <pc:sldMk cId="2337633875" sldId="279"/>
            <ac:picMk id="76" creationId="{E58D7E18-704E-8987-E36C-5F8B7A848750}"/>
          </ac:picMkLst>
        </pc:picChg>
        <pc:picChg chg="mod">
          <ac:chgData name="Kulinich Bohdan" userId="48e65c9f34e137d0" providerId="LiveId" clId="{EEEF41EA-8C1B-CC4C-99F9-A9BEB1E7A23C}" dt="2023-05-23T13:48:38.958" v="483"/>
          <ac:picMkLst>
            <pc:docMk/>
            <pc:sldMk cId="2337633875" sldId="279"/>
            <ac:picMk id="79" creationId="{D560D1CA-46FB-8F0F-871A-9424F2664B44}"/>
          </ac:picMkLst>
        </pc:picChg>
      </pc:sldChg>
      <pc:sldChg chg="addSp delSp modSp mod">
        <pc:chgData name="Kulinich Bohdan" userId="48e65c9f34e137d0" providerId="LiveId" clId="{EEEF41EA-8C1B-CC4C-99F9-A9BEB1E7A23C}" dt="2023-05-23T13:46:45.885" v="471" actId="167"/>
        <pc:sldMkLst>
          <pc:docMk/>
          <pc:sldMk cId="945877188" sldId="280"/>
        </pc:sldMkLst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5" creationId="{054F89AE-3B4E-7A95-4CE0-A79248D8BDC8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38" creationId="{84D3149D-FC29-F515-24D4-B005DA243AAC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1" creationId="{6D57EF67-3430-E105-3A4C-03BDAEB521E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4" creationId="{C1EB842B-6A27-C4B2-C1D0-31B967A4C425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47" creationId="{BBA79672-1BE8-3EFA-B4EA-1499DC1BE6F9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0" creationId="{E370E8A9-A9E6-2E45-6DFC-DF7984C4D5CA}"/>
          </ac:spMkLst>
        </pc:spChg>
        <pc:spChg chg="mod">
          <ac:chgData name="Kulinich Bohdan" userId="48e65c9f34e137d0" providerId="LiveId" clId="{EEEF41EA-8C1B-CC4C-99F9-A9BEB1E7A23C}" dt="2023-05-23T13:27:45.347" v="259"/>
          <ac:spMkLst>
            <pc:docMk/>
            <pc:sldMk cId="945877188" sldId="280"/>
            <ac:spMk id="53" creationId="{ADB8E28D-96A6-8271-8251-97BE48C591F2}"/>
          </ac:spMkLst>
        </pc:spChg>
        <pc:spChg chg="mod">
          <ac:chgData name="Kulinich Bohdan" userId="48e65c9f34e137d0" providerId="LiveId" clId="{EEEF41EA-8C1B-CC4C-99F9-A9BEB1E7A23C}" dt="2023-05-23T13:46:16.134" v="457"/>
          <ac:spMkLst>
            <pc:docMk/>
            <pc:sldMk cId="945877188" sldId="280"/>
            <ac:spMk id="63" creationId="{898DD6FA-6893-9083-07F8-7EE0BC097078}"/>
          </ac:spMkLst>
        </pc:s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3" creationId="{91B6AF93-5A44-FB7B-990D-D312D920EB81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7" creationId="{430C35C2-68AD-F651-60A2-8FA8ED35527A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0" creationId="{6BEFF80E-4774-216D-D9B9-CF965508758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3" creationId="{AD767135-EF67-A2CC-2041-BC5434CC3DA6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6" creationId="{A711B02B-3B8E-DE89-CA10-DD9A0777AC5C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19" creationId="{0B68C0C0-67F7-2E20-355D-A71BE7930958}"/>
          </ac:grpSpMkLst>
        </pc:grpChg>
        <pc:grpChg chg="del">
          <ac:chgData name="Kulinich Bohdan" userId="48e65c9f34e137d0" providerId="LiveId" clId="{EEEF41EA-8C1B-CC4C-99F9-A9BEB1E7A23C}" dt="2023-05-23T13:24:38.322" v="230" actId="478"/>
          <ac:grpSpMkLst>
            <pc:docMk/>
            <pc:sldMk cId="945877188" sldId="280"/>
            <ac:grpSpMk id="22" creationId="{8135CC75-68A4-F666-2436-6201EBE05BAA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25" creationId="{EB6EA375-A556-B408-8DF0-44E73B12BED2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37" creationId="{AE9A7DBF-F51D-E42A-764E-C814D737337B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0" creationId="{074E9327-13B9-44F8-30FA-2566FA2ED05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3" creationId="{95561D6D-FD8E-1E3A-ACD6-1D954667F903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46" creationId="{62E41E3A-DAD5-34A8-5377-1D1238D0234F}"/>
          </ac:grpSpMkLst>
        </pc:grpChg>
        <pc:grpChg chg="add mod">
          <ac:chgData name="Kulinich Bohdan" userId="48e65c9f34e137d0" providerId="LiveId" clId="{EEEF41EA-8C1B-CC4C-99F9-A9BEB1E7A23C}" dt="2023-05-23T13:46:21.364" v="458" actId="1076"/>
          <ac:grpSpMkLst>
            <pc:docMk/>
            <pc:sldMk cId="945877188" sldId="280"/>
            <ac:grpSpMk id="49" creationId="{EE9258EE-2B05-4F1F-2330-FAD5C51A0AB4}"/>
          </ac:grpSpMkLst>
        </pc:grpChg>
        <pc:grpChg chg="add mod">
          <ac:chgData name="Kulinich Bohdan" userId="48e65c9f34e137d0" providerId="LiveId" clId="{EEEF41EA-8C1B-CC4C-99F9-A9BEB1E7A23C}" dt="2023-05-23T13:46:45.885" v="471" actId="167"/>
          <ac:grpSpMkLst>
            <pc:docMk/>
            <pc:sldMk cId="945877188" sldId="280"/>
            <ac:grpSpMk id="52" creationId="{031CAD63-D56A-B6DB-1D66-1B033B5BB81B}"/>
          </ac:grpSpMkLst>
        </pc:grpChg>
        <pc:grpChg chg="add del mod">
          <ac:chgData name="Kulinich Bohdan" userId="48e65c9f34e137d0" providerId="LiveId" clId="{EEEF41EA-8C1B-CC4C-99F9-A9BEB1E7A23C}" dt="2023-05-23T13:46:34.466" v="463" actId="478"/>
          <ac:grpSpMkLst>
            <pc:docMk/>
            <pc:sldMk cId="945877188" sldId="280"/>
            <ac:grpSpMk id="62" creationId="{EFCD30D7-65DC-F717-8687-0064BA0D6A35}"/>
          </ac:grpSpMkLst>
        </pc:grpChg>
        <pc:picChg chg="del">
          <ac:chgData name="Kulinich Bohdan" userId="48e65c9f34e137d0" providerId="LiveId" clId="{EEEF41EA-8C1B-CC4C-99F9-A9BEB1E7A23C}" dt="2023-05-23T13:24:36.583" v="229" actId="478"/>
          <ac:picMkLst>
            <pc:docMk/>
            <pc:sldMk cId="945877188" sldId="280"/>
            <ac:picMk id="2" creationId="{1A9D0686-9955-81FD-CDE2-40D278A65E68}"/>
          </ac:picMkLst>
        </pc:picChg>
        <pc:picChg chg="add mod">
          <ac:chgData name="Kulinich Bohdan" userId="48e65c9f34e137d0" providerId="LiveId" clId="{EEEF41EA-8C1B-CC4C-99F9-A9BEB1E7A23C}" dt="2023-05-23T13:46:31.208" v="462" actId="1076"/>
          <ac:picMkLst>
            <pc:docMk/>
            <pc:sldMk cId="945877188" sldId="280"/>
            <ac:picMk id="4" creationId="{190E9633-D4B3-90C0-AEA7-310FD91DDB04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6" creationId="{0F025014-6CA9-8A79-8BC8-61F5DB7BEFE3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7" creationId="{65C191C5-6C5C-6E7F-5BB3-82F140F6B70F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8" creationId="{7AC099BB-27C0-3D9D-D77D-B21D07E52E35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29" creationId="{DB480B5B-2989-A2FA-4C12-25325D737DF7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0" creationId="{4CA820EE-0990-2AE6-9065-92DF22E35A1A}"/>
          </ac:picMkLst>
        </pc:picChg>
        <pc:picChg chg="del">
          <ac:chgData name="Kulinich Bohdan" userId="48e65c9f34e137d0" providerId="LiveId" clId="{EEEF41EA-8C1B-CC4C-99F9-A9BEB1E7A23C}" dt="2023-05-23T13:24:38.322" v="230" actId="478"/>
          <ac:picMkLst>
            <pc:docMk/>
            <pc:sldMk cId="945877188" sldId="280"/>
            <ac:picMk id="32" creationId="{3DE46318-22F1-09BF-5FF1-4C7E2C139D4F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6" creationId="{0EED1A37-C8E3-A681-5FE0-AAC52846BE86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39" creationId="{D21F7501-1976-BE6D-F570-234215689DA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2" creationId="{11287CD6-4BC0-6DC6-4EB1-43DB14FEA2F1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5" creationId="{434414CE-55CF-E8DA-0980-8B2A263D7650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48" creationId="{8E59A028-348C-0D86-352D-B67B1733889B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1" creationId="{39D2581D-19AD-99AC-3186-725D4D09388E}"/>
          </ac:picMkLst>
        </pc:picChg>
        <pc:picChg chg="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4" creationId="{4C824AE6-7D5B-011B-7E2E-735785DE62BD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5" creationId="{D9A28F72-4C61-513D-10D2-5F4B4166FDE7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6" creationId="{FD0A5DFF-4B37-800E-0043-6218FE15B34A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7" creationId="{DFF1185F-943F-5891-D028-B881FE93CD13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8" creationId="{5F6B1D91-2FAE-5934-77D9-0AB6B6A26F16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59" creationId="{EF328740-98E2-A171-3C04-7CD5476FB83B}"/>
          </ac:picMkLst>
        </pc:picChg>
        <pc:picChg chg="add del mod">
          <ac:chgData name="Kulinich Bohdan" userId="48e65c9f34e137d0" providerId="LiveId" clId="{EEEF41EA-8C1B-CC4C-99F9-A9BEB1E7A23C}" dt="2023-05-23T13:46:25.057" v="459" actId="478"/>
          <ac:picMkLst>
            <pc:docMk/>
            <pc:sldMk cId="945877188" sldId="280"/>
            <ac:picMk id="60" creationId="{75D37B6D-FDE6-73F3-2269-8BB4B04324CB}"/>
          </ac:picMkLst>
        </pc:picChg>
        <pc:picChg chg="add mod">
          <ac:chgData name="Kulinich Bohdan" userId="48e65c9f34e137d0" providerId="LiveId" clId="{EEEF41EA-8C1B-CC4C-99F9-A9BEB1E7A23C}" dt="2023-05-23T13:27:45.347" v="259"/>
          <ac:picMkLst>
            <pc:docMk/>
            <pc:sldMk cId="945877188" sldId="280"/>
            <ac:picMk id="61" creationId="{26E3560F-417B-8F47-1DC2-F2573B52BC59}"/>
          </ac:picMkLst>
        </pc:picChg>
        <pc:picChg chg="mod">
          <ac:chgData name="Kulinich Bohdan" userId="48e65c9f34e137d0" providerId="LiveId" clId="{EEEF41EA-8C1B-CC4C-99F9-A9BEB1E7A23C}" dt="2023-05-23T13:46:16.134" v="457"/>
          <ac:picMkLst>
            <pc:docMk/>
            <pc:sldMk cId="945877188" sldId="280"/>
            <ac:picMk id="64" creationId="{9F988302-8DD7-7F2D-F6C6-36319CDC1287}"/>
          </ac:picMkLst>
        </pc:picChg>
      </pc:sldChg>
      <pc:sldChg chg="addSp delSp modSp mod">
        <pc:chgData name="Kulinich Bohdan" userId="48e65c9f34e137d0" providerId="LiveId" clId="{EEEF41EA-8C1B-CC4C-99F9-A9BEB1E7A23C}" dt="2023-05-23T13:40:05.896" v="311" actId="167"/>
        <pc:sldMkLst>
          <pc:docMk/>
          <pc:sldMk cId="3599287483" sldId="283"/>
        </pc:sldMkLst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19" creationId="{176B7F1B-132D-74CB-2A2D-FDA0BAEDE5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0" creationId="{DDFDF703-B9D2-AD4B-D137-5D5AEEFD4E32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6" creationId="{4273F568-CF62-CA26-BB42-7E94F2705FAB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49" creationId="{C2D07A0D-418A-C8B0-9752-B8087DBD5595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3" creationId="{EF0275C3-069D-3631-BB85-A5907185D2D4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57" creationId="{8326ED1E-F7B9-4F1F-CE53-0A56DF859018}"/>
          </ac:spMkLst>
        </pc:spChg>
        <pc:spChg chg="mod">
          <ac:chgData name="Kulinich Bohdan" userId="48e65c9f34e137d0" providerId="LiveId" clId="{EEEF41EA-8C1B-CC4C-99F9-A9BEB1E7A23C}" dt="2023-05-23T13:27:34.029" v="251"/>
          <ac:spMkLst>
            <pc:docMk/>
            <pc:sldMk cId="3599287483" sldId="283"/>
            <ac:spMk id="60" creationId="{29645DA5-A5D6-3E79-03CC-5714C856E841}"/>
          </ac:spMkLst>
        </pc:spChg>
        <pc:spChg chg="mod">
          <ac:chgData name="Kulinich Bohdan" userId="48e65c9f34e137d0" providerId="LiveId" clId="{EEEF41EA-8C1B-CC4C-99F9-A9BEB1E7A23C}" dt="2023-05-23T13:28:24.615" v="267"/>
          <ac:spMkLst>
            <pc:docMk/>
            <pc:sldMk cId="3599287483" sldId="283"/>
            <ac:spMk id="78" creationId="{C4405F35-99DB-4050-A5CA-778A8436C17B}"/>
          </ac:spMkLst>
        </pc:s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18" creationId="{781E8D45-6704-DFFE-A91E-1CAA15CB949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28" creationId="{3696085F-EA67-7A2C-28B3-AD46BDBD8F48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5" creationId="{6CD6C7A1-E291-B74C-7704-59786775DDF3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48" creationId="{8E10CC54-CCED-D127-2A0A-99A72A01B5ED}"/>
          </ac:grpSpMkLst>
        </pc:grpChg>
        <pc:grpChg chg="add del mod">
          <ac:chgData name="Kulinich Bohdan" userId="48e65c9f34e137d0" providerId="LiveId" clId="{EEEF41EA-8C1B-CC4C-99F9-A9BEB1E7A23C}" dt="2023-05-23T13:28:22.354" v="265" actId="478"/>
          <ac:grpSpMkLst>
            <pc:docMk/>
            <pc:sldMk cId="3599287483" sldId="283"/>
            <ac:grpSpMk id="51" creationId="{E46D59E7-1F0F-0BFE-C2CA-90F7A3337C15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6" creationId="{50A09F11-C371-4DCA-43F5-CD18D9FE71D6}"/>
          </ac:grpSpMkLst>
        </pc:grpChg>
        <pc:grpChg chg="add mod">
          <ac:chgData name="Kulinich Bohdan" userId="48e65c9f34e137d0" providerId="LiveId" clId="{EEEF41EA-8C1B-CC4C-99F9-A9BEB1E7A23C}" dt="2023-05-23T13:40:05.896" v="311" actId="167"/>
          <ac:grpSpMkLst>
            <pc:docMk/>
            <pc:sldMk cId="3599287483" sldId="283"/>
            <ac:grpSpMk id="59" creationId="{C05B1EBE-BB14-DF18-976A-8ED5658091FF}"/>
          </ac:grpSpMkLst>
        </pc:grpChg>
        <pc:grpChg chg="add mod">
          <ac:chgData name="Kulinich Bohdan" userId="48e65c9f34e137d0" providerId="LiveId" clId="{EEEF41EA-8C1B-CC4C-99F9-A9BEB1E7A23C}" dt="2023-05-23T13:28:24.615" v="267"/>
          <ac:grpSpMkLst>
            <pc:docMk/>
            <pc:sldMk cId="3599287483" sldId="283"/>
            <ac:grpSpMk id="77" creationId="{7668511B-6F96-2752-B688-5DB08D141C00}"/>
          </ac:grpSpMkLst>
        </pc:grpChg>
        <pc:grpChg chg="del">
          <ac:chgData name="Kulinich Bohdan" userId="48e65c9f34e137d0" providerId="LiveId" clId="{EEEF41EA-8C1B-CC4C-99F9-A9BEB1E7A23C}" dt="2023-05-23T13:23:55.448" v="209" actId="478"/>
          <ac:grpSpMkLst>
            <pc:docMk/>
            <pc:sldMk cId="3599287483" sldId="283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57.426" v="210" actId="478"/>
          <ac:grpSpMkLst>
            <pc:docMk/>
            <pc:sldMk cId="3599287483" sldId="283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7:27.695" v="250"/>
          <ac:picMkLst>
            <pc:docMk/>
            <pc:sldMk cId="3599287483" sldId="283"/>
            <ac:picMk id="9" creationId="{4DF0956B-7BD1-A906-AC41-549AE65CB91F}"/>
          </ac:picMkLst>
        </pc:picChg>
        <pc:picChg chg="del">
          <ac:chgData name="Kulinich Bohdan" userId="48e65c9f34e137d0" providerId="LiveId" clId="{EEEF41EA-8C1B-CC4C-99F9-A9BEB1E7A23C}" dt="2023-05-23T13:23:53.530" v="208" actId="478"/>
          <ac:picMkLst>
            <pc:docMk/>
            <pc:sldMk cId="3599287483" sldId="283"/>
            <ac:picMk id="12" creationId="{1F827B4B-9EB7-0ACD-C513-3377B6249F31}"/>
          </ac:picMkLst>
        </pc:picChg>
        <pc:picChg chg="add del mod">
          <ac:chgData name="Kulinich Bohdan" userId="48e65c9f34e137d0" providerId="LiveId" clId="{EEEF41EA-8C1B-CC4C-99F9-A9BEB1E7A23C}" dt="2023-05-23T13:28:23.980" v="266" actId="478"/>
          <ac:picMkLst>
            <pc:docMk/>
            <pc:sldMk cId="3599287483" sldId="283"/>
            <ac:picMk id="13" creationId="{B1F8F747-E585-2A8E-5847-7FFB690B36CA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20" creationId="{1D2A4D43-7643-B94C-8D69-C78AD951C75E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1" creationId="{FE7FF32E-2DCE-7772-5BEE-220E5C680CDB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3:57.426" v="210" actId="478"/>
          <ac:picMkLst>
            <pc:docMk/>
            <pc:sldMk cId="3599287483" sldId="283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4" creationId="{C4DDF4E4-0E5F-AF12-A24C-44E61EE70A2A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47" creationId="{F99A3754-FCE9-6663-A549-D607930C47FB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0" creationId="{1B014990-D4A3-E3CC-A138-00F0F48D21AE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5" creationId="{D4B24153-103E-8EF0-05A5-553A9EA05673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58" creationId="{4FAC338F-A3FD-09A3-1799-9E540918F4F8}"/>
          </ac:picMkLst>
        </pc:picChg>
        <pc:picChg chg="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8" creationId="{4243E3F2-DE17-DC6D-E764-C6970BD25B8A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69" creationId="{62F0E33C-4344-E5E8-414E-0C470133596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0" creationId="{3316A554-EA5F-0005-A162-07C336CF3493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1" creationId="{BD352F80-47D4-30E3-1D78-978788F921DF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2" creationId="{3407951D-1198-5D18-A6F6-8030D228C520}"/>
          </ac:picMkLst>
        </pc:picChg>
        <pc:picChg chg="add del mod">
          <ac:chgData name="Kulinich Bohdan" userId="48e65c9f34e137d0" providerId="LiveId" clId="{EEEF41EA-8C1B-CC4C-99F9-A9BEB1E7A23C}" dt="2023-05-23T13:28:20.645" v="264" actId="478"/>
          <ac:picMkLst>
            <pc:docMk/>
            <pc:sldMk cId="3599287483" sldId="283"/>
            <ac:picMk id="73" creationId="{01001745-4849-BAC1-65B1-8B4296927CB0}"/>
          </ac:picMkLst>
        </pc:picChg>
        <pc:picChg chg="add mod">
          <ac:chgData name="Kulinich Bohdan" userId="48e65c9f34e137d0" providerId="LiveId" clId="{EEEF41EA-8C1B-CC4C-99F9-A9BEB1E7A23C}" dt="2023-05-23T13:27:34.029" v="251"/>
          <ac:picMkLst>
            <pc:docMk/>
            <pc:sldMk cId="3599287483" sldId="283"/>
            <ac:picMk id="74" creationId="{DE6B388E-5309-454F-C6F4-68003817918A}"/>
          </ac:picMkLst>
        </pc:picChg>
        <pc:picChg chg="add mod">
          <ac:chgData name="Kulinich Bohdan" userId="48e65c9f34e137d0" providerId="LiveId" clId="{EEEF41EA-8C1B-CC4C-99F9-A9BEB1E7A23C}" dt="2023-05-23T13:39:56.801" v="309"/>
          <ac:picMkLst>
            <pc:docMk/>
            <pc:sldMk cId="3599287483" sldId="283"/>
            <ac:picMk id="75" creationId="{79FBF99C-3013-0CF7-7AE6-D0BD0AAA39B0}"/>
          </ac:picMkLst>
        </pc:picChg>
        <pc:picChg chg="add mod">
          <ac:chgData name="Kulinich Bohdan" userId="48e65c9f34e137d0" providerId="LiveId" clId="{EEEF41EA-8C1B-CC4C-99F9-A9BEB1E7A23C}" dt="2023-05-23T13:28:29.480" v="268" actId="167"/>
          <ac:picMkLst>
            <pc:docMk/>
            <pc:sldMk cId="3599287483" sldId="283"/>
            <ac:picMk id="76" creationId="{403C21E7-D466-9E09-63C2-B37206A75DFC}"/>
          </ac:picMkLst>
        </pc:picChg>
        <pc:picChg chg="mod">
          <ac:chgData name="Kulinich Bohdan" userId="48e65c9f34e137d0" providerId="LiveId" clId="{EEEF41EA-8C1B-CC4C-99F9-A9BEB1E7A23C}" dt="2023-05-23T13:28:24.615" v="267"/>
          <ac:picMkLst>
            <pc:docMk/>
            <pc:sldMk cId="3599287483" sldId="283"/>
            <ac:picMk id="79" creationId="{1BE1923C-00ED-203C-C939-86A055B5EB9F}"/>
          </ac:picMkLst>
        </pc:picChg>
      </pc:sldChg>
      <pc:sldChg chg="addSp delSp modSp mod delAnim">
        <pc:chgData name="Kulinich Bohdan" userId="48e65c9f34e137d0" providerId="LiveId" clId="{EEEF41EA-8C1B-CC4C-99F9-A9BEB1E7A23C}" dt="2023-05-23T13:25:00.372" v="234" actId="207"/>
        <pc:sldMkLst>
          <pc:docMk/>
          <pc:sldMk cId="3313802318" sldId="284"/>
        </pc:sldMkLst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5" creationId="{C6FDE7FF-CFE7-01F0-0FF1-5B7A63A99015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7" creationId="{D66200DD-493A-FAAA-AB39-42823C381DA7}"/>
          </ac:spMkLst>
        </pc:spChg>
        <pc:spChg chg="mod">
          <ac:chgData name="Kulinich Bohdan" userId="48e65c9f34e137d0" providerId="LiveId" clId="{EEEF41EA-8C1B-CC4C-99F9-A9BEB1E7A23C}" dt="2023-05-23T13:25:00.372" v="234" actId="207"/>
          <ac:spMkLst>
            <pc:docMk/>
            <pc:sldMk cId="3313802318" sldId="284"/>
            <ac:spMk id="8" creationId="{A72FC8FB-3A05-9844-AD26-C5BDD3FA83E6}"/>
          </ac:spMkLst>
        </pc:spChg>
        <pc:picChg chg="del">
          <ac:chgData name="Kulinich Bohdan" userId="48e65c9f34e137d0" providerId="LiveId" clId="{EEEF41EA-8C1B-CC4C-99F9-A9BEB1E7A23C}" dt="2023-05-23T13:24:45.359" v="231" actId="478"/>
          <ac:picMkLst>
            <pc:docMk/>
            <pc:sldMk cId="3313802318" sldId="284"/>
            <ac:picMk id="2" creationId="{4017A070-01EC-11CB-83C6-CA457E85CDC6}"/>
          </ac:picMkLst>
        </pc:picChg>
        <pc:picChg chg="add mod">
          <ac:chgData name="Kulinich Bohdan" userId="48e65c9f34e137d0" providerId="LiveId" clId="{EEEF41EA-8C1B-CC4C-99F9-A9BEB1E7A23C}" dt="2023-05-23T13:24:52.200" v="233" actId="1076"/>
          <ac:picMkLst>
            <pc:docMk/>
            <pc:sldMk cId="3313802318" sldId="284"/>
            <ac:picMk id="3" creationId="{559BAFC0-5092-8559-DCBD-344DC8039415}"/>
          </ac:picMkLst>
        </pc:picChg>
      </pc:sldChg>
      <pc:sldChg chg="addSp delSp modSp mod setBg">
        <pc:chgData name="Kulinich Bohdan" userId="48e65c9f34e137d0" providerId="LiveId" clId="{EEEF41EA-8C1B-CC4C-99F9-A9BEB1E7A23C}" dt="2023-05-23T13:39:48.752" v="308" actId="167"/>
        <pc:sldMkLst>
          <pc:docMk/>
          <pc:sldMk cId="3264582832" sldId="287"/>
        </pc:sldMkLst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6" creationId="{8A3935A0-1170-9769-AF71-0AC8404F4EC9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79" creationId="{F92C6310-F812-6765-2118-5211F51CCC12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2" creationId="{FC289EA5-607A-9158-27A6-064B9CE8929A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5" creationId="{5D4217BF-E2F6-908F-A2C5-48F9640677B0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88" creationId="{C4FBA49D-F878-F8CA-1D2E-36B8409B6787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1" creationId="{294BFFB0-6F59-2E2E-68EC-7ED9CDDBAD1C}"/>
          </ac:spMkLst>
        </pc:spChg>
        <pc:spChg chg="mod">
          <ac:chgData name="Kulinich Bohdan" userId="48e65c9f34e137d0" providerId="LiveId" clId="{EEEF41EA-8C1B-CC4C-99F9-A9BEB1E7A23C}" dt="2023-05-23T13:23:04.354" v="195"/>
          <ac:spMkLst>
            <pc:docMk/>
            <pc:sldMk cId="3264582832" sldId="287"/>
            <ac:spMk id="94" creationId="{C36864C0-E765-BF92-97BC-64D83C7CC95D}"/>
          </ac:spMkLst>
        </pc:s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5" creationId="{B51EFCE0-F329-818B-0CCC-343488B0C5F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78" creationId="{CBD70C4F-1C20-83B2-D57D-002B420ACBA3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1" creationId="{D4038A2F-1392-7CFF-C73E-4967A2434CD4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84" creationId="{FEE3C6A9-E343-EDE0-FC78-1CBC142A152E}"/>
          </ac:grpSpMkLst>
        </pc:grpChg>
        <pc:grpChg chg="add mod">
          <ac:chgData name="Kulinich Bohdan" userId="48e65c9f34e137d0" providerId="LiveId" clId="{EEEF41EA-8C1B-CC4C-99F9-A9BEB1E7A23C}" dt="2023-05-23T13:28:04.399" v="262" actId="1076"/>
          <ac:grpSpMkLst>
            <pc:docMk/>
            <pc:sldMk cId="3264582832" sldId="287"/>
            <ac:grpSpMk id="87" creationId="{1400B17D-F80A-7E47-D32E-DD23639B0195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0" creationId="{1A6EEA24-FC70-7FC9-90E5-731B24F94C0F}"/>
          </ac:grpSpMkLst>
        </pc:grpChg>
        <pc:grpChg chg="add mod">
          <ac:chgData name="Kulinich Bohdan" userId="48e65c9f34e137d0" providerId="LiveId" clId="{EEEF41EA-8C1B-CC4C-99F9-A9BEB1E7A23C}" dt="2023-05-23T13:39:48.752" v="308" actId="167"/>
          <ac:grpSpMkLst>
            <pc:docMk/>
            <pc:sldMk cId="3264582832" sldId="287"/>
            <ac:grpSpMk id="93" creationId="{DB4ACCE6-69AF-7096-C330-BAE18A832B87}"/>
          </ac:grpSpMkLst>
        </pc:grpChg>
        <pc:grpChg chg="del">
          <ac:chgData name="Kulinich Bohdan" userId="48e65c9f34e137d0" providerId="LiveId" clId="{EEEF41EA-8C1B-CC4C-99F9-A9BEB1E7A23C}" dt="2023-05-23T13:22:58.793" v="192" actId="478"/>
          <ac:grpSpMkLst>
            <pc:docMk/>
            <pc:sldMk cId="3264582832" sldId="287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3:03.100" v="194" actId="478"/>
          <ac:grpSpMkLst>
            <pc:docMk/>
            <pc:sldMk cId="3264582832" sldId="287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2:27:13.755" v="20" actId="931"/>
          <ac:picMkLst>
            <pc:docMk/>
            <pc:sldMk cId="3264582832" sldId="287"/>
            <ac:picMk id="8" creationId="{145EC0E3-9443-537D-B483-B8760CF6FB0E}"/>
          </ac:picMkLst>
        </pc:picChg>
        <pc:picChg chg="del mod">
          <ac:chgData name="Kulinich Bohdan" userId="48e65c9f34e137d0" providerId="LiveId" clId="{EEEF41EA-8C1B-CC4C-99F9-A9BEB1E7A23C}" dt="2023-05-23T12:46:01.607" v="46" actId="478"/>
          <ac:picMkLst>
            <pc:docMk/>
            <pc:sldMk cId="3264582832" sldId="287"/>
            <ac:picMk id="9" creationId="{838F8BBD-038A-453B-15A1-7551450875B2}"/>
          </ac:picMkLst>
        </pc:picChg>
        <pc:picChg chg="add del mod">
          <ac:chgData name="Kulinich Bohdan" userId="48e65c9f34e137d0" providerId="LiveId" clId="{EEEF41EA-8C1B-CC4C-99F9-A9BEB1E7A23C}" dt="2023-05-23T12:27:12.208" v="16" actId="931"/>
          <ac:picMkLst>
            <pc:docMk/>
            <pc:sldMk cId="3264582832" sldId="287"/>
            <ac:picMk id="12" creationId="{7F3F36ED-4ABA-832D-F60E-B73C51BFD7E0}"/>
          </ac:picMkLst>
        </pc:picChg>
        <pc:picChg chg="add del mod">
          <ac:chgData name="Kulinich Bohdan" userId="48e65c9f34e137d0" providerId="LiveId" clId="{EEEF41EA-8C1B-CC4C-99F9-A9BEB1E7A23C}" dt="2023-05-23T12:37:46.481" v="22" actId="931"/>
          <ac:picMkLst>
            <pc:docMk/>
            <pc:sldMk cId="3264582832" sldId="287"/>
            <ac:picMk id="19" creationId="{A4F7977F-0DA9-5B16-16F3-8DB4ACF13765}"/>
          </ac:picMkLst>
        </pc:picChg>
        <pc:picChg chg="add del mod modVis">
          <ac:chgData name="Kulinich Bohdan" userId="48e65c9f34e137d0" providerId="LiveId" clId="{EEEF41EA-8C1B-CC4C-99F9-A9BEB1E7A23C}" dt="2023-05-23T12:47:34.607" v="53" actId="478"/>
          <ac:picMkLst>
            <pc:docMk/>
            <pc:sldMk cId="3264582832" sldId="287"/>
            <ac:picMk id="70" creationId="{2D424934-CE5D-DDC4-851D-50DAF51BAFE8}"/>
          </ac:picMkLst>
        </pc:picChg>
        <pc:picChg chg="add del mod">
          <ac:chgData name="Kulinich Bohdan" userId="48e65c9f34e137d0" providerId="LiveId" clId="{EEEF41EA-8C1B-CC4C-99F9-A9BEB1E7A23C}" dt="2023-05-23T12:45:56.564" v="45" actId="478"/>
          <ac:picMkLst>
            <pc:docMk/>
            <pc:sldMk cId="3264582832" sldId="287"/>
            <ac:picMk id="72" creationId="{9B75ECC4-CA37-F157-2019-E8354687244D}"/>
          </ac:picMkLst>
        </pc:picChg>
        <pc:picChg chg="add del mod modVis">
          <ac:chgData name="Kulinich Bohdan" userId="48e65c9f34e137d0" providerId="LiveId" clId="{EEEF41EA-8C1B-CC4C-99F9-A9BEB1E7A23C}" dt="2023-05-23T13:23:00.212" v="193" actId="478"/>
          <ac:picMkLst>
            <pc:docMk/>
            <pc:sldMk cId="3264582832" sldId="287"/>
            <ac:picMk id="74" creationId="{FE24EFD6-EAAB-3423-EA83-CD4D9F1D1C2E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77" creationId="{27B4EBCD-9AB9-A13F-22DB-7F1293CA8783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0" creationId="{92F36B3C-9123-9F6F-08B5-B1D53CC46AE9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3" creationId="{A7E0DEA5-CB4E-A36C-B368-8D3746413FB0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6" creationId="{A515A3B2-E8D8-FDD1-156C-18A955438BF1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89" creationId="{9685018D-66AE-1619-F537-F022E090529A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2" creationId="{9716CDC8-966B-0B98-1FE8-DA67B4F667FD}"/>
          </ac:picMkLst>
        </pc:picChg>
        <pc:picChg chg="mod">
          <ac:chgData name="Kulinich Bohdan" userId="48e65c9f34e137d0" providerId="LiveId" clId="{EEEF41EA-8C1B-CC4C-99F9-A9BEB1E7A23C}" dt="2023-05-23T13:23:04.354" v="195"/>
          <ac:picMkLst>
            <pc:docMk/>
            <pc:sldMk cId="3264582832" sldId="287"/>
            <ac:picMk id="95" creationId="{A0767654-5351-59AC-D23F-3FE72D7BE342}"/>
          </ac:picMkLst>
        </pc:picChg>
        <pc:picChg chg="add mod">
          <ac:chgData name="Kulinich Bohdan" userId="48e65c9f34e137d0" providerId="LiveId" clId="{EEEF41EA-8C1B-CC4C-99F9-A9BEB1E7A23C}" dt="2023-05-23T13:27:11.936" v="247"/>
          <ac:picMkLst>
            <pc:docMk/>
            <pc:sldMk cId="3264582832" sldId="287"/>
            <ac:picMk id="96" creationId="{5EEB82E9-7B37-FF3C-F2B2-BC1A58BCBBEB}"/>
          </ac:picMkLst>
        </pc:picChg>
        <pc:picChg chg="add mod">
          <ac:chgData name="Kulinich Bohdan" userId="48e65c9f34e137d0" providerId="LiveId" clId="{EEEF41EA-8C1B-CC4C-99F9-A9BEB1E7A23C}" dt="2023-05-23T13:26:54.107" v="245"/>
          <ac:picMkLst>
            <pc:docMk/>
            <pc:sldMk cId="3264582832" sldId="287"/>
            <ac:picMk id="97" creationId="{8AE63F4F-74C9-FD0B-11F5-BD316BE3B801}"/>
          </ac:picMkLst>
        </pc:picChg>
        <pc:picChg chg="add mod">
          <ac:chgData name="Kulinich Bohdan" userId="48e65c9f34e137d0" providerId="LiveId" clId="{EEEF41EA-8C1B-CC4C-99F9-A9BEB1E7A23C}" dt="2023-05-23T13:27:02.862" v="246"/>
          <ac:picMkLst>
            <pc:docMk/>
            <pc:sldMk cId="3264582832" sldId="287"/>
            <ac:picMk id="98" creationId="{CC79F6D3-91BB-6920-2446-75195490E9DB}"/>
          </ac:picMkLst>
        </pc:picChg>
        <pc:picChg chg="add mod">
          <ac:chgData name="Kulinich Bohdan" userId="48e65c9f34e137d0" providerId="LiveId" clId="{EEEF41EA-8C1B-CC4C-99F9-A9BEB1E7A23C}" dt="2023-05-23T13:26:48.181" v="244"/>
          <ac:picMkLst>
            <pc:docMk/>
            <pc:sldMk cId="3264582832" sldId="287"/>
            <ac:picMk id="99" creationId="{480034D9-A2ED-A07F-080F-0815ECFC8598}"/>
          </ac:picMkLst>
        </pc:picChg>
        <pc:picChg chg="add del mod">
          <ac:chgData name="Kulinich Bohdan" userId="48e65c9f34e137d0" providerId="LiveId" clId="{EEEF41EA-8C1B-CC4C-99F9-A9BEB1E7A23C}" dt="2023-05-23T13:27:58.753" v="261" actId="478"/>
          <ac:picMkLst>
            <pc:docMk/>
            <pc:sldMk cId="3264582832" sldId="287"/>
            <ac:picMk id="100" creationId="{735DD3B5-9F84-744D-7ECF-806B1FAFF296}"/>
          </ac:picMkLst>
        </pc:picChg>
        <pc:picChg chg="add mod">
          <ac:chgData name="Kulinich Bohdan" userId="48e65c9f34e137d0" providerId="LiveId" clId="{EEEF41EA-8C1B-CC4C-99F9-A9BEB1E7A23C}" dt="2023-05-23T13:27:16.459" v="248"/>
          <ac:picMkLst>
            <pc:docMk/>
            <pc:sldMk cId="3264582832" sldId="287"/>
            <ac:picMk id="101" creationId="{1A9BB541-5E71-C0F3-3A43-149839430BDB}"/>
          </ac:picMkLst>
        </pc:picChg>
        <pc:picChg chg="add mod">
          <ac:chgData name="Kulinich Bohdan" userId="48e65c9f34e137d0" providerId="LiveId" clId="{EEEF41EA-8C1B-CC4C-99F9-A9BEB1E7A23C}" dt="2023-05-23T13:39:37.870" v="306"/>
          <ac:picMkLst>
            <pc:docMk/>
            <pc:sldMk cId="3264582832" sldId="287"/>
            <ac:picMk id="102" creationId="{F9B5B71B-8A3F-9907-2450-E20BE9919894}"/>
          </ac:picMkLst>
        </pc:picChg>
        <pc:picChg chg="add mod">
          <ac:chgData name="Kulinich Bohdan" userId="48e65c9f34e137d0" providerId="LiveId" clId="{EEEF41EA-8C1B-CC4C-99F9-A9BEB1E7A23C}" dt="2023-05-23T13:28:06.562" v="263" actId="1076"/>
          <ac:picMkLst>
            <pc:docMk/>
            <pc:sldMk cId="3264582832" sldId="287"/>
            <ac:picMk id="103" creationId="{C2232D36-AE4A-DADA-87B1-07A7FA16BF57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3" creationId="{9CFC153D-FEE2-B346-DB8D-F7DDC06F99B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5" creationId="{DD4FF1EB-27CD-9A12-3F7E-A97A5917485A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7" creationId="{5B14456B-8500-F6E8-7F78-ACDB10ECE93C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59" creationId="{5AEF6F0B-BCE3-D074-C620-5D5F21DCD144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1" creationId="{59A75457-113C-8813-37F1-AA79137AF5D3}"/>
          </ac:picMkLst>
        </pc:picChg>
        <pc:picChg chg="del">
          <ac:chgData name="Kulinich Bohdan" userId="48e65c9f34e137d0" providerId="LiveId" clId="{EEEF41EA-8C1B-CC4C-99F9-A9BEB1E7A23C}" dt="2023-05-23T13:23:03.100" v="194" actId="478"/>
          <ac:picMkLst>
            <pc:docMk/>
            <pc:sldMk cId="3264582832" sldId="287"/>
            <ac:picMk id="163" creationId="{64298E49-75A4-CDA4-C0C1-BF34236AEECC}"/>
          </ac:picMkLst>
        </pc:picChg>
      </pc:sldChg>
      <pc:sldChg chg="addSp delSp modSp mod">
        <pc:chgData name="Kulinich Bohdan" userId="48e65c9f34e137d0" providerId="LiveId" clId="{EEEF41EA-8C1B-CC4C-99F9-A9BEB1E7A23C}" dt="2023-05-23T13:40:57.483" v="322" actId="167"/>
        <pc:sldMkLst>
          <pc:docMk/>
          <pc:sldMk cId="3414180977" sldId="288"/>
        </pc:sldMkLst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4" creationId="{AE0B78DE-E286-5274-A51A-C469F4A66BA5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37" creationId="{0D1889F9-09EB-F78A-F5E8-11D400293528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0" creationId="{914569E6-E2C0-5EDF-A1D2-084BB8E5A433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6" creationId="{3050B991-2BD4-E323-62F5-48BB193FDC39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49" creationId="{B06E86AF-DD9D-403E-48DC-AEF1D6CCB767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2" creationId="{1E5CAA80-CC94-166B-4A7E-B8F3F68976F2}"/>
          </ac:spMkLst>
        </pc:spChg>
        <pc:spChg chg="mod">
          <ac:chgData name="Kulinich Bohdan" userId="48e65c9f34e137d0" providerId="LiveId" clId="{EEEF41EA-8C1B-CC4C-99F9-A9BEB1E7A23C}" dt="2023-05-23T13:27:38.395" v="254"/>
          <ac:spMkLst>
            <pc:docMk/>
            <pc:sldMk cId="3414180977" sldId="288"/>
            <ac:spMk id="55" creationId="{1CAA0512-ACDB-F762-AF07-30DF9E085B28}"/>
          </ac:spMkLst>
        </pc:spChg>
        <pc:spChg chg="mod">
          <ac:chgData name="Kulinich Bohdan" userId="48e65c9f34e137d0" providerId="LiveId" clId="{EEEF41EA-8C1B-CC4C-99F9-A9BEB1E7A23C}" dt="2023-05-23T13:40:33.414" v="315"/>
          <ac:spMkLst>
            <pc:docMk/>
            <pc:sldMk cId="3414180977" sldId="288"/>
            <ac:spMk id="65" creationId="{86D1E2D6-1AA2-22FD-1724-EBB988EF84F1}"/>
          </ac:spMkLst>
        </pc:s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" creationId="{671F54D8-DFF7-12BB-95C3-B666747F522A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5" creationId="{8BD88B37-71DB-01E8-B50F-76DFAC32D214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8" creationId="{900836C2-4AF0-A449-3B84-93CB50811672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1" creationId="{541E3AFD-03BD-E78C-B4C9-03FF4EDDA7A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4" creationId="{4C0D37FE-0E3D-8BED-7E05-20AE32FDD390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17" creationId="{342A956D-FB08-D352-10AD-BD315E076FBD}"/>
          </ac:grpSpMkLst>
        </pc:grpChg>
        <pc:grpChg chg="del">
          <ac:chgData name="Kulinich Bohdan" userId="48e65c9f34e137d0" providerId="LiveId" clId="{EEEF41EA-8C1B-CC4C-99F9-A9BEB1E7A23C}" dt="2023-05-23T13:24:14.635" v="219" actId="478"/>
          <ac:grpSpMkLst>
            <pc:docMk/>
            <pc:sldMk cId="3414180977" sldId="288"/>
            <ac:grpSpMk id="20" creationId="{C5BCCE81-4AAA-895E-9BD4-E4BE89C6F581}"/>
          </ac:grpSpMkLst>
        </pc:grpChg>
        <pc:grpChg chg="del">
          <ac:chgData name="Kulinich Bohdan" userId="48e65c9f34e137d0" providerId="LiveId" clId="{EEEF41EA-8C1B-CC4C-99F9-A9BEB1E7A23C}" dt="2023-05-23T13:24:12.146" v="217" actId="478"/>
          <ac:grpSpMkLst>
            <pc:docMk/>
            <pc:sldMk cId="3414180977" sldId="288"/>
            <ac:grpSpMk id="23" creationId="{0013B202-3F9C-056D-ED3F-66C6A87864FD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6" creationId="{AC79095B-3640-5A5C-70BA-B86C1F4CA7CE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39" creationId="{76BE4E4F-56D4-26FB-D488-2BAB5160CE60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5" creationId="{79136DD2-3FFF-D445-221E-7A59309DE19F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48" creationId="{80DC036C-2047-F0E0-6B09-AB777BFF8229}"/>
          </ac:grpSpMkLst>
        </pc:grpChg>
        <pc:grpChg chg="add mod">
          <ac:chgData name="Kulinich Bohdan" userId="48e65c9f34e137d0" providerId="LiveId" clId="{EEEF41EA-8C1B-CC4C-99F9-A9BEB1E7A23C}" dt="2023-05-23T13:40:57.483" v="322" actId="167"/>
          <ac:grpSpMkLst>
            <pc:docMk/>
            <pc:sldMk cId="3414180977" sldId="288"/>
            <ac:grpSpMk id="51" creationId="{644202E2-62C0-4BAB-2EDD-2EEA04317EA3}"/>
          </ac:grpSpMkLst>
        </pc:grpChg>
        <pc:grpChg chg="add del mod">
          <ac:chgData name="Kulinich Bohdan" userId="48e65c9f34e137d0" providerId="LiveId" clId="{EEEF41EA-8C1B-CC4C-99F9-A9BEB1E7A23C}" dt="2023-05-23T13:40:47.712" v="320" actId="478"/>
          <ac:grpSpMkLst>
            <pc:docMk/>
            <pc:sldMk cId="3414180977" sldId="288"/>
            <ac:grpSpMk id="54" creationId="{9DF43010-D0BA-BF77-4104-508533DAC6B4}"/>
          </ac:grpSpMkLst>
        </pc:grpChg>
        <pc:grpChg chg="add mod">
          <ac:chgData name="Kulinich Bohdan" userId="48e65c9f34e137d0" providerId="LiveId" clId="{EEEF41EA-8C1B-CC4C-99F9-A9BEB1E7A23C}" dt="2023-05-23T13:40:33.414" v="315"/>
          <ac:grpSpMkLst>
            <pc:docMk/>
            <pc:sldMk cId="3414180977" sldId="288"/>
            <ac:grpSpMk id="64" creationId="{D8EDF463-B2F3-7A1D-98A7-BFB9EBE3E7C9}"/>
          </ac:grpSpMkLst>
        </pc:grpChg>
        <pc:picChg chg="add del mod">
          <ac:chgData name="Kulinich Bohdan" userId="48e65c9f34e137d0" providerId="LiveId" clId="{EEEF41EA-8C1B-CC4C-99F9-A9BEB1E7A23C}" dt="2023-05-23T13:40:36.653" v="316" actId="478"/>
          <ac:picMkLst>
            <pc:docMk/>
            <pc:sldMk cId="3414180977" sldId="288"/>
            <ac:picMk id="2" creationId="{079D93E5-2463-BB6B-0816-F45483E677CC}"/>
          </ac:picMkLst>
        </pc:picChg>
        <pc:picChg chg="del">
          <ac:chgData name="Kulinich Bohdan" userId="48e65c9f34e137d0" providerId="LiveId" clId="{EEEF41EA-8C1B-CC4C-99F9-A9BEB1E7A23C}" dt="2023-05-23T13:24:12.918" v="218" actId="478"/>
          <ac:picMkLst>
            <pc:docMk/>
            <pc:sldMk cId="3414180977" sldId="288"/>
            <ac:picMk id="4" creationId="{4F52DD24-7AA2-2438-4A0F-8409989761DC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7" creationId="{66AB5DE6-13F8-51B4-2D25-460ED6F5293D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8" creationId="{3EBAD0BF-FA18-6262-C00D-5A3441E5614A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29" creationId="{E4D003CF-2AC3-B7B4-715A-9EB11EC1A482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0" creationId="{00319D9D-64AD-5FA9-7C45-5025378DBEB1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1" creationId="{8DF7F50F-8D40-BB93-4579-E9B72A146403}"/>
          </ac:picMkLst>
        </pc:picChg>
        <pc:picChg chg="del">
          <ac:chgData name="Kulinich Bohdan" userId="48e65c9f34e137d0" providerId="LiveId" clId="{EEEF41EA-8C1B-CC4C-99F9-A9BEB1E7A23C}" dt="2023-05-23T13:24:14.635" v="219" actId="478"/>
          <ac:picMkLst>
            <pc:docMk/>
            <pc:sldMk cId="3414180977" sldId="288"/>
            <ac:picMk id="32" creationId="{8C9FA78B-7ABB-CD0A-A227-667126EF9B82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5" creationId="{6A79E89C-DE75-B7DB-B7CD-64EED9563193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38" creationId="{DA0FE14B-9529-3295-95B4-649DCC80824F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4" creationId="{DEA89227-CAB7-B532-2B7F-1D4DD9C77306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47" creationId="{ED01B98D-A332-F0CD-9379-A162A3AA991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0" creationId="{D7409040-03CF-B987-3082-2CD2F9608A4A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3" creationId="{9F048AAD-2931-D742-2792-E7CD95CB9FB4}"/>
          </ac:picMkLst>
        </pc:picChg>
        <pc:picChg chg="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6" creationId="{856852CA-CFF7-959D-CA2C-1F802188FBB2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7" creationId="{B48BA48E-2DE1-5E30-EB13-94B4802D586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8" creationId="{79437875-B8F1-72AE-14C8-E4C0D8819EEF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59" creationId="{58ABD996-B4EB-B788-8925-9439EC00BE64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0" creationId="{39B87572-4AD8-052B-D145-E93CE5D9ECBC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1" creationId="{484C9C16-8D0C-B3D5-253A-7B7F29D3ADDE}"/>
          </ac:picMkLst>
        </pc:picChg>
        <pc:picChg chg="add mod">
          <ac:chgData name="Kulinich Bohdan" userId="48e65c9f34e137d0" providerId="LiveId" clId="{EEEF41EA-8C1B-CC4C-99F9-A9BEB1E7A23C}" dt="2023-05-23T13:27:38.395" v="254"/>
          <ac:picMkLst>
            <pc:docMk/>
            <pc:sldMk cId="3414180977" sldId="288"/>
            <ac:picMk id="62" creationId="{DF0B23B2-6DA4-3259-7C57-E3A1B108C369}"/>
          </ac:picMkLst>
        </pc:picChg>
        <pc:picChg chg="add del mod">
          <ac:chgData name="Kulinich Bohdan" userId="48e65c9f34e137d0" providerId="LiveId" clId="{EEEF41EA-8C1B-CC4C-99F9-A9BEB1E7A23C}" dt="2023-05-23T13:40:46.486" v="319" actId="478"/>
          <ac:picMkLst>
            <pc:docMk/>
            <pc:sldMk cId="3414180977" sldId="288"/>
            <ac:picMk id="63" creationId="{591FAF65-4876-7161-64B6-DCA0E6E93E49}"/>
          </ac:picMkLst>
        </pc:picChg>
        <pc:picChg chg="mod">
          <ac:chgData name="Kulinich Bohdan" userId="48e65c9f34e137d0" providerId="LiveId" clId="{EEEF41EA-8C1B-CC4C-99F9-A9BEB1E7A23C}" dt="2023-05-23T13:40:33.414" v="315"/>
          <ac:picMkLst>
            <pc:docMk/>
            <pc:sldMk cId="3414180977" sldId="288"/>
            <ac:picMk id="66" creationId="{66E1E3C2-E3A4-5C50-2784-AFEDB4D2974C}"/>
          </ac:picMkLst>
        </pc:picChg>
        <pc:picChg chg="add mod">
          <ac:chgData name="Kulinich Bohdan" userId="48e65c9f34e137d0" providerId="LiveId" clId="{EEEF41EA-8C1B-CC4C-99F9-A9BEB1E7A23C}" dt="2023-05-23T13:40:44.669" v="318" actId="167"/>
          <ac:picMkLst>
            <pc:docMk/>
            <pc:sldMk cId="3414180977" sldId="288"/>
            <ac:picMk id="67" creationId="{CF4DD0BE-A60A-ACC6-0CDD-B505E148C038}"/>
          </ac:picMkLst>
        </pc:picChg>
      </pc:sldChg>
      <pc:sldChg chg="addSp delSp modSp mod">
        <pc:chgData name="Kulinich Bohdan" userId="48e65c9f34e137d0" providerId="LiveId" clId="{EEEF41EA-8C1B-CC4C-99F9-A9BEB1E7A23C}" dt="2023-05-23T13:40:21.063" v="314" actId="167"/>
        <pc:sldMkLst>
          <pc:docMk/>
          <pc:sldMk cId="1936971671" sldId="290"/>
        </pc:sldMkLst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17" creationId="{D4C2C4BA-764F-C6E7-7D6E-D5E0C8457A89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0" creationId="{D262F56D-8EA2-77C0-1735-7A48C0626BC6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26" creationId="{8CC3EC41-5324-0FD4-4DE4-EAA528DBA2CA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0" creationId="{F96E6EC5-A748-B9C3-EBE6-42411F47395F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3" creationId="{7819D76E-705D-D301-40E3-ECEDB5D9E54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6" creationId="{25109077-B3ED-648B-6A19-32022E0B7BFE}"/>
          </ac:spMkLst>
        </pc:spChg>
        <pc:spChg chg="mod">
          <ac:chgData name="Kulinich Bohdan" userId="48e65c9f34e137d0" providerId="LiveId" clId="{EEEF41EA-8C1B-CC4C-99F9-A9BEB1E7A23C}" dt="2023-05-23T13:27:35.764" v="252"/>
          <ac:spMkLst>
            <pc:docMk/>
            <pc:sldMk cId="1936971671" sldId="290"/>
            <ac:spMk id="39" creationId="{630CED2B-3246-30AB-0E27-FEB0460C403C}"/>
          </ac:spMkLst>
        </pc:spChg>
        <pc:spChg chg="mod">
          <ac:chgData name="Kulinich Bohdan" userId="48e65c9f34e137d0" providerId="LiveId" clId="{EEEF41EA-8C1B-CC4C-99F9-A9BEB1E7A23C}" dt="2023-05-23T13:28:39.227" v="271"/>
          <ac:spMkLst>
            <pc:docMk/>
            <pc:sldMk cId="1936971671" sldId="290"/>
            <ac:spMk id="50" creationId="{6968FDCA-FBE3-DE72-A3BD-720EC193CE06}"/>
          </ac:spMkLst>
        </pc:s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4" creationId="{CD90C376-50AE-CF9C-550D-D94E1910E29D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19" creationId="{A1199D6E-C43D-D279-5674-8B96C144DB5C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5" creationId="{A2A6579C-E0CB-55A5-C0C7-2103E8C463CF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29" creationId="{2863B79D-37FB-B74E-6AC9-4E58BDE42415}"/>
          </ac:grpSpMkLst>
        </pc:grpChg>
        <pc:grpChg chg="add del mod">
          <ac:chgData name="Kulinich Bohdan" userId="48e65c9f34e137d0" providerId="LiveId" clId="{EEEF41EA-8C1B-CC4C-99F9-A9BEB1E7A23C}" dt="2023-05-23T13:28:38.711" v="270" actId="478"/>
          <ac:grpSpMkLst>
            <pc:docMk/>
            <pc:sldMk cId="1936971671" sldId="290"/>
            <ac:grpSpMk id="32" creationId="{8049AE6C-1DC3-189F-98F3-B103AD945C39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5" creationId="{9385BA7D-DB47-B07C-FB77-28CBAF2DB1F4}"/>
          </ac:grpSpMkLst>
        </pc:grpChg>
        <pc:grpChg chg="add mod">
          <ac:chgData name="Kulinich Bohdan" userId="48e65c9f34e137d0" providerId="LiveId" clId="{EEEF41EA-8C1B-CC4C-99F9-A9BEB1E7A23C}" dt="2023-05-23T13:40:21.063" v="314" actId="167"/>
          <ac:grpSpMkLst>
            <pc:docMk/>
            <pc:sldMk cId="1936971671" sldId="290"/>
            <ac:grpSpMk id="38" creationId="{3AEA6244-9CD4-C503-D191-B91F6C3DE36C}"/>
          </ac:grpSpMkLst>
        </pc:grpChg>
        <pc:grpChg chg="add mod">
          <ac:chgData name="Kulinich Bohdan" userId="48e65c9f34e137d0" providerId="LiveId" clId="{EEEF41EA-8C1B-CC4C-99F9-A9BEB1E7A23C}" dt="2023-05-23T13:28:39.227" v="271"/>
          <ac:grpSpMkLst>
            <pc:docMk/>
            <pc:sldMk cId="1936971671" sldId="290"/>
            <ac:grpSpMk id="49" creationId="{8D6C5DFE-4AF0-9E83-A7ED-1CCFD80DBF21}"/>
          </ac:grpSpMkLst>
        </pc:grpChg>
        <pc:grpChg chg="del">
          <ac:chgData name="Kulinich Bohdan" userId="48e65c9f34e137d0" providerId="LiveId" clId="{EEEF41EA-8C1B-CC4C-99F9-A9BEB1E7A23C}" dt="2023-05-23T13:24:03.855" v="213" actId="478"/>
          <ac:grpSpMkLst>
            <pc:docMk/>
            <pc:sldMk cId="1936971671" sldId="290"/>
            <ac:grpSpMk id="165" creationId="{878C5B91-4FDF-FD2E-3B2B-C598008ABA98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6" creationId="{57542FB6-19D7-2950-8DF4-97D0067B4EF5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7" creationId="{876122E6-8A32-6E81-7FDD-D5CEDCBDBB44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8" creationId="{F8E87C39-6478-281C-0FBE-BC47133D5E5B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69" creationId="{37A399CF-833E-3EB6-36D3-13291332087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0" creationId="{028D0F50-CE87-03DA-9649-4BCE976B8803}"/>
          </ac:grpSpMkLst>
        </pc:grpChg>
        <pc:grpChg chg="del">
          <ac:chgData name="Kulinich Bohdan" userId="48e65c9f34e137d0" providerId="LiveId" clId="{EEEF41EA-8C1B-CC4C-99F9-A9BEB1E7A23C}" dt="2023-05-23T13:24:02.994" v="212" actId="478"/>
          <ac:grpSpMkLst>
            <pc:docMk/>
            <pc:sldMk cId="1936971671" sldId="290"/>
            <ac:grpSpMk id="171" creationId="{21542832-C9CD-092F-3F67-C35560911CA9}"/>
          </ac:grpSpMkLst>
        </pc:grpChg>
        <pc:picChg chg="add del mod">
          <ac:chgData name="Kulinich Bohdan" userId="48e65c9f34e137d0" providerId="LiveId" clId="{EEEF41EA-8C1B-CC4C-99F9-A9BEB1E7A23C}" dt="2023-05-23T13:28:35.271" v="269" actId="478"/>
          <ac:picMkLst>
            <pc:docMk/>
            <pc:sldMk cId="1936971671" sldId="290"/>
            <ac:picMk id="2" creationId="{661ABF9C-BA98-A369-C719-04EF1C527CF8}"/>
          </ac:picMkLst>
        </pc:picChg>
        <pc:picChg chg="del">
          <ac:chgData name="Kulinich Bohdan" userId="48e65c9f34e137d0" providerId="LiveId" clId="{EEEF41EA-8C1B-CC4C-99F9-A9BEB1E7A23C}" dt="2023-05-23T13:24:00.808" v="211" actId="478"/>
          <ac:picMkLst>
            <pc:docMk/>
            <pc:sldMk cId="1936971671" sldId="290"/>
            <ac:picMk id="12" creationId="{1F827B4B-9EB7-0ACD-C513-3377B6249F3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5" creationId="{84CB24DB-1E31-4B6D-1009-635A46305108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16" creationId="{D8791A88-F215-7E5E-AAAC-8A74216B0355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18" creationId="{BC12C893-2F3F-E9B9-CBAA-459AD8A7E864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1" creationId="{FE7FF32E-2DCE-7772-5BEE-220E5C680CDB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2" creationId="{E26F8410-731E-9F4B-D8B3-C9B0E55FBADB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3" creationId="{38A769B9-BFC1-577C-6B27-4A4B44392061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4" creationId="{0B09954C-ACE3-E5EF-BF4F-3F84862D8CBD}"/>
          </ac:picMkLst>
        </pc:picChg>
        <pc:picChg chg="del">
          <ac:chgData name="Kulinich Bohdan" userId="48e65c9f34e137d0" providerId="LiveId" clId="{EEEF41EA-8C1B-CC4C-99F9-A9BEB1E7A23C}" dt="2023-05-23T13:24:02.994" v="212" actId="478"/>
          <ac:picMkLst>
            <pc:docMk/>
            <pc:sldMk cId="1936971671" sldId="290"/>
            <ac:picMk id="27" creationId="{C836DF3B-4391-0589-F9FB-D0FBF630BFB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28" creationId="{7C385F26-BB9B-E469-25BA-DAC503080FD9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1" creationId="{FB5DCB05-5734-B4A8-D9FB-A6556F9865E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4" creationId="{3C79D160-8C5D-FF0F-C2B9-CB9F745043F7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37" creationId="{8D40153B-C908-0B4E-C0C0-9DA9EF057AD0}"/>
          </ac:picMkLst>
        </pc:picChg>
        <pc:picChg chg="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0" creationId="{1DF7E6D2-665A-5C95-4EBE-E97EB1A1BF6D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1" creationId="{CC9FAB39-0D82-9E17-47E2-B2B21C2AB59C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2" creationId="{9C5ECC87-DB7E-5242-5AF3-EF683F892964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3" creationId="{55228744-6E63-1FBC-7FCE-97725C6E016F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4" creationId="{0DD826D2-7ED5-0037-94F4-B7CC5D1DF71A}"/>
          </ac:picMkLst>
        </pc:picChg>
        <pc:picChg chg="add del mod">
          <ac:chgData name="Kulinich Bohdan" userId="48e65c9f34e137d0" providerId="LiveId" clId="{EEEF41EA-8C1B-CC4C-99F9-A9BEB1E7A23C}" dt="2023-05-23T13:28:38.711" v="270" actId="478"/>
          <ac:picMkLst>
            <pc:docMk/>
            <pc:sldMk cId="1936971671" sldId="290"/>
            <ac:picMk id="45" creationId="{28CB812B-04DB-AD28-CD73-A2D7CA9DF6E1}"/>
          </ac:picMkLst>
        </pc:picChg>
        <pc:picChg chg="add mod">
          <ac:chgData name="Kulinich Bohdan" userId="48e65c9f34e137d0" providerId="LiveId" clId="{EEEF41EA-8C1B-CC4C-99F9-A9BEB1E7A23C}" dt="2023-05-23T13:27:35.764" v="252"/>
          <ac:picMkLst>
            <pc:docMk/>
            <pc:sldMk cId="1936971671" sldId="290"/>
            <ac:picMk id="46" creationId="{98AB0FEC-6864-445D-0E10-B9A0E618F09F}"/>
          </ac:picMkLst>
        </pc:picChg>
        <pc:picChg chg="add mod">
          <ac:chgData name="Kulinich Bohdan" userId="48e65c9f34e137d0" providerId="LiveId" clId="{EEEF41EA-8C1B-CC4C-99F9-A9BEB1E7A23C}" dt="2023-05-23T13:40:13.259" v="312"/>
          <ac:picMkLst>
            <pc:docMk/>
            <pc:sldMk cId="1936971671" sldId="290"/>
            <ac:picMk id="47" creationId="{3D006B77-3B15-CCC0-FD50-00294D753DE4}"/>
          </ac:picMkLst>
        </pc:picChg>
        <pc:picChg chg="add mod">
          <ac:chgData name="Kulinich Bohdan" userId="48e65c9f34e137d0" providerId="LiveId" clId="{EEEF41EA-8C1B-CC4C-99F9-A9BEB1E7A23C}" dt="2023-05-23T13:28:44.036" v="272" actId="167"/>
          <ac:picMkLst>
            <pc:docMk/>
            <pc:sldMk cId="1936971671" sldId="290"/>
            <ac:picMk id="48" creationId="{9BD07651-E501-C947-992B-0FA4DFE102C5}"/>
          </ac:picMkLst>
        </pc:picChg>
        <pc:picChg chg="mod">
          <ac:chgData name="Kulinich Bohdan" userId="48e65c9f34e137d0" providerId="LiveId" clId="{EEEF41EA-8C1B-CC4C-99F9-A9BEB1E7A23C}" dt="2023-05-23T13:28:39.227" v="271"/>
          <ac:picMkLst>
            <pc:docMk/>
            <pc:sldMk cId="1936971671" sldId="290"/>
            <ac:picMk id="51" creationId="{014672BE-9F68-2508-AD71-60DC89DBF76A}"/>
          </ac:picMkLst>
        </pc:picChg>
      </pc:sldChg>
    </pc:docChg>
  </pc:docChgLst>
  <pc:docChgLst>
    <pc:chgData name="Kulinich Bohdan" userId="48e65c9f34e137d0" providerId="LiveId" clId="{E3555BEC-8F0C-0348-B577-DD2A04297BCF}"/>
    <pc:docChg chg="undo custSel modSld">
      <pc:chgData name="Kulinich Bohdan" userId="48e65c9f34e137d0" providerId="LiveId" clId="{E3555BEC-8F0C-0348-B577-DD2A04297BCF}" dt="2023-05-23T17:36:59.731" v="27" actId="207"/>
      <pc:docMkLst>
        <pc:docMk/>
      </pc:docMkLst>
      <pc:sldChg chg="modSp mod setBg">
        <pc:chgData name="Kulinich Bohdan" userId="48e65c9f34e137d0" providerId="LiveId" clId="{E3555BEC-8F0C-0348-B577-DD2A04297BCF}" dt="2023-05-23T17:36:59.731" v="27" actId="207"/>
        <pc:sldMkLst>
          <pc:docMk/>
          <pc:sldMk cId="2154405015" sldId="276"/>
        </pc:sldMkLst>
        <pc:spChg chg="mod">
          <ac:chgData name="Kulinich Bohdan" userId="48e65c9f34e137d0" providerId="LiveId" clId="{E3555BEC-8F0C-0348-B577-DD2A04297BCF}" dt="2023-05-23T17:36:59.731" v="27" actId="207"/>
          <ac:spMkLst>
            <pc:docMk/>
            <pc:sldMk cId="2154405015" sldId="276"/>
            <ac:spMk id="2" creationId="{19DE7B48-1769-54B4-81EA-80656B0FCF37}"/>
          </ac:spMkLst>
        </pc:spChg>
      </pc:sldChg>
      <pc:sldChg chg="setBg">
        <pc:chgData name="Kulinich Bohdan" userId="48e65c9f34e137d0" providerId="LiveId" clId="{E3555BEC-8F0C-0348-B577-DD2A04297BCF}" dt="2023-05-23T17:11:14.828" v="12"/>
        <pc:sldMkLst>
          <pc:docMk/>
          <pc:sldMk cId="288857224" sldId="277"/>
        </pc:sldMkLst>
      </pc:sldChg>
      <pc:sldChg chg="modSp mod setBg">
        <pc:chgData name="Kulinich Bohdan" userId="48e65c9f34e137d0" providerId="LiveId" clId="{E3555BEC-8F0C-0348-B577-DD2A04297BCF}" dt="2023-05-23T17:10:30.192" v="6" actId="207"/>
        <pc:sldMkLst>
          <pc:docMk/>
          <pc:sldMk cId="3599287483" sldId="283"/>
        </pc:sldMkLst>
        <pc:spChg chg="mod">
          <ac:chgData name="Kulinich Bohdan" userId="48e65c9f34e137d0" providerId="LiveId" clId="{E3555BEC-8F0C-0348-B577-DD2A04297BCF}" dt="2023-05-23T17:10:25.831" v="5" actId="207"/>
          <ac:spMkLst>
            <pc:docMk/>
            <pc:sldMk cId="3599287483" sldId="283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E3555BEC-8F0C-0348-B577-DD2A04297BCF}" dt="2023-05-23T17:09:35.873" v="3" actId="207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E3555BEC-8F0C-0348-B577-DD2A04297BCF}" dt="2023-05-23T17:10:30.192" v="6" actId="207"/>
          <ac:spMkLst>
            <pc:docMk/>
            <pc:sldMk cId="3599287483" sldId="283"/>
            <ac:spMk id="11" creationId="{1A0A24A4-CA6B-2386-7891-B03F773F1672}"/>
          </ac:spMkLst>
        </pc:spChg>
        <pc:grpChg chg="mod">
          <ac:chgData name="Kulinich Bohdan" userId="48e65c9f34e137d0" providerId="LiveId" clId="{E3555BEC-8F0C-0348-B577-DD2A04297BCF}" dt="2023-05-23T17:10:12.367" v="4" actId="207"/>
          <ac:grpSpMkLst>
            <pc:docMk/>
            <pc:sldMk cId="3599287483" sldId="283"/>
            <ac:grpSpMk id="8" creationId="{BE1A3ACF-2FAA-736A-CE0F-59C4C6620A37}"/>
          </ac:grpSpMkLst>
        </pc:grpChg>
      </pc:sldChg>
      <pc:sldChg chg="modSp setBg">
        <pc:chgData name="Kulinich Bohdan" userId="48e65c9f34e137d0" providerId="LiveId" clId="{E3555BEC-8F0C-0348-B577-DD2A04297BCF}" dt="2023-05-23T17:09:20.029" v="1" actId="207"/>
        <pc:sldMkLst>
          <pc:docMk/>
          <pc:sldMk cId="3264582832" sldId="287"/>
        </pc:sldMkLst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E3555BEC-8F0C-0348-B577-DD2A04297BCF}" dt="2023-05-23T17:09:20.029" v="1" actId="207"/>
          <ac:spMkLst>
            <pc:docMk/>
            <pc:sldMk cId="3264582832" sldId="287"/>
            <ac:spMk id="13" creationId="{023644CF-8780-8100-42BA-B0139CF2474C}"/>
          </ac:spMkLst>
        </pc:spChg>
      </pc:sldChg>
      <pc:sldChg chg="modSp mod setBg">
        <pc:chgData name="Kulinich Bohdan" userId="48e65c9f34e137d0" providerId="LiveId" clId="{E3555BEC-8F0C-0348-B577-DD2A04297BCF}" dt="2023-05-23T17:10:53.487" v="11" actId="207"/>
        <pc:sldMkLst>
          <pc:docMk/>
          <pc:sldMk cId="1936971671" sldId="290"/>
        </pc:sldMkLst>
        <pc:spChg chg="mod">
          <ac:chgData name="Kulinich Bohdan" userId="48e65c9f34e137d0" providerId="LiveId" clId="{E3555BEC-8F0C-0348-B577-DD2A04297BCF}" dt="2023-05-23T17:10:53.487" v="11" actId="207"/>
          <ac:spMkLst>
            <pc:docMk/>
            <pc:sldMk cId="1936971671" sldId="290"/>
            <ac:spMk id="3" creationId="{37531B9F-ADA7-8882-C401-0493AAAD8DDA}"/>
          </ac:spMkLst>
        </pc:spChg>
        <pc:spChg chg="mod">
          <ac:chgData name="Kulinich Bohdan" userId="48e65c9f34e137d0" providerId="LiveId" clId="{E3555BEC-8F0C-0348-B577-DD2A04297BCF}" dt="2023-05-23T17:10:38.768" v="8" actId="207"/>
          <ac:spMkLst>
            <pc:docMk/>
            <pc:sldMk cId="1936971671" sldId="290"/>
            <ac:spMk id="5" creationId="{5A741114-A565-16D0-3840-FA92EEEEF380}"/>
          </ac:spMkLst>
        </pc:spChg>
        <pc:spChg chg="mod">
          <ac:chgData name="Kulinich Bohdan" userId="48e65c9f34e137d0" providerId="LiveId" clId="{E3555BEC-8F0C-0348-B577-DD2A04297BCF}" dt="2023-05-23T17:10:47.661" v="9" actId="207"/>
          <ac:spMkLst>
            <pc:docMk/>
            <pc:sldMk cId="1936971671" sldId="290"/>
            <ac:spMk id="9" creationId="{741AF3FF-6334-8087-4BA0-657E1480976E}"/>
          </ac:spMkLst>
        </pc:spChg>
        <pc:spChg chg="mod">
          <ac:chgData name="Kulinich Bohdan" userId="48e65c9f34e137d0" providerId="LiveId" clId="{E3555BEC-8F0C-0348-B577-DD2A04297BCF}" dt="2023-05-23T17:10:50.974" v="10" actId="207"/>
          <ac:spMkLst>
            <pc:docMk/>
            <pc:sldMk cId="1936971671" sldId="290"/>
            <ac:spMk id="13" creationId="{BCFD3EF8-A589-F874-28A6-4E6BA848B985}"/>
          </ac:spMkLst>
        </pc:spChg>
      </pc:sldChg>
    </pc:docChg>
  </pc:docChgLst>
  <pc:docChgLst>
    <pc:chgData name="Kulinich Bohdan" userId="48e65c9f34e137d0" providerId="LiveId" clId="{D78F5C5C-F5FB-FD41-AF5D-034CB969769F}"/>
    <pc:docChg chg="undo redo custSel addSld delSld modSld sldOrd">
      <pc:chgData name="Kulinich Bohdan" userId="48e65c9f34e137d0" providerId="LiveId" clId="{D78F5C5C-F5FB-FD41-AF5D-034CB969769F}" dt="2023-06-13T11:39:48.990" v="5241"/>
      <pc:docMkLst>
        <pc:docMk/>
      </pc:docMkLst>
      <pc:sldChg chg="addSp delSp modSp mod delAnim modAnim">
        <pc:chgData name="Kulinich Bohdan" userId="48e65c9f34e137d0" providerId="LiveId" clId="{D78F5C5C-F5FB-FD41-AF5D-034CB969769F}" dt="2023-06-08T16:02:01.426" v="2138" actId="1035"/>
        <pc:sldMkLst>
          <pc:docMk/>
          <pc:sldMk cId="1429824012" sldId="274"/>
        </pc:sldMkLst>
        <pc:spChg chg="mod modVis">
          <ac:chgData name="Kulinich Bohdan" userId="48e65c9f34e137d0" providerId="LiveId" clId="{D78F5C5C-F5FB-FD41-AF5D-034CB969769F}" dt="2023-06-08T15:55:28.410" v="2077" actId="1076"/>
          <ac:spMkLst>
            <pc:docMk/>
            <pc:sldMk cId="1429824012" sldId="274"/>
            <ac:spMk id="6" creationId="{FD0D8298-23E7-70F1-0304-830F58997F3C}"/>
          </ac:spMkLst>
        </pc:spChg>
        <pc:spChg chg="mod">
          <ac:chgData name="Kulinich Bohdan" userId="48e65c9f34e137d0" providerId="LiveId" clId="{D78F5C5C-F5FB-FD41-AF5D-034CB969769F}" dt="2023-06-08T16:02:01.426" v="2138" actId="1035"/>
          <ac:spMkLst>
            <pc:docMk/>
            <pc:sldMk cId="1429824012" sldId="274"/>
            <ac:spMk id="11" creationId="{1AB27005-A200-A9B5-8D38-C999F5F8744D}"/>
          </ac:spMkLst>
        </pc:spChg>
        <pc:spChg chg="mod">
          <ac:chgData name="Kulinich Bohdan" userId="48e65c9f34e137d0" providerId="LiveId" clId="{D78F5C5C-F5FB-FD41-AF5D-034CB969769F}" dt="2023-06-08T15:55:34.081" v="2093" actId="1036"/>
          <ac:spMkLst>
            <pc:docMk/>
            <pc:sldMk cId="1429824012" sldId="274"/>
            <ac:spMk id="12" creationId="{1D0DF7A3-C89C-3009-F215-C12CA62E7791}"/>
          </ac:spMkLst>
        </pc:spChg>
        <pc:picChg chg="add mod">
          <ac:chgData name="Kulinich Bohdan" userId="48e65c9f34e137d0" providerId="LiveId" clId="{D78F5C5C-F5FB-FD41-AF5D-034CB969769F}" dt="2023-06-08T15:55:11.233" v="2053" actId="555"/>
          <ac:picMkLst>
            <pc:docMk/>
            <pc:sldMk cId="1429824012" sldId="274"/>
            <ac:picMk id="3" creationId="{F85E753C-6DC2-41E6-9DCA-BFAB36F022CA}"/>
          </ac:picMkLst>
        </pc:picChg>
        <pc:picChg chg="del">
          <ac:chgData name="Kulinich Bohdan" userId="48e65c9f34e137d0" providerId="LiveId" clId="{D78F5C5C-F5FB-FD41-AF5D-034CB969769F}" dt="2023-06-04T11:19:21.670" v="73" actId="478"/>
          <ac:picMkLst>
            <pc:docMk/>
            <pc:sldMk cId="1429824012" sldId="274"/>
            <ac:picMk id="7" creationId="{958DD825-F559-A218-3E7F-39819911C329}"/>
          </ac:picMkLst>
        </pc:picChg>
        <pc:picChg chg="mod">
          <ac:chgData name="Kulinich Bohdan" userId="48e65c9f34e137d0" providerId="LiveId" clId="{D78F5C5C-F5FB-FD41-AF5D-034CB969769F}" dt="2023-06-08T15:55:42.089" v="2112" actId="1076"/>
          <ac:picMkLst>
            <pc:docMk/>
            <pc:sldMk cId="1429824012" sldId="274"/>
            <ac:picMk id="8" creationId="{42C9B46A-4CDB-9E7A-1D1F-0081C7739207}"/>
          </ac:picMkLst>
        </pc:picChg>
        <pc:picChg chg="mod">
          <ac:chgData name="Kulinich Bohdan" userId="48e65c9f34e137d0" providerId="LiveId" clId="{D78F5C5C-F5FB-FD41-AF5D-034CB969769F}" dt="2023-06-08T15:55:38.978" v="2110" actId="1038"/>
          <ac:picMkLst>
            <pc:docMk/>
            <pc:sldMk cId="1429824012" sldId="274"/>
            <ac:picMk id="10" creationId="{3E346A3B-83A2-741D-456F-20E08EA7789C}"/>
          </ac:picMkLst>
        </pc:picChg>
      </pc:sldChg>
      <pc:sldChg chg="addSp delSp modSp mod setBg delAnim modAnim">
        <pc:chgData name="Kulinich Bohdan" userId="48e65c9f34e137d0" providerId="LiveId" clId="{D78F5C5C-F5FB-FD41-AF5D-034CB969769F}" dt="2023-06-12T18:17:15.999" v="5232"/>
        <pc:sldMkLst>
          <pc:docMk/>
          <pc:sldMk cId="2154405015" sldId="276"/>
        </pc:sldMkLst>
        <pc:spChg chg="add mod">
          <ac:chgData name="Kulinich Bohdan" userId="48e65c9f34e137d0" providerId="LiveId" clId="{D78F5C5C-F5FB-FD41-AF5D-034CB969769F}" dt="2023-06-12T08:23:06.017" v="4256" actId="207"/>
          <ac:spMkLst>
            <pc:docMk/>
            <pc:sldMk cId="2154405015" sldId="276"/>
            <ac:spMk id="2" creationId="{0CBDDF22-017D-88B8-2BB9-EED7F5434F3A}"/>
          </ac:spMkLst>
        </pc:spChg>
        <pc:spChg chg="del">
          <ac:chgData name="Kulinich Bohdan" userId="48e65c9f34e137d0" providerId="LiveId" clId="{D78F5C5C-F5FB-FD41-AF5D-034CB969769F}" dt="2023-06-12T08:19:53.525" v="4110" actId="478"/>
          <ac:spMkLst>
            <pc:docMk/>
            <pc:sldMk cId="2154405015" sldId="276"/>
            <ac:spMk id="21" creationId="{417F1C95-56E4-6224-7AFA-4B19585CA39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46" creationId="{61598DFF-3338-FD37-6667-56B42645A02B}"/>
          </ac:spMkLst>
        </pc:spChg>
        <pc:spChg chg="del">
          <ac:chgData name="Kulinich Bohdan" userId="48e65c9f34e137d0" providerId="LiveId" clId="{D78F5C5C-F5FB-FD41-AF5D-034CB969769F}" dt="2023-06-12T08:19:54.730" v="4111" actId="478"/>
          <ac:spMkLst>
            <pc:docMk/>
            <pc:sldMk cId="2154405015" sldId="276"/>
            <ac:spMk id="58" creationId="{26F1FED9-1986-656B-1D28-A72B6EB35E93}"/>
          </ac:spMkLst>
        </pc:spChg>
        <pc:spChg chg="mod">
          <ac:chgData name="Kulinich Bohdan" userId="48e65c9f34e137d0" providerId="LiveId" clId="{D78F5C5C-F5FB-FD41-AF5D-034CB969769F}" dt="2023-06-12T13:38:53.533" v="4258" actId="14100"/>
          <ac:spMkLst>
            <pc:docMk/>
            <pc:sldMk cId="2154405015" sldId="276"/>
            <ac:spMk id="59" creationId="{88D65319-E14E-8B9D-A4C5-8AFECF09E73B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0" creationId="{317118E6-5979-3FD5-B8A5-91204701B21C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1" creationId="{8B46AAE1-EAEA-928D-EA19-3C55056356D8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2" creationId="{B13D9D05-C162-183D-62B2-201947945F17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3" creationId="{7C65900D-85C7-520F-89AD-D5BFA1740566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4" creationId="{DE079487-0A14-0505-5700-7798883B02F5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19" creationId="{D637F15B-804D-1B7D-8C29-25B69947FF53}"/>
          </ac:spMkLst>
        </pc:spChg>
        <pc:spChg chg="add mod">
          <ac:chgData name="Kulinich Bohdan" userId="48e65c9f34e137d0" providerId="LiveId" clId="{D78F5C5C-F5FB-FD41-AF5D-034CB969769F}" dt="2023-06-12T15:13:45.223" v="4411" actId="164"/>
          <ac:spMkLst>
            <pc:docMk/>
            <pc:sldMk cId="2154405015" sldId="276"/>
            <ac:spMk id="120" creationId="{141644C7-6755-909D-EB50-C2C1093E8B4D}"/>
          </ac:spMkLst>
        </pc:spChg>
        <pc:spChg chg="add mod modVis">
          <ac:chgData name="Kulinich Bohdan" userId="48e65c9f34e137d0" providerId="LiveId" clId="{D78F5C5C-F5FB-FD41-AF5D-034CB969769F}" dt="2023-06-12T17:02:02.091" v="4817" actId="1076"/>
          <ac:spMkLst>
            <pc:docMk/>
            <pc:sldMk cId="2154405015" sldId="276"/>
            <ac:spMk id="122" creationId="{C86C39A4-B3AD-E884-7FB9-ACE37C3B4EC6}"/>
          </ac:spMkLst>
        </pc:s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3" creationId="{55CD5A22-F53B-7DB8-7A8A-687CFD6A7045}"/>
          </ac:grpSpMkLst>
        </pc:grpChg>
        <pc:grpChg chg="del">
          <ac:chgData name="Kulinich Bohdan" userId="48e65c9f34e137d0" providerId="LiveId" clId="{D78F5C5C-F5FB-FD41-AF5D-034CB969769F}" dt="2023-06-12T08:19:58.588" v="4112" actId="478"/>
          <ac:grpSpMkLst>
            <pc:docMk/>
            <pc:sldMk cId="2154405015" sldId="276"/>
            <ac:grpSpMk id="22" creationId="{AC5EB9E4-AEB3-CBDA-B2B5-8C715D0B1A74}"/>
          </ac:grpSpMkLst>
        </pc:grpChg>
        <pc:grpChg chg="add del mod">
          <ac:chgData name="Kulinich Bohdan" userId="48e65c9f34e137d0" providerId="LiveId" clId="{D78F5C5C-F5FB-FD41-AF5D-034CB969769F}" dt="2023-06-12T13:42:18.467" v="4310" actId="478"/>
          <ac:grpSpMkLst>
            <pc:docMk/>
            <pc:sldMk cId="2154405015" sldId="276"/>
            <ac:grpSpMk id="44" creationId="{8FF2CC56-754B-3DB6-EFD3-51DEB51E18ED}"/>
          </ac:grpSpMkLst>
        </pc:grpChg>
        <pc:grpChg chg="add del mod">
          <ac:chgData name="Kulinich Bohdan" userId="48e65c9f34e137d0" providerId="LiveId" clId="{D78F5C5C-F5FB-FD41-AF5D-034CB969769F}" dt="2023-06-12T13:41:07.254" v="4289" actId="478"/>
          <ac:grpSpMkLst>
            <pc:docMk/>
            <pc:sldMk cId="2154405015" sldId="276"/>
            <ac:grpSpMk id="53" creationId="{FB12FD4A-8691-0923-F7E4-800DEFF411D6}"/>
          </ac:grpSpMkLst>
        </pc:grpChg>
        <pc:grpChg chg="add mod">
          <ac:chgData name="Kulinich Bohdan" userId="48e65c9f34e137d0" providerId="LiveId" clId="{D78F5C5C-F5FB-FD41-AF5D-034CB969769F}" dt="2023-06-12T13:41:05.611" v="4288" actId="164"/>
          <ac:grpSpMkLst>
            <pc:docMk/>
            <pc:sldMk cId="2154405015" sldId="276"/>
            <ac:grpSpMk id="60" creationId="{A1F87F21-19F9-802D-E55C-AD4396CD589E}"/>
          </ac:grpSpMkLst>
        </pc:grpChg>
        <pc:grpChg chg="add del mod">
          <ac:chgData name="Kulinich Bohdan" userId="48e65c9f34e137d0" providerId="LiveId" clId="{D78F5C5C-F5FB-FD41-AF5D-034CB969769F}" dt="2023-06-12T15:10:58.474" v="4339" actId="165"/>
          <ac:grpSpMkLst>
            <pc:docMk/>
            <pc:sldMk cId="2154405015" sldId="276"/>
            <ac:grpSpMk id="69" creationId="{815A90EF-5114-C851-E867-4F590EDBFF24}"/>
          </ac:grpSpMkLst>
        </pc:grpChg>
        <pc:grpChg chg="add del mod">
          <ac:chgData name="Kulinich Bohdan" userId="48e65c9f34e137d0" providerId="LiveId" clId="{D78F5C5C-F5FB-FD41-AF5D-034CB969769F}" dt="2023-06-12T15:10:27.121" v="4334" actId="165"/>
          <ac:grpSpMkLst>
            <pc:docMk/>
            <pc:sldMk cId="2154405015" sldId="276"/>
            <ac:grpSpMk id="81" creationId="{033930F1-FD66-7BBF-5A9F-2442ECF6360B}"/>
          </ac:grpSpMkLst>
        </pc:grpChg>
        <pc:grpChg chg="add mod">
          <ac:chgData name="Kulinich Bohdan" userId="48e65c9f34e137d0" providerId="LiveId" clId="{D78F5C5C-F5FB-FD41-AF5D-034CB969769F}" dt="2023-06-12T15:14:26.276" v="4412" actId="167"/>
          <ac:grpSpMkLst>
            <pc:docMk/>
            <pc:sldMk cId="2154405015" sldId="276"/>
            <ac:grpSpMk id="121" creationId="{1610141E-644B-F107-8DF8-A54026F2596B}"/>
          </ac:grpSpMkLst>
        </pc:grp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25" creationId="{325557F1-7078-1C11-6F4F-2CD657E7E2B1}"/>
          </ac:cxnSpMkLst>
        </pc:cxnChg>
        <pc:cxnChg chg="add 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33" creationId="{FB452E20-51C8-B02B-9B02-5F3E2AFBD738}"/>
          </ac:cxnSpMkLst>
        </pc:cxnChg>
        <pc:cxnChg chg="add del mod">
          <ac:chgData name="Kulinich Bohdan" userId="48e65c9f34e137d0" providerId="LiveId" clId="{D78F5C5C-F5FB-FD41-AF5D-034CB969769F}" dt="2023-06-12T13:40:07.056" v="4271" actId="478"/>
          <ac:cxnSpMkLst>
            <pc:docMk/>
            <pc:sldMk cId="2154405015" sldId="276"/>
            <ac:cxnSpMk id="39" creationId="{CC57C0A7-6311-A076-9C9C-E417780A769A}"/>
          </ac:cxnSpMkLst>
        </pc:cxnChg>
        <pc:cxnChg chg="add del mod">
          <ac:chgData name="Kulinich Bohdan" userId="48e65c9f34e137d0" providerId="LiveId" clId="{D78F5C5C-F5FB-FD41-AF5D-034CB969769F}" dt="2023-06-12T13:40:04.132" v="4270" actId="478"/>
          <ac:cxnSpMkLst>
            <pc:docMk/>
            <pc:sldMk cId="2154405015" sldId="276"/>
            <ac:cxnSpMk id="43" creationId="{291ABB1D-AEEF-5876-A9C4-A31FBC3A0EB1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5" creationId="{C4426D8F-B23F-2498-A705-F3D449599005}"/>
          </ac:cxnSpMkLst>
        </pc:cxnChg>
        <pc:cxnChg chg="mod">
          <ac:chgData name="Kulinich Bohdan" userId="48e65c9f34e137d0" providerId="LiveId" clId="{D78F5C5C-F5FB-FD41-AF5D-034CB969769F}" dt="2023-06-12T13:41:05.611" v="4288" actId="164"/>
          <ac:cxnSpMkLst>
            <pc:docMk/>
            <pc:sldMk cId="2154405015" sldId="276"/>
            <ac:cxnSpMk id="57" creationId="{56B05AD5-666D-8CB6-E13C-FF31B9D9034F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1" creationId="{B986FC83-815F-B702-04FB-1BB794B91AFD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2" creationId="{222138FB-C3DB-6875-7EEF-B38D917F5878}"/>
          </ac:cxnSpMkLst>
        </pc:cxnChg>
        <pc:cxnChg chg="add del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5" creationId="{60D475EF-997F-038A-4064-19DB2EA82A42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7" creationId="{ED8D50A7-6A67-D56A-A39D-72F80239EBC1}"/>
          </ac:cxnSpMkLst>
        </pc:cxnChg>
        <pc:cxnChg chg="add 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68" creationId="{C3B10122-D783-D8A5-5184-3B7A3D2721B9}"/>
          </ac:cxnSpMkLst>
        </pc:cxnChg>
        <pc:cxnChg chg="add del mod">
          <ac:chgData name="Kulinich Bohdan" userId="48e65c9f34e137d0" providerId="LiveId" clId="{D78F5C5C-F5FB-FD41-AF5D-034CB969769F}" dt="2023-06-12T15:09:45.403" v="4324" actId="478"/>
          <ac:cxnSpMkLst>
            <pc:docMk/>
            <pc:sldMk cId="2154405015" sldId="276"/>
            <ac:cxnSpMk id="71" creationId="{10A7EBE7-28E6-DF80-EEE8-0944D4BBDC8B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5" creationId="{2A3DF6FB-826F-DEF2-1B83-FB68285B8797}"/>
          </ac:cxnSpMkLst>
        </pc:cxnChg>
        <pc:cxnChg chg="add mod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77" creationId="{559B1F8C-40B5-0C30-D198-AA1DEC4C613E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2" creationId="{EA8893C5-A281-CED1-2655-24ECD9B124D4}"/>
          </ac:cxnSpMkLst>
        </pc:cxnChg>
        <pc:cxnChg chg="mod topLvl">
          <ac:chgData name="Kulinich Bohdan" userId="48e65c9f34e137d0" providerId="LiveId" clId="{D78F5C5C-F5FB-FD41-AF5D-034CB969769F}" dt="2023-06-12T15:13:45.223" v="4411" actId="164"/>
          <ac:cxnSpMkLst>
            <pc:docMk/>
            <pc:sldMk cId="2154405015" sldId="276"/>
            <ac:cxnSpMk id="86" creationId="{9D5E1715-CE4B-8C34-5518-4E61A1546AF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26.289" v="5233"/>
        <pc:sldMkLst>
          <pc:docMk/>
          <pc:sldMk cId="288857224" sldId="277"/>
        </pc:sldMkLst>
        <pc:spChg chg="mod">
          <ac:chgData name="Kulinich Bohdan" userId="48e65c9f34e137d0" providerId="LiveId" clId="{D78F5C5C-F5FB-FD41-AF5D-034CB969769F}" dt="2023-06-12T15:28:07.589" v="4595" actId="207"/>
          <ac:spMkLst>
            <pc:docMk/>
            <pc:sldMk cId="288857224" sldId="277"/>
            <ac:spMk id="3" creationId="{18F97096-E007-F3CD-BBD3-3191C72BF316}"/>
          </ac:spMkLst>
        </pc:spChg>
        <pc:spChg chg="mod">
          <ac:chgData name="Kulinich Bohdan" userId="48e65c9f34e137d0" providerId="LiveId" clId="{D78F5C5C-F5FB-FD41-AF5D-034CB969769F}" dt="2023-06-12T15:28:15.777" v="4596" actId="207"/>
          <ac:spMkLst>
            <pc:docMk/>
            <pc:sldMk cId="288857224" sldId="277"/>
            <ac:spMk id="4" creationId="{4E4A70BA-B3B8-7D31-2333-BE9D1AF01002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5" creationId="{B795BC22-3797-2FD7-1A4C-06ACF835EE2F}"/>
          </ac:spMkLst>
        </pc:spChg>
        <pc:spChg chg="del mod topLvl">
          <ac:chgData name="Kulinich Bohdan" userId="48e65c9f34e137d0" providerId="LiveId" clId="{D78F5C5C-F5FB-FD41-AF5D-034CB969769F}" dt="2023-06-12T16:50:46.465" v="4663" actId="478"/>
          <ac:spMkLst>
            <pc:docMk/>
            <pc:sldMk cId="288857224" sldId="277"/>
            <ac:spMk id="9" creationId="{2DF0090A-94C5-218A-1EA7-200ABE1BE67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1" creationId="{7D671362-6658-7658-7C8D-E2C9F44934C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2" creationId="{9C35E251-7689-266F-4BB9-470D8CCB03D8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3" creationId="{CFC0FA8C-6B04-A4E0-57F2-0B761A99398A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24" creationId="{BCA1DF20-2E0D-F863-A8A6-2C37B3473CF0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5" creationId="{06067C17-3F4B-BB02-6FB6-27406F32EBDF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6" creationId="{94699537-4DD3-EEC4-3B1C-2DCD862D4634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7" creationId="{628160C9-BED0-F395-33BA-25ABC4C2CEA1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29" creationId="{2A428E12-95DD-87DB-B417-9ABB8923139B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0" creationId="{346D0E6C-FD86-8703-8CE0-997D5A804C2A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1" creationId="{A43B64F2-E3F1-F8D1-DA35-F08C48721897}"/>
          </ac:spMkLst>
        </pc:spChg>
        <pc:spChg chg="del">
          <ac:chgData name="Kulinich Bohdan" userId="48e65c9f34e137d0" providerId="LiveId" clId="{D78F5C5C-F5FB-FD41-AF5D-034CB969769F}" dt="2023-06-12T15:25:35.502" v="4432" actId="478"/>
          <ac:spMkLst>
            <pc:docMk/>
            <pc:sldMk cId="288857224" sldId="277"/>
            <ac:spMk id="32" creationId="{803EF673-F050-2F3C-0000-FDC5DD463861}"/>
          </ac:spMkLst>
        </pc:spChg>
        <pc:spChg chg="del mod topLvl">
          <ac:chgData name="Kulinich Bohdan" userId="48e65c9f34e137d0" providerId="LiveId" clId="{D78F5C5C-F5FB-FD41-AF5D-034CB969769F}" dt="2023-06-12T16:46:34.512" v="4602" actId="478"/>
          <ac:spMkLst>
            <pc:docMk/>
            <pc:sldMk cId="288857224" sldId="277"/>
            <ac:spMk id="54" creationId="{5EA815F5-489A-6358-B368-9AF12ED1E2AD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56" creationId="{C2FC46AB-B000-FD4F-F8A9-592012288DED}"/>
          </ac:spMkLst>
        </pc:spChg>
        <pc:spChg chg="del mod topLvl">
          <ac:chgData name="Kulinich Bohdan" userId="48e65c9f34e137d0" providerId="LiveId" clId="{D78F5C5C-F5FB-FD41-AF5D-034CB969769F}" dt="2023-06-12T16:46:42.327" v="4608" actId="478"/>
          <ac:spMkLst>
            <pc:docMk/>
            <pc:sldMk cId="288857224" sldId="277"/>
            <ac:spMk id="57" creationId="{54BE9516-97EE-D950-58A1-1D902ED79F84}"/>
          </ac:spMkLst>
        </pc:spChg>
        <pc:spChg chg="del mod topLvl">
          <ac:chgData name="Kulinich Bohdan" userId="48e65c9f34e137d0" providerId="LiveId" clId="{D78F5C5C-F5FB-FD41-AF5D-034CB969769F}" dt="2023-06-12T16:46:40.190" v="4606" actId="478"/>
          <ac:spMkLst>
            <pc:docMk/>
            <pc:sldMk cId="288857224" sldId="277"/>
            <ac:spMk id="59" creationId="{D54C45FE-820E-57B4-A8D7-DB6799F722A1}"/>
          </ac:spMkLst>
        </pc:spChg>
        <pc:spChg chg="del mod topLvl">
          <ac:chgData name="Kulinich Bohdan" userId="48e65c9f34e137d0" providerId="LiveId" clId="{D78F5C5C-F5FB-FD41-AF5D-034CB969769F}" dt="2023-06-12T16:46:38.698" v="4605" actId="478"/>
          <ac:spMkLst>
            <pc:docMk/>
            <pc:sldMk cId="288857224" sldId="277"/>
            <ac:spMk id="60" creationId="{801E387D-294E-6D5A-60A9-145AC729F39C}"/>
          </ac:spMkLst>
        </pc:spChg>
        <pc:spChg chg="del mod topLvl">
          <ac:chgData name="Kulinich Bohdan" userId="48e65c9f34e137d0" providerId="LiveId" clId="{D78F5C5C-F5FB-FD41-AF5D-034CB969769F}" dt="2023-06-12T16:46:36.255" v="4603" actId="478"/>
          <ac:spMkLst>
            <pc:docMk/>
            <pc:sldMk cId="288857224" sldId="277"/>
            <ac:spMk id="63" creationId="{040C6968-87CE-1214-16C8-11C01A383CCC}"/>
          </ac:spMkLst>
        </pc:spChg>
        <pc:spChg chg="add del mod">
          <ac:chgData name="Kulinich Bohdan" userId="48e65c9f34e137d0" providerId="LiveId" clId="{D78F5C5C-F5FB-FD41-AF5D-034CB969769F}" dt="2023-06-12T16:46:24.747" v="4598" actId="478"/>
          <ac:spMkLst>
            <pc:docMk/>
            <pc:sldMk cId="288857224" sldId="277"/>
            <ac:spMk id="65" creationId="{61F378CD-4FCE-D5DD-9909-7762EE502965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90" creationId="{079E00CA-75F2-8FBA-DC4A-B27B7ACC1DEB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3" creationId="{BE365167-E2D4-DDB7-70C6-35392A14DD9E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14" creationId="{EBBE3F62-C4A4-F385-3D16-B1AF7FE79757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7" creationId="{3C0E762E-4108-2846-CEB0-F1F42BA138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8" creationId="{64B6A181-D34F-72D6-B53E-6CF74D1323C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29" creationId="{5FAD6A1C-6276-34A4-B267-0CFA5B7651A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0" creationId="{A94C35BE-F003-3D7F-46A1-30DB0B9A50C1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1" creationId="{A8320DEB-266C-DF48-88FA-FF8DE45D449A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2" creationId="{4EB93F66-DF77-C1E6-44BD-6F1C1A881B54}"/>
          </ac:spMkLst>
        </pc:spChg>
        <pc:spChg chg="del">
          <ac:chgData name="Kulinich Bohdan" userId="48e65c9f34e137d0" providerId="LiveId" clId="{D78F5C5C-F5FB-FD41-AF5D-034CB969769F}" dt="2023-06-12T15:25:32.803" v="4431" actId="478"/>
          <ac:spMkLst>
            <pc:docMk/>
            <pc:sldMk cId="288857224" sldId="277"/>
            <ac:spMk id="133" creationId="{8B569A2A-3344-1BA1-E684-CB5FC30E1C91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7" creationId="{6861893D-9C82-FCE2-093A-977E9EB7C3E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8" creationId="{18098997-064C-FA2C-087C-880CE822ED83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49" creationId="{C33D3B1E-6DAA-3787-28AA-0698F64C0904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0" creationId="{8F3647A1-3581-FA18-3A1F-5F59E690CC30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1" creationId="{E43A1297-2064-2D07-5C9A-01912E303222}"/>
          </ac:spMkLst>
        </pc:spChg>
        <pc:spChg chg="add mod">
          <ac:chgData name="Kulinich Bohdan" userId="48e65c9f34e137d0" providerId="LiveId" clId="{D78F5C5C-F5FB-FD41-AF5D-034CB969769F}" dt="2023-06-12T17:02:56.744" v="4832" actId="164"/>
          <ac:spMkLst>
            <pc:docMk/>
            <pc:sldMk cId="288857224" sldId="277"/>
            <ac:spMk id="152" creationId="{D254362F-49B9-E198-58F1-0FD00FDA494A}"/>
          </ac:spMkLst>
        </pc:spChg>
        <pc:spChg chg="add mod modVis">
          <ac:chgData name="Kulinich Bohdan" userId="48e65c9f34e137d0" providerId="LiveId" clId="{D78F5C5C-F5FB-FD41-AF5D-034CB969769F}" dt="2023-06-12T17:03:57.367" v="4848" actId="14429"/>
          <ac:spMkLst>
            <pc:docMk/>
            <pc:sldMk cId="288857224" sldId="277"/>
            <ac:spMk id="153" creationId="{027D9FFC-120C-7CA6-8C0D-F0539F67E751}"/>
          </ac:spMkLst>
        </pc:spChg>
        <pc:spChg chg="add del mod">
          <ac:chgData name="Kulinich Bohdan" userId="48e65c9f34e137d0" providerId="LiveId" clId="{D78F5C5C-F5FB-FD41-AF5D-034CB969769F}" dt="2023-06-12T17:47:33.358" v="4851"/>
          <ac:spMkLst>
            <pc:docMk/>
            <pc:sldMk cId="288857224" sldId="277"/>
            <ac:spMk id="155" creationId="{F99F2E5C-F664-2DAA-07F7-03B13F679A64}"/>
          </ac:spMkLst>
        </pc:spChg>
        <pc:grpChg chg="add del mod">
          <ac:chgData name="Kulinich Bohdan" userId="48e65c9f34e137d0" providerId="LiveId" clId="{D78F5C5C-F5FB-FD41-AF5D-034CB969769F}" dt="2023-06-12T16:46:32.733" v="4601" actId="165"/>
          <ac:grpSpMkLst>
            <pc:docMk/>
            <pc:sldMk cId="288857224" sldId="277"/>
            <ac:grpSpMk id="7" creationId="{3FB88EDF-1308-809D-E548-3B1B8BB675B2}"/>
          </ac:grpSpMkLst>
        </pc:grpChg>
        <pc:grpChg chg="add del mod">
          <ac:chgData name="Kulinich Bohdan" userId="48e65c9f34e137d0" providerId="LiveId" clId="{D78F5C5C-F5FB-FD41-AF5D-034CB969769F}" dt="2023-06-12T16:52:14.597" v="4675" actId="165"/>
          <ac:grpSpMkLst>
            <pc:docMk/>
            <pc:sldMk cId="288857224" sldId="277"/>
            <ac:grpSpMk id="105" creationId="{7084E5A5-E930-E9EB-68E1-D41C7EF0B175}"/>
          </ac:grpSpMkLst>
        </pc:grpChg>
        <pc:grpChg chg="add mod">
          <ac:chgData name="Kulinich Bohdan" userId="48e65c9f34e137d0" providerId="LiveId" clId="{D78F5C5C-F5FB-FD41-AF5D-034CB969769F}" dt="2023-06-12T17:02:56.744" v="4832" actId="164"/>
          <ac:grpSpMkLst>
            <pc:docMk/>
            <pc:sldMk cId="288857224" sldId="277"/>
            <ac:grpSpMk id="146" creationId="{57F0F39F-1C9F-FDA6-8A81-B217652CDA22}"/>
          </ac:grpSpMkLst>
        </pc:grpChg>
        <pc:grpChg chg="add mod">
          <ac:chgData name="Kulinich Bohdan" userId="48e65c9f34e137d0" providerId="LiveId" clId="{D78F5C5C-F5FB-FD41-AF5D-034CB969769F}" dt="2023-06-12T17:03:01.680" v="4835" actId="167"/>
          <ac:grpSpMkLst>
            <pc:docMk/>
            <pc:sldMk cId="288857224" sldId="277"/>
            <ac:grpSpMk id="154" creationId="{4AD49298-C324-A63B-2C0D-4F029BF8B4BB}"/>
          </ac:grpSpMkLst>
        </pc:grpChg>
        <pc:picChg chg="mod modVis">
          <ac:chgData name="Kulinich Bohdan" userId="48e65c9f34e137d0" providerId="LiveId" clId="{D78F5C5C-F5FB-FD41-AF5D-034CB969769F}" dt="2023-06-12T17:02:49.348" v="4830" actId="14430"/>
          <ac:picMkLst>
            <pc:docMk/>
            <pc:sldMk cId="288857224" sldId="277"/>
            <ac:picMk id="28" creationId="{2FFCA17B-1BFC-FE55-D722-2815AC7A6944}"/>
          </ac:picMkLst>
        </pc:pic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6" creationId="{A6075B73-8296-C15B-B3AA-8CE2D7F1E464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8" creationId="{25FF0A4B-B35F-A83F-A4AE-0CEC8B087E4A}"/>
          </ac:cxnSpMkLst>
        </pc:cxnChg>
        <pc:cxnChg chg="del mod">
          <ac:chgData name="Kulinich Bohdan" userId="48e65c9f34e137d0" providerId="LiveId" clId="{D78F5C5C-F5FB-FD41-AF5D-034CB969769F}" dt="2023-06-12T16:46:29.917" v="4600" actId="478"/>
          <ac:cxnSpMkLst>
            <pc:docMk/>
            <pc:sldMk cId="288857224" sldId="277"/>
            <ac:cxnSpMk id="10" creationId="{FD17FAD5-697D-E930-F62F-45FBB2216BE7}"/>
          </ac:cxnSpMkLst>
        </pc:cxnChg>
        <pc:cxnChg chg="del mod">
          <ac:chgData name="Kulinich Bohdan" userId="48e65c9f34e137d0" providerId="LiveId" clId="{D78F5C5C-F5FB-FD41-AF5D-034CB969769F}" dt="2023-06-12T16:46:27.511" v="4599" actId="478"/>
          <ac:cxnSpMkLst>
            <pc:docMk/>
            <pc:sldMk cId="288857224" sldId="277"/>
            <ac:cxnSpMk id="11" creationId="{FB6893CC-38AD-F6F8-53EF-BDC68D9573E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2" creationId="{2B06CCCA-916D-74D5-63B6-A2B9E114BD33}"/>
          </ac:cxnSpMkLst>
        </pc:cxnChg>
        <pc:cxnChg chg="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" creationId="{361280B8-7ED7-5670-E7F9-E03089731F33}"/>
          </ac:cxnSpMkLst>
        </pc:cxnChg>
        <pc:cxnChg chg="del">
          <ac:chgData name="Kulinich Bohdan" userId="48e65c9f34e137d0" providerId="LiveId" clId="{D78F5C5C-F5FB-FD41-AF5D-034CB969769F}" dt="2023-06-12T15:25:35.502" v="4432" actId="478"/>
          <ac:cxnSpMkLst>
            <pc:docMk/>
            <pc:sldMk cId="288857224" sldId="277"/>
            <ac:cxnSpMk id="14" creationId="{CF56BD49-C5CA-8E38-376E-72184FB047A3}"/>
          </ac:cxnSpMkLst>
        </pc:cxnChg>
        <pc:cxnChg chg="del mod topLvl">
          <ac:chgData name="Kulinich Bohdan" userId="48e65c9f34e137d0" providerId="LiveId" clId="{D78F5C5C-F5FB-FD41-AF5D-034CB969769F}" dt="2023-06-12T16:46:44.048" v="4610" actId="478"/>
          <ac:cxnSpMkLst>
            <pc:docMk/>
            <pc:sldMk cId="288857224" sldId="277"/>
            <ac:cxnSpMk id="15" creationId="{01F20158-E5DB-3266-B401-6E6BC6525C51}"/>
          </ac:cxnSpMkLst>
        </pc:cxnChg>
        <pc:cxnChg chg="del mod topLvl">
          <ac:chgData name="Kulinich Bohdan" userId="48e65c9f34e137d0" providerId="LiveId" clId="{D78F5C5C-F5FB-FD41-AF5D-034CB969769F}" dt="2023-06-12T16:46:43.428" v="4609" actId="478"/>
          <ac:cxnSpMkLst>
            <pc:docMk/>
            <pc:sldMk cId="288857224" sldId="277"/>
            <ac:cxnSpMk id="16" creationId="{9522AD68-8D45-898F-5BC0-7D30C5C49CC9}"/>
          </ac:cxnSpMkLst>
        </pc:cxnChg>
        <pc:cxnChg chg="del mod topLvl">
          <ac:chgData name="Kulinich Bohdan" userId="48e65c9f34e137d0" providerId="LiveId" clId="{D78F5C5C-F5FB-FD41-AF5D-034CB969769F}" dt="2023-06-12T16:46:36.255" v="4603" actId="478"/>
          <ac:cxnSpMkLst>
            <pc:docMk/>
            <pc:sldMk cId="288857224" sldId="277"/>
            <ac:cxnSpMk id="17" creationId="{C21D3F4F-78B3-F694-8C8C-9BE68317B17F}"/>
          </ac:cxnSpMkLst>
        </pc:cxnChg>
        <pc:cxnChg chg="del mod topLvl">
          <ac:chgData name="Kulinich Bohdan" userId="48e65c9f34e137d0" providerId="LiveId" clId="{D78F5C5C-F5FB-FD41-AF5D-034CB969769F}" dt="2023-06-12T16:46:40.190" v="4606" actId="478"/>
          <ac:cxnSpMkLst>
            <pc:docMk/>
            <pc:sldMk cId="288857224" sldId="277"/>
            <ac:cxnSpMk id="18" creationId="{073279CD-229F-EA0D-1F55-6854E7FFB3C1}"/>
          </ac:cxnSpMkLst>
        </pc:cxnChg>
        <pc:cxnChg chg="del mod topLvl">
          <ac:chgData name="Kulinich Bohdan" userId="48e65c9f34e137d0" providerId="LiveId" clId="{D78F5C5C-F5FB-FD41-AF5D-034CB969769F}" dt="2023-06-12T16:46:37.115" v="4604" actId="478"/>
          <ac:cxnSpMkLst>
            <pc:docMk/>
            <pc:sldMk cId="288857224" sldId="277"/>
            <ac:cxnSpMk id="19" creationId="{9104FEDF-A809-56DB-10FD-BC016C178858}"/>
          </ac:cxnSpMkLst>
        </pc:cxnChg>
        <pc:cxnChg chg="del mod topLvl">
          <ac:chgData name="Kulinich Bohdan" userId="48e65c9f34e137d0" providerId="LiveId" clId="{D78F5C5C-F5FB-FD41-AF5D-034CB969769F}" dt="2023-06-12T16:46:41.192" v="4607" actId="478"/>
          <ac:cxnSpMkLst>
            <pc:docMk/>
            <pc:sldMk cId="288857224" sldId="277"/>
            <ac:cxnSpMk id="20" creationId="{933CC920-C9EE-8F48-716E-23A96CC98FC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68" creationId="{D4DC4B6F-24FF-66EF-F257-9237E9CE8A13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6" creationId="{790C6AC8-F790-7293-25C7-970A42A632AF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79" creationId="{3D6FB525-21D0-8C6F-F06A-33B85B1766BA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2" creationId="{F3FDB9CA-A606-E82D-768E-8458127902ED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86" creationId="{5286E2C7-FCF3-F954-C686-472B092646A9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1" creationId="{90BEDF44-3F9E-04C8-ED2E-1C04F0AAB9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6" creationId="{DF32E69C-56C9-183B-4185-FBFF40D0E8AC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97" creationId="{349135FA-9B3E-4AEA-A20F-B42B55864DFB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99" creationId="{C364E01A-4F9B-8B82-A28A-9AA783E05760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0" creationId="{92724AD1-5B51-7F23-76C1-067B90AA6710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1" creationId="{41452209-0A4F-C494-489C-523706A73E8C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2" creationId="{5C13D65C-DBF0-2FBB-32D6-A7B274A89901}"/>
          </ac:cxnSpMkLst>
        </pc:cxnChg>
        <pc:cxnChg chg="add mod topLvl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03" creationId="{0D01F237-8448-C10E-16C5-5AC8FC9C7061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4" creationId="{03D3A20A-0C8E-BE6C-8FA2-63882A2EFFB6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06" creationId="{2E5B139C-EECA-1876-B027-C4361BCC3789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10" creationId="{922601C6-093B-67E5-C584-4462C1A571C8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2" creationId="{3C881D8C-5627-F6A0-2C3F-DE1065C54280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18" creationId="{FFD4B2D8-8689-3C4F-9096-605B99D5AC32}"/>
          </ac:cxnSpMkLst>
        </pc:cxnChg>
        <pc:cxnChg chg="del">
          <ac:chgData name="Kulinich Bohdan" userId="48e65c9f34e137d0" providerId="LiveId" clId="{D78F5C5C-F5FB-FD41-AF5D-034CB969769F}" dt="2023-06-12T15:25:32.803" v="4431" actId="478"/>
          <ac:cxnSpMkLst>
            <pc:docMk/>
            <pc:sldMk cId="288857224" sldId="277"/>
            <ac:cxnSpMk id="135" creationId="{E6F3C212-FCED-6F07-785B-62CC20B995C4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39" creationId="{2453359E-0C75-01E3-6EDF-A13C7087F4D7}"/>
          </ac:cxnSpMkLst>
        </pc:cxnChg>
        <pc:cxnChg chg="add mod">
          <ac:chgData name="Kulinich Bohdan" userId="48e65c9f34e137d0" providerId="LiveId" clId="{D78F5C5C-F5FB-FD41-AF5D-034CB969769F}" dt="2023-06-12T16:59:33.501" v="4792" actId="164"/>
          <ac:cxnSpMkLst>
            <pc:docMk/>
            <pc:sldMk cId="288857224" sldId="277"/>
            <ac:cxnSpMk id="142" creationId="{060F8B09-E0DA-961F-A61A-445411665514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7:37.619" v="5234"/>
        <pc:sldMkLst>
          <pc:docMk/>
          <pc:sldMk cId="3892148844" sldId="278"/>
        </pc:sldMkLst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3" creationId="{234CD62C-F205-9437-3850-51290BDE4670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4" creationId="{34F437E8-238B-51C0-E605-E75ADB868720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5" creationId="{92C53232-9882-342D-776F-AD12F5F1AB8B}"/>
          </ac:spMkLst>
        </pc:spChg>
        <pc:spChg chg="add 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6" creationId="{9115CC1E-3151-93CF-88AF-B37C824487A7}"/>
          </ac:spMkLst>
        </pc:spChg>
        <pc:spChg chg="mod">
          <ac:chgData name="Kulinich Bohdan" userId="48e65c9f34e137d0" providerId="LiveId" clId="{D78F5C5C-F5FB-FD41-AF5D-034CB969769F}" dt="2023-06-12T18:10:24.204" v="5222" actId="1035"/>
          <ac:spMkLst>
            <pc:docMk/>
            <pc:sldMk cId="3892148844" sldId="278"/>
            <ac:spMk id="26" creationId="{95E4741B-7DBC-71A3-746B-F8391E708773}"/>
          </ac:spMkLst>
        </pc:spChg>
        <pc:spChg chg="del">
          <ac:chgData name="Kulinich Bohdan" userId="48e65c9f34e137d0" providerId="LiveId" clId="{D78F5C5C-F5FB-FD41-AF5D-034CB969769F}" dt="2023-06-12T18:07:24.010" v="5037" actId="478"/>
          <ac:spMkLst>
            <pc:docMk/>
            <pc:sldMk cId="3892148844" sldId="278"/>
            <ac:spMk id="35" creationId="{EBEA9BFE-EF5B-1E23-E686-307EC29A5F5C}"/>
          </ac:spMkLst>
        </pc:spChg>
        <pc:grpChg chg="del">
          <ac:chgData name="Kulinich Bohdan" userId="48e65c9f34e137d0" providerId="LiveId" clId="{D78F5C5C-F5FB-FD41-AF5D-034CB969769F}" dt="2023-06-12T18:07:19.185" v="5036" actId="478"/>
          <ac:grpSpMkLst>
            <pc:docMk/>
            <pc:sldMk cId="3892148844" sldId="278"/>
            <ac:grpSpMk id="13" creationId="{8C43C8CB-74DB-FADD-1D38-FB6C2C9EFA4D}"/>
          </ac:grpSpMkLst>
        </pc:grpChg>
      </pc:sldChg>
      <pc:sldChg chg="addSp delSp modSp mod setBg delAnim modAnim">
        <pc:chgData name="Kulinich Bohdan" userId="48e65c9f34e137d0" providerId="LiveId" clId="{D78F5C5C-F5FB-FD41-AF5D-034CB969769F}" dt="2023-06-12T18:17:05.666" v="5231"/>
        <pc:sldMkLst>
          <pc:docMk/>
          <pc:sldMk cId="2337633875" sldId="279"/>
        </pc:sldMkLst>
        <pc:spChg chg="add del mod">
          <ac:chgData name="Kulinich Bohdan" userId="48e65c9f34e137d0" providerId="LiveId" clId="{D78F5C5C-F5FB-FD41-AF5D-034CB969769F}" dt="2023-06-11T19:37:13.854" v="3215" actId="478"/>
          <ac:spMkLst>
            <pc:docMk/>
            <pc:sldMk cId="2337633875" sldId="279"/>
            <ac:spMk id="22" creationId="{FEC848A7-5C1F-5C92-B96D-C15FFC3A8A39}"/>
          </ac:spMkLst>
        </pc:spChg>
        <pc:spChg chg="add del mod">
          <ac:chgData name="Kulinich Bohdan" userId="48e65c9f34e137d0" providerId="LiveId" clId="{D78F5C5C-F5FB-FD41-AF5D-034CB969769F}" dt="2023-06-11T19:37:15.587" v="3216" actId="478"/>
          <ac:spMkLst>
            <pc:docMk/>
            <pc:sldMk cId="2337633875" sldId="279"/>
            <ac:spMk id="23" creationId="{0DC34E85-9AAC-7552-860A-46F9C698D0B5}"/>
          </ac:spMkLst>
        </pc:spChg>
        <pc:spChg chg="add del mod">
          <ac:chgData name="Kulinich Bohdan" userId="48e65c9f34e137d0" providerId="LiveId" clId="{D78F5C5C-F5FB-FD41-AF5D-034CB969769F}" dt="2023-06-11T19:37:17.742" v="3217" actId="478"/>
          <ac:spMkLst>
            <pc:docMk/>
            <pc:sldMk cId="2337633875" sldId="279"/>
            <ac:spMk id="24" creationId="{E1EAF786-AB76-D5CE-AEF0-375B26B67B73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6" creationId="{BA3B808B-971A-EFB3-7854-CFD6E901ED34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7" creationId="{E67A7F80-A134-10A5-CD7C-3548C8EB3E6C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8" creationId="{7EC94D1C-8F3F-32A7-E831-2C5E123621C8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29" creationId="{B1170284-7712-19CA-47F9-2ED09BAA9335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0" creationId="{24FC20DA-0C2C-66D5-A862-06552433AA5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1" creationId="{7C7B353D-46AB-4698-4F34-2B7C7476D3C0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2" creationId="{FA91F6D8-111D-ACD3-3E43-B0B705D3786E}"/>
          </ac:spMkLst>
        </pc:spChg>
        <pc:spChg chg="add mod topLvl">
          <ac:chgData name="Kulinich Bohdan" userId="48e65c9f34e137d0" providerId="LiveId" clId="{D78F5C5C-F5FB-FD41-AF5D-034CB969769F}" dt="2023-06-11T19:57:24.620" v="3982" actId="165"/>
          <ac:spMkLst>
            <pc:docMk/>
            <pc:sldMk cId="2337633875" sldId="279"/>
            <ac:spMk id="33" creationId="{FB460C37-AAD3-2A9A-6BE3-B503DE1EADD6}"/>
          </ac:spMkLst>
        </pc:spChg>
        <pc:spChg chg="add mod">
          <ac:chgData name="Kulinich Bohdan" userId="48e65c9f34e137d0" providerId="LiveId" clId="{D78F5C5C-F5FB-FD41-AF5D-034CB969769F}" dt="2023-06-11T19:44:25.847" v="3491" actId="14100"/>
          <ac:spMkLst>
            <pc:docMk/>
            <pc:sldMk cId="2337633875" sldId="279"/>
            <ac:spMk id="35" creationId="{23B04AA2-CF9C-A9F2-15FD-FAC94185C9AB}"/>
          </ac:spMkLst>
        </pc:spChg>
        <pc:spChg chg="add mod">
          <ac:chgData name="Kulinich Bohdan" userId="48e65c9f34e137d0" providerId="LiveId" clId="{D78F5C5C-F5FB-FD41-AF5D-034CB969769F}" dt="2023-06-11T19:47:02.916" v="3606" actId="20577"/>
          <ac:spMkLst>
            <pc:docMk/>
            <pc:sldMk cId="2337633875" sldId="279"/>
            <ac:spMk id="39" creationId="{765143D1-BC36-18DB-D90E-C9B3891E92C0}"/>
          </ac:spMkLst>
        </pc:spChg>
        <pc:spChg chg="add mod">
          <ac:chgData name="Kulinich Bohdan" userId="48e65c9f34e137d0" providerId="LiveId" clId="{D78F5C5C-F5FB-FD41-AF5D-034CB969769F}" dt="2023-06-11T19:44:43.019" v="3496" actId="20577"/>
          <ac:spMkLst>
            <pc:docMk/>
            <pc:sldMk cId="2337633875" sldId="279"/>
            <ac:spMk id="40" creationId="{00049732-25D6-F66C-668E-52C509A51682}"/>
          </ac:spMkLst>
        </pc:spChg>
        <pc:spChg chg="add mod">
          <ac:chgData name="Kulinich Bohdan" userId="48e65c9f34e137d0" providerId="LiveId" clId="{D78F5C5C-F5FB-FD41-AF5D-034CB969769F}" dt="2023-06-11T19:47:16.695" v="3612" actId="114"/>
          <ac:spMkLst>
            <pc:docMk/>
            <pc:sldMk cId="2337633875" sldId="279"/>
            <ac:spMk id="41" creationId="{C1731E4A-90DF-F13E-5A5F-A80DA7AFD28B}"/>
          </ac:spMkLst>
        </pc:spChg>
        <pc:spChg chg="add mod">
          <ac:chgData name="Kulinich Bohdan" userId="48e65c9f34e137d0" providerId="LiveId" clId="{D78F5C5C-F5FB-FD41-AF5D-034CB969769F}" dt="2023-06-11T19:56:11.172" v="3968" actId="14100"/>
          <ac:spMkLst>
            <pc:docMk/>
            <pc:sldMk cId="2337633875" sldId="279"/>
            <ac:spMk id="42" creationId="{87915498-E7C5-5AC4-1626-A53125AE76DF}"/>
          </ac:spMkLst>
        </pc:spChg>
        <pc:spChg chg="add mod">
          <ac:chgData name="Kulinich Bohdan" userId="48e65c9f34e137d0" providerId="LiveId" clId="{D78F5C5C-F5FB-FD41-AF5D-034CB969769F}" dt="2023-06-11T19:56:22.873" v="3970" actId="14100"/>
          <ac:spMkLst>
            <pc:docMk/>
            <pc:sldMk cId="2337633875" sldId="279"/>
            <ac:spMk id="43" creationId="{15751BB4-EF6F-E1BC-7DA5-6BE59725786B}"/>
          </ac:spMkLst>
        </pc:spChg>
        <pc:spChg chg="add mod">
          <ac:chgData name="Kulinich Bohdan" userId="48e65c9f34e137d0" providerId="LiveId" clId="{D78F5C5C-F5FB-FD41-AF5D-034CB969769F}" dt="2023-06-11T19:48:56.476" v="3664" actId="14100"/>
          <ac:spMkLst>
            <pc:docMk/>
            <pc:sldMk cId="2337633875" sldId="279"/>
            <ac:spMk id="50" creationId="{6ACC7EA4-EA71-0193-0F26-D68C37831826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1" creationId="{DD02BB27-EEA7-263C-2F80-B4A737613F59}"/>
          </ac:spMkLst>
        </pc:spChg>
        <pc:spChg chg="add del mod">
          <ac:chgData name="Kulinich Bohdan" userId="48e65c9f34e137d0" providerId="LiveId" clId="{D78F5C5C-F5FB-FD41-AF5D-034CB969769F}" dt="2023-06-11T19:53:55.699" v="3826" actId="478"/>
          <ac:spMkLst>
            <pc:docMk/>
            <pc:sldMk cId="2337633875" sldId="279"/>
            <ac:spMk id="52" creationId="{FBCAED27-C777-A7C8-1090-5E194D62999D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2" creationId="{1BA9A4B4-92E2-34E6-2050-50543FCB0C74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5" creationId="{7BC0F330-851D-E052-DDD2-C7F8ED4D464F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6" creationId="{9B69BFC6-DD53-6D20-29EF-440F329047B1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39" creationId="{5CB13982-32D2-B6DE-893E-6898D3E1E1F6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1" creationId="{4E0CEE9A-DF4C-BD44-38FF-78025AA904C9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2" creationId="{D81F909F-8C08-D133-3E91-D20E81FB52EC}"/>
          </ac:spMkLst>
        </pc:spChg>
        <pc:spChg chg="del">
          <ac:chgData name="Kulinich Bohdan" userId="48e65c9f34e137d0" providerId="LiveId" clId="{D78F5C5C-F5FB-FD41-AF5D-034CB969769F}" dt="2023-06-11T19:35:43.953" v="3209" actId="478"/>
          <ac:spMkLst>
            <pc:docMk/>
            <pc:sldMk cId="2337633875" sldId="279"/>
            <ac:spMk id="145" creationId="{6BFC1E83-7376-7C3B-1B32-144CB5404967}"/>
          </ac:spMkLst>
        </pc:spChg>
        <pc:grpChg chg="add del mod">
          <ac:chgData name="Kulinich Bohdan" userId="48e65c9f34e137d0" providerId="LiveId" clId="{D78F5C5C-F5FB-FD41-AF5D-034CB969769F}" dt="2023-06-11T19:37:42.164" v="3223" actId="165"/>
          <ac:grpSpMkLst>
            <pc:docMk/>
            <pc:sldMk cId="2337633875" sldId="279"/>
            <ac:grpSpMk id="10" creationId="{45934CA0-D4A7-7256-7D2B-D9BDEBDD085A}"/>
          </ac:grpSpMkLst>
        </pc:grpChg>
        <pc:grpChg chg="add del mod">
          <ac:chgData name="Kulinich Bohdan" userId="48e65c9f34e137d0" providerId="LiveId" clId="{D78F5C5C-F5FB-FD41-AF5D-034CB969769F}" dt="2023-06-11T19:37:11.414" v="3214" actId="478"/>
          <ac:grpSpMkLst>
            <pc:docMk/>
            <pc:sldMk cId="2337633875" sldId="279"/>
            <ac:grpSpMk id="17" creationId="{864CB0F1-F353-5D10-32E0-425BCE7763E6}"/>
          </ac:grpSpMkLst>
        </pc:grpChg>
        <pc:grpChg chg="add del mod topLvl">
          <ac:chgData name="Kulinich Bohdan" userId="48e65c9f34e137d0" providerId="LiveId" clId="{D78F5C5C-F5FB-FD41-AF5D-034CB969769F}" dt="2023-06-11T19:57:27.486" v="3983" actId="165"/>
          <ac:grpSpMkLst>
            <pc:docMk/>
            <pc:sldMk cId="2337633875" sldId="279"/>
            <ac:grpSpMk id="25" creationId="{1C72302D-B8A9-17F3-655A-637A28B6FC2A}"/>
          </ac:grpSpMkLst>
        </pc:grpChg>
        <pc:grpChg chg="add del mod">
          <ac:chgData name="Kulinich Bohdan" userId="48e65c9f34e137d0" providerId="LiveId" clId="{D78F5C5C-F5FB-FD41-AF5D-034CB969769F}" dt="2023-06-11T19:57:24.620" v="3982" actId="165"/>
          <ac:grpSpMkLst>
            <pc:docMk/>
            <pc:sldMk cId="2337633875" sldId="279"/>
            <ac:grpSpMk id="34" creationId="{CCB079ED-4B74-CCCD-7560-ADD482592320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1" creationId="{DA70B51B-53F1-19CC-E82E-3360BCFCF9C1}"/>
          </ac:grpSpMkLst>
        </pc:grpChg>
        <pc:grpChg chg="del">
          <ac:chgData name="Kulinich Bohdan" userId="48e65c9f34e137d0" providerId="LiveId" clId="{D78F5C5C-F5FB-FD41-AF5D-034CB969769F}" dt="2023-06-11T19:35:43.953" v="3209" actId="478"/>
          <ac:grpSpMkLst>
            <pc:docMk/>
            <pc:sldMk cId="2337633875" sldId="279"/>
            <ac:grpSpMk id="182" creationId="{ADA8882D-AA0C-4D1F-6603-B238A2F23443}"/>
          </ac:grpSpMkLst>
        </pc:grpChg>
        <pc:picChg chg="del">
          <ac:chgData name="Kulinich Bohdan" userId="48e65c9f34e137d0" providerId="LiveId" clId="{D78F5C5C-F5FB-FD41-AF5D-034CB969769F}" dt="2023-06-11T19:35:43.953" v="3209" actId="478"/>
          <ac:picMkLst>
            <pc:docMk/>
            <pc:sldMk cId="2337633875" sldId="279"/>
            <ac:picMk id="144" creationId="{1825A564-4C16-F311-AD27-96494866F158}"/>
          </ac:picMkLst>
        </pc:pic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2" creationId="{7BD23625-A9B2-3C38-038C-387E73D072BB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3" creationId="{0CE5F2C3-8FB8-16C6-7290-CE86A26ECD28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4" creationId="{8CCC6040-7A07-3216-79D2-2811D5300D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7" creationId="{FDA5CAB1-ACC1-ABAB-7438-1D81D2560A71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8" creationId="{64B985DC-89C7-CC30-3EB2-542A79E94199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9" creationId="{E065D861-33C2-A5DE-4E14-8427C1F70B35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1" creationId="{7648C36A-9591-E864-A065-CBBD06D7B7DC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2" creationId="{9F238DBD-72F7-4956-DA28-DE7405BEB7F4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3" creationId="{7395448E-468E-37B7-B481-9B0DCCBB4EBA}"/>
          </ac:cxnSpMkLst>
        </pc:cxnChg>
        <pc:cxnChg chg="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4" creationId="{50ABB81E-AE8F-9F37-CCE8-DE923FDCCB2A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5" creationId="{0D60E705-37F3-C726-761E-22ACC78F8D7D}"/>
          </ac:cxnSpMkLst>
        </pc:cxnChg>
        <pc:cxnChg chg="add mod topLvl">
          <ac:chgData name="Kulinich Bohdan" userId="48e65c9f34e137d0" providerId="LiveId" clId="{D78F5C5C-F5FB-FD41-AF5D-034CB969769F}" dt="2023-06-11T19:57:27.486" v="3983" actId="165"/>
          <ac:cxnSpMkLst>
            <pc:docMk/>
            <pc:sldMk cId="2337633875" sldId="279"/>
            <ac:cxnSpMk id="16" creationId="{95983BC3-BE3A-C8B6-627C-1297BE50784F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8" creationId="{6E9D53C0-64CA-D04E-DCFF-31117B96D8D5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19" creationId="{642D6D6C-C95B-EBB2-6022-D45F8A35BBB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0" creationId="{74444D80-839D-9109-47B1-E512B9CE05E7}"/>
          </ac:cxnSpMkLst>
        </pc:cxnChg>
        <pc:cxnChg chg="mod">
          <ac:chgData name="Kulinich Bohdan" userId="48e65c9f34e137d0" providerId="LiveId" clId="{D78F5C5C-F5FB-FD41-AF5D-034CB969769F}" dt="2023-06-11T19:36:58.696" v="3210"/>
          <ac:cxnSpMkLst>
            <pc:docMk/>
            <pc:sldMk cId="2337633875" sldId="279"/>
            <ac:cxnSpMk id="21" creationId="{ABD051C2-8888-884A-B553-A925CDF97B67}"/>
          </ac:cxnSpMkLst>
        </pc:cxnChg>
      </pc:sldChg>
      <pc:sldChg chg="modSp mod setBg">
        <pc:chgData name="Kulinich Bohdan" userId="48e65c9f34e137d0" providerId="LiveId" clId="{D78F5C5C-F5FB-FD41-AF5D-034CB969769F}" dt="2023-06-13T11:39:48.990" v="5241"/>
        <pc:sldMkLst>
          <pc:docMk/>
          <pc:sldMk cId="945877188" sldId="280"/>
        </pc:sldMkLst>
        <pc:spChg chg="mod">
          <ac:chgData name="Kulinich Bohdan" userId="48e65c9f34e137d0" providerId="LiveId" clId="{D78F5C5C-F5FB-FD41-AF5D-034CB969769F}" dt="2023-06-12T18:15:59.210" v="5229" actId="14100"/>
          <ac:spMkLst>
            <pc:docMk/>
            <pc:sldMk cId="945877188" sldId="280"/>
            <ac:spMk id="3" creationId="{98D91E90-AC73-5E6B-4E0C-248EE3206605}"/>
          </ac:spMkLst>
        </pc:spChg>
        <pc:spChg chg="mod">
          <ac:chgData name="Kulinich Bohdan" userId="48e65c9f34e137d0" providerId="LiveId" clId="{D78F5C5C-F5FB-FD41-AF5D-034CB969769F}" dt="2023-06-13T11:39:48.990" v="5241"/>
          <ac:spMkLst>
            <pc:docMk/>
            <pc:sldMk cId="945877188" sldId="280"/>
            <ac:spMk id="6" creationId="{CE297869-1730-E86A-2F98-E78E984ACD7E}"/>
          </ac:spMkLst>
        </pc:spChg>
      </pc:sldChg>
      <pc:sldChg chg="modSp">
        <pc:chgData name="Kulinich Bohdan" userId="48e65c9f34e137d0" providerId="LiveId" clId="{D78F5C5C-F5FB-FD41-AF5D-034CB969769F}" dt="2023-06-03T11:23:08.412" v="42" actId="20577"/>
        <pc:sldMkLst>
          <pc:docMk/>
          <pc:sldMk cId="3313802318" sldId="284"/>
        </pc:sldMkLst>
        <pc:spChg chg="mod">
          <ac:chgData name="Kulinich Bohdan" userId="48e65c9f34e137d0" providerId="LiveId" clId="{D78F5C5C-F5FB-FD41-AF5D-034CB969769F}" dt="2023-06-03T11:23:08.412" v="42" actId="20577"/>
          <ac:spMkLst>
            <pc:docMk/>
            <pc:sldMk cId="3313802318" sldId="284"/>
            <ac:spMk id="8" creationId="{A72FC8FB-3A05-9844-AD26-C5BDD3FA83E6}"/>
          </ac:spMkLst>
        </pc:spChg>
        <pc:spChg chg="mod">
          <ac:chgData name="Kulinich Bohdan" userId="48e65c9f34e137d0" providerId="LiveId" clId="{D78F5C5C-F5FB-FD41-AF5D-034CB969769F}" dt="2023-06-03T11:22:56.084" v="0" actId="20577"/>
          <ac:spMkLst>
            <pc:docMk/>
            <pc:sldMk cId="3313802318" sldId="284"/>
            <ac:spMk id="9" creationId="{F9E2848F-D8CB-91E3-A48E-5B3C81D71379}"/>
          </ac:spMkLst>
        </pc:spChg>
      </pc:sldChg>
      <pc:sldChg chg="addSp delSp modSp mod delAnim modAnim">
        <pc:chgData name="Kulinich Bohdan" userId="48e65c9f34e137d0" providerId="LiveId" clId="{D78F5C5C-F5FB-FD41-AF5D-034CB969769F}" dt="2023-06-11T18:07:03.933" v="2841"/>
        <pc:sldMkLst>
          <pc:docMk/>
          <pc:sldMk cId="830744207" sldId="291"/>
        </pc:sldMkLst>
        <pc:spChg chg="add mod">
          <ac:chgData name="Kulinich Bohdan" userId="48e65c9f34e137d0" providerId="LiveId" clId="{D78F5C5C-F5FB-FD41-AF5D-034CB969769F}" dt="2023-06-04T17:56:23.287" v="186" actId="14100"/>
          <ac:spMkLst>
            <pc:docMk/>
            <pc:sldMk cId="830744207" sldId="291"/>
            <ac:spMk id="2" creationId="{CBD24873-B8D4-44FC-2461-6DDB4583CEC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4" creationId="{7E5BB6A8-B869-E16C-AB25-DB108631E7E9}"/>
          </ac:spMkLst>
        </pc:spChg>
        <pc:spChg chg="add mod">
          <ac:chgData name="Kulinich Bohdan" userId="48e65c9f34e137d0" providerId="LiveId" clId="{D78F5C5C-F5FB-FD41-AF5D-034CB969769F}" dt="2023-06-11T16:58:41.670" v="2783" actId="1038"/>
          <ac:spMkLst>
            <pc:docMk/>
            <pc:sldMk cId="830744207" sldId="291"/>
            <ac:spMk id="4" creationId="{E9E35BFB-D228-ACF4-2BC0-99AF3F0961A2}"/>
          </ac:spMkLst>
        </pc:spChg>
        <pc:spChg chg="add mod">
          <ac:chgData name="Kulinich Bohdan" userId="48e65c9f34e137d0" providerId="LiveId" clId="{D78F5C5C-F5FB-FD41-AF5D-034CB969769F}" dt="2023-06-11T16:58:53.923" v="2789" actId="1076"/>
          <ac:spMkLst>
            <pc:docMk/>
            <pc:sldMk cId="830744207" sldId="291"/>
            <ac:spMk id="5" creationId="{0762759C-4654-5A8F-F0AD-E39B59E41BA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5" creationId="{390791F1-7B60-3B8B-FC8B-A41978EA0861}"/>
          </ac:spMkLst>
        </pc:spChg>
        <pc:spChg chg="add mod">
          <ac:chgData name="Kulinich Bohdan" userId="48e65c9f34e137d0" providerId="LiveId" clId="{D78F5C5C-F5FB-FD41-AF5D-034CB969769F}" dt="2023-06-11T16:58:59.710" v="2792" actId="20577"/>
          <ac:spMkLst>
            <pc:docMk/>
            <pc:sldMk cId="830744207" sldId="291"/>
            <ac:spMk id="6" creationId="{17F638E6-879C-23CC-6A43-3857FCD14A2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" creationId="{CF4F5DDB-6A9F-4D4A-7EB5-B9123BE9D49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" creationId="{C3871420-66D0-A87F-499C-7FA1A2B84D5A}"/>
          </ac:spMkLst>
        </pc:spChg>
        <pc:spChg chg="add mod">
          <ac:chgData name="Kulinich Bohdan" userId="48e65c9f34e137d0" providerId="LiveId" clId="{D78F5C5C-F5FB-FD41-AF5D-034CB969769F}" dt="2023-06-11T16:59:33.946" v="2798" actId="20577"/>
          <ac:spMkLst>
            <pc:docMk/>
            <pc:sldMk cId="830744207" sldId="291"/>
            <ac:spMk id="7" creationId="{F197D1A0-116A-22BE-A825-B4604A3FD0FD}"/>
          </ac:spMkLst>
        </pc:spChg>
        <pc:spChg chg="add mod">
          <ac:chgData name="Kulinich Bohdan" userId="48e65c9f34e137d0" providerId="LiveId" clId="{D78F5C5C-F5FB-FD41-AF5D-034CB969769F}" dt="2023-06-11T16:59:55.590" v="2805" actId="1036"/>
          <ac:spMkLst>
            <pc:docMk/>
            <pc:sldMk cId="830744207" sldId="291"/>
            <ac:spMk id="8" creationId="{90BF6156-5530-21EB-D0D5-70DD113E0AAB}"/>
          </ac:spMkLst>
        </pc:spChg>
        <pc:spChg chg="add mod">
          <ac:chgData name="Kulinich Bohdan" userId="48e65c9f34e137d0" providerId="LiveId" clId="{D78F5C5C-F5FB-FD41-AF5D-034CB969769F}" dt="2023-06-11T17:00:00.423" v="2807" actId="1076"/>
          <ac:spMkLst>
            <pc:docMk/>
            <pc:sldMk cId="830744207" sldId="291"/>
            <ac:spMk id="9" creationId="{36A7A18E-F8BE-F307-438B-C746564B6565}"/>
          </ac:spMkLst>
        </pc:spChg>
        <pc:spChg chg="add mod">
          <ac:chgData name="Kulinich Bohdan" userId="48e65c9f34e137d0" providerId="LiveId" clId="{D78F5C5C-F5FB-FD41-AF5D-034CB969769F}" dt="2023-06-11T17:01:01.584" v="2818" actId="20577"/>
          <ac:spMkLst>
            <pc:docMk/>
            <pc:sldMk cId="830744207" sldId="291"/>
            <ac:spMk id="10" creationId="{03615F96-BA1A-77A4-C42E-4278CCBB291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0" creationId="{69A51075-61A5-85F8-DB9D-A2B74EA49985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1" creationId="{CFBF1584-D463-A0E9-050E-F45E2A6BFF4A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" creationId="{CCAAA3D3-0689-233E-B8A0-CF1B073D4E20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4" creationId="{5CBA96F3-3612-20AB-209F-45B1C04A326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7" creationId="{312FA20A-C0CC-DFBD-3DDA-FA11CC282690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0" creationId="{BDC6B5DD-A108-EE35-B27C-2ED44C360F88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1" creationId="{BBC67920-6A0C-5F45-DE25-DB44D53AC51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2" creationId="{40A1A4AB-4F45-D7F0-185E-8606141E424C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3" creationId="{A41FF18B-7808-64C7-6EBC-57D093039FD1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4" creationId="{181DA7D9-32AC-119E-EFDF-6C78933C5A7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25" creationId="{67B40B85-3D5D-2B46-3060-46FB51E8E163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4" creationId="{35712F2B-DF33-093C-D149-9C8D81515E32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45" creationId="{3EF3A4E6-4E47-F52B-0CD9-EDDC30389C52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1" creationId="{89EB0E40-06FE-CB61-F2B3-0FE55E201D5D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4T17:55:28.939" v="159" actId="478"/>
          <ac:spMkLst>
            <pc:docMk/>
            <pc:sldMk cId="830744207" sldId="291"/>
            <ac:spMk id="73" creationId="{20859526-B32F-1EEF-1DFE-88C23C36B9C5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1" creationId="{291A4F29-6AAB-7BBA-47A2-587B675A478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2" creationId="{98E73171-28E8-D601-A73A-D1E622E073C1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4" creationId="{E30E4783-F23C-E22D-03DB-AB15653C8DC4}"/>
          </ac:spMkLst>
        </pc:spChg>
        <pc:spChg chg="add mod">
          <ac:chgData name="Kulinich Bohdan" userId="48e65c9f34e137d0" providerId="LiveId" clId="{D78F5C5C-F5FB-FD41-AF5D-034CB969769F}" dt="2023-06-11T16:57:52.008" v="2751" actId="1036"/>
          <ac:spMkLst>
            <pc:docMk/>
            <pc:sldMk cId="830744207" sldId="291"/>
            <ac:spMk id="125" creationId="{07CFC082-BE66-1715-9153-EE24F039304E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6" creationId="{73C10708-17AF-40F1-7E06-F1CDF8FDF0E7}"/>
          </ac:spMkLst>
        </pc:spChg>
        <pc:spChg chg="add mod">
          <ac:chgData name="Kulinich Bohdan" userId="48e65c9f34e137d0" providerId="LiveId" clId="{D78F5C5C-F5FB-FD41-AF5D-034CB969769F}" dt="2023-06-11T16:58:04.297" v="2775" actId="1035"/>
          <ac:spMkLst>
            <pc:docMk/>
            <pc:sldMk cId="830744207" sldId="291"/>
            <ac:spMk id="127" creationId="{55B0ECCD-6D81-1414-DF82-1D55609B166A}"/>
          </ac:spMkLst>
        </pc:spChg>
        <pc:grpChg chg="add del mod">
          <ac:chgData name="Kulinich Bohdan" userId="48e65c9f34e137d0" providerId="LiveId" clId="{D78F5C5C-F5FB-FD41-AF5D-034CB969769F}" dt="2023-06-04T17:57:39.599" v="237" actId="165"/>
          <ac:grpSpMkLst>
            <pc:docMk/>
            <pc:sldMk cId="830744207" sldId="291"/>
            <ac:grpSpMk id="26" creationId="{7DC095A0-0FF5-51E5-B3B6-7E795E81F454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3" creationId="{65D12209-08C3-E457-CB98-B07F01A840B3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4" creationId="{47648821-F6C9-ED0A-491B-B6440CF39E60}"/>
          </ac:grpSpMkLst>
        </pc:grpChg>
        <pc:grpChg chg="add mod">
          <ac:chgData name="Kulinich Bohdan" userId="48e65c9f34e137d0" providerId="LiveId" clId="{D78F5C5C-F5FB-FD41-AF5D-034CB969769F}" dt="2023-06-11T16:58:04.297" v="2775" actId="1035"/>
          <ac:grpSpMkLst>
            <pc:docMk/>
            <pc:sldMk cId="830744207" sldId="291"/>
            <ac:grpSpMk id="39" creationId="{674A481B-9CD4-96EA-0735-5022B92C5CEF}"/>
          </ac:grpSpMkLst>
        </pc:grpChg>
        <pc:grpChg chg="add del mod">
          <ac:chgData name="Kulinich Bohdan" userId="48e65c9f34e137d0" providerId="LiveId" clId="{D78F5C5C-F5FB-FD41-AF5D-034CB969769F}" dt="2023-06-05T08:08:44.461" v="323" actId="165"/>
          <ac:grpSpMkLst>
            <pc:docMk/>
            <pc:sldMk cId="830744207" sldId="291"/>
            <ac:grpSpMk id="65" creationId="{51FD01DB-1D79-1728-9BB0-7A4B581CC69E}"/>
          </ac:grpSpMkLst>
        </pc:grp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8" creationId="{3DFD06F0-2BAE-26B5-E59B-DDE3B29B0FB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3" creationId="{E48A08AE-F2EB-A7AA-175B-1B7057B53691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5" creationId="{EC2716F6-89DE-9731-A795-D051AB030B0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16" creationId="{0B8229A5-66CB-A91E-DB6A-650A4A4254C7}"/>
          </ac:cxnSpMkLst>
        </pc:cxnChg>
        <pc:cxnChg chg="add mod topLvl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18" creationId="{6F25158B-3ADE-1607-9A8D-4757C284B222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27" creationId="{B8F63EC5-53E5-07F5-E4F7-AA5C00FD5CB8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1" creationId="{7E5B3CF1-4922-DC60-757D-0904E839DB1E}"/>
          </ac:cxnSpMkLst>
        </pc:cxnChg>
        <pc:cxnChg chg="add mod">
          <ac:chgData name="Kulinich Bohdan" userId="48e65c9f34e137d0" providerId="LiveId" clId="{D78F5C5C-F5FB-FD41-AF5D-034CB969769F}" dt="2023-06-04T17:58:20.841" v="248" actId="164"/>
          <ac:cxnSpMkLst>
            <pc:docMk/>
            <pc:sldMk cId="830744207" sldId="291"/>
            <ac:cxnSpMk id="32" creationId="{E54D53A3-0AE1-668E-0082-645CCDAA9F57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5" creationId="{C0A5FDEC-0E51-D06E-AAEC-E1FB3C14CB46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6" creationId="{6AB8BBE9-CD4E-4E99-CB0C-023AAB43D82B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7" creationId="{097C7607-DCD7-4A1E-238F-1E0436646622}"/>
          </ac:cxnSpMkLst>
        </pc:cxnChg>
        <pc:cxnChg chg="mod">
          <ac:chgData name="Kulinich Bohdan" userId="48e65c9f34e137d0" providerId="LiveId" clId="{D78F5C5C-F5FB-FD41-AF5D-034CB969769F}" dt="2023-06-04T17:58:25.941" v="249"/>
          <ac:cxnSpMkLst>
            <pc:docMk/>
            <pc:sldMk cId="830744207" sldId="291"/>
            <ac:cxnSpMk id="38" creationId="{B773D7BB-B234-278F-A277-BFC6B0997277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0" creationId="{B9AEEBC3-1086-06E4-E092-0A8DD380B0EA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1" creationId="{850065B1-E9A3-1DD0-0D1F-EAFB7541A6A5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2" creationId="{C0967F5C-8C84-AE32-1FEB-F849AD57517E}"/>
          </ac:cxnSpMkLst>
        </pc:cxnChg>
        <pc:cxnChg chg="mod">
          <ac:chgData name="Kulinich Bohdan" userId="48e65c9f34e137d0" providerId="LiveId" clId="{D78F5C5C-F5FB-FD41-AF5D-034CB969769F}" dt="2023-06-04T17:58:31.673" v="252"/>
          <ac:cxnSpMkLst>
            <pc:docMk/>
            <pc:sldMk cId="830744207" sldId="291"/>
            <ac:cxnSpMk id="43" creationId="{D95B032C-E429-BAED-30AB-804A55C7271A}"/>
          </ac:cxnSpMkLst>
        </pc:cxnChg>
        <pc:cxnChg chg="add del mod">
          <ac:chgData name="Kulinich Bohdan" userId="48e65c9f34e137d0" providerId="LiveId" clId="{D78F5C5C-F5FB-FD41-AF5D-034CB969769F}" dt="2023-06-04T18:00:37.337" v="302" actId="478"/>
          <ac:cxnSpMkLst>
            <pc:docMk/>
            <pc:sldMk cId="830744207" sldId="291"/>
            <ac:cxnSpMk id="47" creationId="{EB5AB9D8-8379-7E3D-258F-2757FB44FDFD}"/>
          </ac:cxnSpMkLst>
        </pc:cxnChg>
        <pc:cxnChg chg="add del mod">
          <ac:chgData name="Kulinich Bohdan" userId="48e65c9f34e137d0" providerId="LiveId" clId="{D78F5C5C-F5FB-FD41-AF5D-034CB969769F}" dt="2023-06-04T18:00:35.738" v="301" actId="478"/>
          <ac:cxnSpMkLst>
            <pc:docMk/>
            <pc:sldMk cId="830744207" sldId="291"/>
            <ac:cxnSpMk id="49" creationId="{9FBF520D-AFA1-4E77-8F98-7F8BE9DFF51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1" creationId="{E7853716-DC5E-A1BB-AE18-E012BC31005E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3" creationId="{F5984F1E-22BE-16E8-D637-C7DE9DE99E77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8" creationId="{BC3AA303-35FC-5752-0DBC-7D5AC10EBD3C}"/>
          </ac:cxnSpMkLst>
        </pc:cxnChg>
        <pc:cxnChg chg="add mod topLvl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59" creationId="{6A188906-E7EF-F36D-7C0E-31A6A8ECFB1A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4T17:55:28.939" v="159" actId="478"/>
          <ac:cxnSpMkLst>
            <pc:docMk/>
            <pc:sldMk cId="830744207" sldId="291"/>
            <ac:cxnSpMk id="63" creationId="{416D7566-2216-F6E3-00C7-566892D63EE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68" creationId="{54B736A8-F195-627D-7806-7E616F4A94DD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3" creationId="{E2ADCFB7-182C-FB46-D7C7-2C0EC9459A95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06" creationId="{2C053982-506A-4888-17D2-B1B4FE9A5AD1}"/>
          </ac:cxnSpMkLst>
        </pc:cxnChg>
        <pc:cxnChg chg="add mod">
          <ac:chgData name="Kulinich Bohdan" userId="48e65c9f34e137d0" providerId="LiveId" clId="{D78F5C5C-F5FB-FD41-AF5D-034CB969769F}" dt="2023-06-11T16:58:04.297" v="2775" actId="1035"/>
          <ac:cxnSpMkLst>
            <pc:docMk/>
            <pc:sldMk cId="830744207" sldId="291"/>
            <ac:cxnSpMk id="113" creationId="{E18EC4C9-DD81-5DFA-58F1-E0DA2A9C10F4}"/>
          </ac:cxnSpMkLst>
        </pc:cxnChg>
      </pc:sldChg>
      <pc:sldChg chg="addSp delSp modSp mod delAnim modAnim">
        <pc:chgData name="Kulinich Bohdan" userId="48e65c9f34e137d0" providerId="LiveId" clId="{D78F5C5C-F5FB-FD41-AF5D-034CB969769F}" dt="2023-06-08T18:17:55.108" v="2145" actId="20577"/>
        <pc:sldMkLst>
          <pc:docMk/>
          <pc:sldMk cId="4088897397" sldId="292"/>
        </pc:sldMkLst>
        <pc:spChg chg="add del mod">
          <ac:chgData name="Kulinich Bohdan" userId="48e65c9f34e137d0" providerId="LiveId" clId="{D78F5C5C-F5FB-FD41-AF5D-034CB969769F}" dt="2023-06-06T11:50:46.754" v="1586" actId="478"/>
          <ac:spMkLst>
            <pc:docMk/>
            <pc:sldMk cId="4088897397" sldId="292"/>
            <ac:spMk id="2" creationId="{D2A586FD-ACD6-BFC6-BE64-70DE105A67B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4" creationId="{7E5BB6A8-B869-E16C-AB25-DB108631E7E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5" creationId="{390791F1-7B60-3B8B-FC8B-A41978EA0861}"/>
          </ac:spMkLst>
        </pc:spChg>
        <pc:spChg chg="add del mod">
          <ac:chgData name="Kulinich Bohdan" userId="48e65c9f34e137d0" providerId="LiveId" clId="{D78F5C5C-F5FB-FD41-AF5D-034CB969769F}" dt="2023-06-05T09:02:30.415" v="849" actId="478"/>
          <ac:spMkLst>
            <pc:docMk/>
            <pc:sldMk cId="4088897397" sldId="292"/>
            <ac:spMk id="6" creationId="{42C9A039-7CA7-3AEB-F0FE-58827804DE39}"/>
          </ac:spMkLst>
        </pc:spChg>
        <pc:spChg chg="add mod">
          <ac:chgData name="Kulinich Bohdan" userId="48e65c9f34e137d0" providerId="LiveId" clId="{D78F5C5C-F5FB-FD41-AF5D-034CB969769F}" dt="2023-06-08T18:17:55.108" v="2145" actId="20577"/>
          <ac:spMkLst>
            <pc:docMk/>
            <pc:sldMk cId="4088897397" sldId="292"/>
            <ac:spMk id="7" creationId="{69FF8A2A-2B8B-BCCD-C198-518213B29DB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0" creationId="{69A51075-61A5-85F8-DB9D-A2B74EA49985}"/>
          </ac:spMkLst>
        </pc:spChg>
        <pc:spChg chg="mod">
          <ac:chgData name="Kulinich Bohdan" userId="48e65c9f34e137d0" providerId="LiveId" clId="{D78F5C5C-F5FB-FD41-AF5D-034CB969769F}" dt="2023-06-05T09:10:18.728" v="1000"/>
          <ac:spMkLst>
            <pc:docMk/>
            <pc:sldMk cId="4088897397" sldId="292"/>
            <ac:spMk id="13" creationId="{85BC726B-D2B4-08C3-B380-C10F1B3012E9}"/>
          </ac:spMkLst>
        </pc:spChg>
        <pc:spChg chg="del mod">
          <ac:chgData name="Kulinich Bohdan" userId="48e65c9f34e137d0" providerId="LiveId" clId="{D78F5C5C-F5FB-FD41-AF5D-034CB969769F}" dt="2023-06-05T09:49:44.530" v="1009" actId="478"/>
          <ac:spMkLst>
            <pc:docMk/>
            <pc:sldMk cId="4088897397" sldId="292"/>
            <ac:spMk id="15" creationId="{A21CA286-A5D1-DA4B-B50D-9B30689B4696}"/>
          </ac:spMkLst>
        </pc:spChg>
        <pc:spChg chg="add mod">
          <ac:chgData name="Kulinich Bohdan" userId="48e65c9f34e137d0" providerId="LiveId" clId="{D78F5C5C-F5FB-FD41-AF5D-034CB969769F}" dt="2023-06-07T08:09:01.455" v="2036" actId="20577"/>
          <ac:spMkLst>
            <pc:docMk/>
            <pc:sldMk cId="4088897397" sldId="292"/>
            <ac:spMk id="15" creationId="{B30A1764-373F-D2F9-943B-06F213BD4164}"/>
          </ac:spMkLst>
        </pc:spChg>
        <pc:spChg chg="add mod">
          <ac:chgData name="Kulinich Bohdan" userId="48e65c9f34e137d0" providerId="LiveId" clId="{D78F5C5C-F5FB-FD41-AF5D-034CB969769F}" dt="2023-06-06T19:09:51.374" v="1707" actId="14100"/>
          <ac:spMkLst>
            <pc:docMk/>
            <pc:sldMk cId="4088897397" sldId="292"/>
            <ac:spMk id="16" creationId="{E867058E-7248-9272-4AC8-AB81ABF90569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7" creationId="{312FA20A-C0CC-DFBD-3DDA-FA11CC282690}"/>
          </ac:spMkLst>
        </pc:spChg>
        <pc:spChg chg="add mod">
          <ac:chgData name="Kulinich Bohdan" userId="48e65c9f34e137d0" providerId="LiveId" clId="{D78F5C5C-F5FB-FD41-AF5D-034CB969769F}" dt="2023-06-06T19:09:44.244" v="1706" actId="14100"/>
          <ac:spMkLst>
            <pc:docMk/>
            <pc:sldMk cId="4088897397" sldId="292"/>
            <ac:spMk id="17" creationId="{BFC51AD1-F956-DE04-5449-A98B837214BE}"/>
          </ac:spMkLst>
        </pc:spChg>
        <pc:spChg chg="add mod">
          <ac:chgData name="Kulinich Bohdan" userId="48e65c9f34e137d0" providerId="LiveId" clId="{D78F5C5C-F5FB-FD41-AF5D-034CB969769F}" dt="2023-06-06T19:10:16.664" v="1712" actId="1076"/>
          <ac:spMkLst>
            <pc:docMk/>
            <pc:sldMk cId="4088897397" sldId="292"/>
            <ac:spMk id="18" creationId="{7FF4718A-79EF-FE0B-7BD1-3B09D27F4F8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19" creationId="{FD748ECC-38D8-E835-BB3F-36B885C1C9CC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6" creationId="{3D882BDF-0F3C-98B9-49A2-770B98B054F0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28" creationId="{E23B2025-9573-A533-40BA-5ACC95C6B293}"/>
          </ac:spMkLst>
        </pc:spChg>
        <pc:spChg chg="del mod topLvl">
          <ac:chgData name="Kulinich Bohdan" userId="48e65c9f34e137d0" providerId="LiveId" clId="{D78F5C5C-F5FB-FD41-AF5D-034CB969769F}" dt="2023-06-05T09:54:28.852" v="1046" actId="478"/>
          <ac:spMkLst>
            <pc:docMk/>
            <pc:sldMk cId="4088897397" sldId="292"/>
            <ac:spMk id="30" creationId="{4C5B6946-9482-CB51-9FCC-51132A1DEC14}"/>
          </ac:spMkLst>
        </pc:spChg>
        <pc:spChg chg="del mod">
          <ac:chgData name="Kulinich Bohdan" userId="48e65c9f34e137d0" providerId="LiveId" clId="{D78F5C5C-F5FB-FD41-AF5D-034CB969769F}" dt="2023-06-05T09:54:20.735" v="1044" actId="478"/>
          <ac:spMkLst>
            <pc:docMk/>
            <pc:sldMk cId="4088897397" sldId="292"/>
            <ac:spMk id="32" creationId="{185FC31F-8338-19DC-28F3-E2324AA1FF53}"/>
          </ac:spMkLst>
        </pc:spChg>
        <pc:spChg chg="add mod topLvl modVis">
          <ac:chgData name="Kulinich Bohdan" userId="48e65c9f34e137d0" providerId="LiveId" clId="{D78F5C5C-F5FB-FD41-AF5D-034CB969769F}" dt="2023-06-06T11:35:09.317" v="1247" actId="14429"/>
          <ac:spMkLst>
            <pc:docMk/>
            <pc:sldMk cId="4088897397" sldId="292"/>
            <ac:spMk id="42" creationId="{058B3B10-D448-96F5-19C6-A0AA3A60D3B1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3" creationId="{75A6F31E-89AC-A6E4-A0FE-85A31890C51A}"/>
          </ac:spMkLst>
        </pc:spChg>
        <pc:spChg chg="add mod topLvl">
          <ac:chgData name="Kulinich Bohdan" userId="48e65c9f34e137d0" providerId="LiveId" clId="{D78F5C5C-F5FB-FD41-AF5D-034CB969769F}" dt="2023-06-06T11:31:11.907" v="1214" actId="165"/>
          <ac:spMkLst>
            <pc:docMk/>
            <pc:sldMk cId="4088897397" sldId="292"/>
            <ac:spMk id="45" creationId="{55EBB096-59CF-7A1C-C83F-A14BD9E973D5}"/>
          </ac:spMkLst>
        </pc:spChg>
        <pc:spChg chg="add mod topLvl">
          <ac:chgData name="Kulinich Bohdan" userId="48e65c9f34e137d0" providerId="LiveId" clId="{D78F5C5C-F5FB-FD41-AF5D-034CB969769F}" dt="2023-06-07T08:44:38.968" v="2038" actId="20577"/>
          <ac:spMkLst>
            <pc:docMk/>
            <pc:sldMk cId="4088897397" sldId="292"/>
            <ac:spMk id="46" creationId="{E2DFEF4A-1A97-F2ED-A76F-D7B02DD2FE1E}"/>
          </ac:spMkLst>
        </pc:spChg>
        <pc:spChg chg="add del mod topLvl">
          <ac:chgData name="Kulinich Bohdan" userId="48e65c9f34e137d0" providerId="LiveId" clId="{D78F5C5C-F5FB-FD41-AF5D-034CB969769F}" dt="2023-06-06T11:34:30.496" v="1238" actId="478"/>
          <ac:spMkLst>
            <pc:docMk/>
            <pc:sldMk cId="4088897397" sldId="292"/>
            <ac:spMk id="48" creationId="{1F6881EA-0643-0ADC-C0D2-837D2C4ADE5F}"/>
          </ac:spMkLst>
        </pc:spChg>
        <pc:spChg chg="add mod topLvl modVis">
          <ac:chgData name="Kulinich Bohdan" userId="48e65c9f34e137d0" providerId="LiveId" clId="{D78F5C5C-F5FB-FD41-AF5D-034CB969769F}" dt="2023-06-06T11:36:06.734" v="1262" actId="1076"/>
          <ac:spMkLst>
            <pc:docMk/>
            <pc:sldMk cId="4088897397" sldId="292"/>
            <ac:spMk id="50" creationId="{E49FBCBC-275E-14CF-3FBA-E7574E73C618}"/>
          </ac:spMkLst>
        </pc:spChg>
        <pc:spChg chg="add del mod topLvl">
          <ac:chgData name="Kulinich Bohdan" userId="48e65c9f34e137d0" providerId="LiveId" clId="{D78F5C5C-F5FB-FD41-AF5D-034CB969769F}" dt="2023-06-06T11:34:29.167" v="1237" actId="478"/>
          <ac:spMkLst>
            <pc:docMk/>
            <pc:sldMk cId="4088897397" sldId="292"/>
            <ac:spMk id="51" creationId="{8C5C67C4-F21D-A6F0-C874-A350AAA61F55}"/>
          </ac:spMkLst>
        </pc:spChg>
        <pc:spChg chg="add del mod topLvl modVis">
          <ac:chgData name="Kulinich Bohdan" userId="48e65c9f34e137d0" providerId="LiveId" clId="{D78F5C5C-F5FB-FD41-AF5D-034CB969769F}" dt="2023-06-06T11:35:13.719" v="1250" actId="478"/>
          <ac:spMkLst>
            <pc:docMk/>
            <pc:sldMk cId="4088897397" sldId="292"/>
            <ac:spMk id="53" creationId="{7D9DC167-D574-941F-AC70-2E7080423736}"/>
          </ac:spMkLst>
        </pc:spChg>
        <pc:spChg chg="add mod">
          <ac:chgData name="Kulinich Bohdan" userId="48e65c9f34e137d0" providerId="LiveId" clId="{D78F5C5C-F5FB-FD41-AF5D-034CB969769F}" dt="2023-06-06T11:32:16.006" v="1225" actId="1035"/>
          <ac:spMkLst>
            <pc:docMk/>
            <pc:sldMk cId="4088897397" sldId="292"/>
            <ac:spMk id="55" creationId="{C2719748-5EA2-1909-EE8D-5BD7DD561DD5}"/>
          </ac:spMkLst>
        </pc:spChg>
        <pc:spChg chg="add mod">
          <ac:chgData name="Kulinich Bohdan" userId="48e65c9f34e137d0" providerId="LiveId" clId="{D78F5C5C-F5FB-FD41-AF5D-034CB969769F}" dt="2023-06-06T11:32:10.215" v="1221" actId="20577"/>
          <ac:spMkLst>
            <pc:docMk/>
            <pc:sldMk cId="4088897397" sldId="292"/>
            <ac:spMk id="56" creationId="{CD18CD3C-1778-916D-DD19-098E32CBAB02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4" creationId="{3BF7902C-AF62-84C6-F603-82FBE9DD5464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6" creationId="{60475812-1DB3-C094-55B5-3645BDC60E23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67" creationId="{50A17355-860B-886B-029C-05DE77014F5B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0" creationId="{E603AAB1-F849-0C15-AF73-DFDF6F2A023D}"/>
          </ac:spMkLst>
        </pc:spChg>
        <pc:spChg chg="del">
          <ac:chgData name="Kulinich Bohdan" userId="48e65c9f34e137d0" providerId="LiveId" clId="{D78F5C5C-F5FB-FD41-AF5D-034CB969769F}" dt="2023-06-05T08:59:08.929" v="626" actId="478"/>
          <ac:spMkLst>
            <pc:docMk/>
            <pc:sldMk cId="4088897397" sldId="292"/>
            <ac:spMk id="71" creationId="{89EB0E40-06FE-CB61-F2B3-0FE55E201D5D}"/>
          </ac:spMkLst>
        </pc:spChg>
        <pc:spChg chg="mod">
          <ac:chgData name="Kulinich Bohdan" userId="48e65c9f34e137d0" providerId="LiveId" clId="{D78F5C5C-F5FB-FD41-AF5D-034CB969769F}" dt="2023-06-08T18:17:52.782" v="2144" actId="20577"/>
          <ac:spMkLst>
            <pc:docMk/>
            <pc:sldMk cId="4088897397" sldId="292"/>
            <ac:spMk id="72" creationId="{2A015141-23C7-E443-F350-499C3C318C9B}"/>
          </ac:spMkLst>
        </pc:spChg>
        <pc:spChg chg="del mod">
          <ac:chgData name="Kulinich Bohdan" userId="48e65c9f34e137d0" providerId="LiveId" clId="{D78F5C5C-F5FB-FD41-AF5D-034CB969769F}" dt="2023-06-06T11:51:01.135" v="1592" actId="478"/>
          <ac:spMkLst>
            <pc:docMk/>
            <pc:sldMk cId="4088897397" sldId="292"/>
            <ac:spMk id="73" creationId="{20859526-B32F-1EEF-1DFE-88C23C36B9C5}"/>
          </ac:spMkLst>
        </pc:spChg>
        <pc:spChg chg="add mod topLvl">
          <ac:chgData name="Kulinich Bohdan" userId="48e65c9f34e137d0" providerId="LiveId" clId="{D78F5C5C-F5FB-FD41-AF5D-034CB969769F}" dt="2023-06-06T11:31:53.541" v="1215" actId="165"/>
          <ac:spMkLst>
            <pc:docMk/>
            <pc:sldMk cId="4088897397" sldId="292"/>
            <ac:spMk id="105" creationId="{95F32767-52B6-AB56-1AB9-947A7F1AE604}"/>
          </ac:spMkLst>
        </pc:spChg>
        <pc:spChg chg="add del mod topLvl">
          <ac:chgData name="Kulinich Bohdan" userId="48e65c9f34e137d0" providerId="LiveId" clId="{D78F5C5C-F5FB-FD41-AF5D-034CB969769F}" dt="2023-06-06T11:36:03.844" v="1261" actId="478"/>
          <ac:spMkLst>
            <pc:docMk/>
            <pc:sldMk cId="4088897397" sldId="292"/>
            <ac:spMk id="106" creationId="{4E394E1E-FC24-76CF-15B9-5CEB24462C6A}"/>
          </ac:spMkLst>
        </pc:spChg>
        <pc:grpChg chg="add del mod">
          <ac:chgData name="Kulinich Bohdan" userId="48e65c9f34e137d0" providerId="LiveId" clId="{D78F5C5C-F5FB-FD41-AF5D-034CB969769F}" dt="2023-06-05T09:51:07.121" v="1028" actId="478"/>
          <ac:grpSpMkLst>
            <pc:docMk/>
            <pc:sldMk cId="4088897397" sldId="292"/>
            <ac:grpSpMk id="11" creationId="{088D5176-243B-D766-A5A9-B4A96F19F223}"/>
          </ac:grpSpMkLst>
        </pc:grpChg>
        <pc:grpChg chg="mod">
          <ac:chgData name="Kulinich Bohdan" userId="48e65c9f34e137d0" providerId="LiveId" clId="{D78F5C5C-F5FB-FD41-AF5D-034CB969769F}" dt="2023-06-05T09:10:18.728" v="1000"/>
          <ac:grpSpMkLst>
            <pc:docMk/>
            <pc:sldMk cId="4088897397" sldId="292"/>
            <ac:grpSpMk id="14" creationId="{80B60A16-1720-7D72-A4E8-808A77BB2230}"/>
          </ac:grpSpMkLst>
        </pc:grpChg>
        <pc:grpChg chg="add del mod">
          <ac:chgData name="Kulinich Bohdan" userId="48e65c9f34e137d0" providerId="LiveId" clId="{D78F5C5C-F5FB-FD41-AF5D-034CB969769F}" dt="2023-06-05T09:54:26.800" v="1045" actId="165"/>
          <ac:grpSpMkLst>
            <pc:docMk/>
            <pc:sldMk cId="4088897397" sldId="292"/>
            <ac:grpSpMk id="29" creationId="{D2E42E66-5D99-C21C-BB6D-5B8C84BF6978}"/>
          </ac:grpSpMkLst>
        </pc:grpChg>
        <pc:grpChg chg="del mod topLvl">
          <ac:chgData name="Kulinich Bohdan" userId="48e65c9f34e137d0" providerId="LiveId" clId="{D78F5C5C-F5FB-FD41-AF5D-034CB969769F}" dt="2023-06-06T11:22:18.096" v="1116" actId="165"/>
          <ac:grpSpMkLst>
            <pc:docMk/>
            <pc:sldMk cId="4088897397" sldId="292"/>
            <ac:grpSpMk id="31" creationId="{A646772B-FB41-51FD-8EBB-5600A6163349}"/>
          </ac:grpSpMkLst>
        </pc:grpChg>
        <pc:grpChg chg="add del mod">
          <ac:chgData name="Kulinich Bohdan" userId="48e65c9f34e137d0" providerId="LiveId" clId="{D78F5C5C-F5FB-FD41-AF5D-034CB969769F}" dt="2023-06-06T11:31:11.907" v="1214" actId="165"/>
          <ac:grpSpMkLst>
            <pc:docMk/>
            <pc:sldMk cId="4088897397" sldId="292"/>
            <ac:grpSpMk id="47" creationId="{0D01F074-76B9-2236-F586-B049F903E1BD}"/>
          </ac:grpSpMkLst>
        </pc:grpChg>
        <pc:grpChg chg="add del mod">
          <ac:chgData name="Kulinich Bohdan" userId="48e65c9f34e137d0" providerId="LiveId" clId="{D78F5C5C-F5FB-FD41-AF5D-034CB969769F}" dt="2023-06-06T11:31:53.541" v="1215" actId="165"/>
          <ac:grpSpMkLst>
            <pc:docMk/>
            <pc:sldMk cId="4088897397" sldId="292"/>
            <ac:grpSpMk id="54" creationId="{9F3067CD-C8AD-4464-2FC7-5AAEE39AF8D5}"/>
          </ac:grpSpMkLst>
        </pc:grpChg>
        <pc:cxnChg chg="add mod topLvl modVis">
          <ac:chgData name="Kulinich Bohdan" userId="48e65c9f34e137d0" providerId="LiveId" clId="{D78F5C5C-F5FB-FD41-AF5D-034CB969769F}" dt="2023-06-06T11:35:39.293" v="1257" actId="208"/>
          <ac:cxnSpMkLst>
            <pc:docMk/>
            <pc:sldMk cId="4088897397" sldId="292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8" creationId="{3DFD06F0-2BAE-26B5-E59B-DDE3B29B0FB2}"/>
          </ac:cxnSpMkLst>
        </pc:cxnChg>
        <pc:cxnChg chg="add mod topLvl">
          <ac:chgData name="Kulinich Bohdan" userId="48e65c9f34e137d0" providerId="LiveId" clId="{D78F5C5C-F5FB-FD41-AF5D-034CB969769F}" dt="2023-06-06T11:35:45.447" v="1259" actId="14100"/>
          <ac:cxnSpMkLst>
            <pc:docMk/>
            <pc:sldMk cId="4088897397" sldId="292"/>
            <ac:cxnSpMk id="8" creationId="{D47ECE50-A0D0-185A-5DDD-2127E30913B4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9" creationId="{1A79403F-9E04-7B88-08B8-9BF08AAC19B9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12" creationId="{B42389E4-561C-0506-C5C5-46F327D45331}"/>
          </ac:cxnSpMkLst>
        </pc:cxnChg>
        <pc:cxnChg chg="add del mod topLvl">
          <ac:chgData name="Kulinich Bohdan" userId="48e65c9f34e137d0" providerId="LiveId" clId="{D78F5C5C-F5FB-FD41-AF5D-034CB969769F}" dt="2023-06-06T11:34:00.414" v="1228" actId="478"/>
          <ac:cxnSpMkLst>
            <pc:docMk/>
            <pc:sldMk cId="4088897397" sldId="292"/>
            <ac:cxnSpMk id="14" creationId="{33768D48-A5F8-F312-AE22-67AC4ACACDDE}"/>
          </ac:cxnSpMkLst>
        </pc:cxnChg>
        <pc:cxnChg chg="del mod">
          <ac:chgData name="Kulinich Bohdan" userId="48e65c9f34e137d0" providerId="LiveId" clId="{D78F5C5C-F5FB-FD41-AF5D-034CB969769F}" dt="2023-06-05T09:49:42.758" v="1008" actId="478"/>
          <ac:cxnSpMkLst>
            <pc:docMk/>
            <pc:sldMk cId="4088897397" sldId="292"/>
            <ac:cxnSpMk id="16" creationId="{79947A69-E9C1-BF90-411E-4CD39D3CEB05}"/>
          </ac:cxnSpMkLst>
        </pc:cxnChg>
        <pc:cxnChg chg="del mod">
          <ac:chgData name="Kulinich Bohdan" userId="48e65c9f34e137d0" providerId="LiveId" clId="{D78F5C5C-F5FB-FD41-AF5D-034CB969769F}" dt="2023-06-05T09:49:36.261" v="1005" actId="478"/>
          <ac:cxnSpMkLst>
            <pc:docMk/>
            <pc:sldMk cId="4088897397" sldId="292"/>
            <ac:cxnSpMk id="18" creationId="{6C35F529-F88F-958B-E84A-4C52C759C706}"/>
          </ac:cxnSpMkLst>
        </pc:cxnChg>
        <pc:cxnChg chg="del mod">
          <ac:chgData name="Kulinich Bohdan" userId="48e65c9f34e137d0" providerId="LiveId" clId="{D78F5C5C-F5FB-FD41-AF5D-034CB969769F}" dt="2023-06-05T09:49:40.366" v="1006" actId="478"/>
          <ac:cxnSpMkLst>
            <pc:docMk/>
            <pc:sldMk cId="4088897397" sldId="292"/>
            <ac:cxnSpMk id="20" creationId="{6F7FC5B2-C5EB-0E0E-4BBC-983BAD7DE9F7}"/>
          </ac:cxnSpMkLst>
        </pc:cxnChg>
        <pc:cxnChg chg="del mod">
          <ac:chgData name="Kulinich Bohdan" userId="48e65c9f34e137d0" providerId="LiveId" clId="{D78F5C5C-F5FB-FD41-AF5D-034CB969769F}" dt="2023-06-05T09:49:41.690" v="1007" actId="478"/>
          <ac:cxnSpMkLst>
            <pc:docMk/>
            <pc:sldMk cId="4088897397" sldId="292"/>
            <ac:cxnSpMk id="21" creationId="{D78BD79D-E56A-66E5-5ECA-5C1F26B723E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2" creationId="{E73A1A45-1EBD-0628-9CB6-DF7D5CEE708B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3" creationId="{85672A76-0C04-6992-C3C5-4E3054061BB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4" creationId="{070D4659-748F-A2EE-B953-671177DC7F4B}"/>
          </ac:cxnSpMkLst>
        </pc:cxnChg>
        <pc:cxnChg chg="add del mod topLvl">
          <ac:chgData name="Kulinich Bohdan" userId="48e65c9f34e137d0" providerId="LiveId" clId="{D78F5C5C-F5FB-FD41-AF5D-034CB969769F}" dt="2023-06-06T11:34:01.438" v="1229" actId="478"/>
          <ac:cxnSpMkLst>
            <pc:docMk/>
            <pc:sldMk cId="4088897397" sldId="292"/>
            <ac:cxnSpMk id="24" creationId="{834779DA-8DFF-B73C-0B61-5B7FF7949147}"/>
          </ac:cxnSpMkLst>
        </pc:cxnChg>
        <pc:cxnChg chg="mod">
          <ac:chgData name="Kulinich Bohdan" userId="48e65c9f34e137d0" providerId="LiveId" clId="{D78F5C5C-F5FB-FD41-AF5D-034CB969769F}" dt="2023-06-05T09:10:18.728" v="1000"/>
          <ac:cxnSpMkLst>
            <pc:docMk/>
            <pc:sldMk cId="4088897397" sldId="292"/>
            <ac:cxnSpMk id="25" creationId="{78B94FCD-5DBA-5EF5-7BF0-9E79A489A3B3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27" creationId="{B8F63EC5-53E5-07F5-E4F7-AA5C00FD5CB8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27" creationId="{EFB4C8FF-0C75-BBD3-0EB6-478B4CE0214B}"/>
          </ac:cxnSpMkLst>
        </pc:cxnChg>
        <pc:cxnChg chg="add del mod topLvl">
          <ac:chgData name="Kulinich Bohdan" userId="48e65c9f34e137d0" providerId="LiveId" clId="{D78F5C5C-F5FB-FD41-AF5D-034CB969769F}" dt="2023-06-06T11:34:17.940" v="1233" actId="478"/>
          <ac:cxnSpMkLst>
            <pc:docMk/>
            <pc:sldMk cId="4088897397" sldId="292"/>
            <ac:cxnSpMk id="30" creationId="{D53E0DDB-F49E-D678-CE88-0A5A5B12E188}"/>
          </ac:cxnSpMkLst>
        </pc:cxnChg>
        <pc:cxnChg chg="del mod">
          <ac:chgData name="Kulinich Bohdan" userId="48e65c9f34e137d0" providerId="LiveId" clId="{D78F5C5C-F5FB-FD41-AF5D-034CB969769F}" dt="2023-06-05T09:54:11.501" v="1040" actId="478"/>
          <ac:cxnSpMkLst>
            <pc:docMk/>
            <pc:sldMk cId="4088897397" sldId="292"/>
            <ac:cxnSpMk id="33" creationId="{F5CF53FC-9EC4-BD74-C9AB-72103A6ECB56}"/>
          </ac:cxnSpMkLst>
        </pc:cxnChg>
        <pc:cxnChg chg="del mod">
          <ac:chgData name="Kulinich Bohdan" userId="48e65c9f34e137d0" providerId="LiveId" clId="{D78F5C5C-F5FB-FD41-AF5D-034CB969769F}" dt="2023-06-05T09:54:18.563" v="1043" actId="478"/>
          <ac:cxnSpMkLst>
            <pc:docMk/>
            <pc:sldMk cId="4088897397" sldId="292"/>
            <ac:cxnSpMk id="34" creationId="{449F36C6-2DFC-098F-2ACB-3BC16ED1AEAA}"/>
          </ac:cxnSpMkLst>
        </pc:cxnChg>
        <pc:cxnChg chg="add mod topLvl modVis">
          <ac:chgData name="Kulinich Bohdan" userId="48e65c9f34e137d0" providerId="LiveId" clId="{D78F5C5C-F5FB-FD41-AF5D-034CB969769F}" dt="2023-06-06T11:35:57.996" v="1260" actId="208"/>
          <ac:cxnSpMkLst>
            <pc:docMk/>
            <pc:sldMk cId="4088897397" sldId="292"/>
            <ac:cxnSpMk id="34" creationId="{F1D6C056-019E-0D2D-0164-F495D6F18D6C}"/>
          </ac:cxnSpMkLst>
        </pc:cxnChg>
        <pc:cxnChg chg="del mod">
          <ac:chgData name="Kulinich Bohdan" userId="48e65c9f34e137d0" providerId="LiveId" clId="{D78F5C5C-F5FB-FD41-AF5D-034CB969769F}" dt="2023-06-05T09:54:16.232" v="1042" actId="478"/>
          <ac:cxnSpMkLst>
            <pc:docMk/>
            <pc:sldMk cId="4088897397" sldId="292"/>
            <ac:cxnSpMk id="35" creationId="{D68653D8-5BCD-70BC-5D54-6D11FBCA4FB5}"/>
          </ac:cxnSpMkLst>
        </pc:cxnChg>
        <pc:cxnChg chg="del mod">
          <ac:chgData name="Kulinich Bohdan" userId="48e65c9f34e137d0" providerId="LiveId" clId="{D78F5C5C-F5FB-FD41-AF5D-034CB969769F}" dt="2023-06-05T09:54:14.407" v="1041" actId="478"/>
          <ac:cxnSpMkLst>
            <pc:docMk/>
            <pc:sldMk cId="4088897397" sldId="292"/>
            <ac:cxnSpMk id="36" creationId="{7A704E9B-1DA2-5484-6E71-E7F6F5955174}"/>
          </ac:cxnSpMkLst>
        </pc:cxnChg>
        <pc:cxnChg chg="del mod topLvl">
          <ac:chgData name="Kulinich Bohdan" userId="48e65c9f34e137d0" providerId="LiveId" clId="{D78F5C5C-F5FB-FD41-AF5D-034CB969769F}" dt="2023-06-06T11:35:32.165" v="1255" actId="478"/>
          <ac:cxnSpMkLst>
            <pc:docMk/>
            <pc:sldMk cId="4088897397" sldId="292"/>
            <ac:cxnSpMk id="37" creationId="{1E172C04-6F47-1B5E-138C-C1A0A5D404EF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8" creationId="{626C2A4E-57F4-535E-E948-969B3FD52A86}"/>
          </ac:cxnSpMkLst>
        </pc:cxnChg>
        <pc:cxnChg chg="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39" creationId="{E2CEECA4-04AB-ECCF-444D-7ECBE8FCC343}"/>
          </ac:cxnSpMkLst>
        </pc:cxnChg>
        <pc:cxnChg chg="del mod topLvl">
          <ac:chgData name="Kulinich Bohdan" userId="48e65c9f34e137d0" providerId="LiveId" clId="{D78F5C5C-F5FB-FD41-AF5D-034CB969769F}" dt="2023-06-06T11:35:42.009" v="1258" actId="478"/>
          <ac:cxnSpMkLst>
            <pc:docMk/>
            <pc:sldMk cId="4088897397" sldId="292"/>
            <ac:cxnSpMk id="40" creationId="{7066B81A-46C5-8604-2EAD-594E84647689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1" creationId="{ED41709D-A201-BD8B-408D-C7BD3119AC1F}"/>
          </ac:cxnSpMkLst>
        </pc:cxnChg>
        <pc:cxnChg chg="add mod topLvl">
          <ac:chgData name="Kulinich Bohdan" userId="48e65c9f34e137d0" providerId="LiveId" clId="{D78F5C5C-F5FB-FD41-AF5D-034CB969769F}" dt="2023-06-06T11:31:11.907" v="1214" actId="165"/>
          <ac:cxnSpMkLst>
            <pc:docMk/>
            <pc:sldMk cId="4088897397" sldId="292"/>
            <ac:cxnSpMk id="44" creationId="{0C52B49C-EF32-CEBD-8A26-053B4D63290E}"/>
          </ac:cxnSpMkLst>
        </pc:cxnChg>
        <pc:cxnChg chg="add del mod">
          <ac:chgData name="Kulinich Bohdan" userId="48e65c9f34e137d0" providerId="LiveId" clId="{D78F5C5C-F5FB-FD41-AF5D-034CB969769F}" dt="2023-06-05T09:55:58.088" v="1071" actId="478"/>
          <ac:cxnSpMkLst>
            <pc:docMk/>
            <pc:sldMk cId="4088897397" sldId="292"/>
            <ac:cxnSpMk id="48" creationId="{6A054BF4-CBAB-D0E8-5DA1-C814D456A217}"/>
          </ac:cxnSpMkLst>
        </pc:cxnChg>
        <pc:cxnChg chg="add del mod topLvl">
          <ac:chgData name="Kulinich Bohdan" userId="48e65c9f34e137d0" providerId="LiveId" clId="{D78F5C5C-F5FB-FD41-AF5D-034CB969769F}" dt="2023-06-06T11:33:57.506" v="1227" actId="478"/>
          <ac:cxnSpMkLst>
            <pc:docMk/>
            <pc:sldMk cId="4088897397" sldId="292"/>
            <ac:cxnSpMk id="49" creationId="{FE02ACDF-5618-E98B-9117-999B0EC1898B}"/>
          </ac:cxnSpMkLst>
        </pc:cxnChg>
        <pc:cxnChg chg="add del mod topLvl">
          <ac:chgData name="Kulinich Bohdan" userId="48e65c9f34e137d0" providerId="LiveId" clId="{D78F5C5C-F5FB-FD41-AF5D-034CB969769F}" dt="2023-06-06T11:35:07.835" v="1246" actId="478"/>
          <ac:cxnSpMkLst>
            <pc:docMk/>
            <pc:sldMk cId="4088897397" sldId="292"/>
            <ac:cxnSpMk id="52" creationId="{9AB3DF83-5E72-3012-1162-25683B22D9E1}"/>
          </ac:cxnSpMkLst>
        </pc:cxnChg>
        <pc:cxnChg chg="add del mod">
          <ac:chgData name="Kulinich Bohdan" userId="48e65c9f34e137d0" providerId="LiveId" clId="{D78F5C5C-F5FB-FD41-AF5D-034CB969769F}" dt="2023-06-05T09:56:54.218" v="1083" actId="478"/>
          <ac:cxnSpMkLst>
            <pc:docMk/>
            <pc:sldMk cId="4088897397" sldId="292"/>
            <ac:cxnSpMk id="57" creationId="{DB33F1C1-8AF1-63CD-5388-17B4DFC4FEC7}"/>
          </ac:cxnSpMkLst>
        </pc:cxnChg>
        <pc:cxnChg chg="add del mod topLvl">
          <ac:chgData name="Kulinich Bohdan" userId="48e65c9f34e137d0" providerId="LiveId" clId="{D78F5C5C-F5FB-FD41-AF5D-034CB969769F}" dt="2023-06-06T11:33:56.368" v="1226" actId="478"/>
          <ac:cxnSpMkLst>
            <pc:docMk/>
            <pc:sldMk cId="4088897397" sldId="292"/>
            <ac:cxnSpMk id="59" creationId="{890B53F0-E7EC-AB8D-E948-F289B8113344}"/>
          </ac:cxnSpMkLst>
        </pc:cxnChg>
        <pc:cxnChg chg="add del mod">
          <ac:chgData name="Kulinich Bohdan" userId="48e65c9f34e137d0" providerId="LiveId" clId="{D78F5C5C-F5FB-FD41-AF5D-034CB969769F}" dt="2023-06-05T09:57:44.822" v="1091" actId="478"/>
          <ac:cxnSpMkLst>
            <pc:docMk/>
            <pc:sldMk cId="4088897397" sldId="292"/>
            <ac:cxnSpMk id="60" creationId="{5AAB9340-BF54-BB44-82D9-2050A00F37A6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1" creationId="{E3E5D231-F95A-E26C-B02F-F1F4C78CE9FC}"/>
          </ac:cxnSpMkLst>
        </pc:cxnChg>
        <pc:cxnChg chg="del">
          <ac:chgData name="Kulinich Bohdan" userId="48e65c9f34e137d0" providerId="LiveId" clId="{D78F5C5C-F5FB-FD41-AF5D-034CB969769F}" dt="2023-06-05T08:59:08.929" v="626" actId="478"/>
          <ac:cxnSpMkLst>
            <pc:docMk/>
            <pc:sldMk cId="4088897397" sldId="292"/>
            <ac:cxnSpMk id="63" creationId="{416D7566-2216-F6E3-00C7-566892D63EE5}"/>
          </ac:cxnSpMkLst>
        </pc:cxnChg>
        <pc:cxnChg chg="add del mod topLvl">
          <ac:chgData name="Kulinich Bohdan" userId="48e65c9f34e137d0" providerId="LiveId" clId="{D78F5C5C-F5FB-FD41-AF5D-034CB969769F}" dt="2023-06-06T11:35:15.145" v="1251" actId="478"/>
          <ac:cxnSpMkLst>
            <pc:docMk/>
            <pc:sldMk cId="4088897397" sldId="292"/>
            <ac:cxnSpMk id="65" creationId="{AE8079CD-1B69-C61E-C632-0F3834AD8677}"/>
          </ac:cxnSpMkLst>
        </pc:cxnChg>
        <pc:cxnChg chg="add del mod topLvl">
          <ac:chgData name="Kulinich Bohdan" userId="48e65c9f34e137d0" providerId="LiveId" clId="{D78F5C5C-F5FB-FD41-AF5D-034CB969769F}" dt="2023-06-06T11:34:02.665" v="1230" actId="478"/>
          <ac:cxnSpMkLst>
            <pc:docMk/>
            <pc:sldMk cId="4088897397" sldId="292"/>
            <ac:cxnSpMk id="68" creationId="{87A5CE65-EEF7-03CB-547E-70203EE0C961}"/>
          </ac:cxnSpMkLst>
        </pc:cxnChg>
        <pc:cxnChg chg="add del mod">
          <ac:chgData name="Kulinich Bohdan" userId="48e65c9f34e137d0" providerId="LiveId" clId="{D78F5C5C-F5FB-FD41-AF5D-034CB969769F}" dt="2023-06-05T09:58:14.793" v="1098"/>
          <ac:cxnSpMkLst>
            <pc:docMk/>
            <pc:sldMk cId="4088897397" sldId="292"/>
            <ac:cxnSpMk id="69" creationId="{40088F16-C7C0-9103-EF2B-377DAC4EC373}"/>
          </ac:cxnSpMkLst>
        </pc:cxnChg>
        <pc:cxnChg chg="add mod topLvl">
          <ac:chgData name="Kulinich Bohdan" userId="48e65c9f34e137d0" providerId="LiveId" clId="{D78F5C5C-F5FB-FD41-AF5D-034CB969769F}" dt="2023-06-06T11:31:53.541" v="1215" actId="165"/>
          <ac:cxnSpMkLst>
            <pc:docMk/>
            <pc:sldMk cId="4088897397" sldId="292"/>
            <ac:cxnSpMk id="74" creationId="{64024D36-7DF0-9694-9F35-1053DF76C835}"/>
          </ac:cxnSpMkLst>
        </pc:cxnChg>
        <pc:cxnChg chg="add del mod topLvl">
          <ac:chgData name="Kulinich Bohdan" userId="48e65c9f34e137d0" providerId="LiveId" clId="{D78F5C5C-F5FB-FD41-AF5D-034CB969769F}" dt="2023-06-06T11:34:20.713" v="1234" actId="478"/>
          <ac:cxnSpMkLst>
            <pc:docMk/>
            <pc:sldMk cId="4088897397" sldId="292"/>
            <ac:cxnSpMk id="104" creationId="{5CAD999D-7F44-B23D-89FD-BD49D6374FDF}"/>
          </ac:cxnSpMkLst>
        </pc:cxnChg>
      </pc:sldChg>
      <pc:sldChg chg="addSp delSp modSp mod setBg delAnim modAnim">
        <pc:chgData name="Kulinich Bohdan" userId="48e65c9f34e137d0" providerId="LiveId" clId="{D78F5C5C-F5FB-FD41-AF5D-034CB969769F}" dt="2023-06-12T18:16:41.725" v="5230"/>
        <pc:sldMkLst>
          <pc:docMk/>
          <pc:sldMk cId="727371810" sldId="293"/>
        </pc:sldMkLst>
        <pc:spChg chg="add mod">
          <ac:chgData name="Kulinich Bohdan" userId="48e65c9f34e137d0" providerId="LiveId" clId="{D78F5C5C-F5FB-FD41-AF5D-034CB969769F}" dt="2023-06-11T19:08:38.077" v="3177" actId="166"/>
          <ac:spMkLst>
            <pc:docMk/>
            <pc:sldMk cId="727371810" sldId="293"/>
            <ac:spMk id="2" creationId="{F8AB06FE-0258-2C37-1FBF-AF0C36DEED0F}"/>
          </ac:spMkLst>
        </pc:spChg>
        <pc:spChg chg="add mod">
          <ac:chgData name="Kulinich Bohdan" userId="48e65c9f34e137d0" providerId="LiveId" clId="{D78F5C5C-F5FB-FD41-AF5D-034CB969769F}" dt="2023-06-11T16:15:09.912" v="2556" actId="1038"/>
          <ac:spMkLst>
            <pc:docMk/>
            <pc:sldMk cId="727371810" sldId="293"/>
            <ac:spMk id="5" creationId="{53458B2A-A2CD-F746-1762-40E5D71283B0}"/>
          </ac:spMkLst>
        </pc:spChg>
        <pc:spChg chg="add mod">
          <ac:chgData name="Kulinich Bohdan" userId="48e65c9f34e137d0" providerId="LiveId" clId="{D78F5C5C-F5FB-FD41-AF5D-034CB969769F}" dt="2023-06-11T16:53:00.542" v="2728" actId="20577"/>
          <ac:spMkLst>
            <pc:docMk/>
            <pc:sldMk cId="727371810" sldId="293"/>
            <ac:spMk id="6" creationId="{4FF67978-2253-E1FB-C845-3438D71C2D88}"/>
          </ac:spMkLst>
        </pc:spChg>
        <pc:spChg chg="add mod">
          <ac:chgData name="Kulinich Bohdan" userId="48e65c9f34e137d0" providerId="LiveId" clId="{D78F5C5C-F5FB-FD41-AF5D-034CB969769F}" dt="2023-06-11T18:14:58.906" v="2845" actId="16959"/>
          <ac:spMkLst>
            <pc:docMk/>
            <pc:sldMk cId="727371810" sldId="293"/>
            <ac:spMk id="7" creationId="{590F64A5-C2DA-6F99-4CD6-E41A67B7B172}"/>
          </ac:spMkLst>
        </pc:spChg>
        <pc:spChg chg="add mod">
          <ac:chgData name="Kulinich Bohdan" userId="48e65c9f34e137d0" providerId="LiveId" clId="{D78F5C5C-F5FB-FD41-AF5D-034CB969769F}" dt="2023-06-11T16:15:48.148" v="2560" actId="20577"/>
          <ac:spMkLst>
            <pc:docMk/>
            <pc:sldMk cId="727371810" sldId="293"/>
            <ac:spMk id="8" creationId="{3FE0D052-4CF8-719B-CA35-E286DF67AA61}"/>
          </ac:spMkLst>
        </pc:spChg>
        <pc:spChg chg="add mod">
          <ac:chgData name="Kulinich Bohdan" userId="48e65c9f34e137d0" providerId="LiveId" clId="{D78F5C5C-F5FB-FD41-AF5D-034CB969769F}" dt="2023-06-11T18:15:47.743" v="2848" actId="20577"/>
          <ac:spMkLst>
            <pc:docMk/>
            <pc:sldMk cId="727371810" sldId="293"/>
            <ac:spMk id="10" creationId="{8B7E0678-8F40-5A0B-47BA-EFC8737C71F9}"/>
          </ac:spMkLst>
        </pc:spChg>
        <pc:spChg chg="add mod">
          <ac:chgData name="Kulinich Bohdan" userId="48e65c9f34e137d0" providerId="LiveId" clId="{D78F5C5C-F5FB-FD41-AF5D-034CB969769F}" dt="2023-06-11T18:16:15.646" v="2852" actId="20577"/>
          <ac:spMkLst>
            <pc:docMk/>
            <pc:sldMk cId="727371810" sldId="293"/>
            <ac:spMk id="11" creationId="{B5C6A226-B6AC-DC59-7C3B-BB0C0A520F8F}"/>
          </ac:spMkLst>
        </pc:spChg>
        <pc:spChg chg="add mod">
          <ac:chgData name="Kulinich Bohdan" userId="48e65c9f34e137d0" providerId="LiveId" clId="{D78F5C5C-F5FB-FD41-AF5D-034CB969769F}" dt="2023-06-11T16:16:28.480" v="2569" actId="20577"/>
          <ac:spMkLst>
            <pc:docMk/>
            <pc:sldMk cId="727371810" sldId="293"/>
            <ac:spMk id="12" creationId="{2ACB3803-86EE-948E-57B3-B0B43573DFFE}"/>
          </ac:spMkLst>
        </pc:spChg>
        <pc:spChg chg="add mod">
          <ac:chgData name="Kulinich Bohdan" userId="48e65c9f34e137d0" providerId="LiveId" clId="{D78F5C5C-F5FB-FD41-AF5D-034CB969769F}" dt="2023-06-11T18:34:31.410" v="2855" actId="20577"/>
          <ac:spMkLst>
            <pc:docMk/>
            <pc:sldMk cId="727371810" sldId="293"/>
            <ac:spMk id="14" creationId="{2FD6ACC5-C037-66DC-182F-8FF1459AD620}"/>
          </ac:spMkLst>
        </pc:spChg>
        <pc:spChg chg="add mod">
          <ac:chgData name="Kulinich Bohdan" userId="48e65c9f34e137d0" providerId="LiveId" clId="{D78F5C5C-F5FB-FD41-AF5D-034CB969769F}" dt="2023-06-11T18:34:47.821" v="2857" actId="16959"/>
          <ac:spMkLst>
            <pc:docMk/>
            <pc:sldMk cId="727371810" sldId="293"/>
            <ac:spMk id="15" creationId="{C6473911-55C8-6887-E269-5078CF3AFFC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7" creationId="{D3BEF1EE-FFA7-5C8C-F236-C896D0ABA81B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8" creationId="{B8C59882-70D1-5C09-0F58-88665B3AA7A9}"/>
          </ac:spMkLst>
        </pc:spChg>
        <pc:spChg chg="add mod">
          <ac:chgData name="Kulinich Bohdan" userId="48e65c9f34e137d0" providerId="LiveId" clId="{D78F5C5C-F5FB-FD41-AF5D-034CB969769F}" dt="2023-06-11T18:36:34.499" v="2892" actId="1076"/>
          <ac:spMkLst>
            <pc:docMk/>
            <pc:sldMk cId="727371810" sldId="293"/>
            <ac:spMk id="19" creationId="{3B29F158-31C2-3D2D-C7BD-00273833A1D5}"/>
          </ac:spMkLst>
        </pc:spChg>
        <pc:spChg chg="mod">
          <ac:chgData name="Kulinich Bohdan" userId="48e65c9f34e137d0" providerId="LiveId" clId="{D78F5C5C-F5FB-FD41-AF5D-034CB969769F}" dt="2023-06-11T16:10:40.627" v="2449" actId="404"/>
          <ac:spMkLst>
            <pc:docMk/>
            <pc:sldMk cId="727371810" sldId="293"/>
            <ac:spMk id="35" creationId="{B9CF9702-6BEF-5BDD-3A7B-879B0E4896CF}"/>
          </ac:spMkLst>
        </pc:spChg>
        <pc:spChg chg="mod">
          <ac:chgData name="Kulinich Bohdan" userId="48e65c9f34e137d0" providerId="LiveId" clId="{D78F5C5C-F5FB-FD41-AF5D-034CB969769F}" dt="2023-06-11T20:00:14.181" v="3984" actId="20577"/>
          <ac:spMkLst>
            <pc:docMk/>
            <pc:sldMk cId="727371810" sldId="293"/>
            <ac:spMk id="36" creationId="{074DFDFA-9551-163B-88EE-63141CE5380E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40" creationId="{6169923E-69D7-F835-0D91-DA8F11CBB4EB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7" creationId="{207223D0-41F3-C32A-A358-A70832F73841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69" creationId="{F7C4F870-807E-334A-D784-4DB1CAF39824}"/>
          </ac:spMkLst>
        </pc:spChg>
        <pc:spChg chg="del">
          <ac:chgData name="Kulinich Bohdan" userId="48e65c9f34e137d0" providerId="LiveId" clId="{D78F5C5C-F5FB-FD41-AF5D-034CB969769F}" dt="2023-06-11T15:57:54.841" v="2239" actId="478"/>
          <ac:spMkLst>
            <pc:docMk/>
            <pc:sldMk cId="727371810" sldId="293"/>
            <ac:spMk id="70" creationId="{3061F866-8A52-5EAB-5369-D0EBE68F9886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74" creationId="{ACDC615B-974C-D17D-E02E-2F58DBD4D2B8}"/>
          </ac:spMkLst>
        </pc:spChg>
        <pc:spChg chg="add mod">
          <ac:chgData name="Kulinich Bohdan" userId="48e65c9f34e137d0" providerId="LiveId" clId="{D78F5C5C-F5FB-FD41-AF5D-034CB969769F}" dt="2023-06-11T18:48:23.343" v="2979" actId="1036"/>
          <ac:spMkLst>
            <pc:docMk/>
            <pc:sldMk cId="727371810" sldId="293"/>
            <ac:spMk id="75" creationId="{E4E277BB-037F-55D8-9E75-FAFFE08F8167}"/>
          </ac:spMkLst>
        </pc:spChg>
        <pc:spChg chg="add mod">
          <ac:chgData name="Kulinich Bohdan" userId="48e65c9f34e137d0" providerId="LiveId" clId="{D78F5C5C-F5FB-FD41-AF5D-034CB969769F}" dt="2023-06-11T18:48:35.054" v="2982" actId="1036"/>
          <ac:spMkLst>
            <pc:docMk/>
            <pc:sldMk cId="727371810" sldId="293"/>
            <ac:spMk id="76" creationId="{735C77F2-382A-E28C-26DA-7B836408353E}"/>
          </ac:spMkLst>
        </pc:spChg>
        <pc:spChg chg="add mod">
          <ac:chgData name="Kulinich Bohdan" userId="48e65c9f34e137d0" providerId="LiveId" clId="{D78F5C5C-F5FB-FD41-AF5D-034CB969769F}" dt="2023-06-12T08:10:40.292" v="3989" actId="1076"/>
          <ac:spMkLst>
            <pc:docMk/>
            <pc:sldMk cId="727371810" sldId="293"/>
            <ac:spMk id="77" creationId="{66052279-E91A-E8F2-8EB7-EFFA887B484C}"/>
          </ac:spMkLst>
        </pc:spChg>
        <pc:spChg chg="add mod">
          <ac:chgData name="Kulinich Bohdan" userId="48e65c9f34e137d0" providerId="LiveId" clId="{D78F5C5C-F5FB-FD41-AF5D-034CB969769F}" dt="2023-06-11T18:48:13.767" v="2973" actId="1036"/>
          <ac:spMkLst>
            <pc:docMk/>
            <pc:sldMk cId="727371810" sldId="293"/>
            <ac:spMk id="78" creationId="{E3F96EAB-E22F-5383-6051-70428ABE58F1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0" creationId="{D9CE5A89-8066-0AD7-7C5A-B8E892F3D6D2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1" creationId="{93BC9AE2-5FF7-2A3B-AF0F-9F3A48A192B1}"/>
          </ac:spMkLst>
        </pc:spChg>
        <pc:spChg chg="add del mod">
          <ac:chgData name="Kulinich Bohdan" userId="48e65c9f34e137d0" providerId="LiveId" clId="{D78F5C5C-F5FB-FD41-AF5D-034CB969769F}" dt="2023-06-11T16:29:03.669" v="2665" actId="478"/>
          <ac:spMkLst>
            <pc:docMk/>
            <pc:sldMk cId="727371810" sldId="293"/>
            <ac:spMk id="82" creationId="{7A374D58-826C-B241-925D-1644A289C47C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3" creationId="{2F4D2BCA-D720-EB6A-290A-FDAA00C9EE19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4" creationId="{370A5DD0-74EF-2E23-EB21-9150AEE9665E}"/>
          </ac:spMkLst>
        </pc:spChg>
        <pc:spChg chg="add del">
          <ac:chgData name="Kulinich Bohdan" userId="48e65c9f34e137d0" providerId="LiveId" clId="{D78F5C5C-F5FB-FD41-AF5D-034CB969769F}" dt="2023-06-11T16:31:08.112" v="2690" actId="22"/>
          <ac:spMkLst>
            <pc:docMk/>
            <pc:sldMk cId="727371810" sldId="293"/>
            <ac:spMk id="86" creationId="{C6A6C6A8-8059-1A21-31C2-B9C9A1054BB0}"/>
          </ac:spMkLst>
        </pc:spChg>
        <pc:spChg chg="add mod">
          <ac:chgData name="Kulinich Bohdan" userId="48e65c9f34e137d0" providerId="LiveId" clId="{D78F5C5C-F5FB-FD41-AF5D-034CB969769F}" dt="2023-06-11T19:03:20.597" v="3118" actId="1036"/>
          <ac:spMkLst>
            <pc:docMk/>
            <pc:sldMk cId="727371810" sldId="293"/>
            <ac:spMk id="87" creationId="{6A7A2E94-57B6-7B9D-F83B-F20A1CAD0EF5}"/>
          </ac:spMkLst>
        </pc:spChg>
        <pc:spChg chg="add mod">
          <ac:chgData name="Kulinich Bohdan" userId="48e65c9f34e137d0" providerId="LiveId" clId="{D78F5C5C-F5FB-FD41-AF5D-034CB969769F}" dt="2023-06-11T18:42:28.568" v="2952" actId="1036"/>
          <ac:spMkLst>
            <pc:docMk/>
            <pc:sldMk cId="727371810" sldId="293"/>
            <ac:spMk id="88" creationId="{2231134F-F3F5-A734-A685-E529C54D0E14}"/>
          </ac:spMkLst>
        </pc:spChg>
        <pc:spChg chg="add mod">
          <ac:chgData name="Kulinich Bohdan" userId="48e65c9f34e137d0" providerId="LiveId" clId="{D78F5C5C-F5FB-FD41-AF5D-034CB969769F}" dt="2023-06-11T16:45:08.963" v="2727" actId="1036"/>
          <ac:spMkLst>
            <pc:docMk/>
            <pc:sldMk cId="727371810" sldId="293"/>
            <ac:spMk id="89" creationId="{474C4403-38DC-8197-6EBD-F59FE8B78795}"/>
          </ac:spMkLst>
        </pc:spChg>
        <pc:spChg chg="add del">
          <ac:chgData name="Kulinich Bohdan" userId="48e65c9f34e137d0" providerId="LiveId" clId="{D78F5C5C-F5FB-FD41-AF5D-034CB969769F}" dt="2023-06-11T16:44:47.664" v="2705" actId="22"/>
          <ac:spMkLst>
            <pc:docMk/>
            <pc:sldMk cId="727371810" sldId="293"/>
            <ac:spMk id="91" creationId="{ADE5D940-7469-C072-70EA-FC08199C9162}"/>
          </ac:spMkLst>
        </pc:spChg>
        <pc:spChg chg="add mod">
          <ac:chgData name="Kulinich Bohdan" userId="48e65c9f34e137d0" providerId="LiveId" clId="{D78F5C5C-F5FB-FD41-AF5D-034CB969769F}" dt="2023-06-12T08:11:08.128" v="3994" actId="1076"/>
          <ac:spMkLst>
            <pc:docMk/>
            <pc:sldMk cId="727371810" sldId="293"/>
            <ac:spMk id="92" creationId="{FABF8ED6-2C4D-E088-8520-9F4F6E54088F}"/>
          </ac:spMkLst>
        </pc:spChg>
        <pc:spChg chg="add del">
          <ac:chgData name="Kulinich Bohdan" userId="48e65c9f34e137d0" providerId="LiveId" clId="{D78F5C5C-F5FB-FD41-AF5D-034CB969769F}" dt="2023-06-11T18:35:33.188" v="2861" actId="22"/>
          <ac:spMkLst>
            <pc:docMk/>
            <pc:sldMk cId="727371810" sldId="293"/>
            <ac:spMk id="94" creationId="{62A9B250-B082-173D-865C-B46CDC313D96}"/>
          </ac:spMkLst>
        </pc:spChg>
        <pc:spChg chg="add mod">
          <ac:chgData name="Kulinich Bohdan" userId="48e65c9f34e137d0" providerId="LiveId" clId="{D78F5C5C-F5FB-FD41-AF5D-034CB969769F}" dt="2023-06-11T18:36:36.620" v="2893" actId="20577"/>
          <ac:spMkLst>
            <pc:docMk/>
            <pc:sldMk cId="727371810" sldId="293"/>
            <ac:spMk id="96" creationId="{39C1B446-A1FB-47C4-FC05-79619E88C5B2}"/>
          </ac:spMkLst>
        </pc:spChg>
        <pc:spChg chg="add mod">
          <ac:chgData name="Kulinich Bohdan" userId="48e65c9f34e137d0" providerId="LiveId" clId="{D78F5C5C-F5FB-FD41-AF5D-034CB969769F}" dt="2023-06-11T18:36:58.656" v="2896" actId="20577"/>
          <ac:spMkLst>
            <pc:docMk/>
            <pc:sldMk cId="727371810" sldId="293"/>
            <ac:spMk id="97" creationId="{7EDB6CE8-3386-72FB-38AD-44AF4DA879D1}"/>
          </ac:spMkLst>
        </pc:spChg>
        <pc:spChg chg="add mod">
          <ac:chgData name="Kulinich Bohdan" userId="48e65c9f34e137d0" providerId="LiveId" clId="{D78F5C5C-F5FB-FD41-AF5D-034CB969769F}" dt="2023-06-11T18:37:15.420" v="2900" actId="20577"/>
          <ac:spMkLst>
            <pc:docMk/>
            <pc:sldMk cId="727371810" sldId="293"/>
            <ac:spMk id="98" creationId="{5CA43A7A-C0EB-08AE-406B-BD197D8EE23D}"/>
          </ac:spMkLst>
        </pc:spChg>
        <pc:spChg chg="add mod modVis">
          <ac:chgData name="Kulinich Bohdan" userId="48e65c9f34e137d0" providerId="LiveId" clId="{D78F5C5C-F5FB-FD41-AF5D-034CB969769F}" dt="2023-06-12T08:18:12.003" v="4109" actId="14100"/>
          <ac:spMkLst>
            <pc:docMk/>
            <pc:sldMk cId="727371810" sldId="293"/>
            <ac:spMk id="130" creationId="{2766F359-576A-BBDA-8DEC-B54FC6B9C501}"/>
          </ac:spMkLst>
        </pc:spChg>
        <pc:spChg chg="add mod">
          <ac:chgData name="Kulinich Bohdan" userId="48e65c9f34e137d0" providerId="LiveId" clId="{D78F5C5C-F5FB-FD41-AF5D-034CB969769F}" dt="2023-06-12T08:10:17.295" v="3987" actId="20577"/>
          <ac:spMkLst>
            <pc:docMk/>
            <pc:sldMk cId="727371810" sldId="293"/>
            <ac:spMk id="131" creationId="{B7CB7858-15D2-85AB-3AAB-98AA6E2D6DE4}"/>
          </ac:spMkLst>
        </pc:spChg>
        <pc:spChg chg="add mod">
          <ac:chgData name="Kulinich Bohdan" userId="48e65c9f34e137d0" providerId="LiveId" clId="{D78F5C5C-F5FB-FD41-AF5D-034CB969769F}" dt="2023-06-12T08:13:00.268" v="4016" actId="20577"/>
          <ac:spMkLst>
            <pc:docMk/>
            <pc:sldMk cId="727371810" sldId="293"/>
            <ac:spMk id="132" creationId="{31400252-DB37-F14E-D567-10F6B7FE59DF}"/>
          </ac:spMkLst>
        </pc:spChg>
        <pc:spChg chg="add mod">
          <ac:chgData name="Kulinich Bohdan" userId="48e65c9f34e137d0" providerId="LiveId" clId="{D78F5C5C-F5FB-FD41-AF5D-034CB969769F}" dt="2023-06-12T08:13:11.750" v="4019" actId="16959"/>
          <ac:spMkLst>
            <pc:docMk/>
            <pc:sldMk cId="727371810" sldId="293"/>
            <ac:spMk id="133" creationId="{07DD3E66-A358-DE5C-BEBB-12D04E8B8724}"/>
          </ac:spMkLst>
        </pc:spChg>
        <pc:grpChg chg="add del mod">
          <ac:chgData name="Kulinich Bohdan" userId="48e65c9f34e137d0" providerId="LiveId" clId="{D78F5C5C-F5FB-FD41-AF5D-034CB969769F}" dt="2023-06-11T16:21:56.901" v="2616" actId="165"/>
          <ac:grpSpMkLst>
            <pc:docMk/>
            <pc:sldMk cId="727371810" sldId="293"/>
            <ac:grpSpMk id="73" creationId="{AA68B29D-8D20-3868-E7B7-817C5E14A9CE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2" creationId="{00DE224B-8710-31FF-DBDA-A2F7C4E9B2A8}"/>
          </ac:grpSpMkLst>
        </pc:grpChg>
        <pc:grpChg chg="add mod">
          <ac:chgData name="Kulinich Bohdan" userId="48e65c9f34e137d0" providerId="LiveId" clId="{D78F5C5C-F5FB-FD41-AF5D-034CB969769F}" dt="2023-06-11T18:56:28.309" v="3007" actId="164"/>
          <ac:grpSpMkLst>
            <pc:docMk/>
            <pc:sldMk cId="727371810" sldId="293"/>
            <ac:grpSpMk id="113" creationId="{610CD9D9-DBBC-5930-D71C-32376AC591B0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6" creationId="{4C94A816-71B1-68B7-E5CE-2CA595F40BC9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17" creationId="{337C85BA-AEAD-6097-A645-9E2E659107A8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2" creationId="{DD3386C5-DA9C-21BE-FB1B-680D19B6CE74}"/>
          </ac:grpSpMkLst>
        </pc:grpChg>
        <pc:grpChg chg="add mod">
          <ac:chgData name="Kulinich Bohdan" userId="48e65c9f34e137d0" providerId="LiveId" clId="{D78F5C5C-F5FB-FD41-AF5D-034CB969769F}" dt="2023-06-11T19:03:09.638" v="3105" actId="164"/>
          <ac:grpSpMkLst>
            <pc:docMk/>
            <pc:sldMk cId="727371810" sldId="293"/>
            <ac:grpSpMk id="123" creationId="{6794E5F1-BADF-D6B2-E464-AC77844926A1}"/>
          </ac:grpSpMkLst>
        </pc:grpChg>
        <pc:grpChg chg="add mod">
          <ac:chgData name="Kulinich Bohdan" userId="48e65c9f34e137d0" providerId="LiveId" clId="{D78F5C5C-F5FB-FD41-AF5D-034CB969769F}" dt="2023-06-11T19:08:25.015" v="3174" actId="167"/>
          <ac:grpSpMkLst>
            <pc:docMk/>
            <pc:sldMk cId="727371810" sldId="293"/>
            <ac:grpSpMk id="127" creationId="{BA6B00A1-FFEB-DAE8-16A0-592D37EC3997}"/>
          </ac:grpSpMkLst>
        </pc:grp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9" creationId="{B4915F0C-6359-6F78-D544-E4113C36000C}"/>
          </ac:picMkLst>
        </pc:picChg>
        <pc:picChg chg="del">
          <ac:chgData name="Kulinich Bohdan" userId="48e65c9f34e137d0" providerId="LiveId" clId="{D78F5C5C-F5FB-FD41-AF5D-034CB969769F}" dt="2023-06-11T15:57:54.841" v="2239" actId="478"/>
          <ac:picMkLst>
            <pc:docMk/>
            <pc:sldMk cId="727371810" sldId="293"/>
            <ac:picMk id="13" creationId="{15F47E11-4D9D-292A-5122-70BB2D0CC246}"/>
          </ac:picMkLst>
        </pc:pic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16" creationId="{F3AB42D6-91BC-714F-9246-9CBE8AC255D2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20" creationId="{4FE11BB5-63E4-08A8-CB6C-5DD20C1AC597}"/>
          </ac:cxnSpMkLst>
        </pc:cxnChg>
        <pc:cxnChg chg="add mod topLvl">
          <ac:chgData name="Kulinich Bohdan" userId="48e65c9f34e137d0" providerId="LiveId" clId="{D78F5C5C-F5FB-FD41-AF5D-034CB969769F}" dt="2023-06-11T19:10:30.847" v="3207" actId="1076"/>
          <ac:cxnSpMkLst>
            <pc:docMk/>
            <pc:sldMk cId="727371810" sldId="293"/>
            <ac:cxnSpMk id="22" creationId="{C5E6A954-6079-1F08-3542-8A937AD175CD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4" creationId="{BFF6EA3C-7FBD-822D-456A-570211C0C72D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27" creationId="{0B814602-3923-47ED-6336-84347C16E5A7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29" creationId="{0B57BDF5-6E8F-1FA0-1276-CBD9A4CF75CA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1" creationId="{35B9055C-3B6B-49C8-A3EE-94CFFB9302CE}"/>
          </ac:cxnSpMkLst>
        </pc:cxnChg>
        <pc:cxnChg chg="del">
          <ac:chgData name="Kulinich Bohdan" userId="48e65c9f34e137d0" providerId="LiveId" clId="{D78F5C5C-F5FB-FD41-AF5D-034CB969769F}" dt="2023-06-11T15:57:54.841" v="2239" actId="478"/>
          <ac:cxnSpMkLst>
            <pc:docMk/>
            <pc:sldMk cId="727371810" sldId="293"/>
            <ac:cxnSpMk id="37" creationId="{DA571C2A-7E31-3415-CF21-4CAFA39B3F6E}"/>
          </ac:cxnSpMkLst>
        </pc:cxnChg>
        <pc:cxnChg chg="add mod topLvl">
          <ac:chgData name="Kulinich Bohdan" userId="48e65c9f34e137d0" providerId="LiveId" clId="{D78F5C5C-F5FB-FD41-AF5D-034CB969769F}" dt="2023-06-11T16:45:08.963" v="2727" actId="1036"/>
          <ac:cxnSpMkLst>
            <pc:docMk/>
            <pc:sldMk cId="727371810" sldId="293"/>
            <ac:cxnSpMk id="38" creationId="{FA0BDEBC-29FF-0597-D7AC-6A84E6BDEE61}"/>
          </ac:cxnSpMkLst>
        </pc:cxnChg>
        <pc:cxnChg chg="add mod topLvl">
          <ac:chgData name="Kulinich Bohdan" userId="48e65c9f34e137d0" providerId="LiveId" clId="{D78F5C5C-F5FB-FD41-AF5D-034CB969769F}" dt="2023-06-11T18:40:16.779" v="2908" actId="208"/>
          <ac:cxnSpMkLst>
            <pc:docMk/>
            <pc:sldMk cId="727371810" sldId="293"/>
            <ac:cxnSpMk id="68" creationId="{73BD523D-248C-728F-9443-FC96A2C85B29}"/>
          </ac:cxnSpMkLst>
        </pc:cxnChg>
        <pc:cxnChg chg="add del mod">
          <ac:chgData name="Kulinich Bohdan" userId="48e65c9f34e137d0" providerId="LiveId" clId="{D78F5C5C-F5FB-FD41-AF5D-034CB969769F}" dt="2023-06-11T16:24:21.433" v="2635" actId="478"/>
          <ac:cxnSpMkLst>
            <pc:docMk/>
            <pc:sldMk cId="727371810" sldId="293"/>
            <ac:cxnSpMk id="79" creationId="{75D7006F-DC0D-765A-FF9C-FE741D4D1B04}"/>
          </ac:cxnSpMkLst>
        </pc:cxnChg>
        <pc:cxnChg chg="add del mod">
          <ac:chgData name="Kulinich Bohdan" userId="48e65c9f34e137d0" providerId="LiveId" clId="{D78F5C5C-F5FB-FD41-AF5D-034CB969769F}" dt="2023-06-11T18:35:51.961" v="2884" actId="478"/>
          <ac:cxnSpMkLst>
            <pc:docMk/>
            <pc:sldMk cId="727371810" sldId="293"/>
            <ac:cxnSpMk id="95" creationId="{84AEE371-9125-5911-9150-7C52DE390572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99" creationId="{D649A3CC-C3DB-5056-1C72-0854E3760C60}"/>
          </ac:cxnSpMkLst>
        </pc:cxnChg>
        <pc:cxnChg chg="add del mod">
          <ac:chgData name="Kulinich Bohdan" userId="48e65c9f34e137d0" providerId="LiveId" clId="{D78F5C5C-F5FB-FD41-AF5D-034CB969769F}" dt="2023-06-11T18:47:54.721" v="2961" actId="478"/>
          <ac:cxnSpMkLst>
            <pc:docMk/>
            <pc:sldMk cId="727371810" sldId="293"/>
            <ac:cxnSpMk id="100" creationId="{5C952009-36B5-4486-CFA7-3B790A48483D}"/>
          </ac:cxnSpMkLst>
        </pc:cxnChg>
        <pc:cxnChg chg="add del mod">
          <ac:chgData name="Kulinich Bohdan" userId="48e65c9f34e137d0" providerId="LiveId" clId="{D78F5C5C-F5FB-FD41-AF5D-034CB969769F}" dt="2023-06-11T18:48:24.743" v="2980" actId="478"/>
          <ac:cxnSpMkLst>
            <pc:docMk/>
            <pc:sldMk cId="727371810" sldId="293"/>
            <ac:cxnSpMk id="103" creationId="{AE20F471-0E9D-99C4-1D62-A561051E8519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4" creationId="{5E13C982-9236-1A59-5517-35F5B2B5D104}"/>
          </ac:cxnSpMkLst>
        </pc:cxnChg>
        <pc:cxnChg chg="add mod">
          <ac:chgData name="Kulinich Bohdan" userId="48e65c9f34e137d0" providerId="LiveId" clId="{D78F5C5C-F5FB-FD41-AF5D-034CB969769F}" dt="2023-06-11T18:56:34.209" v="3008" actId="164"/>
          <ac:cxnSpMkLst>
            <pc:docMk/>
            <pc:sldMk cId="727371810" sldId="293"/>
            <ac:cxnSpMk id="107" creationId="{8AB46C6D-32C7-6179-3F62-02779E82C2E5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08" creationId="{958FC2E6-A8BD-68D4-1E69-3F511CD69F88}"/>
          </ac:cxnSpMkLst>
        </pc:cxnChg>
        <pc:cxnChg chg="add mod">
          <ac:chgData name="Kulinich Bohdan" userId="48e65c9f34e137d0" providerId="LiveId" clId="{D78F5C5C-F5FB-FD41-AF5D-034CB969769F}" dt="2023-06-11T18:56:03.397" v="3003" actId="164"/>
          <ac:cxnSpMkLst>
            <pc:docMk/>
            <pc:sldMk cId="727371810" sldId="293"/>
            <ac:cxnSpMk id="111" creationId="{CCDC7994-3AFE-4781-936C-6A372AC0766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4" creationId="{CC26C6CA-F65A-962C-87DA-2AE7C05F221C}"/>
          </ac:cxnSpMkLst>
        </pc:cxnChg>
        <pc:cxnChg chg="mod">
          <ac:chgData name="Kulinich Bohdan" userId="48e65c9f34e137d0" providerId="LiveId" clId="{D78F5C5C-F5FB-FD41-AF5D-034CB969769F}" dt="2023-06-12T08:11:05.348" v="3993" actId="1076"/>
          <ac:cxnSpMkLst>
            <pc:docMk/>
            <pc:sldMk cId="727371810" sldId="293"/>
            <ac:cxnSpMk id="115" creationId="{4BE9F278-3F15-F2B7-D151-4771CD83F81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18" creationId="{C81DA4C3-4F05-D93F-41D5-2031BEA34384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0" creationId="{C97D9885-9B0B-3845-222E-291535144E2E}"/>
          </ac:cxnSpMkLst>
        </pc:cxnChg>
        <pc:cxnChg chg="add mod">
          <ac:chgData name="Kulinich Bohdan" userId="48e65c9f34e137d0" providerId="LiveId" clId="{D78F5C5C-F5FB-FD41-AF5D-034CB969769F}" dt="2023-06-11T19:02:44.079" v="3097" actId="164"/>
          <ac:cxnSpMkLst>
            <pc:docMk/>
            <pc:sldMk cId="727371810" sldId="293"/>
            <ac:cxnSpMk id="121" creationId="{64DD1070-D33C-3920-A8E9-DC40BB384761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4" creationId="{38031F0C-B06B-7592-67EB-0BA19CA7AACB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5" creationId="{1BEE9682-AC4B-0174-C037-FE337CC31E76}"/>
          </ac:cxnSpMkLst>
        </pc:cxnChg>
        <pc:cxnChg chg="mod">
          <ac:chgData name="Kulinich Bohdan" userId="48e65c9f34e137d0" providerId="LiveId" clId="{D78F5C5C-F5FB-FD41-AF5D-034CB969769F}" dt="2023-06-11T19:02:55.094" v="3101"/>
          <ac:cxnSpMkLst>
            <pc:docMk/>
            <pc:sldMk cId="727371810" sldId="293"/>
            <ac:cxnSpMk id="126" creationId="{9BE696F0-65A8-EF6A-8875-B7BD6E8F6A90}"/>
          </ac:cxnSpMkLst>
        </pc:cxnChg>
        <pc:cxnChg chg="add mod">
          <ac:chgData name="Kulinich Bohdan" userId="48e65c9f34e137d0" providerId="LiveId" clId="{D78F5C5C-F5FB-FD41-AF5D-034CB969769F}" dt="2023-06-11T19:08:14.153" v="3173" actId="167"/>
          <ac:cxnSpMkLst>
            <pc:docMk/>
            <pc:sldMk cId="727371810" sldId="293"/>
            <ac:cxnSpMk id="128" creationId="{92237551-9D81-F495-C6F8-D28C194128D8}"/>
          </ac:cxnSpMkLst>
        </pc:cxnChg>
        <pc:cxnChg chg="add mod">
          <ac:chgData name="Kulinich Bohdan" userId="48e65c9f34e137d0" providerId="LiveId" clId="{D78F5C5C-F5FB-FD41-AF5D-034CB969769F}" dt="2023-06-12T08:18:02.894" v="4107" actId="167"/>
          <ac:cxnSpMkLst>
            <pc:docMk/>
            <pc:sldMk cId="727371810" sldId="293"/>
            <ac:cxnSpMk id="134" creationId="{B3C2004E-C3AA-47ED-C977-17EE5BAF3184}"/>
          </ac:cxnSpMkLst>
        </pc:cxnChg>
        <pc:cxnChg chg="add mod">
          <ac:chgData name="Kulinich Bohdan" userId="48e65c9f34e137d0" providerId="LiveId" clId="{D78F5C5C-F5FB-FD41-AF5D-034CB969769F}" dt="2023-06-12T08:12:07.326" v="4008" actId="167"/>
          <ac:cxnSpMkLst>
            <pc:docMk/>
            <pc:sldMk cId="727371810" sldId="293"/>
            <ac:cxnSpMk id="141" creationId="{400B5254-AC03-F7E5-7761-F765D96CB1C2}"/>
          </ac:cxnSpMkLst>
        </pc:cxnChg>
      </pc:sldChg>
      <pc:sldChg chg="addSp delSp modSp add del mod setBg">
        <pc:chgData name="Kulinich Bohdan" userId="48e65c9f34e137d0" providerId="LiveId" clId="{D78F5C5C-F5FB-FD41-AF5D-034CB969769F}" dt="2023-06-07T08:09:48.393" v="2037" actId="2696"/>
        <pc:sldMkLst>
          <pc:docMk/>
          <pc:sldMk cId="3878387492" sldId="294"/>
        </pc:sldMkLst>
        <pc:spChg chg="del">
          <ac:chgData name="Kulinich Bohdan" userId="48e65c9f34e137d0" providerId="LiveId" clId="{D78F5C5C-F5FB-FD41-AF5D-034CB969769F}" dt="2023-06-06T11:50:52.690" v="1588" actId="478"/>
          <ac:spMkLst>
            <pc:docMk/>
            <pc:sldMk cId="3878387492" sldId="294"/>
            <ac:spMk id="2" creationId="{D2A586FD-ACD6-BFC6-BE64-70DE105A67BB}"/>
          </ac:spMkLst>
        </pc:spChg>
        <pc:spChg chg="add mod modVis">
          <ac:chgData name="Kulinich Bohdan" userId="48e65c9f34e137d0" providerId="LiveId" clId="{D78F5C5C-F5FB-FD41-AF5D-034CB969769F}" dt="2023-06-06T11:50:54.030" v="1589" actId="14429"/>
          <ac:spMkLst>
            <pc:docMk/>
            <pc:sldMk cId="3878387492" sldId="294"/>
            <ac:spMk id="5" creationId="{6D6883D8-2460-2A83-9D4B-8DC7CF33E5CD}"/>
          </ac:spMkLst>
        </pc:spChg>
        <pc:spChg chg="add mod">
          <ac:chgData name="Kulinich Bohdan" userId="48e65c9f34e137d0" providerId="LiveId" clId="{D78F5C5C-F5FB-FD41-AF5D-034CB969769F}" dt="2023-06-06T11:50:54.719" v="1590"/>
          <ac:spMkLst>
            <pc:docMk/>
            <pc:sldMk cId="3878387492" sldId="294"/>
            <ac:spMk id="6" creationId="{D2EE97F6-1FA9-4154-4154-CBE4D43DA721}"/>
          </ac:spMkLst>
        </pc:spChg>
        <pc:spChg chg="mod">
          <ac:chgData name="Kulinich Bohdan" userId="48e65c9f34e137d0" providerId="LiveId" clId="{D78F5C5C-F5FB-FD41-AF5D-034CB969769F}" dt="2023-06-06T11:45:41.283" v="1344" actId="20577"/>
          <ac:spMkLst>
            <pc:docMk/>
            <pc:sldMk cId="3878387492" sldId="294"/>
            <ac:spMk id="7" creationId="{69FF8A2A-2B8B-BCCD-C198-518213B29DB4}"/>
          </ac:spMkLst>
        </pc:spChg>
        <pc:spChg chg="mod">
          <ac:chgData name="Kulinich Bohdan" userId="48e65c9f34e137d0" providerId="LiveId" clId="{D78F5C5C-F5FB-FD41-AF5D-034CB969769F}" dt="2023-06-06T11:45:26.462" v="1318" actId="20577"/>
          <ac:spMkLst>
            <pc:docMk/>
            <pc:sldMk cId="3878387492" sldId="294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1:50:57.166" v="1591" actId="478"/>
          <ac:spMkLst>
            <pc:docMk/>
            <pc:sldMk cId="3878387492" sldId="294"/>
            <ac:spMk id="73" creationId="{20859526-B32F-1EEF-1DFE-88C23C36B9C5}"/>
          </ac:spMkLst>
        </pc:spChg>
      </pc:sldChg>
      <pc:sldChg chg="addSp delSp modSp add mod ord setBg delAnim modAnim">
        <pc:chgData name="Kulinich Bohdan" userId="48e65c9f34e137d0" providerId="LiveId" clId="{D78F5C5C-F5FB-FD41-AF5D-034CB969769F}" dt="2023-06-09T12:45:46.828" v="2238"/>
        <pc:sldMkLst>
          <pc:docMk/>
          <pc:sldMk cId="2314740734" sldId="295"/>
        </pc:sldMkLst>
        <pc:spChg chg="add mod">
          <ac:chgData name="Kulinich Bohdan" userId="48e65c9f34e137d0" providerId="LiveId" clId="{D78F5C5C-F5FB-FD41-AF5D-034CB969769F}" dt="2023-06-09T11:15:13.122" v="2187" actId="207"/>
          <ac:spMkLst>
            <pc:docMk/>
            <pc:sldMk cId="2314740734" sldId="295"/>
            <ac:spMk id="2" creationId="{22BEF651-34CA-7BC8-6EF8-1636B96EBF4B}"/>
          </ac:spMkLst>
        </pc:spChg>
        <pc:spChg chg="add del mod">
          <ac:chgData name="Kulinich Bohdan" userId="48e65c9f34e137d0" providerId="LiveId" clId="{D78F5C5C-F5FB-FD41-AF5D-034CB969769F}" dt="2023-06-06T19:08:28.435" v="1697" actId="478"/>
          <ac:spMkLst>
            <pc:docMk/>
            <pc:sldMk cId="2314740734" sldId="295"/>
            <ac:spMk id="2" creationId="{FD85B352-8C69-BB5A-A50F-A0F9AF95662D}"/>
          </ac:spMkLst>
        </pc:spChg>
        <pc:spChg chg="add mod">
          <ac:chgData name="Kulinich Bohdan" userId="48e65c9f34e137d0" providerId="LiveId" clId="{D78F5C5C-F5FB-FD41-AF5D-034CB969769F}" dt="2023-06-09T11:15:53.373" v="2205" actId="20577"/>
          <ac:spMkLst>
            <pc:docMk/>
            <pc:sldMk cId="2314740734" sldId="295"/>
            <ac:spMk id="4" creationId="{CC4429DA-758D-961E-253D-A8AA1C6CC863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" creationId="{6D6883D8-2460-2A83-9D4B-8DC7CF33E5CD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6" creationId="{D2EE97F6-1FA9-4154-4154-CBE4D43DA721}"/>
          </ac:spMkLst>
        </pc:spChg>
        <pc:spChg chg="del mod">
          <ac:chgData name="Kulinich Bohdan" userId="48e65c9f34e137d0" providerId="LiveId" clId="{D78F5C5C-F5FB-FD41-AF5D-034CB969769F}" dt="2023-06-09T11:15:45.927" v="2202" actId="478"/>
          <ac:spMkLst>
            <pc:docMk/>
            <pc:sldMk cId="2314740734" sldId="295"/>
            <ac:spMk id="7" creationId="{69FF8A2A-2B8B-BCCD-C198-518213B29DB4}"/>
          </ac:spMkLst>
        </pc:spChg>
        <pc:spChg chg="add mod">
          <ac:chgData name="Kulinich Bohdan" userId="48e65c9f34e137d0" providerId="LiveId" clId="{D78F5C5C-F5FB-FD41-AF5D-034CB969769F}" dt="2023-06-06T20:17:17.377" v="1931" actId="1076"/>
          <ac:spMkLst>
            <pc:docMk/>
            <pc:sldMk cId="2314740734" sldId="295"/>
            <ac:spMk id="9" creationId="{E4AE4047-4788-D022-0E54-389D92DC2971}"/>
          </ac:spMkLst>
        </pc:spChg>
        <pc:spChg chg="add mod">
          <ac:chgData name="Kulinich Bohdan" userId="48e65c9f34e137d0" providerId="LiveId" clId="{D78F5C5C-F5FB-FD41-AF5D-034CB969769F}" dt="2023-06-06T20:16:14.243" v="1873" actId="1076"/>
          <ac:spMkLst>
            <pc:docMk/>
            <pc:sldMk cId="2314740734" sldId="295"/>
            <ac:spMk id="12" creationId="{ABF4CE50-38B5-C920-04FE-F22D28B8147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4" creationId="{9D609EE9-59F5-BA60-C768-E654F3B63E00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5" creationId="{BCFEEDF7-A175-32BA-730E-9ADF57557F01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7" creationId="{CB81408A-6712-9A6F-96ED-92D107DE48C9}"/>
          </ac:spMkLst>
        </pc:spChg>
        <pc:spChg chg="mod">
          <ac:chgData name="Kulinich Bohdan" userId="48e65c9f34e137d0" providerId="LiveId" clId="{D78F5C5C-F5FB-FD41-AF5D-034CB969769F}" dt="2023-06-06T19:06:57.989" v="1683"/>
          <ac:spMkLst>
            <pc:docMk/>
            <pc:sldMk cId="2314740734" sldId="295"/>
            <ac:spMk id="18" creationId="{A89EB08A-467C-4FA5-0318-0F5BC0FA65E3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19" creationId="{334FD115-2B52-5525-4732-17AEEF486B27}"/>
          </ac:spMkLst>
        </pc:spChg>
        <pc:spChg chg="add del mod">
          <ac:chgData name="Kulinich Bohdan" userId="48e65c9f34e137d0" providerId="LiveId" clId="{D78F5C5C-F5FB-FD41-AF5D-034CB969769F}" dt="2023-06-06T19:13:53.346" v="1725" actId="478"/>
          <ac:spMkLst>
            <pc:docMk/>
            <pc:sldMk cId="2314740734" sldId="295"/>
            <ac:spMk id="20" creationId="{7DD2EAC1-1DC1-7159-9ADD-15AF66282CF6}"/>
          </ac:spMkLst>
        </pc:spChg>
        <pc:spChg chg="add del mod">
          <ac:chgData name="Kulinich Bohdan" userId="48e65c9f34e137d0" providerId="LiveId" clId="{D78F5C5C-F5FB-FD41-AF5D-034CB969769F}" dt="2023-06-06T19:13:56.221" v="1726" actId="478"/>
          <ac:spMkLst>
            <pc:docMk/>
            <pc:sldMk cId="2314740734" sldId="295"/>
            <ac:spMk id="21" creationId="{8AE184B7-063A-2757-68FB-CAFB8E931A16}"/>
          </ac:spMkLst>
        </pc:spChg>
        <pc:spChg chg="add del mod">
          <ac:chgData name="Kulinich Bohdan" userId="48e65c9f34e137d0" providerId="LiveId" clId="{D78F5C5C-F5FB-FD41-AF5D-034CB969769F}" dt="2023-06-06T19:13:58.807" v="1727" actId="478"/>
          <ac:spMkLst>
            <pc:docMk/>
            <pc:sldMk cId="2314740734" sldId="295"/>
            <ac:spMk id="22" creationId="{491122B0-77EA-3043-B9FD-88FEF6A20AA4}"/>
          </ac:spMkLst>
        </pc:spChg>
        <pc:spChg chg="add mod">
          <ac:chgData name="Kulinich Bohdan" userId="48e65c9f34e137d0" providerId="LiveId" clId="{D78F5C5C-F5FB-FD41-AF5D-034CB969769F}" dt="2023-06-07T08:08:56.657" v="2035" actId="20577"/>
          <ac:spMkLst>
            <pc:docMk/>
            <pc:sldMk cId="2314740734" sldId="295"/>
            <ac:spMk id="23" creationId="{36085CE3-9A0F-095A-12E2-62A59C60C352}"/>
          </ac:spMkLst>
        </pc:spChg>
        <pc:spChg chg="add del mod">
          <ac:chgData name="Kulinich Bohdan" userId="48e65c9f34e137d0" providerId="LiveId" clId="{D78F5C5C-F5FB-FD41-AF5D-034CB969769F}" dt="2023-06-06T19:08:25.242" v="1696" actId="478"/>
          <ac:spMkLst>
            <pc:docMk/>
            <pc:sldMk cId="2314740734" sldId="295"/>
            <ac:spMk id="26" creationId="{E79C1834-F536-714A-0EBF-F5F9CB5FB11A}"/>
          </ac:spMkLst>
        </pc:spChg>
        <pc:spChg chg="add mod">
          <ac:chgData name="Kulinich Bohdan" userId="48e65c9f34e137d0" providerId="LiveId" clId="{D78F5C5C-F5FB-FD41-AF5D-034CB969769F}" dt="2023-06-06T19:07:42.533" v="1690" actId="1076"/>
          <ac:spMkLst>
            <pc:docMk/>
            <pc:sldMk cId="2314740734" sldId="295"/>
            <ac:spMk id="28" creationId="{EC69D796-634B-3A7E-7D89-9157597885A9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31" creationId="{599E42CA-2F90-A12D-36C5-D2F0D03B6D55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3" creationId="{934C0C6D-3F91-B80D-EA1F-D0CCE3F5E17E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5" creationId="{74C3BC20-309F-1901-FC58-6469ADC86EC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37" creationId="{AD756273-88C5-7A95-60C7-8C028A61F3F6}"/>
          </ac:spMkLst>
        </pc:spChg>
        <pc:spChg chg="mod">
          <ac:chgData name="Kulinich Bohdan" userId="48e65c9f34e137d0" providerId="LiveId" clId="{D78F5C5C-F5FB-FD41-AF5D-034CB969769F}" dt="2023-06-06T19:07:36.120" v="1688"/>
          <ac:spMkLst>
            <pc:docMk/>
            <pc:sldMk cId="2314740734" sldId="295"/>
            <ac:spMk id="40" creationId="{1182B1E9-66F9-2792-5327-202E16228EA8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42" creationId="{058B3B10-D448-96F5-19C6-A0AA3A60D3B1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3" creationId="{75A6F31E-89AC-A6E4-A0FE-85A31890C51A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5" creationId="{55EBB096-59CF-7A1C-C83F-A14BD9E973D5}"/>
          </ac:spMkLst>
        </pc:spChg>
        <pc:spChg chg="del">
          <ac:chgData name="Kulinich Bohdan" userId="48e65c9f34e137d0" providerId="LiveId" clId="{D78F5C5C-F5FB-FD41-AF5D-034CB969769F}" dt="2023-06-06T19:06:47.891" v="1682" actId="478"/>
          <ac:spMkLst>
            <pc:docMk/>
            <pc:sldMk cId="2314740734" sldId="295"/>
            <ac:spMk id="46" creationId="{E2DFEF4A-1A97-F2ED-A76F-D7B02DD2FE1E}"/>
          </ac:spMkLst>
        </pc:spChg>
        <pc:spChg chg="add del mod">
          <ac:chgData name="Kulinich Bohdan" userId="48e65c9f34e137d0" providerId="LiveId" clId="{D78F5C5C-F5FB-FD41-AF5D-034CB969769F}" dt="2023-06-06T19:08:07.312" v="1694" actId="478"/>
          <ac:spMkLst>
            <pc:docMk/>
            <pc:sldMk cId="2314740734" sldId="295"/>
            <ac:spMk id="47" creationId="{53F964D6-385D-7398-DB24-A812795DAB67}"/>
          </ac:spMkLst>
        </pc:spChg>
        <pc:spChg chg="add del mod">
          <ac:chgData name="Kulinich Bohdan" userId="48e65c9f34e137d0" providerId="LiveId" clId="{D78F5C5C-F5FB-FD41-AF5D-034CB969769F}" dt="2023-06-06T19:08:09.412" v="1695" actId="478"/>
          <ac:spMkLst>
            <pc:docMk/>
            <pc:sldMk cId="2314740734" sldId="295"/>
            <ac:spMk id="48" creationId="{6FEEB087-3494-1224-57A9-B59750AAD2F9}"/>
          </ac:spMkLst>
        </pc:spChg>
        <pc:spChg chg="add del mod">
          <ac:chgData name="Kulinich Bohdan" userId="48e65c9f34e137d0" providerId="LiveId" clId="{D78F5C5C-F5FB-FD41-AF5D-034CB969769F}" dt="2023-06-06T20:13:02.624" v="1831" actId="478"/>
          <ac:spMkLst>
            <pc:docMk/>
            <pc:sldMk cId="2314740734" sldId="295"/>
            <ac:spMk id="49" creationId="{1A01C315-7AFD-A208-5CA8-4242B920EBD0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0" creationId="{E49FBCBC-275E-14CF-3FBA-E7574E73C618}"/>
          </ac:spMkLst>
        </pc:spChg>
        <pc:spChg chg="add del mod">
          <ac:chgData name="Kulinich Bohdan" userId="48e65c9f34e137d0" providerId="LiveId" clId="{D78F5C5C-F5FB-FD41-AF5D-034CB969769F}" dt="2023-06-06T20:13:03.595" v="1832" actId="478"/>
          <ac:spMkLst>
            <pc:docMk/>
            <pc:sldMk cId="2314740734" sldId="295"/>
            <ac:spMk id="51" creationId="{C9E5DED7-6F8B-C293-B492-8753C1926C8F}"/>
          </ac:spMkLst>
        </pc:spChg>
        <pc:spChg chg="add mod">
          <ac:chgData name="Kulinich Bohdan" userId="48e65c9f34e137d0" providerId="LiveId" clId="{D78F5C5C-F5FB-FD41-AF5D-034CB969769F}" dt="2023-06-07T08:08:54.654" v="2034" actId="20577"/>
          <ac:spMkLst>
            <pc:docMk/>
            <pc:sldMk cId="2314740734" sldId="295"/>
            <ac:spMk id="52" creationId="{752BB2C5-E8C1-731C-CD54-E76B473C36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5" creationId="{C2719748-5EA2-1909-EE8D-5BD7DD561DD5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56" creationId="{CD18CD3C-1778-916D-DD19-098E32CBAB02}"/>
          </ac:spMkLst>
        </pc:spChg>
        <pc:spChg chg="add mod">
          <ac:chgData name="Kulinich Bohdan" userId="48e65c9f34e137d0" providerId="LiveId" clId="{D78F5C5C-F5FB-FD41-AF5D-034CB969769F}" dt="2023-06-07T08:44:49.565" v="2039" actId="20577"/>
          <ac:spMkLst>
            <pc:docMk/>
            <pc:sldMk cId="2314740734" sldId="295"/>
            <ac:spMk id="63" creationId="{1F6DFCB5-71AF-69B6-BE2C-08561928A58D}"/>
          </ac:spMkLst>
        </pc:spChg>
        <pc:spChg chg="add mod">
          <ac:chgData name="Kulinich Bohdan" userId="48e65c9f34e137d0" providerId="LiveId" clId="{D78F5C5C-F5FB-FD41-AF5D-034CB969769F}" dt="2023-06-06T20:16:16.054" v="1875" actId="1037"/>
          <ac:spMkLst>
            <pc:docMk/>
            <pc:sldMk cId="2314740734" sldId="295"/>
            <ac:spMk id="64" creationId="{9DE71B91-937C-56D0-7AA3-C16425428473}"/>
          </ac:spMkLst>
        </pc:spChg>
        <pc:spChg chg="add mod">
          <ac:chgData name="Kulinich Bohdan" userId="48e65c9f34e137d0" providerId="LiveId" clId="{D78F5C5C-F5FB-FD41-AF5D-034CB969769F}" dt="2023-06-06T20:16:28.929" v="1878" actId="1035"/>
          <ac:spMkLst>
            <pc:docMk/>
            <pc:sldMk cId="2314740734" sldId="295"/>
            <ac:spMk id="65" creationId="{099441BD-EE00-FB82-41A3-98652044CDD4}"/>
          </ac:spMkLst>
        </pc:spChg>
        <pc:spChg chg="add mod">
          <ac:chgData name="Kulinich Bohdan" userId="48e65c9f34e137d0" providerId="LiveId" clId="{D78F5C5C-F5FB-FD41-AF5D-034CB969769F}" dt="2023-06-06T20:08:05.359" v="1816" actId="1076"/>
          <ac:spMkLst>
            <pc:docMk/>
            <pc:sldMk cId="2314740734" sldId="295"/>
            <ac:spMk id="66" creationId="{5AE81EA6-76AB-A6CB-1C35-BED8E16604F0}"/>
          </ac:spMkLst>
        </pc:spChg>
        <pc:spChg chg="add mod topLvl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69" creationId="{3B474C8E-9BED-5327-8959-E3B79AE6ACE6}"/>
          </ac:spMkLst>
        </pc:spChg>
        <pc:spChg chg="del mod">
          <ac:chgData name="Kulinich Bohdan" userId="48e65c9f34e137d0" providerId="LiveId" clId="{D78F5C5C-F5FB-FD41-AF5D-034CB969769F}" dt="2023-06-09T11:14:43.555" v="2178" actId="478"/>
          <ac:spMkLst>
            <pc:docMk/>
            <pc:sldMk cId="2314740734" sldId="295"/>
            <ac:spMk id="72" creationId="{2A015141-23C7-E443-F350-499C3C318C9B}"/>
          </ac:spMkLst>
        </pc:spChg>
        <pc:spChg chg="del">
          <ac:chgData name="Kulinich Bohdan" userId="48e65c9f34e137d0" providerId="LiveId" clId="{D78F5C5C-F5FB-FD41-AF5D-034CB969769F}" dt="2023-06-06T19:07:31.915" v="1687" actId="478"/>
          <ac:spMkLst>
            <pc:docMk/>
            <pc:sldMk cId="2314740734" sldId="295"/>
            <ac:spMk id="105" creationId="{95F32767-52B6-AB56-1AB9-947A7F1AE604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3" creationId="{C126475B-9C5F-DB1F-81B8-39E9627EAD92}"/>
          </ac:spMkLst>
        </pc:spChg>
        <pc:spChg chg="add mod">
          <ac:chgData name="Kulinich Bohdan" userId="48e65c9f34e137d0" providerId="LiveId" clId="{D78F5C5C-F5FB-FD41-AF5D-034CB969769F}" dt="2023-06-06T20:17:21.608" v="1938" actId="1037"/>
          <ac:spMkLst>
            <pc:docMk/>
            <pc:sldMk cId="2314740734" sldId="295"/>
            <ac:spMk id="114" creationId="{1284A795-EF2A-DCFB-A85D-2A2DE40F9908}"/>
          </ac:spMkLst>
        </pc:spChg>
        <pc:grpChg chg="add del mod">
          <ac:chgData name="Kulinich Bohdan" userId="48e65c9f34e137d0" providerId="LiveId" clId="{D78F5C5C-F5FB-FD41-AF5D-034CB969769F}" dt="2023-06-06T19:14:00.523" v="1728" actId="478"/>
          <ac:grpSpMkLst>
            <pc:docMk/>
            <pc:sldMk cId="2314740734" sldId="295"/>
            <ac:grpSpMk id="13" creationId="{91CE455C-8A7F-B3C2-47DA-6FCB1759BC48}"/>
          </ac:grpSpMkLst>
        </pc:grpChg>
        <pc:grpChg chg="add del mod">
          <ac:chgData name="Kulinich Bohdan" userId="48e65c9f34e137d0" providerId="LiveId" clId="{D78F5C5C-F5FB-FD41-AF5D-034CB969769F}" dt="2023-06-06T19:14:03.976" v="1729" actId="478"/>
          <ac:grpSpMkLst>
            <pc:docMk/>
            <pc:sldMk cId="2314740734" sldId="295"/>
            <ac:grpSpMk id="16" creationId="{9EF4FAA4-85B7-917E-D0C1-32EFF5276AA1}"/>
          </ac:grpSpMkLst>
        </pc:grpChg>
        <pc:grpChg chg="add del mod">
          <ac:chgData name="Kulinich Bohdan" userId="48e65c9f34e137d0" providerId="LiveId" clId="{D78F5C5C-F5FB-FD41-AF5D-034CB969769F}" dt="2023-06-06T20:13:08.744" v="1834" actId="478"/>
          <ac:grpSpMkLst>
            <pc:docMk/>
            <pc:sldMk cId="2314740734" sldId="295"/>
            <ac:grpSpMk id="32" creationId="{E474A591-A4E1-20F1-239F-9E804C9DCC22}"/>
          </ac:grpSpMkLst>
        </pc:grpChg>
        <pc:grpChg chg="add del mod">
          <ac:chgData name="Kulinich Bohdan" userId="48e65c9f34e137d0" providerId="LiveId" clId="{D78F5C5C-F5FB-FD41-AF5D-034CB969769F}" dt="2023-06-06T20:13:04.404" v="1833" actId="478"/>
          <ac:grpSpMkLst>
            <pc:docMk/>
            <pc:sldMk cId="2314740734" sldId="295"/>
            <ac:grpSpMk id="36" creationId="{A8DFA9D1-2B41-961F-A475-D4FDE39A9BC5}"/>
          </ac:grpSpMkLst>
        </pc:grpChg>
        <pc:grpChg chg="add del mod">
          <ac:chgData name="Kulinich Bohdan" userId="48e65c9f34e137d0" providerId="LiveId" clId="{D78F5C5C-F5FB-FD41-AF5D-034CB969769F}" dt="2023-06-06T19:53:24.371" v="1736" actId="165"/>
          <ac:grpSpMkLst>
            <pc:docMk/>
            <pc:sldMk cId="2314740734" sldId="295"/>
            <ac:grpSpMk id="57" creationId="{CB4D13E2-BD2E-8710-588B-0925D22775C2}"/>
          </ac:grpSpMkLst>
        </pc:grpChg>
        <pc:grpChg chg="add del mod">
          <ac:chgData name="Kulinich Bohdan" userId="48e65c9f34e137d0" providerId="LiveId" clId="{D78F5C5C-F5FB-FD41-AF5D-034CB969769F}" dt="2023-06-06T20:14:17.917" v="1847" actId="165"/>
          <ac:grpSpMkLst>
            <pc:docMk/>
            <pc:sldMk cId="2314740734" sldId="295"/>
            <ac:grpSpMk id="70" creationId="{DEFE04E4-006B-5291-4DD9-0DB72A6B6421}"/>
          </ac:grpSpMkLst>
        </pc:grp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4" creationId="{068347DD-0CFB-F417-EC67-0CF76430513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8" creationId="{D47ECE50-A0D0-185A-5DDD-2127E30913B4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0" creationId="{1E6A5DE3-9D4A-725C-C5F7-0A5E0007AC40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11" creationId="{CF3D095D-7E7E-84C2-7A48-D624445BF1A3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4" creationId="{94C3B961-F59B-49A5-E9F4-D935918D43E5}"/>
          </ac:cxnSpMkLst>
        </pc:cxnChg>
        <pc:cxnChg chg="add mod topLvl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25" creationId="{9D93F997-BCC3-9B85-8388-26E843DD3495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27" creationId="{EFB4C8FF-0C75-BBD3-0EB6-478B4CE0214B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29" creationId="{653877F4-9755-C91D-B6AB-4E4DF44D780A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30" creationId="{5F416FEF-F301-7C34-A0E2-52AA9C9ED4A3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4" creationId="{F1D6C056-019E-0D2D-0164-F495D6F18D6C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8" creationId="{626C2A4E-57F4-535E-E948-969B3FD52A86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39" creationId="{E2CEECA4-04AB-ECCF-444D-7ECBE8FCC343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1" creationId="{ED41709D-A201-BD8B-408D-C7BD3119AC1F}"/>
          </ac:cxnSpMkLst>
        </pc:cxnChg>
        <pc:cxnChg chg="del">
          <ac:chgData name="Kulinich Bohdan" userId="48e65c9f34e137d0" providerId="LiveId" clId="{D78F5C5C-F5FB-FD41-AF5D-034CB969769F}" dt="2023-06-06T19:06:47.891" v="1682" actId="478"/>
          <ac:cxnSpMkLst>
            <pc:docMk/>
            <pc:sldMk cId="2314740734" sldId="295"/>
            <ac:cxnSpMk id="44" creationId="{0C52B49C-EF32-CEBD-8A26-053B4D63290E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3" creationId="{5B79CC7D-55F8-7D7C-7A9F-96FB894D7D34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54" creationId="{15A2F80F-4315-FBAA-6E4C-A878AD6001D0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58" creationId="{C5FEB163-4F27-64DB-727C-065431C123B8}"/>
          </ac:cxnSpMkLst>
        </pc:cxnChg>
        <pc:cxnChg chg="add mod">
          <ac:chgData name="Kulinich Bohdan" userId="48e65c9f34e137d0" providerId="LiveId" clId="{D78F5C5C-F5FB-FD41-AF5D-034CB969769F}" dt="2023-06-06T20:04:42.605" v="1783" actId="1076"/>
          <ac:cxnSpMkLst>
            <pc:docMk/>
            <pc:sldMk cId="2314740734" sldId="295"/>
            <ac:cxnSpMk id="61" creationId="{EAA141B4-4D6B-8483-B0B2-8523833A5D82}"/>
          </ac:cxnSpMkLst>
        </pc:cxnChg>
        <pc:cxnChg chg="add mod">
          <ac:chgData name="Kulinich Bohdan" userId="48e65c9f34e137d0" providerId="LiveId" clId="{D78F5C5C-F5FB-FD41-AF5D-034CB969769F}" dt="2023-06-06T20:04:47.455" v="1784" actId="1076"/>
          <ac:cxnSpMkLst>
            <pc:docMk/>
            <pc:sldMk cId="2314740734" sldId="295"/>
            <ac:cxnSpMk id="62" creationId="{C5E07E3D-FFB0-1514-0078-731D79CBC190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7" creationId="{EC827DA8-F9F6-9E99-F46D-3E085E4388BA}"/>
          </ac:cxnSpMkLst>
        </pc:cxnChg>
        <pc:cxnChg chg="add mod topLvl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68" creationId="{1E71C560-6EC4-11B5-6DC2-C7BFFB871499}"/>
          </ac:cxnSpMkLst>
        </pc:cxnChg>
        <pc:cxnChg chg="del">
          <ac:chgData name="Kulinich Bohdan" userId="48e65c9f34e137d0" providerId="LiveId" clId="{D78F5C5C-F5FB-FD41-AF5D-034CB969769F}" dt="2023-06-06T19:07:31.915" v="1687" actId="478"/>
          <ac:cxnSpMkLst>
            <pc:docMk/>
            <pc:sldMk cId="2314740734" sldId="295"/>
            <ac:cxnSpMk id="74" creationId="{64024D36-7DF0-9694-9F35-1053DF76C835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03" creationId="{CB8DE168-B820-5228-D21B-ED6E57A06F00}"/>
          </ac:cxnSpMkLst>
        </pc:cxnChg>
        <pc:cxnChg chg="add mod">
          <ac:chgData name="Kulinich Bohdan" userId="48e65c9f34e137d0" providerId="LiveId" clId="{D78F5C5C-F5FB-FD41-AF5D-034CB969769F}" dt="2023-06-06T20:17:21.608" v="1938" actId="1037"/>
          <ac:cxnSpMkLst>
            <pc:docMk/>
            <pc:sldMk cId="2314740734" sldId="295"/>
            <ac:cxnSpMk id="110" creationId="{D388B767-3757-EE0B-D543-DA7198B9D84F}"/>
          </ac:cxnSpMkLst>
        </pc:cxnChg>
      </pc:sldChg>
    </pc:docChg>
  </pc:docChgLst>
  <pc:docChgLst>
    <pc:chgData name="Kulinich Bohdan" userId="48e65c9f34e137d0" providerId="LiveId" clId="{332EC80C-E21E-3A45-8850-B77E5922A0CD}"/>
    <pc:docChg chg="undo custSel modSld">
      <pc:chgData name="Kulinich Bohdan" userId="48e65c9f34e137d0" providerId="LiveId" clId="{332EC80C-E21E-3A45-8850-B77E5922A0CD}" dt="2023-05-21T07:06:01.324" v="96"/>
      <pc:docMkLst>
        <pc:docMk/>
      </pc:docMkLst>
      <pc:sldChg chg="addSp delSp modSp mod modAnim">
        <pc:chgData name="Kulinich Bohdan" userId="48e65c9f34e137d0" providerId="LiveId" clId="{332EC80C-E21E-3A45-8850-B77E5922A0CD}" dt="2023-05-21T07:01:30.336" v="51" actId="14100"/>
        <pc:sldMkLst>
          <pc:docMk/>
          <pc:sldMk cId="3599287483" sldId="283"/>
        </pc:sldMkLst>
        <pc:spChg chg="mod topLvl">
          <ac:chgData name="Kulinich Bohdan" userId="48e65c9f34e137d0" providerId="LiveId" clId="{332EC80C-E21E-3A45-8850-B77E5922A0CD}" dt="2023-05-21T07:00:07.559" v="5"/>
          <ac:spMkLst>
            <pc:docMk/>
            <pc:sldMk cId="3599287483" sldId="283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4" creationId="{F656F5C5-9FD0-927B-6EC3-55BED35C9632}"/>
          </ac:spMkLst>
        </pc:spChg>
        <pc:spChg chg="mod">
          <ac:chgData name="Kulinich Bohdan" userId="48e65c9f34e137d0" providerId="LiveId" clId="{332EC80C-E21E-3A45-8850-B77E5922A0CD}" dt="2023-05-21T07:01:30.336" v="51" actId="14100"/>
          <ac:spMkLst>
            <pc:docMk/>
            <pc:sldMk cId="3599287483" sldId="283"/>
            <ac:spMk id="5" creationId="{5A741114-A565-16D0-3840-FA92EEEEF380}"/>
          </ac:spMkLst>
        </pc:spChg>
        <pc:spChg chg="mod">
          <ac:chgData name="Kulinich Bohdan" userId="48e65c9f34e137d0" providerId="LiveId" clId="{332EC80C-E21E-3A45-8850-B77E5922A0CD}" dt="2023-05-21T06:59:24.333" v="0"/>
          <ac:spMkLst>
            <pc:docMk/>
            <pc:sldMk cId="3599287483" sldId="283"/>
            <ac:spMk id="7" creationId="{F223A52A-C98D-91A6-3972-2D60675B6C32}"/>
          </ac:spMkLst>
        </pc:spChg>
        <pc:spChg chg="mod">
          <ac:chgData name="Kulinich Bohdan" userId="48e65c9f34e137d0" providerId="LiveId" clId="{332EC80C-E21E-3A45-8850-B77E5922A0CD}" dt="2023-05-21T06:59:31.996" v="1"/>
          <ac:spMkLst>
            <pc:docMk/>
            <pc:sldMk cId="3599287483" sldId="283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0:23.128" v="6" actId="164"/>
          <ac:spMkLst>
            <pc:docMk/>
            <pc:sldMk cId="3599287483" sldId="283"/>
            <ac:spMk id="11" creationId="{1A0A24A4-CA6B-2386-7891-B03F773F1672}"/>
          </ac:spMkLst>
        </pc:spChg>
        <pc:grpChg chg="add mod">
          <ac:chgData name="Kulinich Bohdan" userId="48e65c9f34e137d0" providerId="LiveId" clId="{332EC80C-E21E-3A45-8850-B77E5922A0CD}" dt="2023-05-21T07:00:23.128" v="6" actId="164"/>
          <ac:grpSpMkLst>
            <pc:docMk/>
            <pc:sldMk cId="3599287483" sldId="283"/>
            <ac:grpSpMk id="8" creationId="{BE1A3ACF-2FAA-736A-CE0F-59C4C6620A37}"/>
          </ac:grpSpMkLst>
        </pc:grpChg>
        <pc:grpChg chg="del">
          <ac:chgData name="Kulinich Bohdan" userId="48e65c9f34e137d0" providerId="LiveId" clId="{332EC80C-E21E-3A45-8850-B77E5922A0CD}" dt="2023-05-21T06:59:51.794" v="2" actId="165"/>
          <ac:grpSpMkLst>
            <pc:docMk/>
            <pc:sldMk cId="3599287483" sldId="283"/>
            <ac:grpSpMk id="18" creationId="{813E3617-1DFB-A746-FAC9-D1C6CDA6AE7F}"/>
          </ac:grpSpMkLst>
        </pc:grpChg>
      </pc:sldChg>
      <pc:sldChg chg="addSp delSp modSp mod modAnim">
        <pc:chgData name="Kulinich Bohdan" userId="48e65c9f34e137d0" providerId="LiveId" clId="{332EC80C-E21E-3A45-8850-B77E5922A0CD}" dt="2023-05-21T07:06:01.324" v="96"/>
        <pc:sldMkLst>
          <pc:docMk/>
          <pc:sldMk cId="1936971671" sldId="290"/>
        </pc:sldMkLst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3" creationId="{37531B9F-ADA7-8882-C401-0493AAAD8DDA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4" creationId="{F656F5C5-9FD0-927B-6EC3-55BED35C9632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6" creationId="{F793307E-B5C1-37E9-C3B8-C3F5A81810A1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9" creationId="{741AF3FF-6334-8087-4BA0-657E1480976E}"/>
          </ac:spMkLst>
        </pc:spChg>
        <pc:spChg chg="mod topLvl">
          <ac:chgData name="Kulinich Bohdan" userId="48e65c9f34e137d0" providerId="LiveId" clId="{332EC80C-E21E-3A45-8850-B77E5922A0CD}" dt="2023-05-21T07:02:34.818" v="58" actId="164"/>
          <ac:spMkLst>
            <pc:docMk/>
            <pc:sldMk cId="1936971671" sldId="290"/>
            <ac:spMk id="10" creationId="{6D6E23C6-F0AB-8418-1B93-C068A3B09607}"/>
          </ac:spMkLst>
        </pc:spChg>
        <pc:spChg chg="mod topLvl">
          <ac:chgData name="Kulinich Bohdan" userId="48e65c9f34e137d0" providerId="LiveId" clId="{332EC80C-E21E-3A45-8850-B77E5922A0CD}" dt="2023-05-21T07:03:11.025" v="65" actId="164"/>
          <ac:spMkLst>
            <pc:docMk/>
            <pc:sldMk cId="1936971671" sldId="290"/>
            <ac:spMk id="13" creationId="{BCFD3EF8-A589-F874-28A6-4E6BA848B985}"/>
          </ac:spMkLst>
        </pc:spChg>
        <pc:spChg chg="mod">
          <ac:chgData name="Kulinich Bohdan" userId="48e65c9f34e137d0" providerId="LiveId" clId="{332EC80C-E21E-3A45-8850-B77E5922A0CD}" dt="2023-05-21T07:05:50.354" v="94" actId="1076"/>
          <ac:spMkLst>
            <pc:docMk/>
            <pc:sldMk cId="1936971671" sldId="290"/>
            <ac:spMk id="88" creationId="{8F0ED205-4939-83F9-0505-6F31ADA02019}"/>
          </ac:spMkLst>
        </pc:spChg>
        <pc:grpChg chg="del">
          <ac:chgData name="Kulinich Bohdan" userId="48e65c9f34e137d0" providerId="LiveId" clId="{332EC80C-E21E-3A45-8850-B77E5922A0CD}" dt="2023-05-21T07:01:50.163" v="52" actId="165"/>
          <ac:grpSpMkLst>
            <pc:docMk/>
            <pc:sldMk cId="1936971671" sldId="290"/>
            <ac:grpSpMk id="2" creationId="{0CBF4D29-4B93-346E-9DBA-97ED9CBB4BE1}"/>
          </ac:grpSpMkLst>
        </pc:grpChg>
        <pc:grpChg chg="add mod">
          <ac:chgData name="Kulinich Bohdan" userId="48e65c9f34e137d0" providerId="LiveId" clId="{332EC80C-E21E-3A45-8850-B77E5922A0CD}" dt="2023-05-21T07:02:34.818" v="58" actId="164"/>
          <ac:grpSpMkLst>
            <pc:docMk/>
            <pc:sldMk cId="1936971671" sldId="290"/>
            <ac:grpSpMk id="8" creationId="{9E3E6480-F17D-031F-FE29-182249280D06}"/>
          </ac:grpSpMkLst>
        </pc:grpChg>
        <pc:grpChg chg="add mod">
          <ac:chgData name="Kulinich Bohdan" userId="48e65c9f34e137d0" providerId="LiveId" clId="{332EC80C-E21E-3A45-8850-B77E5922A0CD}" dt="2023-05-21T07:03:11.025" v="65" actId="164"/>
          <ac:grpSpMkLst>
            <pc:docMk/>
            <pc:sldMk cId="1936971671" sldId="290"/>
            <ac:grpSpMk id="11" creationId="{E13FAE11-BCAA-7A8B-F3CF-3C580452E283}"/>
          </ac:grpSpMkLst>
        </pc:grpChg>
        <pc:grpChg chg="del">
          <ac:chgData name="Kulinich Bohdan" userId="48e65c9f34e137d0" providerId="LiveId" clId="{332EC80C-E21E-3A45-8850-B77E5922A0CD}" dt="2023-05-21T07:02:09.843" v="55" actId="165"/>
          <ac:grpSpMkLst>
            <pc:docMk/>
            <pc:sldMk cId="1936971671" sldId="290"/>
            <ac:grpSpMk id="91" creationId="{9183B8F4-3904-9835-8C9C-43162C5A5030}"/>
          </ac:grpSpMkLst>
        </pc:grpChg>
      </pc:sldChg>
    </pc:docChg>
  </pc:docChgLst>
  <pc:docChgLst>
    <pc:chgData name="Kulinich Bohdan" userId="48e65c9f34e137d0" providerId="LiveId" clId="{1C5B925F-A27A-F345-AC0C-4542497DAC30}"/>
    <pc:docChg chg="undo custSel addSld delSld modSld">
      <pc:chgData name="Kulinich Bohdan" userId="48e65c9f34e137d0" providerId="LiveId" clId="{1C5B925F-A27A-F345-AC0C-4542497DAC30}" dt="2023-05-20T12:41:41.643" v="145" actId="478"/>
      <pc:docMkLst>
        <pc:docMk/>
      </pc:docMkLst>
      <pc:sldChg chg="delSp mod delAnim">
        <pc:chgData name="Kulinich Bohdan" userId="48e65c9f34e137d0" providerId="LiveId" clId="{1C5B925F-A27A-F345-AC0C-4542497DAC30}" dt="2023-05-20T12:41:41.643" v="145" actId="478"/>
        <pc:sldMkLst>
          <pc:docMk/>
          <pc:sldMk cId="2337633875" sldId="279"/>
        </pc:sldMkLst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6" creationId="{8642EA40-B6CF-E234-92E9-2F428558796B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37" creationId="{E604C3EA-2FDD-9B69-B110-840FC7316DA6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3" creationId="{64BC6C7B-E3D4-8FBD-1E83-9E7B9EA5FF10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4" creationId="{BB723852-1DBA-F88B-0B43-A827B849F21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5" creationId="{4777BDFA-44B0-8EAF-ED51-F37C338A0A3D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6" creationId="{F22C9EDA-E378-C810-47AA-F2B65FACD7D9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7" creationId="{5DF2A76A-2BC8-8333-B0E6-5923AB973D0A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8" creationId="{A510F455-77AF-FE91-7304-EFD01E266141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49" creationId="{1DC44D8F-3ED7-EA0B-1316-4B91CD14B894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0" creationId="{075EA02B-9C9C-7FCD-72F4-A1D1163610B2}"/>
          </ac:spMkLst>
        </pc:spChg>
        <pc:spChg chg="del">
          <ac:chgData name="Kulinich Bohdan" userId="48e65c9f34e137d0" providerId="LiveId" clId="{1C5B925F-A27A-F345-AC0C-4542497DAC30}" dt="2023-05-20T12:41:38.346" v="144" actId="478"/>
          <ac:spMkLst>
            <pc:docMk/>
            <pc:sldMk cId="2337633875" sldId="279"/>
            <ac:spMk id="51" creationId="{4C67B5A2-45CF-6AC3-0C7C-AAE6836DB8EA}"/>
          </ac:spMkLst>
        </pc:spChg>
        <pc:grpChg chg="del">
          <ac:chgData name="Kulinich Bohdan" userId="48e65c9f34e137d0" providerId="LiveId" clId="{1C5B925F-A27A-F345-AC0C-4542497DAC30}" dt="2023-05-20T12:41:41.643" v="145" actId="478"/>
          <ac:grpSpMkLst>
            <pc:docMk/>
            <pc:sldMk cId="2337633875" sldId="279"/>
            <ac:grpSpMk id="2" creationId="{D133CBAA-1A53-F47C-2936-8E66FAC8C5A6}"/>
          </ac:grpSpMkLst>
        </pc:grp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39" creationId="{B812115A-4C05-6417-233A-D8468A07FA3D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0" creationId="{FA72ED4D-33F9-9632-8044-A66B1445C500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1" creationId="{1A73C87A-F41A-D4BA-8AA7-F000B7527351}"/>
          </ac:cxnSpMkLst>
        </pc:cxnChg>
        <pc:cxnChg chg="del">
          <ac:chgData name="Kulinich Bohdan" userId="48e65c9f34e137d0" providerId="LiveId" clId="{1C5B925F-A27A-F345-AC0C-4542497DAC30}" dt="2023-05-20T12:41:38.346" v="144" actId="478"/>
          <ac:cxnSpMkLst>
            <pc:docMk/>
            <pc:sldMk cId="2337633875" sldId="279"/>
            <ac:cxnSpMk id="42" creationId="{CF673ADA-88B7-FCF9-32E7-366231B0DE57}"/>
          </ac:cxnSpMkLst>
        </pc:cxnChg>
      </pc:sldChg>
      <pc:sldChg chg="addSp delSp modSp mod delAnim modAnim">
        <pc:chgData name="Kulinich Bohdan" userId="48e65c9f34e137d0" providerId="LiveId" clId="{1C5B925F-A27A-F345-AC0C-4542497DAC30}" dt="2023-05-20T12:13:30.441" v="111"/>
        <pc:sldMkLst>
          <pc:docMk/>
          <pc:sldMk cId="3599287483" sldId="283"/>
        </pc:sldMkLst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6" creationId="{F793307E-B5C1-37E9-C3B8-C3F5A81810A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7" creationId="{A0868D95-15D0-58BB-3D56-B8D24362E3D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10" creationId="{6D6E23C6-F0AB-8418-1B93-C068A3B0960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1" creationId="{9DFD1C09-4EF7-3AF8-B36A-F3CCE32F0E86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3" creationId="{1375254D-2EB2-2F02-29EA-BBBE4A4EF0DA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7" creationId="{07C7DFDF-B9F1-E96D-5618-103FDF92691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18" creationId="{03E5DD4B-011C-F2EE-DA2E-A91031E71BC0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9" creationId="{C3AC30F7-B6F1-16A0-B553-EC269ECA9FBB}"/>
          </ac:spMkLst>
        </pc:spChg>
        <pc:spChg chg="del mod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20" creationId="{32D3BB3E-0083-28FC-8247-974FE103FF14}"/>
          </ac:spMkLst>
        </pc:spChg>
        <pc:spChg chg="del mod">
          <ac:chgData name="Kulinich Bohdan" userId="48e65c9f34e137d0" providerId="LiveId" clId="{1C5B925F-A27A-F345-AC0C-4542497DAC30}" dt="2023-05-20T12:05:03.097" v="5" actId="478"/>
          <ac:spMkLst>
            <pc:docMk/>
            <pc:sldMk cId="3599287483" sldId="283"/>
            <ac:spMk id="28" creationId="{55A8A819-3FBE-A67D-55B2-46F67A98F9C6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0" creationId="{C743ADD1-5AC5-2F4D-5F7E-FA429C1887B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1" creationId="{07D71946-7AB6-BC81-2B44-7CE85AD77D2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2" creationId="{8562C619-64BF-5DDA-D0EA-5F0758A66317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3" creationId="{6EBC495B-3230-AE62-0D29-AEE8CF303220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4" creationId="{2B381987-B9C6-363A-7F11-111BA7763D4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5" creationId="{A7696149-FC19-D467-EDF7-8AD0840D386C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6" creationId="{E2F779C1-48C5-5693-7534-582F0D28E7FE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7" creationId="{54B8B43F-C51B-7541-0338-CC721FFFEDEB}"/>
          </ac:spMkLst>
        </pc:spChg>
        <pc:spChg chg="mod">
          <ac:chgData name="Kulinich Bohdan" userId="48e65c9f34e137d0" providerId="LiveId" clId="{1C5B925F-A27A-F345-AC0C-4542497DAC30}" dt="2023-05-20T12:13:07.297" v="105" actId="164"/>
          <ac:spMkLst>
            <pc:docMk/>
            <pc:sldMk cId="3599287483" sldId="283"/>
            <ac:spMk id="38" creationId="{59B1DB75-853A-D297-933A-DC9391F92D4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39" creationId="{F6BC6A20-E7A4-C122-80D9-F74154628A0E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0" creationId="{FFBD4FB8-EF37-701A-3469-00C836F10A2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1" creationId="{4E346CB1-70FA-7EED-7B6C-56787C01126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42" creationId="{8AEE77DF-B55B-6430-FF78-0E3A038C24C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4" creationId="{DE511AF3-D8E8-C1E6-D006-B1AF722C9642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5" creationId="{762A0DE7-8DCA-E9DF-310D-8EBFC7B018AD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6" creationId="{348618E2-B717-7B89-ABC8-F435A5C12718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7" creationId="{BAAEE356-FF66-AB01-CC86-61E134D2AEB9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48" creationId="{1EA6ACAF-533D-C796-B23D-0F2635439E53}"/>
          </ac:spMkLst>
        </pc:spChg>
        <pc:spChg chg="mod topLvl">
          <ac:chgData name="Kulinich Bohdan" userId="48e65c9f34e137d0" providerId="LiveId" clId="{1C5B925F-A27A-F345-AC0C-4542497DAC30}" dt="2023-05-20T12:09:53.544" v="67" actId="1582"/>
          <ac:spMkLst>
            <pc:docMk/>
            <pc:sldMk cId="3599287483" sldId="283"/>
            <ac:spMk id="49" creationId="{C42811E5-DDE7-2E7E-33A1-6FB7A2BB67C0}"/>
          </ac:spMkLst>
        </pc:spChg>
        <pc:spChg chg="del mod topLvl">
          <ac:chgData name="Kulinich Bohdan" userId="48e65c9f34e137d0" providerId="LiveId" clId="{1C5B925F-A27A-F345-AC0C-4542497DAC30}" dt="2023-05-20T12:06:44.053" v="27" actId="478"/>
          <ac:spMkLst>
            <pc:docMk/>
            <pc:sldMk cId="3599287483" sldId="283"/>
            <ac:spMk id="50" creationId="{552834BA-79FA-0016-AF10-1DB26D6B28D7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06:31.273" v="24" actId="478"/>
          <ac:spMkLst>
            <pc:docMk/>
            <pc:sldMk cId="3599287483" sldId="283"/>
            <ac:spMk id="55" creationId="{1399BACA-94F8-1B50-DEBF-8DA30AD4672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69" creationId="{971C9DF0-56FE-84A2-5DDA-E68FD4C0DA9B}"/>
          </ac:spMkLst>
        </pc:spChg>
        <pc:spChg chg="del">
          <ac:chgData name="Kulinich Bohdan" userId="48e65c9f34e137d0" providerId="LiveId" clId="{1C5B925F-A27A-F345-AC0C-4542497DAC30}" dt="2023-05-20T12:05:51.860" v="13" actId="478"/>
          <ac:spMkLst>
            <pc:docMk/>
            <pc:sldMk cId="3599287483" sldId="283"/>
            <ac:spMk id="73" creationId="{4D80C162-8960-B81F-1DCB-3488917D19F6}"/>
          </ac:spMkLst>
        </pc:spChg>
        <pc:spChg chg="mod topLvl">
          <ac:chgData name="Kulinich Bohdan" userId="48e65c9f34e137d0" providerId="LiveId" clId="{1C5B925F-A27A-F345-AC0C-4542497DAC30}" dt="2023-05-20T12:10:04.803" v="69" actId="207"/>
          <ac:spMkLst>
            <pc:docMk/>
            <pc:sldMk cId="3599287483" sldId="283"/>
            <ac:spMk id="75" creationId="{FE19C66A-C037-7590-D335-3E8CE73486B7}"/>
          </ac:spMkLst>
        </pc:spChg>
        <pc:spChg chg="del mod topLvl">
          <ac:chgData name="Kulinich Bohdan" userId="48e65c9f34e137d0" providerId="LiveId" clId="{1C5B925F-A27A-F345-AC0C-4542497DAC30}" dt="2023-05-20T12:06:11.749" v="17" actId="478"/>
          <ac:spMkLst>
            <pc:docMk/>
            <pc:sldMk cId="3599287483" sldId="283"/>
            <ac:spMk id="77" creationId="{F2B99A5D-ED0E-6B68-B231-8B725E6B96BE}"/>
          </ac:spMkLst>
        </pc:spChg>
        <pc:spChg chg="add del">
          <ac:chgData name="Kulinich Bohdan" userId="48e65c9f34e137d0" providerId="LiveId" clId="{1C5B925F-A27A-F345-AC0C-4542497DAC30}" dt="2023-05-20T12:06:45.123" v="29" actId="22"/>
          <ac:spMkLst>
            <pc:docMk/>
            <pc:sldMk cId="3599287483" sldId="283"/>
            <ac:spMk id="80" creationId="{B1039FA5-23E3-F33C-75D3-FF86119E1B7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3" creationId="{4A9E80B7-B45D-CD3F-B257-B248CB02A120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4" creationId="{1D5C67F9-1E6F-1BE3-072F-BEF735CCF6DF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5" creationId="{8F52033C-A6E8-19DE-9604-C510F47ABB03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6" creationId="{4F93519C-E72D-ECA9-DD4F-18D9D174B841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7" creationId="{AECE0688-62C1-0D90-B97C-D44FED7C8BFB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8" creationId="{C89B9840-69F5-65C3-77CD-69F1A89A9C46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99" creationId="{7661DB61-6E7C-5335-1197-664554E41F78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0" creationId="{FD7D0198-B48E-DCBE-D450-8C12021A02D9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1" creationId="{6A864162-7167-A46E-99E3-288A6AE0DA8A}"/>
          </ac:spMkLst>
        </pc:spChg>
        <pc:spChg chg="mod">
          <ac:chgData name="Kulinich Bohdan" userId="48e65c9f34e137d0" providerId="LiveId" clId="{1C5B925F-A27A-F345-AC0C-4542497DAC30}" dt="2023-05-20T12:13:15.081" v="106" actId="164"/>
          <ac:spMkLst>
            <pc:docMk/>
            <pc:sldMk cId="3599287483" sldId="283"/>
            <ac:spMk id="102" creationId="{9EF8C4AF-8F18-F667-5249-857C42392051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58" creationId="{13602FCA-F021-25A9-4B9A-1B60E1C1163B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0" creationId="{69EA8CCA-DF1A-8BCF-B8B6-6B9C962C57CE}"/>
          </ac:spMkLst>
        </pc:spChg>
        <pc:spChg chg="del">
          <ac:chgData name="Kulinich Bohdan" userId="48e65c9f34e137d0" providerId="LiveId" clId="{1C5B925F-A27A-F345-AC0C-4542497DAC30}" dt="2023-05-20T12:04:40.650" v="2" actId="478"/>
          <ac:spMkLst>
            <pc:docMk/>
            <pc:sldMk cId="3599287483" sldId="283"/>
            <ac:spMk id="162" creationId="{AA22E8C7-3D0F-C0E6-CEE6-4664DE0AA133}"/>
          </ac:spMkLst>
        </pc:s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3" creationId="{B966EA17-7AD6-F294-A8F8-CB56A115C737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9" creationId="{2255AA02-35F4-FB7D-ED07-0B5A6818261E}"/>
          </ac:grpSpMkLst>
        </pc:grpChg>
        <pc:grpChg chg="del mod">
          <ac:chgData name="Kulinich Bohdan" userId="48e65c9f34e137d0" providerId="LiveId" clId="{1C5B925F-A27A-F345-AC0C-4542497DAC30}" dt="2023-05-20T12:06:44.053" v="27" actId="478"/>
          <ac:grpSpMkLst>
            <pc:docMk/>
            <pc:sldMk cId="3599287483" sldId="283"/>
            <ac:grpSpMk id="51" creationId="{8CF06B7F-420C-77FA-5B17-AF49C067A3E9}"/>
          </ac:grpSpMkLst>
        </pc:grpChg>
        <pc:grpChg chg="del mod">
          <ac:chgData name="Kulinich Bohdan" userId="48e65c9f34e137d0" providerId="LiveId" clId="{1C5B925F-A27A-F345-AC0C-4542497DAC30}" dt="2023-05-20T12:05:26.256" v="8" actId="21"/>
          <ac:grpSpMkLst>
            <pc:docMk/>
            <pc:sldMk cId="3599287483" sldId="283"/>
            <ac:grpSpMk id="53" creationId="{F0119730-218D-096B-C9F6-F0040F453BBB}"/>
          </ac:grpSpMkLst>
        </pc:grpChg>
        <pc:grpChg chg="del">
          <ac:chgData name="Kulinich Bohdan" userId="48e65c9f34e137d0" providerId="LiveId" clId="{1C5B925F-A27A-F345-AC0C-4542497DAC30}" dt="2023-05-20T12:04:40.650" v="2" actId="478"/>
          <ac:grpSpMkLst>
            <pc:docMk/>
            <pc:sldMk cId="3599287483" sldId="283"/>
            <ac:grpSpMk id="59" creationId="{EEB64B8B-87FB-452E-D9D8-12325CEFB91F}"/>
          </ac:grpSpMkLst>
        </pc:grpChg>
        <pc:grpChg chg="del">
          <ac:chgData name="Kulinich Bohdan" userId="48e65c9f34e137d0" providerId="LiveId" clId="{1C5B925F-A27A-F345-AC0C-4542497DAC30}" dt="2023-05-20T12:05:51.860" v="13" actId="478"/>
          <ac:grpSpMkLst>
            <pc:docMk/>
            <pc:sldMk cId="3599287483" sldId="283"/>
            <ac:grpSpMk id="70" creationId="{6A4E48DE-9B72-1DA9-7B2E-8CB880EDDD6C}"/>
          </ac:grpSpMkLst>
        </pc:grpChg>
        <pc:grpChg chg="add del mod">
          <ac:chgData name="Kulinich Bohdan" userId="48e65c9f34e137d0" providerId="LiveId" clId="{1C5B925F-A27A-F345-AC0C-4542497DAC30}" dt="2023-05-20T12:06:11.749" v="17" actId="478"/>
          <ac:grpSpMkLst>
            <pc:docMk/>
            <pc:sldMk cId="3599287483" sldId="283"/>
            <ac:grpSpMk id="74" creationId="{99E8A170-92C5-D919-8985-9A09365819DC}"/>
          </ac:grpSpMkLst>
        </pc:grpChg>
        <pc:grpChg chg="add mod">
          <ac:chgData name="Kulinich Bohdan" userId="48e65c9f34e137d0" providerId="LiveId" clId="{1C5B925F-A27A-F345-AC0C-4542497DAC30}" dt="2023-05-20T12:13:07.297" v="105" actId="164"/>
          <ac:grpSpMkLst>
            <pc:docMk/>
            <pc:sldMk cId="3599287483" sldId="283"/>
            <ac:grpSpMk id="81" creationId="{2F36C5A7-D566-55C4-9289-77795FEC6B9E}"/>
          </ac:grpSpMkLst>
        </pc:grpChg>
        <pc:grpChg chg="add mod">
          <ac:chgData name="Kulinich Bohdan" userId="48e65c9f34e137d0" providerId="LiveId" clId="{1C5B925F-A27A-F345-AC0C-4542497DAC30}" dt="2023-05-20T12:13:15.081" v="106" actId="164"/>
          <ac:grpSpMkLst>
            <pc:docMk/>
            <pc:sldMk cId="3599287483" sldId="283"/>
            <ac:grpSpMk id="83" creationId="{BB2597AD-E1F0-1644-B36F-A233260D65B3}"/>
          </ac:grpSpMkLst>
        </pc:grpChg>
        <pc:picChg chg="mod">
          <ac:chgData name="Kulinich Bohdan" userId="48e65c9f34e137d0" providerId="LiveId" clId="{1C5B925F-A27A-F345-AC0C-4542497DAC30}" dt="2023-05-20T12:13:01.307" v="104" actId="1076"/>
          <ac:picMkLst>
            <pc:docMk/>
            <pc:sldMk cId="3599287483" sldId="283"/>
            <ac:picMk id="12" creationId="{1F827B4B-9EB7-0ACD-C513-3377B6249F31}"/>
          </ac:picMkLst>
        </pc:pic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2" creationId="{2A586678-651F-6397-88AE-94342485025B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5" creationId="{E8508631-E57C-D664-37FC-4FB07A41F36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6" creationId="{4E689162-3311-4FE0-2520-C933CE786C30}"/>
          </ac:cxnSpMkLst>
        </pc:cxnChg>
        <pc:cxnChg chg="mod">
          <ac:chgData name="Kulinich Bohdan" userId="48e65c9f34e137d0" providerId="LiveId" clId="{1C5B925F-A27A-F345-AC0C-4542497DAC30}" dt="2023-05-20T12:13:07.297" v="105" actId="164"/>
          <ac:cxnSpMkLst>
            <pc:docMk/>
            <pc:sldMk cId="3599287483" sldId="283"/>
            <ac:cxnSpMk id="29" creationId="{1CA96246-43A9-C694-BF5D-C95EB75FA537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43" creationId="{60C7533D-65C9-F9E6-07F4-EC16C9132FD1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54" creationId="{8DA6EF8D-9F09-DC62-8FA8-F44196FDD71D}"/>
          </ac:cxnSpMkLst>
        </pc:cxnChg>
        <pc:cxnChg chg="del">
          <ac:chgData name="Kulinich Bohdan" userId="48e65c9f34e137d0" providerId="LiveId" clId="{1C5B925F-A27A-F345-AC0C-4542497DAC30}" dt="2023-05-20T12:04:40.650" v="2" actId="478"/>
          <ac:cxnSpMkLst>
            <pc:docMk/>
            <pc:sldMk cId="3599287483" sldId="283"/>
            <ac:cxnSpMk id="57" creationId="{55A59CE9-BDF5-ED78-88D7-91FCAE619AF9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2" creationId="{A559878A-25D7-66ED-D76A-1B4D737DBB7D}"/>
          </ac:cxnSpMkLst>
        </pc:cxnChg>
        <pc:cxnChg chg="mod">
          <ac:chgData name="Kulinich Bohdan" userId="48e65c9f34e137d0" providerId="LiveId" clId="{1C5B925F-A27A-F345-AC0C-4542497DAC30}" dt="2023-05-20T12:13:15.081" v="106" actId="164"/>
          <ac:cxnSpMkLst>
            <pc:docMk/>
            <pc:sldMk cId="3599287483" sldId="283"/>
            <ac:cxnSpMk id="89" creationId="{B59FE866-99BD-0BE9-93FB-9C730252B0C8}"/>
          </ac:cxnSpMkLst>
        </pc:cxnChg>
      </pc:sldChg>
      <pc:sldChg chg="addSp modSp modAnim">
        <pc:chgData name="Kulinich Bohdan" userId="48e65c9f34e137d0" providerId="LiveId" clId="{1C5B925F-A27A-F345-AC0C-4542497DAC30}" dt="2023-05-20T12:16:29.697" v="131"/>
        <pc:sldMkLst>
          <pc:docMk/>
          <pc:sldMk cId="3264582832" sldId="287"/>
        </pc:sldMkLst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2" creationId="{8B530A95-FCB9-0C4E-2FE7-43358F144044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4" creationId="{631EEA38-5AC4-0B58-D9AC-01B22D7A2598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5" creationId="{3C744F26-8C98-F516-7619-4CF2F2BC4D41}"/>
          </ac:spMkLst>
        </pc:spChg>
        <pc:spChg chg="mod">
          <ac:chgData name="Kulinich Bohdan" userId="48e65c9f34e137d0" providerId="LiveId" clId="{1C5B925F-A27A-F345-AC0C-4542497DAC30}" dt="2023-05-20T12:16:07.733" v="125" actId="164"/>
          <ac:spMkLst>
            <pc:docMk/>
            <pc:sldMk cId="3264582832" sldId="287"/>
            <ac:spMk id="6" creationId="{EC8B6D15-95A4-A8F3-221E-9305DD232427}"/>
          </ac:spMkLst>
        </pc:spChg>
        <pc:spChg chg="mod">
          <ac:chgData name="Kulinich Bohdan" userId="48e65c9f34e137d0" providerId="LiveId" clId="{1C5B925F-A27A-F345-AC0C-4542497DAC30}" dt="2023-05-20T12:15:49.414" v="121" actId="164"/>
          <ac:spMkLst>
            <pc:docMk/>
            <pc:sldMk cId="3264582832" sldId="287"/>
            <ac:spMk id="7" creationId="{A35B81CD-0F6C-7506-11E0-E451C2AABB52}"/>
          </ac:spMkLst>
        </pc:spChg>
        <pc:grpChg chg="add mod">
          <ac:chgData name="Kulinich Bohdan" userId="48e65c9f34e137d0" providerId="LiveId" clId="{1C5B925F-A27A-F345-AC0C-4542497DAC30}" dt="2023-05-20T12:15:49.414" v="121" actId="164"/>
          <ac:grpSpMkLst>
            <pc:docMk/>
            <pc:sldMk cId="3264582832" sldId="287"/>
            <ac:grpSpMk id="8" creationId="{8A5084C7-D8B3-F81D-BBF3-46D562C1CCB8}"/>
          </ac:grpSpMkLst>
        </pc:grpChg>
        <pc:grpChg chg="add 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10" creationId="{A83CEFB1-ECD2-E42B-2072-FAD798ED7016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6" creationId="{65798CE7-C60A-A51A-0E80-8EAC25698779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37" creationId="{AB18549F-BE0F-AA3F-DA80-61C60DDA525A}"/>
          </ac:grpSpMkLst>
        </pc:grpChg>
        <pc:grpChg chg="mod">
          <ac:chgData name="Kulinich Bohdan" userId="48e65c9f34e137d0" providerId="LiveId" clId="{1C5B925F-A27A-F345-AC0C-4542497DAC30}" dt="2023-05-20T12:16:07.733" v="125" actId="164"/>
          <ac:grpSpMkLst>
            <pc:docMk/>
            <pc:sldMk cId="3264582832" sldId="287"/>
            <ac:grpSpMk id="47" creationId="{2FC3586A-4C82-BCA3-C549-618CD5C54EE9}"/>
          </ac:grpSpMkLst>
        </pc:grpChg>
      </pc:sldChg>
      <pc:sldChg chg="addSp delSp modSp add mod setBg delAnim modAnim">
        <pc:chgData name="Kulinich Bohdan" userId="48e65c9f34e137d0" providerId="LiveId" clId="{1C5B925F-A27A-F345-AC0C-4542497DAC30}" dt="2023-05-20T12:15:02.939" v="120"/>
        <pc:sldMkLst>
          <pc:docMk/>
          <pc:sldMk cId="4106082134" sldId="289"/>
        </pc:sldMkLst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6" creationId="{F793307E-B5C1-37E9-C3B8-C3F5A81810A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7" creationId="{A0868D95-15D0-58BB-3D56-B8D24362E3DE}"/>
          </ac:spMkLst>
        </pc:spChg>
        <pc:spChg chg="del">
          <ac:chgData name="Kulinich Bohdan" userId="48e65c9f34e137d0" providerId="LiveId" clId="{1C5B925F-A27A-F345-AC0C-4542497DAC30}" dt="2023-05-20T12:10:43.457" v="72" actId="478"/>
          <ac:spMkLst>
            <pc:docMk/>
            <pc:sldMk cId="4106082134" sldId="289"/>
            <ac:spMk id="10" creationId="{6D6E23C6-F0AB-8418-1B93-C068A3B0960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1" creationId="{9DFD1C09-4EF7-3AF8-B36A-F3CCE32F0E86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3" creationId="{1375254D-2EB2-2F02-29EA-BBBE4A4EF0DA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7" creationId="{07C7DFDF-B9F1-E96D-5618-103FDF92691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18" creationId="{03E5DD4B-011C-F2EE-DA2E-A91031E71BC0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9" creationId="{C3AC30F7-B6F1-16A0-B553-EC269ECA9FB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20" creationId="{32D3BB3E-0083-28FC-8247-974FE103FF14}"/>
          </ac:spMkLst>
        </pc:spChg>
        <pc:spChg chg="del">
          <ac:chgData name="Kulinich Bohdan" userId="48e65c9f34e137d0" providerId="LiveId" clId="{1C5B925F-A27A-F345-AC0C-4542497DAC30}" dt="2023-05-20T12:11:17.295" v="79" actId="478"/>
          <ac:spMkLst>
            <pc:docMk/>
            <pc:sldMk cId="4106082134" sldId="289"/>
            <ac:spMk id="28" creationId="{55A8A819-3FBE-A67D-55B2-46F67A98F9C6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0" creationId="{C743ADD1-5AC5-2F4D-5F7E-FA429C1887B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1" creationId="{07D71946-7AB6-BC81-2B44-7CE85AD77D2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2" creationId="{8562C619-64BF-5DDA-D0EA-5F0758A66317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3" creationId="{6EBC495B-3230-AE62-0D29-AEE8CF303220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4" creationId="{2B381987-B9C6-363A-7F11-111BA7763D4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5" creationId="{A7696149-FC19-D467-EDF7-8AD0840D386C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6" creationId="{E2F779C1-48C5-5693-7534-582F0D28E7FE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7" creationId="{54B8B43F-C51B-7541-0338-CC721FFFEDEB}"/>
          </ac:spMkLst>
        </pc:spChg>
        <pc:spChg chg="del">
          <ac:chgData name="Kulinich Bohdan" userId="48e65c9f34e137d0" providerId="LiveId" clId="{1C5B925F-A27A-F345-AC0C-4542497DAC30}" dt="2023-05-20T12:10:46.532" v="73" actId="478"/>
          <ac:spMkLst>
            <pc:docMk/>
            <pc:sldMk cId="4106082134" sldId="289"/>
            <ac:spMk id="38" creationId="{59B1DB75-853A-D297-933A-DC9391F92D47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39" creationId="{F6BC6A20-E7A4-C122-80D9-F74154628A0E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0" creationId="{FFBD4FB8-EF37-701A-3469-00C836F10A2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1" creationId="{4E346CB1-70FA-7EED-7B6C-56787C01126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42" creationId="{8AEE77DF-B55B-6430-FF78-0E3A038C24CB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4" creationId="{DE511AF3-D8E8-C1E6-D006-B1AF722C9642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5" creationId="{762A0DE7-8DCA-E9DF-310D-8EBFC7B018AD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6" creationId="{348618E2-B717-7B89-ABC8-F435A5C12718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7" creationId="{BAAEE356-FF66-AB01-CC86-61E134D2AEB9}"/>
          </ac:spMkLst>
        </pc:spChg>
        <pc:spChg chg="mod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48" creationId="{1EA6ACAF-533D-C796-B23D-0F2635439E5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52" creationId="{99FAA103-E6A6-DC70-1F82-E2922EBE5548}"/>
          </ac:spMkLst>
        </pc:spChg>
        <pc:spChg chg="del">
          <ac:chgData name="Kulinich Bohdan" userId="48e65c9f34e137d0" providerId="LiveId" clId="{1C5B925F-A27A-F345-AC0C-4542497DAC30}" dt="2023-05-20T12:10:41.228" v="70" actId="478"/>
          <ac:spMkLst>
            <pc:docMk/>
            <pc:sldMk cId="4106082134" sldId="289"/>
            <ac:spMk id="55" creationId="{1399BACA-94F8-1B50-DEBF-8DA30AD46721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0" creationId="{D54F2937-39C9-9B78-3690-438E9FBB20C0}"/>
          </ac:spMkLst>
        </pc:spChg>
        <pc:spChg chg="mod">
          <ac:chgData name="Kulinich Bohdan" userId="48e65c9f34e137d0" providerId="LiveId" clId="{1C5B925F-A27A-F345-AC0C-4542497DAC30}" dt="2023-05-20T12:12:01.267" v="93" actId="123"/>
          <ac:spMkLst>
            <pc:docMk/>
            <pc:sldMk cId="4106082134" sldId="289"/>
            <ac:spMk id="68" creationId="{F9848688-7AB6-4A1C-A8B6-0C2542869EDB}"/>
          </ac:spMkLst>
        </pc:spChg>
        <pc:spChg chg="del mod">
          <ac:chgData name="Kulinich Bohdan" userId="48e65c9f34e137d0" providerId="LiveId" clId="{1C5B925F-A27A-F345-AC0C-4542497DAC30}" dt="2023-05-20T12:11:08.962" v="77" actId="478"/>
          <ac:spMkLst>
            <pc:docMk/>
            <pc:sldMk cId="4106082134" sldId="289"/>
            <ac:spMk id="69" creationId="{971C9DF0-56FE-84A2-5DDA-E68FD4C0DA9B}"/>
          </ac:spMkLst>
        </pc:spChg>
        <pc:spChg chg="mod topLvl">
          <ac:chgData name="Kulinich Bohdan" userId="48e65c9f34e137d0" providerId="LiveId" clId="{1C5B925F-A27A-F345-AC0C-4542497DAC30}" dt="2023-05-20T12:13:57.558" v="115" actId="164"/>
          <ac:spMkLst>
            <pc:docMk/>
            <pc:sldMk cId="4106082134" sldId="289"/>
            <ac:spMk id="71" creationId="{4C44632F-70B1-206B-EC9E-519FF2CD1F9A}"/>
          </ac:spMkLst>
        </pc:spChg>
        <pc:spChg chg="del mod topLvl">
          <ac:chgData name="Kulinich Bohdan" userId="48e65c9f34e137d0" providerId="LiveId" clId="{1C5B925F-A27A-F345-AC0C-4542497DAC30}" dt="2023-05-20T12:12:12.419" v="97" actId="478"/>
          <ac:spMkLst>
            <pc:docMk/>
            <pc:sldMk cId="4106082134" sldId="289"/>
            <ac:spMk id="72" creationId="{C8883CFB-2426-A94D-6B69-B8BBDB8F6FE7}"/>
          </ac:spMkLst>
        </pc:spChg>
        <pc:spChg chg="del mod">
          <ac:chgData name="Kulinich Bohdan" userId="48e65c9f34e137d0" providerId="LiveId" clId="{1C5B925F-A27A-F345-AC0C-4542497DAC30}" dt="2023-05-20T12:12:04.111" v="94" actId="478"/>
          <ac:spMkLst>
            <pc:docMk/>
            <pc:sldMk cId="4106082134" sldId="289"/>
            <ac:spMk id="73" creationId="{4D80C162-8960-B81F-1DCB-3488917D19F6}"/>
          </ac:spMkLst>
        </pc:spChg>
        <pc:spChg chg="add del">
          <ac:chgData name="Kulinich Bohdan" userId="48e65c9f34e137d0" providerId="LiveId" clId="{1C5B925F-A27A-F345-AC0C-4542497DAC30}" dt="2023-05-20T12:11:40.903" v="86" actId="22"/>
          <ac:spMkLst>
            <pc:docMk/>
            <pc:sldMk cId="4106082134" sldId="289"/>
            <ac:spMk id="75" creationId="{3923272C-224E-31F9-CF5C-FA45C047B49B}"/>
          </ac:spMkLst>
        </pc:spChg>
        <pc:spChg chg="add del">
          <ac:chgData name="Kulinich Bohdan" userId="48e65c9f34e137d0" providerId="LiveId" clId="{1C5B925F-A27A-F345-AC0C-4542497DAC30}" dt="2023-05-20T12:11:43.100" v="88" actId="22"/>
          <ac:spMkLst>
            <pc:docMk/>
            <pc:sldMk cId="4106082134" sldId="289"/>
            <ac:spMk id="79" creationId="{E59CD1B0-3073-8151-AA94-AC07E9FE03D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3" creationId="{4A9E80B7-B45D-CD3F-B257-B248CB02A120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4" creationId="{1D5C67F9-1E6F-1BE3-072F-BEF735CCF6DF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5" creationId="{8F52033C-A6E8-19DE-9604-C510F47ABB03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6" creationId="{4F93519C-E72D-ECA9-DD4F-18D9D174B841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7" creationId="{AECE0688-62C1-0D90-B97C-D44FED7C8BFB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8" creationId="{C89B9840-69F5-65C3-77CD-69F1A89A9C46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99" creationId="{7661DB61-6E7C-5335-1197-664554E41F78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0" creationId="{FD7D0198-B48E-DCBE-D450-8C12021A02D9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1" creationId="{6A864162-7167-A46E-99E3-288A6AE0DA8A}"/>
          </ac:spMkLst>
        </pc:spChg>
        <pc:spChg chg="del">
          <ac:chgData name="Kulinich Bohdan" userId="48e65c9f34e137d0" providerId="LiveId" clId="{1C5B925F-A27A-F345-AC0C-4542497DAC30}" dt="2023-05-20T12:11:32.016" v="82" actId="478"/>
          <ac:spMkLst>
            <pc:docMk/>
            <pc:sldMk cId="4106082134" sldId="289"/>
            <ac:spMk id="102" creationId="{9EF8C4AF-8F18-F667-5249-857C42392051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58" creationId="{13602FCA-F021-25A9-4B9A-1B60E1C1163B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0" creationId="{69EA8CCA-DF1A-8BCF-B8B6-6B9C962C57CE}"/>
          </ac:spMkLst>
        </pc:spChg>
        <pc:spChg chg="mod">
          <ac:chgData name="Kulinich Bohdan" userId="48e65c9f34e137d0" providerId="LiveId" clId="{1C5B925F-A27A-F345-AC0C-4542497DAC30}" dt="2023-05-20T12:13:46.402" v="112" actId="164"/>
          <ac:spMkLst>
            <pc:docMk/>
            <pc:sldMk cId="4106082134" sldId="289"/>
            <ac:spMk id="162" creationId="{AA22E8C7-3D0F-C0E6-CEE6-4664DE0AA133}"/>
          </ac:spMkLst>
        </pc:s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3" creationId="{B966EA17-7AD6-F294-A8F8-CB56A115C737}"/>
          </ac:grpSpMkLst>
        </pc:grpChg>
        <pc:grpChg chg="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9" creationId="{2255AA02-35F4-FB7D-ED07-0B5A6818261E}"/>
          </ac:grpSpMkLst>
        </pc:grpChg>
        <pc:grpChg chg="del">
          <ac:chgData name="Kulinich Bohdan" userId="48e65c9f34e137d0" providerId="LiveId" clId="{1C5B925F-A27A-F345-AC0C-4542497DAC30}" dt="2023-05-20T12:10:42.285" v="71" actId="478"/>
          <ac:grpSpMkLst>
            <pc:docMk/>
            <pc:sldMk cId="4106082134" sldId="289"/>
            <ac:grpSpMk id="51" creationId="{8CF06B7F-420C-77FA-5B17-AF49C067A3E9}"/>
          </ac:grpSpMkLst>
        </pc:grpChg>
        <pc:grpChg chg="del">
          <ac:chgData name="Kulinich Bohdan" userId="48e65c9f34e137d0" providerId="LiveId" clId="{1C5B925F-A27A-F345-AC0C-4542497DAC30}" dt="2023-05-20T12:11:20.606" v="80" actId="478"/>
          <ac:grpSpMkLst>
            <pc:docMk/>
            <pc:sldMk cId="4106082134" sldId="289"/>
            <ac:grpSpMk id="53" creationId="{F0119730-218D-096B-C9F6-F0040F453BBB}"/>
          </ac:grpSpMkLst>
        </pc:grpChg>
        <pc:grpChg chg="mod modVis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59" creationId="{EEB64B8B-87FB-452E-D9D8-12325CEFB91F}"/>
          </ac:grpSpMkLst>
        </pc:grpChg>
        <pc:grpChg chg="del mod">
          <ac:chgData name="Kulinich Bohdan" userId="48e65c9f34e137d0" providerId="LiveId" clId="{1C5B925F-A27A-F345-AC0C-4542497DAC30}" dt="2023-05-20T12:12:12.419" v="97" actId="478"/>
          <ac:grpSpMkLst>
            <pc:docMk/>
            <pc:sldMk cId="4106082134" sldId="289"/>
            <ac:grpSpMk id="70" creationId="{6A4E48DE-9B72-1DA9-7B2E-8CB880EDDD6C}"/>
          </ac:grpSpMkLst>
        </pc:grpChg>
        <pc:grpChg chg="add mod">
          <ac:chgData name="Kulinich Bohdan" userId="48e65c9f34e137d0" providerId="LiveId" clId="{1C5B925F-A27A-F345-AC0C-4542497DAC30}" dt="2023-05-20T12:13:46.402" v="112" actId="164"/>
          <ac:grpSpMkLst>
            <pc:docMk/>
            <pc:sldMk cId="4106082134" sldId="289"/>
            <ac:grpSpMk id="80" creationId="{5958629F-E7E6-F884-8712-ABA9D793078D}"/>
          </ac:grpSpMkLst>
        </pc:grpChg>
        <pc:grpChg chg="add mod">
          <ac:chgData name="Kulinich Bohdan" userId="48e65c9f34e137d0" providerId="LiveId" clId="{1C5B925F-A27A-F345-AC0C-4542497DAC30}" dt="2023-05-20T12:13:57.558" v="115" actId="164"/>
          <ac:grpSpMkLst>
            <pc:docMk/>
            <pc:sldMk cId="4106082134" sldId="289"/>
            <ac:grpSpMk id="81" creationId="{87D37338-726D-4D74-B837-BD6E77574F2B}"/>
          </ac:grpSpMkLst>
        </pc:grp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2" creationId="{2A586678-651F-6397-88AE-94342485025B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5" creationId="{E8508631-E57C-D664-37FC-4FB07A41F36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6" creationId="{4E689162-3311-4FE0-2520-C933CE786C30}"/>
          </ac:cxnSpMkLst>
        </pc:cxnChg>
        <pc:cxnChg chg="del">
          <ac:chgData name="Kulinich Bohdan" userId="48e65c9f34e137d0" providerId="LiveId" clId="{1C5B925F-A27A-F345-AC0C-4542497DAC30}" dt="2023-05-20T12:10:46.532" v="73" actId="478"/>
          <ac:cxnSpMkLst>
            <pc:docMk/>
            <pc:sldMk cId="4106082134" sldId="289"/>
            <ac:cxnSpMk id="29" creationId="{1CA96246-43A9-C694-BF5D-C95EB75FA537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43" creationId="{60C7533D-65C9-F9E6-07F4-EC16C9132FD1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54" creationId="{8DA6EF8D-9F09-DC62-8FA8-F44196FDD71D}"/>
          </ac:cxnSpMkLst>
        </pc:cxnChg>
        <pc:cxnChg chg="mod">
          <ac:chgData name="Kulinich Bohdan" userId="48e65c9f34e137d0" providerId="LiveId" clId="{1C5B925F-A27A-F345-AC0C-4542497DAC30}" dt="2023-05-20T12:13:46.402" v="112" actId="164"/>
          <ac:cxnSpMkLst>
            <pc:docMk/>
            <pc:sldMk cId="4106082134" sldId="289"/>
            <ac:cxnSpMk id="57" creationId="{55A59CE9-BDF5-ED78-88D7-91FCAE619AF9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2" creationId="{A559878A-25D7-66ED-D76A-1B4D737DBB7D}"/>
          </ac:cxnSpMkLst>
        </pc:cxnChg>
        <pc:cxnChg chg="del">
          <ac:chgData name="Kulinich Bohdan" userId="48e65c9f34e137d0" providerId="LiveId" clId="{1C5B925F-A27A-F345-AC0C-4542497DAC30}" dt="2023-05-20T12:11:32.016" v="82" actId="478"/>
          <ac:cxnSpMkLst>
            <pc:docMk/>
            <pc:sldMk cId="4106082134" sldId="289"/>
            <ac:cxnSpMk id="89" creationId="{B59FE866-99BD-0BE9-93FB-9C730252B0C8}"/>
          </ac:cxnSpMkLst>
        </pc:cxnChg>
      </pc:sldChg>
      <pc:sldChg chg="modSp add del mod setBg">
        <pc:chgData name="Kulinich Bohdan" userId="48e65c9f34e137d0" providerId="LiveId" clId="{1C5B925F-A27A-F345-AC0C-4542497DAC30}" dt="2023-05-20T12:24:17.108" v="142" actId="2696"/>
        <pc:sldMkLst>
          <pc:docMk/>
          <pc:sldMk cId="1901337398" sldId="290"/>
        </pc:sldMkLst>
        <pc:spChg chg="mod">
          <ac:chgData name="Kulinich Bohdan" userId="48e65c9f34e137d0" providerId="LiveId" clId="{1C5B925F-A27A-F345-AC0C-4542497DAC30}" dt="2023-05-20T12:21:57.857" v="135" actId="207"/>
          <ac:spMkLst>
            <pc:docMk/>
            <pc:sldMk cId="1901337398" sldId="290"/>
            <ac:spMk id="49" creationId="{C42811E5-DDE7-2E7E-33A1-6FB7A2BB67C0}"/>
          </ac:spMkLst>
        </pc:spChg>
        <pc:spChg chg="mod">
          <ac:chgData name="Kulinich Bohdan" userId="48e65c9f34e137d0" providerId="LiveId" clId="{1C5B925F-A27A-F345-AC0C-4542497DAC30}" dt="2023-05-20T12:22:09.716" v="137" actId="207"/>
          <ac:spMkLst>
            <pc:docMk/>
            <pc:sldMk cId="1901337398" sldId="290"/>
            <ac:spMk id="75" creationId="{FE19C66A-C037-7590-D335-3E8CE73486B7}"/>
          </ac:spMkLst>
        </pc:spChg>
      </pc:sldChg>
      <pc:sldChg chg="add del setBg">
        <pc:chgData name="Kulinich Bohdan" userId="48e65c9f34e137d0" providerId="LiveId" clId="{1C5B925F-A27A-F345-AC0C-4542497DAC30}" dt="2023-05-20T12:24:17.129" v="143" actId="2696"/>
        <pc:sldMkLst>
          <pc:docMk/>
          <pc:sldMk cId="2771208687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534AA-347A-7347-80A2-932FEC72B9A3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78F83F-12AF-D54A-879E-6E35B3CE7DE7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806808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78F83F-12AF-D54A-879E-6E35B3CE7DE7}" type="slidenum">
              <a:rPr lang="en-UA" smtClean="0"/>
              <a:t>11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2081880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CFE29-1EFE-51AF-C9E4-AA692CF0B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816F5F-7C87-E970-2EC6-6E36E5D9CA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B0D1EE-5732-EE11-E98A-7332CA0782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4AE104-4330-B3BC-9847-DD563D6C8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E4781D-F180-183D-90BA-7DDC13A35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631671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286A89-012C-B633-CA4A-F73FF6467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5CA8F4-E51E-D7E7-3CF2-88B5CE1679B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D76002-DC3D-F884-3912-74FB0E134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022F59-0285-2D1F-697D-E18271A40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08235-5AA5-F15C-E72F-3CE2737D7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947081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152CCC2-3F12-B5ED-96B8-11581D9C21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9ECE8E-01C8-9590-003E-B249BD7F7F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4C070-E3D6-1199-8190-87CC2489F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74B14B-12B3-1DF6-E1F3-2018F53D6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56D02-BFC5-EC9F-0034-D59B9A1FF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133317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834DD-6109-49B1-A4ED-1B346B25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4B27C-DCF2-D011-441F-3D6B1CB82A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DFC2-22DD-4A46-7B2C-ACE506068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8A8417-3E8C-BB7E-A1DE-A127F7774D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F7C749-F2BF-32D1-4180-60DBBDC75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2627385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758CA8-C069-6CBF-19A3-75201EDB0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F085EF-675C-643D-6145-B023437F4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852E51-73C3-389C-5DE6-D55A78A05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88DACC-F3E8-D0E2-4F96-B2B4F1C628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CC7C3-C500-0042-66B4-8C6D5C5700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24383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5793AA-B7F4-A5CC-D93C-A493B925B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C0DB71-8990-3BF5-4DF1-3B70D2AD6C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7F81572-72A6-D57D-E610-5C0B09C5D1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80CC43-9C9C-9EEC-4815-76A71BDEA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BDA96F-8378-D957-BF26-339BD89C9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82C374-C49F-8B2E-35F8-43F51131A4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883179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161662-D6C4-44EC-F708-155572287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079793-F9C5-E6E4-0219-AC2D66E73B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E02EE2F-FD27-EF5D-9C1A-8333F410A1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7ED59-D6E3-56B8-B10C-E1E5ACDED5F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54F17F9-32EA-9C2F-EE15-41E008165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3F8354-B1AE-3A3B-5B19-77B0F3AE9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80CE4D5-5E3B-F101-0DED-AF5D79185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4FDB52-2604-6F88-4C70-C339356ED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33596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E12371-9AF5-D927-C0A6-37BE4ABFB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F8FF22-B3CE-AF9B-2EC1-3C8B820E5A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6BE75E-9DD8-00CD-603A-5A63DAD6A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3C0A44F-C65D-6AB6-4B8A-24D069DBA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4236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E71286-E789-FA32-B835-3FFF5354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5EE930-A2AB-3960-1D05-745AC004C5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A0EF4E-5F02-4802-E1A4-ACAFA71E9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1342149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AD542F-4319-AF23-7310-75D167EC8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FA931A-1EC8-46F0-8006-A432B9554A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FD8F296-03E8-2154-4F94-3E306E9101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97F706-B86E-43E3-87D3-507E227C1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EFE5F7-D85B-D8B0-C94D-5A4D1FD3E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523247-88E2-596F-5849-E6EFAD6A1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2318847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815C7A-A23C-E9BB-4741-CA23F5784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88696E1-BBBB-0B5F-1298-1DFEC67727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A7F3FC8-BDB8-4261-AC1A-F83D70E952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A0F271-F43A-FA50-7717-B77B876A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79D591-0D1D-1F13-3FBF-40810A65B3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1D945-8572-9FE4-9C59-B96B6E55A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629415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78451CB-F5F1-91A0-1EAD-F96A365A13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E44C41-658D-8259-7C9C-65FF6812AD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62B157-469E-5B91-36A2-F50F092A7C4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8C779C-DDB9-4A46-995A-B13DD27E0B30}" type="datetimeFigureOut">
              <a:rPr lang="en-UA" smtClean="0"/>
              <a:t>08.10.2023</a:t>
            </a:fld>
            <a:endParaRPr lang="en-U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F987D9-A6BD-5F45-8A3B-9E3907700D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A184D-6E7E-F947-91BB-523BF45BDA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6B83A9-E5E1-3B41-963E-797E51FFAA43}" type="slidenum">
              <a:rPr lang="en-UA" smtClean="0"/>
              <a:t>‹#›</a:t>
            </a:fld>
            <a:endParaRPr lang="en-UA"/>
          </a:p>
        </p:txBody>
      </p:sp>
    </p:spTree>
    <p:extLst>
      <p:ext uri="{BB962C8B-B14F-4D97-AF65-F5344CB8AC3E}">
        <p14:creationId xmlns:p14="http://schemas.microsoft.com/office/powerpoint/2010/main" val="708250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image" Target="../media/image16.png"/><Relationship Id="rId26" Type="http://schemas.openxmlformats.org/officeDocument/2006/relationships/image" Target="../media/image95.png"/><Relationship Id="rId3" Type="http://schemas.openxmlformats.org/officeDocument/2006/relationships/image" Target="../media/image7.png"/><Relationship Id="rId21" Type="http://schemas.openxmlformats.org/officeDocument/2006/relationships/image" Target="../media/image92.png"/><Relationship Id="rId7" Type="http://schemas.openxmlformats.org/officeDocument/2006/relationships/image" Target="../media/image10.png"/><Relationship Id="rId12" Type="http://schemas.openxmlformats.org/officeDocument/2006/relationships/image" Target="../media/image4.png"/><Relationship Id="rId17" Type="http://schemas.openxmlformats.org/officeDocument/2006/relationships/slide" Target="slide13.xml"/><Relationship Id="rId25" Type="http://schemas.openxmlformats.org/officeDocument/2006/relationships/image" Target="../media/image94.png"/><Relationship Id="rId33" Type="http://schemas.openxmlformats.org/officeDocument/2006/relationships/image" Target="../media/image102.png"/><Relationship Id="rId2" Type="http://schemas.openxmlformats.org/officeDocument/2006/relationships/image" Target="../media/image6.png"/><Relationship Id="rId16" Type="http://schemas.openxmlformats.org/officeDocument/2006/relationships/image" Target="../media/image15.png"/><Relationship Id="rId20" Type="http://schemas.openxmlformats.org/officeDocument/2006/relationships/slide" Target="slide3.xml"/><Relationship Id="rId29" Type="http://schemas.openxmlformats.org/officeDocument/2006/relationships/image" Target="../media/image9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1.png"/><Relationship Id="rId24" Type="http://schemas.openxmlformats.org/officeDocument/2006/relationships/image" Target="../media/image93.png"/><Relationship Id="rId32" Type="http://schemas.openxmlformats.org/officeDocument/2006/relationships/image" Target="../media/image101.png"/><Relationship Id="rId5" Type="http://schemas.openxmlformats.org/officeDocument/2006/relationships/image" Target="../media/image9.png"/><Relationship Id="rId15" Type="http://schemas.openxmlformats.org/officeDocument/2006/relationships/slide" Target="slide12.xml"/><Relationship Id="rId23" Type="http://schemas.openxmlformats.org/officeDocument/2006/relationships/image" Target="../media/image18.png"/><Relationship Id="rId28" Type="http://schemas.openxmlformats.org/officeDocument/2006/relationships/image" Target="../media/image97.png"/><Relationship Id="rId10" Type="http://schemas.openxmlformats.org/officeDocument/2006/relationships/image" Target="../media/image91.png"/><Relationship Id="rId19" Type="http://schemas.openxmlformats.org/officeDocument/2006/relationships/image" Target="../media/image17.png"/><Relationship Id="rId31" Type="http://schemas.openxmlformats.org/officeDocument/2006/relationships/image" Target="../media/image100.png"/><Relationship Id="rId4" Type="http://schemas.openxmlformats.org/officeDocument/2006/relationships/image" Target="../media/image8.png"/><Relationship Id="rId9" Type="http://schemas.openxmlformats.org/officeDocument/2006/relationships/image" Target="../media/image90.png"/><Relationship Id="rId14" Type="http://schemas.openxmlformats.org/officeDocument/2006/relationships/image" Target="../media/image14.png"/><Relationship Id="rId22" Type="http://schemas.openxmlformats.org/officeDocument/2006/relationships/slide" Target="slide15.xml"/><Relationship Id="rId27" Type="http://schemas.openxmlformats.org/officeDocument/2006/relationships/image" Target="../media/image96.png"/><Relationship Id="rId30" Type="http://schemas.openxmlformats.org/officeDocument/2006/relationships/image" Target="../media/image99.png"/><Relationship Id="rId8" Type="http://schemas.openxmlformats.org/officeDocument/2006/relationships/slide" Target="slide11.xml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slide" Target="slide14.xml"/><Relationship Id="rId18" Type="http://schemas.openxmlformats.org/officeDocument/2006/relationships/image" Target="../media/image18.png"/><Relationship Id="rId26" Type="http://schemas.openxmlformats.org/officeDocument/2006/relationships/image" Target="../media/image106.png"/><Relationship Id="rId3" Type="http://schemas.openxmlformats.org/officeDocument/2006/relationships/image" Target="../media/image103.png"/><Relationship Id="rId21" Type="http://schemas.openxmlformats.org/officeDocument/2006/relationships/slide" Target="slide12.xml"/><Relationship Id="rId34" Type="http://schemas.openxmlformats.org/officeDocument/2006/relationships/image" Target="../media/image114.png"/><Relationship Id="rId7" Type="http://schemas.openxmlformats.org/officeDocument/2006/relationships/image" Target="../media/image6.png"/><Relationship Id="rId12" Type="http://schemas.openxmlformats.org/officeDocument/2006/relationships/image" Target="../media/image4.png"/><Relationship Id="rId17" Type="http://schemas.openxmlformats.org/officeDocument/2006/relationships/slide" Target="slide15.xml"/><Relationship Id="rId25" Type="http://schemas.openxmlformats.org/officeDocument/2006/relationships/image" Target="../media/image9.png"/><Relationship Id="rId33" Type="http://schemas.openxmlformats.org/officeDocument/2006/relationships/image" Target="../media/image113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6.png"/><Relationship Id="rId20" Type="http://schemas.openxmlformats.org/officeDocument/2006/relationships/image" Target="../media/image19.png"/><Relationship Id="rId29" Type="http://schemas.openxmlformats.org/officeDocument/2006/relationships/image" Target="../media/image10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1.png"/><Relationship Id="rId24" Type="http://schemas.openxmlformats.org/officeDocument/2006/relationships/image" Target="../media/image92.png"/><Relationship Id="rId32" Type="http://schemas.openxmlformats.org/officeDocument/2006/relationships/image" Target="../media/image112.png"/><Relationship Id="rId5" Type="http://schemas.openxmlformats.org/officeDocument/2006/relationships/image" Target="../media/image105.png"/><Relationship Id="rId15" Type="http://schemas.openxmlformats.org/officeDocument/2006/relationships/slide" Target="slide13.xml"/><Relationship Id="rId23" Type="http://schemas.openxmlformats.org/officeDocument/2006/relationships/slide" Target="slide3.xml"/><Relationship Id="rId28" Type="http://schemas.openxmlformats.org/officeDocument/2006/relationships/image" Target="../media/image108.png"/><Relationship Id="rId10" Type="http://schemas.openxmlformats.org/officeDocument/2006/relationships/image" Target="../media/image10.png"/><Relationship Id="rId19" Type="http://schemas.openxmlformats.org/officeDocument/2006/relationships/slide" Target="slide10.xml"/><Relationship Id="rId31" Type="http://schemas.openxmlformats.org/officeDocument/2006/relationships/image" Target="../media/image111.png"/><Relationship Id="rId4" Type="http://schemas.openxmlformats.org/officeDocument/2006/relationships/image" Target="../media/image104.png"/><Relationship Id="rId9" Type="http://schemas.openxmlformats.org/officeDocument/2006/relationships/image" Target="../media/image13.png"/><Relationship Id="rId14" Type="http://schemas.openxmlformats.org/officeDocument/2006/relationships/image" Target="../media/image14.png"/><Relationship Id="rId22" Type="http://schemas.openxmlformats.org/officeDocument/2006/relationships/image" Target="../media/image15.png"/><Relationship Id="rId27" Type="http://schemas.openxmlformats.org/officeDocument/2006/relationships/image" Target="../media/image107.png"/><Relationship Id="rId30" Type="http://schemas.openxmlformats.org/officeDocument/2006/relationships/image" Target="../media/image110.png"/><Relationship Id="rId8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slide" Target="slide3.xml"/><Relationship Id="rId18" Type="http://schemas.openxmlformats.org/officeDocument/2006/relationships/image" Target="../media/image19.png"/><Relationship Id="rId26" Type="http://schemas.openxmlformats.org/officeDocument/2006/relationships/image" Target="../media/image119.png"/><Relationship Id="rId3" Type="http://schemas.openxmlformats.org/officeDocument/2006/relationships/image" Target="../media/image6.png"/><Relationship Id="rId21" Type="http://schemas.openxmlformats.org/officeDocument/2006/relationships/image" Target="../media/image115.png"/><Relationship Id="rId7" Type="http://schemas.openxmlformats.org/officeDocument/2006/relationships/image" Target="../media/image11.png"/><Relationship Id="rId12" Type="http://schemas.openxmlformats.org/officeDocument/2006/relationships/image" Target="../media/image17.png"/><Relationship Id="rId17" Type="http://schemas.openxmlformats.org/officeDocument/2006/relationships/slide" Target="slide10.xml"/><Relationship Id="rId25" Type="http://schemas.openxmlformats.org/officeDocument/2006/relationships/image" Target="../media/image118.png"/><Relationship Id="rId2" Type="http://schemas.openxmlformats.org/officeDocument/2006/relationships/image" Target="../media/image8.png"/><Relationship Id="rId16" Type="http://schemas.openxmlformats.org/officeDocument/2006/relationships/image" Target="../media/image18.png"/><Relationship Id="rId20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slide" Target="slide11.xml"/><Relationship Id="rId24" Type="http://schemas.openxmlformats.org/officeDocument/2006/relationships/image" Target="../media/image117.png"/><Relationship Id="rId5" Type="http://schemas.openxmlformats.org/officeDocument/2006/relationships/image" Target="../media/image13.png"/><Relationship Id="rId15" Type="http://schemas.openxmlformats.org/officeDocument/2006/relationships/slide" Target="slide15.xml"/><Relationship Id="rId23" Type="http://schemas.openxmlformats.org/officeDocument/2006/relationships/image" Target="../media/image116.png"/><Relationship Id="rId10" Type="http://schemas.openxmlformats.org/officeDocument/2006/relationships/image" Target="../media/image14.png"/><Relationship Id="rId19" Type="http://schemas.openxmlformats.org/officeDocument/2006/relationships/slide" Target="slide13.xml"/><Relationship Id="rId4" Type="http://schemas.openxmlformats.org/officeDocument/2006/relationships/image" Target="../media/image9.png"/><Relationship Id="rId9" Type="http://schemas.openxmlformats.org/officeDocument/2006/relationships/slide" Target="slide14.xml"/><Relationship Id="rId14" Type="http://schemas.openxmlformats.org/officeDocument/2006/relationships/image" Target="../media/image92.png"/><Relationship Id="rId22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13" Type="http://schemas.openxmlformats.org/officeDocument/2006/relationships/image" Target="../media/image14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4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13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image" Target="../media/image8.png"/><Relationship Id="rId19" Type="http://schemas.openxmlformats.org/officeDocument/2006/relationships/image" Target="../media/image92.png"/><Relationship Id="rId4" Type="http://schemas.openxmlformats.org/officeDocument/2006/relationships/image" Target="../media/image9.png"/><Relationship Id="rId9" Type="http://schemas.openxmlformats.org/officeDocument/2006/relationships/image" Target="../media/image120.png"/><Relationship Id="rId14" Type="http://schemas.openxmlformats.org/officeDocument/2006/relationships/slide" Target="slide12.xml"/><Relationship Id="rId22" Type="http://schemas.openxmlformats.org/officeDocument/2006/relationships/slide" Target="slide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8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7.png"/><Relationship Id="rId2" Type="http://schemas.openxmlformats.org/officeDocument/2006/relationships/image" Target="../media/image7.png"/><Relationship Id="rId16" Type="http://schemas.openxmlformats.org/officeDocument/2006/relationships/slide" Target="slide11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5" Type="http://schemas.openxmlformats.org/officeDocument/2006/relationships/image" Target="../media/image13.png"/><Relationship Id="rId15" Type="http://schemas.openxmlformats.org/officeDocument/2006/relationships/image" Target="../media/image16.png"/><Relationship Id="rId23" Type="http://schemas.openxmlformats.org/officeDocument/2006/relationships/image" Target="../media/image19.png"/><Relationship Id="rId10" Type="http://schemas.openxmlformats.org/officeDocument/2006/relationships/image" Target="../media/image6.png"/><Relationship Id="rId19" Type="http://schemas.openxmlformats.org/officeDocument/2006/relationships/image" Target="../media/image92.png"/><Relationship Id="rId4" Type="http://schemas.openxmlformats.org/officeDocument/2006/relationships/image" Target="../media/image9.png"/><Relationship Id="rId9" Type="http://schemas.openxmlformats.org/officeDocument/2006/relationships/image" Target="../media/image121.png"/><Relationship Id="rId14" Type="http://schemas.openxmlformats.org/officeDocument/2006/relationships/slide" Target="slide13.xml"/><Relationship Id="rId22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slide" Target="slide3.xml"/><Relationship Id="rId3" Type="http://schemas.openxmlformats.org/officeDocument/2006/relationships/image" Target="../media/image7.png"/><Relationship Id="rId21" Type="http://schemas.openxmlformats.org/officeDocument/2006/relationships/image" Target="../media/image19.png"/><Relationship Id="rId7" Type="http://schemas.openxmlformats.org/officeDocument/2006/relationships/image" Target="../media/image11.png"/><Relationship Id="rId12" Type="http://schemas.openxmlformats.org/officeDocument/2006/relationships/slide" Target="slide12.xml"/><Relationship Id="rId17" Type="http://schemas.openxmlformats.org/officeDocument/2006/relationships/image" Target="../media/image17.png"/><Relationship Id="rId2" Type="http://schemas.openxmlformats.org/officeDocument/2006/relationships/image" Target="../media/image6.png"/><Relationship Id="rId16" Type="http://schemas.openxmlformats.org/officeDocument/2006/relationships/slide" Target="slide11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5" Type="http://schemas.openxmlformats.org/officeDocument/2006/relationships/image" Target="../media/image16.png"/><Relationship Id="rId10" Type="http://schemas.openxmlformats.org/officeDocument/2006/relationships/slide" Target="slide14.xml"/><Relationship Id="rId19" Type="http://schemas.openxmlformats.org/officeDocument/2006/relationships/image" Target="../media/image92.png"/><Relationship Id="rId4" Type="http://schemas.openxmlformats.org/officeDocument/2006/relationships/image" Target="../media/image8.png"/><Relationship Id="rId9" Type="http://schemas.openxmlformats.org/officeDocument/2006/relationships/image" Target="../media/image4.png"/><Relationship Id="rId14" Type="http://schemas.openxmlformats.org/officeDocument/2006/relationships/slide" Target="sl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4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2.xml"/><Relationship Id="rId22" Type="http://schemas.openxmlformats.org/officeDocument/2006/relationships/slide" Target="slide1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4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0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2.xml"/><Relationship Id="rId22" Type="http://schemas.openxmlformats.org/officeDocument/2006/relationships/slide" Target="slide10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4.xml"/><Relationship Id="rId17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2.xml"/><Relationship Id="rId22" Type="http://schemas.openxmlformats.org/officeDocument/2006/relationships/slide" Target="slide1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.xml"/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26" Type="http://schemas.openxmlformats.org/officeDocument/2006/relationships/image" Target="../media/image24.png"/><Relationship Id="rId3" Type="http://schemas.openxmlformats.org/officeDocument/2006/relationships/image" Target="../media/image7.png"/><Relationship Id="rId21" Type="http://schemas.openxmlformats.org/officeDocument/2006/relationships/image" Target="../media/image18.png"/><Relationship Id="rId7" Type="http://schemas.openxmlformats.org/officeDocument/2006/relationships/image" Target="../media/image11.png"/><Relationship Id="rId12" Type="http://schemas.openxmlformats.org/officeDocument/2006/relationships/slide" Target="slide14.xml"/><Relationship Id="rId17" Type="http://schemas.openxmlformats.org/officeDocument/2006/relationships/image" Target="../media/image16.png"/><Relationship Id="rId25" Type="http://schemas.openxmlformats.org/officeDocument/2006/relationships/image" Target="../media/image23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15.xml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22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26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29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2.xml"/><Relationship Id="rId22" Type="http://schemas.openxmlformats.org/officeDocument/2006/relationships/slide" Target="slide10.xml"/><Relationship Id="rId27" Type="http://schemas.openxmlformats.org/officeDocument/2006/relationships/image" Target="../media/image25.png"/><Relationship Id="rId30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26" Type="http://schemas.openxmlformats.org/officeDocument/2006/relationships/image" Target="../media/image32.png"/><Relationship Id="rId39" Type="http://schemas.openxmlformats.org/officeDocument/2006/relationships/image" Target="../media/image45.png"/><Relationship Id="rId21" Type="http://schemas.openxmlformats.org/officeDocument/2006/relationships/image" Target="../media/image18.png"/><Relationship Id="rId34" Type="http://schemas.openxmlformats.org/officeDocument/2006/relationships/image" Target="../media/image40.png"/><Relationship Id="rId42" Type="http://schemas.openxmlformats.org/officeDocument/2006/relationships/image" Target="../media/image48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15.xml"/><Relationship Id="rId29" Type="http://schemas.openxmlformats.org/officeDocument/2006/relationships/image" Target="../media/image35.png"/><Relationship Id="rId41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30.png"/><Relationship Id="rId32" Type="http://schemas.openxmlformats.org/officeDocument/2006/relationships/image" Target="../media/image38.png"/><Relationship Id="rId37" Type="http://schemas.openxmlformats.org/officeDocument/2006/relationships/image" Target="../media/image43.png"/><Relationship Id="rId40" Type="http://schemas.openxmlformats.org/officeDocument/2006/relationships/image" Target="../media/image46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34.png"/><Relationship Id="rId36" Type="http://schemas.openxmlformats.org/officeDocument/2006/relationships/image" Target="../media/image42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37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2.xml"/><Relationship Id="rId22" Type="http://schemas.openxmlformats.org/officeDocument/2006/relationships/slide" Target="slide10.xml"/><Relationship Id="rId27" Type="http://schemas.openxmlformats.org/officeDocument/2006/relationships/image" Target="../media/image33.png"/><Relationship Id="rId30" Type="http://schemas.openxmlformats.org/officeDocument/2006/relationships/image" Target="../media/image36.png"/><Relationship Id="rId35" Type="http://schemas.openxmlformats.org/officeDocument/2006/relationships/image" Target="../media/image41.png"/><Relationship Id="rId43" Type="http://schemas.openxmlformats.org/officeDocument/2006/relationships/image" Target="../media/image49.png"/><Relationship Id="rId8" Type="http://schemas.openxmlformats.org/officeDocument/2006/relationships/slide" Target="slide1.xml"/><Relationship Id="rId3" Type="http://schemas.openxmlformats.org/officeDocument/2006/relationships/image" Target="../media/image7.png"/><Relationship Id="rId12" Type="http://schemas.openxmlformats.org/officeDocument/2006/relationships/slide" Target="slide14.xml"/><Relationship Id="rId17" Type="http://schemas.openxmlformats.org/officeDocument/2006/relationships/image" Target="../media/image16.png"/><Relationship Id="rId25" Type="http://schemas.openxmlformats.org/officeDocument/2006/relationships/image" Target="../media/image31.png"/><Relationship Id="rId33" Type="http://schemas.openxmlformats.org/officeDocument/2006/relationships/image" Target="../media/image39.png"/><Relationship Id="rId38" Type="http://schemas.openxmlformats.org/officeDocument/2006/relationships/image" Target="../media/image44.png"/></Relationships>
</file>

<file path=ppt/slides/_rels/slide8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26" Type="http://schemas.openxmlformats.org/officeDocument/2006/relationships/image" Target="../media/image52.png"/><Relationship Id="rId39" Type="http://schemas.openxmlformats.org/officeDocument/2006/relationships/image" Target="../media/image65.png"/><Relationship Id="rId21" Type="http://schemas.openxmlformats.org/officeDocument/2006/relationships/image" Target="../media/image18.png"/><Relationship Id="rId34" Type="http://schemas.openxmlformats.org/officeDocument/2006/relationships/image" Target="../media/image60.png"/><Relationship Id="rId42" Type="http://schemas.openxmlformats.org/officeDocument/2006/relationships/image" Target="../media/image68.png"/><Relationship Id="rId47" Type="http://schemas.openxmlformats.org/officeDocument/2006/relationships/image" Target="../media/image73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9" Type="http://schemas.openxmlformats.org/officeDocument/2006/relationships/image" Target="../media/image55.png"/><Relationship Id="rId11" Type="http://schemas.openxmlformats.org/officeDocument/2006/relationships/image" Target="../media/image4.png"/><Relationship Id="rId24" Type="http://schemas.openxmlformats.org/officeDocument/2006/relationships/image" Target="../media/image50.png"/><Relationship Id="rId32" Type="http://schemas.openxmlformats.org/officeDocument/2006/relationships/image" Target="../media/image58.png"/><Relationship Id="rId37" Type="http://schemas.openxmlformats.org/officeDocument/2006/relationships/image" Target="../media/image63.png"/><Relationship Id="rId40" Type="http://schemas.openxmlformats.org/officeDocument/2006/relationships/image" Target="../media/image66.png"/><Relationship Id="rId45" Type="http://schemas.openxmlformats.org/officeDocument/2006/relationships/image" Target="../media/image71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54.png"/><Relationship Id="rId36" Type="http://schemas.openxmlformats.org/officeDocument/2006/relationships/image" Target="../media/image62.png"/><Relationship Id="rId49" Type="http://schemas.openxmlformats.org/officeDocument/2006/relationships/image" Target="../media/image75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57.png"/><Relationship Id="rId44" Type="http://schemas.openxmlformats.org/officeDocument/2006/relationships/image" Target="../media/image70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2.xml"/><Relationship Id="rId22" Type="http://schemas.openxmlformats.org/officeDocument/2006/relationships/slide" Target="slide10.xml"/><Relationship Id="rId27" Type="http://schemas.openxmlformats.org/officeDocument/2006/relationships/image" Target="../media/image53.png"/><Relationship Id="rId30" Type="http://schemas.openxmlformats.org/officeDocument/2006/relationships/image" Target="../media/image56.png"/><Relationship Id="rId35" Type="http://schemas.openxmlformats.org/officeDocument/2006/relationships/image" Target="../media/image61.png"/><Relationship Id="rId43" Type="http://schemas.openxmlformats.org/officeDocument/2006/relationships/image" Target="../media/image69.png"/><Relationship Id="rId48" Type="http://schemas.openxmlformats.org/officeDocument/2006/relationships/image" Target="../media/image74.png"/><Relationship Id="rId8" Type="http://schemas.openxmlformats.org/officeDocument/2006/relationships/slide" Target="slide1.xml"/><Relationship Id="rId3" Type="http://schemas.openxmlformats.org/officeDocument/2006/relationships/image" Target="../media/image7.png"/><Relationship Id="rId12" Type="http://schemas.openxmlformats.org/officeDocument/2006/relationships/slide" Target="slide14.xml"/><Relationship Id="rId17" Type="http://schemas.openxmlformats.org/officeDocument/2006/relationships/image" Target="../media/image16.png"/><Relationship Id="rId25" Type="http://schemas.openxmlformats.org/officeDocument/2006/relationships/image" Target="../media/image51.png"/><Relationship Id="rId33" Type="http://schemas.openxmlformats.org/officeDocument/2006/relationships/image" Target="../media/image59.png"/><Relationship Id="rId38" Type="http://schemas.openxmlformats.org/officeDocument/2006/relationships/image" Target="../media/image64.png"/><Relationship Id="rId46" Type="http://schemas.openxmlformats.org/officeDocument/2006/relationships/image" Target="../media/image72.png"/><Relationship Id="rId20" Type="http://schemas.openxmlformats.org/officeDocument/2006/relationships/slide" Target="slide15.xml"/><Relationship Id="rId41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4.png"/><Relationship Id="rId18" Type="http://schemas.openxmlformats.org/officeDocument/2006/relationships/slide" Target="slide11.xml"/><Relationship Id="rId26" Type="http://schemas.openxmlformats.org/officeDocument/2006/relationships/image" Target="../media/image78.png"/><Relationship Id="rId21" Type="http://schemas.openxmlformats.org/officeDocument/2006/relationships/image" Target="../media/image18.png"/><Relationship Id="rId34" Type="http://schemas.openxmlformats.org/officeDocument/2006/relationships/image" Target="../media/image86.png"/><Relationship Id="rId7" Type="http://schemas.openxmlformats.org/officeDocument/2006/relationships/image" Target="../media/image11.png"/><Relationship Id="rId12" Type="http://schemas.openxmlformats.org/officeDocument/2006/relationships/slide" Target="slide14.xml"/><Relationship Id="rId17" Type="http://schemas.openxmlformats.org/officeDocument/2006/relationships/image" Target="../media/image16.png"/><Relationship Id="rId25" Type="http://schemas.openxmlformats.org/officeDocument/2006/relationships/image" Target="../media/image77.png"/><Relationship Id="rId33" Type="http://schemas.openxmlformats.org/officeDocument/2006/relationships/image" Target="../media/image85.png"/><Relationship Id="rId2" Type="http://schemas.openxmlformats.org/officeDocument/2006/relationships/image" Target="../media/image6.png"/><Relationship Id="rId16" Type="http://schemas.openxmlformats.org/officeDocument/2006/relationships/slide" Target="slide13.xml"/><Relationship Id="rId20" Type="http://schemas.openxmlformats.org/officeDocument/2006/relationships/slide" Target="slide15.xml"/><Relationship Id="rId29" Type="http://schemas.openxmlformats.org/officeDocument/2006/relationships/image" Target="../media/image8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4.png"/><Relationship Id="rId24" Type="http://schemas.openxmlformats.org/officeDocument/2006/relationships/image" Target="../media/image76.png"/><Relationship Id="rId32" Type="http://schemas.openxmlformats.org/officeDocument/2006/relationships/image" Target="../media/image84.png"/><Relationship Id="rId37" Type="http://schemas.openxmlformats.org/officeDocument/2006/relationships/image" Target="../media/image89.png"/><Relationship Id="rId5" Type="http://schemas.openxmlformats.org/officeDocument/2006/relationships/image" Target="../media/image9.png"/><Relationship Id="rId15" Type="http://schemas.openxmlformats.org/officeDocument/2006/relationships/image" Target="../media/image15.png"/><Relationship Id="rId23" Type="http://schemas.openxmlformats.org/officeDocument/2006/relationships/image" Target="../media/image19.png"/><Relationship Id="rId28" Type="http://schemas.openxmlformats.org/officeDocument/2006/relationships/image" Target="../media/image80.png"/><Relationship Id="rId36" Type="http://schemas.openxmlformats.org/officeDocument/2006/relationships/image" Target="../media/image88.png"/><Relationship Id="rId10" Type="http://schemas.openxmlformats.org/officeDocument/2006/relationships/image" Target="../media/image13.png"/><Relationship Id="rId19" Type="http://schemas.openxmlformats.org/officeDocument/2006/relationships/image" Target="../media/image17.png"/><Relationship Id="rId31" Type="http://schemas.openxmlformats.org/officeDocument/2006/relationships/image" Target="../media/image8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Relationship Id="rId14" Type="http://schemas.openxmlformats.org/officeDocument/2006/relationships/slide" Target="slide12.xml"/><Relationship Id="rId22" Type="http://schemas.openxmlformats.org/officeDocument/2006/relationships/slide" Target="slide10.xml"/><Relationship Id="rId27" Type="http://schemas.openxmlformats.org/officeDocument/2006/relationships/image" Target="../media/image79.png"/><Relationship Id="rId30" Type="http://schemas.openxmlformats.org/officeDocument/2006/relationships/image" Target="../media/image82.png"/><Relationship Id="rId35" Type="http://schemas.openxmlformats.org/officeDocument/2006/relationships/image" Target="../media/image87.png"/><Relationship Id="rId8" Type="http://schemas.openxmlformats.org/officeDocument/2006/relationships/slide" Target="slide1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85E753C-6DC2-41E6-9DCA-BFAB36F022C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933329" y="71817"/>
            <a:ext cx="6258671" cy="6786183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D0D8298-23E7-70F1-0304-830F58997F3C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pic>
        <p:nvPicPr>
          <p:cNvPr id="8" name="Graphic 7" descr="Open quotation mark with solid fill">
            <a:extLst>
              <a:ext uri="{FF2B5EF4-FFF2-40B4-BE49-F238E27FC236}">
                <a16:creationId xmlns:a16="http://schemas.microsoft.com/office/drawing/2014/main" id="{42C9B46A-4CDB-9E7A-1D1F-0081C77392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flipV="1">
            <a:off x="0" y="0"/>
            <a:ext cx="2362200" cy="2362200"/>
          </a:xfrm>
          <a:prstGeom prst="rect">
            <a:avLst/>
          </a:prstGeom>
        </p:spPr>
      </p:pic>
      <p:pic>
        <p:nvPicPr>
          <p:cNvPr id="10" name="Graphic 9" descr="Open quotation mark with solid fill">
            <a:extLst>
              <a:ext uri="{FF2B5EF4-FFF2-40B4-BE49-F238E27FC236}">
                <a16:creationId xmlns:a16="http://schemas.microsoft.com/office/drawing/2014/main" id="{3E346A3B-83A2-741D-456F-20E08EA77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18078" y="4734950"/>
            <a:ext cx="2362200" cy="23622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AB27005-A200-A9B5-8D38-C999F5F8744D}"/>
              </a:ext>
            </a:extLst>
          </p:cNvPr>
          <p:cNvSpPr txBox="1"/>
          <p:nvPr/>
        </p:nvSpPr>
        <p:spPr>
          <a:xfrm>
            <a:off x="0" y="2320434"/>
            <a:ext cx="6768006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dirty="0">
                <a:solidFill>
                  <a:schemeClr val="bg1"/>
                </a:solidFill>
                <a:latin typeface="Bookman Old Style" panose="02050604050505020204" pitchFamily="18" charset="0"/>
              </a:rPr>
              <a:t>Заняття геометрією непомітно приводить людський розум до винаходів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D0DF7A3-C89C-3009-F215-C12CA62E7791}"/>
              </a:ext>
            </a:extLst>
          </p:cNvPr>
          <p:cNvSpPr txBox="1"/>
          <p:nvPr/>
        </p:nvSpPr>
        <p:spPr>
          <a:xfrm>
            <a:off x="530941" y="5278150"/>
            <a:ext cx="5402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800" dirty="0">
                <a:solidFill>
                  <a:schemeClr val="bg1"/>
                </a:solidFill>
                <a:latin typeface="Bookman Old Style" panose="02050604050505020204" pitchFamily="18" charset="0"/>
              </a:rPr>
              <a:t>Дені Дідро</a:t>
            </a:r>
            <a:endParaRPr lang="en-UA" sz="2800" dirty="0">
              <a:solidFill>
                <a:schemeClr val="bg1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82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EA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73ED4244-1D41-81FF-E79D-E26E1860DF53}"/>
              </a:ext>
            </a:extLst>
          </p:cNvPr>
          <p:cNvGrpSpPr/>
          <p:nvPr/>
        </p:nvGrpSpPr>
        <p:grpSpPr>
          <a:xfrm>
            <a:off x="83576" y="4853012"/>
            <a:ext cx="781580" cy="781580"/>
            <a:chOff x="1270461" y="4853012"/>
            <a:chExt cx="781580" cy="78158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FCD77ABC-0A05-F63A-3A47-FA43A19A1C33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648ED4A7-0272-7798-7A32-13513B4585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1918200-AA6E-011D-D4A1-8070B453CA79}"/>
              </a:ext>
            </a:extLst>
          </p:cNvPr>
          <p:cNvGrpSpPr/>
          <p:nvPr/>
        </p:nvGrpSpPr>
        <p:grpSpPr>
          <a:xfrm>
            <a:off x="83576" y="3038210"/>
            <a:ext cx="781580" cy="781580"/>
            <a:chOff x="1300743" y="3038210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9C6574D2-3E60-9D04-710F-C6B200716A1D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584940F-9697-61E3-1099-1565CF61A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B007EDB2-FEC3-5EC4-06A0-1A4D7191F691}"/>
              </a:ext>
            </a:extLst>
          </p:cNvPr>
          <p:cNvGrpSpPr/>
          <p:nvPr/>
        </p:nvGrpSpPr>
        <p:grpSpPr>
          <a:xfrm>
            <a:off x="83579" y="3945611"/>
            <a:ext cx="781580" cy="781580"/>
            <a:chOff x="1270464" y="3945611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48A04046-9CE3-FA8A-4ED9-1F6E514F53C1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DA3AABA-9F54-063B-2538-44F08BB951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97671C2E-3E76-DB96-3729-C81370C80F80}"/>
              </a:ext>
            </a:extLst>
          </p:cNvPr>
          <p:cNvGrpSpPr/>
          <p:nvPr/>
        </p:nvGrpSpPr>
        <p:grpSpPr>
          <a:xfrm>
            <a:off x="83579" y="2130809"/>
            <a:ext cx="781580" cy="781580"/>
            <a:chOff x="1270464" y="2130809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AB5CCA43-F448-36BC-5784-EE040E54F1CD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39F87D6F-E2BD-F2AE-68F7-4FBE7C71D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F5455532-3A7F-75D1-271C-7087618D1A77}"/>
              </a:ext>
            </a:extLst>
          </p:cNvPr>
          <p:cNvGrpSpPr/>
          <p:nvPr/>
        </p:nvGrpSpPr>
        <p:grpSpPr>
          <a:xfrm>
            <a:off x="83579" y="247959"/>
            <a:ext cx="781580" cy="781580"/>
            <a:chOff x="1270464" y="247959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B5FCB8ED-FF13-31E7-0002-9FD2E5BE69AB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95783EE-3088-9004-BD5E-690A1F01C88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8E67D28E-D5C0-1AA4-EF8F-D08168DCE230}"/>
              </a:ext>
            </a:extLst>
          </p:cNvPr>
          <p:cNvGrpSpPr/>
          <p:nvPr/>
        </p:nvGrpSpPr>
        <p:grpSpPr>
          <a:xfrm>
            <a:off x="83576" y="5760413"/>
            <a:ext cx="781580" cy="781580"/>
            <a:chOff x="1270461" y="5760413"/>
            <a:chExt cx="781580" cy="781580"/>
          </a:xfrm>
        </p:grpSpPr>
        <p:sp>
          <p:nvSpPr>
            <p:cNvPr id="55" name="Oval 54">
              <a:extLst>
                <a:ext uri="{FF2B5EF4-FFF2-40B4-BE49-F238E27FC236}">
                  <a16:creationId xmlns:a16="http://schemas.microsoft.com/office/drawing/2014/main" id="{858ED404-CB01-17A0-9BEB-B5B0979429E5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6" name="Picture 5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F2DAA3B-69CD-EAA8-744C-31F14E1A49B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33" name="Picture 32" descr="Text&#10;&#10;Description automatically generated with medium confidence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8EEBD824-5DFB-5A38-9097-3C6518E6BC1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1305626"/>
            <a:ext cx="610668" cy="610668"/>
          </a:xfrm>
          <a:prstGeom prst="rect">
            <a:avLst/>
          </a:prstGeom>
        </p:spPr>
      </p:pic>
      <p:sp>
        <p:nvSpPr>
          <p:cNvPr id="35" name="Rounded Rectangle 34">
            <a:extLst>
              <a:ext uri="{FF2B5EF4-FFF2-40B4-BE49-F238E27FC236}">
                <a16:creationId xmlns:a16="http://schemas.microsoft.com/office/drawing/2014/main" id="{B9CF9702-6BEF-5BDD-3A7B-879B0E4896CF}"/>
              </a:ext>
            </a:extLst>
          </p:cNvPr>
          <p:cNvSpPr/>
          <p:nvPr/>
        </p:nvSpPr>
        <p:spPr>
          <a:xfrm>
            <a:off x="1092363" y="88935"/>
            <a:ext cx="1908154" cy="495005"/>
          </a:xfrm>
          <a:prstGeom prst="roundRect">
            <a:avLst>
              <a:gd name="adj" fmla="val 1225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Приклад 1</a:t>
            </a:r>
            <a:endParaRPr lang="en-UA" sz="2400" i="1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/>
              <p:nvPr/>
            </p:nvSpPr>
            <p:spPr>
              <a:xfrm>
                <a:off x="3116080" y="88935"/>
                <a:ext cx="8992341" cy="1563220"/>
              </a:xfrm>
              <a:prstGeom prst="roundRect">
                <a:avLst>
                  <a:gd name="adj" fmla="val 3670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Побудуйте паралельну проекцію рівностороннього трикутника </a:t>
                </a:r>
                <a14:m>
                  <m:oMath xmlns:m="http://schemas.openxmlformats.org/officeDocument/2006/math">
                    <m:r>
                      <a:rPr lang="en-US" sz="2400" i="1" dirty="0" smtClean="0">
                        <a:solidFill>
                          <a:srgbClr val="3A6EA5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</m:t>
                    </m:r>
                  </m:oMath>
                </a14:m>
                <a:r>
                  <a:rPr lang="uk-UA" sz="2400" dirty="0">
                    <a:solidFill>
                      <a:srgbClr val="3A6EA5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а в ній його середню лінію, радіуси вписаного і описаного кола. Поміркуйте, яка геометрична фігура може бути проекцією кола.</a:t>
                </a:r>
                <a:endParaRPr lang="en-UA" sz="2400" dirty="0">
                  <a:solidFill>
                    <a:srgbClr val="3A6EA5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Rounded Rectangle 35">
                <a:extLst>
                  <a:ext uri="{FF2B5EF4-FFF2-40B4-BE49-F238E27FC236}">
                    <a16:creationId xmlns:a16="http://schemas.microsoft.com/office/drawing/2014/main" id="{074DFDFA-9551-163B-88EE-63141CE5380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16080" y="88935"/>
                <a:ext cx="8992341" cy="1563220"/>
              </a:xfrm>
              <a:prstGeom prst="roundRect">
                <a:avLst>
                  <a:gd name="adj" fmla="val 3670"/>
                </a:avLst>
              </a:prstGeom>
              <a:blipFill>
                <a:blip r:embed="rId10"/>
                <a:stretch>
                  <a:fillRect l="-846" t="-3226" r="-846" b="-806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7" name="Group 56">
            <a:extLst>
              <a:ext uri="{FF2B5EF4-FFF2-40B4-BE49-F238E27FC236}">
                <a16:creationId xmlns:a16="http://schemas.microsoft.com/office/drawing/2014/main" id="{3D228806-B3AD-7ED2-D217-956C3ADD9CCC}"/>
              </a:ext>
            </a:extLst>
          </p:cNvPr>
          <p:cNvGrpSpPr/>
          <p:nvPr/>
        </p:nvGrpSpPr>
        <p:grpSpPr>
          <a:xfrm>
            <a:off x="660540" y="1223408"/>
            <a:ext cx="781580" cy="781580"/>
            <a:chOff x="1270461" y="1223408"/>
            <a:chExt cx="781580" cy="781580"/>
          </a:xfrm>
        </p:grpSpPr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A034ED2F-09EA-80DE-8EBB-B73C69E31A89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9" name="Picture 58">
              <a:extLst>
                <a:ext uri="{FF2B5EF4-FFF2-40B4-BE49-F238E27FC236}">
                  <a16:creationId xmlns:a16="http://schemas.microsoft.com/office/drawing/2014/main" id="{99D38641-4D40-C110-DDB8-F9BC041FD2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5EC173C6-BB35-44E6-CB1F-8E07A6784F5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1125797"/>
            <a:ext cx="18774834" cy="976799"/>
          </a:xfrm>
          <a:prstGeom prst="rect">
            <a:avLst/>
          </a:prstGeom>
        </p:spPr>
      </p:pic>
      <p:pic>
        <p:nvPicPr>
          <p:cNvPr id="60" name="Picture 59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7B12197-1F73-5B18-0FDC-27E5380B5A3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1" name="Picture 60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E58A2E9B-5C1F-6E95-53C3-C229B66D9034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2" name="Picture 61" descr="A grey gear with a number on it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5F9659D5-E87B-146A-1C45-FB6E56E455E2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3" name="Picture 62" descr="A picture containing symbol, circle, logo, graphics&#10;&#10;Description automatically generated">
            <a:hlinkClick r:id="rId8" action="ppaction://hlinksldjump"/>
            <a:extLst>
              <a:ext uri="{FF2B5EF4-FFF2-40B4-BE49-F238E27FC236}">
                <a16:creationId xmlns:a16="http://schemas.microsoft.com/office/drawing/2014/main" id="{0801AE03-5A09-112C-3295-11B64932602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4" name="Picture 63" descr="A black and white image of a book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2A02F4E-B5E7-3C33-6351-00D92F3EDC06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5" name="Picture 64" descr="A grey line drawing of a desk lamp and pencils&#10;&#10;Description automatically generated with low confidence">
            <a:hlinkClick r:id="rId22" action="ppaction://hlinksldjump"/>
            <a:extLst>
              <a:ext uri="{FF2B5EF4-FFF2-40B4-BE49-F238E27FC236}">
                <a16:creationId xmlns:a16="http://schemas.microsoft.com/office/drawing/2014/main" id="{7926DA5F-DFDC-23ED-37CF-B448472DB90C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cxnSp>
        <p:nvCxnSpPr>
          <p:cNvPr id="13" name="Пряма сполучна лінія 42">
            <a:extLst>
              <a:ext uri="{FF2B5EF4-FFF2-40B4-BE49-F238E27FC236}">
                <a16:creationId xmlns:a16="http://schemas.microsoft.com/office/drawing/2014/main" id="{61F4C394-499E-1612-D3DF-5490050066C0}"/>
              </a:ext>
            </a:extLst>
          </p:cNvPr>
          <p:cNvCxnSpPr>
            <a:cxnSpLocks/>
          </p:cNvCxnSpPr>
          <p:nvPr/>
        </p:nvCxnSpPr>
        <p:spPr>
          <a:xfrm flipV="1">
            <a:off x="1520321" y="1541608"/>
            <a:ext cx="389466" cy="386529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42">
            <a:extLst>
              <a:ext uri="{FF2B5EF4-FFF2-40B4-BE49-F238E27FC236}">
                <a16:creationId xmlns:a16="http://schemas.microsoft.com/office/drawing/2014/main" id="{0A1B2778-9739-32CE-8F32-83FE778197FE}"/>
              </a:ext>
            </a:extLst>
          </p:cNvPr>
          <p:cNvCxnSpPr>
            <a:cxnSpLocks/>
          </p:cNvCxnSpPr>
          <p:nvPr/>
        </p:nvCxnSpPr>
        <p:spPr>
          <a:xfrm flipH="1" flipV="1">
            <a:off x="1909787" y="1541608"/>
            <a:ext cx="3061425" cy="106821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42">
            <a:extLst>
              <a:ext uri="{FF2B5EF4-FFF2-40B4-BE49-F238E27FC236}">
                <a16:creationId xmlns:a16="http://schemas.microsoft.com/office/drawing/2014/main" id="{7398976F-6F23-B957-EC14-5115A3DAB1DE}"/>
              </a:ext>
            </a:extLst>
          </p:cNvPr>
          <p:cNvCxnSpPr>
            <a:cxnSpLocks/>
          </p:cNvCxnSpPr>
          <p:nvPr/>
        </p:nvCxnSpPr>
        <p:spPr>
          <a:xfrm flipV="1">
            <a:off x="1520321" y="2609823"/>
            <a:ext cx="3450891" cy="27970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ounded Rectangle 33">
            <a:extLst>
              <a:ext uri="{FF2B5EF4-FFF2-40B4-BE49-F238E27FC236}">
                <a16:creationId xmlns:a16="http://schemas.microsoft.com/office/drawing/2014/main" id="{9ECD122E-7343-22EE-CD1E-DB2E4CC209EC}"/>
              </a:ext>
            </a:extLst>
          </p:cNvPr>
          <p:cNvSpPr/>
          <p:nvPr/>
        </p:nvSpPr>
        <p:spPr>
          <a:xfrm>
            <a:off x="5545114" y="1722117"/>
            <a:ext cx="642257" cy="1097071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7" name="Rounded Rectangle 36">
            <a:extLst>
              <a:ext uri="{FF2B5EF4-FFF2-40B4-BE49-F238E27FC236}">
                <a16:creationId xmlns:a16="http://schemas.microsoft.com/office/drawing/2014/main" id="{D1F8E368-60CE-B5CC-E9CE-424C535A7662}"/>
              </a:ext>
            </a:extLst>
          </p:cNvPr>
          <p:cNvSpPr/>
          <p:nvPr/>
        </p:nvSpPr>
        <p:spPr>
          <a:xfrm>
            <a:off x="6038785" y="1722119"/>
            <a:ext cx="6069635" cy="1097071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Паралельною проекцією будь-якого трикутника може бути будь-який трикутник (поясніть, чому).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86A4966-F788-A75D-2CE0-C15BD7C84FCE}"/>
                  </a:ext>
                </a:extLst>
              </p:cNvPr>
              <p:cNvSpPr txBox="1"/>
              <p:nvPr/>
            </p:nvSpPr>
            <p:spPr>
              <a:xfrm>
                <a:off x="1065318" y="5207082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F86A4966-F788-A75D-2CE0-C15BD7C84F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5318" y="5207082"/>
                <a:ext cx="604319" cy="523220"/>
              </a:xfrm>
              <a:prstGeom prst="rect">
                <a:avLst/>
              </a:prstGeom>
              <a:blipFill>
                <a:blip r:embed="rId24"/>
                <a:stretch>
                  <a:fillRect l="-2083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6E257A-FDA0-4FF6-AEC0-B6954E5B6E6C}"/>
                  </a:ext>
                </a:extLst>
              </p:cNvPr>
              <p:cNvSpPr txBox="1"/>
              <p:nvPr/>
            </p:nvSpPr>
            <p:spPr>
              <a:xfrm>
                <a:off x="1520321" y="975580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AD6E257A-FDA0-4FF6-AEC0-B6954E5B6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0321" y="975580"/>
                <a:ext cx="604319" cy="523220"/>
              </a:xfrm>
              <a:prstGeom prst="rect">
                <a:avLst/>
              </a:prstGeom>
              <a:blipFill>
                <a:blip r:embed="rId25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8C00D57-CAA5-3B6C-3850-1308EDCAA548}"/>
                  </a:ext>
                </a:extLst>
              </p:cNvPr>
              <p:cNvSpPr txBox="1"/>
              <p:nvPr/>
            </p:nvSpPr>
            <p:spPr>
              <a:xfrm>
                <a:off x="4911455" y="2327992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C8C00D57-CAA5-3B6C-3850-1308EDCAA54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11455" y="2327992"/>
                <a:ext cx="604319" cy="523220"/>
              </a:xfrm>
              <a:prstGeom prst="rect">
                <a:avLst/>
              </a:prstGeom>
              <a:blipFill>
                <a:blip r:embed="rId26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2" name="Rounded Rectangle 71">
            <a:extLst>
              <a:ext uri="{FF2B5EF4-FFF2-40B4-BE49-F238E27FC236}">
                <a16:creationId xmlns:a16="http://schemas.microsoft.com/office/drawing/2014/main" id="{9A2901D4-6350-808B-A61F-D546EE156CB3}"/>
              </a:ext>
            </a:extLst>
          </p:cNvPr>
          <p:cNvSpPr/>
          <p:nvPr/>
        </p:nvSpPr>
        <p:spPr>
          <a:xfrm>
            <a:off x="5545114" y="2911107"/>
            <a:ext cx="642257" cy="1585538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3" name="Rounded Rectangle 72">
            <a:extLst>
              <a:ext uri="{FF2B5EF4-FFF2-40B4-BE49-F238E27FC236}">
                <a16:creationId xmlns:a16="http://schemas.microsoft.com/office/drawing/2014/main" id="{D48ADB5A-2A02-17BB-4175-515F66093E66}"/>
              </a:ext>
            </a:extLst>
          </p:cNvPr>
          <p:cNvSpPr/>
          <p:nvPr/>
        </p:nvSpPr>
        <p:spPr>
          <a:xfrm>
            <a:off x="6038785" y="2911110"/>
            <a:ext cx="6069635" cy="1585538"/>
          </a:xfrm>
          <a:prstGeom prst="roundRect">
            <a:avLst>
              <a:gd name="adj" fmla="val 545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Оскільки середина відрізка проектується в середину його проекції, то проекцією середньої лінії буде середня лінія проекції.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85" name="Пряма сполучна лінія 42">
            <a:extLst>
              <a:ext uri="{FF2B5EF4-FFF2-40B4-BE49-F238E27FC236}">
                <a16:creationId xmlns:a16="http://schemas.microsoft.com/office/drawing/2014/main" id="{E860DD49-C721-AB3C-71E9-9F8777B6DC9D}"/>
              </a:ext>
            </a:extLst>
          </p:cNvPr>
          <p:cNvCxnSpPr>
            <a:cxnSpLocks/>
          </p:cNvCxnSpPr>
          <p:nvPr/>
        </p:nvCxnSpPr>
        <p:spPr>
          <a:xfrm flipV="1">
            <a:off x="1715053" y="2075715"/>
            <a:ext cx="1725447" cy="13985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A98090FE-D4DA-9765-21D3-875A89579E9B}"/>
                  </a:ext>
                </a:extLst>
              </p:cNvPr>
              <p:cNvSpPr txBox="1"/>
              <p:nvPr/>
            </p:nvSpPr>
            <p:spPr>
              <a:xfrm>
                <a:off x="1122838" y="3140264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𝑀</m:t>
                          </m:r>
                        </m:e>
                        <m:sub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A98090FE-D4DA-9765-21D3-875A89579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838" y="3140264"/>
                <a:ext cx="604319" cy="523220"/>
              </a:xfrm>
              <a:prstGeom prst="rect">
                <a:avLst/>
              </a:prstGeom>
              <a:blipFill>
                <a:blip r:embed="rId27"/>
                <a:stretch>
                  <a:fillRect l="-6250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EEB80FF-7CE9-8BF3-1F2A-8B3F54A4D9A1}"/>
                  </a:ext>
                </a:extLst>
              </p:cNvPr>
              <p:cNvSpPr txBox="1"/>
              <p:nvPr/>
            </p:nvSpPr>
            <p:spPr>
              <a:xfrm>
                <a:off x="3360301" y="1590749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𝑁</m:t>
                          </m:r>
                        </m:e>
                        <m:sub>
                          <m:r>
                            <a:rPr lang="uk-UA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91" name="TextBox 90">
                <a:extLst>
                  <a:ext uri="{FF2B5EF4-FFF2-40B4-BE49-F238E27FC236}">
                    <a16:creationId xmlns:a16="http://schemas.microsoft.com/office/drawing/2014/main" id="{CEEB80FF-7CE9-8BF3-1F2A-8B3F54A4D9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301" y="1590749"/>
                <a:ext cx="604319" cy="523220"/>
              </a:xfrm>
              <a:prstGeom prst="rect">
                <a:avLst/>
              </a:prstGeom>
              <a:blipFill>
                <a:blip r:embed="rId28"/>
                <a:stretch>
                  <a:fillRect l="-208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3" name="Rounded Rectangle 92">
            <a:extLst>
              <a:ext uri="{FF2B5EF4-FFF2-40B4-BE49-F238E27FC236}">
                <a16:creationId xmlns:a16="http://schemas.microsoft.com/office/drawing/2014/main" id="{F5815B4F-9A3F-13A7-CA63-E20174808090}"/>
              </a:ext>
            </a:extLst>
          </p:cNvPr>
          <p:cNvSpPr/>
          <p:nvPr/>
        </p:nvSpPr>
        <p:spPr>
          <a:xfrm>
            <a:off x="5545114" y="4588576"/>
            <a:ext cx="642257" cy="2187535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4" name="Rounded Rectangle 93">
            <a:extLst>
              <a:ext uri="{FF2B5EF4-FFF2-40B4-BE49-F238E27FC236}">
                <a16:creationId xmlns:a16="http://schemas.microsoft.com/office/drawing/2014/main" id="{0B5C456E-2DFB-17CD-7A6B-2ED10E7D8199}"/>
              </a:ext>
            </a:extLst>
          </p:cNvPr>
          <p:cNvSpPr/>
          <p:nvPr/>
        </p:nvSpPr>
        <p:spPr>
          <a:xfrm>
            <a:off x="6038785" y="4588580"/>
            <a:ext cx="6069635" cy="2187532"/>
          </a:xfrm>
          <a:prstGeom prst="roundRect">
            <a:avLst>
              <a:gd name="adj" fmla="val 5459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 кола, вписаного в трикутник – точка перетину його бісектрис. У рівносторонньому трикутнику бісектриси є медіанами, а центр вписаного і описаного кіл збігається.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95" name="Пряма сполучна лінія 42">
            <a:extLst>
              <a:ext uri="{FF2B5EF4-FFF2-40B4-BE49-F238E27FC236}">
                <a16:creationId xmlns:a16="http://schemas.microsoft.com/office/drawing/2014/main" id="{B5DB616B-8C1C-EC49-762B-83760A2FA931}"/>
              </a:ext>
            </a:extLst>
          </p:cNvPr>
          <p:cNvCxnSpPr>
            <a:cxnSpLocks/>
          </p:cNvCxnSpPr>
          <p:nvPr/>
        </p:nvCxnSpPr>
        <p:spPr>
          <a:xfrm flipV="1">
            <a:off x="1520426" y="2085618"/>
            <a:ext cx="1905686" cy="332128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Пряма сполучна лінія 42">
            <a:extLst>
              <a:ext uri="{FF2B5EF4-FFF2-40B4-BE49-F238E27FC236}">
                <a16:creationId xmlns:a16="http://schemas.microsoft.com/office/drawing/2014/main" id="{E64ED5E6-20DE-3064-C2D8-3BAF9560376F}"/>
              </a:ext>
            </a:extLst>
          </p:cNvPr>
          <p:cNvCxnSpPr>
            <a:cxnSpLocks/>
          </p:cNvCxnSpPr>
          <p:nvPr/>
        </p:nvCxnSpPr>
        <p:spPr>
          <a:xfrm flipH="1">
            <a:off x="1727157" y="2611293"/>
            <a:ext cx="3244055" cy="85738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Пряма сполучна лінія 42">
            <a:extLst>
              <a:ext uri="{FF2B5EF4-FFF2-40B4-BE49-F238E27FC236}">
                <a16:creationId xmlns:a16="http://schemas.microsoft.com/office/drawing/2014/main" id="{6BD4AB58-9785-8800-1B60-A24F5EC6C74A}"/>
              </a:ext>
            </a:extLst>
          </p:cNvPr>
          <p:cNvCxnSpPr>
            <a:cxnSpLocks/>
          </p:cNvCxnSpPr>
          <p:nvPr/>
        </p:nvCxnSpPr>
        <p:spPr>
          <a:xfrm flipH="1">
            <a:off x="1727157" y="3185621"/>
            <a:ext cx="1062796" cy="280891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Пряма сполучна лінія 42">
            <a:extLst>
              <a:ext uri="{FF2B5EF4-FFF2-40B4-BE49-F238E27FC236}">
                <a16:creationId xmlns:a16="http://schemas.microsoft.com/office/drawing/2014/main" id="{8EE34A5F-D1E7-BFCC-6D63-2B73FDA75FF6}"/>
              </a:ext>
            </a:extLst>
          </p:cNvPr>
          <p:cNvCxnSpPr>
            <a:cxnSpLocks/>
          </p:cNvCxnSpPr>
          <p:nvPr/>
        </p:nvCxnSpPr>
        <p:spPr>
          <a:xfrm flipV="1">
            <a:off x="1522351" y="3185621"/>
            <a:ext cx="1276467" cy="2224667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09">
            <a:extLst>
              <a:ext uri="{FF2B5EF4-FFF2-40B4-BE49-F238E27FC236}">
                <a16:creationId xmlns:a16="http://schemas.microsoft.com/office/drawing/2014/main" id="{39AA7003-0446-72C1-259E-C3B5F6A93BFC}"/>
              </a:ext>
            </a:extLst>
          </p:cNvPr>
          <p:cNvSpPr/>
          <p:nvPr/>
        </p:nvSpPr>
        <p:spPr>
          <a:xfrm>
            <a:off x="2732825" y="3135581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532ECE65-1677-D513-141E-6EC4ECDE4AEC}"/>
                  </a:ext>
                </a:extLst>
              </p:cNvPr>
              <p:cNvSpPr txBox="1"/>
              <p:nvPr/>
            </p:nvSpPr>
            <p:spPr>
              <a:xfrm>
                <a:off x="1822480" y="3271543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3" name="TextBox 142">
                <a:extLst>
                  <a:ext uri="{FF2B5EF4-FFF2-40B4-BE49-F238E27FC236}">
                    <a16:creationId xmlns:a16="http://schemas.microsoft.com/office/drawing/2014/main" id="{532ECE65-1677-D513-141E-6EC4ECDE4AE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2480" y="3271543"/>
                <a:ext cx="604319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CF9CE17-2454-9CDA-F2F8-F73BDF15622F}"/>
                  </a:ext>
                </a:extLst>
              </p:cNvPr>
              <p:cNvSpPr txBox="1"/>
              <p:nvPr/>
            </p:nvSpPr>
            <p:spPr>
              <a:xfrm>
                <a:off x="2218631" y="3840120"/>
                <a:ext cx="604319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rgbClr val="FFFF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UA" sz="2800" dirty="0">
                  <a:solidFill>
                    <a:srgbClr val="FFFF00"/>
                  </a:solidFill>
                </a:endParaRPr>
              </a:p>
            </p:txBody>
          </p:sp>
        </mc:Choice>
        <mc:Fallback xmlns="">
          <p:sp>
            <p:nvSpPr>
              <p:cNvPr id="144" name="TextBox 143">
                <a:extLst>
                  <a:ext uri="{FF2B5EF4-FFF2-40B4-BE49-F238E27FC236}">
                    <a16:creationId xmlns:a16="http://schemas.microsoft.com/office/drawing/2014/main" id="{5CF9CE17-2454-9CDA-F2F8-F73BDF1562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8631" y="3840120"/>
                <a:ext cx="604319" cy="523220"/>
              </a:xfrm>
              <a:prstGeom prst="rect">
                <a:avLst/>
              </a:prstGeom>
              <a:blipFill>
                <a:blip r:embed="rId3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58" name="Group 157">
            <a:extLst>
              <a:ext uri="{FF2B5EF4-FFF2-40B4-BE49-F238E27FC236}">
                <a16:creationId xmlns:a16="http://schemas.microsoft.com/office/drawing/2014/main" id="{BD01581A-1D22-E437-9FC0-68EE4951EC5D}"/>
              </a:ext>
            </a:extLst>
          </p:cNvPr>
          <p:cNvGrpSpPr/>
          <p:nvPr/>
        </p:nvGrpSpPr>
        <p:grpSpPr>
          <a:xfrm>
            <a:off x="1522619" y="1648654"/>
            <a:ext cx="2683237" cy="2567857"/>
            <a:chOff x="1522619" y="1648654"/>
            <a:chExt cx="2683237" cy="2567857"/>
          </a:xfrm>
        </p:grpSpPr>
        <p:cxnSp>
          <p:nvCxnSpPr>
            <p:cNvPr id="145" name="Пряма сполучна лінія 42">
              <a:extLst>
                <a:ext uri="{FF2B5EF4-FFF2-40B4-BE49-F238E27FC236}">
                  <a16:creationId xmlns:a16="http://schemas.microsoft.com/office/drawing/2014/main" id="{6D96A27B-0E60-FCC1-B857-B3F173B1F0B9}"/>
                </a:ext>
              </a:extLst>
            </p:cNvPr>
            <p:cNvCxnSpPr>
              <a:cxnSpLocks/>
            </p:cNvCxnSpPr>
            <p:nvPr/>
          </p:nvCxnSpPr>
          <p:spPr>
            <a:xfrm>
              <a:off x="1522619" y="4193564"/>
              <a:ext cx="227752" cy="2294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Пряма сполучна лінія 42">
              <a:extLst>
                <a:ext uri="{FF2B5EF4-FFF2-40B4-BE49-F238E27FC236}">
                  <a16:creationId xmlns:a16="http://schemas.microsoft.com/office/drawing/2014/main" id="{E0CC4DB9-9027-9D9A-8143-35D790F04330}"/>
                </a:ext>
              </a:extLst>
            </p:cNvPr>
            <p:cNvCxnSpPr>
              <a:cxnSpLocks/>
            </p:cNvCxnSpPr>
            <p:nvPr/>
          </p:nvCxnSpPr>
          <p:spPr>
            <a:xfrm>
              <a:off x="1715053" y="2486251"/>
              <a:ext cx="227752" cy="2294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51" name="Group 150">
              <a:extLst>
                <a:ext uri="{FF2B5EF4-FFF2-40B4-BE49-F238E27FC236}">
                  <a16:creationId xmlns:a16="http://schemas.microsoft.com/office/drawing/2014/main" id="{3D07AD6E-C48E-84E6-4440-A3260627FFC7}"/>
                </a:ext>
              </a:extLst>
            </p:cNvPr>
            <p:cNvGrpSpPr/>
            <p:nvPr/>
          </p:nvGrpSpPr>
          <p:grpSpPr>
            <a:xfrm>
              <a:off x="2556334" y="1648654"/>
              <a:ext cx="178284" cy="320506"/>
              <a:chOff x="3058791" y="3578167"/>
              <a:chExt cx="178284" cy="320506"/>
            </a:xfrm>
          </p:grpSpPr>
          <p:cxnSp>
            <p:nvCxnSpPr>
              <p:cNvPr id="148" name="Пряма сполучна лінія 42">
                <a:extLst>
                  <a:ext uri="{FF2B5EF4-FFF2-40B4-BE49-F238E27FC236}">
                    <a16:creationId xmlns:a16="http://schemas.microsoft.com/office/drawing/2014/main" id="{5EDD09FD-8064-44E8-B08C-D3A21B784EF8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58791" y="3578167"/>
                <a:ext cx="99296" cy="28457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0" name="Пряма сполучна лінія 42">
                <a:extLst>
                  <a:ext uri="{FF2B5EF4-FFF2-40B4-BE49-F238E27FC236}">
                    <a16:creationId xmlns:a16="http://schemas.microsoft.com/office/drawing/2014/main" id="{4E4A2DE5-0CAB-E0FC-DD32-11CDF576D06E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37779" y="3614102"/>
                <a:ext cx="99296" cy="28457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E4FEF2B7-4633-A7C7-93EB-E87EE1D03E47}"/>
                </a:ext>
              </a:extLst>
            </p:cNvPr>
            <p:cNvGrpSpPr/>
            <p:nvPr/>
          </p:nvGrpSpPr>
          <p:grpSpPr>
            <a:xfrm>
              <a:off x="4027572" y="2128329"/>
              <a:ext cx="178284" cy="320506"/>
              <a:chOff x="3058791" y="3578167"/>
              <a:chExt cx="178284" cy="320506"/>
            </a:xfrm>
          </p:grpSpPr>
          <p:cxnSp>
            <p:nvCxnSpPr>
              <p:cNvPr id="153" name="Пряма сполучна лінія 42">
                <a:extLst>
                  <a:ext uri="{FF2B5EF4-FFF2-40B4-BE49-F238E27FC236}">
                    <a16:creationId xmlns:a16="http://schemas.microsoft.com/office/drawing/2014/main" id="{E660269E-3288-A137-216B-EAA8725D23B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058791" y="3578167"/>
                <a:ext cx="99296" cy="28457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Пряма сполучна лінія 42">
                <a:extLst>
                  <a:ext uri="{FF2B5EF4-FFF2-40B4-BE49-F238E27FC236}">
                    <a16:creationId xmlns:a16="http://schemas.microsoft.com/office/drawing/2014/main" id="{14EE189E-0380-FA04-4698-EBD11EB3143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3137779" y="3614102"/>
                <a:ext cx="99296" cy="284571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56" name="Rounded Rectangle 155">
            <a:extLst>
              <a:ext uri="{FF2B5EF4-FFF2-40B4-BE49-F238E27FC236}">
                <a16:creationId xmlns:a16="http://schemas.microsoft.com/office/drawing/2014/main" id="{2D434103-7E27-A3FA-7BE5-DB63CC02E412}"/>
              </a:ext>
            </a:extLst>
          </p:cNvPr>
          <p:cNvSpPr/>
          <p:nvPr/>
        </p:nvSpPr>
        <p:spPr>
          <a:xfrm>
            <a:off x="1079733" y="6008361"/>
            <a:ext cx="642257" cy="77105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7" name="Rounded Rectangle 156">
            <a:extLst>
              <a:ext uri="{FF2B5EF4-FFF2-40B4-BE49-F238E27FC236}">
                <a16:creationId xmlns:a16="http://schemas.microsoft.com/office/drawing/2014/main" id="{947EA6DF-630F-7C48-6D37-7E9DD70B4E29}"/>
              </a:ext>
            </a:extLst>
          </p:cNvPr>
          <p:cNvSpPr/>
          <p:nvPr/>
        </p:nvSpPr>
        <p:spPr>
          <a:xfrm>
            <a:off x="1550702" y="6011742"/>
            <a:ext cx="3882768" cy="768768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3A6EA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Паралельна проекція кола – еліпс.</a:t>
            </a:r>
            <a:endParaRPr lang="en-UA" sz="2400" dirty="0">
              <a:solidFill>
                <a:srgbClr val="3A6EA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3" name="Oval 162">
            <a:extLst>
              <a:ext uri="{FF2B5EF4-FFF2-40B4-BE49-F238E27FC236}">
                <a16:creationId xmlns:a16="http://schemas.microsoft.com/office/drawing/2014/main" id="{800E0D29-B33C-9126-7413-58636C2D52BD}"/>
              </a:ext>
            </a:extLst>
          </p:cNvPr>
          <p:cNvSpPr/>
          <p:nvPr/>
        </p:nvSpPr>
        <p:spPr>
          <a:xfrm rot="18336904">
            <a:off x="1470955" y="2298224"/>
            <a:ext cx="2594032" cy="1786664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D4E8B26A-A436-CFAE-2BA2-14E90284242E}"/>
              </a:ext>
            </a:extLst>
          </p:cNvPr>
          <p:cNvGrpSpPr/>
          <p:nvPr/>
        </p:nvGrpSpPr>
        <p:grpSpPr>
          <a:xfrm>
            <a:off x="2887872" y="3543998"/>
            <a:ext cx="2447052" cy="2226355"/>
            <a:chOff x="2887872" y="3543998"/>
            <a:chExt cx="2447052" cy="2226355"/>
          </a:xfrm>
        </p:grpSpPr>
        <p:sp>
          <p:nvSpPr>
            <p:cNvPr id="164" name="Triangle 163">
              <a:extLst>
                <a:ext uri="{FF2B5EF4-FFF2-40B4-BE49-F238E27FC236}">
                  <a16:creationId xmlns:a16="http://schemas.microsoft.com/office/drawing/2014/main" id="{E967506C-4136-B23A-31FE-728B4154EC92}"/>
                </a:ext>
              </a:extLst>
            </p:cNvPr>
            <p:cNvSpPr/>
            <p:nvPr/>
          </p:nvSpPr>
          <p:spPr>
            <a:xfrm>
              <a:off x="3344535" y="4070131"/>
              <a:ext cx="1550661" cy="1336776"/>
            </a:xfrm>
            <a:prstGeom prst="triangl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2ECE00CB-8CFE-638F-0ABC-13A3A757AD37}"/>
                    </a:ext>
                  </a:extLst>
                </p:cNvPr>
                <p:cNvSpPr txBox="1"/>
                <p:nvPr/>
              </p:nvSpPr>
              <p:spPr>
                <a:xfrm>
                  <a:off x="2887872" y="5233555"/>
                  <a:ext cx="60431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65" name="TextBox 164">
                  <a:extLst>
                    <a:ext uri="{FF2B5EF4-FFF2-40B4-BE49-F238E27FC236}">
                      <a16:creationId xmlns:a16="http://schemas.microsoft.com/office/drawing/2014/main" id="{2ECE00CB-8CFE-638F-0ABC-13A3A757AD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7872" y="5233555"/>
                  <a:ext cx="604319" cy="523220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7AEF956F-4EA2-5599-04B0-2BF967A3DB21}"/>
                    </a:ext>
                  </a:extLst>
                </p:cNvPr>
                <p:cNvSpPr txBox="1"/>
                <p:nvPr/>
              </p:nvSpPr>
              <p:spPr>
                <a:xfrm>
                  <a:off x="3831194" y="3543998"/>
                  <a:ext cx="60431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66" name="TextBox 165">
                  <a:extLst>
                    <a:ext uri="{FF2B5EF4-FFF2-40B4-BE49-F238E27FC236}">
                      <a16:creationId xmlns:a16="http://schemas.microsoft.com/office/drawing/2014/main" id="{7AEF956F-4EA2-5599-04B0-2BF967A3DB2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31194" y="3543998"/>
                  <a:ext cx="604319" cy="523220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B100F101-3D5F-2533-741C-688D6B79EB96}"/>
                    </a:ext>
                  </a:extLst>
                </p:cNvPr>
                <p:cNvSpPr txBox="1"/>
                <p:nvPr/>
              </p:nvSpPr>
              <p:spPr>
                <a:xfrm>
                  <a:off x="4730605" y="5247133"/>
                  <a:ext cx="60431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B100F101-3D5F-2533-741C-688D6B79EB9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30605" y="5247133"/>
                  <a:ext cx="604319" cy="523220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7273718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4" grpId="0" animBg="1"/>
      <p:bldP spid="37" grpId="0" animBg="1"/>
      <p:bldP spid="39" grpId="0"/>
      <p:bldP spid="40" grpId="0"/>
      <p:bldP spid="66" grpId="0"/>
      <p:bldP spid="72" grpId="0" animBg="1"/>
      <p:bldP spid="73" grpId="0" animBg="1"/>
      <p:bldP spid="90" grpId="0"/>
      <p:bldP spid="91" grpId="0"/>
      <p:bldP spid="93" grpId="0" animBg="1"/>
      <p:bldP spid="94" grpId="0" animBg="1"/>
      <p:bldP spid="110" grpId="0" animBg="1"/>
      <p:bldP spid="143" grpId="0"/>
      <p:bldP spid="144" grpId="0"/>
      <p:bldP spid="156" grpId="0" animBg="1"/>
      <p:bldP spid="157" grpId="0" animBg="1"/>
      <p:bldP spid="16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5" name="Пряма сполучна лінія 32">
            <a:extLst>
              <a:ext uri="{FF2B5EF4-FFF2-40B4-BE49-F238E27FC236}">
                <a16:creationId xmlns:a16="http://schemas.microsoft.com/office/drawing/2014/main" id="{70B62650-0615-D97A-4D9A-2A41A0DB5FDC}"/>
              </a:ext>
            </a:extLst>
          </p:cNvPr>
          <p:cNvCxnSpPr>
            <a:cxnSpLocks/>
          </p:cNvCxnSpPr>
          <p:nvPr/>
        </p:nvCxnSpPr>
        <p:spPr>
          <a:xfrm flipV="1">
            <a:off x="9022985" y="2018057"/>
            <a:ext cx="960217" cy="2149457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E455DCF9-2633-B5F3-67BB-2DAB0B614778}"/>
                  </a:ext>
                </a:extLst>
              </p:cNvPr>
              <p:cNvSpPr txBox="1"/>
              <p:nvPr/>
            </p:nvSpPr>
            <p:spPr>
              <a:xfrm>
                <a:off x="8781313" y="419194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𝐻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E455DCF9-2633-B5F3-67BB-2DAB0B6147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81313" y="4191946"/>
                <a:ext cx="436945" cy="523220"/>
              </a:xfrm>
              <a:prstGeom prst="rect">
                <a:avLst/>
              </a:prstGeom>
              <a:blipFill>
                <a:blip r:embed="rId3"/>
                <a:stretch>
                  <a:fillRect l="-8571" r="-2857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19AD432-2439-38CA-5C56-B06E4ECCE14B}"/>
                  </a:ext>
                </a:extLst>
              </p:cNvPr>
              <p:cNvSpPr txBox="1"/>
              <p:nvPr/>
            </p:nvSpPr>
            <p:spPr>
              <a:xfrm>
                <a:off x="2125468" y="4853012"/>
                <a:ext cx="1756743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𝐴𝐵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𝐶𝐻</m:t>
                      </m:r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A19AD432-2439-38CA-5C56-B06E4ECCE1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25468" y="4853012"/>
                <a:ext cx="1756743" cy="584775"/>
              </a:xfrm>
              <a:prstGeom prst="rect">
                <a:avLst/>
              </a:prstGeom>
              <a:blipFill>
                <a:blip r:embed="rId4"/>
                <a:stretch>
                  <a:fillRect l="-5036"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CF96A62-A274-567D-F600-43E4FA26837B}"/>
                  </a:ext>
                </a:extLst>
              </p:cNvPr>
              <p:cNvSpPr txBox="1"/>
              <p:nvPr/>
            </p:nvSpPr>
            <p:spPr>
              <a:xfrm>
                <a:off x="7570925" y="4853012"/>
                <a:ext cx="262395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𝐴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𝐵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r>
                        <a:rPr lang="en-US" sz="32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Verdana" panose="020B0604030504040204" pitchFamily="34" charset="0"/>
                        </a:rPr>
                        <m:t>∥</m:t>
                      </m:r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𝐶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𝐻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Verdana" panose="020B0604030504040204" pitchFamily="34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32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BCF96A62-A274-567D-F600-43E4FA2683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0925" y="4853012"/>
                <a:ext cx="2623954" cy="584775"/>
              </a:xfrm>
              <a:prstGeom prst="rect">
                <a:avLst/>
              </a:prstGeom>
              <a:blipFill>
                <a:blip r:embed="rId5"/>
                <a:stretch>
                  <a:fillRect b="-851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9" name="Rounded Rectangle 108">
            <a:extLst>
              <a:ext uri="{FF2B5EF4-FFF2-40B4-BE49-F238E27FC236}">
                <a16:creationId xmlns:a16="http://schemas.microsoft.com/office/drawing/2014/main" id="{41D498B2-E0F1-6CAF-122E-7E9E087DCEC9}"/>
              </a:ext>
            </a:extLst>
          </p:cNvPr>
          <p:cNvSpPr/>
          <p:nvPr/>
        </p:nvSpPr>
        <p:spPr>
          <a:xfrm>
            <a:off x="1549675" y="5788626"/>
            <a:ext cx="10557199" cy="871943"/>
          </a:xfrm>
          <a:prstGeom prst="roundRect">
            <a:avLst>
              <a:gd name="adj" fmla="val 5852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5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 побудові паралельного зображення трапеції зберігається лише паралельність та співвідношення основ.</a:t>
            </a:r>
            <a:endParaRPr lang="en-UA" sz="25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DCFDC18E-CF9B-1C31-968E-7A5BA639E58E}"/>
              </a:ext>
            </a:extLst>
          </p:cNvPr>
          <p:cNvSpPr/>
          <p:nvPr/>
        </p:nvSpPr>
        <p:spPr>
          <a:xfrm>
            <a:off x="1220047" y="1724891"/>
            <a:ext cx="10971953" cy="5133109"/>
          </a:xfrm>
          <a:prstGeom prst="rect">
            <a:avLst/>
          </a:prstGeom>
          <a:solidFill>
            <a:srgbClr val="4F6D7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F8B6E10-DD49-2C5F-EB08-150B657985AE}"/>
              </a:ext>
            </a:extLst>
          </p:cNvPr>
          <p:cNvGrpSpPr/>
          <p:nvPr/>
        </p:nvGrpSpPr>
        <p:grpSpPr>
          <a:xfrm>
            <a:off x="85124" y="3038210"/>
            <a:ext cx="781580" cy="781580"/>
            <a:chOff x="1300743" y="3038210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070917D5-D237-9740-DBEB-04A29FFB22EA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8A7F8A15-37B7-8575-9353-93CED0D9524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8BEC8139-38F9-C199-05A9-AD3576EAAAB2}"/>
              </a:ext>
            </a:extLst>
          </p:cNvPr>
          <p:cNvGrpSpPr/>
          <p:nvPr/>
        </p:nvGrpSpPr>
        <p:grpSpPr>
          <a:xfrm>
            <a:off x="85124" y="4853012"/>
            <a:ext cx="781580" cy="781580"/>
            <a:chOff x="1270461" y="4853012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488BA793-EA9F-0960-3CFE-D546A799DDAF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F966F57-A14E-B520-7DCC-71E2EA56D02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10EC7763-CDC8-C928-CEBC-2CEAB61CE4B0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2FDA57CF-F592-BF51-A99E-E0C943E7CAFF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17B7C3A-5758-A0EA-E3DE-DF40FE6FA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4588A16F-168D-9898-BCCE-0D00D24BCFDB}"/>
              </a:ext>
            </a:extLst>
          </p:cNvPr>
          <p:cNvGrpSpPr/>
          <p:nvPr/>
        </p:nvGrpSpPr>
        <p:grpSpPr>
          <a:xfrm>
            <a:off x="85127" y="247959"/>
            <a:ext cx="781580" cy="781580"/>
            <a:chOff x="1270464" y="24795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CA54AED0-E411-1BDE-E145-BCE7ED9639AA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B6266C5A-0F61-6DCE-38BE-441DD12CACF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761D506D-45E4-A9AB-8C2D-CFDA779835EC}"/>
              </a:ext>
            </a:extLst>
          </p:cNvPr>
          <p:cNvGrpSpPr/>
          <p:nvPr/>
        </p:nvGrpSpPr>
        <p:grpSpPr>
          <a:xfrm>
            <a:off x="85124" y="5760413"/>
            <a:ext cx="781580" cy="781580"/>
            <a:chOff x="1270461" y="5760413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C2BE8C8D-B6B4-1762-3F5A-878F0462FCB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554DA769-C1DF-E359-B9DD-137CA9D291F0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6E23116-3D3B-7225-2CEC-69E586CFEEB8}"/>
              </a:ext>
            </a:extLst>
          </p:cNvPr>
          <p:cNvGrpSpPr/>
          <p:nvPr/>
        </p:nvGrpSpPr>
        <p:grpSpPr>
          <a:xfrm>
            <a:off x="85124" y="1223408"/>
            <a:ext cx="781580" cy="781580"/>
            <a:chOff x="1270461" y="1223408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7A4C99E-A3BC-1EAC-B0FE-D044D6A2004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id="{0A3DBBAD-0B77-0B07-CBF1-D142D5327D4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B48C09B1-542C-2726-B0BB-CAB7DD9D474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5400000">
            <a:off x="-8899017" y="2033198"/>
            <a:ext cx="18774834" cy="976799"/>
          </a:xfrm>
          <a:prstGeom prst="rect">
            <a:avLst/>
          </a:prstGeom>
        </p:spPr>
      </p:pic>
      <p:pic>
        <p:nvPicPr>
          <p:cNvPr id="62" name="Picture 61" descr="A picture containing sketch, black and white, circle, design&#10;&#10;Description automatically generated">
            <a:hlinkClick r:id="rId13" action="ppaction://hlinksldjump"/>
            <a:extLst>
              <a:ext uri="{FF2B5EF4-FFF2-40B4-BE49-F238E27FC236}">
                <a16:creationId xmlns:a16="http://schemas.microsoft.com/office/drawing/2014/main" id="{D9AC8738-39D9-83A9-E0F9-53B8426919FB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64" name="Picture 63" descr="A grey gear with a number on it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2A7BE127-D3B9-864F-31CA-800D257FD99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7" name="Picture 66" descr="A grey line drawing of a desk lamp and pencils&#10;&#10;Description automatically generated with low confidence">
            <a:hlinkClick r:id="rId17" action="ppaction://hlinksldjump"/>
            <a:extLst>
              <a:ext uri="{FF2B5EF4-FFF2-40B4-BE49-F238E27FC236}">
                <a16:creationId xmlns:a16="http://schemas.microsoft.com/office/drawing/2014/main" id="{6D71A255-EB5C-966E-A705-648B113A5BD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8" name="Picture 67">
            <a:hlinkClick r:id="rId19" action="ppaction://hlinksldjump"/>
            <a:extLst>
              <a:ext uri="{FF2B5EF4-FFF2-40B4-BE49-F238E27FC236}">
                <a16:creationId xmlns:a16="http://schemas.microsoft.com/office/drawing/2014/main" id="{58CB9EF9-C7EB-8B5E-F3FC-E8D0EAA42B86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76" name="Picture 75" descr="A grey gear with a number on it&#10;&#10;Description automatically generated with low confidence">
            <a:hlinkClick r:id="rId21" action="ppaction://hlinksldjump"/>
            <a:extLst>
              <a:ext uri="{FF2B5EF4-FFF2-40B4-BE49-F238E27FC236}">
                <a16:creationId xmlns:a16="http://schemas.microsoft.com/office/drawing/2014/main" id="{E58D7E18-704E-8987-E36C-5F8B7A84875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" name="Picture 5" descr="A black and white image of a book&#10;&#10;Description automatically generated with low confidence">
            <a:hlinkClick r:id="rId23" action="ppaction://hlinksldjump"/>
            <a:extLst>
              <a:ext uri="{FF2B5EF4-FFF2-40B4-BE49-F238E27FC236}">
                <a16:creationId xmlns:a16="http://schemas.microsoft.com/office/drawing/2014/main" id="{6B95CFE2-37D3-772C-090A-71F329BEAC34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grpSp>
        <p:nvGrpSpPr>
          <p:cNvPr id="72" name="Group 71">
            <a:extLst>
              <a:ext uri="{FF2B5EF4-FFF2-40B4-BE49-F238E27FC236}">
                <a16:creationId xmlns:a16="http://schemas.microsoft.com/office/drawing/2014/main" id="{F7285656-FA4C-E778-047F-D5BD46799597}"/>
              </a:ext>
            </a:extLst>
          </p:cNvPr>
          <p:cNvGrpSpPr/>
          <p:nvPr/>
        </p:nvGrpSpPr>
        <p:grpSpPr>
          <a:xfrm>
            <a:off x="680399" y="2130809"/>
            <a:ext cx="781580" cy="781580"/>
            <a:chOff x="1270464" y="2130808"/>
            <a:chExt cx="781580" cy="781580"/>
          </a:xfrm>
        </p:grpSpPr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DA15987-D11D-7643-6DFB-3C2AF2FC296E}"/>
                </a:ext>
              </a:extLst>
            </p:cNvPr>
            <p:cNvSpPr/>
            <p:nvPr/>
          </p:nvSpPr>
          <p:spPr>
            <a:xfrm>
              <a:off x="1270464" y="21308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4" name="Picture 7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3890359-8012-7E8F-EEBC-B2F72BBD11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cxnSp>
        <p:nvCxnSpPr>
          <p:cNvPr id="8" name="Пряма сполучна лінія 32">
            <a:extLst>
              <a:ext uri="{FF2B5EF4-FFF2-40B4-BE49-F238E27FC236}">
                <a16:creationId xmlns:a16="http://schemas.microsoft.com/office/drawing/2014/main" id="{64B985DC-89C7-CC30-3EB2-542A79E94199}"/>
              </a:ext>
            </a:extLst>
          </p:cNvPr>
          <p:cNvCxnSpPr>
            <a:cxnSpLocks/>
          </p:cNvCxnSpPr>
          <p:nvPr/>
        </p:nvCxnSpPr>
        <p:spPr>
          <a:xfrm flipH="1">
            <a:off x="1882293" y="2019745"/>
            <a:ext cx="133546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7A7F80-A134-10A5-CD7C-3548C8EB3E6C}"/>
                  </a:ext>
                </a:extLst>
              </p:cNvPr>
              <p:cNvSpPr txBox="1"/>
              <p:nvPr/>
            </p:nvSpPr>
            <p:spPr>
              <a:xfrm>
                <a:off x="1549675" y="416078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E67A7F80-A134-10A5-CD7C-3548C8EB3E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675" y="4160788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2A69A852-A52F-2DEE-BF88-7FC187CD0908}"/>
              </a:ext>
            </a:extLst>
          </p:cNvPr>
          <p:cNvSpPr/>
          <p:nvPr/>
        </p:nvSpPr>
        <p:spPr>
          <a:xfrm>
            <a:off x="2514856" y="102273"/>
            <a:ext cx="9592018" cy="1069374"/>
          </a:xfrm>
          <a:prstGeom prst="roundRect">
            <a:avLst>
              <a:gd name="adj" fmla="val 585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Дано прямокутну</a:t>
            </a:r>
            <a:r>
              <a:rPr lang="en-US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uk-UA" sz="28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трапецію,  її проекцію і висоту. Побудуйте проекцію висоти даної трапеції.</a:t>
            </a:r>
            <a:endParaRPr lang="en-UA" sz="28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4DF3A7FD-14D0-DF64-7606-0149C526B741}"/>
              </a:ext>
            </a:extLst>
          </p:cNvPr>
          <p:cNvSpPr/>
          <p:nvPr/>
        </p:nvSpPr>
        <p:spPr>
          <a:xfrm>
            <a:off x="1220047" y="100377"/>
            <a:ext cx="1036194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1.1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9" name="Пряма сполучна лінія 32">
            <a:extLst>
              <a:ext uri="{FF2B5EF4-FFF2-40B4-BE49-F238E27FC236}">
                <a16:creationId xmlns:a16="http://schemas.microsoft.com/office/drawing/2014/main" id="{5F53FD3D-AEB2-64B7-EC9C-A06AE9A3BBDF}"/>
              </a:ext>
            </a:extLst>
          </p:cNvPr>
          <p:cNvCxnSpPr>
            <a:cxnSpLocks/>
          </p:cNvCxnSpPr>
          <p:nvPr/>
        </p:nvCxnSpPr>
        <p:spPr>
          <a:xfrm flipH="1">
            <a:off x="1882293" y="4178298"/>
            <a:ext cx="2666558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32">
            <a:extLst>
              <a:ext uri="{FF2B5EF4-FFF2-40B4-BE49-F238E27FC236}">
                <a16:creationId xmlns:a16="http://schemas.microsoft.com/office/drawing/2014/main" id="{182FCA6B-9C85-A661-3DB1-9C0F7EE5B939}"/>
              </a:ext>
            </a:extLst>
          </p:cNvPr>
          <p:cNvCxnSpPr>
            <a:cxnSpLocks/>
          </p:cNvCxnSpPr>
          <p:nvPr/>
        </p:nvCxnSpPr>
        <p:spPr>
          <a:xfrm flipV="1">
            <a:off x="1882293" y="2019745"/>
            <a:ext cx="0" cy="215855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 сполучна лінія 32">
            <a:extLst>
              <a:ext uri="{FF2B5EF4-FFF2-40B4-BE49-F238E27FC236}">
                <a16:creationId xmlns:a16="http://schemas.microsoft.com/office/drawing/2014/main" id="{F75CBF95-4DF4-76A1-C5A1-576363857297}"/>
              </a:ext>
            </a:extLst>
          </p:cNvPr>
          <p:cNvCxnSpPr>
            <a:cxnSpLocks/>
          </p:cNvCxnSpPr>
          <p:nvPr/>
        </p:nvCxnSpPr>
        <p:spPr>
          <a:xfrm flipH="1" flipV="1">
            <a:off x="3215572" y="2019745"/>
            <a:ext cx="1333279" cy="215855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78AFECF-69C2-124C-939C-1648364D3793}"/>
                  </a:ext>
                </a:extLst>
              </p:cNvPr>
              <p:cNvSpPr txBox="1"/>
              <p:nvPr/>
            </p:nvSpPr>
            <p:spPr>
              <a:xfrm>
                <a:off x="4560072" y="4156844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3" name="TextBox 62">
                <a:extLst>
                  <a:ext uri="{FF2B5EF4-FFF2-40B4-BE49-F238E27FC236}">
                    <a16:creationId xmlns:a16="http://schemas.microsoft.com/office/drawing/2014/main" id="{F78AFECF-69C2-124C-939C-1648364D37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60072" y="4156844"/>
                <a:ext cx="436945" cy="523220"/>
              </a:xfrm>
              <a:prstGeom prst="rect">
                <a:avLst/>
              </a:prstGeom>
              <a:blipFill>
                <a:blip r:embed="rId27"/>
                <a:stretch>
                  <a:fillRect l="-8571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3B7D540-DC8E-1075-2DFC-265EA88DB427}"/>
                  </a:ext>
                </a:extLst>
              </p:cNvPr>
              <p:cNvSpPr txBox="1"/>
              <p:nvPr/>
            </p:nvSpPr>
            <p:spPr>
              <a:xfrm>
                <a:off x="3202091" y="158024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5" name="TextBox 64">
                <a:extLst>
                  <a:ext uri="{FF2B5EF4-FFF2-40B4-BE49-F238E27FC236}">
                    <a16:creationId xmlns:a16="http://schemas.microsoft.com/office/drawing/2014/main" id="{A3B7D540-DC8E-1075-2DFC-265EA88DB4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2091" y="1580240"/>
                <a:ext cx="436945" cy="523220"/>
              </a:xfrm>
              <a:prstGeom prst="rect">
                <a:avLst/>
              </a:prstGeom>
              <a:blipFill>
                <a:blip r:embed="rId28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8D7257B-F778-B34D-E06F-BBAA9B582C2E}"/>
                  </a:ext>
                </a:extLst>
              </p:cNvPr>
              <p:cNvSpPr txBox="1"/>
              <p:nvPr/>
            </p:nvSpPr>
            <p:spPr>
              <a:xfrm>
                <a:off x="1549675" y="157878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28D7257B-F778-B34D-E06F-BBAA9B582C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9675" y="1578789"/>
                <a:ext cx="436945" cy="523220"/>
              </a:xfrm>
              <a:prstGeom prst="rect">
                <a:avLst/>
              </a:prstGeom>
              <a:blipFill>
                <a:blip r:embed="rId29"/>
                <a:stretch>
                  <a:fillRect l="-2778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8" name="Пряма сполучна лінія 32">
            <a:extLst>
              <a:ext uri="{FF2B5EF4-FFF2-40B4-BE49-F238E27FC236}">
                <a16:creationId xmlns:a16="http://schemas.microsoft.com/office/drawing/2014/main" id="{C813CCD5-97B4-B111-17FA-D3C3FCA5D610}"/>
              </a:ext>
            </a:extLst>
          </p:cNvPr>
          <p:cNvCxnSpPr>
            <a:cxnSpLocks/>
          </p:cNvCxnSpPr>
          <p:nvPr/>
        </p:nvCxnSpPr>
        <p:spPr>
          <a:xfrm flipV="1">
            <a:off x="3215572" y="2004988"/>
            <a:ext cx="0" cy="2158553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0EE230A-B63C-6584-D2F8-462F6EE4AB85}"/>
                  </a:ext>
                </a:extLst>
              </p:cNvPr>
              <p:cNvSpPr txBox="1"/>
              <p:nvPr/>
            </p:nvSpPr>
            <p:spPr>
              <a:xfrm>
                <a:off x="3006479" y="4193288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𝐻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60EE230A-B63C-6584-D2F8-462F6EE4AB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6479" y="4193288"/>
                <a:ext cx="436945" cy="523220"/>
              </a:xfrm>
              <a:prstGeom prst="rect">
                <a:avLst/>
              </a:prstGeom>
              <a:blipFill>
                <a:blip r:embed="rId30"/>
                <a:stretch>
                  <a:fillRect l="-5556" r="-8333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0" name="Пряма сполучна лінія 32">
            <a:extLst>
              <a:ext uri="{FF2B5EF4-FFF2-40B4-BE49-F238E27FC236}">
                <a16:creationId xmlns:a16="http://schemas.microsoft.com/office/drawing/2014/main" id="{4460DD7F-8A46-581E-C9B0-C214D0DC5A1B}"/>
              </a:ext>
            </a:extLst>
          </p:cNvPr>
          <p:cNvCxnSpPr>
            <a:cxnSpLocks/>
          </p:cNvCxnSpPr>
          <p:nvPr/>
        </p:nvCxnSpPr>
        <p:spPr>
          <a:xfrm flipH="1">
            <a:off x="7310864" y="2028841"/>
            <a:ext cx="2670939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 сполучна лінія 32">
            <a:extLst>
              <a:ext uri="{FF2B5EF4-FFF2-40B4-BE49-F238E27FC236}">
                <a16:creationId xmlns:a16="http://schemas.microsoft.com/office/drawing/2014/main" id="{BF985590-23FA-D73F-61B0-D119ADF45C0C}"/>
              </a:ext>
            </a:extLst>
          </p:cNvPr>
          <p:cNvCxnSpPr>
            <a:cxnSpLocks/>
          </p:cNvCxnSpPr>
          <p:nvPr/>
        </p:nvCxnSpPr>
        <p:spPr>
          <a:xfrm flipH="1">
            <a:off x="6350647" y="4178298"/>
            <a:ext cx="533311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 сполучна лінія 32">
            <a:extLst>
              <a:ext uri="{FF2B5EF4-FFF2-40B4-BE49-F238E27FC236}">
                <a16:creationId xmlns:a16="http://schemas.microsoft.com/office/drawing/2014/main" id="{F6B66B53-B71B-06AE-B2BF-F53AE00FFB70}"/>
              </a:ext>
            </a:extLst>
          </p:cNvPr>
          <p:cNvCxnSpPr>
            <a:cxnSpLocks/>
          </p:cNvCxnSpPr>
          <p:nvPr/>
        </p:nvCxnSpPr>
        <p:spPr>
          <a:xfrm flipV="1">
            <a:off x="6350647" y="2028841"/>
            <a:ext cx="960217" cy="214945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Пряма сполучна лінія 32">
            <a:extLst>
              <a:ext uri="{FF2B5EF4-FFF2-40B4-BE49-F238E27FC236}">
                <a16:creationId xmlns:a16="http://schemas.microsoft.com/office/drawing/2014/main" id="{9BA20D3B-01AC-3367-F2C8-65AA054EEBE6}"/>
              </a:ext>
            </a:extLst>
          </p:cNvPr>
          <p:cNvCxnSpPr>
            <a:cxnSpLocks/>
          </p:cNvCxnSpPr>
          <p:nvPr/>
        </p:nvCxnSpPr>
        <p:spPr>
          <a:xfrm flipH="1" flipV="1">
            <a:off x="9981803" y="2043831"/>
            <a:ext cx="1701960" cy="213446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A967805-BDDB-F37A-1AB9-35DEEB17ED52}"/>
                  </a:ext>
                </a:extLst>
              </p:cNvPr>
              <p:cNvSpPr txBox="1"/>
              <p:nvPr/>
            </p:nvSpPr>
            <p:spPr>
              <a:xfrm>
                <a:off x="6007314" y="415673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DA967805-BDDB-F37A-1AB9-35DEEB17ED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314" y="4156730"/>
                <a:ext cx="436945" cy="523220"/>
              </a:xfrm>
              <a:prstGeom prst="rect">
                <a:avLst/>
              </a:prstGeom>
              <a:blipFill>
                <a:blip r:embed="rId31"/>
                <a:stretch>
                  <a:fillRect l="-5556" r="-22222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1AC85888-516C-FC71-45C7-F56E011F9A84}"/>
                  </a:ext>
                </a:extLst>
              </p:cNvPr>
              <p:cNvSpPr txBox="1"/>
              <p:nvPr/>
            </p:nvSpPr>
            <p:spPr>
              <a:xfrm>
                <a:off x="6799850" y="1584517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𝐵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1AC85888-516C-FC71-45C7-F56E011F9A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9850" y="1584517"/>
                <a:ext cx="436945" cy="523220"/>
              </a:xfrm>
              <a:prstGeom prst="rect">
                <a:avLst/>
              </a:prstGeom>
              <a:blipFill>
                <a:blip r:embed="rId32"/>
                <a:stretch>
                  <a:fillRect l="-8571" r="-22857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7242CC0-68B3-A24D-D546-6EB6AE9C6B3B}"/>
                  </a:ext>
                </a:extLst>
              </p:cNvPr>
              <p:cNvSpPr txBox="1"/>
              <p:nvPr/>
            </p:nvSpPr>
            <p:spPr>
              <a:xfrm>
                <a:off x="9907734" y="1578659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𝐶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3" name="TextBox 102">
                <a:extLst>
                  <a:ext uri="{FF2B5EF4-FFF2-40B4-BE49-F238E27FC236}">
                    <a16:creationId xmlns:a16="http://schemas.microsoft.com/office/drawing/2014/main" id="{67242CC0-68B3-A24D-D546-6EB6AE9C6B3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7734" y="1578659"/>
                <a:ext cx="436945" cy="523220"/>
              </a:xfrm>
              <a:prstGeom prst="rect">
                <a:avLst/>
              </a:prstGeom>
              <a:blipFill>
                <a:blip r:embed="rId33"/>
                <a:stretch>
                  <a:fillRect l="-8571" r="-17143"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3728DCF-ED44-F857-7503-B51D7CC3BBB2}"/>
                  </a:ext>
                </a:extLst>
              </p:cNvPr>
              <p:cNvSpPr txBox="1"/>
              <p:nvPr/>
            </p:nvSpPr>
            <p:spPr>
              <a:xfrm>
                <a:off x="11576503" y="416354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𝐷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93728DCF-ED44-F857-7503-B51D7CC3BBB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76503" y="4163541"/>
                <a:ext cx="436945" cy="523220"/>
              </a:xfrm>
              <a:prstGeom prst="rect">
                <a:avLst/>
              </a:prstGeom>
              <a:blipFill>
                <a:blip r:embed="rId34"/>
                <a:stretch>
                  <a:fillRect l="-5556" r="-22222"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3763387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50"/>
                            </p:stCondLst>
                            <p:childTnLst>
                              <p:par>
                                <p:cTn id="1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"/>
                            </p:stCondLst>
                            <p:childTnLst>
                              <p:par>
                                <p:cTn id="15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2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5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5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5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" grpId="0"/>
      <p:bldP spid="107" grpId="0"/>
      <p:bldP spid="108" grpId="0"/>
      <p:bldP spid="109" grpId="0" animBg="1"/>
      <p:bldP spid="110" grpId="0" animBg="1"/>
      <p:bldP spid="110" grpId="1" animBg="1"/>
      <p:bldP spid="27" grpId="0"/>
      <p:bldP spid="10" grpId="0" animBg="1"/>
      <p:bldP spid="17" grpId="0" animBg="1"/>
      <p:bldP spid="63" grpId="0"/>
      <p:bldP spid="65" grpId="0"/>
      <p:bldP spid="66" grpId="0"/>
      <p:bldP spid="89" grpId="0"/>
      <p:bldP spid="101" grpId="0"/>
      <p:bldP spid="102" grpId="0"/>
      <p:bldP spid="103" grpId="0"/>
      <p:bldP spid="10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452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3EC1A1C8-BA59-6232-22BD-37655599B3F3}"/>
              </a:ext>
            </a:extLst>
          </p:cNvPr>
          <p:cNvSpPr/>
          <p:nvPr/>
        </p:nvSpPr>
        <p:spPr>
          <a:xfrm>
            <a:off x="1981200" y="1656541"/>
            <a:ext cx="5469954" cy="915195"/>
          </a:xfrm>
          <a:prstGeom prst="roundRect">
            <a:avLst>
              <a:gd name="adj" fmla="val 1144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Проекція паралелограма – довільний паралелограм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036826CF-AB49-19AC-B25B-792C261A5F44}"/>
              </a:ext>
            </a:extLst>
          </p:cNvPr>
          <p:cNvSpPr/>
          <p:nvPr/>
        </p:nvSpPr>
        <p:spPr>
          <a:xfrm>
            <a:off x="1657200" y="6330463"/>
            <a:ext cx="3116682" cy="393196"/>
          </a:xfrm>
          <a:prstGeom prst="roundRect">
            <a:avLst>
              <a:gd name="adj" fmla="val 2416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Ромб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Rounded Rectangle 40">
            <a:extLst>
              <a:ext uri="{FF2B5EF4-FFF2-40B4-BE49-F238E27FC236}">
                <a16:creationId xmlns:a16="http://schemas.microsoft.com/office/drawing/2014/main" id="{E77E350A-3798-343E-8E11-BAA8AA215186}"/>
              </a:ext>
            </a:extLst>
          </p:cNvPr>
          <p:cNvSpPr/>
          <p:nvPr/>
        </p:nvSpPr>
        <p:spPr>
          <a:xfrm>
            <a:off x="5213793" y="6330463"/>
            <a:ext cx="3116682" cy="393196"/>
          </a:xfrm>
          <a:prstGeom prst="roundRect">
            <a:avLst>
              <a:gd name="adj" fmla="val 2416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Квадрат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Rounded Rectangle 42">
            <a:extLst>
              <a:ext uri="{FF2B5EF4-FFF2-40B4-BE49-F238E27FC236}">
                <a16:creationId xmlns:a16="http://schemas.microsoft.com/office/drawing/2014/main" id="{B0C3704F-8D6D-05EA-95CF-670215D53634}"/>
              </a:ext>
            </a:extLst>
          </p:cNvPr>
          <p:cNvSpPr/>
          <p:nvPr/>
        </p:nvSpPr>
        <p:spPr>
          <a:xfrm>
            <a:off x="8780186" y="6330463"/>
            <a:ext cx="3116682" cy="393196"/>
          </a:xfrm>
          <a:prstGeom prst="roundRect">
            <a:avLst>
              <a:gd name="adj" fmla="val 24163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Прямокутник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235848E8-4328-3821-028B-36B284340BED}"/>
              </a:ext>
            </a:extLst>
          </p:cNvPr>
          <p:cNvSpPr/>
          <p:nvPr/>
        </p:nvSpPr>
        <p:spPr>
          <a:xfrm>
            <a:off x="3534769" y="2965620"/>
            <a:ext cx="1239113" cy="393197"/>
          </a:xfrm>
          <a:prstGeom prst="roundRect">
            <a:avLst>
              <a:gd name="adj" fmla="val 1872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9" name="Rounded Rectangle 68">
            <a:extLst>
              <a:ext uri="{FF2B5EF4-FFF2-40B4-BE49-F238E27FC236}">
                <a16:creationId xmlns:a16="http://schemas.microsoft.com/office/drawing/2014/main" id="{431EF371-1A42-9761-32C8-F17799128456}"/>
              </a:ext>
            </a:extLst>
          </p:cNvPr>
          <p:cNvSpPr/>
          <p:nvPr/>
        </p:nvSpPr>
        <p:spPr>
          <a:xfrm>
            <a:off x="7091362" y="2971153"/>
            <a:ext cx="1239113" cy="393197"/>
          </a:xfrm>
          <a:prstGeom prst="roundRect">
            <a:avLst>
              <a:gd name="adj" fmla="val 1872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0" name="Rounded Rectangle 69">
            <a:extLst>
              <a:ext uri="{FF2B5EF4-FFF2-40B4-BE49-F238E27FC236}">
                <a16:creationId xmlns:a16="http://schemas.microsoft.com/office/drawing/2014/main" id="{92361B20-665D-7FC7-8827-D92E17993178}"/>
              </a:ext>
            </a:extLst>
          </p:cNvPr>
          <p:cNvSpPr/>
          <p:nvPr/>
        </p:nvSpPr>
        <p:spPr>
          <a:xfrm>
            <a:off x="10652855" y="2962181"/>
            <a:ext cx="1239113" cy="393197"/>
          </a:xfrm>
          <a:prstGeom prst="roundRect">
            <a:avLst>
              <a:gd name="adj" fmla="val 1872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Так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3" name="Rectangle 142">
            <a:extLst>
              <a:ext uri="{FF2B5EF4-FFF2-40B4-BE49-F238E27FC236}">
                <a16:creationId xmlns:a16="http://schemas.microsoft.com/office/drawing/2014/main" id="{46C8E3A3-C256-4B2A-1C36-2ECC179D7D1A}"/>
              </a:ext>
            </a:extLst>
          </p:cNvPr>
          <p:cNvSpPr/>
          <p:nvPr/>
        </p:nvSpPr>
        <p:spPr>
          <a:xfrm>
            <a:off x="1257303" y="1420367"/>
            <a:ext cx="10934698" cy="5437634"/>
          </a:xfrm>
          <a:prstGeom prst="rect">
            <a:avLst/>
          </a:prstGeom>
          <a:solidFill>
            <a:srgbClr val="34526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CB0CB2BE-4901-4ABE-A3CB-379604CF8447}"/>
              </a:ext>
            </a:extLst>
          </p:cNvPr>
          <p:cNvGrpSpPr/>
          <p:nvPr/>
        </p:nvGrpSpPr>
        <p:grpSpPr>
          <a:xfrm>
            <a:off x="85127" y="3945611"/>
            <a:ext cx="781580" cy="781580"/>
            <a:chOff x="1270464" y="3945611"/>
            <a:chExt cx="781580" cy="781580"/>
          </a:xfrm>
        </p:grpSpPr>
        <p:sp>
          <p:nvSpPr>
            <p:cNvPr id="125" name="Oval 124">
              <a:extLst>
                <a:ext uri="{FF2B5EF4-FFF2-40B4-BE49-F238E27FC236}">
                  <a16:creationId xmlns:a16="http://schemas.microsoft.com/office/drawing/2014/main" id="{E100AAC2-3085-4921-E247-3FB536ECCC14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27" name="Picture 126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7EB5A0BC-CD74-8A75-DAF6-24215595FB6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3" name="Group 82">
            <a:extLst>
              <a:ext uri="{FF2B5EF4-FFF2-40B4-BE49-F238E27FC236}">
                <a16:creationId xmlns:a16="http://schemas.microsoft.com/office/drawing/2014/main" id="{04833FFD-911C-5FBC-2C7A-7181AA2497AF}"/>
              </a:ext>
            </a:extLst>
          </p:cNvPr>
          <p:cNvGrpSpPr/>
          <p:nvPr/>
        </p:nvGrpSpPr>
        <p:grpSpPr>
          <a:xfrm>
            <a:off x="71028" y="4853012"/>
            <a:ext cx="781580" cy="781580"/>
            <a:chOff x="1270461" y="4853012"/>
            <a:chExt cx="781580" cy="781580"/>
          </a:xfrm>
        </p:grpSpPr>
        <p:sp>
          <p:nvSpPr>
            <p:cNvPr id="84" name="Oval 83">
              <a:extLst>
                <a:ext uri="{FF2B5EF4-FFF2-40B4-BE49-F238E27FC236}">
                  <a16:creationId xmlns:a16="http://schemas.microsoft.com/office/drawing/2014/main" id="{6859045A-F1ED-E77F-70FE-AB8A82EB88F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5" name="Picture 8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458A3E1-A4AE-FF51-A526-4BEF0FB569D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A6E7BC31-E913-C056-808B-3F4E89BD16CE}"/>
              </a:ext>
            </a:extLst>
          </p:cNvPr>
          <p:cNvGrpSpPr/>
          <p:nvPr/>
        </p:nvGrpSpPr>
        <p:grpSpPr>
          <a:xfrm>
            <a:off x="71031" y="2130809"/>
            <a:ext cx="781580" cy="781580"/>
            <a:chOff x="1270464" y="2130809"/>
            <a:chExt cx="781580" cy="781580"/>
          </a:xfrm>
        </p:grpSpPr>
        <p:sp>
          <p:nvSpPr>
            <p:cNvPr id="95" name="Oval 94">
              <a:extLst>
                <a:ext uri="{FF2B5EF4-FFF2-40B4-BE49-F238E27FC236}">
                  <a16:creationId xmlns:a16="http://schemas.microsoft.com/office/drawing/2014/main" id="{7B01D36B-6122-770E-D125-91296003D5F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6" name="Picture 9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E465BA2D-8DEE-D4F8-32B9-5E21F87369E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7" name="Group 96">
            <a:extLst>
              <a:ext uri="{FF2B5EF4-FFF2-40B4-BE49-F238E27FC236}">
                <a16:creationId xmlns:a16="http://schemas.microsoft.com/office/drawing/2014/main" id="{EE784364-75E2-3727-C2F2-D018915CAEC4}"/>
              </a:ext>
            </a:extLst>
          </p:cNvPr>
          <p:cNvGrpSpPr/>
          <p:nvPr/>
        </p:nvGrpSpPr>
        <p:grpSpPr>
          <a:xfrm>
            <a:off x="71031" y="247959"/>
            <a:ext cx="781580" cy="781580"/>
            <a:chOff x="1270464" y="247959"/>
            <a:chExt cx="781580" cy="781580"/>
          </a:xfrm>
        </p:grpSpPr>
        <p:sp>
          <p:nvSpPr>
            <p:cNvPr id="98" name="Oval 97">
              <a:extLst>
                <a:ext uri="{FF2B5EF4-FFF2-40B4-BE49-F238E27FC236}">
                  <a16:creationId xmlns:a16="http://schemas.microsoft.com/office/drawing/2014/main" id="{2C341009-537C-63E8-9AFC-39B4BF1CB723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9" name="Picture 9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216781E-AA36-8829-15AB-08C865DD3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B7C213E9-E3DB-49C0-C7D2-1493AC970CBA}"/>
              </a:ext>
            </a:extLst>
          </p:cNvPr>
          <p:cNvGrpSpPr/>
          <p:nvPr/>
        </p:nvGrpSpPr>
        <p:grpSpPr>
          <a:xfrm>
            <a:off x="71028" y="5760413"/>
            <a:ext cx="781580" cy="781580"/>
            <a:chOff x="1270461" y="5760413"/>
            <a:chExt cx="781580" cy="781580"/>
          </a:xfrm>
        </p:grpSpPr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57EB63EC-21F6-FDF1-25C2-D5B177504DF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5" name="Picture 10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1002EFE4-75B1-3F7E-ED1A-24D2940AA2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CA789E11-EAAC-1C35-08E5-A5D313B45A6B}"/>
              </a:ext>
            </a:extLst>
          </p:cNvPr>
          <p:cNvGrpSpPr/>
          <p:nvPr/>
        </p:nvGrpSpPr>
        <p:grpSpPr>
          <a:xfrm>
            <a:off x="71028" y="1223408"/>
            <a:ext cx="781580" cy="781580"/>
            <a:chOff x="1270461" y="1223408"/>
            <a:chExt cx="781580" cy="781580"/>
          </a:xfrm>
        </p:grpSpPr>
        <p:sp>
          <p:nvSpPr>
            <p:cNvPr id="107" name="Oval 106">
              <a:extLst>
                <a:ext uri="{FF2B5EF4-FFF2-40B4-BE49-F238E27FC236}">
                  <a16:creationId xmlns:a16="http://schemas.microsoft.com/office/drawing/2014/main" id="{C38791ED-47A9-3BFB-CC29-31D652A2692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108" name="Picture 107">
              <a:extLst>
                <a:ext uri="{FF2B5EF4-FFF2-40B4-BE49-F238E27FC236}">
                  <a16:creationId xmlns:a16="http://schemas.microsoft.com/office/drawing/2014/main" id="{985F3D8A-AD69-FA91-F2E1-7D0D5678A17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3702C73-2090-5CE0-0C2C-91D4FBB12D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400000">
            <a:off x="-8899017" y="2940951"/>
            <a:ext cx="18774834" cy="976799"/>
          </a:xfrm>
          <a:prstGeom prst="rect">
            <a:avLst/>
          </a:prstGeom>
        </p:spPr>
      </p:pic>
      <p:pic>
        <p:nvPicPr>
          <p:cNvPr id="109" name="Picture 108" descr="A picture containing sketch, black and white, circle, design&#10;&#10;Description automatically generated">
            <a:hlinkClick r:id="rId9" action="ppaction://hlinksldjump"/>
            <a:extLst>
              <a:ext uri="{FF2B5EF4-FFF2-40B4-BE49-F238E27FC236}">
                <a16:creationId xmlns:a16="http://schemas.microsoft.com/office/drawing/2014/main" id="{7B3D71F8-A027-B14D-7757-B338AD4593F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115" name="Picture 114" descr="A picture containing symbol, circle, logo, graphics&#10;&#10;Description automatically generated">
            <a:hlinkClick r:id="rId11" action="ppaction://hlinksldjump"/>
            <a:extLst>
              <a:ext uri="{FF2B5EF4-FFF2-40B4-BE49-F238E27FC236}">
                <a16:creationId xmlns:a16="http://schemas.microsoft.com/office/drawing/2014/main" id="{B7FD13F5-49F7-1BB2-391B-71F94CE27B3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16" name="Picture 115" descr="A black and white image of a book&#10;&#10;Description automatically generated with low confidence">
            <a:hlinkClick r:id="rId13" action="ppaction://hlinksldjump"/>
            <a:extLst>
              <a:ext uri="{FF2B5EF4-FFF2-40B4-BE49-F238E27FC236}">
                <a16:creationId xmlns:a16="http://schemas.microsoft.com/office/drawing/2014/main" id="{60ECB14A-9B5F-AE32-AF26-372FB5D112C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117" name="Picture 116" descr="A grey line drawing of a desk lamp and pencils&#10;&#10;Description automatically generated with low confidence">
            <a:hlinkClick r:id="rId15" action="ppaction://hlinksldjump"/>
            <a:extLst>
              <a:ext uri="{FF2B5EF4-FFF2-40B4-BE49-F238E27FC236}">
                <a16:creationId xmlns:a16="http://schemas.microsoft.com/office/drawing/2014/main" id="{63E2D85E-F3F7-7DAE-E860-E806D9B4D6D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18" name="Picture 117">
            <a:hlinkClick r:id="rId17" action="ppaction://hlinksldjump"/>
            <a:extLst>
              <a:ext uri="{FF2B5EF4-FFF2-40B4-BE49-F238E27FC236}">
                <a16:creationId xmlns:a16="http://schemas.microsoft.com/office/drawing/2014/main" id="{B7F60D7C-0845-4ACD-6B0D-D737F1F97DD4}"/>
              </a:ext>
            </a:extLst>
          </p:cNvPr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pic>
        <p:nvPicPr>
          <p:cNvPr id="123" name="Picture 122" descr="A grey gear with a number on it&#10;&#10;Description automatically generated with low confidence">
            <a:hlinkClick r:id="rId19" action="ppaction://hlinksldjump"/>
            <a:extLst>
              <a:ext uri="{FF2B5EF4-FFF2-40B4-BE49-F238E27FC236}">
                <a16:creationId xmlns:a16="http://schemas.microsoft.com/office/drawing/2014/main" id="{75E9C751-79CC-90F0-CC1B-EEC04C8CA04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88D65319-E14E-8B9D-A4C5-8AFECF09E73B}"/>
                  </a:ext>
                </a:extLst>
              </p:cNvPr>
              <p:cNvSpPr/>
              <p:nvPr/>
            </p:nvSpPr>
            <p:spPr>
              <a:xfrm>
                <a:off x="1981200" y="91881"/>
                <a:ext cx="4628984" cy="1446633"/>
              </a:xfrm>
              <a:prstGeom prst="roundRect">
                <a:avLst>
                  <a:gd name="adj" fmla="val 5156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just"/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Які геометричні фігури можуть бути проекцією паралелограма </a:t>
                </a:r>
                <a14:m>
                  <m:oMath xmlns:m="http://schemas.openxmlformats.org/officeDocument/2006/math">
                    <m:r>
                      <a:rPr lang="en-US" sz="2800" i="1" dirty="0" smtClean="0">
                        <a:solidFill>
                          <a:srgbClr val="34526E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𝐴𝐵𝐶𝐷</m:t>
                    </m:r>
                  </m:oMath>
                </a14:m>
                <a:r>
                  <a:rPr lang="uk-UA" sz="2800" dirty="0">
                    <a:solidFill>
                      <a:srgbClr val="34526E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?</a:t>
                </a:r>
                <a:endParaRPr lang="en-UA" sz="2800" dirty="0">
                  <a:solidFill>
                    <a:srgbClr val="34526E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59" name="Rounded Rectangle 58">
                <a:extLst>
                  <a:ext uri="{FF2B5EF4-FFF2-40B4-BE49-F238E27FC236}">
                    <a16:creationId xmlns:a16="http://schemas.microsoft.com/office/drawing/2014/main" id="{88D65319-E14E-8B9D-A4C5-8AFECF09E7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1200" y="91881"/>
                <a:ext cx="4628984" cy="1446633"/>
              </a:xfrm>
              <a:prstGeom prst="roundRect">
                <a:avLst>
                  <a:gd name="adj" fmla="val 5156"/>
                </a:avLst>
              </a:prstGeom>
              <a:blipFill>
                <a:blip r:embed="rId21"/>
                <a:stretch>
                  <a:fillRect l="-2186" t="-862" r="-2186" b="-8621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7" name="Group 86">
            <a:extLst>
              <a:ext uri="{FF2B5EF4-FFF2-40B4-BE49-F238E27FC236}">
                <a16:creationId xmlns:a16="http://schemas.microsoft.com/office/drawing/2014/main" id="{4D3A0D0E-2135-D2A8-88DB-F2A45F6C4B96}"/>
              </a:ext>
            </a:extLst>
          </p:cNvPr>
          <p:cNvGrpSpPr/>
          <p:nvPr/>
        </p:nvGrpSpPr>
        <p:grpSpPr>
          <a:xfrm>
            <a:off x="680399" y="3038210"/>
            <a:ext cx="781580" cy="781580"/>
            <a:chOff x="1300743" y="3038210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6DE23AA1-281B-5048-316A-B1CC4FA2C4FB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0" name="Picture 8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60223D-EF95-7291-6A91-35C94E8433BD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0CBDDF22-017D-88B8-2BB9-EED7F5434F3A}"/>
              </a:ext>
            </a:extLst>
          </p:cNvPr>
          <p:cNvSpPr/>
          <p:nvPr/>
        </p:nvSpPr>
        <p:spPr>
          <a:xfrm>
            <a:off x="1074489" y="89986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2.1</a:t>
            </a:r>
            <a:endParaRPr lang="en-UA" sz="24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" name="Пряма сполучна лінія 32">
            <a:extLst>
              <a:ext uri="{FF2B5EF4-FFF2-40B4-BE49-F238E27FC236}">
                <a16:creationId xmlns:a16="http://schemas.microsoft.com/office/drawing/2014/main" id="{5E65BD5E-2A05-7EB0-0396-3B296B89B810}"/>
              </a:ext>
            </a:extLst>
          </p:cNvPr>
          <p:cNvCxnSpPr>
            <a:cxnSpLocks/>
          </p:cNvCxnSpPr>
          <p:nvPr/>
        </p:nvCxnSpPr>
        <p:spPr>
          <a:xfrm flipH="1">
            <a:off x="7996543" y="2023618"/>
            <a:ext cx="259080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 сполучна лінія 32">
            <a:extLst>
              <a:ext uri="{FF2B5EF4-FFF2-40B4-BE49-F238E27FC236}">
                <a16:creationId xmlns:a16="http://schemas.microsoft.com/office/drawing/2014/main" id="{119E88D2-2362-86E4-4F5C-99B772AA3957}"/>
              </a:ext>
            </a:extLst>
          </p:cNvPr>
          <p:cNvCxnSpPr>
            <a:cxnSpLocks/>
          </p:cNvCxnSpPr>
          <p:nvPr/>
        </p:nvCxnSpPr>
        <p:spPr>
          <a:xfrm flipH="1">
            <a:off x="9037943" y="320859"/>
            <a:ext cx="259080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055235E0-FEF6-5509-CDCC-0A1B1B9B3F89}"/>
              </a:ext>
            </a:extLst>
          </p:cNvPr>
          <p:cNvCxnSpPr>
            <a:cxnSpLocks/>
          </p:cNvCxnSpPr>
          <p:nvPr/>
        </p:nvCxnSpPr>
        <p:spPr>
          <a:xfrm flipH="1">
            <a:off x="7996543" y="320859"/>
            <a:ext cx="1041400" cy="170275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 сполучна лінія 32">
            <a:extLst>
              <a:ext uri="{FF2B5EF4-FFF2-40B4-BE49-F238E27FC236}">
                <a16:creationId xmlns:a16="http://schemas.microsoft.com/office/drawing/2014/main" id="{FD56D89E-8CC9-19C8-5CF4-56BA4DB5085A}"/>
              </a:ext>
            </a:extLst>
          </p:cNvPr>
          <p:cNvCxnSpPr>
            <a:cxnSpLocks/>
          </p:cNvCxnSpPr>
          <p:nvPr/>
        </p:nvCxnSpPr>
        <p:spPr>
          <a:xfrm flipH="1">
            <a:off x="10587343" y="320858"/>
            <a:ext cx="1041400" cy="170275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9CCC58-A84B-FF48-3AB7-88B6B0B76FBC}"/>
                  </a:ext>
                </a:extLst>
              </p:cNvPr>
              <p:cNvSpPr txBox="1"/>
              <p:nvPr/>
            </p:nvSpPr>
            <p:spPr>
              <a:xfrm>
                <a:off x="7575347" y="18689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929CCC58-A84B-FF48-3AB7-88B6B0B76F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75347" y="1868911"/>
                <a:ext cx="436945" cy="523220"/>
              </a:xfrm>
              <a:prstGeom prst="rect">
                <a:avLst/>
              </a:prstGeom>
              <a:blipFill>
                <a:blip r:embed="rId23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F57048-E321-44B1-8EC4-BA820E0C51F4}"/>
                  </a:ext>
                </a:extLst>
              </p:cNvPr>
              <p:cNvSpPr txBox="1"/>
              <p:nvPr/>
            </p:nvSpPr>
            <p:spPr>
              <a:xfrm>
                <a:off x="10537949" y="1868911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𝐷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FF57048-E321-44B1-8EC4-BA820E0C51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7949" y="1868911"/>
                <a:ext cx="436945" cy="523220"/>
              </a:xfrm>
              <a:prstGeom prst="rect">
                <a:avLst/>
              </a:prstGeom>
              <a:blipFill>
                <a:blip r:embed="rId24"/>
                <a:stretch>
                  <a:fillRect l="-5556" r="-2778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7F60B2-045B-448F-81B7-3F90AED4D4C6}"/>
                  </a:ext>
                </a:extLst>
              </p:cNvPr>
              <p:cNvSpPr txBox="1"/>
              <p:nvPr/>
            </p:nvSpPr>
            <p:spPr>
              <a:xfrm>
                <a:off x="8654845" y="-39250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7F60B2-045B-448F-81B7-3F90AED4D4C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4845" y="-39250"/>
                <a:ext cx="436945" cy="523220"/>
              </a:xfrm>
              <a:prstGeom prst="rect">
                <a:avLst/>
              </a:prstGeom>
              <a:blipFill>
                <a:blip r:embed="rId25"/>
                <a:stretch>
                  <a:fillRect l="-5714" r="-5714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8D6FC5-71FB-918E-4C9A-3A3FE4DCCC10}"/>
                  </a:ext>
                </a:extLst>
              </p:cNvPr>
              <p:cNvSpPr txBox="1"/>
              <p:nvPr/>
            </p:nvSpPr>
            <p:spPr>
              <a:xfrm>
                <a:off x="11628743" y="-38096"/>
                <a:ext cx="436945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A48D6FC5-71FB-918E-4C9A-3A3FE4DCCC1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28743" y="-38096"/>
                <a:ext cx="436945" cy="523220"/>
              </a:xfrm>
              <a:prstGeom prst="rect">
                <a:avLst/>
              </a:prstGeom>
              <a:blipFill>
                <a:blip r:embed="rId26"/>
                <a:stretch>
                  <a:fillRect l="-5714" r="-285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ounded Rectangle 15">
            <a:extLst>
              <a:ext uri="{FF2B5EF4-FFF2-40B4-BE49-F238E27FC236}">
                <a16:creationId xmlns:a16="http://schemas.microsoft.com/office/drawing/2014/main" id="{853F2B1A-47EC-E860-7EFF-A9184A7134C8}"/>
              </a:ext>
            </a:extLst>
          </p:cNvPr>
          <p:cNvSpPr/>
          <p:nvPr/>
        </p:nvSpPr>
        <p:spPr>
          <a:xfrm>
            <a:off x="1657200" y="2962323"/>
            <a:ext cx="3116682" cy="3761336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A2E9A0FA-9E2C-6329-5033-9BEDB00EBE93}"/>
              </a:ext>
            </a:extLst>
          </p:cNvPr>
          <p:cNvSpPr/>
          <p:nvPr/>
        </p:nvSpPr>
        <p:spPr>
          <a:xfrm>
            <a:off x="5218693" y="2962322"/>
            <a:ext cx="3116682" cy="3761336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8" name="Rounded Rectangle 17">
            <a:extLst>
              <a:ext uri="{FF2B5EF4-FFF2-40B4-BE49-F238E27FC236}">
                <a16:creationId xmlns:a16="http://schemas.microsoft.com/office/drawing/2014/main" id="{7B0E6BDC-0024-037B-83B8-ED827D15E10D}"/>
              </a:ext>
            </a:extLst>
          </p:cNvPr>
          <p:cNvSpPr/>
          <p:nvPr/>
        </p:nvSpPr>
        <p:spPr>
          <a:xfrm>
            <a:off x="8775286" y="2962322"/>
            <a:ext cx="3116682" cy="3761336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40" name="Rounded Rectangle 39">
            <a:extLst>
              <a:ext uri="{FF2B5EF4-FFF2-40B4-BE49-F238E27FC236}">
                <a16:creationId xmlns:a16="http://schemas.microsoft.com/office/drawing/2014/main" id="{9DD3166D-52E5-AB72-EE76-E7CF3F98A1DC}"/>
              </a:ext>
            </a:extLst>
          </p:cNvPr>
          <p:cNvSpPr/>
          <p:nvPr/>
        </p:nvSpPr>
        <p:spPr>
          <a:xfrm>
            <a:off x="1657200" y="2965621"/>
            <a:ext cx="582170" cy="393197"/>
          </a:xfrm>
          <a:prstGeom prst="roundRect">
            <a:avLst>
              <a:gd name="adj" fmla="val 2076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42" name="Group 141">
            <a:extLst>
              <a:ext uri="{FF2B5EF4-FFF2-40B4-BE49-F238E27FC236}">
                <a16:creationId xmlns:a16="http://schemas.microsoft.com/office/drawing/2014/main" id="{D547E951-ADA3-684B-7F61-8FCE3AD0377B}"/>
              </a:ext>
            </a:extLst>
          </p:cNvPr>
          <p:cNvGrpSpPr/>
          <p:nvPr/>
        </p:nvGrpSpPr>
        <p:grpSpPr>
          <a:xfrm>
            <a:off x="1730326" y="3819790"/>
            <a:ext cx="2919046" cy="1877516"/>
            <a:chOff x="1730326" y="3819790"/>
            <a:chExt cx="2919046" cy="1877516"/>
          </a:xfrm>
        </p:grpSpPr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34FAB2AF-E8C9-1505-2A4A-10B45C0DDE1C}"/>
                </a:ext>
              </a:extLst>
            </p:cNvPr>
            <p:cNvGrpSpPr/>
            <p:nvPr/>
          </p:nvGrpSpPr>
          <p:grpSpPr>
            <a:xfrm>
              <a:off x="1730326" y="3819790"/>
              <a:ext cx="2919046" cy="1877516"/>
              <a:chOff x="1730326" y="3298874"/>
              <a:chExt cx="2919046" cy="1877516"/>
            </a:xfrm>
          </p:grpSpPr>
          <p:grpSp>
            <p:nvGrpSpPr>
              <p:cNvPr id="35" name="Group 34">
                <a:extLst>
                  <a:ext uri="{FF2B5EF4-FFF2-40B4-BE49-F238E27FC236}">
                    <a16:creationId xmlns:a16="http://schemas.microsoft.com/office/drawing/2014/main" id="{D5B6B6F4-79D8-7419-926B-EBC9D593DE93}"/>
                  </a:ext>
                </a:extLst>
              </p:cNvPr>
              <p:cNvGrpSpPr/>
              <p:nvPr/>
            </p:nvGrpSpPr>
            <p:grpSpPr>
              <a:xfrm>
                <a:off x="1730326" y="3298874"/>
                <a:ext cx="2919046" cy="938758"/>
                <a:chOff x="1826430" y="3298874"/>
                <a:chExt cx="3057430" cy="938758"/>
              </a:xfrm>
            </p:grpSpPr>
            <p:cxnSp>
              <p:nvCxnSpPr>
                <p:cNvPr id="25" name="Пряма сполучна лінія 32">
                  <a:extLst>
                    <a:ext uri="{FF2B5EF4-FFF2-40B4-BE49-F238E27FC236}">
                      <a16:creationId xmlns:a16="http://schemas.microsoft.com/office/drawing/2014/main" id="{38481AD9-C8CD-5B01-E869-D773DBA04CE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26430" y="3298874"/>
                  <a:ext cx="1528715" cy="93875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4" name="Пряма сполучна лінія 32">
                  <a:extLst>
                    <a:ext uri="{FF2B5EF4-FFF2-40B4-BE49-F238E27FC236}">
                      <a16:creationId xmlns:a16="http://schemas.microsoft.com/office/drawing/2014/main" id="{8822B866-6077-53AB-F476-C7B0642B97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55145" y="3298874"/>
                  <a:ext cx="1528715" cy="93875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id="{844224F7-40CD-D586-A395-46437986B891}"/>
                  </a:ext>
                </a:extLst>
              </p:cNvPr>
              <p:cNvGrpSpPr/>
              <p:nvPr/>
            </p:nvGrpSpPr>
            <p:grpSpPr>
              <a:xfrm flipV="1">
                <a:off x="1730326" y="4237632"/>
                <a:ext cx="2919046" cy="938758"/>
                <a:chOff x="1826430" y="3298874"/>
                <a:chExt cx="3057430" cy="938758"/>
              </a:xfrm>
            </p:grpSpPr>
            <p:cxnSp>
              <p:nvCxnSpPr>
                <p:cNvPr id="37" name="Пряма сполучна лінія 32">
                  <a:extLst>
                    <a:ext uri="{FF2B5EF4-FFF2-40B4-BE49-F238E27FC236}">
                      <a16:creationId xmlns:a16="http://schemas.microsoft.com/office/drawing/2014/main" id="{ECE1E9EC-6A04-59ED-E1A9-41B13FDF85B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826430" y="3298874"/>
                  <a:ext cx="1528715" cy="93875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8" name="Пряма сполучна лінія 32">
                  <a:extLst>
                    <a:ext uri="{FF2B5EF4-FFF2-40B4-BE49-F238E27FC236}">
                      <a16:creationId xmlns:a16="http://schemas.microsoft.com/office/drawing/2014/main" id="{1D84D8BC-E096-DD44-795F-71EFF057F1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3355145" y="3298874"/>
                  <a:ext cx="1528715" cy="93875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cxnSp>
          <p:nvCxnSpPr>
            <p:cNvPr id="54" name="Пряма сполучна лінія 32">
              <a:extLst>
                <a:ext uri="{FF2B5EF4-FFF2-40B4-BE49-F238E27FC236}">
                  <a16:creationId xmlns:a16="http://schemas.microsoft.com/office/drawing/2014/main" id="{00D084FE-D684-9B94-74E0-3FBFE648A32C}"/>
                </a:ext>
              </a:extLst>
            </p:cNvPr>
            <p:cNvCxnSpPr>
              <a:cxnSpLocks/>
            </p:cNvCxnSpPr>
            <p:nvPr/>
          </p:nvCxnSpPr>
          <p:spPr>
            <a:xfrm>
              <a:off x="2423252" y="4125391"/>
              <a:ext cx="150382" cy="23380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Пряма сполучна лінія 32">
              <a:extLst>
                <a:ext uri="{FF2B5EF4-FFF2-40B4-BE49-F238E27FC236}">
                  <a16:creationId xmlns:a16="http://schemas.microsoft.com/office/drawing/2014/main" id="{120C9114-52F9-4446-E785-49396ED9C5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769228" y="4125325"/>
              <a:ext cx="150382" cy="23380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Пряма сполучна лінія 32">
              <a:extLst>
                <a:ext uri="{FF2B5EF4-FFF2-40B4-BE49-F238E27FC236}">
                  <a16:creationId xmlns:a16="http://schemas.microsoft.com/office/drawing/2014/main" id="{D33E7488-1F11-9C4F-1858-A186E8B3AF1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428734" y="5149135"/>
              <a:ext cx="150382" cy="23380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Пряма сполучна лінія 32">
              <a:extLst>
                <a:ext uri="{FF2B5EF4-FFF2-40B4-BE49-F238E27FC236}">
                  <a16:creationId xmlns:a16="http://schemas.microsoft.com/office/drawing/2014/main" id="{EA02C5FA-9A4A-943A-513A-FC4099D5F71F}"/>
                </a:ext>
              </a:extLst>
            </p:cNvPr>
            <p:cNvCxnSpPr>
              <a:cxnSpLocks/>
            </p:cNvCxnSpPr>
            <p:nvPr/>
          </p:nvCxnSpPr>
          <p:spPr>
            <a:xfrm>
              <a:off x="3774710" y="5149069"/>
              <a:ext cx="150382" cy="23380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3B27AF49-CBAB-2C60-C203-9C1B1A5B4B43}"/>
              </a:ext>
            </a:extLst>
          </p:cNvPr>
          <p:cNvSpPr/>
          <p:nvPr/>
        </p:nvSpPr>
        <p:spPr>
          <a:xfrm>
            <a:off x="5214611" y="2965785"/>
            <a:ext cx="582170" cy="393197"/>
          </a:xfrm>
          <a:prstGeom prst="roundRect">
            <a:avLst>
              <a:gd name="adj" fmla="val 2076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9DC95126-6E13-90E8-DEB6-9EE6C7AD8D75}"/>
              </a:ext>
            </a:extLst>
          </p:cNvPr>
          <p:cNvSpPr/>
          <p:nvPr/>
        </p:nvSpPr>
        <p:spPr>
          <a:xfrm>
            <a:off x="8780186" y="2965620"/>
            <a:ext cx="582170" cy="393197"/>
          </a:xfrm>
          <a:prstGeom prst="roundRect">
            <a:avLst>
              <a:gd name="adj" fmla="val 20760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34526E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dirty="0">
              <a:solidFill>
                <a:srgbClr val="34526E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134" name="Group 133">
            <a:extLst>
              <a:ext uri="{FF2B5EF4-FFF2-40B4-BE49-F238E27FC236}">
                <a16:creationId xmlns:a16="http://schemas.microsoft.com/office/drawing/2014/main" id="{BA874C98-5249-78F9-9B27-CA49B79C2EE9}"/>
              </a:ext>
            </a:extLst>
          </p:cNvPr>
          <p:cNvGrpSpPr/>
          <p:nvPr/>
        </p:nvGrpSpPr>
        <p:grpSpPr>
          <a:xfrm>
            <a:off x="5625235" y="3562636"/>
            <a:ext cx="2371308" cy="2348390"/>
            <a:chOff x="5625235" y="3562636"/>
            <a:chExt cx="2371308" cy="234839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6E815B49-88A6-5DE2-71CF-99E69BACF17D}"/>
                </a:ext>
              </a:extLst>
            </p:cNvPr>
            <p:cNvSpPr/>
            <p:nvPr/>
          </p:nvSpPr>
          <p:spPr>
            <a:xfrm>
              <a:off x="5775848" y="3713249"/>
              <a:ext cx="2047164" cy="2047164"/>
            </a:xfrm>
            <a:prstGeom prst="rect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71" name="Пряма сполучна лінія 32">
              <a:extLst>
                <a:ext uri="{FF2B5EF4-FFF2-40B4-BE49-F238E27FC236}">
                  <a16:creationId xmlns:a16="http://schemas.microsoft.com/office/drawing/2014/main" id="{B27640AF-80AB-FAA4-0DF8-37ED92CBD48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802000" y="5609800"/>
              <a:ext cx="0" cy="30122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Пряма сполучна лінія 32">
              <a:extLst>
                <a:ext uri="{FF2B5EF4-FFF2-40B4-BE49-F238E27FC236}">
                  <a16:creationId xmlns:a16="http://schemas.microsoft.com/office/drawing/2014/main" id="{BBFCEE7F-2DD9-6B8D-D034-01D0DB65433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799430" y="3562636"/>
              <a:ext cx="0" cy="30122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Пряма сполучна лінія 32">
              <a:extLst>
                <a:ext uri="{FF2B5EF4-FFF2-40B4-BE49-F238E27FC236}">
                  <a16:creationId xmlns:a16="http://schemas.microsoft.com/office/drawing/2014/main" id="{78627EA5-7FF7-BC3C-190E-E00FF780CB04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5775848" y="4574246"/>
              <a:ext cx="0" cy="30122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Пряма сполучна лінія 32">
              <a:extLst>
                <a:ext uri="{FF2B5EF4-FFF2-40B4-BE49-F238E27FC236}">
                  <a16:creationId xmlns:a16="http://schemas.microsoft.com/office/drawing/2014/main" id="{AEDBBF0B-61B5-F95E-FD8E-2CE2220FC0E6}"/>
                </a:ext>
              </a:extLst>
            </p:cNvPr>
            <p:cNvCxnSpPr>
              <a:cxnSpLocks/>
            </p:cNvCxnSpPr>
            <p:nvPr/>
          </p:nvCxnSpPr>
          <p:spPr>
            <a:xfrm rot="5400000" flipV="1">
              <a:off x="7845930" y="4583469"/>
              <a:ext cx="0" cy="30122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DD56AEEF-9F8D-DBC7-96F3-A23EA7F5CFF3}"/>
                </a:ext>
              </a:extLst>
            </p:cNvPr>
            <p:cNvGrpSpPr/>
            <p:nvPr/>
          </p:nvGrpSpPr>
          <p:grpSpPr>
            <a:xfrm>
              <a:off x="5774173" y="5435244"/>
              <a:ext cx="301226" cy="301226"/>
              <a:chOff x="6087526" y="4826954"/>
              <a:chExt cx="301226" cy="301226"/>
            </a:xfrm>
          </p:grpSpPr>
          <p:cxnSp>
            <p:nvCxnSpPr>
              <p:cNvPr id="78" name="Пряма сполучна лінія 32">
                <a:extLst>
                  <a:ext uri="{FF2B5EF4-FFF2-40B4-BE49-F238E27FC236}">
                    <a16:creationId xmlns:a16="http://schemas.microsoft.com/office/drawing/2014/main" id="{DB04B387-DD53-7E2B-2223-ADEDD2CA30F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Пряма сполучна лінія 32">
                <a:extLst>
                  <a:ext uri="{FF2B5EF4-FFF2-40B4-BE49-F238E27FC236}">
                    <a16:creationId xmlns:a16="http://schemas.microsoft.com/office/drawing/2014/main" id="{A7C143CC-F8C7-A52A-7F16-9C1D33FC52DA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4CA1EC76-86FC-F8B5-A93B-D2C74ADF31CF}"/>
                </a:ext>
              </a:extLst>
            </p:cNvPr>
            <p:cNvGrpSpPr/>
            <p:nvPr/>
          </p:nvGrpSpPr>
          <p:grpSpPr>
            <a:xfrm flipH="1">
              <a:off x="7518322" y="5437634"/>
              <a:ext cx="301226" cy="301226"/>
              <a:chOff x="6087526" y="4826954"/>
              <a:chExt cx="301226" cy="301226"/>
            </a:xfrm>
          </p:grpSpPr>
          <p:cxnSp>
            <p:nvCxnSpPr>
              <p:cNvPr id="89" name="Пряма сполучна лінія 32">
                <a:extLst>
                  <a:ext uri="{FF2B5EF4-FFF2-40B4-BE49-F238E27FC236}">
                    <a16:creationId xmlns:a16="http://schemas.microsoft.com/office/drawing/2014/main" id="{DD7728C7-0930-2C86-682E-C65A10E4E87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1" name="Пряма сполучна лінія 32">
                <a:extLst>
                  <a:ext uri="{FF2B5EF4-FFF2-40B4-BE49-F238E27FC236}">
                    <a16:creationId xmlns:a16="http://schemas.microsoft.com/office/drawing/2014/main" id="{50943A38-8F1A-FC7C-ABE8-A98AB3BA5A7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6BE5F459-99F8-CCE6-7504-4E5F801F6192}"/>
                </a:ext>
              </a:extLst>
            </p:cNvPr>
            <p:cNvGrpSpPr/>
            <p:nvPr/>
          </p:nvGrpSpPr>
          <p:grpSpPr>
            <a:xfrm flipV="1">
              <a:off x="5775848" y="3725348"/>
              <a:ext cx="301226" cy="301226"/>
              <a:chOff x="6087526" y="4826954"/>
              <a:chExt cx="301226" cy="301226"/>
            </a:xfrm>
          </p:grpSpPr>
          <p:cxnSp>
            <p:nvCxnSpPr>
              <p:cNvPr id="93" name="Пряма сполучна лінія 32">
                <a:extLst>
                  <a:ext uri="{FF2B5EF4-FFF2-40B4-BE49-F238E27FC236}">
                    <a16:creationId xmlns:a16="http://schemas.microsoft.com/office/drawing/2014/main" id="{02A50D53-64F5-0C8F-ED30-37AC1BCABAAD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0" name="Пряма сполучна лінія 32">
                <a:extLst>
                  <a:ext uri="{FF2B5EF4-FFF2-40B4-BE49-F238E27FC236}">
                    <a16:creationId xmlns:a16="http://schemas.microsoft.com/office/drawing/2014/main" id="{E691983F-4F30-DAA5-0D92-1D93EFB7D8D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7EEFBBBF-33AE-66A3-1AC1-0533DBDEE432}"/>
                </a:ext>
              </a:extLst>
            </p:cNvPr>
            <p:cNvGrpSpPr/>
            <p:nvPr/>
          </p:nvGrpSpPr>
          <p:grpSpPr>
            <a:xfrm flipH="1" flipV="1">
              <a:off x="7519997" y="3727738"/>
              <a:ext cx="301226" cy="301226"/>
              <a:chOff x="6087526" y="4826954"/>
              <a:chExt cx="301226" cy="301226"/>
            </a:xfrm>
          </p:grpSpPr>
          <p:cxnSp>
            <p:nvCxnSpPr>
              <p:cNvPr id="104" name="Пряма сполучна лінія 32">
                <a:extLst>
                  <a:ext uri="{FF2B5EF4-FFF2-40B4-BE49-F238E27FC236}">
                    <a16:creationId xmlns:a16="http://schemas.microsoft.com/office/drawing/2014/main" id="{15B8A345-B4A9-B675-D927-C6826FDEAF59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6" name="Пряма сполучна лінія 32">
                <a:extLst>
                  <a:ext uri="{FF2B5EF4-FFF2-40B4-BE49-F238E27FC236}">
                    <a16:creationId xmlns:a16="http://schemas.microsoft.com/office/drawing/2014/main" id="{8C107729-E641-D544-580D-C541E5FF456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1" name="Group 140">
            <a:extLst>
              <a:ext uri="{FF2B5EF4-FFF2-40B4-BE49-F238E27FC236}">
                <a16:creationId xmlns:a16="http://schemas.microsoft.com/office/drawing/2014/main" id="{A5742E2B-F69D-2060-81EA-B0EAD6EA76FE}"/>
              </a:ext>
            </a:extLst>
          </p:cNvPr>
          <p:cNvGrpSpPr/>
          <p:nvPr/>
        </p:nvGrpSpPr>
        <p:grpSpPr>
          <a:xfrm>
            <a:off x="8983683" y="3900643"/>
            <a:ext cx="2645061" cy="1646035"/>
            <a:chOff x="8983683" y="3900643"/>
            <a:chExt cx="2645061" cy="1646035"/>
          </a:xfrm>
        </p:grpSpPr>
        <p:cxnSp>
          <p:nvCxnSpPr>
            <p:cNvPr id="47" name="Пряма сполучна лінія 32">
              <a:extLst>
                <a:ext uri="{FF2B5EF4-FFF2-40B4-BE49-F238E27FC236}">
                  <a16:creationId xmlns:a16="http://schemas.microsoft.com/office/drawing/2014/main" id="{B3D81212-CCF5-55F4-B959-E3A17B1837E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983683" y="3912364"/>
              <a:ext cx="0" cy="163431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Пряма сполучна лінія 32">
              <a:extLst>
                <a:ext uri="{FF2B5EF4-FFF2-40B4-BE49-F238E27FC236}">
                  <a16:creationId xmlns:a16="http://schemas.microsoft.com/office/drawing/2014/main" id="{99E2586C-3578-2C1E-C706-EDEA8DE2752B}"/>
                </a:ext>
              </a:extLst>
            </p:cNvPr>
            <p:cNvCxnSpPr>
              <a:cxnSpLocks/>
            </p:cNvCxnSpPr>
            <p:nvPr/>
          </p:nvCxnSpPr>
          <p:spPr>
            <a:xfrm>
              <a:off x="8983683" y="5546678"/>
              <a:ext cx="264506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Пряма сполучна лінія 32">
              <a:extLst>
                <a:ext uri="{FF2B5EF4-FFF2-40B4-BE49-F238E27FC236}">
                  <a16:creationId xmlns:a16="http://schemas.microsoft.com/office/drawing/2014/main" id="{048D263D-7145-F082-D3A4-7B7FA6A2335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628743" y="3910034"/>
              <a:ext cx="0" cy="163431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Пряма сполучна лінія 32">
              <a:extLst>
                <a:ext uri="{FF2B5EF4-FFF2-40B4-BE49-F238E27FC236}">
                  <a16:creationId xmlns:a16="http://schemas.microsoft.com/office/drawing/2014/main" id="{6676B3BC-826A-8940-FD84-57BD7378CB57}"/>
                </a:ext>
              </a:extLst>
            </p:cNvPr>
            <p:cNvCxnSpPr>
              <a:cxnSpLocks/>
            </p:cNvCxnSpPr>
            <p:nvPr/>
          </p:nvCxnSpPr>
          <p:spPr>
            <a:xfrm>
              <a:off x="8983683" y="3900643"/>
              <a:ext cx="264506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4FA6E4CC-72B9-81A0-A831-6FE77E18DAC3}"/>
                </a:ext>
              </a:extLst>
            </p:cNvPr>
            <p:cNvGrpSpPr/>
            <p:nvPr/>
          </p:nvGrpSpPr>
          <p:grpSpPr>
            <a:xfrm>
              <a:off x="8991464" y="5241146"/>
              <a:ext cx="301226" cy="301226"/>
              <a:chOff x="6087526" y="4826954"/>
              <a:chExt cx="301226" cy="301226"/>
            </a:xfrm>
          </p:grpSpPr>
          <p:cxnSp>
            <p:nvCxnSpPr>
              <p:cNvPr id="129" name="Пряма сполучна лінія 32">
                <a:extLst>
                  <a:ext uri="{FF2B5EF4-FFF2-40B4-BE49-F238E27FC236}">
                    <a16:creationId xmlns:a16="http://schemas.microsoft.com/office/drawing/2014/main" id="{5456D04A-BE3A-B022-0422-F8E7BB17789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Пряма сполучна лінія 32">
                <a:extLst>
                  <a:ext uri="{FF2B5EF4-FFF2-40B4-BE49-F238E27FC236}">
                    <a16:creationId xmlns:a16="http://schemas.microsoft.com/office/drawing/2014/main" id="{28169EE4-21A2-A4BC-3A98-0352A356593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1" name="Group 130">
              <a:extLst>
                <a:ext uri="{FF2B5EF4-FFF2-40B4-BE49-F238E27FC236}">
                  <a16:creationId xmlns:a16="http://schemas.microsoft.com/office/drawing/2014/main" id="{22177C0C-9BA3-8F78-B7E6-A0E051CBA13C}"/>
                </a:ext>
              </a:extLst>
            </p:cNvPr>
            <p:cNvGrpSpPr/>
            <p:nvPr/>
          </p:nvGrpSpPr>
          <p:grpSpPr>
            <a:xfrm flipH="1">
              <a:off x="11327518" y="5243299"/>
              <a:ext cx="301226" cy="301226"/>
              <a:chOff x="6087526" y="4826954"/>
              <a:chExt cx="301226" cy="301226"/>
            </a:xfrm>
          </p:grpSpPr>
          <p:cxnSp>
            <p:nvCxnSpPr>
              <p:cNvPr id="132" name="Пряма сполучна лінія 32">
                <a:extLst>
                  <a:ext uri="{FF2B5EF4-FFF2-40B4-BE49-F238E27FC236}">
                    <a16:creationId xmlns:a16="http://schemas.microsoft.com/office/drawing/2014/main" id="{7883DC97-6893-503A-2803-FF89C7EED1EB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Пряма сполучна лінія 32">
                <a:extLst>
                  <a:ext uri="{FF2B5EF4-FFF2-40B4-BE49-F238E27FC236}">
                    <a16:creationId xmlns:a16="http://schemas.microsoft.com/office/drawing/2014/main" id="{08930912-1345-6CE1-83BA-B71D122A022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BF323F97-01AA-722E-0A49-2980C946C2FA}"/>
                </a:ext>
              </a:extLst>
            </p:cNvPr>
            <p:cNvGrpSpPr/>
            <p:nvPr/>
          </p:nvGrpSpPr>
          <p:grpSpPr>
            <a:xfrm flipV="1">
              <a:off x="8991464" y="3902797"/>
              <a:ext cx="301226" cy="301226"/>
              <a:chOff x="6087526" y="4826954"/>
              <a:chExt cx="301226" cy="301226"/>
            </a:xfrm>
          </p:grpSpPr>
          <p:cxnSp>
            <p:nvCxnSpPr>
              <p:cNvPr id="136" name="Пряма сполучна лінія 32">
                <a:extLst>
                  <a:ext uri="{FF2B5EF4-FFF2-40B4-BE49-F238E27FC236}">
                    <a16:creationId xmlns:a16="http://schemas.microsoft.com/office/drawing/2014/main" id="{CB6A5CFD-D0E5-FE52-B6CD-C786BADAF8A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Пряма сполучна лінія 32">
                <a:extLst>
                  <a:ext uri="{FF2B5EF4-FFF2-40B4-BE49-F238E27FC236}">
                    <a16:creationId xmlns:a16="http://schemas.microsoft.com/office/drawing/2014/main" id="{D75D5A5D-D0C2-9A9D-4E16-BF9599307D68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A4DD2B2E-7FB1-3F7D-E18B-382E4CDD2991}"/>
                </a:ext>
              </a:extLst>
            </p:cNvPr>
            <p:cNvGrpSpPr/>
            <p:nvPr/>
          </p:nvGrpSpPr>
          <p:grpSpPr>
            <a:xfrm flipH="1" flipV="1">
              <a:off x="11327518" y="3904950"/>
              <a:ext cx="301226" cy="301226"/>
              <a:chOff x="6087526" y="4826954"/>
              <a:chExt cx="301226" cy="301226"/>
            </a:xfrm>
          </p:grpSpPr>
          <p:cxnSp>
            <p:nvCxnSpPr>
              <p:cNvPr id="139" name="Пряма сполучна лінія 32">
                <a:extLst>
                  <a:ext uri="{FF2B5EF4-FFF2-40B4-BE49-F238E27FC236}">
                    <a16:creationId xmlns:a16="http://schemas.microsoft.com/office/drawing/2014/main" id="{05F5760A-68EE-21DF-5795-3BBCCB6AE18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6388752" y="4826954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Пряма сполучна лінія 32">
                <a:extLst>
                  <a:ext uri="{FF2B5EF4-FFF2-40B4-BE49-F238E27FC236}">
                    <a16:creationId xmlns:a16="http://schemas.microsoft.com/office/drawing/2014/main" id="{429F55CA-4B30-35F5-AA43-3F19ECDCA22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 flipV="1">
                <a:off x="6238139" y="4676341"/>
                <a:ext cx="0" cy="3012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1544050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"/>
                            </p:stCondLst>
                            <p:childTnLst>
                              <p:par>
                                <p:cTn id="66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5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19" grpId="0" animBg="1"/>
      <p:bldP spid="41" grpId="0" animBg="1"/>
      <p:bldP spid="43" grpId="0" animBg="1"/>
      <p:bldP spid="64" grpId="0" animBg="1"/>
      <p:bldP spid="69" grpId="0" animBg="1"/>
      <p:bldP spid="70" grpId="0" animBg="1"/>
      <p:bldP spid="143" grpId="0" animBg="1"/>
      <p:bldP spid="143" grpId="1" animBg="1"/>
      <p:bldP spid="59" grpId="0" animBg="1"/>
      <p:bldP spid="2" grpId="0" animBg="1"/>
      <p:bldP spid="12" grpId="0"/>
      <p:bldP spid="13" grpId="0"/>
      <p:bldP spid="14" grpId="0"/>
      <p:bldP spid="15" grpId="0"/>
      <p:bldP spid="16" grpId="0" animBg="1"/>
      <p:bldP spid="17" grpId="0" animBg="1"/>
      <p:bldP spid="18" grpId="0" animBg="1"/>
      <p:bldP spid="40" grpId="0" animBg="1"/>
      <p:bldP spid="60" grpId="0" animBg="1"/>
      <p:bldP spid="6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666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>
            <a:extLst>
              <a:ext uri="{FF2B5EF4-FFF2-40B4-BE49-F238E27FC236}">
                <a16:creationId xmlns:a16="http://schemas.microsoft.com/office/drawing/2014/main" id="{8F5D9D12-AD5D-4E3E-D526-CF6BE2AC9B1C}"/>
              </a:ext>
            </a:extLst>
          </p:cNvPr>
          <p:cNvGrpSpPr/>
          <p:nvPr/>
        </p:nvGrpSpPr>
        <p:grpSpPr>
          <a:xfrm>
            <a:off x="77455" y="4853012"/>
            <a:ext cx="781580" cy="781580"/>
            <a:chOff x="1270461" y="4853012"/>
            <a:chExt cx="781580" cy="781580"/>
          </a:xfrm>
        </p:grpSpPr>
        <p:sp>
          <p:nvSpPr>
            <p:cNvPr id="34" name="Oval 33">
              <a:extLst>
                <a:ext uri="{FF2B5EF4-FFF2-40B4-BE49-F238E27FC236}">
                  <a16:creationId xmlns:a16="http://schemas.microsoft.com/office/drawing/2014/main" id="{9EC27876-C5B5-0419-4602-B1D5227601AB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5" name="Picture 34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776ECC05-EFB5-9938-19FE-8CB206E17C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26CC7C5D-F526-D935-9EDE-E53090AC377E}"/>
              </a:ext>
            </a:extLst>
          </p:cNvPr>
          <p:cNvGrpSpPr/>
          <p:nvPr/>
        </p:nvGrpSpPr>
        <p:grpSpPr>
          <a:xfrm>
            <a:off x="107737" y="3038210"/>
            <a:ext cx="781580" cy="781580"/>
            <a:chOff x="1300743" y="3038210"/>
            <a:chExt cx="781580" cy="781580"/>
          </a:xfrm>
        </p:grpSpPr>
        <p:sp>
          <p:nvSpPr>
            <p:cNvPr id="37" name="Oval 36">
              <a:extLst>
                <a:ext uri="{FF2B5EF4-FFF2-40B4-BE49-F238E27FC236}">
                  <a16:creationId xmlns:a16="http://schemas.microsoft.com/office/drawing/2014/main" id="{8326116D-5C7E-94BC-F6E0-F67A80BF375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8" name="Picture 37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FED59CC3-DB6C-9D98-687F-424FD190F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1BCA4DEA-0791-B28A-BA30-B11E6E6C0A08}"/>
              </a:ext>
            </a:extLst>
          </p:cNvPr>
          <p:cNvGrpSpPr/>
          <p:nvPr/>
        </p:nvGrpSpPr>
        <p:grpSpPr>
          <a:xfrm>
            <a:off x="77458" y="2130809"/>
            <a:ext cx="781580" cy="781580"/>
            <a:chOff x="1270464" y="2130809"/>
            <a:chExt cx="781580" cy="781580"/>
          </a:xfrm>
        </p:grpSpPr>
        <p:sp>
          <p:nvSpPr>
            <p:cNvPr id="43" name="Oval 42">
              <a:extLst>
                <a:ext uri="{FF2B5EF4-FFF2-40B4-BE49-F238E27FC236}">
                  <a16:creationId xmlns:a16="http://schemas.microsoft.com/office/drawing/2014/main" id="{C93155E7-F820-4F66-163A-DAF85750A2B1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4" name="Picture 43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ACE1221-DEE3-3976-7D7D-BE1EB8D7C2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23AF2567-8F2F-168A-0F89-E4141527313A}"/>
              </a:ext>
            </a:extLst>
          </p:cNvPr>
          <p:cNvGrpSpPr/>
          <p:nvPr/>
        </p:nvGrpSpPr>
        <p:grpSpPr>
          <a:xfrm>
            <a:off x="77458" y="247959"/>
            <a:ext cx="781580" cy="781580"/>
            <a:chOff x="1270464" y="247959"/>
            <a:chExt cx="781580" cy="781580"/>
          </a:xfrm>
        </p:grpSpPr>
        <p:sp>
          <p:nvSpPr>
            <p:cNvPr id="46" name="Oval 45">
              <a:extLst>
                <a:ext uri="{FF2B5EF4-FFF2-40B4-BE49-F238E27FC236}">
                  <a16:creationId xmlns:a16="http://schemas.microsoft.com/office/drawing/2014/main" id="{0F733B65-A125-E0EA-B570-E75A5917AD06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7" name="Picture 4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EE585774-F367-783D-6AFD-7E178B9E04E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77BCDDAC-6BE4-7827-BBE9-4C57CF0F8575}"/>
              </a:ext>
            </a:extLst>
          </p:cNvPr>
          <p:cNvGrpSpPr/>
          <p:nvPr/>
        </p:nvGrpSpPr>
        <p:grpSpPr>
          <a:xfrm>
            <a:off x="77455" y="5760413"/>
            <a:ext cx="781580" cy="781580"/>
            <a:chOff x="1270461" y="5760413"/>
            <a:chExt cx="781580" cy="781580"/>
          </a:xfrm>
        </p:grpSpPr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440025B5-5B8D-A621-0C6C-C29897872424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0" name="Picture 49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AED3ED09-99D7-C293-8009-F8034213BD6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7622C6DF-6AD6-9C5C-991F-44148A6B06B7}"/>
              </a:ext>
            </a:extLst>
          </p:cNvPr>
          <p:cNvGrpSpPr/>
          <p:nvPr/>
        </p:nvGrpSpPr>
        <p:grpSpPr>
          <a:xfrm>
            <a:off x="77455" y="1223408"/>
            <a:ext cx="781580" cy="781580"/>
            <a:chOff x="1270461" y="1223408"/>
            <a:chExt cx="781580" cy="78158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CD831745-7A76-EEF8-ABC8-5D76909F7514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3" name="Picture 52">
              <a:extLst>
                <a:ext uri="{FF2B5EF4-FFF2-40B4-BE49-F238E27FC236}">
                  <a16:creationId xmlns:a16="http://schemas.microsoft.com/office/drawing/2014/main" id="{A46D7240-4602-353F-3C8A-606B7E1D9E6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2FFCA17B-1BFC-FE55-D722-2815AC7A69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7739" y="4054069"/>
            <a:ext cx="610668" cy="610668"/>
          </a:xfrm>
          <a:prstGeom prst="rect">
            <a:avLst/>
          </a:prstGeom>
        </p:spPr>
      </p:pic>
      <p:grpSp>
        <p:nvGrpSpPr>
          <p:cNvPr id="39" name="Group 38">
            <a:extLst>
              <a:ext uri="{FF2B5EF4-FFF2-40B4-BE49-F238E27FC236}">
                <a16:creationId xmlns:a16="http://schemas.microsoft.com/office/drawing/2014/main" id="{121506BE-516E-F56F-46C8-6674CEDE86D5}"/>
              </a:ext>
            </a:extLst>
          </p:cNvPr>
          <p:cNvGrpSpPr/>
          <p:nvPr/>
        </p:nvGrpSpPr>
        <p:grpSpPr>
          <a:xfrm>
            <a:off x="682117" y="3945611"/>
            <a:ext cx="781580" cy="781580"/>
            <a:chOff x="1270464" y="3945611"/>
            <a:chExt cx="781580" cy="781580"/>
          </a:xfrm>
        </p:grpSpPr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2A1A909-21DD-0156-2B80-CB2FA5F78DFE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1" name="Picture 40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5D1D359D-0B34-0BAD-19E3-31C7ABEE6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9918AC62-7A94-2AFE-B61F-BFD880488FB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3848000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7B2ED429-6392-ABCB-01A9-90BB38F81D8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8" name="Picture 57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BF740F49-98DF-B82D-78D7-EA808F7565E5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1" name="Picture 60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867CA45E-510B-16B7-C369-BB41BFBE59B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2" name="Picture 61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889205CD-7225-8D56-357A-D226F9CE448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4" name="Picture 63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388E91E0-F4F3-2FE5-F072-744EACC23129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66" name="Picture 65">
            <a:hlinkClick r:id="rId22" action="ppaction://hlinksldjump"/>
            <a:extLst>
              <a:ext uri="{FF2B5EF4-FFF2-40B4-BE49-F238E27FC236}">
                <a16:creationId xmlns:a16="http://schemas.microsoft.com/office/drawing/2014/main" id="{12A63012-8CD1-73F8-C3E0-7E719C2D627F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18F97096-E007-F3CD-BBD3-3191C72BF316}"/>
              </a:ext>
            </a:extLst>
          </p:cNvPr>
          <p:cNvSpPr/>
          <p:nvPr/>
        </p:nvSpPr>
        <p:spPr>
          <a:xfrm>
            <a:off x="1903431" y="106212"/>
            <a:ext cx="10211111" cy="799683"/>
          </a:xfrm>
          <a:prstGeom prst="roundRect">
            <a:avLst>
              <a:gd name="adj" fmla="val 467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Побудуйте зображення прямокутного паралелепіпеда. Відповідь поясніть.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4E4A70BA-B3B8-7D31-2333-BE9D1AF01002}"/>
              </a:ext>
            </a:extLst>
          </p:cNvPr>
          <p:cNvSpPr/>
          <p:nvPr/>
        </p:nvSpPr>
        <p:spPr>
          <a:xfrm>
            <a:off x="1074489" y="100377"/>
            <a:ext cx="770077" cy="466074"/>
          </a:xfrm>
          <a:prstGeom prst="roundRect">
            <a:avLst>
              <a:gd name="adj" fmla="val 7566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3.1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8CB81BA-3C14-80BE-1D48-899744613A2D}"/>
              </a:ext>
            </a:extLst>
          </p:cNvPr>
          <p:cNvSpPr/>
          <p:nvPr/>
        </p:nvSpPr>
        <p:spPr>
          <a:xfrm>
            <a:off x="6097681" y="1029540"/>
            <a:ext cx="747863" cy="158504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en-UA" sz="2800" i="1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59AD1122-BC2E-30A8-F2EC-55EB4E16D965}"/>
              </a:ext>
            </a:extLst>
          </p:cNvPr>
          <p:cNvSpPr/>
          <p:nvPr/>
        </p:nvSpPr>
        <p:spPr>
          <a:xfrm>
            <a:off x="6577850" y="1029540"/>
            <a:ext cx="5530570" cy="1590830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Основа прямокутного паралелепіпеда – прямокутник, тому проекцією може бути паралелограм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7" name="Пряма сполучна лінія 32">
            <a:extLst>
              <a:ext uri="{FF2B5EF4-FFF2-40B4-BE49-F238E27FC236}">
                <a16:creationId xmlns:a16="http://schemas.microsoft.com/office/drawing/2014/main" id="{EFC1F4A3-1E47-ACF2-F231-723150E53093}"/>
              </a:ext>
            </a:extLst>
          </p:cNvPr>
          <p:cNvCxnSpPr>
            <a:cxnSpLocks/>
          </p:cNvCxnSpPr>
          <p:nvPr/>
        </p:nvCxnSpPr>
        <p:spPr>
          <a:xfrm flipH="1">
            <a:off x="1750218" y="6289834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 сполучна лінія 32">
            <a:extLst>
              <a:ext uri="{FF2B5EF4-FFF2-40B4-BE49-F238E27FC236}">
                <a16:creationId xmlns:a16="http://schemas.microsoft.com/office/drawing/2014/main" id="{C4A9C904-D179-AD32-6DE7-E681F2A46294}"/>
              </a:ext>
            </a:extLst>
          </p:cNvPr>
          <p:cNvCxnSpPr>
            <a:cxnSpLocks/>
          </p:cNvCxnSpPr>
          <p:nvPr/>
        </p:nvCxnSpPr>
        <p:spPr>
          <a:xfrm flipH="1">
            <a:off x="1750218" y="493764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 сполучна лінія 32">
            <a:extLst>
              <a:ext uri="{FF2B5EF4-FFF2-40B4-BE49-F238E27FC236}">
                <a16:creationId xmlns:a16="http://schemas.microsoft.com/office/drawing/2014/main" id="{07993863-69AE-E690-5D0E-4951C8E12E9B}"/>
              </a:ext>
            </a:extLst>
          </p:cNvPr>
          <p:cNvCxnSpPr>
            <a:cxnSpLocks/>
          </p:cNvCxnSpPr>
          <p:nvPr/>
        </p:nvCxnSpPr>
        <p:spPr>
          <a:xfrm flipH="1">
            <a:off x="2406158" y="4937647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 сполучна лінія 32">
            <a:extLst>
              <a:ext uri="{FF2B5EF4-FFF2-40B4-BE49-F238E27FC236}">
                <a16:creationId xmlns:a16="http://schemas.microsoft.com/office/drawing/2014/main" id="{365967C0-ACDB-246A-1351-2C1E2EA56F86}"/>
              </a:ext>
            </a:extLst>
          </p:cNvPr>
          <p:cNvCxnSpPr>
            <a:cxnSpLocks/>
          </p:cNvCxnSpPr>
          <p:nvPr/>
        </p:nvCxnSpPr>
        <p:spPr>
          <a:xfrm flipH="1">
            <a:off x="4574788" y="4936902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 сполучна лінія 32">
            <a:extLst>
              <a:ext uri="{FF2B5EF4-FFF2-40B4-BE49-F238E27FC236}">
                <a16:creationId xmlns:a16="http://schemas.microsoft.com/office/drawing/2014/main" id="{DE897381-A546-7662-C9C5-B8C2CF93FA34}"/>
              </a:ext>
            </a:extLst>
          </p:cNvPr>
          <p:cNvCxnSpPr>
            <a:cxnSpLocks/>
          </p:cNvCxnSpPr>
          <p:nvPr/>
        </p:nvCxnSpPr>
        <p:spPr>
          <a:xfrm flipV="1">
            <a:off x="1750218" y="283729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 сполучна лінія 32">
            <a:extLst>
              <a:ext uri="{FF2B5EF4-FFF2-40B4-BE49-F238E27FC236}">
                <a16:creationId xmlns:a16="http://schemas.microsoft.com/office/drawing/2014/main" id="{09B1AB06-179A-2F19-E325-CD5817A6332F}"/>
              </a:ext>
            </a:extLst>
          </p:cNvPr>
          <p:cNvCxnSpPr>
            <a:cxnSpLocks/>
          </p:cNvCxnSpPr>
          <p:nvPr/>
        </p:nvCxnSpPr>
        <p:spPr>
          <a:xfrm flipV="1">
            <a:off x="2406158" y="148436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 сполучна лінія 32">
            <a:extLst>
              <a:ext uri="{FF2B5EF4-FFF2-40B4-BE49-F238E27FC236}">
                <a16:creationId xmlns:a16="http://schemas.microsoft.com/office/drawing/2014/main" id="{4DE13F81-CE4E-3BC9-CF01-205F284AC6EC}"/>
              </a:ext>
            </a:extLst>
          </p:cNvPr>
          <p:cNvCxnSpPr>
            <a:cxnSpLocks/>
          </p:cNvCxnSpPr>
          <p:nvPr/>
        </p:nvCxnSpPr>
        <p:spPr>
          <a:xfrm flipV="1">
            <a:off x="5230728" y="148436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 сполучна лінія 32">
            <a:extLst>
              <a:ext uri="{FF2B5EF4-FFF2-40B4-BE49-F238E27FC236}">
                <a16:creationId xmlns:a16="http://schemas.microsoft.com/office/drawing/2014/main" id="{5E8B2408-C7BF-F7E2-30FE-563D136A250D}"/>
              </a:ext>
            </a:extLst>
          </p:cNvPr>
          <p:cNvCxnSpPr>
            <a:cxnSpLocks/>
          </p:cNvCxnSpPr>
          <p:nvPr/>
        </p:nvCxnSpPr>
        <p:spPr>
          <a:xfrm flipV="1">
            <a:off x="4574788" y="2837298"/>
            <a:ext cx="0" cy="345253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 сполучна лінія 32">
            <a:extLst>
              <a:ext uri="{FF2B5EF4-FFF2-40B4-BE49-F238E27FC236}">
                <a16:creationId xmlns:a16="http://schemas.microsoft.com/office/drawing/2014/main" id="{90D85CF8-E653-EBF3-9042-172ECEC11107}"/>
              </a:ext>
            </a:extLst>
          </p:cNvPr>
          <p:cNvCxnSpPr>
            <a:cxnSpLocks/>
          </p:cNvCxnSpPr>
          <p:nvPr/>
        </p:nvCxnSpPr>
        <p:spPr>
          <a:xfrm flipH="1">
            <a:off x="1750218" y="2836554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 сполучна лінія 32">
            <a:extLst>
              <a:ext uri="{FF2B5EF4-FFF2-40B4-BE49-F238E27FC236}">
                <a16:creationId xmlns:a16="http://schemas.microsoft.com/office/drawing/2014/main" id="{1D749946-66AF-9EBA-D0E7-425F113C799E}"/>
              </a:ext>
            </a:extLst>
          </p:cNvPr>
          <p:cNvCxnSpPr>
            <a:cxnSpLocks/>
          </p:cNvCxnSpPr>
          <p:nvPr/>
        </p:nvCxnSpPr>
        <p:spPr>
          <a:xfrm flipH="1">
            <a:off x="1750218" y="148436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 сполучна лінія 32">
            <a:extLst>
              <a:ext uri="{FF2B5EF4-FFF2-40B4-BE49-F238E27FC236}">
                <a16:creationId xmlns:a16="http://schemas.microsoft.com/office/drawing/2014/main" id="{454502FD-DBB1-4E12-2B1E-564CE3A57CF8}"/>
              </a:ext>
            </a:extLst>
          </p:cNvPr>
          <p:cNvCxnSpPr>
            <a:cxnSpLocks/>
          </p:cNvCxnSpPr>
          <p:nvPr/>
        </p:nvCxnSpPr>
        <p:spPr>
          <a:xfrm flipH="1">
            <a:off x="2406158" y="1484367"/>
            <a:ext cx="2824570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 сполучна лінія 32">
            <a:extLst>
              <a:ext uri="{FF2B5EF4-FFF2-40B4-BE49-F238E27FC236}">
                <a16:creationId xmlns:a16="http://schemas.microsoft.com/office/drawing/2014/main" id="{F37FAFC6-E0D7-6D52-B60F-099C7C943145}"/>
              </a:ext>
            </a:extLst>
          </p:cNvPr>
          <p:cNvCxnSpPr>
            <a:cxnSpLocks/>
          </p:cNvCxnSpPr>
          <p:nvPr/>
        </p:nvCxnSpPr>
        <p:spPr>
          <a:xfrm flipH="1">
            <a:off x="4574788" y="1484367"/>
            <a:ext cx="655940" cy="135218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D1A7907F-6CCC-A2D3-E130-666AC0BE58BE}"/>
              </a:ext>
            </a:extLst>
          </p:cNvPr>
          <p:cNvSpPr/>
          <p:nvPr/>
        </p:nvSpPr>
        <p:spPr>
          <a:xfrm>
            <a:off x="6097681" y="2836554"/>
            <a:ext cx="747863" cy="1579283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Rounded Rectangle 26">
            <a:extLst>
              <a:ext uri="{FF2B5EF4-FFF2-40B4-BE49-F238E27FC236}">
                <a16:creationId xmlns:a16="http://schemas.microsoft.com/office/drawing/2014/main" id="{4481A6B9-770A-6F99-9F01-F48F04BF27DB}"/>
              </a:ext>
            </a:extLst>
          </p:cNvPr>
          <p:cNvSpPr/>
          <p:nvPr/>
        </p:nvSpPr>
        <p:spPr>
          <a:xfrm>
            <a:off x="6577849" y="2836097"/>
            <a:ext cx="5530571" cy="1585046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Бічні грані прямокутного паралелепіпеда – прямокутники, тому проекції бічних ребер рівні і паралельні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9" name="Rounded Rectangle 28">
            <a:extLst>
              <a:ext uri="{FF2B5EF4-FFF2-40B4-BE49-F238E27FC236}">
                <a16:creationId xmlns:a16="http://schemas.microsoft.com/office/drawing/2014/main" id="{1B014F15-74FC-5849-5A20-5BEC1DE7A42E}"/>
              </a:ext>
            </a:extLst>
          </p:cNvPr>
          <p:cNvSpPr/>
          <p:nvPr/>
        </p:nvSpPr>
        <p:spPr>
          <a:xfrm>
            <a:off x="6097681" y="4631275"/>
            <a:ext cx="747863" cy="1867436"/>
          </a:xfrm>
          <a:prstGeom prst="roundRect">
            <a:avLst>
              <a:gd name="adj" fmla="val 12257"/>
            </a:avLst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800" dirty="0">
                <a:solidFill>
                  <a:schemeClr val="bg1">
                    <a:lumMod val="9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en-UA" sz="2800" i="1" dirty="0">
              <a:solidFill>
                <a:schemeClr val="bg1">
                  <a:lumMod val="9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D3522931-0A5D-52D1-AE36-0A6EEE976ADC}"/>
              </a:ext>
            </a:extLst>
          </p:cNvPr>
          <p:cNvSpPr/>
          <p:nvPr/>
        </p:nvSpPr>
        <p:spPr>
          <a:xfrm>
            <a:off x="6577849" y="4632021"/>
            <a:ext cx="5530571" cy="1866689"/>
          </a:xfrm>
          <a:prstGeom prst="roundRect">
            <a:avLst>
              <a:gd name="adj" fmla="val 7356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5666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Основи – рівні прямокутники, що лежать в паралельних площинах, отже проекції основ будуть рівними з відповідно паралельними сторонами</a:t>
            </a:r>
            <a:endParaRPr lang="en-UA" sz="2400" dirty="0">
              <a:solidFill>
                <a:srgbClr val="5666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572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26" grpId="0" animBg="1"/>
      <p:bldP spid="27" grpId="0" animBg="1"/>
      <p:bldP spid="29" grpId="0" animBg="1"/>
      <p:bldP spid="3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67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Group 46">
            <a:extLst>
              <a:ext uri="{FF2B5EF4-FFF2-40B4-BE49-F238E27FC236}">
                <a16:creationId xmlns:a16="http://schemas.microsoft.com/office/drawing/2014/main" id="{0E75EADF-14BF-1C64-7552-026D3E8DCE25}"/>
              </a:ext>
            </a:extLst>
          </p:cNvPr>
          <p:cNvGrpSpPr/>
          <p:nvPr/>
        </p:nvGrpSpPr>
        <p:grpSpPr>
          <a:xfrm>
            <a:off x="115797" y="3038210"/>
            <a:ext cx="781580" cy="781580"/>
            <a:chOff x="1300743" y="3038210"/>
            <a:chExt cx="781580" cy="781580"/>
          </a:xfrm>
        </p:grpSpPr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5D016C72-AF74-4CA9-3DDC-9988BA5DA991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9" name="Picture 4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CDF49E0A-47D9-0DB5-00B7-42789C1D74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2B77E048-C9F3-FE40-BADB-A9BF8CC5CC79}"/>
              </a:ext>
            </a:extLst>
          </p:cNvPr>
          <p:cNvGrpSpPr/>
          <p:nvPr/>
        </p:nvGrpSpPr>
        <p:grpSpPr>
          <a:xfrm>
            <a:off x="85518" y="3945611"/>
            <a:ext cx="781580" cy="781580"/>
            <a:chOff x="1270464" y="3945611"/>
            <a:chExt cx="781580" cy="781580"/>
          </a:xfrm>
        </p:grpSpPr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BF37087B-4738-6B25-E287-F4AC071C0120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2" name="Picture 5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B6373E-80BB-3B8A-B74B-8770990778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5FF00DEC-732C-14D6-8AAE-BDD1C963E801}"/>
              </a:ext>
            </a:extLst>
          </p:cNvPr>
          <p:cNvGrpSpPr/>
          <p:nvPr/>
        </p:nvGrpSpPr>
        <p:grpSpPr>
          <a:xfrm>
            <a:off x="85518" y="2130809"/>
            <a:ext cx="781580" cy="781580"/>
            <a:chOff x="1270464" y="2130809"/>
            <a:chExt cx="781580" cy="781580"/>
          </a:xfrm>
        </p:grpSpPr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6E539529-309F-F92C-391E-28977CCA61BE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5" name="Picture 5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EF4D597-2656-4013-41DB-017A501A0F4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83B3FB99-D9F2-565C-E72A-1510C476A9E4}"/>
              </a:ext>
            </a:extLst>
          </p:cNvPr>
          <p:cNvGrpSpPr/>
          <p:nvPr/>
        </p:nvGrpSpPr>
        <p:grpSpPr>
          <a:xfrm>
            <a:off x="85518" y="247959"/>
            <a:ext cx="781580" cy="781580"/>
            <a:chOff x="1270464" y="247959"/>
            <a:chExt cx="781580" cy="781580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D63DEE17-CB6A-2B8D-AD0C-B394629A0E88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8" name="Picture 5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F6AE36DF-95B1-2C7A-104E-174BF372AA3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41378D43-4B02-A02A-1AD4-7CAF6A8FD430}"/>
              </a:ext>
            </a:extLst>
          </p:cNvPr>
          <p:cNvGrpSpPr/>
          <p:nvPr/>
        </p:nvGrpSpPr>
        <p:grpSpPr>
          <a:xfrm>
            <a:off x="85515" y="5760413"/>
            <a:ext cx="781580" cy="781580"/>
            <a:chOff x="1270461" y="5760413"/>
            <a:chExt cx="781580" cy="781580"/>
          </a:xfrm>
        </p:grpSpPr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FCB90003-DD25-92A9-77E4-462E023B57D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1" name="Picture 6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DF37842-EA88-30CE-A55F-781B38C0C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1FA2E8DF-5D17-CEA2-9F37-C50302F1654C}"/>
              </a:ext>
            </a:extLst>
          </p:cNvPr>
          <p:cNvGrpSpPr/>
          <p:nvPr/>
        </p:nvGrpSpPr>
        <p:grpSpPr>
          <a:xfrm>
            <a:off x="85515" y="1223408"/>
            <a:ext cx="781580" cy="781580"/>
            <a:chOff x="1270461" y="1223408"/>
            <a:chExt cx="781580" cy="781580"/>
          </a:xfrm>
        </p:grpSpPr>
        <p:sp>
          <p:nvSpPr>
            <p:cNvPr id="63" name="Oval 62">
              <a:extLst>
                <a:ext uri="{FF2B5EF4-FFF2-40B4-BE49-F238E27FC236}">
                  <a16:creationId xmlns:a16="http://schemas.microsoft.com/office/drawing/2014/main" id="{269E038F-C9CD-242C-55D7-73B313AC285B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64" name="Picture 63">
              <a:extLst>
                <a:ext uri="{FF2B5EF4-FFF2-40B4-BE49-F238E27FC236}">
                  <a16:creationId xmlns:a16="http://schemas.microsoft.com/office/drawing/2014/main" id="{5F9724CE-1AF6-D2D2-B8E8-0D5BE919D43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28" name="Picture 27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6E97A072-535A-534C-9C31-7A4A72F5255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820" y="4936010"/>
            <a:ext cx="610668" cy="610668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4F437E8-238B-51C0-E605-E75ADB868720}"/>
              </a:ext>
            </a:extLst>
          </p:cNvPr>
          <p:cNvSpPr/>
          <p:nvPr/>
        </p:nvSpPr>
        <p:spPr>
          <a:xfrm>
            <a:off x="1243014" y="134273"/>
            <a:ext cx="10672762" cy="1400398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Поясніть, як отримати зображення стереометричної фігури на площині за допомогою паралельного проектування. 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95E4741B-7DBC-71A3-746B-F8391E708773}"/>
              </a:ext>
            </a:extLst>
          </p:cNvPr>
          <p:cNvSpPr/>
          <p:nvPr/>
        </p:nvSpPr>
        <p:spPr>
          <a:xfrm>
            <a:off x="1243014" y="2051282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може бути рівносторонній трикутник паралельною проекцією прямокутного трикутника? Чому?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1C1A53C3-EC89-3230-AE76-204A78FE1613}"/>
              </a:ext>
            </a:extLst>
          </p:cNvPr>
          <p:cNvGrpSpPr/>
          <p:nvPr/>
        </p:nvGrpSpPr>
        <p:grpSpPr>
          <a:xfrm>
            <a:off x="682117" y="4853012"/>
            <a:ext cx="781580" cy="781580"/>
            <a:chOff x="1270461" y="4853012"/>
            <a:chExt cx="781580" cy="781580"/>
          </a:xfrm>
        </p:grpSpPr>
        <p:sp>
          <p:nvSpPr>
            <p:cNvPr id="45" name="Oval 44">
              <a:extLst>
                <a:ext uri="{FF2B5EF4-FFF2-40B4-BE49-F238E27FC236}">
                  <a16:creationId xmlns:a16="http://schemas.microsoft.com/office/drawing/2014/main" id="{B40519B0-0AD2-D6E1-0204-F0575F07B4D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6" name="Picture 4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78F8AD4-3BF1-236F-49CE-9A044D57B1E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78833B1C-9F99-D286-F0CF-46DFBB002D4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4773721"/>
            <a:ext cx="18774834" cy="976799"/>
          </a:xfrm>
          <a:prstGeom prst="rect">
            <a:avLst/>
          </a:prstGeom>
        </p:spPr>
      </p:pic>
      <p:pic>
        <p:nvPicPr>
          <p:cNvPr id="66" name="Picture 6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9A37C990-14CB-04C8-F453-5F4CE200E3E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67" name="Picture 6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0CB29BCA-CEA0-5383-AB0C-F367143553E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68" name="Picture 6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19FC6D8A-CEE4-3684-B17A-BE82DAB5491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69" name="Picture 6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F71686A7-8D00-C4C0-B9A6-650F44BC979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70" name="Picture 69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964324FC-61A3-0FD0-7513-947F45532534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71" name="Picture 70">
            <a:hlinkClick r:id="rId22" action="ppaction://hlinksldjump"/>
            <a:extLst>
              <a:ext uri="{FF2B5EF4-FFF2-40B4-BE49-F238E27FC236}">
                <a16:creationId xmlns:a16="http://schemas.microsoft.com/office/drawing/2014/main" id="{B815601E-AEF7-B57B-97F4-DB297A3C3CB9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34CD62C-F205-9437-3850-51290BDE4670}"/>
              </a:ext>
            </a:extLst>
          </p:cNvPr>
          <p:cNvSpPr/>
          <p:nvPr/>
        </p:nvSpPr>
        <p:spPr>
          <a:xfrm>
            <a:off x="1243014" y="3346316"/>
            <a:ext cx="10672762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може бути паралелограм паралельною проекцією трапеції? Чому?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92C53232-9882-342D-776F-AD12F5F1AB8B}"/>
              </a:ext>
            </a:extLst>
          </p:cNvPr>
          <p:cNvSpPr/>
          <p:nvPr/>
        </p:nvSpPr>
        <p:spPr>
          <a:xfrm>
            <a:off x="1569928" y="4643125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Які ви знаєте властивості паралельного проектування?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115CC1E-3151-93CF-88AF-B37C824487A7}"/>
              </a:ext>
            </a:extLst>
          </p:cNvPr>
          <p:cNvSpPr/>
          <p:nvPr/>
        </p:nvSpPr>
        <p:spPr>
          <a:xfrm>
            <a:off x="1569929" y="5940207"/>
            <a:ext cx="10345847" cy="781580"/>
          </a:xfrm>
          <a:prstGeom prst="roundRect">
            <a:avLst>
              <a:gd name="adj" fmla="val 853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700" dirty="0">
                <a:solidFill>
                  <a:srgbClr val="FF67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Чи зберігаються кути при паралельному проектування?</a:t>
            </a:r>
            <a:endParaRPr lang="en-UA" sz="2700" dirty="0">
              <a:solidFill>
                <a:srgbClr val="FF67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148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6" grpId="0" animBg="1"/>
      <p:bldP spid="3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EB6EA375-A556-B408-8DF0-44E73B12BED2}"/>
              </a:ext>
            </a:extLst>
          </p:cNvPr>
          <p:cNvGrpSpPr/>
          <p:nvPr/>
        </p:nvGrpSpPr>
        <p:grpSpPr>
          <a:xfrm>
            <a:off x="87183" y="4853012"/>
            <a:ext cx="781580" cy="781580"/>
            <a:chOff x="1270461" y="4853012"/>
            <a:chExt cx="781580" cy="7815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054F89AE-3B4E-7A95-4CE0-A79248D8BDC8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6" name="Picture 35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0EED1A37-C8E3-A681-5FE0-AAC52846BE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AE9A7DBF-F51D-E42A-764E-C814D737337B}"/>
              </a:ext>
            </a:extLst>
          </p:cNvPr>
          <p:cNvGrpSpPr/>
          <p:nvPr/>
        </p:nvGrpSpPr>
        <p:grpSpPr>
          <a:xfrm>
            <a:off x="117465" y="3038210"/>
            <a:ext cx="781580" cy="781580"/>
            <a:chOff x="1300743" y="3038210"/>
            <a:chExt cx="781580" cy="781580"/>
          </a:xfrm>
        </p:grpSpPr>
        <p:sp>
          <p:nvSpPr>
            <p:cNvPr id="38" name="Oval 37">
              <a:extLst>
                <a:ext uri="{FF2B5EF4-FFF2-40B4-BE49-F238E27FC236}">
                  <a16:creationId xmlns:a16="http://schemas.microsoft.com/office/drawing/2014/main" id="{84D3149D-FC29-F515-24D4-B005DA243AAC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39" name="Picture 38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D21F7501-1976-BE6D-F570-234215689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074E9327-13B9-44F8-30FA-2566FA2ED053}"/>
              </a:ext>
            </a:extLst>
          </p:cNvPr>
          <p:cNvGrpSpPr/>
          <p:nvPr/>
        </p:nvGrpSpPr>
        <p:grpSpPr>
          <a:xfrm>
            <a:off x="87186" y="3945611"/>
            <a:ext cx="781580" cy="781580"/>
            <a:chOff x="1270464" y="3945611"/>
            <a:chExt cx="781580" cy="781580"/>
          </a:xfrm>
        </p:grpSpPr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6D57EF67-3430-E105-3A4C-03BDAEB521E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2" name="Picture 41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11287CD6-4BC0-6DC6-4EB1-43DB14FEA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95561D6D-FD8E-1E3A-ACD6-1D954667F903}"/>
              </a:ext>
            </a:extLst>
          </p:cNvPr>
          <p:cNvGrpSpPr/>
          <p:nvPr/>
        </p:nvGrpSpPr>
        <p:grpSpPr>
          <a:xfrm>
            <a:off x="87186" y="2130809"/>
            <a:ext cx="781580" cy="781580"/>
            <a:chOff x="1270464" y="2130809"/>
            <a:chExt cx="781580" cy="781580"/>
          </a:xfrm>
        </p:grpSpPr>
        <p:sp>
          <p:nvSpPr>
            <p:cNvPr id="44" name="Oval 43">
              <a:extLst>
                <a:ext uri="{FF2B5EF4-FFF2-40B4-BE49-F238E27FC236}">
                  <a16:creationId xmlns:a16="http://schemas.microsoft.com/office/drawing/2014/main" id="{C1EB842B-6A27-C4B2-C1D0-31B967A4C425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5" name="Picture 44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434414CE-55CF-E8DA-0980-8B2A263D7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2E41E3A-DAD5-34A8-5377-1D1238D0234F}"/>
              </a:ext>
            </a:extLst>
          </p:cNvPr>
          <p:cNvGrpSpPr/>
          <p:nvPr/>
        </p:nvGrpSpPr>
        <p:grpSpPr>
          <a:xfrm>
            <a:off x="87186" y="247959"/>
            <a:ext cx="781580" cy="781580"/>
            <a:chOff x="1270464" y="247959"/>
            <a:chExt cx="781580" cy="781580"/>
          </a:xfrm>
        </p:grpSpPr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BBA79672-1BE8-3EFA-B4EA-1499DC1BE6F9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48" name="Picture 47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8E59A028-348C-0D86-352D-B67B173388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031CAD63-D56A-B6DB-1D66-1B033B5BB81B}"/>
              </a:ext>
            </a:extLst>
          </p:cNvPr>
          <p:cNvGrpSpPr/>
          <p:nvPr/>
        </p:nvGrpSpPr>
        <p:grpSpPr>
          <a:xfrm>
            <a:off x="87183" y="1223408"/>
            <a:ext cx="781580" cy="781580"/>
            <a:chOff x="1270461" y="1223408"/>
            <a:chExt cx="781580" cy="781580"/>
          </a:xfrm>
        </p:grpSpPr>
        <p:sp>
          <p:nvSpPr>
            <p:cNvPr id="53" name="Oval 52">
              <a:extLst>
                <a:ext uri="{FF2B5EF4-FFF2-40B4-BE49-F238E27FC236}">
                  <a16:creationId xmlns:a16="http://schemas.microsoft.com/office/drawing/2014/main" id="{ADB8E28D-96A6-8271-8251-97BE48C591F2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4" name="Picture 53">
              <a:extLst>
                <a:ext uri="{FF2B5EF4-FFF2-40B4-BE49-F238E27FC236}">
                  <a16:creationId xmlns:a16="http://schemas.microsoft.com/office/drawing/2014/main" id="{4C824AE6-7D5B-011B-7E2E-735785DE62B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E9258EE-2B05-4F1F-2330-FAD5C51A0AB4}"/>
              </a:ext>
            </a:extLst>
          </p:cNvPr>
          <p:cNvGrpSpPr/>
          <p:nvPr/>
        </p:nvGrpSpPr>
        <p:grpSpPr>
          <a:xfrm>
            <a:off x="682114" y="5760413"/>
            <a:ext cx="781580" cy="781580"/>
            <a:chOff x="1270461" y="5760413"/>
            <a:chExt cx="781580" cy="78158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E370E8A9-A9E6-2E45-6DFC-DF7984C4D5CA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51" name="Picture 50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39D2581D-19AD-99AC-3186-725D4D09388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51859001-7529-A55F-8ED9-F755C57C30D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-8899017" y="5662801"/>
            <a:ext cx="18774834" cy="976799"/>
          </a:xfrm>
          <a:prstGeom prst="rect">
            <a:avLst/>
          </a:prstGeom>
        </p:spPr>
      </p:pic>
      <p:pic>
        <p:nvPicPr>
          <p:cNvPr id="55" name="Picture 54" descr="A picture containing sketch, black and white, circle, design&#10;&#10;Description automatically generated">
            <a:hlinkClick r:id="rId10" action="ppaction://hlinksldjump"/>
            <a:extLst>
              <a:ext uri="{FF2B5EF4-FFF2-40B4-BE49-F238E27FC236}">
                <a16:creationId xmlns:a16="http://schemas.microsoft.com/office/drawing/2014/main" id="{D9A28F72-4C61-513D-10D2-5F4B4166FDE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56" name="Picture 55" descr="A grey gear with a number on it&#10;&#10;Description automatically generated with low confidence">
            <a:hlinkClick r:id="rId12" action="ppaction://hlinksldjump"/>
            <a:extLst>
              <a:ext uri="{FF2B5EF4-FFF2-40B4-BE49-F238E27FC236}">
                <a16:creationId xmlns:a16="http://schemas.microsoft.com/office/drawing/2014/main" id="{FD0A5DFF-4B37-800E-0043-6218FE15B34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57" name="Picture 5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DFF1185F-943F-5891-D028-B881FE93CD13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58" name="Picture 57" descr="A picture containing symbol, circle, logo, graphics&#10;&#10;Description automatically generated">
            <a:hlinkClick r:id="rId16" action="ppaction://hlinksldjump"/>
            <a:extLst>
              <a:ext uri="{FF2B5EF4-FFF2-40B4-BE49-F238E27FC236}">
                <a16:creationId xmlns:a16="http://schemas.microsoft.com/office/drawing/2014/main" id="{5F6B1D91-2FAE-5934-77D9-0AB6B6A26F16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59" name="Picture 58" descr="A black and white image of a book&#10;&#10;Description automatically generated with low confidence">
            <a:hlinkClick r:id="rId18" action="ppaction://hlinksldjump"/>
            <a:extLst>
              <a:ext uri="{FF2B5EF4-FFF2-40B4-BE49-F238E27FC236}">
                <a16:creationId xmlns:a16="http://schemas.microsoft.com/office/drawing/2014/main" id="{EF328740-98E2-A171-3C04-7CD5476FB83B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0" y="336784"/>
            <a:ext cx="569111" cy="569111"/>
          </a:xfrm>
          <a:prstGeom prst="rect">
            <a:avLst/>
          </a:prstGeom>
        </p:spPr>
      </p:pic>
      <p:pic>
        <p:nvPicPr>
          <p:cNvPr id="61" name="Picture 60">
            <a:hlinkClick r:id="rId20" action="ppaction://hlinksldjump"/>
            <a:extLst>
              <a:ext uri="{FF2B5EF4-FFF2-40B4-BE49-F238E27FC236}">
                <a16:creationId xmlns:a16="http://schemas.microsoft.com/office/drawing/2014/main" id="{26E3560F-417B-8F47-1DC2-F2573B52BC59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38EBE159-F087-0BE9-9DCE-C21E231C867D}"/>
              </a:ext>
            </a:extLst>
          </p:cNvPr>
          <p:cNvSpPr/>
          <p:nvPr/>
        </p:nvSpPr>
        <p:spPr>
          <a:xfrm>
            <a:off x="8816009" y="383380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О.С. Істер</a:t>
            </a:r>
          </a:p>
          <a:p>
            <a:pPr algn="ctr"/>
            <a:r>
              <a:rPr lang="uk-UA" sz="320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98D91E90-AC73-5E6B-4E0C-248EE3206605}"/>
              </a:ext>
            </a:extLst>
          </p:cNvPr>
          <p:cNvSpPr/>
          <p:nvPr/>
        </p:nvSpPr>
        <p:spPr>
          <a:xfrm>
            <a:off x="1228866" y="383380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§3 (вивчити властивості)</a:t>
            </a:r>
          </a:p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3.2; 3.7; 3.15; 3.19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19AE18EF-C608-C15C-5E4A-3EA3202D2390}"/>
              </a:ext>
            </a:extLst>
          </p:cNvPr>
          <p:cNvSpPr/>
          <p:nvPr/>
        </p:nvSpPr>
        <p:spPr>
          <a:xfrm>
            <a:off x="8816009" y="2779437"/>
            <a:ext cx="3258526" cy="1866699"/>
          </a:xfrm>
          <a:prstGeom prst="roundRect">
            <a:avLst>
              <a:gd name="adj" fmla="val 3562"/>
            </a:avLst>
          </a:prstGeom>
          <a:solidFill>
            <a:srgbClr val="4F6D7A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А.Г. Мерзляк</a:t>
            </a:r>
          </a:p>
          <a:p>
            <a:pPr algn="ctr"/>
            <a:r>
              <a:rPr lang="uk-UA" sz="3200" dirty="0">
                <a:solidFill>
                  <a:srgbClr val="FFFFFF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(2018)</a:t>
            </a:r>
            <a:endParaRPr lang="en-UA" sz="3200" dirty="0">
              <a:solidFill>
                <a:srgbClr val="FFFFFF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CE297869-1730-E86A-2F98-E78E984ACD7E}"/>
              </a:ext>
            </a:extLst>
          </p:cNvPr>
          <p:cNvSpPr/>
          <p:nvPr/>
        </p:nvSpPr>
        <p:spPr>
          <a:xfrm>
            <a:off x="1228866" y="2779437"/>
            <a:ext cx="7738090" cy="1866699"/>
          </a:xfrm>
          <a:prstGeom prst="roundRect">
            <a:avLst>
              <a:gd name="adj" fmla="val 3562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Опрацювати §4, п.32 (вивчити властивості)</a:t>
            </a:r>
          </a:p>
          <a:p>
            <a:r>
              <a:rPr lang="uk-UA" sz="320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Виконати № 32.7; 32.9; 32.11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7718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F6D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7EEA3FD0-874A-6A94-1A4E-ACC4B5874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8899017" y="132940"/>
            <a:ext cx="18774834" cy="976799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C6FDE7FF-CFE7-01F0-0FF1-5B7A63A99015}"/>
              </a:ext>
            </a:extLst>
          </p:cNvPr>
          <p:cNvSpPr/>
          <p:nvPr/>
        </p:nvSpPr>
        <p:spPr>
          <a:xfrm>
            <a:off x="700114" y="230551"/>
            <a:ext cx="781580" cy="78158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</a:t>
            </a:r>
            <a:endParaRPr lang="en-UA" sz="20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6200DD-493A-FAAA-AB39-42823C381DA7}"/>
              </a:ext>
            </a:extLst>
          </p:cNvPr>
          <p:cNvSpPr/>
          <p:nvPr/>
        </p:nvSpPr>
        <p:spPr>
          <a:xfrm>
            <a:off x="1571413" y="230552"/>
            <a:ext cx="2354544" cy="781580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Геометрія</a:t>
            </a:r>
            <a:endParaRPr lang="en-UA" sz="32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A72FC8FB-3A05-9844-AD26-C5BDD3FA83E6}"/>
              </a:ext>
            </a:extLst>
          </p:cNvPr>
          <p:cNvSpPr/>
          <p:nvPr/>
        </p:nvSpPr>
        <p:spPr>
          <a:xfrm>
            <a:off x="4071731" y="2422810"/>
            <a:ext cx="8120269" cy="2012379"/>
          </a:xfrm>
          <a:prstGeom prst="roundRect">
            <a:avLst>
              <a:gd name="adj" fmla="val 6963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600" dirty="0">
                <a:solidFill>
                  <a:srgbClr val="4F6D7A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Паралельне проектування та його властивості. Зображення фігур у стереометрії.</a:t>
            </a:r>
            <a:endParaRPr lang="en-UA" sz="3600" dirty="0">
              <a:solidFill>
                <a:srgbClr val="4F6D7A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9E2848F-D8CB-91E3-A48E-5B3C81D71379}"/>
              </a:ext>
            </a:extLst>
          </p:cNvPr>
          <p:cNvSpPr txBox="1"/>
          <p:nvPr/>
        </p:nvSpPr>
        <p:spPr>
          <a:xfrm>
            <a:off x="1571413" y="1011851"/>
            <a:ext cx="15028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Урок 06</a:t>
            </a:r>
          </a:p>
        </p:txBody>
      </p:sp>
      <p:sp>
        <p:nvSpPr>
          <p:cNvPr id="10" name="Дата 1">
            <a:extLst>
              <a:ext uri="{FF2B5EF4-FFF2-40B4-BE49-F238E27FC236}">
                <a16:creationId xmlns:a16="http://schemas.microsoft.com/office/drawing/2014/main" id="{F9BA3E8B-F81B-9609-6DE8-410F1AB0D153}"/>
              </a:ext>
            </a:extLst>
          </p:cNvPr>
          <p:cNvSpPr txBox="1">
            <a:spLocks/>
          </p:cNvSpPr>
          <p:nvPr/>
        </p:nvSpPr>
        <p:spPr>
          <a:xfrm>
            <a:off x="10604500" y="6492875"/>
            <a:ext cx="15875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uk-UA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B993008-B989-9943-A67E-AA8CE5BAB33B}" type="datetime1">
              <a:rPr lang="ru-RU" sz="180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pPr/>
              <a:t>08.10.2023</a:t>
            </a:fld>
            <a:endParaRPr lang="ru-RU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E9028CA6-6961-B09A-A2F4-9B4C466E6C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9343" y="77274"/>
            <a:ext cx="1199471" cy="148206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065A338-C728-DB75-59B5-FD2CAE015AC9}"/>
              </a:ext>
            </a:extLst>
          </p:cNvPr>
          <p:cNvSpPr txBox="1"/>
          <p:nvPr/>
        </p:nvSpPr>
        <p:spPr>
          <a:xfrm>
            <a:off x="4071731" y="4375105"/>
            <a:ext cx="1937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www.matnova.com.ua</a:t>
            </a:r>
          </a:p>
        </p:txBody>
      </p:sp>
    </p:spTree>
    <p:extLst>
      <p:ext uri="{BB962C8B-B14F-4D97-AF65-F5344CB8AC3E}">
        <p14:creationId xmlns:p14="http://schemas.microsoft.com/office/powerpoint/2010/main" val="331380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 p14:presetBounceEnd="66667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8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2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7" grpId="0" animBg="1"/>
          <p:bldP spid="8" grpId="0" animBg="1"/>
          <p:bldP spid="9" grpId="0"/>
          <p:bldP spid="10" grpId="0"/>
          <p:bldP spid="3" grpId="0"/>
        </p:bldLst>
      </p:timing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DFEEC704-E467-A7EF-639C-65BF743FD7FB}"/>
              </a:ext>
            </a:extLst>
          </p:cNvPr>
          <p:cNvSpPr/>
          <p:nvPr/>
        </p:nvSpPr>
        <p:spPr>
          <a:xfrm>
            <a:off x="1335883" y="4643957"/>
            <a:ext cx="10640770" cy="1660659"/>
          </a:xfrm>
          <a:prstGeom prst="roundRect">
            <a:avLst>
              <a:gd name="adj" fmla="val 992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32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Як за допомогою настільної лампи або сонячних променів можемо отримати плоске зображення стереометричної фігури?</a:t>
            </a:r>
            <a:endParaRPr lang="en-UA" sz="32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Picture 15" descr="A white pyramid with a black background&#10;&#10;Description automatically generated">
            <a:extLst>
              <a:ext uri="{FF2B5EF4-FFF2-40B4-BE49-F238E27FC236}">
                <a16:creationId xmlns:a16="http://schemas.microsoft.com/office/drawing/2014/main" id="{420B6ECF-D877-A949-E244-77C5FBEB78A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5006202" y="1347182"/>
            <a:ext cx="2901280" cy="2208437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C4A2EB1-4393-8ECE-4868-8ED9977F81B7}"/>
              </a:ext>
            </a:extLst>
          </p:cNvPr>
          <p:cNvSpPr/>
          <p:nvPr/>
        </p:nvSpPr>
        <p:spPr>
          <a:xfrm rot="20134550">
            <a:off x="1958946" y="2416602"/>
            <a:ext cx="156510" cy="107645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F5DAE8A-DC9E-B0A0-65D0-AE7D77076C04}"/>
              </a:ext>
            </a:extLst>
          </p:cNvPr>
          <p:cNvSpPr/>
          <p:nvPr/>
        </p:nvSpPr>
        <p:spPr>
          <a:xfrm rot="3915340">
            <a:off x="2179807" y="1797710"/>
            <a:ext cx="156510" cy="1076456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EB10143-DE47-D659-8313-3D855479BA31}"/>
              </a:ext>
            </a:extLst>
          </p:cNvPr>
          <p:cNvSpPr/>
          <p:nvPr/>
        </p:nvSpPr>
        <p:spPr>
          <a:xfrm>
            <a:off x="1736496" y="2393851"/>
            <a:ext cx="281566" cy="28156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43D94C39-F048-8868-2BBE-B9281EFE9525}"/>
              </a:ext>
            </a:extLst>
          </p:cNvPr>
          <p:cNvSpPr/>
          <p:nvPr/>
        </p:nvSpPr>
        <p:spPr>
          <a:xfrm rot="19532799">
            <a:off x="2485995" y="2173850"/>
            <a:ext cx="1111827" cy="587606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6" name="Round Same Side Corner Rectangle 25">
            <a:extLst>
              <a:ext uri="{FF2B5EF4-FFF2-40B4-BE49-F238E27FC236}">
                <a16:creationId xmlns:a16="http://schemas.microsoft.com/office/drawing/2014/main" id="{F22F7F98-E135-4B93-A72C-0FA249F7BFB6}"/>
              </a:ext>
            </a:extLst>
          </p:cNvPr>
          <p:cNvSpPr/>
          <p:nvPr/>
        </p:nvSpPr>
        <p:spPr>
          <a:xfrm rot="19532799">
            <a:off x="2475393" y="1798014"/>
            <a:ext cx="585646" cy="587606"/>
          </a:xfrm>
          <a:prstGeom prst="round2SameRect">
            <a:avLst>
              <a:gd name="adj1" fmla="val 3894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Round Same Side Corner Rectangle 19">
            <a:extLst>
              <a:ext uri="{FF2B5EF4-FFF2-40B4-BE49-F238E27FC236}">
                <a16:creationId xmlns:a16="http://schemas.microsoft.com/office/drawing/2014/main" id="{B6474D58-F2DA-E693-276F-52D7A453BBBB}"/>
              </a:ext>
            </a:extLst>
          </p:cNvPr>
          <p:cNvSpPr/>
          <p:nvPr/>
        </p:nvSpPr>
        <p:spPr>
          <a:xfrm>
            <a:off x="1879673" y="3304410"/>
            <a:ext cx="1111827" cy="272764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B75083C7-A794-9E3F-F632-2148F50B2974}"/>
              </a:ext>
            </a:extLst>
          </p:cNvPr>
          <p:cNvGrpSpPr/>
          <p:nvPr/>
        </p:nvGrpSpPr>
        <p:grpSpPr>
          <a:xfrm>
            <a:off x="9123972" y="1029539"/>
            <a:ext cx="2678064" cy="2286491"/>
            <a:chOff x="9123972" y="1029539"/>
            <a:chExt cx="2678064" cy="2286491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560F31A-B476-1E45-850D-D48B75C770BE}"/>
                </a:ext>
              </a:extLst>
            </p:cNvPr>
            <p:cNvSpPr/>
            <p:nvPr/>
          </p:nvSpPr>
          <p:spPr>
            <a:xfrm>
              <a:off x="10493092" y="1433687"/>
              <a:ext cx="940647" cy="940647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EF125D5-371C-D17F-8DE9-A41AC2271168}"/>
                </a:ext>
              </a:extLst>
            </p:cNvPr>
            <p:cNvCxnSpPr/>
            <p:nvPr/>
          </p:nvCxnSpPr>
          <p:spPr>
            <a:xfrm>
              <a:off x="10068461" y="1891677"/>
              <a:ext cx="329061" cy="0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71865F5-1B91-176A-932F-CE20CC532BE7}"/>
                </a:ext>
              </a:extLst>
            </p:cNvPr>
            <p:cNvCxnSpPr>
              <a:cxnSpLocks/>
            </p:cNvCxnSpPr>
            <p:nvPr/>
          </p:nvCxnSpPr>
          <p:spPr>
            <a:xfrm>
              <a:off x="10338033" y="1279809"/>
              <a:ext cx="212408" cy="215276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C9B98B4-492C-9313-B315-9577F1A0B82C}"/>
                </a:ext>
              </a:extLst>
            </p:cNvPr>
            <p:cNvCxnSpPr>
              <a:cxnSpLocks/>
            </p:cNvCxnSpPr>
            <p:nvPr/>
          </p:nvCxnSpPr>
          <p:spPr>
            <a:xfrm>
              <a:off x="10952904" y="1029539"/>
              <a:ext cx="0" cy="287415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1CE1094-AB91-C8B0-B1B8-52DD974462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345035" y="1279809"/>
              <a:ext cx="209967" cy="205633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DF6CF42-7F78-E406-C09C-DFA116DF19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519034" y="1891677"/>
              <a:ext cx="283002" cy="0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A6A57D2-B5EA-2936-4EA3-29BE5A0B1CB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353558" y="2294081"/>
              <a:ext cx="201444" cy="205663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26691CC-6344-284E-0625-415603023754}"/>
                </a:ext>
              </a:extLst>
            </p:cNvPr>
            <p:cNvSpPr/>
            <p:nvPr/>
          </p:nvSpPr>
          <p:spPr>
            <a:xfrm>
              <a:off x="9123972" y="2368970"/>
              <a:ext cx="940647" cy="9406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6D722C-1CD8-E50C-07F2-3084CB541406}"/>
                </a:ext>
              </a:extLst>
            </p:cNvPr>
            <p:cNvSpPr/>
            <p:nvPr/>
          </p:nvSpPr>
          <p:spPr>
            <a:xfrm>
              <a:off x="10124795" y="1923527"/>
              <a:ext cx="940647" cy="94064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F43D466-15D9-90BC-8A27-59D1CA617363}"/>
                </a:ext>
              </a:extLst>
            </p:cNvPr>
            <p:cNvSpPr/>
            <p:nvPr/>
          </p:nvSpPr>
          <p:spPr>
            <a:xfrm>
              <a:off x="10543591" y="2471512"/>
              <a:ext cx="839174" cy="8391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2FC9D0B-4694-F276-1328-10A845CE5A8D}"/>
                </a:ext>
              </a:extLst>
            </p:cNvPr>
            <p:cNvSpPr/>
            <p:nvPr/>
          </p:nvSpPr>
          <p:spPr>
            <a:xfrm>
              <a:off x="9627240" y="2130809"/>
              <a:ext cx="839174" cy="83917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4869766A-4C8C-AE96-982F-694119B50A7B}"/>
                </a:ext>
              </a:extLst>
            </p:cNvPr>
            <p:cNvSpPr/>
            <p:nvPr/>
          </p:nvSpPr>
          <p:spPr>
            <a:xfrm>
              <a:off x="9484090" y="2724539"/>
              <a:ext cx="1562854" cy="591491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</p:spTree>
    <p:extLst>
      <p:ext uri="{BB962C8B-B14F-4D97-AF65-F5344CB8AC3E}">
        <p14:creationId xmlns:p14="http://schemas.microsoft.com/office/powerpoint/2010/main" val="830744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8" name="Straight Connector 267">
            <a:extLst>
              <a:ext uri="{FF2B5EF4-FFF2-40B4-BE49-F238E27FC236}">
                <a16:creationId xmlns:a16="http://schemas.microsoft.com/office/drawing/2014/main" id="{7CC70D3F-6F71-09D9-85CD-076F3F0422A6}"/>
              </a:ext>
            </a:extLst>
          </p:cNvPr>
          <p:cNvCxnSpPr>
            <a:cxnSpLocks/>
          </p:cNvCxnSpPr>
          <p:nvPr/>
        </p:nvCxnSpPr>
        <p:spPr>
          <a:xfrm flipV="1">
            <a:off x="2536304" y="5278983"/>
            <a:ext cx="470065" cy="1113811"/>
          </a:xfrm>
          <a:prstGeom prst="line">
            <a:avLst/>
          </a:prstGeom>
          <a:ln w="12700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231CCBD3-D558-8B9D-F577-442384B0894D}"/>
              </a:ext>
            </a:extLst>
          </p:cNvPr>
          <p:cNvGrpSpPr/>
          <p:nvPr/>
        </p:nvGrpSpPr>
        <p:grpSpPr>
          <a:xfrm>
            <a:off x="7571738" y="2529724"/>
            <a:ext cx="4538631" cy="4103955"/>
            <a:chOff x="7571738" y="2529724"/>
            <a:chExt cx="4538631" cy="4103955"/>
          </a:xfrm>
        </p:grpSpPr>
        <p:sp>
          <p:nvSpPr>
            <p:cNvPr id="171" name="Triangle 170">
              <a:extLst>
                <a:ext uri="{FF2B5EF4-FFF2-40B4-BE49-F238E27FC236}">
                  <a16:creationId xmlns:a16="http://schemas.microsoft.com/office/drawing/2014/main" id="{64E250CB-9540-58EF-81D5-48436A9A423B}"/>
                </a:ext>
              </a:extLst>
            </p:cNvPr>
            <p:cNvSpPr/>
            <p:nvPr/>
          </p:nvSpPr>
          <p:spPr>
            <a:xfrm rot="16200000">
              <a:off x="7789076" y="2312386"/>
              <a:ext cx="4103955" cy="4538631"/>
            </a:xfrm>
            <a:prstGeom prst="triangle">
              <a:avLst>
                <a:gd name="adj" fmla="val 49060"/>
              </a:avLst>
            </a:prstGeom>
            <a:solidFill>
              <a:srgbClr val="FFFF00">
                <a:alpha val="58139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154" name="Straight Connector 153">
              <a:extLst>
                <a:ext uri="{FF2B5EF4-FFF2-40B4-BE49-F238E27FC236}">
                  <a16:creationId xmlns:a16="http://schemas.microsoft.com/office/drawing/2014/main" id="{CBEC1766-8357-81B2-355E-35FC772CEF0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589190" y="2546591"/>
              <a:ext cx="4493728" cy="2075340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>
              <a:extLst>
                <a:ext uri="{FF2B5EF4-FFF2-40B4-BE49-F238E27FC236}">
                  <a16:creationId xmlns:a16="http://schemas.microsoft.com/office/drawing/2014/main" id="{CE8969A5-6402-9EE5-C46D-A2DA1CD349B7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583996" y="4623533"/>
              <a:ext cx="4516098" cy="1984598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6C4A2EB1-4393-8ECE-4868-8ED9977F81B7}"/>
              </a:ext>
            </a:extLst>
          </p:cNvPr>
          <p:cNvSpPr/>
          <p:nvPr/>
        </p:nvSpPr>
        <p:spPr>
          <a:xfrm>
            <a:off x="6438454" y="5573396"/>
            <a:ext cx="175844" cy="120942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3F5DAE8A-DC9E-B0A0-65D0-AE7D77076C04}"/>
              </a:ext>
            </a:extLst>
          </p:cNvPr>
          <p:cNvSpPr/>
          <p:nvPr/>
        </p:nvSpPr>
        <p:spPr>
          <a:xfrm rot="2013088">
            <a:off x="6738749" y="4512905"/>
            <a:ext cx="175844" cy="1209429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EEB10143-DE47-D659-8313-3D855479BA31}"/>
              </a:ext>
            </a:extLst>
          </p:cNvPr>
          <p:cNvSpPr/>
          <p:nvPr/>
        </p:nvSpPr>
        <p:spPr>
          <a:xfrm>
            <a:off x="6368202" y="5415222"/>
            <a:ext cx="316348" cy="31634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0" name="Round Same Side Corner Rectangle 19">
            <a:extLst>
              <a:ext uri="{FF2B5EF4-FFF2-40B4-BE49-F238E27FC236}">
                <a16:creationId xmlns:a16="http://schemas.microsoft.com/office/drawing/2014/main" id="{B6474D58-F2DA-E693-276F-52D7A453BBBB}"/>
              </a:ext>
            </a:extLst>
          </p:cNvPr>
          <p:cNvSpPr/>
          <p:nvPr/>
        </p:nvSpPr>
        <p:spPr>
          <a:xfrm>
            <a:off x="6335475" y="6551542"/>
            <a:ext cx="1249169" cy="306458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195" name="Group 194">
            <a:extLst>
              <a:ext uri="{FF2B5EF4-FFF2-40B4-BE49-F238E27FC236}">
                <a16:creationId xmlns:a16="http://schemas.microsoft.com/office/drawing/2014/main" id="{C3745307-9F09-149F-682D-E6831FF1EC95}"/>
              </a:ext>
            </a:extLst>
          </p:cNvPr>
          <p:cNvGrpSpPr/>
          <p:nvPr/>
        </p:nvGrpSpPr>
        <p:grpSpPr>
          <a:xfrm>
            <a:off x="11127098" y="3194049"/>
            <a:ext cx="840270" cy="2809824"/>
            <a:chOff x="11127098" y="3194049"/>
            <a:chExt cx="840270" cy="2809824"/>
          </a:xfrm>
        </p:grpSpPr>
        <p:sp>
          <p:nvSpPr>
            <p:cNvPr id="174" name="Triangle 173">
              <a:extLst>
                <a:ext uri="{FF2B5EF4-FFF2-40B4-BE49-F238E27FC236}">
                  <a16:creationId xmlns:a16="http://schemas.microsoft.com/office/drawing/2014/main" id="{F091AB25-071D-EDC8-DB18-DCE395C8B9E6}"/>
                </a:ext>
              </a:extLst>
            </p:cNvPr>
            <p:cNvSpPr/>
            <p:nvPr/>
          </p:nvSpPr>
          <p:spPr>
            <a:xfrm>
              <a:off x="11127098" y="3205465"/>
              <a:ext cx="835367" cy="2798408"/>
            </a:xfrm>
            <a:custGeom>
              <a:avLst/>
              <a:gdLst>
                <a:gd name="connsiteX0" fmla="*/ 0 w 835367"/>
                <a:gd name="connsiteY0" fmla="*/ 2033574 h 2033574"/>
                <a:gd name="connsiteX1" fmla="*/ 417684 w 835367"/>
                <a:gd name="connsiteY1" fmla="*/ 0 h 2033574"/>
                <a:gd name="connsiteX2" fmla="*/ 835367 w 835367"/>
                <a:gd name="connsiteY2" fmla="*/ 2033574 h 2033574"/>
                <a:gd name="connsiteX3" fmla="*/ 0 w 835367"/>
                <a:gd name="connsiteY3" fmla="*/ 2033574 h 2033574"/>
                <a:gd name="connsiteX0" fmla="*/ 0 w 835367"/>
                <a:gd name="connsiteY0" fmla="*/ 2033574 h 2788886"/>
                <a:gd name="connsiteX1" fmla="*/ 417684 w 835367"/>
                <a:gd name="connsiteY1" fmla="*/ 0 h 2788886"/>
                <a:gd name="connsiteX2" fmla="*/ 835367 w 835367"/>
                <a:gd name="connsiteY2" fmla="*/ 2033574 h 2788886"/>
                <a:gd name="connsiteX3" fmla="*/ 197971 w 835367"/>
                <a:gd name="connsiteY3" fmla="*/ 2788883 h 2788886"/>
                <a:gd name="connsiteX4" fmla="*/ 0 w 835367"/>
                <a:gd name="connsiteY4" fmla="*/ 2033574 h 2788886"/>
                <a:gd name="connsiteX0" fmla="*/ 0 w 835367"/>
                <a:gd name="connsiteY0" fmla="*/ 2179624 h 2788886"/>
                <a:gd name="connsiteX1" fmla="*/ 417684 w 835367"/>
                <a:gd name="connsiteY1" fmla="*/ 0 h 2788886"/>
                <a:gd name="connsiteX2" fmla="*/ 835367 w 835367"/>
                <a:gd name="connsiteY2" fmla="*/ 2033574 h 2788886"/>
                <a:gd name="connsiteX3" fmla="*/ 197971 w 835367"/>
                <a:gd name="connsiteY3" fmla="*/ 2788883 h 2788886"/>
                <a:gd name="connsiteX4" fmla="*/ 0 w 835367"/>
                <a:gd name="connsiteY4" fmla="*/ 2179624 h 2788886"/>
                <a:gd name="connsiteX0" fmla="*/ 0 w 835367"/>
                <a:gd name="connsiteY0" fmla="*/ 2179624 h 2807936"/>
                <a:gd name="connsiteX1" fmla="*/ 417684 w 835367"/>
                <a:gd name="connsiteY1" fmla="*/ 0 h 2807936"/>
                <a:gd name="connsiteX2" fmla="*/ 835367 w 835367"/>
                <a:gd name="connsiteY2" fmla="*/ 2033574 h 2807936"/>
                <a:gd name="connsiteX3" fmla="*/ 197971 w 835367"/>
                <a:gd name="connsiteY3" fmla="*/ 2807933 h 2807936"/>
                <a:gd name="connsiteX4" fmla="*/ 0 w 835367"/>
                <a:gd name="connsiteY4" fmla="*/ 2179624 h 2807936"/>
                <a:gd name="connsiteX0" fmla="*/ 0 w 835367"/>
                <a:gd name="connsiteY0" fmla="*/ 2179624 h 2807933"/>
                <a:gd name="connsiteX1" fmla="*/ 417684 w 835367"/>
                <a:gd name="connsiteY1" fmla="*/ 0 h 2807933"/>
                <a:gd name="connsiteX2" fmla="*/ 835367 w 835367"/>
                <a:gd name="connsiteY2" fmla="*/ 2033574 h 2807933"/>
                <a:gd name="connsiteX3" fmla="*/ 197971 w 835367"/>
                <a:gd name="connsiteY3" fmla="*/ 2807933 h 2807933"/>
                <a:gd name="connsiteX4" fmla="*/ 0 w 835367"/>
                <a:gd name="connsiteY4" fmla="*/ 2179624 h 2807933"/>
                <a:gd name="connsiteX0" fmla="*/ 0 w 835367"/>
                <a:gd name="connsiteY0" fmla="*/ 2179624 h 2807933"/>
                <a:gd name="connsiteX1" fmla="*/ 417684 w 835367"/>
                <a:gd name="connsiteY1" fmla="*/ 0 h 2807933"/>
                <a:gd name="connsiteX2" fmla="*/ 835367 w 835367"/>
                <a:gd name="connsiteY2" fmla="*/ 2033574 h 2807933"/>
                <a:gd name="connsiteX3" fmla="*/ 197971 w 835367"/>
                <a:gd name="connsiteY3" fmla="*/ 2807933 h 2807933"/>
                <a:gd name="connsiteX4" fmla="*/ 0 w 835367"/>
                <a:gd name="connsiteY4" fmla="*/ 2179624 h 2807933"/>
                <a:gd name="connsiteX0" fmla="*/ 0 w 835367"/>
                <a:gd name="connsiteY0" fmla="*/ 2170099 h 2798408"/>
                <a:gd name="connsiteX1" fmla="*/ 404984 w 835367"/>
                <a:gd name="connsiteY1" fmla="*/ 0 h 2798408"/>
                <a:gd name="connsiteX2" fmla="*/ 835367 w 835367"/>
                <a:gd name="connsiteY2" fmla="*/ 2024049 h 2798408"/>
                <a:gd name="connsiteX3" fmla="*/ 197971 w 835367"/>
                <a:gd name="connsiteY3" fmla="*/ 2798408 h 2798408"/>
                <a:gd name="connsiteX4" fmla="*/ 0 w 835367"/>
                <a:gd name="connsiteY4" fmla="*/ 2170099 h 27984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5367" h="2798408">
                  <a:moveTo>
                    <a:pt x="0" y="2170099"/>
                  </a:moveTo>
                  <a:lnTo>
                    <a:pt x="404984" y="0"/>
                  </a:lnTo>
                  <a:lnTo>
                    <a:pt x="835367" y="2024049"/>
                  </a:lnTo>
                  <a:cubicBezTo>
                    <a:pt x="765516" y="2111135"/>
                    <a:pt x="474197" y="2482722"/>
                    <a:pt x="197971" y="2798408"/>
                  </a:cubicBezTo>
                  <a:lnTo>
                    <a:pt x="0" y="2170099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:a16="http://schemas.microsoft.com/office/drawing/2014/main" id="{A1F3BA2E-E034-58AE-7BC5-4D5C166EC1CD}"/>
                </a:ext>
              </a:extLst>
            </p:cNvPr>
            <p:cNvGrpSpPr/>
            <p:nvPr/>
          </p:nvGrpSpPr>
          <p:grpSpPr>
            <a:xfrm>
              <a:off x="11127099" y="3194049"/>
              <a:ext cx="840269" cy="2808522"/>
              <a:chOff x="11127099" y="3194049"/>
              <a:chExt cx="840269" cy="2808522"/>
            </a:xfrm>
          </p:grpSpPr>
          <p:cxnSp>
            <p:nvCxnSpPr>
              <p:cNvPr id="133" name="Straight Connector 132">
                <a:extLst>
                  <a:ext uri="{FF2B5EF4-FFF2-40B4-BE49-F238E27FC236}">
                    <a16:creationId xmlns:a16="http://schemas.microsoft.com/office/drawing/2014/main" id="{7AB57459-1A2B-A1EC-6346-F53227C887A6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1544549" y="4979277"/>
                <a:ext cx="420445" cy="244689"/>
              </a:xfrm>
              <a:prstGeom prst="line">
                <a:avLst/>
              </a:prstGeom>
              <a:ln w="28575" cap="rnd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7C8C9146-613B-D6A1-C4ED-8B4763E68554}"/>
                  </a:ext>
                </a:extLst>
              </p:cNvPr>
              <p:cNvGrpSpPr/>
              <p:nvPr/>
            </p:nvGrpSpPr>
            <p:grpSpPr>
              <a:xfrm>
                <a:off x="11127099" y="3194049"/>
                <a:ext cx="840269" cy="2808522"/>
                <a:chOff x="11220618" y="3194049"/>
                <a:chExt cx="840269" cy="2808522"/>
              </a:xfrm>
            </p:grpSpPr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90536CDB-2D3B-CFFE-1C32-FF994109B50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27281" y="3194685"/>
                  <a:ext cx="2522" cy="1803082"/>
                </a:xfrm>
                <a:prstGeom prst="line">
                  <a:avLst/>
                </a:prstGeom>
                <a:ln w="28575" cap="rnd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6" name="Straight Connector 115">
                  <a:extLst>
                    <a:ext uri="{FF2B5EF4-FFF2-40B4-BE49-F238E27FC236}">
                      <a16:creationId xmlns:a16="http://schemas.microsoft.com/office/drawing/2014/main" id="{B73A1A09-CA54-3370-BB61-9D9C3F7400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226964" y="5382042"/>
                  <a:ext cx="190396" cy="620529"/>
                </a:xfrm>
                <a:prstGeom prst="line">
                  <a:avLst/>
                </a:prstGeom>
                <a:ln w="2857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FDC23A77-E518-1FFE-BAAC-A5368C01824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426435" y="5227387"/>
                  <a:ext cx="634452" cy="775184"/>
                </a:xfrm>
                <a:prstGeom prst="line">
                  <a:avLst/>
                </a:prstGeom>
                <a:ln w="2857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0" name="Straight Connector 119">
                  <a:extLst>
                    <a:ext uri="{FF2B5EF4-FFF2-40B4-BE49-F238E27FC236}">
                      <a16:creationId xmlns:a16="http://schemas.microsoft.com/office/drawing/2014/main" id="{49F93398-7EFD-C833-1469-793F4C336F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30605" y="4987614"/>
                  <a:ext cx="399198" cy="394428"/>
                </a:xfrm>
                <a:prstGeom prst="line">
                  <a:avLst/>
                </a:prstGeom>
                <a:ln w="28575" cap="rnd">
                  <a:solidFill>
                    <a:schemeClr val="tx1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Straight Connector 141">
                  <a:extLst>
                    <a:ext uri="{FF2B5EF4-FFF2-40B4-BE49-F238E27FC236}">
                      <a16:creationId xmlns:a16="http://schemas.microsoft.com/office/drawing/2014/main" id="{BDF06138-7C30-087E-631B-1CF9E1AC3F7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220618" y="3197140"/>
                  <a:ext cx="411634" cy="2184902"/>
                </a:xfrm>
                <a:prstGeom prst="line">
                  <a:avLst/>
                </a:prstGeom>
                <a:ln w="2857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EBD05663-C816-7D3F-B512-E14600B66BD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1426435" y="3194049"/>
                  <a:ext cx="196560" cy="2808522"/>
                </a:xfrm>
                <a:prstGeom prst="line">
                  <a:avLst/>
                </a:prstGeom>
                <a:ln w="2857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Connector 149">
                  <a:extLst>
                    <a:ext uri="{FF2B5EF4-FFF2-40B4-BE49-F238E27FC236}">
                      <a16:creationId xmlns:a16="http://schemas.microsoft.com/office/drawing/2014/main" id="{5312895E-10BE-711F-2CB1-8C8828F329F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625865" y="3197140"/>
                  <a:ext cx="430120" cy="2026826"/>
                </a:xfrm>
                <a:prstGeom prst="line">
                  <a:avLst/>
                </a:prstGeom>
                <a:ln w="28575" cap="rnd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grpSp>
        <p:nvGrpSpPr>
          <p:cNvPr id="164" name="Group 163">
            <a:extLst>
              <a:ext uri="{FF2B5EF4-FFF2-40B4-BE49-F238E27FC236}">
                <a16:creationId xmlns:a16="http://schemas.microsoft.com/office/drawing/2014/main" id="{073C84D6-C25C-AF15-5BE3-BFB90481ED6B}"/>
              </a:ext>
            </a:extLst>
          </p:cNvPr>
          <p:cNvGrpSpPr/>
          <p:nvPr/>
        </p:nvGrpSpPr>
        <p:grpSpPr>
          <a:xfrm>
            <a:off x="10716138" y="2088757"/>
            <a:ext cx="1390297" cy="4522899"/>
            <a:chOff x="10716138" y="2088757"/>
            <a:chExt cx="1390297" cy="4522899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562173D2-9C7C-9A7E-2C1F-003C2A8B62A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718512" y="6362372"/>
              <a:ext cx="1387923" cy="2492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>
              <a:extLst>
                <a:ext uri="{FF2B5EF4-FFF2-40B4-BE49-F238E27FC236}">
                  <a16:creationId xmlns:a16="http://schemas.microsoft.com/office/drawing/2014/main" id="{5B48F434-09C5-D5F2-F1FB-15EDDF76F799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2104996" y="2334620"/>
              <a:ext cx="1" cy="427361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>
              <a:extLst>
                <a:ext uri="{FF2B5EF4-FFF2-40B4-BE49-F238E27FC236}">
                  <a16:creationId xmlns:a16="http://schemas.microsoft.com/office/drawing/2014/main" id="{BB37A523-1043-8ED2-CEDE-AA8C3C999B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716138" y="2088757"/>
              <a:ext cx="1" cy="427361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98C9DEAE-AE36-569D-0B28-DD09EDC5A778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718511" y="2093567"/>
              <a:ext cx="1387923" cy="24928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4" name="Group 183">
            <a:extLst>
              <a:ext uri="{FF2B5EF4-FFF2-40B4-BE49-F238E27FC236}">
                <a16:creationId xmlns:a16="http://schemas.microsoft.com/office/drawing/2014/main" id="{3498640A-730C-8D3B-96CC-E472AA312809}"/>
              </a:ext>
            </a:extLst>
          </p:cNvPr>
          <p:cNvGrpSpPr/>
          <p:nvPr/>
        </p:nvGrpSpPr>
        <p:grpSpPr>
          <a:xfrm>
            <a:off x="11125224" y="3198267"/>
            <a:ext cx="840269" cy="2808522"/>
            <a:chOff x="11127099" y="3194049"/>
            <a:chExt cx="840269" cy="2808522"/>
          </a:xfrm>
        </p:grpSpPr>
        <p:cxnSp>
          <p:nvCxnSpPr>
            <p:cNvPr id="185" name="Straight Connector 184">
              <a:extLst>
                <a:ext uri="{FF2B5EF4-FFF2-40B4-BE49-F238E27FC236}">
                  <a16:creationId xmlns:a16="http://schemas.microsoft.com/office/drawing/2014/main" id="{189971B1-02A2-7DEB-AE5B-8CBE06C56E9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1544549" y="4979277"/>
              <a:ext cx="420445" cy="244689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86" name="Group 185">
              <a:extLst>
                <a:ext uri="{FF2B5EF4-FFF2-40B4-BE49-F238E27FC236}">
                  <a16:creationId xmlns:a16="http://schemas.microsoft.com/office/drawing/2014/main" id="{6C803EDC-53DE-5650-A9E3-19F4A1B754B4}"/>
                </a:ext>
              </a:extLst>
            </p:cNvPr>
            <p:cNvGrpSpPr/>
            <p:nvPr/>
          </p:nvGrpSpPr>
          <p:grpSpPr>
            <a:xfrm>
              <a:off x="11127099" y="3194049"/>
              <a:ext cx="840269" cy="2808522"/>
              <a:chOff x="11220618" y="3194049"/>
              <a:chExt cx="840269" cy="2808522"/>
            </a:xfrm>
          </p:grpSpPr>
          <p:cxnSp>
            <p:nvCxnSpPr>
              <p:cNvPr id="187" name="Straight Connector 186">
                <a:extLst>
                  <a:ext uri="{FF2B5EF4-FFF2-40B4-BE49-F238E27FC236}">
                    <a16:creationId xmlns:a16="http://schemas.microsoft.com/office/drawing/2014/main" id="{5FD7637E-89E4-74F9-9620-F3784207BE0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27281" y="3194685"/>
                <a:ext cx="2522" cy="1803082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Straight Connector 187">
                <a:extLst>
                  <a:ext uri="{FF2B5EF4-FFF2-40B4-BE49-F238E27FC236}">
                    <a16:creationId xmlns:a16="http://schemas.microsoft.com/office/drawing/2014/main" id="{212BF091-2168-7EA6-995A-C1B16A38CE2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226964" y="5382042"/>
                <a:ext cx="190396" cy="620529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Straight Connector 188">
                <a:extLst>
                  <a:ext uri="{FF2B5EF4-FFF2-40B4-BE49-F238E27FC236}">
                    <a16:creationId xmlns:a16="http://schemas.microsoft.com/office/drawing/2014/main" id="{17DB96FA-0A62-E60E-9573-00A3FD4A30E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426435" y="5227387"/>
                <a:ext cx="634452" cy="775184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Straight Connector 189">
                <a:extLst>
                  <a:ext uri="{FF2B5EF4-FFF2-40B4-BE49-F238E27FC236}">
                    <a16:creationId xmlns:a16="http://schemas.microsoft.com/office/drawing/2014/main" id="{E8B51927-FC20-F03B-B4E2-0A711DD7BD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30605" y="4987614"/>
                <a:ext cx="399198" cy="39442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Straight Connector 190">
                <a:extLst>
                  <a:ext uri="{FF2B5EF4-FFF2-40B4-BE49-F238E27FC236}">
                    <a16:creationId xmlns:a16="http://schemas.microsoft.com/office/drawing/2014/main" id="{0AC8A93A-C93C-6CE1-D438-F43A7FA6AF50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220618" y="3197140"/>
                <a:ext cx="411634" cy="2184902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Straight Connector 191">
                <a:extLst>
                  <a:ext uri="{FF2B5EF4-FFF2-40B4-BE49-F238E27FC236}">
                    <a16:creationId xmlns:a16="http://schemas.microsoft.com/office/drawing/2014/main" id="{AA3A7FFB-4525-89C4-1A50-6FB5F52BCC4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426435" y="3194049"/>
                <a:ext cx="196560" cy="2808522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Straight Connector 192">
                <a:extLst>
                  <a:ext uri="{FF2B5EF4-FFF2-40B4-BE49-F238E27FC236}">
                    <a16:creationId xmlns:a16="http://schemas.microsoft.com/office/drawing/2014/main" id="{730B1D47-5CF6-5CCA-88F9-E108BF9EA3E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625865" y="3197140"/>
                <a:ext cx="430120" cy="2026826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20B511C6-77B1-7967-7917-B829332E4D96}"/>
              </a:ext>
            </a:extLst>
          </p:cNvPr>
          <p:cNvCxnSpPr>
            <a:cxnSpLocks/>
          </p:cNvCxnSpPr>
          <p:nvPr/>
        </p:nvCxnSpPr>
        <p:spPr>
          <a:xfrm flipH="1" flipV="1">
            <a:off x="7595913" y="4619476"/>
            <a:ext cx="3541173" cy="762566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79AA3985-7905-D8F2-BBAB-8E16DDC8747C}"/>
              </a:ext>
            </a:extLst>
          </p:cNvPr>
          <p:cNvCxnSpPr>
            <a:cxnSpLocks/>
          </p:cNvCxnSpPr>
          <p:nvPr/>
        </p:nvCxnSpPr>
        <p:spPr>
          <a:xfrm flipH="1" flipV="1">
            <a:off x="7613365" y="4619476"/>
            <a:ext cx="3613403" cy="329414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2877495-B118-1DCA-DFBD-B2279FCBF733}"/>
              </a:ext>
            </a:extLst>
          </p:cNvPr>
          <p:cNvCxnSpPr>
            <a:cxnSpLocks/>
          </p:cNvCxnSpPr>
          <p:nvPr/>
        </p:nvCxnSpPr>
        <p:spPr>
          <a:xfrm flipH="1">
            <a:off x="7580968" y="3194685"/>
            <a:ext cx="3955316" cy="1450354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A6DAEBDF-99D6-8449-F375-985D77C87D3E}"/>
              </a:ext>
            </a:extLst>
          </p:cNvPr>
          <p:cNvCxnSpPr>
            <a:cxnSpLocks/>
          </p:cNvCxnSpPr>
          <p:nvPr/>
        </p:nvCxnSpPr>
        <p:spPr>
          <a:xfrm flipH="1" flipV="1">
            <a:off x="7583360" y="4619476"/>
            <a:ext cx="3749556" cy="1383095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Straight Connector 196">
            <a:extLst>
              <a:ext uri="{FF2B5EF4-FFF2-40B4-BE49-F238E27FC236}">
                <a16:creationId xmlns:a16="http://schemas.microsoft.com/office/drawing/2014/main" id="{80A4BB33-2375-49DA-4D55-C5E9AA02D388}"/>
              </a:ext>
            </a:extLst>
          </p:cNvPr>
          <p:cNvCxnSpPr>
            <a:cxnSpLocks/>
          </p:cNvCxnSpPr>
          <p:nvPr/>
        </p:nvCxnSpPr>
        <p:spPr>
          <a:xfrm flipH="1" flipV="1">
            <a:off x="11388956" y="5146222"/>
            <a:ext cx="571635" cy="79334"/>
          </a:xfrm>
          <a:prstGeom prst="line">
            <a:avLst/>
          </a:prstGeom>
          <a:ln w="12700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Straight Connector 201">
            <a:extLst>
              <a:ext uri="{FF2B5EF4-FFF2-40B4-BE49-F238E27FC236}">
                <a16:creationId xmlns:a16="http://schemas.microsoft.com/office/drawing/2014/main" id="{53CE1462-1351-C4AE-F6A0-8121A443868A}"/>
              </a:ext>
            </a:extLst>
          </p:cNvPr>
          <p:cNvCxnSpPr>
            <a:cxnSpLocks/>
          </p:cNvCxnSpPr>
          <p:nvPr/>
        </p:nvCxnSpPr>
        <p:spPr>
          <a:xfrm flipH="1" flipV="1">
            <a:off x="11226768" y="4948379"/>
            <a:ext cx="292664" cy="26680"/>
          </a:xfrm>
          <a:prstGeom prst="line">
            <a:avLst/>
          </a:prstGeom>
          <a:ln w="12700" cap="rnd">
            <a:solidFill>
              <a:srgbClr val="FFFF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ound Same Side Corner Rectangle 23">
            <a:extLst>
              <a:ext uri="{FF2B5EF4-FFF2-40B4-BE49-F238E27FC236}">
                <a16:creationId xmlns:a16="http://schemas.microsoft.com/office/drawing/2014/main" id="{43D94C39-F048-8868-2BBE-B9281EFE9525}"/>
              </a:ext>
            </a:extLst>
          </p:cNvPr>
          <p:cNvSpPr/>
          <p:nvPr/>
        </p:nvSpPr>
        <p:spPr>
          <a:xfrm rot="16187328">
            <a:off x="7137945" y="4289380"/>
            <a:ext cx="1249169" cy="660192"/>
          </a:xfrm>
          <a:prstGeom prst="round2Same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26" name="Round Same Side Corner Rectangle 25">
            <a:extLst>
              <a:ext uri="{FF2B5EF4-FFF2-40B4-BE49-F238E27FC236}">
                <a16:creationId xmlns:a16="http://schemas.microsoft.com/office/drawing/2014/main" id="{F22F7F98-E135-4B93-A72C-0FA249F7BFB6}"/>
              </a:ext>
            </a:extLst>
          </p:cNvPr>
          <p:cNvSpPr/>
          <p:nvPr/>
        </p:nvSpPr>
        <p:spPr>
          <a:xfrm rot="16187328">
            <a:off x="6911436" y="4305977"/>
            <a:ext cx="657990" cy="660192"/>
          </a:xfrm>
          <a:prstGeom prst="round2SameRect">
            <a:avLst>
              <a:gd name="adj1" fmla="val 38947"/>
              <a:gd name="adj2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217" name="Straight Connector 216">
            <a:extLst>
              <a:ext uri="{FF2B5EF4-FFF2-40B4-BE49-F238E27FC236}">
                <a16:creationId xmlns:a16="http://schemas.microsoft.com/office/drawing/2014/main" id="{7D9111B4-7EAA-92FE-D29C-7068D01C5FF7}"/>
              </a:ext>
            </a:extLst>
          </p:cNvPr>
          <p:cNvCxnSpPr>
            <a:cxnSpLocks/>
          </p:cNvCxnSpPr>
          <p:nvPr/>
        </p:nvCxnSpPr>
        <p:spPr>
          <a:xfrm flipH="1">
            <a:off x="2550092" y="6364151"/>
            <a:ext cx="1118199" cy="39138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Straight Connector 232">
            <a:extLst>
              <a:ext uri="{FF2B5EF4-FFF2-40B4-BE49-F238E27FC236}">
                <a16:creationId xmlns:a16="http://schemas.microsoft.com/office/drawing/2014/main" id="{E10D8849-897E-62A0-E094-C39291532976}"/>
              </a:ext>
            </a:extLst>
          </p:cNvPr>
          <p:cNvCxnSpPr>
            <a:cxnSpLocks/>
          </p:cNvCxnSpPr>
          <p:nvPr/>
        </p:nvCxnSpPr>
        <p:spPr>
          <a:xfrm>
            <a:off x="1855375" y="6141042"/>
            <a:ext cx="687994" cy="262247"/>
          </a:xfrm>
          <a:prstGeom prst="line">
            <a:avLst/>
          </a:prstGeom>
          <a:ln w="28575" cap="rnd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Straight Connector 238">
            <a:extLst>
              <a:ext uri="{FF2B5EF4-FFF2-40B4-BE49-F238E27FC236}">
                <a16:creationId xmlns:a16="http://schemas.microsoft.com/office/drawing/2014/main" id="{81AADB97-B0E3-0DAF-78C5-0FE235BEAE9F}"/>
              </a:ext>
            </a:extLst>
          </p:cNvPr>
          <p:cNvCxnSpPr>
            <a:cxnSpLocks/>
          </p:cNvCxnSpPr>
          <p:nvPr/>
        </p:nvCxnSpPr>
        <p:spPr>
          <a:xfrm flipH="1">
            <a:off x="1850318" y="6096708"/>
            <a:ext cx="1118199" cy="3913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Straight Connector 239">
            <a:extLst>
              <a:ext uri="{FF2B5EF4-FFF2-40B4-BE49-F238E27FC236}">
                <a16:creationId xmlns:a16="http://schemas.microsoft.com/office/drawing/2014/main" id="{9B708569-6990-DB50-E886-2B1BD41DA973}"/>
              </a:ext>
            </a:extLst>
          </p:cNvPr>
          <p:cNvCxnSpPr>
            <a:cxnSpLocks/>
          </p:cNvCxnSpPr>
          <p:nvPr/>
        </p:nvCxnSpPr>
        <p:spPr>
          <a:xfrm>
            <a:off x="2967169" y="6096708"/>
            <a:ext cx="687994" cy="262247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Straight Connector 240">
            <a:extLst>
              <a:ext uri="{FF2B5EF4-FFF2-40B4-BE49-F238E27FC236}">
                <a16:creationId xmlns:a16="http://schemas.microsoft.com/office/drawing/2014/main" id="{2249705C-800D-B36E-01CC-F909F64B97DE}"/>
              </a:ext>
            </a:extLst>
          </p:cNvPr>
          <p:cNvCxnSpPr>
            <a:cxnSpLocks/>
          </p:cNvCxnSpPr>
          <p:nvPr/>
        </p:nvCxnSpPr>
        <p:spPr>
          <a:xfrm flipV="1">
            <a:off x="1855375" y="5032614"/>
            <a:ext cx="1000066" cy="1100608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6" name="Straight Connector 245">
            <a:extLst>
              <a:ext uri="{FF2B5EF4-FFF2-40B4-BE49-F238E27FC236}">
                <a16:creationId xmlns:a16="http://schemas.microsoft.com/office/drawing/2014/main" id="{8DE9DF9F-4FE3-82C2-E10C-576DC68BA3DE}"/>
              </a:ext>
            </a:extLst>
          </p:cNvPr>
          <p:cNvCxnSpPr>
            <a:cxnSpLocks/>
          </p:cNvCxnSpPr>
          <p:nvPr/>
        </p:nvCxnSpPr>
        <p:spPr>
          <a:xfrm flipH="1" flipV="1">
            <a:off x="2855441" y="5032614"/>
            <a:ext cx="108657" cy="1062455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" name="Straight Connector 248">
            <a:extLst>
              <a:ext uri="{FF2B5EF4-FFF2-40B4-BE49-F238E27FC236}">
                <a16:creationId xmlns:a16="http://schemas.microsoft.com/office/drawing/2014/main" id="{BBF5FC51-2081-4AB6-5111-2F69F23FB44D}"/>
              </a:ext>
            </a:extLst>
          </p:cNvPr>
          <p:cNvCxnSpPr>
            <a:cxnSpLocks/>
          </p:cNvCxnSpPr>
          <p:nvPr/>
        </p:nvCxnSpPr>
        <p:spPr>
          <a:xfrm flipH="1" flipV="1">
            <a:off x="2859315" y="5032003"/>
            <a:ext cx="808976" cy="1336366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2" name="Straight Connector 251">
            <a:extLst>
              <a:ext uri="{FF2B5EF4-FFF2-40B4-BE49-F238E27FC236}">
                <a16:creationId xmlns:a16="http://schemas.microsoft.com/office/drawing/2014/main" id="{0EEC97A7-9BEA-959A-794E-2A6ADD49274F}"/>
              </a:ext>
            </a:extLst>
          </p:cNvPr>
          <p:cNvCxnSpPr>
            <a:cxnSpLocks/>
          </p:cNvCxnSpPr>
          <p:nvPr/>
        </p:nvCxnSpPr>
        <p:spPr>
          <a:xfrm flipV="1">
            <a:off x="2549863" y="5037177"/>
            <a:ext cx="304111" cy="1346543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6" name="Straight Connector 255">
            <a:extLst>
              <a:ext uri="{FF2B5EF4-FFF2-40B4-BE49-F238E27FC236}">
                <a16:creationId xmlns:a16="http://schemas.microsoft.com/office/drawing/2014/main" id="{4C46EC91-6B1D-617A-462D-A5D24AA06F7C}"/>
              </a:ext>
            </a:extLst>
          </p:cNvPr>
          <p:cNvCxnSpPr>
            <a:cxnSpLocks/>
          </p:cNvCxnSpPr>
          <p:nvPr/>
        </p:nvCxnSpPr>
        <p:spPr>
          <a:xfrm>
            <a:off x="1191874" y="6681552"/>
            <a:ext cx="317121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D36750CB-9757-C266-9C60-697E1C399599}"/>
              </a:ext>
            </a:extLst>
          </p:cNvPr>
          <p:cNvCxnSpPr>
            <a:cxnSpLocks/>
          </p:cNvCxnSpPr>
          <p:nvPr/>
        </p:nvCxnSpPr>
        <p:spPr>
          <a:xfrm flipV="1">
            <a:off x="1197956" y="4784183"/>
            <a:ext cx="505842" cy="18651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A987E4D0-302C-3FE3-A16F-846DF4A24084}"/>
              </a:ext>
            </a:extLst>
          </p:cNvPr>
          <p:cNvCxnSpPr>
            <a:cxnSpLocks/>
          </p:cNvCxnSpPr>
          <p:nvPr/>
        </p:nvCxnSpPr>
        <p:spPr>
          <a:xfrm>
            <a:off x="1724985" y="4784183"/>
            <a:ext cx="3171214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0AA18ADC-0E96-C4DB-9054-A49973DB23EB}"/>
              </a:ext>
            </a:extLst>
          </p:cNvPr>
          <p:cNvCxnSpPr>
            <a:cxnSpLocks/>
          </p:cNvCxnSpPr>
          <p:nvPr/>
        </p:nvCxnSpPr>
        <p:spPr>
          <a:xfrm flipV="1">
            <a:off x="4378248" y="4784183"/>
            <a:ext cx="505842" cy="186515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4762897C-EBEA-5767-BC91-052C54FACA02}"/>
              </a:ext>
            </a:extLst>
          </p:cNvPr>
          <p:cNvCxnSpPr>
            <a:cxnSpLocks/>
          </p:cNvCxnSpPr>
          <p:nvPr/>
        </p:nvCxnSpPr>
        <p:spPr>
          <a:xfrm flipV="1">
            <a:off x="1853465" y="2790273"/>
            <a:ext cx="1411061" cy="3343481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4" name="Straight Connector 263">
            <a:extLst>
              <a:ext uri="{FF2B5EF4-FFF2-40B4-BE49-F238E27FC236}">
                <a16:creationId xmlns:a16="http://schemas.microsoft.com/office/drawing/2014/main" id="{E47BA3C8-7587-2B73-C85B-9AF7211533AA}"/>
              </a:ext>
            </a:extLst>
          </p:cNvPr>
          <p:cNvCxnSpPr>
            <a:cxnSpLocks/>
          </p:cNvCxnSpPr>
          <p:nvPr/>
        </p:nvCxnSpPr>
        <p:spPr>
          <a:xfrm flipV="1">
            <a:off x="2861787" y="2531268"/>
            <a:ext cx="1065300" cy="2524207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white pyramid with a black background&#10;&#10;Description automatically generated">
            <a:extLst>
              <a:ext uri="{FF2B5EF4-FFF2-40B4-BE49-F238E27FC236}">
                <a16:creationId xmlns:a16="http://schemas.microsoft.com/office/drawing/2014/main" id="{03BB9CB7-3633-7310-EA2D-DB4F9587E232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flipH="1">
            <a:off x="2469401" y="3532298"/>
            <a:ext cx="1825799" cy="1389787"/>
          </a:xfrm>
          <a:prstGeom prst="rect">
            <a:avLst/>
          </a:prstGeom>
        </p:spPr>
      </p:pic>
      <p:cxnSp>
        <p:nvCxnSpPr>
          <p:cNvPr id="266" name="Straight Connector 265">
            <a:extLst>
              <a:ext uri="{FF2B5EF4-FFF2-40B4-BE49-F238E27FC236}">
                <a16:creationId xmlns:a16="http://schemas.microsoft.com/office/drawing/2014/main" id="{C933DEB4-7C6E-56C5-B4F5-5595703C6CD9}"/>
              </a:ext>
            </a:extLst>
          </p:cNvPr>
          <p:cNvCxnSpPr>
            <a:cxnSpLocks/>
          </p:cNvCxnSpPr>
          <p:nvPr/>
        </p:nvCxnSpPr>
        <p:spPr>
          <a:xfrm flipV="1">
            <a:off x="3659204" y="3008215"/>
            <a:ext cx="1411061" cy="3343481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7" name="Straight Connector 266">
            <a:extLst>
              <a:ext uri="{FF2B5EF4-FFF2-40B4-BE49-F238E27FC236}">
                <a16:creationId xmlns:a16="http://schemas.microsoft.com/office/drawing/2014/main" id="{C81D4F55-FC1D-2AB9-BF0E-09442BBC2B24}"/>
              </a:ext>
            </a:extLst>
          </p:cNvPr>
          <p:cNvCxnSpPr>
            <a:cxnSpLocks/>
          </p:cNvCxnSpPr>
          <p:nvPr/>
        </p:nvCxnSpPr>
        <p:spPr>
          <a:xfrm flipV="1">
            <a:off x="2978428" y="2755353"/>
            <a:ext cx="1411061" cy="3343481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4" name="Group 273">
            <a:extLst>
              <a:ext uri="{FF2B5EF4-FFF2-40B4-BE49-F238E27FC236}">
                <a16:creationId xmlns:a16="http://schemas.microsoft.com/office/drawing/2014/main" id="{36E60F9A-F686-053F-309B-A50750017EB2}"/>
              </a:ext>
            </a:extLst>
          </p:cNvPr>
          <p:cNvGrpSpPr/>
          <p:nvPr/>
        </p:nvGrpSpPr>
        <p:grpSpPr>
          <a:xfrm>
            <a:off x="3012394" y="815870"/>
            <a:ext cx="3014598" cy="2297057"/>
            <a:chOff x="3012394" y="815870"/>
            <a:chExt cx="3014598" cy="2297057"/>
          </a:xfrm>
        </p:grpSpPr>
        <p:sp>
          <p:nvSpPr>
            <p:cNvPr id="57" name="Oval 56">
              <a:extLst>
                <a:ext uri="{FF2B5EF4-FFF2-40B4-BE49-F238E27FC236}">
                  <a16:creationId xmlns:a16="http://schemas.microsoft.com/office/drawing/2014/main" id="{B560F31A-B476-1E45-850D-D48B75C770BE}"/>
                </a:ext>
              </a:extLst>
            </p:cNvPr>
            <p:cNvSpPr/>
            <p:nvPr/>
          </p:nvSpPr>
          <p:spPr>
            <a:xfrm>
              <a:off x="4718048" y="1220018"/>
              <a:ext cx="940647" cy="940647"/>
            </a:xfrm>
            <a:prstGeom prst="ellipse">
              <a:avLst/>
            </a:prstGeom>
            <a:noFill/>
            <a:ln w="38100">
              <a:solidFill>
                <a:srgbClr val="FFFF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BEF125D5-371C-D17F-8DE9-A41AC2271168}"/>
                </a:ext>
              </a:extLst>
            </p:cNvPr>
            <p:cNvCxnSpPr>
              <a:cxnSpLocks/>
            </p:cNvCxnSpPr>
            <p:nvPr/>
          </p:nvCxnSpPr>
          <p:spPr>
            <a:xfrm>
              <a:off x="4293417" y="1678008"/>
              <a:ext cx="329061" cy="0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>
              <a:extLst>
                <a:ext uri="{FF2B5EF4-FFF2-40B4-BE49-F238E27FC236}">
                  <a16:creationId xmlns:a16="http://schemas.microsoft.com/office/drawing/2014/main" id="{771865F5-1B91-176A-932F-CE20CC532BE7}"/>
                </a:ext>
              </a:extLst>
            </p:cNvPr>
            <p:cNvCxnSpPr>
              <a:cxnSpLocks/>
            </p:cNvCxnSpPr>
            <p:nvPr/>
          </p:nvCxnSpPr>
          <p:spPr>
            <a:xfrm>
              <a:off x="4562989" y="1066140"/>
              <a:ext cx="212408" cy="215276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AC9B98B4-492C-9313-B315-9577F1A0B82C}"/>
                </a:ext>
              </a:extLst>
            </p:cNvPr>
            <p:cNvCxnSpPr>
              <a:cxnSpLocks/>
            </p:cNvCxnSpPr>
            <p:nvPr/>
          </p:nvCxnSpPr>
          <p:spPr>
            <a:xfrm>
              <a:off x="5177860" y="815870"/>
              <a:ext cx="0" cy="287415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E1CE1094-AB91-C8B0-B1B8-52DD974462F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569991" y="1066140"/>
              <a:ext cx="209967" cy="205633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3DF6CF42-7F78-E406-C09C-DFA116DF19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743990" y="1678008"/>
              <a:ext cx="283002" cy="0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BA6A57D2-B5EA-2936-4EA3-29BE5A0B1CB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578514" y="2080412"/>
              <a:ext cx="201444" cy="205663"/>
            </a:xfrm>
            <a:prstGeom prst="line">
              <a:avLst/>
            </a:prstGeom>
            <a:ln w="38100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BE6D722C-1CD8-E50C-07F2-3084CB541406}"/>
                </a:ext>
              </a:extLst>
            </p:cNvPr>
            <p:cNvSpPr/>
            <p:nvPr/>
          </p:nvSpPr>
          <p:spPr>
            <a:xfrm>
              <a:off x="4313311" y="1732522"/>
              <a:ext cx="1165775" cy="116577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126691CC-6344-284E-0625-415603023754}"/>
                </a:ext>
              </a:extLst>
            </p:cNvPr>
            <p:cNvSpPr/>
            <p:nvPr/>
          </p:nvSpPr>
          <p:spPr>
            <a:xfrm>
              <a:off x="3012394" y="2229815"/>
              <a:ext cx="880188" cy="8801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FF43D466-15D9-90BC-8A27-59D1CA617363}"/>
                </a:ext>
              </a:extLst>
            </p:cNvPr>
            <p:cNvSpPr/>
            <p:nvPr/>
          </p:nvSpPr>
          <p:spPr>
            <a:xfrm>
              <a:off x="5146912" y="2324888"/>
              <a:ext cx="785237" cy="78523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F2FC9D0B-4694-F276-1328-10A845CE5A8D}"/>
                </a:ext>
              </a:extLst>
            </p:cNvPr>
            <p:cNvSpPr/>
            <p:nvPr/>
          </p:nvSpPr>
          <p:spPr>
            <a:xfrm>
              <a:off x="3625473" y="1910085"/>
              <a:ext cx="880188" cy="880188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sp>
          <p:nvSpPr>
            <p:cNvPr id="52" name="Rounded Rectangle 51">
              <a:extLst>
                <a:ext uri="{FF2B5EF4-FFF2-40B4-BE49-F238E27FC236}">
                  <a16:creationId xmlns:a16="http://schemas.microsoft.com/office/drawing/2014/main" id="{4869766A-4C8C-AE96-982F-694119B50A7B}"/>
                </a:ext>
              </a:extLst>
            </p:cNvPr>
            <p:cNvSpPr/>
            <p:nvPr/>
          </p:nvSpPr>
          <p:spPr>
            <a:xfrm>
              <a:off x="3377415" y="2559453"/>
              <a:ext cx="2256178" cy="553474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</p:grpSp>
      <p:cxnSp>
        <p:nvCxnSpPr>
          <p:cNvPr id="270" name="Straight Connector 269">
            <a:extLst>
              <a:ext uri="{FF2B5EF4-FFF2-40B4-BE49-F238E27FC236}">
                <a16:creationId xmlns:a16="http://schemas.microsoft.com/office/drawing/2014/main" id="{CE53D1C3-59D9-D07A-BB7A-E10F2C83579A}"/>
              </a:ext>
            </a:extLst>
          </p:cNvPr>
          <p:cNvCxnSpPr>
            <a:cxnSpLocks/>
          </p:cNvCxnSpPr>
          <p:nvPr/>
        </p:nvCxnSpPr>
        <p:spPr>
          <a:xfrm flipV="1">
            <a:off x="3006319" y="4928755"/>
            <a:ext cx="147808" cy="350228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A white pyramid with a black background&#10;&#10;Description automatically generated">
            <a:extLst>
              <a:ext uri="{FF2B5EF4-FFF2-40B4-BE49-F238E27FC236}">
                <a16:creationId xmlns:a16="http://schemas.microsoft.com/office/drawing/2014/main" id="{420B6ECF-D877-A949-E244-77C5FBEB78A1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8615935" y="4074846"/>
            <a:ext cx="1245446" cy="948026"/>
          </a:xfrm>
          <a:prstGeom prst="rect">
            <a:avLst/>
          </a:prstGeom>
        </p:spPr>
      </p:pic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324B8E88-7773-DCA6-4E66-D30F0A7121BF}"/>
              </a:ext>
            </a:extLst>
          </p:cNvPr>
          <p:cNvCxnSpPr>
            <a:cxnSpLocks/>
          </p:cNvCxnSpPr>
          <p:nvPr/>
        </p:nvCxnSpPr>
        <p:spPr>
          <a:xfrm flipH="1" flipV="1">
            <a:off x="7583360" y="4619476"/>
            <a:ext cx="3798873" cy="527227"/>
          </a:xfrm>
          <a:prstGeom prst="line">
            <a:avLst/>
          </a:prstGeom>
          <a:ln w="12700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5" name="Rounded Rectangle 274">
            <a:extLst>
              <a:ext uri="{FF2B5EF4-FFF2-40B4-BE49-F238E27FC236}">
                <a16:creationId xmlns:a16="http://schemas.microsoft.com/office/drawing/2014/main" id="{7B07220B-437E-5177-388D-8CFBD7EA8BAA}"/>
              </a:ext>
            </a:extLst>
          </p:cNvPr>
          <p:cNvSpPr/>
          <p:nvPr/>
        </p:nvSpPr>
        <p:spPr>
          <a:xfrm>
            <a:off x="7131417" y="75175"/>
            <a:ext cx="4992205" cy="623962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ЦЕНТРАЛЬНЕ ПРОЕКТУВАННЯ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6" name="Rounded Rectangle 275">
            <a:extLst>
              <a:ext uri="{FF2B5EF4-FFF2-40B4-BE49-F238E27FC236}">
                <a16:creationId xmlns:a16="http://schemas.microsoft.com/office/drawing/2014/main" id="{908DA075-5A78-E29C-16A8-62ABAA12DC21}"/>
              </a:ext>
            </a:extLst>
          </p:cNvPr>
          <p:cNvSpPr/>
          <p:nvPr/>
        </p:nvSpPr>
        <p:spPr>
          <a:xfrm>
            <a:off x="1622077" y="75175"/>
            <a:ext cx="4992205" cy="623962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ПАРАЛЕЛЬНЕ ПРОЕКТУВАННЯ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30601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2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25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25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5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50"/>
                            </p:stCondLst>
                            <p:childTnLst>
                              <p:par>
                                <p:cTn id="5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25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25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25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5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25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25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5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2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5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25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5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250"/>
                                        <p:tgtEl>
                                          <p:spTgt spid="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5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7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 animBg="1"/>
      <p:bldP spid="27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275" name="Rounded Rectangle 274">
            <a:extLst>
              <a:ext uri="{FF2B5EF4-FFF2-40B4-BE49-F238E27FC236}">
                <a16:creationId xmlns:a16="http://schemas.microsoft.com/office/drawing/2014/main" id="{7B07220B-437E-5177-388D-8CFBD7EA8BAA}"/>
              </a:ext>
            </a:extLst>
          </p:cNvPr>
          <p:cNvSpPr/>
          <p:nvPr/>
        </p:nvSpPr>
        <p:spPr>
          <a:xfrm>
            <a:off x="1331317" y="3156071"/>
            <a:ext cx="5324635" cy="1128181"/>
          </a:xfrm>
          <a:prstGeom prst="roundRect">
            <a:avLst>
              <a:gd name="adj" fmla="val 52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Центральне проектування в мистецтві (перспектива)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6" name="Rounded Rectangle 275">
            <a:extLst>
              <a:ext uri="{FF2B5EF4-FFF2-40B4-BE49-F238E27FC236}">
                <a16:creationId xmlns:a16="http://schemas.microsoft.com/office/drawing/2014/main" id="{908DA075-5A78-E29C-16A8-62ABAA12DC21}"/>
              </a:ext>
            </a:extLst>
          </p:cNvPr>
          <p:cNvSpPr/>
          <p:nvPr/>
        </p:nvSpPr>
        <p:spPr>
          <a:xfrm>
            <a:off x="1340558" y="2004988"/>
            <a:ext cx="2062818" cy="484383"/>
          </a:xfrm>
          <a:prstGeom prst="roundRect">
            <a:avLst>
              <a:gd name="adj" fmla="val 1493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Творче Д</a:t>
            </a:r>
            <a:r>
              <a:rPr lang="en-US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/</a:t>
            </a:r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AF02539D-C60D-DC73-CC89-8EB4BFDBE287}"/>
              </a:ext>
            </a:extLst>
          </p:cNvPr>
          <p:cNvSpPr/>
          <p:nvPr/>
        </p:nvSpPr>
        <p:spPr>
          <a:xfrm>
            <a:off x="1340558" y="2578197"/>
            <a:ext cx="5315395" cy="484383"/>
          </a:xfrm>
          <a:prstGeom prst="roundRect">
            <a:avLst>
              <a:gd name="adj" fmla="val 14934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Підготувати доповідь за темою: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Picture 5" descr="A screenshot of a video game&#10;&#10;Description automatically generated">
            <a:extLst>
              <a:ext uri="{FF2B5EF4-FFF2-40B4-BE49-F238E27FC236}">
                <a16:creationId xmlns:a16="http://schemas.microsoft.com/office/drawing/2014/main" id="{523F448F-9ED4-1462-D615-E6441AE1B903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7046481" y="0"/>
            <a:ext cx="5145519" cy="6858000"/>
          </a:xfrm>
          <a:prstGeom prst="rect">
            <a:avLst/>
          </a:prstGeom>
        </p:spPr>
      </p:pic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14106ECE-920D-AF1E-F094-D0EFC6981CFE}"/>
              </a:ext>
            </a:extLst>
          </p:cNvPr>
          <p:cNvSpPr/>
          <p:nvPr/>
        </p:nvSpPr>
        <p:spPr>
          <a:xfrm>
            <a:off x="1331317" y="4381339"/>
            <a:ext cx="5324635" cy="916526"/>
          </a:xfrm>
          <a:prstGeom prst="roundRect">
            <a:avLst>
              <a:gd name="adj" fmla="val 53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Неможливі фігури (імпосибілізм)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11863F0-10F2-E178-A31A-26E77AF6D124}"/>
              </a:ext>
            </a:extLst>
          </p:cNvPr>
          <p:cNvSpPr/>
          <p:nvPr/>
        </p:nvSpPr>
        <p:spPr>
          <a:xfrm>
            <a:off x="7046481" y="0"/>
            <a:ext cx="5145519" cy="559069"/>
          </a:xfrm>
          <a:prstGeom prst="roundRect">
            <a:avLst>
              <a:gd name="adj" fmla="val 524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Monument Valley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EC715298-7FFE-838B-D5A1-42AA3F096CA1}"/>
              </a:ext>
            </a:extLst>
          </p:cNvPr>
          <p:cNvSpPr/>
          <p:nvPr/>
        </p:nvSpPr>
        <p:spPr>
          <a:xfrm>
            <a:off x="7046481" y="6254049"/>
            <a:ext cx="5145519" cy="603951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Гра створена на основі неможливих фігур</a:t>
            </a:r>
            <a:endParaRPr lang="en-UA" sz="20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7521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5" grpId="0" animBg="1"/>
      <p:bldP spid="276" grpId="0" animBg="1"/>
      <p:bldP spid="4" grpId="0" animBg="1"/>
      <p:bldP spid="7" grpId="0" animBg="1"/>
      <p:bldP spid="8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Rectangle 120">
            <a:extLst>
              <a:ext uri="{FF2B5EF4-FFF2-40B4-BE49-F238E27FC236}">
                <a16:creationId xmlns:a16="http://schemas.microsoft.com/office/drawing/2014/main" id="{DB0D26AB-684E-F177-8B82-A93E0EBC9712}"/>
              </a:ext>
            </a:extLst>
          </p:cNvPr>
          <p:cNvSpPr/>
          <p:nvPr/>
        </p:nvSpPr>
        <p:spPr>
          <a:xfrm>
            <a:off x="4928505" y="3080770"/>
            <a:ext cx="2386638" cy="1152984"/>
          </a:xfrm>
          <a:custGeom>
            <a:avLst/>
            <a:gdLst>
              <a:gd name="connsiteX0" fmla="*/ 0 w 1335713"/>
              <a:gd name="connsiteY0" fmla="*/ 0 h 584659"/>
              <a:gd name="connsiteX1" fmla="*/ 1335713 w 1335713"/>
              <a:gd name="connsiteY1" fmla="*/ 0 h 584659"/>
              <a:gd name="connsiteX2" fmla="*/ 1335713 w 1335713"/>
              <a:gd name="connsiteY2" fmla="*/ 584659 h 584659"/>
              <a:gd name="connsiteX3" fmla="*/ 0 w 1335713"/>
              <a:gd name="connsiteY3" fmla="*/ 584659 h 584659"/>
              <a:gd name="connsiteX4" fmla="*/ 0 w 1335713"/>
              <a:gd name="connsiteY4" fmla="*/ 0 h 584659"/>
              <a:gd name="connsiteX0" fmla="*/ 0 w 1526213"/>
              <a:gd name="connsiteY0" fmla="*/ 0 h 721184"/>
              <a:gd name="connsiteX1" fmla="*/ 1526213 w 1526213"/>
              <a:gd name="connsiteY1" fmla="*/ 136525 h 721184"/>
              <a:gd name="connsiteX2" fmla="*/ 1526213 w 1526213"/>
              <a:gd name="connsiteY2" fmla="*/ 721184 h 721184"/>
              <a:gd name="connsiteX3" fmla="*/ 190500 w 1526213"/>
              <a:gd name="connsiteY3" fmla="*/ 721184 h 721184"/>
              <a:gd name="connsiteX4" fmla="*/ 0 w 1526213"/>
              <a:gd name="connsiteY4" fmla="*/ 0 h 721184"/>
              <a:gd name="connsiteX0" fmla="*/ 244475 w 1770688"/>
              <a:gd name="connsiteY0" fmla="*/ 0 h 1184734"/>
              <a:gd name="connsiteX1" fmla="*/ 1770688 w 1770688"/>
              <a:gd name="connsiteY1" fmla="*/ 136525 h 1184734"/>
              <a:gd name="connsiteX2" fmla="*/ 1770688 w 1770688"/>
              <a:gd name="connsiteY2" fmla="*/ 721184 h 1184734"/>
              <a:gd name="connsiteX3" fmla="*/ 0 w 1770688"/>
              <a:gd name="connsiteY3" fmla="*/ 1184734 h 1184734"/>
              <a:gd name="connsiteX4" fmla="*/ 244475 w 1770688"/>
              <a:gd name="connsiteY4" fmla="*/ 0 h 1184734"/>
              <a:gd name="connsiteX0" fmla="*/ 244475 w 1770688"/>
              <a:gd name="connsiteY0" fmla="*/ 146050 h 1330784"/>
              <a:gd name="connsiteX1" fmla="*/ 1342063 w 1770688"/>
              <a:gd name="connsiteY1" fmla="*/ 0 h 1330784"/>
              <a:gd name="connsiteX2" fmla="*/ 1770688 w 1770688"/>
              <a:gd name="connsiteY2" fmla="*/ 867234 h 1330784"/>
              <a:gd name="connsiteX3" fmla="*/ 0 w 1770688"/>
              <a:gd name="connsiteY3" fmla="*/ 1330784 h 1330784"/>
              <a:gd name="connsiteX4" fmla="*/ 244475 w 1770688"/>
              <a:gd name="connsiteY4" fmla="*/ 146050 h 1330784"/>
              <a:gd name="connsiteX0" fmla="*/ 244475 w 2202488"/>
              <a:gd name="connsiteY0" fmla="*/ 146050 h 1330784"/>
              <a:gd name="connsiteX1" fmla="*/ 1342063 w 2202488"/>
              <a:gd name="connsiteY1" fmla="*/ 0 h 1330784"/>
              <a:gd name="connsiteX2" fmla="*/ 2202488 w 2202488"/>
              <a:gd name="connsiteY2" fmla="*/ 1000584 h 1330784"/>
              <a:gd name="connsiteX3" fmla="*/ 0 w 2202488"/>
              <a:gd name="connsiteY3" fmla="*/ 1330784 h 1330784"/>
              <a:gd name="connsiteX4" fmla="*/ 244475 w 2202488"/>
              <a:gd name="connsiteY4" fmla="*/ 146050 h 1330784"/>
              <a:gd name="connsiteX0" fmla="*/ 244475 w 2202488"/>
              <a:gd name="connsiteY0" fmla="*/ 1460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44475 w 2202488"/>
              <a:gd name="connsiteY4" fmla="*/ 146050 h 1318084"/>
              <a:gd name="connsiteX0" fmla="*/ 234950 w 2202488"/>
              <a:gd name="connsiteY0" fmla="*/ 1206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34950 w 2202488"/>
              <a:gd name="connsiteY4" fmla="*/ 120650 h 1318084"/>
              <a:gd name="connsiteX0" fmla="*/ 276225 w 2243763"/>
              <a:gd name="connsiteY0" fmla="*/ 120650 h 1276809"/>
              <a:gd name="connsiteX1" fmla="*/ 1383338 w 2243763"/>
              <a:gd name="connsiteY1" fmla="*/ 0 h 1276809"/>
              <a:gd name="connsiteX2" fmla="*/ 2243763 w 2243763"/>
              <a:gd name="connsiteY2" fmla="*/ 1000584 h 1276809"/>
              <a:gd name="connsiteX3" fmla="*/ 0 w 2243763"/>
              <a:gd name="connsiteY3" fmla="*/ 1276809 h 1276809"/>
              <a:gd name="connsiteX4" fmla="*/ 276225 w 2243763"/>
              <a:gd name="connsiteY4" fmla="*/ 120650 h 1276809"/>
              <a:gd name="connsiteX0" fmla="*/ 276225 w 2386638"/>
              <a:gd name="connsiteY0" fmla="*/ 120650 h 1276809"/>
              <a:gd name="connsiteX1" fmla="*/ 1383338 w 2386638"/>
              <a:gd name="connsiteY1" fmla="*/ 0 h 1276809"/>
              <a:gd name="connsiteX2" fmla="*/ 2386638 w 2386638"/>
              <a:gd name="connsiteY2" fmla="*/ 1264109 h 1276809"/>
              <a:gd name="connsiteX3" fmla="*/ 0 w 2386638"/>
              <a:gd name="connsiteY3" fmla="*/ 1276809 h 1276809"/>
              <a:gd name="connsiteX4" fmla="*/ 276225 w 2386638"/>
              <a:gd name="connsiteY4" fmla="*/ 120650 h 1276809"/>
              <a:gd name="connsiteX0" fmla="*/ 276225 w 2386638"/>
              <a:gd name="connsiteY0" fmla="*/ 6350 h 1162509"/>
              <a:gd name="connsiteX1" fmla="*/ 1446838 w 2386638"/>
              <a:gd name="connsiteY1" fmla="*/ 0 h 1162509"/>
              <a:gd name="connsiteX2" fmla="*/ 2386638 w 2386638"/>
              <a:gd name="connsiteY2" fmla="*/ 1149809 h 1162509"/>
              <a:gd name="connsiteX3" fmla="*/ 0 w 2386638"/>
              <a:gd name="connsiteY3" fmla="*/ 1162509 h 1162509"/>
              <a:gd name="connsiteX4" fmla="*/ 276225 w 2386638"/>
              <a:gd name="connsiteY4" fmla="*/ 6350 h 1162509"/>
              <a:gd name="connsiteX0" fmla="*/ 276225 w 2386638"/>
              <a:gd name="connsiteY0" fmla="*/ 6350 h 1152984"/>
              <a:gd name="connsiteX1" fmla="*/ 1446838 w 2386638"/>
              <a:gd name="connsiteY1" fmla="*/ 0 h 1152984"/>
              <a:gd name="connsiteX2" fmla="*/ 2386638 w 2386638"/>
              <a:gd name="connsiteY2" fmla="*/ 1149809 h 1152984"/>
              <a:gd name="connsiteX3" fmla="*/ 0 w 2386638"/>
              <a:gd name="connsiteY3" fmla="*/ 1152984 h 1152984"/>
              <a:gd name="connsiteX4" fmla="*/ 276225 w 2386638"/>
              <a:gd name="connsiteY4" fmla="*/ 6350 h 1152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86638" h="1152984">
                <a:moveTo>
                  <a:pt x="276225" y="6350"/>
                </a:moveTo>
                <a:lnTo>
                  <a:pt x="1446838" y="0"/>
                </a:lnTo>
                <a:lnTo>
                  <a:pt x="2386638" y="1149809"/>
                </a:lnTo>
                <a:lnTo>
                  <a:pt x="0" y="1152984"/>
                </a:lnTo>
                <a:lnTo>
                  <a:pt x="276225" y="6350"/>
                </a:lnTo>
                <a:close/>
              </a:path>
            </a:pathLst>
          </a:custGeom>
          <a:solidFill>
            <a:srgbClr val="00B0F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69A028CC-D89F-8A37-7FF4-690785917AA2}"/>
              </a:ext>
            </a:extLst>
          </p:cNvPr>
          <p:cNvCxnSpPr>
            <a:cxnSpLocks/>
          </p:cNvCxnSpPr>
          <p:nvPr/>
        </p:nvCxnSpPr>
        <p:spPr>
          <a:xfrm>
            <a:off x="5207904" y="3080558"/>
            <a:ext cx="1160051" cy="0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D0BF17C-86BE-BA4C-31B2-2BDD31734F7E}"/>
              </a:ext>
            </a:extLst>
          </p:cNvPr>
          <p:cNvCxnSpPr>
            <a:cxnSpLocks/>
          </p:cNvCxnSpPr>
          <p:nvPr/>
        </p:nvCxnSpPr>
        <p:spPr>
          <a:xfrm>
            <a:off x="4929273" y="4233447"/>
            <a:ext cx="2387433" cy="0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73FF2A5-17F8-F333-7756-DA8447B7A6ED}"/>
              </a:ext>
            </a:extLst>
          </p:cNvPr>
          <p:cNvCxnSpPr>
            <a:cxnSpLocks/>
          </p:cNvCxnSpPr>
          <p:nvPr/>
        </p:nvCxnSpPr>
        <p:spPr>
          <a:xfrm flipH="1">
            <a:off x="4929273" y="3080558"/>
            <a:ext cx="278631" cy="1152889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5464023-3FDC-041B-5DDD-011D1BE2ED06}"/>
              </a:ext>
            </a:extLst>
          </p:cNvPr>
          <p:cNvCxnSpPr>
            <a:cxnSpLocks/>
          </p:cNvCxnSpPr>
          <p:nvPr/>
        </p:nvCxnSpPr>
        <p:spPr>
          <a:xfrm>
            <a:off x="6367954" y="3080558"/>
            <a:ext cx="948752" cy="1152889"/>
          </a:xfrm>
          <a:prstGeom prst="line">
            <a:avLst/>
          </a:prstGeom>
          <a:ln w="28575" cap="rnd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DD9BE81-EE4A-6E80-E1B3-EE424397680C}"/>
              </a:ext>
            </a:extLst>
          </p:cNvPr>
          <p:cNvCxnSpPr>
            <a:cxnSpLocks/>
          </p:cNvCxnSpPr>
          <p:nvPr/>
        </p:nvCxnSpPr>
        <p:spPr>
          <a:xfrm flipV="1">
            <a:off x="4147219" y="2411533"/>
            <a:ext cx="1019746" cy="234157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4F109D-E0ED-3CEA-B527-5B23CBADC863}"/>
              </a:ext>
            </a:extLst>
          </p:cNvPr>
          <p:cNvCxnSpPr>
            <a:cxnSpLocks/>
          </p:cNvCxnSpPr>
          <p:nvPr/>
        </p:nvCxnSpPr>
        <p:spPr>
          <a:xfrm>
            <a:off x="4173019" y="4753105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E03867D-46ED-7F2A-019C-7917C22449E8}"/>
              </a:ext>
            </a:extLst>
          </p:cNvPr>
          <p:cNvCxnSpPr>
            <a:cxnSpLocks/>
          </p:cNvCxnSpPr>
          <p:nvPr/>
        </p:nvCxnSpPr>
        <p:spPr>
          <a:xfrm>
            <a:off x="5166965" y="2411533"/>
            <a:ext cx="3872766" cy="0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CB3D2C8-37A0-61D8-7A0C-94DF62BB04CE}"/>
              </a:ext>
            </a:extLst>
          </p:cNvPr>
          <p:cNvCxnSpPr>
            <a:cxnSpLocks/>
          </p:cNvCxnSpPr>
          <p:nvPr/>
        </p:nvCxnSpPr>
        <p:spPr>
          <a:xfrm flipV="1">
            <a:off x="8045785" y="2411533"/>
            <a:ext cx="1019746" cy="234157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9B9B8458-5A56-59F5-349B-75DA1F7A65D7}"/>
              </a:ext>
            </a:extLst>
          </p:cNvPr>
          <p:cNvCxnSpPr>
            <a:cxnSpLocks/>
          </p:cNvCxnSpPr>
          <p:nvPr/>
        </p:nvCxnSpPr>
        <p:spPr>
          <a:xfrm flipH="1" flipV="1">
            <a:off x="3500100" y="1799971"/>
            <a:ext cx="1429173" cy="243124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E5E1E9F9-F82C-14A3-73AF-A7D6C574E044}"/>
              </a:ext>
            </a:extLst>
          </p:cNvPr>
          <p:cNvCxnSpPr>
            <a:cxnSpLocks/>
          </p:cNvCxnSpPr>
          <p:nvPr/>
        </p:nvCxnSpPr>
        <p:spPr>
          <a:xfrm flipH="1" flipV="1">
            <a:off x="3756410" y="627825"/>
            <a:ext cx="628422" cy="1069042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D48D7BE8-8B30-0E60-1BA0-9EEB590D68E1}"/>
              </a:ext>
            </a:extLst>
          </p:cNvPr>
          <p:cNvCxnSpPr>
            <a:cxnSpLocks/>
          </p:cNvCxnSpPr>
          <p:nvPr/>
        </p:nvCxnSpPr>
        <p:spPr>
          <a:xfrm flipH="1" flipV="1">
            <a:off x="4835887" y="476956"/>
            <a:ext cx="621806" cy="1057787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02BC6B8A-8059-8458-F467-4D8AD28FB27F}"/>
              </a:ext>
            </a:extLst>
          </p:cNvPr>
          <p:cNvCxnSpPr>
            <a:cxnSpLocks/>
          </p:cNvCxnSpPr>
          <p:nvPr/>
        </p:nvCxnSpPr>
        <p:spPr>
          <a:xfrm flipH="1" flipV="1">
            <a:off x="5711156" y="1498249"/>
            <a:ext cx="1598629" cy="27195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Straight Connector 99">
            <a:extLst>
              <a:ext uri="{FF2B5EF4-FFF2-40B4-BE49-F238E27FC236}">
                <a16:creationId xmlns:a16="http://schemas.microsoft.com/office/drawing/2014/main" id="{93EA55F5-4013-E2F7-E42B-F6D2AB357AD6}"/>
              </a:ext>
            </a:extLst>
          </p:cNvPr>
          <p:cNvCxnSpPr>
            <a:cxnSpLocks/>
          </p:cNvCxnSpPr>
          <p:nvPr/>
        </p:nvCxnSpPr>
        <p:spPr>
          <a:xfrm flipH="1" flipV="1">
            <a:off x="6372954" y="298064"/>
            <a:ext cx="1598629" cy="2719514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>
            <a:extLst>
              <a:ext uri="{FF2B5EF4-FFF2-40B4-BE49-F238E27FC236}">
                <a16:creationId xmlns:a16="http://schemas.microsoft.com/office/drawing/2014/main" id="{47B7068B-10B6-630D-FA45-1D47067CC033}"/>
              </a:ext>
            </a:extLst>
          </p:cNvPr>
          <p:cNvCxnSpPr>
            <a:cxnSpLocks/>
          </p:cNvCxnSpPr>
          <p:nvPr/>
        </p:nvCxnSpPr>
        <p:spPr>
          <a:xfrm flipH="1" flipV="1">
            <a:off x="4382463" y="1689256"/>
            <a:ext cx="825330" cy="1404013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Straight Connector 105">
            <a:extLst>
              <a:ext uri="{FF2B5EF4-FFF2-40B4-BE49-F238E27FC236}">
                <a16:creationId xmlns:a16="http://schemas.microsoft.com/office/drawing/2014/main" id="{2A3C7F73-F740-549A-F9D3-72A98249BE9D}"/>
              </a:ext>
            </a:extLst>
          </p:cNvPr>
          <p:cNvCxnSpPr>
            <a:cxnSpLocks/>
          </p:cNvCxnSpPr>
          <p:nvPr/>
        </p:nvCxnSpPr>
        <p:spPr>
          <a:xfrm flipH="1" flipV="1">
            <a:off x="5462106" y="1541060"/>
            <a:ext cx="904317" cy="1538382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71215860-6A28-9713-C0EB-CB2686DE3CB7}"/>
              </a:ext>
            </a:extLst>
          </p:cNvPr>
          <p:cNvCxnSpPr>
            <a:cxnSpLocks/>
          </p:cNvCxnSpPr>
          <p:nvPr/>
        </p:nvCxnSpPr>
        <p:spPr>
          <a:xfrm flipH="1" flipV="1">
            <a:off x="8475252" y="3876650"/>
            <a:ext cx="490878" cy="835059"/>
          </a:xfrm>
          <a:prstGeom prst="line">
            <a:avLst/>
          </a:prstGeom>
          <a:ln w="2857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CFF73839-DD96-F9C9-7F49-3C48F8A45897}"/>
              </a:ext>
            </a:extLst>
          </p:cNvPr>
          <p:cNvCxnSpPr>
            <a:cxnSpLocks/>
          </p:cNvCxnSpPr>
          <p:nvPr/>
        </p:nvCxnSpPr>
        <p:spPr>
          <a:xfrm flipH="1" flipV="1">
            <a:off x="7971583" y="3017579"/>
            <a:ext cx="502502" cy="854833"/>
          </a:xfrm>
          <a:prstGeom prst="line">
            <a:avLst/>
          </a:prstGeom>
          <a:ln w="28575" cap="rnd">
            <a:solidFill>
              <a:schemeClr val="bg1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Rectangle 120">
            <a:extLst>
              <a:ext uri="{FF2B5EF4-FFF2-40B4-BE49-F238E27FC236}">
                <a16:creationId xmlns:a16="http://schemas.microsoft.com/office/drawing/2014/main" id="{509FACAF-7448-C7B5-6103-DBFC3485DD75}"/>
              </a:ext>
            </a:extLst>
          </p:cNvPr>
          <p:cNvSpPr/>
          <p:nvPr/>
        </p:nvSpPr>
        <p:spPr>
          <a:xfrm>
            <a:off x="3499568" y="481106"/>
            <a:ext cx="2202488" cy="1318084"/>
          </a:xfrm>
          <a:custGeom>
            <a:avLst/>
            <a:gdLst>
              <a:gd name="connsiteX0" fmla="*/ 0 w 1335713"/>
              <a:gd name="connsiteY0" fmla="*/ 0 h 584659"/>
              <a:gd name="connsiteX1" fmla="*/ 1335713 w 1335713"/>
              <a:gd name="connsiteY1" fmla="*/ 0 h 584659"/>
              <a:gd name="connsiteX2" fmla="*/ 1335713 w 1335713"/>
              <a:gd name="connsiteY2" fmla="*/ 584659 h 584659"/>
              <a:gd name="connsiteX3" fmla="*/ 0 w 1335713"/>
              <a:gd name="connsiteY3" fmla="*/ 584659 h 584659"/>
              <a:gd name="connsiteX4" fmla="*/ 0 w 1335713"/>
              <a:gd name="connsiteY4" fmla="*/ 0 h 584659"/>
              <a:gd name="connsiteX0" fmla="*/ 0 w 1526213"/>
              <a:gd name="connsiteY0" fmla="*/ 0 h 721184"/>
              <a:gd name="connsiteX1" fmla="*/ 1526213 w 1526213"/>
              <a:gd name="connsiteY1" fmla="*/ 136525 h 721184"/>
              <a:gd name="connsiteX2" fmla="*/ 1526213 w 1526213"/>
              <a:gd name="connsiteY2" fmla="*/ 721184 h 721184"/>
              <a:gd name="connsiteX3" fmla="*/ 190500 w 1526213"/>
              <a:gd name="connsiteY3" fmla="*/ 721184 h 721184"/>
              <a:gd name="connsiteX4" fmla="*/ 0 w 1526213"/>
              <a:gd name="connsiteY4" fmla="*/ 0 h 721184"/>
              <a:gd name="connsiteX0" fmla="*/ 244475 w 1770688"/>
              <a:gd name="connsiteY0" fmla="*/ 0 h 1184734"/>
              <a:gd name="connsiteX1" fmla="*/ 1770688 w 1770688"/>
              <a:gd name="connsiteY1" fmla="*/ 136525 h 1184734"/>
              <a:gd name="connsiteX2" fmla="*/ 1770688 w 1770688"/>
              <a:gd name="connsiteY2" fmla="*/ 721184 h 1184734"/>
              <a:gd name="connsiteX3" fmla="*/ 0 w 1770688"/>
              <a:gd name="connsiteY3" fmla="*/ 1184734 h 1184734"/>
              <a:gd name="connsiteX4" fmla="*/ 244475 w 1770688"/>
              <a:gd name="connsiteY4" fmla="*/ 0 h 1184734"/>
              <a:gd name="connsiteX0" fmla="*/ 244475 w 1770688"/>
              <a:gd name="connsiteY0" fmla="*/ 146050 h 1330784"/>
              <a:gd name="connsiteX1" fmla="*/ 1342063 w 1770688"/>
              <a:gd name="connsiteY1" fmla="*/ 0 h 1330784"/>
              <a:gd name="connsiteX2" fmla="*/ 1770688 w 1770688"/>
              <a:gd name="connsiteY2" fmla="*/ 867234 h 1330784"/>
              <a:gd name="connsiteX3" fmla="*/ 0 w 1770688"/>
              <a:gd name="connsiteY3" fmla="*/ 1330784 h 1330784"/>
              <a:gd name="connsiteX4" fmla="*/ 244475 w 1770688"/>
              <a:gd name="connsiteY4" fmla="*/ 146050 h 1330784"/>
              <a:gd name="connsiteX0" fmla="*/ 244475 w 2202488"/>
              <a:gd name="connsiteY0" fmla="*/ 146050 h 1330784"/>
              <a:gd name="connsiteX1" fmla="*/ 1342063 w 2202488"/>
              <a:gd name="connsiteY1" fmla="*/ 0 h 1330784"/>
              <a:gd name="connsiteX2" fmla="*/ 2202488 w 2202488"/>
              <a:gd name="connsiteY2" fmla="*/ 1000584 h 1330784"/>
              <a:gd name="connsiteX3" fmla="*/ 0 w 2202488"/>
              <a:gd name="connsiteY3" fmla="*/ 1330784 h 1330784"/>
              <a:gd name="connsiteX4" fmla="*/ 244475 w 2202488"/>
              <a:gd name="connsiteY4" fmla="*/ 146050 h 1330784"/>
              <a:gd name="connsiteX0" fmla="*/ 244475 w 2202488"/>
              <a:gd name="connsiteY0" fmla="*/ 146050 h 1318084"/>
              <a:gd name="connsiteX1" fmla="*/ 1342063 w 2202488"/>
              <a:gd name="connsiteY1" fmla="*/ 0 h 1318084"/>
              <a:gd name="connsiteX2" fmla="*/ 2202488 w 2202488"/>
              <a:gd name="connsiteY2" fmla="*/ 1000584 h 1318084"/>
              <a:gd name="connsiteX3" fmla="*/ 0 w 2202488"/>
              <a:gd name="connsiteY3" fmla="*/ 1318084 h 1318084"/>
              <a:gd name="connsiteX4" fmla="*/ 244475 w 2202488"/>
              <a:gd name="connsiteY4" fmla="*/ 146050 h 1318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2488" h="1318084">
                <a:moveTo>
                  <a:pt x="244475" y="146050"/>
                </a:moveTo>
                <a:lnTo>
                  <a:pt x="1342063" y="0"/>
                </a:lnTo>
                <a:lnTo>
                  <a:pt x="2202488" y="1000584"/>
                </a:lnTo>
                <a:lnTo>
                  <a:pt x="0" y="1318084"/>
                </a:lnTo>
                <a:lnTo>
                  <a:pt x="244475" y="146050"/>
                </a:lnTo>
                <a:close/>
              </a:path>
            </a:pathLst>
          </a:custGeom>
          <a:solidFill>
            <a:srgbClr val="FFFF00">
              <a:alpha val="24629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C9E3BFA-DFDD-5539-A4AB-ED2D0E9D01D9}"/>
              </a:ext>
            </a:extLst>
          </p:cNvPr>
          <p:cNvCxnSpPr>
            <a:cxnSpLocks/>
          </p:cNvCxnSpPr>
          <p:nvPr/>
        </p:nvCxnSpPr>
        <p:spPr>
          <a:xfrm flipV="1">
            <a:off x="3500100" y="1484204"/>
            <a:ext cx="2204525" cy="319150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5E10D1E-A07D-E319-5FBE-B7D9506EB2DD}"/>
              </a:ext>
            </a:extLst>
          </p:cNvPr>
          <p:cNvCxnSpPr>
            <a:cxnSpLocks/>
          </p:cNvCxnSpPr>
          <p:nvPr/>
        </p:nvCxnSpPr>
        <p:spPr>
          <a:xfrm flipH="1">
            <a:off x="3500100" y="634618"/>
            <a:ext cx="249779" cy="116873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29FB4A4-BE00-E9BA-5AFA-86D962E6F8C5}"/>
              </a:ext>
            </a:extLst>
          </p:cNvPr>
          <p:cNvCxnSpPr>
            <a:cxnSpLocks/>
          </p:cNvCxnSpPr>
          <p:nvPr/>
        </p:nvCxnSpPr>
        <p:spPr>
          <a:xfrm>
            <a:off x="4835887" y="477372"/>
            <a:ext cx="868738" cy="1005669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187E90F2-DBA7-6816-FB80-F808C5D51098}"/>
              </a:ext>
            </a:extLst>
          </p:cNvPr>
          <p:cNvCxnSpPr>
            <a:cxnSpLocks/>
          </p:cNvCxnSpPr>
          <p:nvPr/>
        </p:nvCxnSpPr>
        <p:spPr>
          <a:xfrm flipV="1">
            <a:off x="3749879" y="477372"/>
            <a:ext cx="1086174" cy="157246"/>
          </a:xfrm>
          <a:prstGeom prst="line">
            <a:avLst/>
          </a:prstGeom>
          <a:ln w="28575" cap="rnd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3" name="Rounded Rectangle 122">
                <a:extLst>
                  <a:ext uri="{FF2B5EF4-FFF2-40B4-BE49-F238E27FC236}">
                    <a16:creationId xmlns:a16="http://schemas.microsoft.com/office/drawing/2014/main" id="{6FC9F608-7679-40C4-13EE-1436355B9F71}"/>
                  </a:ext>
                </a:extLst>
              </p:cNvPr>
              <p:cNvSpPr/>
              <p:nvPr/>
            </p:nvSpPr>
            <p:spPr>
              <a:xfrm>
                <a:off x="1174580" y="1092251"/>
                <a:ext cx="1768593" cy="781580"/>
              </a:xfrm>
              <a:prstGeom prst="roundRect">
                <a:avLst>
                  <a:gd name="adj" fmla="val 8312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Оригінал фігури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𝐹</m:t>
                    </m:r>
                  </m:oMath>
                </a14:m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3" name="Rounded Rectangle 122">
                <a:extLst>
                  <a:ext uri="{FF2B5EF4-FFF2-40B4-BE49-F238E27FC236}">
                    <a16:creationId xmlns:a16="http://schemas.microsoft.com/office/drawing/2014/main" id="{6FC9F608-7679-40C4-13EE-1436355B9F7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580" y="1092251"/>
                <a:ext cx="1768593" cy="781580"/>
              </a:xfrm>
              <a:prstGeom prst="roundRect">
                <a:avLst>
                  <a:gd name="adj" fmla="val 8312"/>
                </a:avLst>
              </a:prstGeom>
              <a:blipFill>
                <a:blip r:embed="rId24"/>
                <a:stretch>
                  <a:fillRect l="-4286" t="-7937" r="-3571" b="-1904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4" name="Rounded Rectangle 123">
                <a:extLst>
                  <a:ext uri="{FF2B5EF4-FFF2-40B4-BE49-F238E27FC236}">
                    <a16:creationId xmlns:a16="http://schemas.microsoft.com/office/drawing/2014/main" id="{17FAFE0D-8380-9188-17B5-F8A139CE30BC}"/>
                  </a:ext>
                </a:extLst>
              </p:cNvPr>
              <p:cNvSpPr/>
              <p:nvPr/>
            </p:nvSpPr>
            <p:spPr>
              <a:xfrm>
                <a:off x="1148405" y="4250707"/>
                <a:ext cx="2479072" cy="1525969"/>
              </a:xfrm>
              <a:prstGeom prst="roundRect">
                <a:avLst>
                  <a:gd name="adj" fmla="val 4911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Паралельна проекція фігури</a:t>
                </a:r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𝐹</m:t>
                    </m:r>
                  </m:oMath>
                </a14:m>
                <a:r>
                  <a:rPr lang="en-US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на площину </a:t>
                </a:r>
                <a14:m>
                  <m:oMath xmlns:m="http://schemas.openxmlformats.org/officeDocument/2006/math">
                    <m:r>
                      <a:rPr lang="uk-UA" sz="240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𝛼</m:t>
                    </m:r>
                  </m:oMath>
                </a14:m>
                <a:r>
                  <a:rPr lang="uk-UA" sz="24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 </a:t>
                </a:r>
                <a:endParaRPr lang="en-UA" sz="24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24" name="Rounded Rectangle 123">
                <a:extLst>
                  <a:ext uri="{FF2B5EF4-FFF2-40B4-BE49-F238E27FC236}">
                    <a16:creationId xmlns:a16="http://schemas.microsoft.com/office/drawing/2014/main" id="{17FAFE0D-8380-9188-17B5-F8A139CE30B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48405" y="4250707"/>
                <a:ext cx="2479072" cy="1525969"/>
              </a:xfrm>
              <a:prstGeom prst="roundRect">
                <a:avLst>
                  <a:gd name="adj" fmla="val 4911"/>
                </a:avLst>
              </a:prstGeom>
              <a:blipFill>
                <a:blip r:embed="rId25"/>
                <a:stretch>
                  <a:fillRect l="-3061" t="-4098" b="-983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86127716-3A61-2751-C3FF-749C94F3B46C}"/>
              </a:ext>
            </a:extLst>
          </p:cNvPr>
          <p:cNvCxnSpPr>
            <a:cxnSpLocks/>
          </p:cNvCxnSpPr>
          <p:nvPr/>
        </p:nvCxnSpPr>
        <p:spPr>
          <a:xfrm flipV="1">
            <a:off x="2862992" y="1610056"/>
            <a:ext cx="859097" cy="208627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Arrow Connector 126">
            <a:extLst>
              <a:ext uri="{FF2B5EF4-FFF2-40B4-BE49-F238E27FC236}">
                <a16:creationId xmlns:a16="http://schemas.microsoft.com/office/drawing/2014/main" id="{6D6E9C90-B2F6-976E-FA2A-7FBF91F3EFD4}"/>
              </a:ext>
            </a:extLst>
          </p:cNvPr>
          <p:cNvCxnSpPr>
            <a:cxnSpLocks/>
          </p:cNvCxnSpPr>
          <p:nvPr/>
        </p:nvCxnSpPr>
        <p:spPr>
          <a:xfrm flipV="1">
            <a:off x="3520933" y="4070543"/>
            <a:ext cx="1883587" cy="1668740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9F8D910-106D-551F-12E7-963E444CC333}"/>
                  </a:ext>
                </a:extLst>
              </p:cNvPr>
              <p:cNvSpPr txBox="1"/>
              <p:nvPr/>
            </p:nvSpPr>
            <p:spPr>
              <a:xfrm>
                <a:off x="6531968" y="344676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𝑙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3" name="TextBox 132">
                <a:extLst>
                  <a:ext uri="{FF2B5EF4-FFF2-40B4-BE49-F238E27FC236}">
                    <a16:creationId xmlns:a16="http://schemas.microsoft.com/office/drawing/2014/main" id="{D9F8D910-106D-551F-12E7-963E444CC3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968" y="344676"/>
                <a:ext cx="493187" cy="523220"/>
              </a:xfrm>
              <a:prstGeom prst="rect">
                <a:avLst/>
              </a:prstGeom>
              <a:blipFill>
                <a:blip r:embed="rId2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4" name="Oval 133">
            <a:extLst>
              <a:ext uri="{FF2B5EF4-FFF2-40B4-BE49-F238E27FC236}">
                <a16:creationId xmlns:a16="http://schemas.microsoft.com/office/drawing/2014/main" id="{3E247A4B-A7CF-AB42-1C57-6AE8806C6F36}"/>
              </a:ext>
            </a:extLst>
          </p:cNvPr>
          <p:cNvSpPr/>
          <p:nvPr/>
        </p:nvSpPr>
        <p:spPr>
          <a:xfrm>
            <a:off x="7918979" y="2972727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28C5EFB9-5BFB-7C85-F34A-89F94A622B89}"/>
              </a:ext>
            </a:extLst>
          </p:cNvPr>
          <p:cNvSpPr/>
          <p:nvPr/>
        </p:nvSpPr>
        <p:spPr>
          <a:xfrm>
            <a:off x="5630837" y="1414699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1D2D8F29-DD79-B043-F62F-FD8DF2A5990E}"/>
              </a:ext>
            </a:extLst>
          </p:cNvPr>
          <p:cNvSpPr/>
          <p:nvPr/>
        </p:nvSpPr>
        <p:spPr>
          <a:xfrm>
            <a:off x="7234691" y="4154435"/>
            <a:ext cx="114257" cy="114257"/>
          </a:xfrm>
          <a:prstGeom prst="ellipse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 sz="220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5C0909C-A0B7-117D-D089-63A0457B456D}"/>
                  </a:ext>
                </a:extLst>
              </p:cNvPr>
              <p:cNvSpPr txBox="1"/>
              <p:nvPr/>
            </p:nvSpPr>
            <p:spPr>
              <a:xfrm>
                <a:off x="4159883" y="832117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𝐹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7" name="TextBox 136">
                <a:extLst>
                  <a:ext uri="{FF2B5EF4-FFF2-40B4-BE49-F238E27FC236}">
                    <a16:creationId xmlns:a16="http://schemas.microsoft.com/office/drawing/2014/main" id="{85C0909C-A0B7-117D-D089-63A0457B45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59883" y="832117"/>
                <a:ext cx="493187" cy="523220"/>
              </a:xfrm>
              <a:prstGeom prst="rect">
                <a:avLst/>
              </a:prstGeom>
              <a:blipFill>
                <a:blip r:embed="rId2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098143CF-F0F7-9B00-7825-887EBE4A000A}"/>
                  </a:ext>
                </a:extLst>
              </p:cNvPr>
              <p:cNvSpPr txBox="1"/>
              <p:nvPr/>
            </p:nvSpPr>
            <p:spPr>
              <a:xfrm>
                <a:off x="5613231" y="3390826"/>
                <a:ext cx="637651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8" name="TextBox 137">
                <a:extLst>
                  <a:ext uri="{FF2B5EF4-FFF2-40B4-BE49-F238E27FC236}">
                    <a16:creationId xmlns:a16="http://schemas.microsoft.com/office/drawing/2014/main" id="{098143CF-F0F7-9B00-7825-887EBE4A00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13231" y="3390826"/>
                <a:ext cx="637651" cy="523220"/>
              </a:xfrm>
              <a:prstGeom prst="rect">
                <a:avLst/>
              </a:prstGeom>
              <a:blipFill>
                <a:blip r:embed="rId28"/>
                <a:stretch>
                  <a:fillRect b="-2326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285167D0-AEC3-35FE-A66C-48529410F5A6}"/>
                  </a:ext>
                </a:extLst>
              </p:cNvPr>
              <p:cNvSpPr txBox="1"/>
              <p:nvPr/>
            </p:nvSpPr>
            <p:spPr>
              <a:xfrm>
                <a:off x="5653023" y="1037657"/>
                <a:ext cx="493187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39" name="TextBox 138">
                <a:extLst>
                  <a:ext uri="{FF2B5EF4-FFF2-40B4-BE49-F238E27FC236}">
                    <a16:creationId xmlns:a16="http://schemas.microsoft.com/office/drawing/2014/main" id="{285167D0-AEC3-35FE-A66C-48529410F5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023" y="1037657"/>
                <a:ext cx="493187" cy="523220"/>
              </a:xfrm>
              <a:prstGeom prst="rect">
                <a:avLst/>
              </a:prstGeom>
              <a:blipFill>
                <a:blip r:embed="rId2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3AD1E586-5DEE-09E6-02FC-2AD8860FB101}"/>
                  </a:ext>
                </a:extLst>
              </p:cNvPr>
              <p:cNvSpPr txBox="1"/>
              <p:nvPr/>
            </p:nvSpPr>
            <p:spPr>
              <a:xfrm>
                <a:off x="7248878" y="401778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𝐴</m:t>
                          </m:r>
                        </m:e>
                        <m:sub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0" name="TextBox 139">
                <a:extLst>
                  <a:ext uri="{FF2B5EF4-FFF2-40B4-BE49-F238E27FC236}">
                    <a16:creationId xmlns:a16="http://schemas.microsoft.com/office/drawing/2014/main" id="{3AD1E586-5DEE-09E6-02FC-2AD8860FB1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8878" y="4017788"/>
                <a:ext cx="631464" cy="523220"/>
              </a:xfrm>
              <a:prstGeom prst="rect">
                <a:avLst/>
              </a:prstGeom>
              <a:blipFill>
                <a:blip r:embed="rId30"/>
                <a:stretch>
                  <a:fillRect b="-2381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81B581BD-59E7-B421-C998-3157F48870CA}"/>
              </a:ext>
            </a:extLst>
          </p:cNvPr>
          <p:cNvSpPr/>
          <p:nvPr/>
        </p:nvSpPr>
        <p:spPr>
          <a:xfrm>
            <a:off x="7842054" y="104756"/>
            <a:ext cx="3284859" cy="479840"/>
          </a:xfrm>
          <a:prstGeom prst="roundRect">
            <a:avLst>
              <a:gd name="adj" fmla="val 8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Проектуюча пряма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42" name="Straight Arrow Connector 141">
            <a:extLst>
              <a:ext uri="{FF2B5EF4-FFF2-40B4-BE49-F238E27FC236}">
                <a16:creationId xmlns:a16="http://schemas.microsoft.com/office/drawing/2014/main" id="{648ADCA4-2912-B93B-0580-6636A0142342}"/>
              </a:ext>
            </a:extLst>
          </p:cNvPr>
          <p:cNvCxnSpPr>
            <a:cxnSpLocks/>
          </p:cNvCxnSpPr>
          <p:nvPr/>
        </p:nvCxnSpPr>
        <p:spPr>
          <a:xfrm flipH="1">
            <a:off x="7008469" y="534636"/>
            <a:ext cx="894317" cy="764096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85CFA8E0-1C84-740A-59D3-F4113E294F49}"/>
                  </a:ext>
                </a:extLst>
              </p:cNvPr>
              <p:cNvSpPr txBox="1"/>
              <p:nvPr/>
            </p:nvSpPr>
            <p:spPr>
              <a:xfrm>
                <a:off x="8378772" y="2321138"/>
                <a:ext cx="631464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en-UA" sz="2800" dirty="0"/>
              </a:p>
            </p:txBody>
          </p:sp>
        </mc:Choice>
        <mc:Fallback xmlns="">
          <p:sp>
            <p:nvSpPr>
              <p:cNvPr id="145" name="TextBox 144">
                <a:extLst>
                  <a:ext uri="{FF2B5EF4-FFF2-40B4-BE49-F238E27FC236}">
                    <a16:creationId xmlns:a16="http://schemas.microsoft.com/office/drawing/2014/main" id="{85CFA8E0-1C84-740A-59D3-F4113E294F4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78772" y="2321138"/>
                <a:ext cx="631464" cy="523220"/>
              </a:xfrm>
              <a:prstGeom prst="rect">
                <a:avLst/>
              </a:prstGeom>
              <a:blipFill>
                <a:blip r:embed="rId3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6" name="Rounded Rectangle 145">
            <a:extLst>
              <a:ext uri="{FF2B5EF4-FFF2-40B4-BE49-F238E27FC236}">
                <a16:creationId xmlns:a16="http://schemas.microsoft.com/office/drawing/2014/main" id="{2779A233-015A-50D5-003A-8718E8E1F153}"/>
              </a:ext>
            </a:extLst>
          </p:cNvPr>
          <p:cNvSpPr/>
          <p:nvPr/>
        </p:nvSpPr>
        <p:spPr>
          <a:xfrm>
            <a:off x="8768619" y="5305557"/>
            <a:ext cx="3284859" cy="479840"/>
          </a:xfrm>
          <a:prstGeom prst="roundRect">
            <a:avLst>
              <a:gd name="adj" fmla="val 831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Площина проекції</a:t>
            </a:r>
            <a:endParaRPr lang="en-UA" sz="2400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147" name="Straight Arrow Connector 146">
            <a:extLst>
              <a:ext uri="{FF2B5EF4-FFF2-40B4-BE49-F238E27FC236}">
                <a16:creationId xmlns:a16="http://schemas.microsoft.com/office/drawing/2014/main" id="{8DB09EB7-78D3-1B82-3C2D-2109BD47D929}"/>
              </a:ext>
            </a:extLst>
          </p:cNvPr>
          <p:cNvCxnSpPr>
            <a:cxnSpLocks/>
          </p:cNvCxnSpPr>
          <p:nvPr/>
        </p:nvCxnSpPr>
        <p:spPr>
          <a:xfrm flipH="1" flipV="1">
            <a:off x="7933755" y="4595054"/>
            <a:ext cx="894317" cy="764096"/>
          </a:xfrm>
          <a:prstGeom prst="straightConnector1">
            <a:avLst/>
          </a:prstGeom>
          <a:ln w="38100" cap="rnd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0" name="Rounded Rectangle 149">
            <a:extLst>
              <a:ext uri="{FF2B5EF4-FFF2-40B4-BE49-F238E27FC236}">
                <a16:creationId xmlns:a16="http://schemas.microsoft.com/office/drawing/2014/main" id="{222D520F-1D03-0CCC-F55B-30B56E12A76E}"/>
              </a:ext>
            </a:extLst>
          </p:cNvPr>
          <p:cNvSpPr/>
          <p:nvPr/>
        </p:nvSpPr>
        <p:spPr>
          <a:xfrm>
            <a:off x="1145212" y="6261175"/>
            <a:ext cx="10856118" cy="596825"/>
          </a:xfrm>
          <a:prstGeom prst="roundRect">
            <a:avLst>
              <a:gd name="adj" fmla="val 53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 10 класі ми будемо вивчати паралельне проектування</a:t>
            </a:r>
            <a:endParaRPr lang="en-UA" sz="28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0479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5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8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5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25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25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5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5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2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25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5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5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5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25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25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5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50"/>
                            </p:stCondLst>
                            <p:childTnLst>
                              <p:par>
                                <p:cTn id="1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25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25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25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22" presetClass="entr" presetSubtype="4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25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21" grpId="0" animBg="1"/>
      <p:bldP spid="123" grpId="0" animBg="1"/>
      <p:bldP spid="124" grpId="0" animBg="1"/>
      <p:bldP spid="133" grpId="0"/>
      <p:bldP spid="134" grpId="0" animBg="1"/>
      <p:bldP spid="135" grpId="0" animBg="1"/>
      <p:bldP spid="136" grpId="0" animBg="1"/>
      <p:bldP spid="137" grpId="0"/>
      <p:bldP spid="138" grpId="0"/>
      <p:bldP spid="139" grpId="0"/>
      <p:bldP spid="140" grpId="0"/>
      <p:bldP spid="141" grpId="0" animBg="1"/>
      <p:bldP spid="145" grpId="0"/>
      <p:bldP spid="146" grpId="0" animBg="1"/>
      <p:bldP spid="15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50" name="Rounded Rectangle 149">
                <a:extLst>
                  <a:ext uri="{FF2B5EF4-FFF2-40B4-BE49-F238E27FC236}">
                    <a16:creationId xmlns:a16="http://schemas.microsoft.com/office/drawing/2014/main" id="{222D520F-1D03-0CCC-F55B-30B56E12A76E}"/>
                  </a:ext>
                </a:extLst>
              </p:cNvPr>
              <p:cNvSpPr/>
              <p:nvPr/>
            </p:nvSpPr>
            <p:spPr>
              <a:xfrm>
                <a:off x="1924335" y="88210"/>
                <a:ext cx="10181229" cy="512292"/>
              </a:xfrm>
              <a:prstGeom prst="roundRect">
                <a:avLst>
                  <a:gd name="adj" fmla="val 538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Якщо </a:t>
                </a:r>
                <a14:m>
                  <m:oMath xmlns:m="http://schemas.openxmlformats.org/officeDocument/2006/math"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Verdana" panose="020B0604030504040204" pitchFamily="34" charset="0"/>
                        <a:cs typeface="Verdana" panose="020B0604030504040204" pitchFamily="34" charset="0"/>
                      </a:rPr>
                      <m:t>𝑎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∩</m:t>
                    </m:r>
                    <m:r>
                      <a:rPr lang="en-US" sz="2800" b="0" i="1" smtClean="0">
                        <a:solidFill>
                          <a:srgbClr val="42465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Verdana" panose="020B0604030504040204" pitchFamily="34" charset="0"/>
                      </a:rPr>
                      <m:t>𝑏</m:t>
                    </m:r>
                  </m:oMath>
                </a14:m>
                <a:r>
                  <a:rPr lang="uk-UA" sz="2800" i="1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, </a:t>
                </a:r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то які фігури можуть бути їх проекціями?</a:t>
                </a:r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50" name="Rounded Rectangle 149">
                <a:extLst>
                  <a:ext uri="{FF2B5EF4-FFF2-40B4-BE49-F238E27FC236}">
                    <a16:creationId xmlns:a16="http://schemas.microsoft.com/office/drawing/2014/main" id="{222D520F-1D03-0CCC-F55B-30B56E12A76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4335" y="88210"/>
                <a:ext cx="10181229" cy="512292"/>
              </a:xfrm>
              <a:prstGeom prst="roundRect">
                <a:avLst>
                  <a:gd name="adj" fmla="val 5384"/>
                </a:avLst>
              </a:prstGeom>
              <a:blipFill>
                <a:blip r:embed="rId24"/>
                <a:stretch>
                  <a:fillRect l="-498" t="-14286" r="-498" b="-3095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0" name="Rounded Rectangle 209">
            <a:extLst>
              <a:ext uri="{FF2B5EF4-FFF2-40B4-BE49-F238E27FC236}">
                <a16:creationId xmlns:a16="http://schemas.microsoft.com/office/drawing/2014/main" id="{FF41CF3E-ED34-9282-93A9-444F1DF87DC4}"/>
              </a:ext>
            </a:extLst>
          </p:cNvPr>
          <p:cNvSpPr/>
          <p:nvPr/>
        </p:nvSpPr>
        <p:spPr>
          <a:xfrm>
            <a:off x="1191298" y="5664968"/>
            <a:ext cx="10914266" cy="1193032"/>
          </a:xfrm>
          <a:prstGeom prst="roundRect">
            <a:avLst>
              <a:gd name="adj" fmla="val 538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6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паралельного проектування будемо розглядати для відрізків та прямих, які не паралельні проектуючій прямій і не належать їй</a:t>
            </a:r>
            <a:endParaRPr lang="en-UA" sz="2600" i="1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31" name="Group 230">
            <a:extLst>
              <a:ext uri="{FF2B5EF4-FFF2-40B4-BE49-F238E27FC236}">
                <a16:creationId xmlns:a16="http://schemas.microsoft.com/office/drawing/2014/main" id="{2126CA74-3E02-8E61-3D17-649D7829271E}"/>
              </a:ext>
            </a:extLst>
          </p:cNvPr>
          <p:cNvGrpSpPr/>
          <p:nvPr/>
        </p:nvGrpSpPr>
        <p:grpSpPr>
          <a:xfrm>
            <a:off x="1191298" y="696345"/>
            <a:ext cx="3418073" cy="4460388"/>
            <a:chOff x="1191298" y="696345"/>
            <a:chExt cx="3418073" cy="4460388"/>
          </a:xfrm>
        </p:grpSpPr>
        <p:grpSp>
          <p:nvGrpSpPr>
            <p:cNvPr id="226" name="Group 225">
              <a:extLst>
                <a:ext uri="{FF2B5EF4-FFF2-40B4-BE49-F238E27FC236}">
                  <a16:creationId xmlns:a16="http://schemas.microsoft.com/office/drawing/2014/main" id="{FCDF2C60-7C80-F180-7AAF-FBBFB7971D3B}"/>
                </a:ext>
              </a:extLst>
            </p:cNvPr>
            <p:cNvGrpSpPr/>
            <p:nvPr/>
          </p:nvGrpSpPr>
          <p:grpSpPr>
            <a:xfrm>
              <a:off x="1191298" y="696345"/>
              <a:ext cx="3418073" cy="4460388"/>
              <a:chOff x="1191298" y="696345"/>
              <a:chExt cx="3418073" cy="4460388"/>
            </a:xfrm>
          </p:grpSpPr>
          <p:grpSp>
            <p:nvGrpSpPr>
              <p:cNvPr id="2" name="Group 1">
                <a:extLst>
                  <a:ext uri="{FF2B5EF4-FFF2-40B4-BE49-F238E27FC236}">
                    <a16:creationId xmlns:a16="http://schemas.microsoft.com/office/drawing/2014/main" id="{D8FF0E0F-D120-A6B7-A1D2-5FDC6AB41940}"/>
                  </a:ext>
                </a:extLst>
              </p:cNvPr>
              <p:cNvGrpSpPr/>
              <p:nvPr/>
            </p:nvGrpSpPr>
            <p:grpSpPr>
              <a:xfrm>
                <a:off x="1335882" y="2476805"/>
                <a:ext cx="3177337" cy="1193032"/>
                <a:chOff x="1176856" y="1916293"/>
                <a:chExt cx="2803620" cy="1334783"/>
              </a:xfrm>
            </p:grpSpPr>
            <p:cxnSp>
              <p:nvCxnSpPr>
                <p:cNvPr id="4" name="Straight Connector 3">
                  <a:extLst>
                    <a:ext uri="{FF2B5EF4-FFF2-40B4-BE49-F238E27FC236}">
                      <a16:creationId xmlns:a16="http://schemas.microsoft.com/office/drawing/2014/main" id="{71024194-FFEE-536D-30F9-FA3DAB1C9F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76856" y="1916293"/>
                  <a:ext cx="581293" cy="1334783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" name="Straight Connector 4">
                  <a:extLst>
                    <a:ext uri="{FF2B5EF4-FFF2-40B4-BE49-F238E27FC236}">
                      <a16:creationId xmlns:a16="http://schemas.microsoft.com/office/drawing/2014/main" id="{4256233E-38C1-D580-588F-7A68CADE46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1563" y="3251076"/>
                  <a:ext cx="2207620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Straight Connector 5">
                  <a:extLst>
                    <a:ext uri="{FF2B5EF4-FFF2-40B4-BE49-F238E27FC236}">
                      <a16:creationId xmlns:a16="http://schemas.microsoft.com/office/drawing/2014/main" id="{1D277728-FC0D-DE53-B831-FEB37E50148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58149" y="1916293"/>
                  <a:ext cx="2207620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Straight Connector 6">
                  <a:extLst>
                    <a:ext uri="{FF2B5EF4-FFF2-40B4-BE49-F238E27FC236}">
                      <a16:creationId xmlns:a16="http://schemas.microsoft.com/office/drawing/2014/main" id="{64B4546F-44A0-F8AD-ABB5-BB5969F4918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99183" y="1916293"/>
                  <a:ext cx="581293" cy="1334783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id="{899F086C-0860-591C-BB43-772B233A21ED}"/>
                  </a:ext>
                </a:extLst>
              </p:cNvPr>
              <p:cNvGrpSpPr/>
              <p:nvPr/>
            </p:nvGrpSpPr>
            <p:grpSpPr>
              <a:xfrm>
                <a:off x="1352549" y="875983"/>
                <a:ext cx="3177337" cy="1193032"/>
                <a:chOff x="1176856" y="1916293"/>
                <a:chExt cx="2803620" cy="1334783"/>
              </a:xfrm>
            </p:grpSpPr>
            <p:cxnSp>
              <p:nvCxnSpPr>
                <p:cNvPr id="39" name="Straight Connector 38">
                  <a:extLst>
                    <a:ext uri="{FF2B5EF4-FFF2-40B4-BE49-F238E27FC236}">
                      <a16:creationId xmlns:a16="http://schemas.microsoft.com/office/drawing/2014/main" id="{65AF2C17-CAE3-45D9-69F3-D49CDE561FD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76856" y="1916293"/>
                  <a:ext cx="581293" cy="1334783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0" name="Straight Connector 39">
                  <a:extLst>
                    <a:ext uri="{FF2B5EF4-FFF2-40B4-BE49-F238E27FC236}">
                      <a16:creationId xmlns:a16="http://schemas.microsoft.com/office/drawing/2014/main" id="{1A8CC133-06FB-3069-2A27-4E80A0C962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91563" y="3251076"/>
                  <a:ext cx="2207620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FE59F93B-2817-5486-BBAA-F95361E758F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758149" y="1916293"/>
                  <a:ext cx="2207620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2" name="Straight Connector 41">
                  <a:extLst>
                    <a:ext uri="{FF2B5EF4-FFF2-40B4-BE49-F238E27FC236}">
                      <a16:creationId xmlns:a16="http://schemas.microsoft.com/office/drawing/2014/main" id="{651BE097-C783-3764-F09D-8B4733B84C6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3399183" y="1916293"/>
                  <a:ext cx="581293" cy="1334783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08F468E8-266F-DB53-3F3F-5FE19386BD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26152" y="1266628"/>
                <a:ext cx="2325831" cy="475608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id="{869F50F1-B406-F1E4-40E9-9A0F13065C6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39645" y="1277462"/>
                <a:ext cx="1300665" cy="606543"/>
              </a:xfrm>
              <a:prstGeom prst="line">
                <a:avLst/>
              </a:prstGeom>
              <a:ln w="28575" cap="rnd">
                <a:solidFill>
                  <a:schemeClr val="bg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FE4F145F-EE07-7FDC-7C6F-ABA95FD28C5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51521" y="696345"/>
                <a:ext cx="23792" cy="490586"/>
              </a:xfrm>
              <a:prstGeom prst="line">
                <a:avLst/>
              </a:prstGeom>
              <a:ln w="28575" cap="rnd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01B20F48-E66F-3CB2-F3D3-69BCEEC451A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73819" y="1151922"/>
                <a:ext cx="15546" cy="320577"/>
              </a:xfrm>
              <a:prstGeom prst="line">
                <a:avLst/>
              </a:prstGeom>
              <a:ln w="28575" cap="rnd">
                <a:solidFill>
                  <a:srgbClr val="FFFF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id="{21744A4A-46C9-0B43-CE68-8AE0C6695E4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189876" y="1472499"/>
                <a:ext cx="55906" cy="1152849"/>
              </a:xfrm>
              <a:prstGeom prst="line">
                <a:avLst/>
              </a:prstGeom>
              <a:ln w="28575" cap="rnd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7" name="Straight Connector 106">
                <a:extLst>
                  <a:ext uri="{FF2B5EF4-FFF2-40B4-BE49-F238E27FC236}">
                    <a16:creationId xmlns:a16="http://schemas.microsoft.com/office/drawing/2014/main" id="{15A083B8-8515-4FC7-F799-EA3A0913DA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43401" y="2599429"/>
                <a:ext cx="17927" cy="369671"/>
              </a:xfrm>
              <a:prstGeom prst="line">
                <a:avLst/>
              </a:prstGeom>
              <a:ln w="28575" cap="rnd">
                <a:solidFill>
                  <a:srgbClr val="FFFF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1" name="Straight Connector 110">
                <a:extLst>
                  <a:ext uri="{FF2B5EF4-FFF2-40B4-BE49-F238E27FC236}">
                    <a16:creationId xmlns:a16="http://schemas.microsoft.com/office/drawing/2014/main" id="{A302EF72-DF85-BD73-9A5D-BE468FB5614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59565" y="2932383"/>
                <a:ext cx="22730" cy="468715"/>
              </a:xfrm>
              <a:prstGeom prst="line">
                <a:avLst/>
              </a:prstGeom>
              <a:ln w="28575" cap="rnd">
                <a:solidFill>
                  <a:srgbClr val="FFFF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9" name="Straight Connector 178">
                <a:extLst>
                  <a:ext uri="{FF2B5EF4-FFF2-40B4-BE49-F238E27FC236}">
                    <a16:creationId xmlns:a16="http://schemas.microsoft.com/office/drawing/2014/main" id="{F9DABF0D-B93A-9EEA-7E64-2F1A9847506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630509" y="2785777"/>
                <a:ext cx="2325831" cy="475608"/>
              </a:xfrm>
              <a:prstGeom prst="line">
                <a:avLst/>
              </a:prstGeom>
              <a:ln w="28575" cap="rnd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0" name="Straight Connector 179">
                <a:extLst>
                  <a:ext uri="{FF2B5EF4-FFF2-40B4-BE49-F238E27FC236}">
                    <a16:creationId xmlns:a16="http://schemas.microsoft.com/office/drawing/2014/main" id="{7017FE95-390E-7B7C-261C-214AF5A46FA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944002" y="2796611"/>
                <a:ext cx="1300665" cy="606543"/>
              </a:xfrm>
              <a:prstGeom prst="line">
                <a:avLst/>
              </a:prstGeom>
              <a:ln w="28575" cap="rnd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7" name="Rounded Rectangle 206">
                <a:extLst>
                  <a:ext uri="{FF2B5EF4-FFF2-40B4-BE49-F238E27FC236}">
                    <a16:creationId xmlns:a16="http://schemas.microsoft.com/office/drawing/2014/main" id="{318CBEB0-44CA-1118-8CE6-3F6987F94E82}"/>
                  </a:ext>
                </a:extLst>
              </p:cNvPr>
              <p:cNvSpPr/>
              <p:nvPr/>
            </p:nvSpPr>
            <p:spPr>
              <a:xfrm>
                <a:off x="1191298" y="4242837"/>
                <a:ext cx="3305254" cy="913896"/>
              </a:xfrm>
              <a:prstGeom prst="roundRect">
                <a:avLst>
                  <a:gd name="adj" fmla="val 538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Дві прямі, що перетинаються</a:t>
                </a:r>
                <a:endParaRPr lang="en-UA" sz="2800" i="1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1" name="TextBox 210">
                    <a:extLst>
                      <a:ext uri="{FF2B5EF4-FFF2-40B4-BE49-F238E27FC236}">
                        <a16:creationId xmlns:a16="http://schemas.microsoft.com/office/drawing/2014/main" id="{66F5F924-1150-9058-72A4-3C3B7EE0ADE5}"/>
                      </a:ext>
                    </a:extLst>
                  </p:cNvPr>
                  <p:cNvSpPr txBox="1"/>
                  <p:nvPr/>
                </p:nvSpPr>
                <p:spPr>
                  <a:xfrm>
                    <a:off x="1861572" y="893688"/>
                    <a:ext cx="49318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𝑎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11" name="TextBox 210">
                    <a:extLst>
                      <a:ext uri="{FF2B5EF4-FFF2-40B4-BE49-F238E27FC236}">
                        <a16:creationId xmlns:a16="http://schemas.microsoft.com/office/drawing/2014/main" id="{66F5F924-1150-9058-72A4-3C3B7EE0ADE5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861572" y="893688"/>
                    <a:ext cx="493187" cy="461665"/>
                  </a:xfrm>
                  <a:prstGeom prst="rect">
                    <a:avLst/>
                  </a:prstGeom>
                  <a:blipFill>
                    <a:blip r:embed="rId2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2" name="TextBox 211">
                    <a:extLst>
                      <a:ext uri="{FF2B5EF4-FFF2-40B4-BE49-F238E27FC236}">
                        <a16:creationId xmlns:a16="http://schemas.microsoft.com/office/drawing/2014/main" id="{DA573D88-85E6-0264-793A-0F81CB270F3B}"/>
                      </a:ext>
                    </a:extLst>
                  </p:cNvPr>
                  <p:cNvSpPr txBox="1"/>
                  <p:nvPr/>
                </p:nvSpPr>
                <p:spPr>
                  <a:xfrm>
                    <a:off x="1563896" y="1639148"/>
                    <a:ext cx="49318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𝑏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12" name="TextBox 211">
                    <a:extLst>
                      <a:ext uri="{FF2B5EF4-FFF2-40B4-BE49-F238E27FC236}">
                        <a16:creationId xmlns:a16="http://schemas.microsoft.com/office/drawing/2014/main" id="{DA573D88-85E6-0264-793A-0F81CB270F3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63896" y="1639148"/>
                    <a:ext cx="493187" cy="461665"/>
                  </a:xfrm>
                  <a:prstGeom prst="rect">
                    <a:avLst/>
                  </a:prstGeom>
                  <a:blipFill>
                    <a:blip r:embed="rId26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3" name="TextBox 212">
                    <a:extLst>
                      <a:ext uri="{FF2B5EF4-FFF2-40B4-BE49-F238E27FC236}">
                        <a16:creationId xmlns:a16="http://schemas.microsoft.com/office/drawing/2014/main" id="{A4D41B57-B312-C888-164A-645BCEF5B806}"/>
                      </a:ext>
                    </a:extLst>
                  </p:cNvPr>
                  <p:cNvSpPr txBox="1"/>
                  <p:nvPr/>
                </p:nvSpPr>
                <p:spPr>
                  <a:xfrm>
                    <a:off x="4116184" y="1552613"/>
                    <a:ext cx="493187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𝑙</m:t>
                          </m:r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13" name="TextBox 212">
                    <a:extLst>
                      <a:ext uri="{FF2B5EF4-FFF2-40B4-BE49-F238E27FC236}">
                        <a16:creationId xmlns:a16="http://schemas.microsoft.com/office/drawing/2014/main" id="{A4D41B57-B312-C888-164A-645BCEF5B806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116184" y="1552613"/>
                    <a:ext cx="493187" cy="461665"/>
                  </a:xfrm>
                  <a:prstGeom prst="rect">
                    <a:avLst/>
                  </a:prstGeom>
                  <a:blipFill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4" name="TextBox 213">
                    <a:extLst>
                      <a:ext uri="{FF2B5EF4-FFF2-40B4-BE49-F238E27FC236}">
                        <a16:creationId xmlns:a16="http://schemas.microsoft.com/office/drawing/2014/main" id="{3F1B0A62-0E05-873E-DB08-63AAA4D416DB}"/>
                      </a:ext>
                    </a:extLst>
                  </p:cNvPr>
                  <p:cNvSpPr txBox="1"/>
                  <p:nvPr/>
                </p:nvSpPr>
                <p:spPr>
                  <a:xfrm>
                    <a:off x="1933263" y="2416337"/>
                    <a:ext cx="48188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14" name="TextBox 213">
                    <a:extLst>
                      <a:ext uri="{FF2B5EF4-FFF2-40B4-BE49-F238E27FC236}">
                        <a16:creationId xmlns:a16="http://schemas.microsoft.com/office/drawing/2014/main" id="{3F1B0A62-0E05-873E-DB08-63AAA4D416DB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33263" y="2416337"/>
                    <a:ext cx="481884" cy="461665"/>
                  </a:xfrm>
                  <a:prstGeom prst="rect">
                    <a:avLst/>
                  </a:prstGeom>
                  <a:blipFill>
                    <a:blip r:embed="rId28"/>
                    <a:stretch>
                      <a:fillRect b="-2703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15" name="TextBox 214">
                    <a:extLst>
                      <a:ext uri="{FF2B5EF4-FFF2-40B4-BE49-F238E27FC236}">
                        <a16:creationId xmlns:a16="http://schemas.microsoft.com/office/drawing/2014/main" id="{DAB21120-6561-9BB0-ADBF-56006724BB22}"/>
                      </a:ext>
                    </a:extLst>
                  </p:cNvPr>
                  <p:cNvSpPr txBox="1"/>
                  <p:nvPr/>
                </p:nvSpPr>
                <p:spPr>
                  <a:xfrm>
                    <a:off x="1586574" y="3203130"/>
                    <a:ext cx="481884" cy="46166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𝑏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400" dirty="0"/>
                  </a:p>
                </p:txBody>
              </p:sp>
            </mc:Choice>
            <mc:Fallback xmlns="">
              <p:sp>
                <p:nvSpPr>
                  <p:cNvPr id="215" name="TextBox 214">
                    <a:extLst>
                      <a:ext uri="{FF2B5EF4-FFF2-40B4-BE49-F238E27FC236}">
                        <a16:creationId xmlns:a16="http://schemas.microsoft.com/office/drawing/2014/main" id="{DAB21120-6561-9BB0-ADBF-56006724BB2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586574" y="3203130"/>
                    <a:ext cx="481884" cy="461665"/>
                  </a:xfrm>
                  <a:prstGeom prst="rect">
                    <a:avLst/>
                  </a:prstGeom>
                  <a:blipFill>
                    <a:blip r:embed="rId29"/>
                    <a:stretch>
                      <a:fillRect l="-2564" b="-2703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2477D348-CC8B-79A3-95F7-FFE045FE6627}"/>
                    </a:ext>
                  </a:extLst>
                </p:cNvPr>
                <p:cNvSpPr txBox="1"/>
                <p:nvPr/>
              </p:nvSpPr>
              <p:spPr>
                <a:xfrm>
                  <a:off x="3411512" y="1570684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29" name="TextBox 228">
                  <a:extLst>
                    <a:ext uri="{FF2B5EF4-FFF2-40B4-BE49-F238E27FC236}">
                      <a16:creationId xmlns:a16="http://schemas.microsoft.com/office/drawing/2014/main" id="{2477D348-CC8B-79A3-95F7-FFE045FE66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11512" y="1570684"/>
                  <a:ext cx="631464" cy="523220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A359012F-30CA-9D13-91C8-9A9B64EE1388}"/>
                    </a:ext>
                  </a:extLst>
                </p:cNvPr>
                <p:cNvSpPr txBox="1"/>
                <p:nvPr/>
              </p:nvSpPr>
              <p:spPr>
                <a:xfrm>
                  <a:off x="3452488" y="3166500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30" name="TextBox 229">
                  <a:extLst>
                    <a:ext uri="{FF2B5EF4-FFF2-40B4-BE49-F238E27FC236}">
                      <a16:creationId xmlns:a16="http://schemas.microsoft.com/office/drawing/2014/main" id="{A359012F-30CA-9D13-91C8-9A9B64EE138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452488" y="3166500"/>
                  <a:ext cx="631464" cy="523220"/>
                </a:xfrm>
                <a:prstGeom prst="rect">
                  <a:avLst/>
                </a:prstGeom>
                <a:blipFill>
                  <a:blip r:embed="rId31"/>
                  <a:stretch>
                    <a:fillRect b="-1904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45" name="Group 244">
            <a:extLst>
              <a:ext uri="{FF2B5EF4-FFF2-40B4-BE49-F238E27FC236}">
                <a16:creationId xmlns:a16="http://schemas.microsoft.com/office/drawing/2014/main" id="{EBDA637A-8435-2494-54C0-68E60A68F89C}"/>
              </a:ext>
            </a:extLst>
          </p:cNvPr>
          <p:cNvGrpSpPr/>
          <p:nvPr/>
        </p:nvGrpSpPr>
        <p:grpSpPr>
          <a:xfrm>
            <a:off x="4917038" y="870942"/>
            <a:ext cx="3194004" cy="4285793"/>
            <a:chOff x="4917038" y="870942"/>
            <a:chExt cx="3194004" cy="4285793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3972CE1E-42CE-561F-9130-4147A622880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17038" y="2471765"/>
              <a:ext cx="658778" cy="119303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8BED55B-5CB0-0526-6B52-487F753C286B}"/>
                </a:ext>
              </a:extLst>
            </p:cNvPr>
            <p:cNvCxnSpPr>
              <a:cxnSpLocks/>
            </p:cNvCxnSpPr>
            <p:nvPr/>
          </p:nvCxnSpPr>
          <p:spPr>
            <a:xfrm>
              <a:off x="4933705" y="3664797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9A69E98-3ABE-E059-D095-40FDA926E848}"/>
                </a:ext>
              </a:extLst>
            </p:cNvPr>
            <p:cNvCxnSpPr>
              <a:cxnSpLocks/>
            </p:cNvCxnSpPr>
            <p:nvPr/>
          </p:nvCxnSpPr>
          <p:spPr>
            <a:xfrm>
              <a:off x="5575816" y="2471765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C509E325-54B1-5BED-5B53-A36D07B77D9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35597" y="2471765"/>
              <a:ext cx="658778" cy="119303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518027CF-12EE-6D04-D296-CAFBADF64DF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146052" y="870942"/>
              <a:ext cx="446431" cy="237780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93656E1C-76C6-AB0C-DB32-21D7CB158BEC}"/>
                </a:ext>
              </a:extLst>
            </p:cNvPr>
            <p:cNvCxnSpPr>
              <a:cxnSpLocks/>
            </p:cNvCxnSpPr>
            <p:nvPr/>
          </p:nvCxnSpPr>
          <p:spPr>
            <a:xfrm>
              <a:off x="4950372" y="4379757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C0A23472-A831-7D40-2DC7-00233F5E7EA3}"/>
                </a:ext>
              </a:extLst>
            </p:cNvPr>
            <p:cNvCxnSpPr>
              <a:cxnSpLocks/>
            </p:cNvCxnSpPr>
            <p:nvPr/>
          </p:nvCxnSpPr>
          <p:spPr>
            <a:xfrm>
              <a:off x="5592483" y="870942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C0A40659-9845-946C-0541-3730C2821DC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452264" y="870942"/>
              <a:ext cx="658778" cy="350881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5" name="Straight Connector 124">
              <a:extLst>
                <a:ext uri="{FF2B5EF4-FFF2-40B4-BE49-F238E27FC236}">
                  <a16:creationId xmlns:a16="http://schemas.microsoft.com/office/drawing/2014/main" id="{F7CE880C-9D01-69DC-1330-53C8C90B1B0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560424" y="1351367"/>
              <a:ext cx="1815038" cy="37115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Straight Connector 127">
              <a:extLst>
                <a:ext uri="{FF2B5EF4-FFF2-40B4-BE49-F238E27FC236}">
                  <a16:creationId xmlns:a16="http://schemas.microsoft.com/office/drawing/2014/main" id="{6B247437-BB7B-AB05-AD90-BC08E63B137D}"/>
                </a:ext>
              </a:extLst>
            </p:cNvPr>
            <p:cNvCxnSpPr>
              <a:cxnSpLocks/>
            </p:cNvCxnSpPr>
            <p:nvPr/>
          </p:nvCxnSpPr>
          <p:spPr>
            <a:xfrm>
              <a:off x="5619085" y="1312863"/>
              <a:ext cx="1441983" cy="67244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>
              <a:extLst>
                <a:ext uri="{FF2B5EF4-FFF2-40B4-BE49-F238E27FC236}">
                  <a16:creationId xmlns:a16="http://schemas.microsoft.com/office/drawing/2014/main" id="{AC48BA20-D861-E599-57C7-D981E74EF69D}"/>
                </a:ext>
              </a:extLst>
            </p:cNvPr>
            <p:cNvCxnSpPr>
              <a:cxnSpLocks/>
            </p:cNvCxnSpPr>
            <p:nvPr/>
          </p:nvCxnSpPr>
          <p:spPr>
            <a:xfrm>
              <a:off x="5276335" y="3248745"/>
              <a:ext cx="1784733" cy="0"/>
            </a:xfrm>
            <a:prstGeom prst="line">
              <a:avLst/>
            </a:prstGeom>
            <a:ln w="28575" cap="rnd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>
              <a:extLst>
                <a:ext uri="{FF2B5EF4-FFF2-40B4-BE49-F238E27FC236}">
                  <a16:creationId xmlns:a16="http://schemas.microsoft.com/office/drawing/2014/main" id="{DAA0C6B8-8657-A4FE-ECB7-6AD17B279DF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377338" y="1054404"/>
              <a:ext cx="414359" cy="2206981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7" name="Straight Connector 196">
              <a:extLst>
                <a:ext uri="{FF2B5EF4-FFF2-40B4-BE49-F238E27FC236}">
                  <a16:creationId xmlns:a16="http://schemas.microsoft.com/office/drawing/2014/main" id="{55010E24-61F8-12CA-B08E-5C785439283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301598" y="3261384"/>
              <a:ext cx="75740" cy="403412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>
              <a:extLst>
                <a:ext uri="{FF2B5EF4-FFF2-40B4-BE49-F238E27FC236}">
                  <a16:creationId xmlns:a16="http://schemas.microsoft.com/office/drawing/2014/main" id="{B6B71484-BBDA-E136-E99D-4011ED7FC23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182794" y="3664796"/>
              <a:ext cx="118608" cy="631736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8" name="Rounded Rectangle 207">
              <a:extLst>
                <a:ext uri="{FF2B5EF4-FFF2-40B4-BE49-F238E27FC236}">
                  <a16:creationId xmlns:a16="http://schemas.microsoft.com/office/drawing/2014/main" id="{5FCFE727-9D19-8B3B-86CE-BC0E5C3D0AF3}"/>
                </a:ext>
              </a:extLst>
            </p:cNvPr>
            <p:cNvSpPr/>
            <p:nvPr/>
          </p:nvSpPr>
          <p:spPr>
            <a:xfrm>
              <a:off x="5384705" y="4528598"/>
              <a:ext cx="1784733" cy="628137"/>
            </a:xfrm>
            <a:prstGeom prst="roundRect">
              <a:avLst>
                <a:gd name="adj" fmla="val 538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Пряма</a:t>
              </a:r>
              <a:endParaRPr lang="en-UA" sz="2800" i="1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6" name="TextBox 215">
                  <a:extLst>
                    <a:ext uri="{FF2B5EF4-FFF2-40B4-BE49-F238E27FC236}">
                      <a16:creationId xmlns:a16="http://schemas.microsoft.com/office/drawing/2014/main" id="{095CBF04-9B69-4B81-D8F6-C2C168AB666E}"/>
                    </a:ext>
                  </a:extLst>
                </p:cNvPr>
                <p:cNvSpPr txBox="1"/>
                <p:nvPr/>
              </p:nvSpPr>
              <p:spPr>
                <a:xfrm>
                  <a:off x="5568639" y="940000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16" name="TextBox 215">
                  <a:extLst>
                    <a:ext uri="{FF2B5EF4-FFF2-40B4-BE49-F238E27FC236}">
                      <a16:creationId xmlns:a16="http://schemas.microsoft.com/office/drawing/2014/main" id="{095CBF04-9B69-4B81-D8F6-C2C168AB66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68639" y="940000"/>
                  <a:ext cx="493187" cy="461665"/>
                </a:xfrm>
                <a:prstGeom prst="rect">
                  <a:avLst/>
                </a:prstGeom>
                <a:blipFill>
                  <a:blip r:embed="rId3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FC06F66B-E387-5A3E-2F11-410C0BA4BB79}"/>
                    </a:ext>
                  </a:extLst>
                </p:cNvPr>
                <p:cNvSpPr txBox="1"/>
                <p:nvPr/>
              </p:nvSpPr>
              <p:spPr>
                <a:xfrm>
                  <a:off x="5469551" y="1685460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17" name="TextBox 216">
                  <a:extLst>
                    <a:ext uri="{FF2B5EF4-FFF2-40B4-BE49-F238E27FC236}">
                      <a16:creationId xmlns:a16="http://schemas.microsoft.com/office/drawing/2014/main" id="{FC06F66B-E387-5A3E-2F11-410C0BA4BB7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9551" y="1685460"/>
                  <a:ext cx="493187" cy="461665"/>
                </a:xfrm>
                <a:prstGeom prst="rect">
                  <a:avLst/>
                </a:prstGeom>
                <a:blipFill>
                  <a:blip r:embed="rId3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61376B9C-5BDA-8664-370E-5B6B674D62B4}"/>
                    </a:ext>
                  </a:extLst>
                </p:cNvPr>
                <p:cNvSpPr txBox="1"/>
                <p:nvPr/>
              </p:nvSpPr>
              <p:spPr>
                <a:xfrm>
                  <a:off x="7448822" y="1945745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18" name="TextBox 217">
                  <a:extLst>
                    <a:ext uri="{FF2B5EF4-FFF2-40B4-BE49-F238E27FC236}">
                      <a16:creationId xmlns:a16="http://schemas.microsoft.com/office/drawing/2014/main" id="{61376B9C-5BDA-8664-370E-5B6B674D62B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48822" y="1945745"/>
                  <a:ext cx="493187" cy="461665"/>
                </a:xfrm>
                <a:prstGeom prst="rect">
                  <a:avLst/>
                </a:prstGeom>
                <a:blipFill>
                  <a:blip r:embed="rId3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01F10288-8926-CD12-6A38-1F92ED9EEA41}"/>
                    </a:ext>
                  </a:extLst>
                </p:cNvPr>
                <p:cNvSpPr txBox="1"/>
                <p:nvPr/>
              </p:nvSpPr>
              <p:spPr>
                <a:xfrm>
                  <a:off x="6670584" y="2757122"/>
                  <a:ext cx="481884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19" name="TextBox 218">
                  <a:extLst>
                    <a:ext uri="{FF2B5EF4-FFF2-40B4-BE49-F238E27FC236}">
                      <a16:creationId xmlns:a16="http://schemas.microsoft.com/office/drawing/2014/main" id="{01F10288-8926-CD12-6A38-1F92ED9EEA4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670584" y="2757122"/>
                  <a:ext cx="481884" cy="461665"/>
                </a:xfrm>
                <a:prstGeom prst="rect">
                  <a:avLst/>
                </a:prstGeom>
                <a:blipFill>
                  <a:blip r:embed="rId35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2" name="TextBox 231">
                  <a:extLst>
                    <a:ext uri="{FF2B5EF4-FFF2-40B4-BE49-F238E27FC236}">
                      <a16:creationId xmlns:a16="http://schemas.microsoft.com/office/drawing/2014/main" id="{B43627FB-1E1F-95A9-6590-E1904A8E63A6}"/>
                    </a:ext>
                  </a:extLst>
                </p:cNvPr>
                <p:cNvSpPr txBox="1"/>
                <p:nvPr/>
              </p:nvSpPr>
              <p:spPr>
                <a:xfrm>
                  <a:off x="5381505" y="2376481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32" name="TextBox 231">
                  <a:extLst>
                    <a:ext uri="{FF2B5EF4-FFF2-40B4-BE49-F238E27FC236}">
                      <a16:creationId xmlns:a16="http://schemas.microsoft.com/office/drawing/2014/main" id="{B43627FB-1E1F-95A9-6590-E1904A8E63A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381505" y="2376481"/>
                  <a:ext cx="631464" cy="523220"/>
                </a:xfrm>
                <a:prstGeom prst="rect">
                  <a:avLst/>
                </a:prstGeom>
                <a:blipFill>
                  <a:blip r:embed="rId3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3D8232F0-32C5-A536-2E96-525BC1FC58AC}"/>
                    </a:ext>
                  </a:extLst>
                </p:cNvPr>
                <p:cNvSpPr txBox="1"/>
                <p:nvPr/>
              </p:nvSpPr>
              <p:spPr>
                <a:xfrm>
                  <a:off x="4958471" y="3821667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33" name="TextBox 232">
                  <a:extLst>
                    <a:ext uri="{FF2B5EF4-FFF2-40B4-BE49-F238E27FC236}">
                      <a16:creationId xmlns:a16="http://schemas.microsoft.com/office/drawing/2014/main" id="{3D8232F0-32C5-A536-2E96-525BC1FC58A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58471" y="3821667"/>
                  <a:ext cx="631464" cy="523220"/>
                </a:xfrm>
                <a:prstGeom prst="rect">
                  <a:avLst/>
                </a:prstGeom>
                <a:blipFill>
                  <a:blip r:embed="rId37"/>
                  <a:stretch>
                    <a:fillRect b="-1627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8" name="Straight Connector 237">
              <a:extLst>
                <a:ext uri="{FF2B5EF4-FFF2-40B4-BE49-F238E27FC236}">
                  <a16:creationId xmlns:a16="http://schemas.microsoft.com/office/drawing/2014/main" id="{1EBC3B14-DCC7-4C3B-9D73-37B350C1796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066515" y="3248745"/>
              <a:ext cx="78113" cy="41605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1" name="Straight Connector 240">
              <a:extLst>
                <a:ext uri="{FF2B5EF4-FFF2-40B4-BE49-F238E27FC236}">
                  <a16:creationId xmlns:a16="http://schemas.microsoft.com/office/drawing/2014/main" id="{18015B60-C078-13D3-F786-E1E968D4E9C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932282" y="3664795"/>
              <a:ext cx="134704" cy="717468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0730DA62-48CD-AFA5-1D15-68359F730BE0}"/>
              </a:ext>
            </a:extLst>
          </p:cNvPr>
          <p:cNvGrpSpPr/>
          <p:nvPr/>
        </p:nvGrpSpPr>
        <p:grpSpPr>
          <a:xfrm>
            <a:off x="8736485" y="798706"/>
            <a:ext cx="3317666" cy="4358027"/>
            <a:chOff x="8736485" y="798706"/>
            <a:chExt cx="3317666" cy="435802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519586C9-AA91-DBC0-9603-D86A4CA27F8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736485" y="2471765"/>
              <a:ext cx="658778" cy="119303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5B1A63E9-49EB-B43D-F8E3-E8BB2677753B}"/>
                </a:ext>
              </a:extLst>
            </p:cNvPr>
            <p:cNvCxnSpPr>
              <a:cxnSpLocks/>
            </p:cNvCxnSpPr>
            <p:nvPr/>
          </p:nvCxnSpPr>
          <p:spPr>
            <a:xfrm>
              <a:off x="8753152" y="3664797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2FA735DF-8244-60BE-8166-85255AC1FF3C}"/>
                </a:ext>
              </a:extLst>
            </p:cNvPr>
            <p:cNvCxnSpPr>
              <a:cxnSpLocks/>
            </p:cNvCxnSpPr>
            <p:nvPr/>
          </p:nvCxnSpPr>
          <p:spPr>
            <a:xfrm>
              <a:off x="9395263" y="2471765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1F4E2CB6-7A82-897F-1BA9-D207B83A18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55044" y="2471765"/>
              <a:ext cx="658778" cy="119303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72FEE176-E33A-3367-D36E-02EA1745478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156261" y="870941"/>
              <a:ext cx="379331" cy="202041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079FBD5-E246-2779-7068-178991B0F9FC}"/>
                </a:ext>
              </a:extLst>
            </p:cNvPr>
            <p:cNvCxnSpPr>
              <a:cxnSpLocks/>
            </p:cNvCxnSpPr>
            <p:nvPr/>
          </p:nvCxnSpPr>
          <p:spPr>
            <a:xfrm>
              <a:off x="8893481" y="4379756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BA2461B-F0D5-FC4A-1685-90BB5DC512D0}"/>
                </a:ext>
              </a:extLst>
            </p:cNvPr>
            <p:cNvCxnSpPr>
              <a:cxnSpLocks/>
            </p:cNvCxnSpPr>
            <p:nvPr/>
          </p:nvCxnSpPr>
          <p:spPr>
            <a:xfrm>
              <a:off x="9535592" y="870941"/>
              <a:ext cx="2501891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756666E2-9A0E-5CCD-EA70-7A63EB23ACD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395373" y="870941"/>
              <a:ext cx="658778" cy="350881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>
              <a:extLst>
                <a:ext uri="{FF2B5EF4-FFF2-40B4-BE49-F238E27FC236}">
                  <a16:creationId xmlns:a16="http://schemas.microsoft.com/office/drawing/2014/main" id="{31032A65-40D9-D5FB-1B6C-8AE45404178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97340" y="928895"/>
              <a:ext cx="260970" cy="137276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>
              <a:extLst>
                <a:ext uri="{FF2B5EF4-FFF2-40B4-BE49-F238E27FC236}">
                  <a16:creationId xmlns:a16="http://schemas.microsoft.com/office/drawing/2014/main" id="{7B3C4EEB-F408-7562-6B9A-CC95D46113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395263" y="1034775"/>
              <a:ext cx="1238318" cy="114180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>
              <a:extLst>
                <a:ext uri="{FF2B5EF4-FFF2-40B4-BE49-F238E27FC236}">
                  <a16:creationId xmlns:a16="http://schemas.microsoft.com/office/drawing/2014/main" id="{E5059DAE-8055-D4A3-652A-BC30C7FCE2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436419" y="2910475"/>
              <a:ext cx="670441" cy="618187"/>
            </a:xfrm>
            <a:prstGeom prst="line">
              <a:avLst/>
            </a:prstGeom>
            <a:ln w="28575" cap="rnd">
              <a:solidFill>
                <a:srgbClr val="00B0F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>
              <a:extLst>
                <a:ext uri="{FF2B5EF4-FFF2-40B4-BE49-F238E27FC236}">
                  <a16:creationId xmlns:a16="http://schemas.microsoft.com/office/drawing/2014/main" id="{042032BE-341B-B6C2-4491-F6476D3E44A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1226340" y="1054403"/>
              <a:ext cx="346147" cy="1843667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>
              <a:extLst>
                <a:ext uri="{FF2B5EF4-FFF2-40B4-BE49-F238E27FC236}">
                  <a16:creationId xmlns:a16="http://schemas.microsoft.com/office/drawing/2014/main" id="{F2941DC8-F9E2-BE74-CF7F-61867BE13EF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082388" y="2908051"/>
              <a:ext cx="142078" cy="756744"/>
            </a:xfrm>
            <a:prstGeom prst="line">
              <a:avLst/>
            </a:prstGeom>
            <a:ln w="28575" cap="rnd">
              <a:solidFill>
                <a:srgbClr val="FFFF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>
              <a:extLst>
                <a:ext uri="{FF2B5EF4-FFF2-40B4-BE49-F238E27FC236}">
                  <a16:creationId xmlns:a16="http://schemas.microsoft.com/office/drawing/2014/main" id="{76BFD78C-E179-FBE1-8905-29821C5705D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963584" y="3664795"/>
              <a:ext cx="118608" cy="631736"/>
            </a:xfrm>
            <a:prstGeom prst="line">
              <a:avLst/>
            </a:prstGeom>
            <a:ln w="28575" cap="rnd">
              <a:solidFill>
                <a:srgbClr val="FFF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9" name="Rounded Rectangle 208">
              <a:extLst>
                <a:ext uri="{FF2B5EF4-FFF2-40B4-BE49-F238E27FC236}">
                  <a16:creationId xmlns:a16="http://schemas.microsoft.com/office/drawing/2014/main" id="{1CAF246A-01AF-13FD-6157-3E09DD4675CD}"/>
                </a:ext>
              </a:extLst>
            </p:cNvPr>
            <p:cNvSpPr/>
            <p:nvPr/>
          </p:nvSpPr>
          <p:spPr>
            <a:xfrm>
              <a:off x="8736485" y="4528598"/>
              <a:ext cx="3113482" cy="628135"/>
            </a:xfrm>
            <a:prstGeom prst="roundRect">
              <a:avLst>
                <a:gd name="adj" fmla="val 538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Пряма і точка</a:t>
              </a:r>
              <a:endParaRPr lang="en-UA" sz="2800" i="1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6BC8124F-63BC-0AC6-9CFA-B9D6D2E5C8BC}"/>
                    </a:ext>
                  </a:extLst>
                </p:cNvPr>
                <p:cNvSpPr txBox="1"/>
                <p:nvPr/>
              </p:nvSpPr>
              <p:spPr>
                <a:xfrm>
                  <a:off x="10014422" y="798706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21" name="TextBox 220">
                  <a:extLst>
                    <a:ext uri="{FF2B5EF4-FFF2-40B4-BE49-F238E27FC236}">
                      <a16:creationId xmlns:a16="http://schemas.microsoft.com/office/drawing/2014/main" id="{6BC8124F-63BC-0AC6-9CFA-B9D6D2E5C8B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14422" y="798706"/>
                  <a:ext cx="493187" cy="461665"/>
                </a:xfrm>
                <a:prstGeom prst="rect">
                  <a:avLst/>
                </a:prstGeom>
                <a:blipFill>
                  <a:blip r:embed="rId3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4934E5D7-D9B8-6AA8-9980-1E7BEFF93D3B}"/>
                    </a:ext>
                  </a:extLst>
                </p:cNvPr>
                <p:cNvSpPr txBox="1"/>
                <p:nvPr/>
              </p:nvSpPr>
              <p:spPr>
                <a:xfrm>
                  <a:off x="9144703" y="3042986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22" name="TextBox 221">
                  <a:extLst>
                    <a:ext uri="{FF2B5EF4-FFF2-40B4-BE49-F238E27FC236}">
                      <a16:creationId xmlns:a16="http://schemas.microsoft.com/office/drawing/2014/main" id="{4934E5D7-D9B8-6AA8-9980-1E7BEFF93D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144703" y="3042986"/>
                  <a:ext cx="493187" cy="461665"/>
                </a:xfrm>
                <a:prstGeom prst="rect">
                  <a:avLst/>
                </a:prstGeom>
                <a:blipFill>
                  <a:blip r:embed="rId39"/>
                  <a:stretch>
                    <a:fillRect l="-2564" b="-2703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719B407B-D720-D5DB-BE5F-D1D732ABE0F0}"/>
                    </a:ext>
                  </a:extLst>
                </p:cNvPr>
                <p:cNvSpPr txBox="1"/>
                <p:nvPr/>
              </p:nvSpPr>
              <p:spPr>
                <a:xfrm>
                  <a:off x="11269382" y="1952608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23" name="TextBox 222">
                  <a:extLst>
                    <a:ext uri="{FF2B5EF4-FFF2-40B4-BE49-F238E27FC236}">
                      <a16:creationId xmlns:a16="http://schemas.microsoft.com/office/drawing/2014/main" id="{719B407B-D720-D5DB-BE5F-D1D732ABE0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269382" y="1952608"/>
                  <a:ext cx="493187" cy="461665"/>
                </a:xfrm>
                <a:prstGeom prst="rect">
                  <a:avLst/>
                </a:prstGeom>
                <a:blipFill>
                  <a:blip r:embed="rId4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D2E740A0-C49E-A26D-3D61-548D8C9654C0}"/>
                    </a:ext>
                  </a:extLst>
                </p:cNvPr>
                <p:cNvSpPr txBox="1"/>
                <p:nvPr/>
              </p:nvSpPr>
              <p:spPr>
                <a:xfrm>
                  <a:off x="10001404" y="2842728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24" name="TextBox 223">
                  <a:extLst>
                    <a:ext uri="{FF2B5EF4-FFF2-40B4-BE49-F238E27FC236}">
                      <a16:creationId xmlns:a16="http://schemas.microsoft.com/office/drawing/2014/main" id="{D2E740A0-C49E-A26D-3D61-548D8C9654C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001404" y="2842728"/>
                  <a:ext cx="493187" cy="461665"/>
                </a:xfrm>
                <a:prstGeom prst="rect">
                  <a:avLst/>
                </a:prstGeom>
                <a:blipFill>
                  <a:blip r:embed="rId4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EDEB64AA-9614-B272-BC43-57439109F737}"/>
                    </a:ext>
                  </a:extLst>
                </p:cNvPr>
                <p:cNvSpPr txBox="1"/>
                <p:nvPr/>
              </p:nvSpPr>
              <p:spPr>
                <a:xfrm>
                  <a:off x="9288998" y="1587571"/>
                  <a:ext cx="493187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UA" sz="2400" dirty="0"/>
                </a:p>
              </p:txBody>
            </p:sp>
          </mc:Choice>
          <mc:Fallback xmlns="">
            <p:sp>
              <p:nvSpPr>
                <p:cNvPr id="225" name="TextBox 224">
                  <a:extLst>
                    <a:ext uri="{FF2B5EF4-FFF2-40B4-BE49-F238E27FC236}">
                      <a16:creationId xmlns:a16="http://schemas.microsoft.com/office/drawing/2014/main" id="{EDEB64AA-9614-B272-BC43-57439109F73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88998" y="1587571"/>
                  <a:ext cx="493187" cy="461665"/>
                </a:xfrm>
                <a:prstGeom prst="rect">
                  <a:avLst/>
                </a:prstGeom>
                <a:blipFill>
                  <a:blip r:embed="rId4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CBA2D9F6-CF84-DA02-3FF5-0A4B4D92C60B}"/>
                    </a:ext>
                  </a:extLst>
                </p:cNvPr>
                <p:cNvSpPr txBox="1"/>
                <p:nvPr/>
              </p:nvSpPr>
              <p:spPr>
                <a:xfrm>
                  <a:off x="9228462" y="2368132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35" name="TextBox 234">
                  <a:extLst>
                    <a:ext uri="{FF2B5EF4-FFF2-40B4-BE49-F238E27FC236}">
                      <a16:creationId xmlns:a16="http://schemas.microsoft.com/office/drawing/2014/main" id="{CBA2D9F6-CF84-DA02-3FF5-0A4B4D92C60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228462" y="2368132"/>
                  <a:ext cx="631464" cy="523220"/>
                </a:xfrm>
                <a:prstGeom prst="rect">
                  <a:avLst/>
                </a:prstGeom>
                <a:blipFill>
                  <a:blip r:embed="rId30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36" name="TextBox 235">
                  <a:extLst>
                    <a:ext uri="{FF2B5EF4-FFF2-40B4-BE49-F238E27FC236}">
                      <a16:creationId xmlns:a16="http://schemas.microsoft.com/office/drawing/2014/main" id="{C023E882-BDA8-2AF9-EFEA-44B7D2CD99D1}"/>
                    </a:ext>
                  </a:extLst>
                </p:cNvPr>
                <p:cNvSpPr txBox="1"/>
                <p:nvPr/>
              </p:nvSpPr>
              <p:spPr>
                <a:xfrm>
                  <a:off x="8860146" y="3813236"/>
                  <a:ext cx="631464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𝛽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36" name="TextBox 235">
                  <a:extLst>
                    <a:ext uri="{FF2B5EF4-FFF2-40B4-BE49-F238E27FC236}">
                      <a16:creationId xmlns:a16="http://schemas.microsoft.com/office/drawing/2014/main" id="{C023E882-BDA8-2AF9-EFEA-44B7D2CD99D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860146" y="3813236"/>
                  <a:ext cx="631464" cy="523220"/>
                </a:xfrm>
                <a:prstGeom prst="rect">
                  <a:avLst/>
                </a:prstGeom>
                <a:blipFill>
                  <a:blip r:embed="rId43"/>
                  <a:stretch>
                    <a:fillRect b="-1666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46" name="Straight Connector 245">
              <a:extLst>
                <a:ext uri="{FF2B5EF4-FFF2-40B4-BE49-F238E27FC236}">
                  <a16:creationId xmlns:a16="http://schemas.microsoft.com/office/drawing/2014/main" id="{8A789ECF-DB3A-1188-622F-9C0A4FE7CD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009626" y="2910475"/>
              <a:ext cx="141623" cy="754320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9" name="Straight Connector 248">
              <a:extLst>
                <a:ext uri="{FF2B5EF4-FFF2-40B4-BE49-F238E27FC236}">
                  <a16:creationId xmlns:a16="http://schemas.microsoft.com/office/drawing/2014/main" id="{3DE1CA0D-FD8B-1AE4-C590-F3A587FA3C0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8875393" y="3664795"/>
              <a:ext cx="134233" cy="71496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4" name="Straight Connector 253">
              <a:extLst>
                <a:ext uri="{FF2B5EF4-FFF2-40B4-BE49-F238E27FC236}">
                  <a16:creationId xmlns:a16="http://schemas.microsoft.com/office/drawing/2014/main" id="{B1406B26-A24A-DF46-BAED-555A280A3A1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0105183" y="2495439"/>
              <a:ext cx="451361" cy="416182"/>
            </a:xfrm>
            <a:prstGeom prst="line">
              <a:avLst/>
            </a:prstGeom>
            <a:ln w="28575" cap="rnd">
              <a:solidFill>
                <a:srgbClr val="00B0F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8" name="Oval 187">
              <a:extLst>
                <a:ext uri="{FF2B5EF4-FFF2-40B4-BE49-F238E27FC236}">
                  <a16:creationId xmlns:a16="http://schemas.microsoft.com/office/drawing/2014/main" id="{5C996522-5FB7-E806-8EF2-8BD067E427BF}"/>
                </a:ext>
              </a:extLst>
            </p:cNvPr>
            <p:cNvSpPr/>
            <p:nvPr/>
          </p:nvSpPr>
          <p:spPr>
            <a:xfrm>
              <a:off x="10061939" y="2845776"/>
              <a:ext cx="114257" cy="114257"/>
            </a:xfrm>
            <a:prstGeom prst="ellipse">
              <a:avLst/>
            </a:prstGeom>
            <a:solidFill>
              <a:srgbClr val="00B0F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</p:grpSp>
    </p:spTree>
    <p:extLst>
      <p:ext uri="{BB962C8B-B14F-4D97-AF65-F5344CB8AC3E}">
        <p14:creationId xmlns:p14="http://schemas.microsoft.com/office/powerpoint/2010/main" val="271387154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5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5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0" grpId="0" animBg="1"/>
      <p:bldP spid="2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30" name="Rounded Rectangle 29">
            <a:extLst>
              <a:ext uri="{FF2B5EF4-FFF2-40B4-BE49-F238E27FC236}">
                <a16:creationId xmlns:a16="http://schemas.microsoft.com/office/drawing/2014/main" id="{21ECCAFB-ED4D-3396-E15F-693C2434DB02}"/>
              </a:ext>
            </a:extLst>
          </p:cNvPr>
          <p:cNvSpPr/>
          <p:nvPr/>
        </p:nvSpPr>
        <p:spPr>
          <a:xfrm>
            <a:off x="1651945" y="0"/>
            <a:ext cx="10461252" cy="423408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ПАРАЛЕЛЬНОГО ПРОЕКТУВАННЯ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321FE55B-F62E-4895-B7AE-85B52B6711DB}"/>
              </a:ext>
            </a:extLst>
          </p:cNvPr>
          <p:cNvSpPr/>
          <p:nvPr/>
        </p:nvSpPr>
        <p:spPr>
          <a:xfrm>
            <a:off x="1083366" y="1172176"/>
            <a:ext cx="4395492" cy="5637343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grpSp>
        <p:nvGrpSpPr>
          <p:cNvPr id="318" name="Group 317">
            <a:extLst>
              <a:ext uri="{FF2B5EF4-FFF2-40B4-BE49-F238E27FC236}">
                <a16:creationId xmlns:a16="http://schemas.microsoft.com/office/drawing/2014/main" id="{3D500F9E-86A7-D636-6DB2-8388BC2D5347}"/>
              </a:ext>
            </a:extLst>
          </p:cNvPr>
          <p:cNvGrpSpPr/>
          <p:nvPr/>
        </p:nvGrpSpPr>
        <p:grpSpPr>
          <a:xfrm>
            <a:off x="1079344" y="1130180"/>
            <a:ext cx="4403536" cy="5679340"/>
            <a:chOff x="1079344" y="1130180"/>
            <a:chExt cx="4403536" cy="567934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2CBD8CA-19ED-87C2-1175-A97783A6152B}"/>
                    </a:ext>
                  </a:extLst>
                </p:cNvPr>
                <p:cNvSpPr txBox="1"/>
                <p:nvPr/>
              </p:nvSpPr>
              <p:spPr>
                <a:xfrm>
                  <a:off x="1414450" y="3832090"/>
                  <a:ext cx="60752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52CBD8CA-19ED-87C2-1175-A97783A6152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14450" y="3832090"/>
                  <a:ext cx="607527" cy="52322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5A2805E1-A592-3970-E853-976C97EC1F23}"/>
                </a:ext>
              </a:extLst>
            </p:cNvPr>
            <p:cNvSpPr/>
            <p:nvPr/>
          </p:nvSpPr>
          <p:spPr>
            <a:xfrm>
              <a:off x="1079344" y="5684821"/>
              <a:ext cx="4403536" cy="1124699"/>
            </a:xfrm>
            <a:prstGeom prst="roundRect">
              <a:avLst>
                <a:gd name="adj" fmla="val 9914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uk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Проекцією прямої є пряма; проекцією відрізка є відрізок</a:t>
              </a:r>
              <a:endParaRPr lang="en-UA" sz="2400" dirty="0">
                <a:solidFill>
                  <a:srgbClr val="424651"/>
                </a:solidFill>
              </a:endParaRPr>
            </a:p>
          </p:txBody>
        </p: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2EA6496-1690-3A29-3FCE-3DF600BE4A3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93447" y="2525578"/>
              <a:ext cx="787862" cy="180911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0C2344F2-48B6-3269-4C79-6D823F8F1A95}"/>
                </a:ext>
              </a:extLst>
            </p:cNvPr>
            <p:cNvCxnSpPr>
              <a:cxnSpLocks/>
            </p:cNvCxnSpPr>
            <p:nvPr/>
          </p:nvCxnSpPr>
          <p:spPr>
            <a:xfrm>
              <a:off x="1410288" y="4334692"/>
              <a:ext cx="3009435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5280EA3C-BB05-D710-2D55-8C98AFCAD85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419722" y="2512029"/>
              <a:ext cx="787862" cy="180911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DDD6262B-3061-0081-2988-61314A810F6F}"/>
                </a:ext>
              </a:extLst>
            </p:cNvPr>
            <p:cNvCxnSpPr>
              <a:cxnSpLocks/>
            </p:cNvCxnSpPr>
            <p:nvPr/>
          </p:nvCxnSpPr>
          <p:spPr>
            <a:xfrm>
              <a:off x="2181309" y="2520953"/>
              <a:ext cx="3009435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AC1D013-5F84-E3DE-B4A7-1F543F699A98}"/>
                </a:ext>
              </a:extLst>
            </p:cNvPr>
            <p:cNvCxnSpPr>
              <a:cxnSpLocks/>
            </p:cNvCxnSpPr>
            <p:nvPr/>
          </p:nvCxnSpPr>
          <p:spPr>
            <a:xfrm>
              <a:off x="2644485" y="3236634"/>
              <a:ext cx="2048944" cy="163548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ABB3F41-3DEF-BF00-B364-3D8E454F756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91575" y="1573620"/>
              <a:ext cx="2221573" cy="28950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CC2FB391-5471-E902-9C53-17F3DCD639B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318296" y="1366888"/>
              <a:ext cx="284477" cy="1545501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14EF6612-8423-B564-0993-985AED40A81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59485" y="1807831"/>
              <a:ext cx="262996" cy="1428803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7CBAC248-57F4-B769-018D-4D93D487724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20166" y="1741671"/>
              <a:ext cx="287870" cy="156394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F14FF51E-CF61-2C9A-30FC-487A0F1BD9E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269220" y="1631981"/>
              <a:ext cx="317644" cy="1725696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B3B0D4C2-561B-28F5-220F-5590602A128C}"/>
                    </a:ext>
                  </a:extLst>
                </p:cNvPr>
                <p:cNvSpPr txBox="1"/>
                <p:nvPr/>
              </p:nvSpPr>
              <p:spPr>
                <a:xfrm>
                  <a:off x="2067955" y="1725213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𝑙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B3B0D4C2-561B-28F5-220F-5590602A128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67955" y="1725213"/>
                  <a:ext cx="436945" cy="523220"/>
                </a:xfrm>
                <a:prstGeom prst="rect">
                  <a:avLst/>
                </a:prstGeom>
                <a:blipFill>
                  <a:blip r:embed="rId2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0" name="Oval 59">
              <a:extLst>
                <a:ext uri="{FF2B5EF4-FFF2-40B4-BE49-F238E27FC236}">
                  <a16:creationId xmlns:a16="http://schemas.microsoft.com/office/drawing/2014/main" id="{2133BF19-F114-7F26-9A59-8562DC084255}"/>
                </a:ext>
              </a:extLst>
            </p:cNvPr>
            <p:cNvSpPr/>
            <p:nvPr/>
          </p:nvSpPr>
          <p:spPr>
            <a:xfrm>
              <a:off x="3165352" y="1749118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62" name="Oval 61">
              <a:extLst>
                <a:ext uri="{FF2B5EF4-FFF2-40B4-BE49-F238E27FC236}">
                  <a16:creationId xmlns:a16="http://schemas.microsoft.com/office/drawing/2014/main" id="{A42A1530-8265-7760-F192-4AA2B5119B6E}"/>
                </a:ext>
              </a:extLst>
            </p:cNvPr>
            <p:cNvSpPr/>
            <p:nvPr/>
          </p:nvSpPr>
          <p:spPr>
            <a:xfrm>
              <a:off x="2902728" y="3192192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65" name="Oval 64">
              <a:extLst>
                <a:ext uri="{FF2B5EF4-FFF2-40B4-BE49-F238E27FC236}">
                  <a16:creationId xmlns:a16="http://schemas.microsoft.com/office/drawing/2014/main" id="{EBFD3112-0AC3-7504-78A1-9061CDAA0999}"/>
                </a:ext>
              </a:extLst>
            </p:cNvPr>
            <p:cNvSpPr/>
            <p:nvPr/>
          </p:nvSpPr>
          <p:spPr>
            <a:xfrm>
              <a:off x="4529735" y="1584004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sp>
          <p:nvSpPr>
            <p:cNvPr id="67" name="Oval 66">
              <a:extLst>
                <a:ext uri="{FF2B5EF4-FFF2-40B4-BE49-F238E27FC236}">
                  <a16:creationId xmlns:a16="http://schemas.microsoft.com/office/drawing/2014/main" id="{D95CFA08-23F0-CFC0-A484-E6308127A2A7}"/>
                </a:ext>
              </a:extLst>
            </p:cNvPr>
            <p:cNvSpPr/>
            <p:nvPr/>
          </p:nvSpPr>
          <p:spPr>
            <a:xfrm>
              <a:off x="4215854" y="3299254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BF993905-20D2-CDF1-CD66-2B8B5235E9F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058990" y="2912389"/>
              <a:ext cx="259306" cy="1408754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35480AC7-BA6D-2172-F05D-F1F614EACAF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889158" y="4321143"/>
              <a:ext cx="169832" cy="92265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4" name="Oval 103">
              <a:extLst>
                <a:ext uri="{FF2B5EF4-FFF2-40B4-BE49-F238E27FC236}">
                  <a16:creationId xmlns:a16="http://schemas.microsoft.com/office/drawing/2014/main" id="{390AF3E8-C9F4-A078-93F0-A1C29FAF0684}"/>
                </a:ext>
              </a:extLst>
            </p:cNvPr>
            <p:cNvSpPr/>
            <p:nvPr/>
          </p:nvSpPr>
          <p:spPr>
            <a:xfrm>
              <a:off x="2250333" y="2926957"/>
              <a:ext cx="114257" cy="114257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 sz="220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113EEAD2-54E9-BF7D-357D-7AF17FD178F6}"/>
                    </a:ext>
                  </a:extLst>
                </p:cNvPr>
                <p:cNvSpPr txBox="1"/>
                <p:nvPr/>
              </p:nvSpPr>
              <p:spPr>
                <a:xfrm>
                  <a:off x="4383477" y="2888688"/>
                  <a:ext cx="59035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𝑘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06" name="TextBox 105">
                  <a:extLst>
                    <a:ext uri="{FF2B5EF4-FFF2-40B4-BE49-F238E27FC236}">
                      <a16:creationId xmlns:a16="http://schemas.microsoft.com/office/drawing/2014/main" id="{113EEAD2-54E9-BF7D-357D-7AF17FD178F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3477" y="2888688"/>
                  <a:ext cx="590352" cy="523220"/>
                </a:xfrm>
                <a:prstGeom prst="rect">
                  <a:avLst/>
                </a:prstGeom>
                <a:blipFill>
                  <a:blip r:embed="rId26"/>
                  <a:stretch>
                    <a:fillRect l="-2128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DAB93EC3-A665-79F5-CE53-DBC62E9E588B}"/>
                    </a:ext>
                  </a:extLst>
                </p:cNvPr>
                <p:cNvSpPr txBox="1"/>
                <p:nvPr/>
              </p:nvSpPr>
              <p:spPr>
                <a:xfrm>
                  <a:off x="2996839" y="1298681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08" name="TextBox 107">
                  <a:extLst>
                    <a:ext uri="{FF2B5EF4-FFF2-40B4-BE49-F238E27FC236}">
                      <a16:creationId xmlns:a16="http://schemas.microsoft.com/office/drawing/2014/main" id="{DAB93EC3-A665-79F5-CE53-DBC62E9E588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96839" y="1298681"/>
                  <a:ext cx="436945" cy="523220"/>
                </a:xfrm>
                <a:prstGeom prst="rect">
                  <a:avLst/>
                </a:prstGeom>
                <a:blipFill>
                  <a:blip r:embed="rId27"/>
                  <a:stretch>
                    <a:fillRect l="-5714" r="-285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213D65EE-25BA-B5BE-E6CE-ECE0C1FE0509}"/>
                    </a:ext>
                  </a:extLst>
                </p:cNvPr>
                <p:cNvSpPr txBox="1"/>
                <p:nvPr/>
              </p:nvSpPr>
              <p:spPr>
                <a:xfrm>
                  <a:off x="4383477" y="1148990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09" name="TextBox 108">
                  <a:extLst>
                    <a:ext uri="{FF2B5EF4-FFF2-40B4-BE49-F238E27FC236}">
                      <a16:creationId xmlns:a16="http://schemas.microsoft.com/office/drawing/2014/main" id="{213D65EE-25BA-B5BE-E6CE-ECE0C1FE050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3477" y="1148990"/>
                  <a:ext cx="436945" cy="523220"/>
                </a:xfrm>
                <a:prstGeom prst="rect">
                  <a:avLst/>
                </a:prstGeom>
                <a:blipFill>
                  <a:blip r:embed="rId28"/>
                  <a:stretch>
                    <a:fillRect l="-5714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231C0F23-43C5-022D-3FFE-5AEFB290D992}"/>
                    </a:ext>
                  </a:extLst>
                </p:cNvPr>
                <p:cNvSpPr txBox="1"/>
                <p:nvPr/>
              </p:nvSpPr>
              <p:spPr>
                <a:xfrm>
                  <a:off x="2649404" y="3243368"/>
                  <a:ext cx="55422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10" name="TextBox 109">
                  <a:extLst>
                    <a:ext uri="{FF2B5EF4-FFF2-40B4-BE49-F238E27FC236}">
                      <a16:creationId xmlns:a16="http://schemas.microsoft.com/office/drawing/2014/main" id="{231C0F23-43C5-022D-3FFE-5AEFB290D9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49404" y="3243368"/>
                  <a:ext cx="554223" cy="523220"/>
                </a:xfrm>
                <a:prstGeom prst="rect">
                  <a:avLst/>
                </a:prstGeom>
                <a:blipFill>
                  <a:blip r:embed="rId29"/>
                  <a:stretch>
                    <a:fillRect l="-6667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860D4D01-F09A-D497-3A07-007D546686DA}"/>
                    </a:ext>
                  </a:extLst>
                </p:cNvPr>
                <p:cNvSpPr txBox="1"/>
                <p:nvPr/>
              </p:nvSpPr>
              <p:spPr>
                <a:xfrm>
                  <a:off x="3953853" y="3339637"/>
                  <a:ext cx="55422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12" name="TextBox 111">
                  <a:extLst>
                    <a:ext uri="{FF2B5EF4-FFF2-40B4-BE49-F238E27FC236}">
                      <a16:creationId xmlns:a16="http://schemas.microsoft.com/office/drawing/2014/main" id="{860D4D01-F09A-D497-3A07-007D546686D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53853" y="3339637"/>
                  <a:ext cx="554223" cy="523220"/>
                </a:xfrm>
                <a:prstGeom prst="rect">
                  <a:avLst/>
                </a:prstGeom>
                <a:blipFill>
                  <a:blip r:embed="rId30"/>
                  <a:stretch>
                    <a:fillRect l="-6667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2" name="Rounded Rectangle 141">
              <a:extLst>
                <a:ext uri="{FF2B5EF4-FFF2-40B4-BE49-F238E27FC236}">
                  <a16:creationId xmlns:a16="http://schemas.microsoft.com/office/drawing/2014/main" id="{A8C4650B-EF2D-A1FA-2ECA-A695EDFDA3B1}"/>
                </a:ext>
              </a:extLst>
            </p:cNvPr>
            <p:cNvSpPr/>
            <p:nvPr/>
          </p:nvSpPr>
          <p:spPr>
            <a:xfrm>
              <a:off x="1236890" y="1340988"/>
              <a:ext cx="585972" cy="6928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  <a:endPara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658C8F50-9A9C-0432-8EE9-26BE1792B56E}"/>
                    </a:ext>
                  </a:extLst>
                </p:cNvPr>
                <p:cNvSpPr txBox="1"/>
                <p:nvPr/>
              </p:nvSpPr>
              <p:spPr>
                <a:xfrm>
                  <a:off x="4771839" y="1130180"/>
                  <a:ext cx="590352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291" name="TextBox 290">
                  <a:extLst>
                    <a:ext uri="{FF2B5EF4-FFF2-40B4-BE49-F238E27FC236}">
                      <a16:creationId xmlns:a16="http://schemas.microsoft.com/office/drawing/2014/main" id="{658C8F50-9A9C-0432-8EE9-26BE1792B5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771839" y="1130180"/>
                  <a:ext cx="590352" cy="523220"/>
                </a:xfrm>
                <a:prstGeom prst="rect">
                  <a:avLst/>
                </a:prstGeom>
                <a:blipFill>
                  <a:blip r:embed="rId3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314" name="Group 313">
            <a:extLst>
              <a:ext uri="{FF2B5EF4-FFF2-40B4-BE49-F238E27FC236}">
                <a16:creationId xmlns:a16="http://schemas.microsoft.com/office/drawing/2014/main" id="{763EBDC7-1FAC-7E70-945E-E6E298EB8079}"/>
              </a:ext>
            </a:extLst>
          </p:cNvPr>
          <p:cNvGrpSpPr/>
          <p:nvPr/>
        </p:nvGrpSpPr>
        <p:grpSpPr>
          <a:xfrm>
            <a:off x="5770116" y="543465"/>
            <a:ext cx="6343082" cy="6271400"/>
            <a:chOff x="5770116" y="543465"/>
            <a:chExt cx="6343082" cy="6271400"/>
          </a:xfrm>
        </p:grpSpPr>
        <p:grpSp>
          <p:nvGrpSpPr>
            <p:cNvPr id="306" name="Group 305">
              <a:extLst>
                <a:ext uri="{FF2B5EF4-FFF2-40B4-BE49-F238E27FC236}">
                  <a16:creationId xmlns:a16="http://schemas.microsoft.com/office/drawing/2014/main" id="{CF9A0862-EA34-6842-A558-834AC234E6AC}"/>
                </a:ext>
              </a:extLst>
            </p:cNvPr>
            <p:cNvGrpSpPr/>
            <p:nvPr/>
          </p:nvGrpSpPr>
          <p:grpSpPr>
            <a:xfrm>
              <a:off x="5770116" y="543465"/>
              <a:ext cx="6343082" cy="6271400"/>
              <a:chOff x="5770116" y="543465"/>
              <a:chExt cx="6343082" cy="6271400"/>
            </a:xfrm>
          </p:grpSpPr>
          <p:grpSp>
            <p:nvGrpSpPr>
              <p:cNvPr id="290" name="Group 289">
                <a:extLst>
                  <a:ext uri="{FF2B5EF4-FFF2-40B4-BE49-F238E27FC236}">
                    <a16:creationId xmlns:a16="http://schemas.microsoft.com/office/drawing/2014/main" id="{92A06448-F9E0-A4BB-0764-8D5A48190841}"/>
                  </a:ext>
                </a:extLst>
              </p:cNvPr>
              <p:cNvGrpSpPr/>
              <p:nvPr/>
            </p:nvGrpSpPr>
            <p:grpSpPr>
              <a:xfrm>
                <a:off x="5770116" y="543465"/>
                <a:ext cx="6343082" cy="6271400"/>
                <a:chOff x="5770116" y="543465"/>
                <a:chExt cx="6343082" cy="6271400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6" name="TextBox 25">
                      <a:extLst>
                        <a:ext uri="{FF2B5EF4-FFF2-40B4-BE49-F238E27FC236}">
                          <a16:creationId xmlns:a16="http://schemas.microsoft.com/office/drawing/2014/main" id="{7741AA1E-1686-0E68-B36E-B1C7A5BE3C7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9804390" y="649300"/>
                      <a:ext cx="436945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oMath>
                        </m:oMathPara>
                      </a14:m>
                      <a:endParaRPr lang="en-UA" sz="2800" dirty="0"/>
                    </a:p>
                  </p:txBody>
                </p:sp>
              </mc:Choice>
              <mc:Fallback xmlns="">
                <p:sp>
                  <p:nvSpPr>
                    <p:cNvPr id="26" name="TextBox 25">
                      <a:extLst>
                        <a:ext uri="{FF2B5EF4-FFF2-40B4-BE49-F238E27FC236}">
                          <a16:creationId xmlns:a16="http://schemas.microsoft.com/office/drawing/2014/main" id="{7741AA1E-1686-0E68-B36E-B1C7A5BE3C7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9804390" y="649300"/>
                      <a:ext cx="436945" cy="523220"/>
                    </a:xfrm>
                    <a:prstGeom prst="rect">
                      <a:avLst/>
                    </a:prstGeom>
                    <a:blipFill>
                      <a:blip r:embed="rId32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13" name="Rounded Rectangle 112">
                  <a:extLst>
                    <a:ext uri="{FF2B5EF4-FFF2-40B4-BE49-F238E27FC236}">
                      <a16:creationId xmlns:a16="http://schemas.microsoft.com/office/drawing/2014/main" id="{FCF08D39-7677-4311-B1DE-FCBCA638062C}"/>
                    </a:ext>
                  </a:extLst>
                </p:cNvPr>
                <p:cNvSpPr/>
                <p:nvPr/>
              </p:nvSpPr>
              <p:spPr>
                <a:xfrm>
                  <a:off x="5770116" y="543465"/>
                  <a:ext cx="6343082" cy="6271400"/>
                </a:xfrm>
                <a:prstGeom prst="roundRect">
                  <a:avLst>
                    <a:gd name="adj" fmla="val 2411"/>
                  </a:avLst>
                </a:prstGeom>
                <a:noFill/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A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114" name="TextBox 113">
                      <a:extLst>
                        <a:ext uri="{FF2B5EF4-FFF2-40B4-BE49-F238E27FC236}">
                          <a16:creationId xmlns:a16="http://schemas.microsoft.com/office/drawing/2014/main" id="{8D52E51A-6D1A-F1EC-D03A-C7C87145ABC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047898" y="4224205"/>
                      <a:ext cx="607527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A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𝛼</m:t>
                            </m:r>
                          </m:oMath>
                        </m:oMathPara>
                      </a14:m>
                      <a:endParaRPr lang="en-UA" sz="2800" dirty="0"/>
                    </a:p>
                  </p:txBody>
                </p:sp>
              </mc:Choice>
              <mc:Fallback xmlns="">
                <p:sp>
                  <p:nvSpPr>
                    <p:cNvPr id="114" name="TextBox 113">
                      <a:extLst>
                        <a:ext uri="{FF2B5EF4-FFF2-40B4-BE49-F238E27FC236}">
                          <a16:creationId xmlns:a16="http://schemas.microsoft.com/office/drawing/2014/main" id="{8D52E51A-6D1A-F1EC-D03A-C7C87145ABC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047898" y="4224205"/>
                      <a:ext cx="607527" cy="523220"/>
                    </a:xfrm>
                    <a:prstGeom prst="rect">
                      <a:avLst/>
                    </a:prstGeom>
                    <a:blipFill>
                      <a:blip r:embed="rId3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115" name="Rounded Rectangle 114">
                  <a:extLst>
                    <a:ext uri="{FF2B5EF4-FFF2-40B4-BE49-F238E27FC236}">
                      <a16:creationId xmlns:a16="http://schemas.microsoft.com/office/drawing/2014/main" id="{28B893E2-2BA0-0FBE-4D63-193AF97FE029}"/>
                    </a:ext>
                  </a:extLst>
                </p:cNvPr>
                <p:cNvSpPr/>
                <p:nvPr/>
              </p:nvSpPr>
              <p:spPr>
                <a:xfrm>
                  <a:off x="5774138" y="4935372"/>
                  <a:ext cx="6339059" cy="1874147"/>
                </a:xfrm>
                <a:prstGeom prst="roundRect">
                  <a:avLst>
                    <a:gd name="adj" fmla="val 5947"/>
                  </a:avLst>
                </a:prstGeom>
                <a:solidFill>
                  <a:schemeClr val="bg1"/>
                </a:solidFill>
                <a:ln w="3175">
                  <a:solidFill>
                    <a:schemeClr val="bg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just"/>
                  <a:r>
                    <a:rPr lang="uk-UA" sz="2400" dirty="0">
                      <a:solidFill>
                        <a:srgbClr val="42465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Проекції паралельних прямих паралельні між собою або збігаються. Проекції двох паралельних відрізків лежать на паралельних прямих або на одній прямій</a:t>
                  </a:r>
                  <a:endParaRPr lang="en-UA" sz="2400" dirty="0">
                    <a:solidFill>
                      <a:srgbClr val="424651"/>
                    </a:solidFill>
                  </a:endParaRPr>
                </a:p>
              </p:txBody>
            </p:sp>
            <p:cxnSp>
              <p:nvCxnSpPr>
                <p:cNvPr id="116" name="Straight Connector 115">
                  <a:extLst>
                    <a:ext uri="{FF2B5EF4-FFF2-40B4-BE49-F238E27FC236}">
                      <a16:creationId xmlns:a16="http://schemas.microsoft.com/office/drawing/2014/main" id="{48E40A83-3D84-7467-6147-89E7CEBBAF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538794" y="1749843"/>
                  <a:ext cx="1310803" cy="3009906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7" name="Straight Connector 116">
                  <a:extLst>
                    <a:ext uri="{FF2B5EF4-FFF2-40B4-BE49-F238E27FC236}">
                      <a16:creationId xmlns:a16="http://schemas.microsoft.com/office/drawing/2014/main" id="{BB233C7C-5A27-0013-0A68-CFD231D6B0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549734" y="4763624"/>
                  <a:ext cx="3009435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8" name="Straight Connector 117">
                  <a:extLst>
                    <a:ext uri="{FF2B5EF4-FFF2-40B4-BE49-F238E27FC236}">
                      <a16:creationId xmlns:a16="http://schemas.microsoft.com/office/drawing/2014/main" id="{5F3485C6-3A69-16AC-288A-07D8930F9F2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0559169" y="1775571"/>
                  <a:ext cx="1299598" cy="298417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19" name="Straight Connector 118">
                  <a:extLst>
                    <a:ext uri="{FF2B5EF4-FFF2-40B4-BE49-F238E27FC236}">
                      <a16:creationId xmlns:a16="http://schemas.microsoft.com/office/drawing/2014/main" id="{D23C3B34-46FB-954F-F3DC-EF1048D90F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849597" y="1755992"/>
                  <a:ext cx="3009435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43" name="Rounded Rectangle 142">
                  <a:extLst>
                    <a:ext uri="{FF2B5EF4-FFF2-40B4-BE49-F238E27FC236}">
                      <a16:creationId xmlns:a16="http://schemas.microsoft.com/office/drawing/2014/main" id="{29410AC8-0B87-260E-5A06-3DDB6CD78931}"/>
                    </a:ext>
                  </a:extLst>
                </p:cNvPr>
                <p:cNvSpPr/>
                <p:nvPr/>
              </p:nvSpPr>
              <p:spPr>
                <a:xfrm>
                  <a:off x="5918032" y="732098"/>
                  <a:ext cx="585972" cy="692886"/>
                </a:xfrm>
                <a:prstGeom prst="round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800" dirty="0">
                      <a:solidFill>
                        <a:srgbClr val="424651"/>
                      </a:solidFill>
                      <a:latin typeface="Verdana" panose="020B0604030504040204" pitchFamily="34" charset="0"/>
                      <a:ea typeface="Verdana" panose="020B0604030504040204" pitchFamily="34" charset="0"/>
                      <a:cs typeface="Verdana" panose="020B0604030504040204" pitchFamily="34" charset="0"/>
                    </a:rPr>
                    <a:t>2</a:t>
                  </a:r>
                  <a:endParaRPr lang="en-UA" sz="2800" dirty="0">
                    <a:solidFill>
                      <a:srgbClr val="42465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  <p:cxnSp>
              <p:nvCxnSpPr>
                <p:cNvPr id="144" name="Straight Connector 143">
                  <a:extLst>
                    <a:ext uri="{FF2B5EF4-FFF2-40B4-BE49-F238E27FC236}">
                      <a16:creationId xmlns:a16="http://schemas.microsoft.com/office/drawing/2014/main" id="{83CEF38F-25B5-B216-3FEC-9556FB21CD5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539454" y="774365"/>
                  <a:ext cx="394393" cy="210063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Straight Connector 144">
                  <a:extLst>
                    <a:ext uri="{FF2B5EF4-FFF2-40B4-BE49-F238E27FC236}">
                      <a16:creationId xmlns:a16="http://schemas.microsoft.com/office/drawing/2014/main" id="{BF85D2DF-8BA3-A468-3297-E146197D42B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539454" y="2883794"/>
                  <a:ext cx="3016888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Straight Connector 145">
                  <a:extLst>
                    <a:ext uri="{FF2B5EF4-FFF2-40B4-BE49-F238E27FC236}">
                      <a16:creationId xmlns:a16="http://schemas.microsoft.com/office/drawing/2014/main" id="{0D1CD581-2072-7154-EC3C-9884A89B6A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933847" y="774365"/>
                  <a:ext cx="3018733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Connector 146">
                  <a:extLst>
                    <a:ext uri="{FF2B5EF4-FFF2-40B4-BE49-F238E27FC236}">
                      <a16:creationId xmlns:a16="http://schemas.microsoft.com/office/drawing/2014/main" id="{A0AD792B-252A-5AC5-E9D3-01BDC1412F1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1557942" y="780559"/>
                  <a:ext cx="394881" cy="2103235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Straight Connector 168">
                  <a:extLst>
                    <a:ext uri="{FF2B5EF4-FFF2-40B4-BE49-F238E27FC236}">
                      <a16:creationId xmlns:a16="http://schemas.microsoft.com/office/drawing/2014/main" id="{B5ADB4E3-D9C6-A1E6-042A-0316A18B5B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943795" y="2558471"/>
                  <a:ext cx="2471346" cy="742835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Straight Connector 169">
                  <a:extLst>
                    <a:ext uri="{FF2B5EF4-FFF2-40B4-BE49-F238E27FC236}">
                      <a16:creationId xmlns:a16="http://schemas.microsoft.com/office/drawing/2014/main" id="{C1796C9F-C4AF-6CB1-DFE7-7284F48B920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027252" y="883195"/>
                  <a:ext cx="1060291" cy="225996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Straight Connector 172">
                  <a:extLst>
                    <a:ext uri="{FF2B5EF4-FFF2-40B4-BE49-F238E27FC236}">
                      <a16:creationId xmlns:a16="http://schemas.microsoft.com/office/drawing/2014/main" id="{F03C0735-6FB8-8F9E-FF37-D12C02A9E4D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377760" y="1239623"/>
                  <a:ext cx="1059293" cy="225784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7" name="Straight Connector 176">
                  <a:extLst>
                    <a:ext uri="{FF2B5EF4-FFF2-40B4-BE49-F238E27FC236}">
                      <a16:creationId xmlns:a16="http://schemas.microsoft.com/office/drawing/2014/main" id="{DAAD8415-A594-34C1-BC94-67B968793F9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684862" y="2133406"/>
                  <a:ext cx="3009435" cy="0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Straight Connector 184">
                  <a:extLst>
                    <a:ext uri="{FF2B5EF4-FFF2-40B4-BE49-F238E27FC236}">
                      <a16:creationId xmlns:a16="http://schemas.microsoft.com/office/drawing/2014/main" id="{898C5A66-DD92-4EA0-A6FF-65845E01383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6020948" y="2152899"/>
                  <a:ext cx="2431582" cy="730884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93" name="Straight Connector 192">
                  <a:extLst>
                    <a:ext uri="{FF2B5EF4-FFF2-40B4-BE49-F238E27FC236}">
                      <a16:creationId xmlns:a16="http://schemas.microsoft.com/office/drawing/2014/main" id="{706C6DFA-EA01-A65D-FEC9-7642BEA5C9A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434423" y="2861488"/>
                  <a:ext cx="850212" cy="1769279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Straight Connector 199">
                  <a:extLst>
                    <a:ext uri="{FF2B5EF4-FFF2-40B4-BE49-F238E27FC236}">
                      <a16:creationId xmlns:a16="http://schemas.microsoft.com/office/drawing/2014/main" id="{C9320ED8-2F9B-B552-AABA-B6A9ED2AAB9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980430" y="2294388"/>
                  <a:ext cx="844924" cy="1758275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Straight Connector 200">
                  <a:extLst>
                    <a:ext uri="{FF2B5EF4-FFF2-40B4-BE49-F238E27FC236}">
                      <a16:creationId xmlns:a16="http://schemas.microsoft.com/office/drawing/2014/main" id="{639A725E-527F-9489-CA36-3736D36B4EB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780109" y="2768633"/>
                  <a:ext cx="842864" cy="1753988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2" name="Straight Connector 201">
                  <a:extLst>
                    <a:ext uri="{FF2B5EF4-FFF2-40B4-BE49-F238E27FC236}">
                      <a16:creationId xmlns:a16="http://schemas.microsoft.com/office/drawing/2014/main" id="{FD5AFC39-A907-F5EE-08AB-766C448D44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043818" y="2581287"/>
                  <a:ext cx="840879" cy="174985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06" name="Straight Connector 205">
                  <a:extLst>
                    <a:ext uri="{FF2B5EF4-FFF2-40B4-BE49-F238E27FC236}">
                      <a16:creationId xmlns:a16="http://schemas.microsoft.com/office/drawing/2014/main" id="{C3859007-4C1B-1B24-8597-53623911BCC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056261" y="4041666"/>
                  <a:ext cx="2179091" cy="654989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Straight Connector 219">
                  <a:extLst>
                    <a:ext uri="{FF2B5EF4-FFF2-40B4-BE49-F238E27FC236}">
                      <a16:creationId xmlns:a16="http://schemas.microsoft.com/office/drawing/2014/main" id="{32980B35-8B33-1894-4D2F-9EF543B61ED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807471" y="3768069"/>
                  <a:ext cx="2026201" cy="609034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2" name="Straight Connector 271">
                  <a:extLst>
                    <a:ext uri="{FF2B5EF4-FFF2-40B4-BE49-F238E27FC236}">
                      <a16:creationId xmlns:a16="http://schemas.microsoft.com/office/drawing/2014/main" id="{9601B5B9-BFEA-0B84-1FD6-5186B41DB7F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11196" y="907581"/>
                  <a:ext cx="587581" cy="1222747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3" name="Straight Connector 272">
                  <a:extLst>
                    <a:ext uri="{FF2B5EF4-FFF2-40B4-BE49-F238E27FC236}">
                      <a16:creationId xmlns:a16="http://schemas.microsoft.com/office/drawing/2014/main" id="{32687E8F-C7B8-AC3E-197B-1D78F674963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475593" y="1268964"/>
                  <a:ext cx="413921" cy="861364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4" name="Straight Connector 273">
                  <a:extLst>
                    <a:ext uri="{FF2B5EF4-FFF2-40B4-BE49-F238E27FC236}">
                      <a16:creationId xmlns:a16="http://schemas.microsoft.com/office/drawing/2014/main" id="{B269F8D8-56CE-2D80-A567-1B120CE63A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753605" y="1050707"/>
                  <a:ext cx="515578" cy="1072911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5" name="Straight Connector 274">
                  <a:extLst>
                    <a:ext uri="{FF2B5EF4-FFF2-40B4-BE49-F238E27FC236}">
                      <a16:creationId xmlns:a16="http://schemas.microsoft.com/office/drawing/2014/main" id="{665EE1DC-A3C1-D1E2-3111-8B946EEC425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192338" y="1424984"/>
                  <a:ext cx="340426" cy="708422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77" name="Straight Connector 276">
                  <a:extLst>
                    <a:ext uri="{FF2B5EF4-FFF2-40B4-BE49-F238E27FC236}">
                      <a16:creationId xmlns:a16="http://schemas.microsoft.com/office/drawing/2014/main" id="{23726E7F-6AB9-3E76-590C-C3F1F0388C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0727738" y="1006997"/>
                  <a:ext cx="539806" cy="1123331"/>
                </a:xfrm>
                <a:prstGeom prst="line">
                  <a:avLst/>
                </a:prstGeom>
                <a:ln w="28575" cap="rnd">
                  <a:solidFill>
                    <a:schemeClr val="bg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4" name="TextBox 283">
                      <a:extLst>
                        <a:ext uri="{FF2B5EF4-FFF2-40B4-BE49-F238E27FC236}">
                          <a16:creationId xmlns:a16="http://schemas.microsoft.com/office/drawing/2014/main" id="{A97C6836-2548-3E37-8DCB-C613CD71F513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833351" y="1064951"/>
                      <a:ext cx="436945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𝑙</m:t>
                            </m:r>
                          </m:oMath>
                        </m:oMathPara>
                      </a14:m>
                      <a:endParaRPr lang="en-UA" sz="2800" dirty="0"/>
                    </a:p>
                  </p:txBody>
                </p:sp>
              </mc:Choice>
              <mc:Fallback xmlns="">
                <p:sp>
                  <p:nvSpPr>
                    <p:cNvPr id="284" name="TextBox 283">
                      <a:extLst>
                        <a:ext uri="{FF2B5EF4-FFF2-40B4-BE49-F238E27FC236}">
                          <a16:creationId xmlns:a16="http://schemas.microsoft.com/office/drawing/2014/main" id="{A97C6836-2548-3E37-8DCB-C613CD71F513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833351" y="1064951"/>
                      <a:ext cx="436945" cy="523220"/>
                    </a:xfrm>
                    <a:prstGeom prst="rect">
                      <a:avLst/>
                    </a:prstGeom>
                    <a:blipFill>
                      <a:blip r:embed="rId3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5" name="TextBox 284">
                      <a:extLst>
                        <a:ext uri="{FF2B5EF4-FFF2-40B4-BE49-F238E27FC236}">
                          <a16:creationId xmlns:a16="http://schemas.microsoft.com/office/drawing/2014/main" id="{85146F2B-6F0F-9999-187C-A7BA52735819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1399439" y="763574"/>
                      <a:ext cx="607527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A" sz="280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𝛽</m:t>
                            </m:r>
                          </m:oMath>
                        </m:oMathPara>
                      </a14:m>
                      <a:endParaRPr lang="en-UA" sz="2800" dirty="0"/>
                    </a:p>
                  </p:txBody>
                </p:sp>
              </mc:Choice>
              <mc:Fallback xmlns="">
                <p:sp>
                  <p:nvSpPr>
                    <p:cNvPr id="285" name="TextBox 284">
                      <a:extLst>
                        <a:ext uri="{FF2B5EF4-FFF2-40B4-BE49-F238E27FC236}">
                          <a16:creationId xmlns:a16="http://schemas.microsoft.com/office/drawing/2014/main" id="{85146F2B-6F0F-9999-187C-A7BA52735819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1399439" y="763574"/>
                      <a:ext cx="607527" cy="523220"/>
                    </a:xfrm>
                    <a:prstGeom prst="rect">
                      <a:avLst/>
                    </a:prstGeom>
                    <a:blipFill>
                      <a:blip r:embed="rId35"/>
                      <a:stretch>
                        <a:fillRect b="-16667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6" name="TextBox 285">
                      <a:extLst>
                        <a:ext uri="{FF2B5EF4-FFF2-40B4-BE49-F238E27FC236}">
                          <a16:creationId xmlns:a16="http://schemas.microsoft.com/office/drawing/2014/main" id="{08572438-93AD-F151-9FDB-254367E5728F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0230334" y="1007316"/>
                      <a:ext cx="436945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𝑏</m:t>
                            </m:r>
                          </m:oMath>
                        </m:oMathPara>
                      </a14:m>
                      <a:endParaRPr lang="en-UA" sz="2800" dirty="0"/>
                    </a:p>
                  </p:txBody>
                </p:sp>
              </mc:Choice>
              <mc:Fallback xmlns="">
                <p:sp>
                  <p:nvSpPr>
                    <p:cNvPr id="286" name="TextBox 285">
                      <a:extLst>
                        <a:ext uri="{FF2B5EF4-FFF2-40B4-BE49-F238E27FC236}">
                          <a16:creationId xmlns:a16="http://schemas.microsoft.com/office/drawing/2014/main" id="{08572438-93AD-F151-9FDB-254367E5728F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0230334" y="1007316"/>
                      <a:ext cx="436945" cy="523220"/>
                    </a:xfrm>
                    <a:prstGeom prst="rect">
                      <a:avLst/>
                    </a:prstGeom>
                    <a:blipFill>
                      <a:blip r:embed="rId36"/>
                      <a:stretch>
                        <a:fillRect l="-277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7" name="TextBox 286">
                      <a:extLst>
                        <a:ext uri="{FF2B5EF4-FFF2-40B4-BE49-F238E27FC236}">
                          <a16:creationId xmlns:a16="http://schemas.microsoft.com/office/drawing/2014/main" id="{2DA1764A-BDF8-212A-E0F9-6721C776D780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8771259" y="1636522"/>
                      <a:ext cx="436945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n-US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b>
                                <m:r>
                                  <a:rPr lang="en-US" sz="28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</m:oMath>
                        </m:oMathPara>
                      </a14:m>
                      <a:endParaRPr lang="en-UA" sz="2800" dirty="0"/>
                    </a:p>
                  </p:txBody>
                </p:sp>
              </mc:Choice>
              <mc:Fallback xmlns="">
                <p:sp>
                  <p:nvSpPr>
                    <p:cNvPr id="287" name="TextBox 286">
                      <a:extLst>
                        <a:ext uri="{FF2B5EF4-FFF2-40B4-BE49-F238E27FC236}">
                          <a16:creationId xmlns:a16="http://schemas.microsoft.com/office/drawing/2014/main" id="{2DA1764A-BDF8-212A-E0F9-6721C776D780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8771259" y="1636522"/>
                      <a:ext cx="436945" cy="523220"/>
                    </a:xfrm>
                    <a:prstGeom prst="rect">
                      <a:avLst/>
                    </a:prstGeom>
                    <a:blipFill>
                      <a:blip r:embed="rId37"/>
                      <a:stretch>
                        <a:fillRect r="-16667" b="-2381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88" name="TextBox 287">
                      <a:extLst>
                        <a:ext uri="{FF2B5EF4-FFF2-40B4-BE49-F238E27FC236}">
                          <a16:creationId xmlns:a16="http://schemas.microsoft.com/office/drawing/2014/main" id="{E86CDF36-682D-98CC-7259-65BF3E5786C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5839604" y="2351783"/>
                      <a:ext cx="436945" cy="52322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𝑚</m:t>
                            </m:r>
                          </m:oMath>
                        </m:oMathPara>
                      </a14:m>
                      <a:endParaRPr lang="en-UA" sz="2800" dirty="0"/>
                    </a:p>
                  </p:txBody>
                </p:sp>
              </mc:Choice>
              <mc:Fallback xmlns="">
                <p:sp>
                  <p:nvSpPr>
                    <p:cNvPr id="288" name="TextBox 287">
                      <a:extLst>
                        <a:ext uri="{FF2B5EF4-FFF2-40B4-BE49-F238E27FC236}">
                          <a16:creationId xmlns:a16="http://schemas.microsoft.com/office/drawing/2014/main" id="{E86CDF36-682D-98CC-7259-65BF3E5786C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5839604" y="2351783"/>
                      <a:ext cx="436945" cy="523220"/>
                    </a:xfrm>
                    <a:prstGeom prst="rect">
                      <a:avLst/>
                    </a:prstGeom>
                    <a:blipFill>
                      <a:blip r:embed="rId38"/>
                      <a:stretch>
                        <a:fillRect r="-8333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UA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3" name="TextBox 292">
                    <a:extLst>
                      <a:ext uri="{FF2B5EF4-FFF2-40B4-BE49-F238E27FC236}">
                        <a16:creationId xmlns:a16="http://schemas.microsoft.com/office/drawing/2014/main" id="{4127A451-6260-8224-D2A4-5EB6034B935E}"/>
                      </a:ext>
                    </a:extLst>
                  </p:cNvPr>
                  <p:cNvSpPr txBox="1"/>
                  <p:nvPr/>
                </p:nvSpPr>
                <p:spPr>
                  <a:xfrm>
                    <a:off x="5780880" y="3201804"/>
                    <a:ext cx="436945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𝑛</m:t>
                          </m:r>
                        </m:oMath>
                      </m:oMathPara>
                    </a14:m>
                    <a:endParaRPr lang="en-UA" sz="2800" dirty="0"/>
                  </a:p>
                </p:txBody>
              </p:sp>
            </mc:Choice>
            <mc:Fallback xmlns="">
              <p:sp>
                <p:nvSpPr>
                  <p:cNvPr id="293" name="TextBox 292">
                    <a:extLst>
                      <a:ext uri="{FF2B5EF4-FFF2-40B4-BE49-F238E27FC236}">
                        <a16:creationId xmlns:a16="http://schemas.microsoft.com/office/drawing/2014/main" id="{4127A451-6260-8224-D2A4-5EB6034B935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780880" y="3201804"/>
                    <a:ext cx="436945" cy="523220"/>
                  </a:xfrm>
                  <a:prstGeom prst="rect">
                    <a:avLst/>
                  </a:prstGeom>
                  <a:blipFill>
                    <a:blip r:embed="rId39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4" name="TextBox 293">
                    <a:extLst>
                      <a:ext uri="{FF2B5EF4-FFF2-40B4-BE49-F238E27FC236}">
                        <a16:creationId xmlns:a16="http://schemas.microsoft.com/office/drawing/2014/main" id="{948C63C5-043A-9E93-B2D5-17C0A45068E0}"/>
                      </a:ext>
                    </a:extLst>
                  </p:cNvPr>
                  <p:cNvSpPr txBox="1"/>
                  <p:nvPr/>
                </p:nvSpPr>
                <p:spPr>
                  <a:xfrm>
                    <a:off x="9511423" y="3267660"/>
                    <a:ext cx="578312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800" dirty="0"/>
                  </a:p>
                </p:txBody>
              </p:sp>
            </mc:Choice>
            <mc:Fallback xmlns="">
              <p:sp>
                <p:nvSpPr>
                  <p:cNvPr id="294" name="TextBox 293">
                    <a:extLst>
                      <a:ext uri="{FF2B5EF4-FFF2-40B4-BE49-F238E27FC236}">
                        <a16:creationId xmlns:a16="http://schemas.microsoft.com/office/drawing/2014/main" id="{948C63C5-043A-9E93-B2D5-17C0A45068E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9511423" y="3267660"/>
                    <a:ext cx="578312" cy="523220"/>
                  </a:xfrm>
                  <a:prstGeom prst="rect">
                    <a:avLst/>
                  </a:prstGeom>
                  <a:blipFill>
                    <a:blip r:embed="rId40"/>
                    <a:stretch>
                      <a:fillRect r="-6383" b="-2381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5" name="TextBox 294">
                    <a:extLst>
                      <a:ext uri="{FF2B5EF4-FFF2-40B4-BE49-F238E27FC236}">
                        <a16:creationId xmlns:a16="http://schemas.microsoft.com/office/drawing/2014/main" id="{6BBBADB4-44D6-0D7C-19AF-D54E6850B4B8}"/>
                      </a:ext>
                    </a:extLst>
                  </p:cNvPr>
                  <p:cNvSpPr txBox="1"/>
                  <p:nvPr/>
                </p:nvSpPr>
                <p:spPr>
                  <a:xfrm>
                    <a:off x="10108714" y="3596374"/>
                    <a:ext cx="578312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b>
                              <m:r>
                                <a:rPr lang="en-US" sz="2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800" dirty="0"/>
                  </a:p>
                </p:txBody>
              </p:sp>
            </mc:Choice>
            <mc:Fallback xmlns="">
              <p:sp>
                <p:nvSpPr>
                  <p:cNvPr id="295" name="TextBox 294">
                    <a:extLst>
                      <a:ext uri="{FF2B5EF4-FFF2-40B4-BE49-F238E27FC236}">
                        <a16:creationId xmlns:a16="http://schemas.microsoft.com/office/drawing/2014/main" id="{6BBBADB4-44D6-0D7C-19AF-D54E6850B4B8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0108714" y="3596374"/>
                    <a:ext cx="578312" cy="523220"/>
                  </a:xfrm>
                  <a:prstGeom prst="rect">
                    <a:avLst/>
                  </a:prstGeom>
                  <a:blipFill>
                    <a:blip r:embed="rId41"/>
                    <a:stretch>
                      <a:fillRect b="-2381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8" name="TextBox 297">
                    <a:extLst>
                      <a:ext uri="{FF2B5EF4-FFF2-40B4-BE49-F238E27FC236}">
                        <a16:creationId xmlns:a16="http://schemas.microsoft.com/office/drawing/2014/main" id="{34219004-6457-FBBD-5149-6A2DAB38631F}"/>
                      </a:ext>
                    </a:extLst>
                  </p:cNvPr>
                  <p:cNvSpPr txBox="1"/>
                  <p:nvPr/>
                </p:nvSpPr>
                <p:spPr>
                  <a:xfrm>
                    <a:off x="6765059" y="2095325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𝑃</m:t>
                          </m:r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298" name="TextBox 297">
                    <a:extLst>
                      <a:ext uri="{FF2B5EF4-FFF2-40B4-BE49-F238E27FC236}">
                        <a16:creationId xmlns:a16="http://schemas.microsoft.com/office/drawing/2014/main" id="{34219004-6457-FBBD-5149-6A2DAB38631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765059" y="2095325"/>
                    <a:ext cx="436945" cy="492443"/>
                  </a:xfrm>
                  <a:prstGeom prst="rect">
                    <a:avLst/>
                  </a:prstGeom>
                  <a:blipFill>
                    <a:blip r:embed="rId4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99" name="TextBox 298">
                    <a:extLst>
                      <a:ext uri="{FF2B5EF4-FFF2-40B4-BE49-F238E27FC236}">
                        <a16:creationId xmlns:a16="http://schemas.microsoft.com/office/drawing/2014/main" id="{5E1DC557-05C7-CF8F-FF93-C5BE0A4A690A}"/>
                      </a:ext>
                    </a:extLst>
                  </p:cNvPr>
                  <p:cNvSpPr txBox="1"/>
                  <p:nvPr/>
                </p:nvSpPr>
                <p:spPr>
                  <a:xfrm>
                    <a:off x="7779764" y="1771884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𝑄</m:t>
                          </m:r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299" name="TextBox 298">
                    <a:extLst>
                      <a:ext uri="{FF2B5EF4-FFF2-40B4-BE49-F238E27FC236}">
                        <a16:creationId xmlns:a16="http://schemas.microsoft.com/office/drawing/2014/main" id="{5E1DC557-05C7-CF8F-FF93-C5BE0A4A690A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79764" y="1771884"/>
                    <a:ext cx="436945" cy="492443"/>
                  </a:xfrm>
                  <a:prstGeom prst="rect">
                    <a:avLst/>
                  </a:prstGeom>
                  <a:blipFill>
                    <a:blip r:embed="rId43"/>
                    <a:stretch>
                      <a:fillRect l="-11111" r="-5556" b="-12500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0" name="TextBox 299">
                    <a:extLst>
                      <a:ext uri="{FF2B5EF4-FFF2-40B4-BE49-F238E27FC236}">
                        <a16:creationId xmlns:a16="http://schemas.microsoft.com/office/drawing/2014/main" id="{C18C2450-AF67-6259-C0D7-F8D4A04FFA8E}"/>
                      </a:ext>
                    </a:extLst>
                  </p:cNvPr>
                  <p:cNvSpPr txBox="1"/>
                  <p:nvPr/>
                </p:nvSpPr>
                <p:spPr>
                  <a:xfrm>
                    <a:off x="7165419" y="2405664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𝑅</m:t>
                          </m:r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300" name="TextBox 299">
                    <a:extLst>
                      <a:ext uri="{FF2B5EF4-FFF2-40B4-BE49-F238E27FC236}">
                        <a16:creationId xmlns:a16="http://schemas.microsoft.com/office/drawing/2014/main" id="{C18C2450-AF67-6259-C0D7-F8D4A04FFA8E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165419" y="2405664"/>
                    <a:ext cx="436945" cy="492443"/>
                  </a:xfrm>
                  <a:prstGeom prst="rect">
                    <a:avLst/>
                  </a:prstGeom>
                  <a:blipFill>
                    <a:blip r:embed="rId4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1" name="TextBox 300">
                    <a:extLst>
                      <a:ext uri="{FF2B5EF4-FFF2-40B4-BE49-F238E27FC236}">
                        <a16:creationId xmlns:a16="http://schemas.microsoft.com/office/drawing/2014/main" id="{6E866169-7B8B-76C0-FD26-F9D62645CFE0}"/>
                      </a:ext>
                    </a:extLst>
                  </p:cNvPr>
                  <p:cNvSpPr txBox="1"/>
                  <p:nvPr/>
                </p:nvSpPr>
                <p:spPr>
                  <a:xfrm>
                    <a:off x="7538017" y="2317294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6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301" name="TextBox 300">
                    <a:extLst>
                      <a:ext uri="{FF2B5EF4-FFF2-40B4-BE49-F238E27FC236}">
                        <a16:creationId xmlns:a16="http://schemas.microsoft.com/office/drawing/2014/main" id="{6E866169-7B8B-76C0-FD26-F9D62645CFE0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538017" y="2317294"/>
                    <a:ext cx="436945" cy="492443"/>
                  </a:xfrm>
                  <a:prstGeom prst="rect">
                    <a:avLst/>
                  </a:prstGeom>
                  <a:blipFill>
                    <a:blip r:embed="rId45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2" name="TextBox 301">
                    <a:extLst>
                      <a:ext uri="{FF2B5EF4-FFF2-40B4-BE49-F238E27FC236}">
                        <a16:creationId xmlns:a16="http://schemas.microsoft.com/office/drawing/2014/main" id="{EEBE310B-61AD-3B49-04A1-5A2A1335A172}"/>
                      </a:ext>
                    </a:extLst>
                  </p:cNvPr>
                  <p:cNvSpPr txBox="1"/>
                  <p:nvPr/>
                </p:nvSpPr>
                <p:spPr>
                  <a:xfrm>
                    <a:off x="7333363" y="3945611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𝑃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302" name="TextBox 301">
                    <a:extLst>
                      <a:ext uri="{FF2B5EF4-FFF2-40B4-BE49-F238E27FC236}">
                        <a16:creationId xmlns:a16="http://schemas.microsoft.com/office/drawing/2014/main" id="{EEBE310B-61AD-3B49-04A1-5A2A1335A17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333363" y="3945611"/>
                    <a:ext cx="436945" cy="492443"/>
                  </a:xfrm>
                  <a:prstGeom prst="rect">
                    <a:avLst/>
                  </a:prstGeom>
                  <a:blipFill>
                    <a:blip r:embed="rId46"/>
                    <a:stretch>
                      <a:fillRect l="-2857" r="-8571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3" name="TextBox 302">
                    <a:extLst>
                      <a:ext uri="{FF2B5EF4-FFF2-40B4-BE49-F238E27FC236}">
                        <a16:creationId xmlns:a16="http://schemas.microsoft.com/office/drawing/2014/main" id="{180CA54A-BB24-9496-019A-B4B5973DDECC}"/>
                      </a:ext>
                    </a:extLst>
                  </p:cNvPr>
                  <p:cNvSpPr txBox="1"/>
                  <p:nvPr/>
                </p:nvSpPr>
                <p:spPr>
                  <a:xfrm>
                    <a:off x="8652043" y="3501509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𝑄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303" name="TextBox 302">
                    <a:extLst>
                      <a:ext uri="{FF2B5EF4-FFF2-40B4-BE49-F238E27FC236}">
                        <a16:creationId xmlns:a16="http://schemas.microsoft.com/office/drawing/2014/main" id="{180CA54A-BB24-9496-019A-B4B5973DDEC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652043" y="3501509"/>
                    <a:ext cx="436945" cy="492443"/>
                  </a:xfrm>
                  <a:prstGeom prst="rect">
                    <a:avLst/>
                  </a:prstGeom>
                  <a:blipFill>
                    <a:blip r:embed="rId47"/>
                    <a:stretch>
                      <a:fillRect l="-14286" r="-17143" b="-15000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4" name="TextBox 303">
                    <a:extLst>
                      <a:ext uri="{FF2B5EF4-FFF2-40B4-BE49-F238E27FC236}">
                        <a16:creationId xmlns:a16="http://schemas.microsoft.com/office/drawing/2014/main" id="{2AAF07B5-8A6A-72DB-D96A-BB072611C363}"/>
                      </a:ext>
                    </a:extLst>
                  </p:cNvPr>
                  <p:cNvSpPr txBox="1"/>
                  <p:nvPr/>
                </p:nvSpPr>
                <p:spPr>
                  <a:xfrm>
                    <a:off x="7772349" y="4219528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𝑅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304" name="TextBox 303">
                    <a:extLst>
                      <a:ext uri="{FF2B5EF4-FFF2-40B4-BE49-F238E27FC236}">
                        <a16:creationId xmlns:a16="http://schemas.microsoft.com/office/drawing/2014/main" id="{2AAF07B5-8A6A-72DB-D96A-BB072611C363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7772349" y="4219528"/>
                    <a:ext cx="436945" cy="492443"/>
                  </a:xfrm>
                  <a:prstGeom prst="rect">
                    <a:avLst/>
                  </a:prstGeom>
                  <a:blipFill>
                    <a:blip r:embed="rId48"/>
                    <a:stretch>
                      <a:fillRect l="-5714" r="-14286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05" name="TextBox 304">
                    <a:extLst>
                      <a:ext uri="{FF2B5EF4-FFF2-40B4-BE49-F238E27FC236}">
                        <a16:creationId xmlns:a16="http://schemas.microsoft.com/office/drawing/2014/main" id="{E2F8C16E-F48E-0871-97B1-BA4396129572}"/>
                      </a:ext>
                    </a:extLst>
                  </p:cNvPr>
                  <p:cNvSpPr txBox="1"/>
                  <p:nvPr/>
                </p:nvSpPr>
                <p:spPr>
                  <a:xfrm>
                    <a:off x="8498655" y="4017497"/>
                    <a:ext cx="436945" cy="49244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𝑆</m:t>
                              </m:r>
                            </m:e>
                            <m:sub>
                              <m:r>
                                <a:rPr lang="en-US" sz="26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oMath>
                      </m:oMathPara>
                    </a14:m>
                    <a:endParaRPr lang="en-UA" sz="2600" dirty="0"/>
                  </a:p>
                </p:txBody>
              </p:sp>
            </mc:Choice>
            <mc:Fallback xmlns="">
              <p:sp>
                <p:nvSpPr>
                  <p:cNvPr id="305" name="TextBox 304">
                    <a:extLst>
                      <a:ext uri="{FF2B5EF4-FFF2-40B4-BE49-F238E27FC236}">
                        <a16:creationId xmlns:a16="http://schemas.microsoft.com/office/drawing/2014/main" id="{E2F8C16E-F48E-0871-97B1-BA4396129572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498655" y="4017497"/>
                    <a:ext cx="436945" cy="492443"/>
                  </a:xfrm>
                  <a:prstGeom prst="rect">
                    <a:avLst/>
                  </a:prstGeom>
                  <a:blipFill>
                    <a:blip r:embed="rId49"/>
                    <a:stretch>
                      <a:fillRect l="-5714" r="-5714"/>
                    </a:stretch>
                  </a:blipFill>
                </p:spPr>
                <p:txBody>
                  <a:bodyPr/>
                  <a:lstStyle/>
                  <a:p>
                    <a:r>
                      <a:rPr lang="en-UA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307" name="Straight Connector 306">
              <a:extLst>
                <a:ext uri="{FF2B5EF4-FFF2-40B4-BE49-F238E27FC236}">
                  <a16:creationId xmlns:a16="http://schemas.microsoft.com/office/drawing/2014/main" id="{4A54C9B7-A53F-4C6F-2534-244DA99C9B68}"/>
                </a:ext>
              </a:extLst>
            </p:cNvPr>
            <p:cNvCxnSpPr>
              <a:cxnSpLocks/>
            </p:cNvCxnSpPr>
            <p:nvPr/>
          </p:nvCxnSpPr>
          <p:spPr>
            <a:xfrm>
              <a:off x="11264924" y="2124874"/>
              <a:ext cx="219325" cy="456413"/>
            </a:xfrm>
            <a:prstGeom prst="line">
              <a:avLst/>
            </a:prstGeom>
            <a:ln w="28575" cap="rnd">
              <a:solidFill>
                <a:schemeClr val="bg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0" name="Straight Connector 309">
              <a:extLst>
                <a:ext uri="{FF2B5EF4-FFF2-40B4-BE49-F238E27FC236}">
                  <a16:creationId xmlns:a16="http://schemas.microsoft.com/office/drawing/2014/main" id="{C2080652-05C1-CEBE-E121-249F7EA5F80E}"/>
                </a:ext>
              </a:extLst>
            </p:cNvPr>
            <p:cNvCxnSpPr>
              <a:cxnSpLocks/>
            </p:cNvCxnSpPr>
            <p:nvPr/>
          </p:nvCxnSpPr>
          <p:spPr>
            <a:xfrm>
              <a:off x="11497483" y="2608826"/>
              <a:ext cx="180327" cy="37525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38240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42465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>
            <a:extLst>
              <a:ext uri="{FF2B5EF4-FFF2-40B4-BE49-F238E27FC236}">
                <a16:creationId xmlns:a16="http://schemas.microsoft.com/office/drawing/2014/main" id="{B51EFCE0-F329-818B-0CCC-343488B0C5F4}"/>
              </a:ext>
            </a:extLst>
          </p:cNvPr>
          <p:cNvGrpSpPr/>
          <p:nvPr/>
        </p:nvGrpSpPr>
        <p:grpSpPr>
          <a:xfrm>
            <a:off x="78800" y="4853012"/>
            <a:ext cx="781580" cy="781580"/>
            <a:chOff x="1270461" y="4853012"/>
            <a:chExt cx="781580" cy="781580"/>
          </a:xfrm>
        </p:grpSpPr>
        <p:sp>
          <p:nvSpPr>
            <p:cNvPr id="76" name="Oval 75">
              <a:extLst>
                <a:ext uri="{FF2B5EF4-FFF2-40B4-BE49-F238E27FC236}">
                  <a16:creationId xmlns:a16="http://schemas.microsoft.com/office/drawing/2014/main" id="{8A3935A0-1170-9769-AF71-0AC8404F4EC9}"/>
                </a:ext>
              </a:extLst>
            </p:cNvPr>
            <p:cNvSpPr/>
            <p:nvPr/>
          </p:nvSpPr>
          <p:spPr>
            <a:xfrm>
              <a:off x="1270461" y="4853012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77" name="Picture 76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27B4EBCD-9AB9-A13F-22DB-7F1293CA8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76693" y="4977567"/>
              <a:ext cx="569111" cy="569111"/>
            </a:xfrm>
            <a:prstGeom prst="rect">
              <a:avLst/>
            </a:prstGeom>
          </p:spPr>
        </p:pic>
      </p:grpSp>
      <p:grpSp>
        <p:nvGrpSpPr>
          <p:cNvPr id="78" name="Group 77">
            <a:extLst>
              <a:ext uri="{FF2B5EF4-FFF2-40B4-BE49-F238E27FC236}">
                <a16:creationId xmlns:a16="http://schemas.microsoft.com/office/drawing/2014/main" id="{CBD70C4F-1C20-83B2-D57D-002B420ACBA3}"/>
              </a:ext>
            </a:extLst>
          </p:cNvPr>
          <p:cNvGrpSpPr/>
          <p:nvPr/>
        </p:nvGrpSpPr>
        <p:grpSpPr>
          <a:xfrm>
            <a:off x="109082" y="3038210"/>
            <a:ext cx="781580" cy="781580"/>
            <a:chOff x="1300743" y="3038210"/>
            <a:chExt cx="781580" cy="781580"/>
          </a:xfrm>
        </p:grpSpPr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F92C6310-F812-6765-2118-5211F51CCC12}"/>
                </a:ext>
              </a:extLst>
            </p:cNvPr>
            <p:cNvSpPr/>
            <p:nvPr/>
          </p:nvSpPr>
          <p:spPr>
            <a:xfrm>
              <a:off x="1300743" y="3038210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0" name="Picture 79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92F36B3C-9123-9F6F-08B5-B1D53CC46A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06977" y="3156237"/>
              <a:ext cx="569111" cy="569111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D4038A2F-1392-7CFF-C73E-4967A2434CD4}"/>
              </a:ext>
            </a:extLst>
          </p:cNvPr>
          <p:cNvGrpSpPr/>
          <p:nvPr/>
        </p:nvGrpSpPr>
        <p:grpSpPr>
          <a:xfrm>
            <a:off x="78803" y="3945611"/>
            <a:ext cx="781580" cy="781580"/>
            <a:chOff x="1270464" y="3945611"/>
            <a:chExt cx="781580" cy="781580"/>
          </a:xfrm>
        </p:grpSpPr>
        <p:sp>
          <p:nvSpPr>
            <p:cNvPr id="82" name="Oval 81">
              <a:extLst>
                <a:ext uri="{FF2B5EF4-FFF2-40B4-BE49-F238E27FC236}">
                  <a16:creationId xmlns:a16="http://schemas.microsoft.com/office/drawing/2014/main" id="{FC289EA5-607A-9158-27A6-064B9CE8929A}"/>
                </a:ext>
              </a:extLst>
            </p:cNvPr>
            <p:cNvSpPr/>
            <p:nvPr/>
          </p:nvSpPr>
          <p:spPr>
            <a:xfrm>
              <a:off x="1270464" y="3945611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3" name="Picture 82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7E0DEA5-CB4E-A36C-B368-8D3746413F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376694" y="4074847"/>
              <a:ext cx="569111" cy="569111"/>
            </a:xfrm>
            <a:prstGeom prst="rect">
              <a:avLst/>
            </a:prstGeom>
          </p:spPr>
        </p:pic>
      </p:grpSp>
      <p:grpSp>
        <p:nvGrpSpPr>
          <p:cNvPr id="84" name="Group 83">
            <a:extLst>
              <a:ext uri="{FF2B5EF4-FFF2-40B4-BE49-F238E27FC236}">
                <a16:creationId xmlns:a16="http://schemas.microsoft.com/office/drawing/2014/main" id="{FEE3C6A9-E343-EDE0-FC78-1CBC142A152E}"/>
              </a:ext>
            </a:extLst>
          </p:cNvPr>
          <p:cNvGrpSpPr/>
          <p:nvPr/>
        </p:nvGrpSpPr>
        <p:grpSpPr>
          <a:xfrm>
            <a:off x="78803" y="2130809"/>
            <a:ext cx="781580" cy="781580"/>
            <a:chOff x="1270464" y="2130809"/>
            <a:chExt cx="781580" cy="781580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5D4217BF-E2F6-908F-A2C5-48F9640677B0}"/>
                </a:ext>
              </a:extLst>
            </p:cNvPr>
            <p:cNvSpPr/>
            <p:nvPr/>
          </p:nvSpPr>
          <p:spPr>
            <a:xfrm>
              <a:off x="1270464" y="213080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6" name="Picture 85" descr="A picture containing black, darkness, screenshot, space&#10;&#10;Description automatically generated">
              <a:extLst>
                <a:ext uri="{FF2B5EF4-FFF2-40B4-BE49-F238E27FC236}">
                  <a16:creationId xmlns:a16="http://schemas.microsoft.com/office/drawing/2014/main" id="{A515A3B2-E8D8-FDD1-156C-18A955438BF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376694" y="2250080"/>
              <a:ext cx="569111" cy="569111"/>
            </a:xfrm>
            <a:prstGeom prst="rect">
              <a:avLst/>
            </a:prstGeom>
          </p:spPr>
        </p:pic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1A6EEA24-FC70-7FC9-90E5-731B24F94C0F}"/>
              </a:ext>
            </a:extLst>
          </p:cNvPr>
          <p:cNvGrpSpPr/>
          <p:nvPr/>
        </p:nvGrpSpPr>
        <p:grpSpPr>
          <a:xfrm>
            <a:off x="78800" y="5760413"/>
            <a:ext cx="781580" cy="781580"/>
            <a:chOff x="1270461" y="5760413"/>
            <a:chExt cx="781580" cy="781580"/>
          </a:xfrm>
        </p:grpSpPr>
        <p:sp>
          <p:nvSpPr>
            <p:cNvPr id="91" name="Oval 90">
              <a:extLst>
                <a:ext uri="{FF2B5EF4-FFF2-40B4-BE49-F238E27FC236}">
                  <a16:creationId xmlns:a16="http://schemas.microsoft.com/office/drawing/2014/main" id="{294BFFB0-6F59-2E2E-68EC-7ED9CDDBAD1C}"/>
                </a:ext>
              </a:extLst>
            </p:cNvPr>
            <p:cNvSpPr/>
            <p:nvPr/>
          </p:nvSpPr>
          <p:spPr>
            <a:xfrm>
              <a:off x="1270461" y="5760413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2" name="Picture 91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716CDC8-966B-0B98-1FE8-DA67B4F667F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376693" y="5866647"/>
              <a:ext cx="569111" cy="569111"/>
            </a:xfrm>
            <a:prstGeom prst="rect">
              <a:avLst/>
            </a:prstGeom>
          </p:spPr>
        </p:pic>
      </p:grpSp>
      <p:grpSp>
        <p:nvGrpSpPr>
          <p:cNvPr id="93" name="Group 92">
            <a:extLst>
              <a:ext uri="{FF2B5EF4-FFF2-40B4-BE49-F238E27FC236}">
                <a16:creationId xmlns:a16="http://schemas.microsoft.com/office/drawing/2014/main" id="{DB4ACCE6-69AF-7096-C330-BAE18A832B87}"/>
              </a:ext>
            </a:extLst>
          </p:cNvPr>
          <p:cNvGrpSpPr/>
          <p:nvPr/>
        </p:nvGrpSpPr>
        <p:grpSpPr>
          <a:xfrm>
            <a:off x="78800" y="1223408"/>
            <a:ext cx="781580" cy="781580"/>
            <a:chOff x="1270461" y="1223408"/>
            <a:chExt cx="781580" cy="781580"/>
          </a:xfrm>
        </p:grpSpPr>
        <p:sp>
          <p:nvSpPr>
            <p:cNvPr id="94" name="Oval 93">
              <a:extLst>
                <a:ext uri="{FF2B5EF4-FFF2-40B4-BE49-F238E27FC236}">
                  <a16:creationId xmlns:a16="http://schemas.microsoft.com/office/drawing/2014/main" id="{C36864C0-E765-BF92-97BC-64D83C7CC95D}"/>
                </a:ext>
              </a:extLst>
            </p:cNvPr>
            <p:cNvSpPr/>
            <p:nvPr/>
          </p:nvSpPr>
          <p:spPr>
            <a:xfrm>
              <a:off x="1270461" y="1223408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A0767654-5351-59AC-D23F-3FE72D7BE34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76695" y="1347183"/>
              <a:ext cx="569111" cy="569111"/>
            </a:xfrm>
            <a:prstGeom prst="rect">
              <a:avLst/>
            </a:prstGeom>
          </p:spPr>
        </p:pic>
      </p:grpSp>
      <p:pic>
        <p:nvPicPr>
          <p:cNvPr id="151" name="Picture 150" descr="Icon&#10;&#10;Description automatically generated" hidden="1">
            <a:hlinkClick r:id="rId8" action="ppaction://hlinksldjump"/>
            <a:extLst>
              <a:ext uri="{FF2B5EF4-FFF2-40B4-BE49-F238E27FC236}">
                <a16:creationId xmlns:a16="http://schemas.microsoft.com/office/drawing/2014/main" id="{719B831F-A1C9-E1EF-7486-5328AD3480C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0175" y="316007"/>
            <a:ext cx="610668" cy="610668"/>
          </a:xfrm>
          <a:prstGeom prst="rect">
            <a:avLst/>
          </a:prstGeom>
        </p:spPr>
      </p:pic>
      <p:grpSp>
        <p:nvGrpSpPr>
          <p:cNvPr id="87" name="Group 86">
            <a:extLst>
              <a:ext uri="{FF2B5EF4-FFF2-40B4-BE49-F238E27FC236}">
                <a16:creationId xmlns:a16="http://schemas.microsoft.com/office/drawing/2014/main" id="{1400B17D-F80A-7E47-D32E-DD23639B0195}"/>
              </a:ext>
            </a:extLst>
          </p:cNvPr>
          <p:cNvGrpSpPr/>
          <p:nvPr/>
        </p:nvGrpSpPr>
        <p:grpSpPr>
          <a:xfrm>
            <a:off x="660540" y="247959"/>
            <a:ext cx="781580" cy="781580"/>
            <a:chOff x="1270464" y="247959"/>
            <a:chExt cx="781580" cy="781580"/>
          </a:xfrm>
        </p:grpSpPr>
        <p:sp>
          <p:nvSpPr>
            <p:cNvPr id="88" name="Oval 87">
              <a:extLst>
                <a:ext uri="{FF2B5EF4-FFF2-40B4-BE49-F238E27FC236}">
                  <a16:creationId xmlns:a16="http://schemas.microsoft.com/office/drawing/2014/main" id="{C4FBA49D-F878-F8CA-1D2E-36B8409B6787}"/>
                </a:ext>
              </a:extLst>
            </p:cNvPr>
            <p:cNvSpPr/>
            <p:nvPr/>
          </p:nvSpPr>
          <p:spPr>
            <a:xfrm>
              <a:off x="1270464" y="247959"/>
              <a:ext cx="781580" cy="78158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A"/>
            </a:p>
          </p:txBody>
        </p:sp>
        <p:pic>
          <p:nvPicPr>
            <p:cNvPr id="89" name="Picture 88" descr="A black background with white text&#10;&#10;Description automatically generated with low confidence">
              <a:extLst>
                <a:ext uri="{FF2B5EF4-FFF2-40B4-BE49-F238E27FC236}">
                  <a16:creationId xmlns:a16="http://schemas.microsoft.com/office/drawing/2014/main" id="{9685018D-66AE-1619-F537-F022E09052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376695" y="336785"/>
              <a:ext cx="569111" cy="569111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2A9D7A85-7E1A-EC86-D04E-F09C64F9F44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5400000">
            <a:off x="-8899017" y="141859"/>
            <a:ext cx="18774834" cy="976799"/>
          </a:xfrm>
          <a:prstGeom prst="rect">
            <a:avLst/>
          </a:prstGeom>
        </p:spPr>
      </p:pic>
      <p:pic>
        <p:nvPicPr>
          <p:cNvPr id="96" name="Picture 95" descr="A picture containing sketch, black and white, circle, design&#10;&#10;Description automatically generated">
            <a:hlinkClick r:id="rId12" action="ppaction://hlinksldjump"/>
            <a:extLst>
              <a:ext uri="{FF2B5EF4-FFF2-40B4-BE49-F238E27FC236}">
                <a16:creationId xmlns:a16="http://schemas.microsoft.com/office/drawing/2014/main" id="{5EEB82E9-7B37-FF3C-F2B2-BC1A58BCBBEB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0673" y="4977567"/>
            <a:ext cx="569111" cy="569111"/>
          </a:xfrm>
          <a:prstGeom prst="rect">
            <a:avLst/>
          </a:prstGeom>
        </p:spPr>
      </p:pic>
      <p:pic>
        <p:nvPicPr>
          <p:cNvPr id="97" name="Picture 96" descr="A grey gear with a number on it&#10;&#10;Description automatically generated with low confidence">
            <a:hlinkClick r:id="rId14" action="ppaction://hlinksldjump"/>
            <a:extLst>
              <a:ext uri="{FF2B5EF4-FFF2-40B4-BE49-F238E27FC236}">
                <a16:creationId xmlns:a16="http://schemas.microsoft.com/office/drawing/2014/main" id="{8AE63F4F-74C9-FD0B-11F5-BD316BE3B80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20957" y="3156237"/>
            <a:ext cx="569111" cy="569111"/>
          </a:xfrm>
          <a:prstGeom prst="rect">
            <a:avLst/>
          </a:prstGeom>
        </p:spPr>
      </p:pic>
      <p:pic>
        <p:nvPicPr>
          <p:cNvPr id="98" name="Picture 97" descr="A grey gear with a number on it&#10;&#10;Description automatically generated with low confidence">
            <a:hlinkClick r:id="rId16" action="ppaction://hlinksldjump"/>
            <a:extLst>
              <a:ext uri="{FF2B5EF4-FFF2-40B4-BE49-F238E27FC236}">
                <a16:creationId xmlns:a16="http://schemas.microsoft.com/office/drawing/2014/main" id="{CC79F6D3-91BB-6920-2446-75195490E9D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0672" y="4074846"/>
            <a:ext cx="569111" cy="569111"/>
          </a:xfrm>
          <a:prstGeom prst="rect">
            <a:avLst/>
          </a:prstGeom>
        </p:spPr>
      </p:pic>
      <p:pic>
        <p:nvPicPr>
          <p:cNvPr id="99" name="Picture 98" descr="A picture containing symbol, circle, logo, graphics&#10;&#10;Description automatically generated">
            <a:hlinkClick r:id="rId18" action="ppaction://hlinksldjump"/>
            <a:extLst>
              <a:ext uri="{FF2B5EF4-FFF2-40B4-BE49-F238E27FC236}">
                <a16:creationId xmlns:a16="http://schemas.microsoft.com/office/drawing/2014/main" id="{480034D9-A2ED-A07F-080F-0815ECFC8598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90671" y="2250079"/>
            <a:ext cx="569111" cy="569111"/>
          </a:xfrm>
          <a:prstGeom prst="rect">
            <a:avLst/>
          </a:prstGeom>
        </p:spPr>
      </p:pic>
      <p:pic>
        <p:nvPicPr>
          <p:cNvPr id="101" name="Picture 100" descr="A grey line drawing of a desk lamp and pencils&#10;&#10;Description automatically generated with low confidence">
            <a:hlinkClick r:id="rId20" action="ppaction://hlinksldjump"/>
            <a:extLst>
              <a:ext uri="{FF2B5EF4-FFF2-40B4-BE49-F238E27FC236}">
                <a16:creationId xmlns:a16="http://schemas.microsoft.com/office/drawing/2014/main" id="{1A9BB541-5E71-C0F3-3A43-149839430B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90670" y="5866647"/>
            <a:ext cx="569111" cy="569111"/>
          </a:xfrm>
          <a:prstGeom prst="rect">
            <a:avLst/>
          </a:prstGeom>
        </p:spPr>
      </p:pic>
      <p:pic>
        <p:nvPicPr>
          <p:cNvPr id="102" name="Picture 101">
            <a:hlinkClick r:id="rId22" action="ppaction://hlinksldjump"/>
            <a:extLst>
              <a:ext uri="{FF2B5EF4-FFF2-40B4-BE49-F238E27FC236}">
                <a16:creationId xmlns:a16="http://schemas.microsoft.com/office/drawing/2014/main" id="{F9B5B71B-8A3F-9907-2450-E20BE9919894}"/>
              </a:ext>
            </a:extLst>
          </p:cNvPr>
          <p:cNvPicPr>
            <a:picLocks noChangeAspect="1"/>
          </p:cNvPicPr>
          <p:nvPr/>
        </p:nvPicPr>
        <p:blipFill>
          <a:blip r:embed="rId23"/>
          <a:srcRect/>
          <a:stretch/>
        </p:blipFill>
        <p:spPr>
          <a:xfrm>
            <a:off x="190669" y="1347182"/>
            <a:ext cx="569111" cy="569111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86168EE1-54BE-027D-F1AA-AF715307F5CB}"/>
              </a:ext>
            </a:extLst>
          </p:cNvPr>
          <p:cNvSpPr/>
          <p:nvPr/>
        </p:nvSpPr>
        <p:spPr>
          <a:xfrm>
            <a:off x="1651945" y="0"/>
            <a:ext cx="10461252" cy="423408"/>
          </a:xfrm>
          <a:prstGeom prst="roundRect">
            <a:avLst>
              <a:gd name="adj" fmla="val 1493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ВЛАСТИВОСТІ ПАРАЛЕЛЬНОГО ПРОЕКТУВАННЯ</a:t>
            </a:r>
            <a:endParaRPr lang="en-UA" sz="2400" i="1" dirty="0">
              <a:solidFill>
                <a:srgbClr val="42465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B90EAFDF-66A5-0514-AC7B-EA8F930A4435}"/>
              </a:ext>
            </a:extLst>
          </p:cNvPr>
          <p:cNvSpPr/>
          <p:nvPr/>
        </p:nvSpPr>
        <p:spPr>
          <a:xfrm>
            <a:off x="1083365" y="1146298"/>
            <a:ext cx="5708801" cy="5577361"/>
          </a:xfrm>
          <a:prstGeom prst="roundRect">
            <a:avLst>
              <a:gd name="adj" fmla="val 2411"/>
            </a:avLst>
          </a:prstGeom>
          <a:noFill/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A"/>
          </a:p>
        </p:txBody>
      </p:sp>
      <p:sp>
        <p:nvSpPr>
          <p:cNvPr id="141" name="Rounded Rectangle 140">
            <a:extLst>
              <a:ext uri="{FF2B5EF4-FFF2-40B4-BE49-F238E27FC236}">
                <a16:creationId xmlns:a16="http://schemas.microsoft.com/office/drawing/2014/main" id="{74433072-9917-3DC3-6A95-EFCA4E3F092A}"/>
              </a:ext>
            </a:extLst>
          </p:cNvPr>
          <p:cNvSpPr/>
          <p:nvPr/>
        </p:nvSpPr>
        <p:spPr>
          <a:xfrm>
            <a:off x="6999185" y="1763206"/>
            <a:ext cx="4988720" cy="1124699"/>
          </a:xfrm>
          <a:prstGeom prst="roundRect">
            <a:avLst>
              <a:gd name="adj" fmla="val 6510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Середина відрізка проектується в середину його проекції</a:t>
            </a:r>
            <a:r>
              <a:rPr lang="en-US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endParaRPr lang="en-UA" sz="2400" dirty="0">
              <a:solidFill>
                <a:srgbClr val="424651"/>
              </a:solidFill>
            </a:endParaRPr>
          </a:p>
        </p:txBody>
      </p:sp>
      <p:sp>
        <p:nvSpPr>
          <p:cNvPr id="154" name="Rounded Rectangle 153">
            <a:extLst>
              <a:ext uri="{FF2B5EF4-FFF2-40B4-BE49-F238E27FC236}">
                <a16:creationId xmlns:a16="http://schemas.microsoft.com/office/drawing/2014/main" id="{B4E87E5C-5D71-2985-EA1B-420DAE94F86C}"/>
              </a:ext>
            </a:extLst>
          </p:cNvPr>
          <p:cNvSpPr/>
          <p:nvPr/>
        </p:nvSpPr>
        <p:spPr>
          <a:xfrm>
            <a:off x="7005859" y="1141812"/>
            <a:ext cx="1798585" cy="435519"/>
          </a:xfrm>
          <a:prstGeom prst="roundRect">
            <a:avLst>
              <a:gd name="adj" fmla="val 13033"/>
            </a:avLst>
          </a:prstGeom>
          <a:solidFill>
            <a:schemeClr val="bg1"/>
          </a:solidFill>
          <a:ln w="31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uk-UA" sz="24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Наслідок</a:t>
            </a:r>
            <a:endParaRPr lang="en-UA" sz="2400" dirty="0">
              <a:solidFill>
                <a:srgbClr val="424651"/>
              </a:solidFill>
            </a:endParaRPr>
          </a:p>
        </p:txBody>
      </p:sp>
      <p:grpSp>
        <p:nvGrpSpPr>
          <p:cNvPr id="173" name="Group 172">
            <a:extLst>
              <a:ext uri="{FF2B5EF4-FFF2-40B4-BE49-F238E27FC236}">
                <a16:creationId xmlns:a16="http://schemas.microsoft.com/office/drawing/2014/main" id="{F872F466-85A1-8917-A2E5-D62BE9D4D198}"/>
              </a:ext>
            </a:extLst>
          </p:cNvPr>
          <p:cNvGrpSpPr/>
          <p:nvPr/>
        </p:nvGrpSpPr>
        <p:grpSpPr>
          <a:xfrm>
            <a:off x="1079343" y="1121824"/>
            <a:ext cx="5708801" cy="5601836"/>
            <a:chOff x="1079343" y="1121824"/>
            <a:chExt cx="5708801" cy="560183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D0BBDFA-440D-303A-45F6-50BE54B0842E}"/>
                    </a:ext>
                  </a:extLst>
                </p:cNvPr>
                <p:cNvSpPr txBox="1"/>
                <p:nvPr/>
              </p:nvSpPr>
              <p:spPr>
                <a:xfrm>
                  <a:off x="5653614" y="3653923"/>
                  <a:ext cx="607527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A" sz="28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5D0BBDFA-440D-303A-45F6-50BE54B0842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653614" y="3653923"/>
                  <a:ext cx="607527" cy="523220"/>
                </a:xfrm>
                <a:prstGeom prst="rect">
                  <a:avLst/>
                </a:prstGeom>
                <a:blipFill>
                  <a:blip r:embed="rId2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CE49354-EF86-A700-6CDC-AFBABF0EAE11}"/>
                </a:ext>
              </a:extLst>
            </p:cNvPr>
            <p:cNvSpPr/>
            <p:nvPr/>
          </p:nvSpPr>
          <p:spPr>
            <a:xfrm>
              <a:off x="1079343" y="5257800"/>
              <a:ext cx="5708801" cy="1465860"/>
            </a:xfrm>
            <a:prstGeom prst="roundRect">
              <a:avLst>
                <a:gd name="adj" fmla="val 9684"/>
              </a:avLst>
            </a:prstGeom>
            <a:solidFill>
              <a:schemeClr val="bg1"/>
            </a:solidFill>
            <a:ln w="31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just"/>
              <a:r>
                <a:rPr lang="uk-UA" sz="24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Якщо відрізки лежать на одній або паралельних прямих, то відношення їх проекцій дорівнює відношенню самих відрізків</a:t>
              </a:r>
              <a:endParaRPr lang="en-UA" sz="2400" dirty="0">
                <a:solidFill>
                  <a:srgbClr val="424651"/>
                </a:solidFill>
              </a:endParaRPr>
            </a:p>
          </p:txBody>
        </p: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47364FC6-E4C8-C127-7AD3-73F3EF8CFBA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503540" y="2715561"/>
              <a:ext cx="615966" cy="141440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6874B72-078B-5752-4445-6C5F954FCB0B}"/>
                </a:ext>
              </a:extLst>
            </p:cNvPr>
            <p:cNvCxnSpPr>
              <a:cxnSpLocks/>
            </p:cNvCxnSpPr>
            <p:nvPr/>
          </p:nvCxnSpPr>
          <p:spPr>
            <a:xfrm>
              <a:off x="2520381" y="4129963"/>
              <a:ext cx="3558539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147DD45-B01C-D420-999D-658A8C1BA351}"/>
                </a:ext>
              </a:extLst>
            </p:cNvPr>
            <p:cNvCxnSpPr>
              <a:cxnSpLocks/>
            </p:cNvCxnSpPr>
            <p:nvPr/>
          </p:nvCxnSpPr>
          <p:spPr>
            <a:xfrm>
              <a:off x="3119506" y="2714129"/>
              <a:ext cx="3575380" cy="0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A33E301A-0F32-44E6-77B9-37C1924C2AA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17697" y="2114996"/>
              <a:ext cx="46761" cy="134403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6EFEE665-5C85-BABF-05FB-55749C6DFBAA}"/>
                    </a:ext>
                  </a:extLst>
                </p:cNvPr>
                <p:cNvSpPr txBox="1"/>
                <p:nvPr/>
              </p:nvSpPr>
              <p:spPr>
                <a:xfrm>
                  <a:off x="3640448" y="1121824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1" name="TextBox 40">
                  <a:extLst>
                    <a:ext uri="{FF2B5EF4-FFF2-40B4-BE49-F238E27FC236}">
                      <a16:creationId xmlns:a16="http://schemas.microsoft.com/office/drawing/2014/main" id="{6EFEE665-5C85-BABF-05FB-55749C6DFBA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640448" y="1121824"/>
                  <a:ext cx="436945" cy="523220"/>
                </a:xfrm>
                <a:prstGeom prst="rect">
                  <a:avLst/>
                </a:prstGeom>
                <a:blipFill>
                  <a:blip r:embed="rId25"/>
                  <a:stretch>
                    <a:fillRect l="-5556" r="-277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BAFD2CB-E19F-E588-7A91-2427E301B1C9}"/>
                    </a:ext>
                  </a:extLst>
                </p:cNvPr>
                <p:cNvSpPr txBox="1"/>
                <p:nvPr/>
              </p:nvSpPr>
              <p:spPr>
                <a:xfrm>
                  <a:off x="4389614" y="2035973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ABAFD2CB-E19F-E588-7A91-2427E301B1C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389614" y="2035973"/>
                  <a:ext cx="436945" cy="523220"/>
                </a:xfrm>
                <a:prstGeom prst="rect">
                  <a:avLst/>
                </a:prstGeom>
                <a:blipFill>
                  <a:blip r:embed="rId26"/>
                  <a:stretch>
                    <a:fillRect l="-277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189C095-5716-C719-4397-E6096838151F}"/>
                    </a:ext>
                  </a:extLst>
                </p:cNvPr>
                <p:cNvSpPr txBox="1"/>
                <p:nvPr/>
              </p:nvSpPr>
              <p:spPr>
                <a:xfrm>
                  <a:off x="2981407" y="1734048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43" name="TextBox 42">
                  <a:extLst>
                    <a:ext uri="{FF2B5EF4-FFF2-40B4-BE49-F238E27FC236}">
                      <a16:creationId xmlns:a16="http://schemas.microsoft.com/office/drawing/2014/main" id="{0189C095-5716-C719-4397-E6096838151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981407" y="1734048"/>
                  <a:ext cx="436945" cy="523220"/>
                </a:xfrm>
                <a:prstGeom prst="rect">
                  <a:avLst/>
                </a:prstGeom>
                <a:blipFill>
                  <a:blip r:embed="rId27"/>
                  <a:stretch>
                    <a:fillRect l="-2778" r="-2778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E872022-06D2-530B-29F6-15D70DD3F5E6}"/>
                    </a:ext>
                  </a:extLst>
                </p:cNvPr>
                <p:cNvSpPr txBox="1"/>
                <p:nvPr/>
              </p:nvSpPr>
              <p:spPr>
                <a:xfrm>
                  <a:off x="1079344" y="4367591"/>
                  <a:ext cx="2389530" cy="8785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𝐴𝐵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𝐶𝐷</m:t>
                            </m:r>
                          </m:den>
                        </m:f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𝐴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𝐵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𝐶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1</m:t>
                                </m:r>
                              </m:sub>
                            </m:sSub>
                            <m:sSub>
                              <m:sSubPr>
                                <m:ctrlP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</m:ctrlPr>
                              </m:sSubPr>
                              <m:e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𝐷</m:t>
                                </m:r>
                              </m:e>
                              <m:sub>
                                <m:r>
                                  <a:rPr lang="en-US" sz="2400" b="0" i="1" smtClean="0">
                                    <a:solidFill>
                                      <a:schemeClr val="bg1"/>
                                    </a:solidFill>
                                    <a:latin typeface="Cambria Math" panose="02040503050406030204" pitchFamily="18" charset="0"/>
                                    <a:ea typeface="Verdana" panose="020B0604030504040204" pitchFamily="34" charset="0"/>
                                    <a:cs typeface="Verdana" panose="020B0604030504040204" pitchFamily="34" charset="0"/>
                                  </a:rPr>
                                  <m:t>1</m:t>
                                </m:r>
                              </m:sub>
                            </m:sSub>
                          </m:den>
                        </m:f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Verdana" panose="020B0604030504040204" pitchFamily="34" charset="0"/>
                                <a:cs typeface="Verdana" panose="020B0604030504040204" pitchFamily="34" charset="0"/>
                              </a:rPr>
                              <m:t>2</m:t>
                            </m:r>
                          </m:den>
                        </m:f>
                      </m:oMath>
                    </m:oMathPara>
                  </a14:m>
                  <a:endParaRPr lang="en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44" name="TextBox 43">
                  <a:extLst>
                    <a:ext uri="{FF2B5EF4-FFF2-40B4-BE49-F238E27FC236}">
                      <a16:creationId xmlns:a16="http://schemas.microsoft.com/office/drawing/2014/main" id="{AE872022-06D2-530B-29F6-15D70DD3F5E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79344" y="4367591"/>
                  <a:ext cx="2389530" cy="878510"/>
                </a:xfrm>
                <a:prstGeom prst="rect">
                  <a:avLst/>
                </a:prstGeom>
                <a:blipFill>
                  <a:blip r:embed="rId2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45" name="Rounded Rectangle 44">
              <a:extLst>
                <a:ext uri="{FF2B5EF4-FFF2-40B4-BE49-F238E27FC236}">
                  <a16:creationId xmlns:a16="http://schemas.microsoft.com/office/drawing/2014/main" id="{A0B2B5DB-5C8F-4FE3-FE2C-779B0BF5BBDA}"/>
                </a:ext>
              </a:extLst>
            </p:cNvPr>
            <p:cNvSpPr/>
            <p:nvPr/>
          </p:nvSpPr>
          <p:spPr>
            <a:xfrm>
              <a:off x="1236890" y="1340988"/>
              <a:ext cx="585972" cy="69288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uk-UA" sz="2800" dirty="0">
                  <a:solidFill>
                    <a:srgbClr val="42465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3</a:t>
              </a:r>
              <a:endParaRPr lang="en-UA" sz="2800" dirty="0">
                <a:solidFill>
                  <a:srgbClr val="42465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01E7157-913F-0F74-9B20-1D78878DFE7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078920" y="2718842"/>
              <a:ext cx="615966" cy="141440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>
              <a:extLst>
                <a:ext uri="{FF2B5EF4-FFF2-40B4-BE49-F238E27FC236}">
                  <a16:creationId xmlns:a16="http://schemas.microsoft.com/office/drawing/2014/main" id="{4D7CF029-E62B-D988-EA13-2D6F6D249D2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909191" y="1549384"/>
              <a:ext cx="59206" cy="170173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>
              <a:extLst>
                <a:ext uri="{FF2B5EF4-FFF2-40B4-BE49-F238E27FC236}">
                  <a16:creationId xmlns:a16="http://schemas.microsoft.com/office/drawing/2014/main" id="{C2F0FCBE-AE07-985F-EABB-F8EDD8C2597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978187" y="1223408"/>
              <a:ext cx="1336962" cy="1271638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>
              <a:extLst>
                <a:ext uri="{FF2B5EF4-FFF2-40B4-BE49-F238E27FC236}">
                  <a16:creationId xmlns:a16="http://schemas.microsoft.com/office/drawing/2014/main" id="{BEBFEA6B-B254-5B76-F5B6-9ABE328F2CA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52652" y="2450314"/>
              <a:ext cx="36522" cy="1049747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65B7F8EC-50D9-E24E-C49E-906F4585BBA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929336" y="1293459"/>
              <a:ext cx="62392" cy="179331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F5AD552F-F418-2955-D054-3980CCC7E0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619140" y="1207353"/>
              <a:ext cx="1471423" cy="1399529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DAF4B45A-3C9E-7889-5FD3-53164770DC7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316539" y="3252884"/>
              <a:ext cx="598911" cy="206144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4FFBAC9-8020-BDAC-B16D-824BDE14825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752908" y="3095136"/>
              <a:ext cx="1176428" cy="404925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2DEDBA7E-1A9F-99EC-9278-33D0B591C330}"/>
                    </a:ext>
                  </a:extLst>
                </p:cNvPr>
                <p:cNvSpPr txBox="1"/>
                <p:nvPr/>
              </p:nvSpPr>
              <p:spPr>
                <a:xfrm>
                  <a:off x="5978655" y="1141813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28" name="TextBox 127">
                  <a:extLst>
                    <a:ext uri="{FF2B5EF4-FFF2-40B4-BE49-F238E27FC236}">
                      <a16:creationId xmlns:a16="http://schemas.microsoft.com/office/drawing/2014/main" id="{2DEDBA7E-1A9F-99EC-9278-33D0B591C33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78655" y="1141813"/>
                  <a:ext cx="436945" cy="523220"/>
                </a:xfrm>
                <a:prstGeom prst="rect">
                  <a:avLst/>
                </a:prstGeom>
                <a:blipFill>
                  <a:blip r:embed="rId29"/>
                  <a:stretch>
                    <a:fillRect l="-5714" r="-5714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080069BD-78F2-C578-1E9A-EEB07DDB52FB}"/>
                    </a:ext>
                  </a:extLst>
                </p:cNvPr>
                <p:cNvSpPr txBox="1"/>
                <p:nvPr/>
              </p:nvSpPr>
              <p:spPr>
                <a:xfrm>
                  <a:off x="2886237" y="3320581"/>
                  <a:ext cx="55684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31" name="TextBox 130">
                  <a:extLst>
                    <a:ext uri="{FF2B5EF4-FFF2-40B4-BE49-F238E27FC236}">
                      <a16:creationId xmlns:a16="http://schemas.microsoft.com/office/drawing/2014/main" id="{080069BD-78F2-C578-1E9A-EEB07DDB52F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886237" y="3320581"/>
                  <a:ext cx="556843" cy="523220"/>
                </a:xfrm>
                <a:prstGeom prst="rect">
                  <a:avLst/>
                </a:prstGeom>
                <a:blipFill>
                  <a:blip r:embed="rId30"/>
                  <a:stretch>
                    <a:fillRect l="-6667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0E1A47E1-B526-A4DF-48DB-C085E8254E0A}"/>
                    </a:ext>
                  </a:extLst>
                </p:cNvPr>
                <p:cNvSpPr txBox="1"/>
                <p:nvPr/>
              </p:nvSpPr>
              <p:spPr>
                <a:xfrm>
                  <a:off x="3860035" y="2994080"/>
                  <a:ext cx="55684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32" name="TextBox 131">
                  <a:extLst>
                    <a:ext uri="{FF2B5EF4-FFF2-40B4-BE49-F238E27FC236}">
                      <a16:creationId xmlns:a16="http://schemas.microsoft.com/office/drawing/2014/main" id="{0E1A47E1-B526-A4DF-48DB-C085E8254E0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60035" y="2994080"/>
                  <a:ext cx="556843" cy="523220"/>
                </a:xfrm>
                <a:prstGeom prst="rect">
                  <a:avLst/>
                </a:prstGeom>
                <a:blipFill>
                  <a:blip r:embed="rId31"/>
                  <a:stretch>
                    <a:fillRect l="-4444" b="-2381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85856150-8458-3906-6273-601D942FD126}"/>
                    </a:ext>
                  </a:extLst>
                </p:cNvPr>
                <p:cNvSpPr txBox="1"/>
                <p:nvPr/>
              </p:nvSpPr>
              <p:spPr>
                <a:xfrm>
                  <a:off x="4492374" y="3443494"/>
                  <a:ext cx="55684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33" name="TextBox 132">
                  <a:extLst>
                    <a:ext uri="{FF2B5EF4-FFF2-40B4-BE49-F238E27FC236}">
                      <a16:creationId xmlns:a16="http://schemas.microsoft.com/office/drawing/2014/main" id="{85856150-8458-3906-6273-601D942FD126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492374" y="3443494"/>
                  <a:ext cx="556843" cy="523220"/>
                </a:xfrm>
                <a:prstGeom prst="rect">
                  <a:avLst/>
                </a:prstGeom>
                <a:blipFill>
                  <a:blip r:embed="rId32"/>
                  <a:stretch>
                    <a:fillRect l="-2222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41B9E4D9-7186-C7AE-1035-96D305247B64}"/>
                    </a:ext>
                  </a:extLst>
                </p:cNvPr>
                <p:cNvSpPr txBox="1"/>
                <p:nvPr/>
              </p:nvSpPr>
              <p:spPr>
                <a:xfrm>
                  <a:off x="5847897" y="2920274"/>
                  <a:ext cx="55684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𝐷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34" name="TextBox 133">
                  <a:extLst>
                    <a:ext uri="{FF2B5EF4-FFF2-40B4-BE49-F238E27FC236}">
                      <a16:creationId xmlns:a16="http://schemas.microsoft.com/office/drawing/2014/main" id="{41B9E4D9-7186-C7AE-1035-96D305247B6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847897" y="2920274"/>
                  <a:ext cx="556843" cy="523220"/>
                </a:xfrm>
                <a:prstGeom prst="rect">
                  <a:avLst/>
                </a:prstGeom>
                <a:blipFill>
                  <a:blip r:embed="rId33"/>
                  <a:stretch>
                    <a:fillRect l="-6667" b="-2326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872782F0-5616-E777-6003-F841C5A0A9CC}"/>
                    </a:ext>
                  </a:extLst>
                </p:cNvPr>
                <p:cNvSpPr txBox="1"/>
                <p:nvPr/>
              </p:nvSpPr>
              <p:spPr>
                <a:xfrm>
                  <a:off x="1099556" y="2221723"/>
                  <a:ext cx="1497571" cy="46166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Verdana" panose="020B0604030504040204" pitchFamily="34" charset="0"/>
                            <a:cs typeface="Verdana" panose="020B0604030504040204" pitchFamily="34" charset="0"/>
                          </a:rPr>
                          <m:t>𝐴𝐵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∥</m:t>
                        </m:r>
                        <m:r>
                          <a:rPr lang="en-US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Verdana" panose="020B0604030504040204" pitchFamily="34" charset="0"/>
                          </a:rPr>
                          <m:t>𝐶𝐷</m:t>
                        </m:r>
                      </m:oMath>
                    </m:oMathPara>
                  </a14:m>
                  <a:endParaRPr lang="en-UA" sz="2400" dirty="0">
                    <a:solidFill>
                      <a:schemeClr val="bg1"/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endParaRPr>
                </a:p>
              </p:txBody>
            </p:sp>
          </mc:Choice>
          <mc:Fallback xmlns="">
            <p:sp>
              <p:nvSpPr>
                <p:cNvPr id="167" name="TextBox 166">
                  <a:extLst>
                    <a:ext uri="{FF2B5EF4-FFF2-40B4-BE49-F238E27FC236}">
                      <a16:creationId xmlns:a16="http://schemas.microsoft.com/office/drawing/2014/main" id="{872782F0-5616-E777-6003-F841C5A0A9C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099556" y="2221723"/>
                  <a:ext cx="1497571" cy="461665"/>
                </a:xfrm>
                <a:prstGeom prst="rect">
                  <a:avLst/>
                </a:prstGeom>
                <a:blipFill>
                  <a:blip r:embed="rId34"/>
                  <a:stretch>
                    <a:fillRect b="-5263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168" name="Straight Connector 167">
              <a:extLst>
                <a:ext uri="{FF2B5EF4-FFF2-40B4-BE49-F238E27FC236}">
                  <a16:creationId xmlns:a16="http://schemas.microsoft.com/office/drawing/2014/main" id="{F81CA424-85CE-AA31-034F-065B032CBAB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205013" y="2016760"/>
              <a:ext cx="45681" cy="1313012"/>
            </a:xfrm>
            <a:prstGeom prst="line">
              <a:avLst/>
            </a:prstGeom>
            <a:ln w="28575" cap="rnd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E1E60228-DFF3-8301-6E59-2F081DCCD75C}"/>
                    </a:ext>
                  </a:extLst>
                </p:cNvPr>
                <p:cNvSpPr txBox="1"/>
                <p:nvPr/>
              </p:nvSpPr>
              <p:spPr>
                <a:xfrm>
                  <a:off x="4946148" y="1510138"/>
                  <a:ext cx="43694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71" name="TextBox 170">
                  <a:extLst>
                    <a:ext uri="{FF2B5EF4-FFF2-40B4-BE49-F238E27FC236}">
                      <a16:creationId xmlns:a16="http://schemas.microsoft.com/office/drawing/2014/main" id="{E1E60228-DFF3-8301-6E59-2F081DCCD75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46148" y="1510138"/>
                  <a:ext cx="436945" cy="523220"/>
                </a:xfrm>
                <a:prstGeom prst="rect">
                  <a:avLst/>
                </a:prstGeom>
                <a:blipFill>
                  <a:blip r:embed="rId35"/>
                  <a:stretch>
                    <a:fillRect l="-8571" r="-20000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8C4655BD-F0BD-8713-F158-87D2B61D026E}"/>
                    </a:ext>
                  </a:extLst>
                </p:cNvPr>
                <p:cNvSpPr txBox="1"/>
                <p:nvPr/>
              </p:nvSpPr>
              <p:spPr>
                <a:xfrm>
                  <a:off x="5041719" y="3301340"/>
                  <a:ext cx="556843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𝑀</m:t>
                            </m:r>
                          </m:e>
                          <m:sub>
                            <m:r>
                              <a:rPr lang="en-US" sz="2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oMath>
                    </m:oMathPara>
                  </a14:m>
                  <a:endParaRPr lang="en-UA" sz="2800" dirty="0"/>
                </a:p>
              </p:txBody>
            </p:sp>
          </mc:Choice>
          <mc:Fallback xmlns="">
            <p:sp>
              <p:nvSpPr>
                <p:cNvPr id="172" name="TextBox 171">
                  <a:extLst>
                    <a:ext uri="{FF2B5EF4-FFF2-40B4-BE49-F238E27FC236}">
                      <a16:creationId xmlns:a16="http://schemas.microsoft.com/office/drawing/2014/main" id="{8C4655BD-F0BD-8713-F158-87D2B61D026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041719" y="3301340"/>
                  <a:ext cx="556843" cy="523220"/>
                </a:xfrm>
                <a:prstGeom prst="rect">
                  <a:avLst/>
                </a:prstGeom>
                <a:blipFill>
                  <a:blip r:embed="rId36"/>
                  <a:stretch>
                    <a:fillRect l="-4444" r="-8889" b="-2439"/>
                  </a:stretch>
                </a:blipFill>
              </p:spPr>
              <p:txBody>
                <a:bodyPr/>
                <a:lstStyle/>
                <a:p>
                  <a:r>
                    <a:rPr lang="en-UA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C694407F-E56B-CA6E-BC19-B03CB402595F}"/>
                  </a:ext>
                </a:extLst>
              </p:cNvPr>
              <p:cNvSpPr txBox="1"/>
              <p:nvPr/>
            </p:nvSpPr>
            <p:spPr>
              <a:xfrm>
                <a:off x="4398614" y="4372076"/>
                <a:ext cx="2389530" cy="8785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𝐶𝑀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𝑀𝐷</m:t>
                          </m:r>
                        </m:den>
                      </m:f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𝐶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𝑀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𝐷</m:t>
                              </m:r>
                            </m:e>
                            <m:sub>
                              <m:r>
                                <a:rPr lang="en-US" sz="24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Verdana" panose="020B0604030504040204" pitchFamily="34" charset="0"/>
                                  <a:cs typeface="Verdana" panose="020B060403050404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  <m:r>
                        <a:rPr lang="en-US" sz="24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Verdana" panose="020B0604030504040204" pitchFamily="34" charset="0"/>
                          <a:cs typeface="Verdana" panose="020B060403050404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Verdana" panose="020B0604030504040204" pitchFamily="34" charset="0"/>
                              <a:cs typeface="Verdana" panose="020B060403050404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A" sz="2400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</mc:Choice>
        <mc:Fallback xmlns="">
          <p:sp>
            <p:nvSpPr>
              <p:cNvPr id="175" name="TextBox 174">
                <a:extLst>
                  <a:ext uri="{FF2B5EF4-FFF2-40B4-BE49-F238E27FC236}">
                    <a16:creationId xmlns:a16="http://schemas.microsoft.com/office/drawing/2014/main" id="{C694407F-E56B-CA6E-BC19-B03CB40259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8614" y="4372076"/>
                <a:ext cx="2389530" cy="878510"/>
              </a:xfrm>
              <a:prstGeom prst="rect">
                <a:avLst/>
              </a:prstGeom>
              <a:blipFill>
                <a:blip r:embed="rId37"/>
                <a:stretch>
                  <a:fillRect l="-1587"/>
                </a:stretch>
              </a:blipFill>
            </p:spPr>
            <p:txBody>
              <a:bodyPr/>
              <a:lstStyle/>
              <a:p>
                <a:r>
                  <a:rPr lang="en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888973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5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5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" grpId="0" animBg="1"/>
      <p:bldP spid="154" grpId="0" animBg="1"/>
      <p:bldP spid="17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17357</TotalTime>
  <Words>627</Words>
  <Application>Microsoft Macintosh PowerPoint</Application>
  <PresentationFormat>Widescreen</PresentationFormat>
  <Paragraphs>176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Bookman Old Style</vt:lpstr>
      <vt:lpstr>Calibri</vt:lpstr>
      <vt:lpstr>Calibri Light</vt:lpstr>
      <vt:lpstr>Cambria Math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>Кулініч Богдан, Kulinich Bohdan, www.matnova.com.ua</Manager>
  <Company>МАТЕМАТИКА НОВА, www.matnova.com.ua</Company>
  <LinksUpToDate>false</LinksUpToDate>
  <SharedDoc>false</SharedDoc>
  <HyperlinkBase>www.matnova.com.ua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Геометрія 10 // www.matnova.com.ua</dc:title>
  <dc:subject>САЙТ МАТЕМАТИКА НОВА, РОЗРОБКИ УРОКІВ ГЕОМЕТРІЇ 10 КЛАС</dc:subject>
  <dc:creator>Kulinich Bohdan, Кулініч Богдан</dc:creator>
  <cp:keywords>Презентація з геометрії www.matnova.com.ua</cp:keywords>
  <dc:description>Вся детальна інформація на сайті www.matnova.com.ua // МАТЕМАТИКА НОВА</dc:description>
  <cp:lastModifiedBy>Kulinich Bohdan</cp:lastModifiedBy>
  <cp:revision>1</cp:revision>
  <dcterms:created xsi:type="dcterms:W3CDTF">2023-05-10T20:03:32Z</dcterms:created>
  <dcterms:modified xsi:type="dcterms:W3CDTF">2023-10-08T09:58:40Z</dcterms:modified>
  <cp:category>Розробки уроків з геометрії www.matnova.com.ua</cp:category>
</cp:coreProperties>
</file>