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4" r:id="rId2"/>
    <p:sldId id="284" r:id="rId3"/>
    <p:sldId id="287" r:id="rId4"/>
    <p:sldId id="288" r:id="rId5"/>
    <p:sldId id="289" r:id="rId6"/>
    <p:sldId id="290" r:id="rId7"/>
    <p:sldId id="291" r:id="rId8"/>
    <p:sldId id="292" r:id="rId9"/>
    <p:sldId id="293" r:id="rId10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6EA5"/>
    <a:srgbClr val="56667A"/>
    <a:srgbClr val="34526E"/>
    <a:srgbClr val="4F6D7A"/>
    <a:srgbClr val="FF6700"/>
    <a:srgbClr val="42465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3"/>
    <p:restoredTop sz="96059"/>
  </p:normalViewPr>
  <p:slideViewPr>
    <p:cSldViewPr snapToGrid="0">
      <p:cViewPr varScale="1">
        <p:scale>
          <a:sx n="123" d="100"/>
          <a:sy n="123" d="100"/>
        </p:scale>
        <p:origin x="20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4FC5DCB2-FAA6-894D-AEDF-7CC5F28E1B71}"/>
    <pc:docChg chg="modSld">
      <pc:chgData name="Kulinich Bohdan" userId="48e65c9f34e137d0" providerId="LiveId" clId="{4FC5DCB2-FAA6-894D-AEDF-7CC5F28E1B71}" dt="2023-08-11T15:47:58.363" v="0"/>
      <pc:docMkLst>
        <pc:docMk/>
      </pc:docMkLst>
      <pc:sldChg chg="addSp modSp modAnim">
        <pc:chgData name="Kulinich Bohdan" userId="48e65c9f34e137d0" providerId="LiveId" clId="{4FC5DCB2-FAA6-894D-AEDF-7CC5F28E1B71}" dt="2023-08-11T15:47:58.363" v="0"/>
        <pc:sldMkLst>
          <pc:docMk/>
          <pc:sldMk cId="3313802318" sldId="284"/>
        </pc:sldMkLst>
        <pc:spChg chg="add mod">
          <ac:chgData name="Kulinich Bohdan" userId="48e65c9f34e137d0" providerId="LiveId" clId="{4FC5DCB2-FAA6-894D-AEDF-7CC5F28E1B71}" dt="2023-08-11T15:47:58.363" v="0"/>
          <ac:spMkLst>
            <pc:docMk/>
            <pc:sldMk cId="3313802318" sldId="284"/>
            <ac:spMk id="3" creationId="{0B6FA68A-CD41-8F5E-8CE2-93BF45305747}"/>
          </ac:spMkLst>
        </pc:spChg>
      </pc:sldChg>
    </pc:docChg>
  </pc:docChgLst>
  <pc:docChgLst>
    <pc:chgData name="Kulinich Bohdan" userId="48e65c9f34e137d0" providerId="LiveId" clId="{34A08302-B3C9-3A44-A10E-5B2BA649755A}"/>
    <pc:docChg chg="undo custSel modSld">
      <pc:chgData name="Kulinich Bohdan" userId="48e65c9f34e137d0" providerId="LiveId" clId="{34A08302-B3C9-3A44-A10E-5B2BA649755A}" dt="2023-07-14T08:24:23.469" v="1393" actId="207"/>
      <pc:docMkLst>
        <pc:docMk/>
      </pc:docMkLst>
      <pc:sldChg chg="modSp mod">
        <pc:chgData name="Kulinich Bohdan" userId="48e65c9f34e137d0" providerId="LiveId" clId="{34A08302-B3C9-3A44-A10E-5B2BA649755A}" dt="2023-07-14T08:23:58.472" v="1390" actId="207"/>
        <pc:sldMkLst>
          <pc:docMk/>
          <pc:sldMk cId="3744922044" sldId="287"/>
        </pc:sldMkLst>
        <pc:spChg chg="mod">
          <ac:chgData name="Kulinich Bohdan" userId="48e65c9f34e137d0" providerId="LiveId" clId="{34A08302-B3C9-3A44-A10E-5B2BA649755A}" dt="2023-07-14T08:23:58.472" v="1390" actId="207"/>
          <ac:spMkLst>
            <pc:docMk/>
            <pc:sldMk cId="3744922044" sldId="287"/>
            <ac:spMk id="3" creationId="{6A5A58F5-CDEC-85EE-AF70-DB12F93F4886}"/>
          </ac:spMkLst>
        </pc:spChg>
      </pc:sldChg>
      <pc:sldChg chg="addSp delSp modSp mod">
        <pc:chgData name="Kulinich Bohdan" userId="48e65c9f34e137d0" providerId="LiveId" clId="{34A08302-B3C9-3A44-A10E-5B2BA649755A}" dt="2023-07-08T19:25:54.005" v="46" actId="1038"/>
        <pc:sldMkLst>
          <pc:docMk/>
          <pc:sldMk cId="3673138856" sldId="288"/>
        </pc:sldMkLst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5" creationId="{32ECE997-F133-DF3B-2166-EF55DD51D12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6" creationId="{14924D3F-BD3C-E1E1-11A6-464361794D6E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1" creationId="{657C8C7A-B79C-4AB6-7E2E-E280AB4AAFAB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2" creationId="{F28C33EE-80FD-D4A9-A991-0D7F8537758F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3" creationId="{14144307-7635-710C-DE73-4C67E9A0C5F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4" creationId="{2D6C6C62-3FBE-93EF-6BAB-E1904F2A8F56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5" creationId="{D6A4D216-C26B-ADF4-8B5F-2D678060AF72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6" creationId="{10EDCAE4-B087-3113-7696-A6052DB30B37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7" creationId="{A708A02C-09BA-6F14-4FD7-5F26B1CD94E3}"/>
          </ac:spMkLst>
        </pc:spChg>
        <pc:spChg chg="mod">
          <ac:chgData name="Kulinich Bohdan" userId="48e65c9f34e137d0" providerId="LiveId" clId="{34A08302-B3C9-3A44-A10E-5B2BA649755A}" dt="2023-07-08T19:23:21.261" v="29" actId="166"/>
          <ac:spMkLst>
            <pc:docMk/>
            <pc:sldMk cId="3673138856" sldId="288"/>
            <ac:spMk id="154" creationId="{4888BD2F-1111-699B-55B7-C91DB3500560}"/>
          </ac:spMkLst>
        </pc:spChg>
        <pc:spChg chg="mod">
          <ac:chgData name="Kulinich Bohdan" userId="48e65c9f34e137d0" providerId="LiveId" clId="{34A08302-B3C9-3A44-A10E-5B2BA649755A}" dt="2023-07-08T19:23:44.308" v="37" actId="166"/>
          <ac:spMkLst>
            <pc:docMk/>
            <pc:sldMk cId="3673138856" sldId="288"/>
            <ac:spMk id="155" creationId="{707FA4C9-E44D-F632-7630-32B71875B573}"/>
          </ac:spMkLst>
        </pc:spChg>
        <pc:spChg chg="mod">
          <ac:chgData name="Kulinich Bohdan" userId="48e65c9f34e137d0" providerId="LiveId" clId="{34A08302-B3C9-3A44-A10E-5B2BA649755A}" dt="2023-07-08T19:23:35.752" v="34" actId="166"/>
          <ac:spMkLst>
            <pc:docMk/>
            <pc:sldMk cId="3673138856" sldId="288"/>
            <ac:spMk id="156" creationId="{22A24287-5E7B-D868-ECA0-45065840F474}"/>
          </ac:spMkLst>
        </pc:spChg>
        <pc:spChg chg="mod">
          <ac:chgData name="Kulinich Bohdan" userId="48e65c9f34e137d0" providerId="LiveId" clId="{34A08302-B3C9-3A44-A10E-5B2BA649755A}" dt="2023-07-08T19:22:49.025" v="24" actId="1076"/>
          <ac:spMkLst>
            <pc:docMk/>
            <pc:sldMk cId="3673138856" sldId="288"/>
            <ac:spMk id="157" creationId="{0FDB559E-12C5-A5FE-AC68-C16A94381473}"/>
          </ac:spMkLst>
        </pc:spChg>
        <pc:spChg chg="mod modVis">
          <ac:chgData name="Kulinich Bohdan" userId="48e65c9f34e137d0" providerId="LiveId" clId="{34A08302-B3C9-3A44-A10E-5B2BA649755A}" dt="2023-07-08T19:23:25.825" v="32" actId="14429"/>
          <ac:spMkLst>
            <pc:docMk/>
            <pc:sldMk cId="3673138856" sldId="288"/>
            <ac:spMk id="158" creationId="{7D831064-DAB2-A742-9100-4E48C38115A2}"/>
          </ac:spMkLst>
        </pc:spChg>
        <pc:spChg chg="mod">
          <ac:chgData name="Kulinich Bohdan" userId="48e65c9f34e137d0" providerId="LiveId" clId="{34A08302-B3C9-3A44-A10E-5B2BA649755A}" dt="2023-07-08T19:22:46.181" v="23" actId="1076"/>
          <ac:spMkLst>
            <pc:docMk/>
            <pc:sldMk cId="3673138856" sldId="288"/>
            <ac:spMk id="159" creationId="{8D786759-BB11-38F8-3593-32221AB1F167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8" creationId="{1644E1A9-76F3-ADE2-6B7F-E02B1B744654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9" creationId="{47B750A7-2CB1-F4EB-CAB3-A4E6AB7A0556}"/>
          </ac:spMkLst>
        </pc:spChg>
        <pc:spChg chg="add mod">
          <ac:chgData name="Kulinich Bohdan" userId="48e65c9f34e137d0" providerId="LiveId" clId="{34A08302-B3C9-3A44-A10E-5B2BA649755A}" dt="2023-07-08T19:22:26.656" v="20" actId="207"/>
          <ac:spMkLst>
            <pc:docMk/>
            <pc:sldMk cId="3673138856" sldId="288"/>
            <ac:spMk id="185" creationId="{0177C48C-5CC4-F58D-8B25-0AD68E56D3C8}"/>
          </ac:spMkLst>
        </pc:spChg>
        <pc:spChg chg="add mod">
          <ac:chgData name="Kulinich Bohdan" userId="48e65c9f34e137d0" providerId="LiveId" clId="{34A08302-B3C9-3A44-A10E-5B2BA649755A}" dt="2023-07-08T19:22:21.582" v="19" actId="207"/>
          <ac:spMkLst>
            <pc:docMk/>
            <pc:sldMk cId="3673138856" sldId="288"/>
            <ac:spMk id="186" creationId="{66B06454-9197-2578-F54A-C1DB5CB97F56}"/>
          </ac:spMkLst>
        </pc:spChg>
        <pc:spChg chg="add del mod">
          <ac:chgData name="Kulinich Bohdan" userId="48e65c9f34e137d0" providerId="LiveId" clId="{34A08302-B3C9-3A44-A10E-5B2BA649755A}" dt="2023-07-08T19:24:44.487" v="40"/>
          <ac:spMkLst>
            <pc:docMk/>
            <pc:sldMk cId="3673138856" sldId="288"/>
            <ac:spMk id="188" creationId="{F15104B3-B497-B66D-F694-623D77B096E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89" creationId="{4A95EEEF-63C6-821C-0997-6EFC536D52C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90" creationId="{C31C6FFF-1E8A-A90D-B1DB-8F8813607249}"/>
          </ac:spMkLst>
        </pc:sp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8" creationId="{0E03B5EC-DD50-E6CB-8C37-91D49A1D2AAF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9" creationId="{4EF0FE61-C4D5-0EB8-E083-603E39A4F0B7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0" creationId="{3131FCAA-AE1E-1A0F-8E6A-81280374E84C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1" creationId="{B32881CE-BC3E-B2C9-BDE7-9A986511007A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2" creationId="{742824BA-854E-D78A-20F1-F8879DB59571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3" creationId="{8664F979-ED7B-AC9D-2658-8F534A2DC13D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4" creationId="{2C56C14C-A73A-272E-3C0D-CFCE66DBBB45}"/>
          </ac:cxnSpMkLst>
        </pc:cxnChg>
        <pc:cxnChg chg="mod">
          <ac:chgData name="Kulinich Bohdan" userId="48e65c9f34e137d0" providerId="LiveId" clId="{34A08302-B3C9-3A44-A10E-5B2BA649755A}" dt="2023-07-08T19:22:33.062" v="21" actId="14100"/>
          <ac:cxnSpMkLst>
            <pc:docMk/>
            <pc:sldMk cId="3673138856" sldId="288"/>
            <ac:cxnSpMk id="147" creationId="{8A1472F7-A5AF-1F61-8DD9-6FA655EA6E3C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8" creationId="{720B7D32-0D17-F509-7BB5-BB0D009ACAF7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9" creationId="{C66B1087-7251-AE5A-0888-55157D9B0F24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0" creationId="{F149AE65-45B4-B149-FF36-7DBB1DF7A0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1" creationId="{DE7C04EB-B326-C7CF-2D4A-1BFB676113EE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2" creationId="{269A46B8-647C-3E89-A9B1-109484EDBA6D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3" creationId="{6A9ACC59-93D4-27AC-17FA-52955926F246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4" creationId="{9CDF600A-4934-FE5C-9329-25A514ABDDC2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5" creationId="{BDDD9FC7-FBA9-C767-2378-8831E8B6532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6" creationId="{A1FECF86-1F11-DE10-95DB-A6FE34F2045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7" creationId="{8925265A-279F-C2E0-1727-430D31063488}"/>
          </ac:cxnSpMkLst>
        </pc:cxnChg>
        <pc:cxnChg chg="add mod modVis">
          <ac:chgData name="Kulinich Bohdan" userId="48e65c9f34e137d0" providerId="LiveId" clId="{34A08302-B3C9-3A44-A10E-5B2BA649755A}" dt="2023-07-08T19:23:22.817" v="30" actId="14429"/>
          <ac:cxnSpMkLst>
            <pc:docMk/>
            <pc:sldMk cId="3673138856" sldId="288"/>
            <ac:cxnSpMk id="180" creationId="{43387478-9CDD-B129-6BFC-FF1DD88727A7}"/>
          </ac:cxnSpMkLst>
        </pc:cxnChg>
        <pc:cxnChg chg="add mod">
          <ac:chgData name="Kulinich Bohdan" userId="48e65c9f34e137d0" providerId="LiveId" clId="{34A08302-B3C9-3A44-A10E-5B2BA649755A}" dt="2023-07-08T19:21:33.881" v="12" actId="208"/>
          <ac:cxnSpMkLst>
            <pc:docMk/>
            <pc:sldMk cId="3673138856" sldId="288"/>
            <ac:cxnSpMk id="181" creationId="{F87E83ED-BCD7-E0CD-9AAC-6DBC3752E9AE}"/>
          </ac:cxnSpMkLst>
        </pc:cxnChg>
        <pc:cxnChg chg="add mod modVis">
          <ac:chgData name="Kulinich Bohdan" userId="48e65c9f34e137d0" providerId="LiveId" clId="{34A08302-B3C9-3A44-A10E-5B2BA649755A}" dt="2023-07-08T19:23:45.550" v="38" actId="14429"/>
          <ac:cxnSpMkLst>
            <pc:docMk/>
            <pc:sldMk cId="3673138856" sldId="288"/>
            <ac:cxnSpMk id="182" creationId="{5046AEE5-248B-A4E0-96C6-112EB0AF0DBD}"/>
          </ac:cxnSpMkLst>
        </pc:cxnChg>
        <pc:cxnChg chg="add mod modVis">
          <ac:chgData name="Kulinich Bohdan" userId="48e65c9f34e137d0" providerId="LiveId" clId="{34A08302-B3C9-3A44-A10E-5B2BA649755A}" dt="2023-07-08T19:23:23.936" v="31" actId="14429"/>
          <ac:cxnSpMkLst>
            <pc:docMk/>
            <pc:sldMk cId="3673138856" sldId="288"/>
            <ac:cxnSpMk id="183" creationId="{6EE5E22E-2104-E147-F251-4F2F23163B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84" creationId="{3E282C02-2341-25E4-C68A-A32C4776ED9F}"/>
          </ac:cxnSpMkLst>
        </pc:cxnChg>
      </pc:sldChg>
      <pc:sldChg chg="addSp delSp modSp mod setBg addAnim delAnim">
        <pc:chgData name="Kulinich Bohdan" userId="48e65c9f34e137d0" providerId="LiveId" clId="{34A08302-B3C9-3A44-A10E-5B2BA649755A}" dt="2023-07-14T08:24:23.469" v="1393" actId="207"/>
        <pc:sldMkLst>
          <pc:docMk/>
          <pc:sldMk cId="3147096252" sldId="289"/>
        </pc:sldMkLst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0" creationId="{65F334A1-3ADA-38F3-F1E0-F6107E8FB522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1" creationId="{5DEA4EF8-FB72-5222-EA87-998739FA5933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2" creationId="{7E1E32F0-EE9C-968F-5D00-76AE613B71B7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3" creationId="{56753AD1-1BF8-E053-9379-448AF3ACBAEE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27" creationId="{7F216059-3879-B0EA-4506-CB959BB5EEA1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0" creationId="{ED9BAA4A-DA86-A7B6-0BFA-588F25BEEDC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1" creationId="{333FE932-0B61-71A9-E51C-4D7BA3570CAD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2" creationId="{5AB45086-C1D7-E29D-C534-0D170B93849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3" creationId="{66943BA4-4E3D-0C0C-3C64-B85F83EA3FE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4" creationId="{E888FC8E-6463-7393-6B9A-AF7A362C808B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5" creationId="{EA0BB7BC-971C-2847-82DC-8481519C672F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6" creationId="{27D2379A-DB87-D28F-9DCE-B9B8318154E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7" creationId="{44B4427D-9144-5A23-7024-4BF435F56A8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8" creationId="{0ECE24D5-9C00-AB76-38BD-AF96A6F1B2D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9" creationId="{592331AD-5620-0479-6AB0-BC4F091DE9E2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40" creationId="{0DB3B8E6-7CCB-D286-3F68-E12598C1C27D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1" creationId="{A6FCEBC3-80E0-DF16-B2F2-1697BBE07D68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2" creationId="{3DD3FC27-8D20-922C-516D-43B7256C01AA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3" creationId="{A7FAB315-A486-02B0-3573-D24D1D985A44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4" creationId="{7B5F8FC6-3175-13CA-ADF0-7273F26B6752}"/>
          </ac:spMkLst>
        </pc:s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14" creationId="{2EE045D8-7AA5-1519-96DD-41C70C5098D9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1" creationId="{5AC4D81C-34A3-4E9B-663A-C50B916EF742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4" creationId="{63458B00-3259-80D9-6472-5D66F1B74C06}"/>
          </ac:grpSpMkLst>
        </pc:grp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3" creationId="{1BC921A6-AAF8-D2B4-0330-67AF2EDA0D1F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4" creationId="{599811F1-080C-4209-A5AD-9D090FCAA7BA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6" creationId="{127D7B0B-2020-7EEE-2FEA-FDB58A552D1C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7" creationId="{209E1635-CDD2-CA17-8510-5AA888C90C82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8" creationId="{A7CAA6C0-EFFE-748A-1444-83913EF3CE9B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9" creationId="{CB85F8A3-C769-D9B5-A821-49A8B1C33FE6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8" creationId="{516A34A8-C7C8-EE91-FF35-E9AC61090FE5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9" creationId="{BE0CA96C-81E5-C5F3-B2DB-824CD8FEC6B5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12.149" v="1319" actId="207"/>
        <pc:sldMkLst>
          <pc:docMk/>
          <pc:sldMk cId="1249258237" sldId="290"/>
        </pc:sldMkLst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3" creationId="{BBEB55F9-53C9-1D4E-0163-33638F65DDA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0" creationId="{840DA448-B42B-7577-DF1A-85AA0668DC0E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1" creationId="{666C5A37-38AB-C046-6CC5-EBC8A47CE6A0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2" creationId="{1379610A-09A7-B7A2-E6E5-41460EF82489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3" creationId="{4CE8F0A5-CFD3-08AD-B7C7-75BAA36152C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5" creationId="{01791C43-BFA5-B48C-C2AD-DE8F0858EEE7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5" creationId="{D8461C56-ABB2-D0B6-4A62-1A2B594570AB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6" creationId="{F4D0855D-BDB0-71DA-2EAF-820D1CA60187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6" creationId="{FB066021-B58A-9C58-1DCB-95C5DCECA9A5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1" creationId="{7E28C113-4800-BDEA-79AB-2C62E29719C9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2" creationId="{87BD9D68-F4AF-8469-DA99-ACA5752DF919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2" creationId="{944CBB90-28C7-BC2B-C0C9-30FE7D1B1371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3" creationId="{732FF382-5DCA-E2FD-671E-EE1D9E8CAD4E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3" creationId="{C9CA2FCD-4272-EE2B-15D4-0EF431F1C39D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4" creationId="{CB3103FE-47FC-DB77-BA9C-888B5D47B904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5" creationId="{3A6F7546-635C-F29A-7947-73796FB78A2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5" creationId="{729D7E3C-231B-F5C4-D6B9-EFCA02F6F05A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6" creationId="{19304E39-1A27-7281-BDA0-0EACA540699A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6" creationId="{F9CBD3A6-19C4-2AF0-0449-C5B51431B352}"/>
          </ac:spMkLst>
        </pc:spChg>
        <pc:spChg chg="add mod">
          <ac:chgData name="Kulinich Bohdan" userId="48e65c9f34e137d0" providerId="LiveId" clId="{34A08302-B3C9-3A44-A10E-5B2BA649755A}" dt="2023-07-09T19:01:12.149" v="1319" actId="207"/>
          <ac:spMkLst>
            <pc:docMk/>
            <pc:sldMk cId="1249258237" sldId="290"/>
            <ac:spMk id="27" creationId="{1A87182C-9614-03D4-1F0A-D07CD117BB3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27" creationId="{C4D5F76D-E000-4D28-EA32-D4D961395BB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0" creationId="{27E1A0D0-7CB3-9E11-B2B9-3A1269AC3F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1" creationId="{E1150DE2-5F1B-D26B-9466-D79418F851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2" creationId="{EE56118A-1589-9D15-0E8E-DFF48AEC6B0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3" creationId="{013BB082-BD8C-8190-13BF-0EC0544B9B9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4" creationId="{AC3265BE-1F77-47B4-1804-CE20FC397D3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5" creationId="{9935C1F4-17B5-F0E5-9382-E8AC51C7BD6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6" creationId="{632A69A9-37F6-5D7C-8E8B-533B841B802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7" creationId="{662783CF-FCC9-8A25-09A9-4A59F983EFC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8" creationId="{21297185-E714-E229-16D1-9C5B58D96BBB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8" creationId="{E36AA38C-ADC2-C7FB-74DB-D9C23531E14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9" creationId="{A1C0A065-167A-DC23-7C8F-DF5425C5A793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9" creationId="{A8970A89-263D-8166-C40B-19DD83D337F1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0" creationId="{24B04A85-1EE5-8439-7789-876B8B4D663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0" creationId="{933EE470-3B1C-8A3E-1433-40C251656F04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1" creationId="{12E6B744-4D2B-7A92-09D6-ABF489CD9754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1" creationId="{EBC21206-10C1-9FCE-B116-58D7A777837D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2" creationId="{1A3401AC-B416-A9F3-8DDA-11FA0F0C3466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2" creationId="{AB181A4B-307F-38EC-B9FA-C8AD447177B7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3" creationId="{7D0730C0-E269-5056-E953-9D00670CD66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3" creationId="{D07AED19-405F-1E4B-7E25-DD066D91C9BB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4" creationId="{2DDA30F6-AC2E-AE54-36A0-91068D1CFA3F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4" creationId="{717224CA-F4E8-7251-7FD6-E75B54CA74DA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6" creationId="{CE9B1603-05C0-8BC7-9636-D09B8D98484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1" creationId="{28A4D2B9-B468-EFBE-5E83-0D3903AD2875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2" creationId="{7E6F130D-BE10-F33B-55A8-B9F605C0269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6" creationId="{318881E7-9F15-B99C-B402-2D415298EF5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9" creationId="{CB4A1265-B5E3-A2B5-70DF-07FE4C105F1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1" creationId="{51B11900-390A-09BD-C526-DA4BC47356E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2" creationId="{6613F436-8302-532D-C30E-8A1372A1347E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3" creationId="{4F123EEE-1406-B969-DC22-D8D3E0EB18BC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100" creationId="{A4CC30BF-9CA0-B7F0-5920-A6BAB091ED73}"/>
          </ac:spMkLst>
        </pc:spChg>
        <pc:spChg chg="add del mod">
          <ac:chgData name="Kulinich Bohdan" userId="48e65c9f34e137d0" providerId="LiveId" clId="{34A08302-B3C9-3A44-A10E-5B2BA649755A}" dt="2023-07-09T19:00:50.796" v="1316" actId="478"/>
          <ac:spMkLst>
            <pc:docMk/>
            <pc:sldMk cId="1249258237" sldId="290"/>
            <ac:spMk id="104" creationId="{05F16AE9-D75B-7B40-027A-BC983D605B36}"/>
          </ac:spMkLst>
        </pc:s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14" creationId="{4A10893A-28F3-A1AB-985A-D762830EEED9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1" creationId="{C810DCEF-DE7F-D909-4646-E0BF4763B38C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4" creationId="{83FF0BBF-3F3D-EF25-0E61-383F31E2BC7A}"/>
          </ac:grpSpMkLst>
        </pc:grpChg>
        <pc:grpChg chg="add mod">
          <ac:chgData name="Kulinich Bohdan" userId="48e65c9f34e137d0" providerId="LiveId" clId="{34A08302-B3C9-3A44-A10E-5B2BA649755A}" dt="2023-07-09T12:56:48.944" v="76" actId="164"/>
          <ac:grpSpMkLst>
            <pc:docMk/>
            <pc:sldMk cId="1249258237" sldId="290"/>
            <ac:grpSpMk id="59" creationId="{BF1E49E6-2479-8639-FA06-C1E8793B5A99}"/>
          </ac:grpSpMkLst>
        </pc:grpChg>
        <pc:grpChg chg="add mod">
          <ac:chgData name="Kulinich Bohdan" userId="48e65c9f34e137d0" providerId="LiveId" clId="{34A08302-B3C9-3A44-A10E-5B2BA649755A}" dt="2023-07-09T13:03:11.378" v="169" actId="164"/>
          <ac:grpSpMkLst>
            <pc:docMk/>
            <pc:sldMk cId="1249258237" sldId="290"/>
            <ac:grpSpMk id="80" creationId="{309679A8-DEF7-7A03-6BBE-BB3696E5F83A}"/>
          </ac:grpSpMkLst>
        </pc:grpChg>
        <pc:grpChg chg="add del mod">
          <ac:chgData name="Kulinich Bohdan" userId="48e65c9f34e137d0" providerId="LiveId" clId="{34A08302-B3C9-3A44-A10E-5B2BA649755A}" dt="2023-07-09T19:00:50.796" v="1316" actId="478"/>
          <ac:grpSpMkLst>
            <pc:docMk/>
            <pc:sldMk cId="1249258237" sldId="290"/>
            <ac:grpSpMk id="102" creationId="{DF463B9F-C4B4-C59D-E9A8-FC0A4131174A}"/>
          </ac:grpSpMkLst>
        </pc:grp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3" creationId="{88DFC3EB-EA73-DC9F-8404-6F7ACA3E721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4" creationId="{0CC10B2C-1EAA-8927-7849-48264933589C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4" creationId="{AF264A29-F3AB-CF0B-4561-267BA0DD9B07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6" creationId="{4A8FCD72-0AAC-1869-81FC-770006862EE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6" creationId="{D7C6C521-6B70-52FF-8E7C-7D05ABDBF2DE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7" creationId="{63B023E8-F9A4-5BCC-E25B-95C797FB0960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7" creationId="{FD2245A9-C77F-ABB0-1927-28E5DC8D5E40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8" creationId="{4FCB2685-4715-B8A5-5F9C-13177486B00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8" creationId="{BED62DC4-9DBA-EFE5-3337-72425AB6F4E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9" creationId="{5C699F63-C4AB-6C6D-7CD8-A430BDEB55CA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9" creationId="{D5D33343-E948-D627-1178-E246645CCC77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0" creationId="{97BCC455-8470-EBFB-65ED-051E985323E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1" creationId="{BA38B3B4-7D00-F019-8A75-6B2071074E4C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2" creationId="{A57220B2-6E8A-D09F-D1EE-2ACE8B4A825D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3" creationId="{E556E3BE-3AB8-AACD-CEAF-F2BB66B2AF9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4" creationId="{A18E7336-207F-7CD7-241A-0E450C9F691E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8" creationId="{2F6F9758-704F-9FC4-6C80-6084DB629534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8" creationId="{413E4159-80D4-2440-6305-AB2C0EE6ED7D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9" creationId="{77569F52-0486-2CBF-C059-F8EBC9E8569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9" creationId="{7FFD2B6D-3639-F746-064B-29CA0822F127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0" creationId="{337D2BC1-A635-AD34-A86D-0E078E5B2E4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1" creationId="{2BADB083-8A72-499A-2611-CF546366D2C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2" creationId="{04AE8A12-A3AD-D306-DCA3-85B5B7F0A97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3" creationId="{8C8E9681-EC5B-F40A-6E2D-C7D21A5B5E32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4" creationId="{41827EEE-F966-03B3-9735-BE13937A4256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5" creationId="{F694A8B4-0206-FDE7-6141-05E29D79A899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6" creationId="{0F2FB5ED-7A5D-46FE-8E0C-DAF51931ED8A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7" creationId="{02A47FB1-E9B8-EC66-3B53-67F16F66FDB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5" creationId="{35286868-86BE-4429-A120-7F3C4EED844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9" creationId="{AE78E8D0-8A47-0D11-2884-DF46D76630D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2" creationId="{B2EAEF52-1BFF-8A24-4DDB-88ADCB38CE0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6" creationId="{D0FBE82E-3D47-1368-B684-D16571BEA4C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7" creationId="{157B515E-F746-04A0-564A-FF23CC71406A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8" creationId="{E433920B-A5E2-B413-311F-1A2A9A0AB6D5}"/>
          </ac:cxnSpMkLst>
        </pc:cxnChg>
        <pc:cxnChg chg="add del mod">
          <ac:chgData name="Kulinich Bohdan" userId="48e65c9f34e137d0" providerId="LiveId" clId="{34A08302-B3C9-3A44-A10E-5B2BA649755A}" dt="2023-07-09T12:56:56.477" v="78" actId="478"/>
          <ac:cxnSpMkLst>
            <pc:docMk/>
            <pc:sldMk cId="1249258237" sldId="290"/>
            <ac:cxnSpMk id="60" creationId="{FCEF2BF7-BF8B-16E4-A53B-E87FCF0366D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1" creationId="{C9978286-0EBC-AF6A-9F41-7DD16905E4A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3" creationId="{F15843AC-2C3B-78B7-1930-CF84E0934DBB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4" creationId="{82A8FADB-0457-88EF-3397-6BD3565A2B2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5" creationId="{90A8D3DA-6D50-0A90-FD0E-7EE9DCD7F8E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8" creationId="{5F1802C3-6520-4BAB-FD57-7F8E3B447324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2" creationId="{C8339BF7-B92E-902E-FBB6-BBCB676869F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4" creationId="{F2823F52-5866-7380-ABF5-D276E28549F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8" creationId="{95FADF16-287C-050F-F23C-0D0EFB209173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34.965" v="1323" actId="207"/>
        <pc:sldMkLst>
          <pc:docMk/>
          <pc:sldMk cId="3039299516" sldId="291"/>
        </pc:sldMkLst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" creationId="{EBF1821C-0353-A7C3-0B3E-C1251163FE9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7" creationId="{25311E9E-A92E-1452-D66E-50916349EA43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8" creationId="{2A9E7CF8-CC80-8414-0F17-FF69632F74F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9" creationId="{C3CE23F9-E13E-A4DB-9CBF-C30551C6740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0" creationId="{B56815B5-DCA8-3D44-62FB-96DB96FC5D66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1" creationId="{DB827AB6-C7C8-B6BF-3050-F2808C64703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2" creationId="{D9F1B2D7-77F0-B655-8CFB-2D3F1D92F4A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3" creationId="{F10CF03A-7E34-D07A-178E-F2DAD566B5A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4" creationId="{DC734224-1437-B644-1A18-3C664B92EF7F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1" creationId="{19788A79-38CA-F570-73FD-7DF5DF1720A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2" creationId="{C6055973-C25E-12DE-4E86-7A3B7B04A6A3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3" creationId="{788737D1-F6F5-A216-A9D4-2E8C702C5AE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4" creationId="{7C5B69A3-C519-9DCD-C743-CA49D37B93DB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5" creationId="{055B8F3F-804A-0878-6CB7-895B7DC09EE6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6" creationId="{40C6748F-EC9C-3820-DE9D-878FBC9C9192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7" creationId="{DC432286-B3E9-0698-0F76-101174421831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8" creationId="{43451A27-29D5-8499-7AF4-ACECCDC6B579}"/>
          </ac:spMkLst>
        </pc:spChg>
        <pc:spChg chg="add mod">
          <ac:chgData name="Kulinich Bohdan" userId="48e65c9f34e137d0" providerId="LiveId" clId="{34A08302-B3C9-3A44-A10E-5B2BA649755A}" dt="2023-07-09T19:01:34.965" v="1323" actId="207"/>
          <ac:spMkLst>
            <pc:docMk/>
            <pc:sldMk cId="3039299516" sldId="291"/>
            <ac:spMk id="51" creationId="{15EF1373-F1F1-7587-6D49-522094A590DF}"/>
          </ac:spMkLst>
        </pc:spChg>
        <pc:grpChg chg="add 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3" creationId="{A90954FE-B0AE-F322-D787-515640AE1CFF}"/>
          </ac:grpSpMkLst>
        </pc:grpChg>
        <pc:grpChg chg="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6" creationId="{87533624-6D82-ECF4-5C2C-B36F27FC29FC}"/>
          </ac:grpSpMkLst>
        </pc:grpChg>
        <pc:grpChg chg="add del mod">
          <ac:chgData name="Kulinich Bohdan" userId="48e65c9f34e137d0" providerId="LiveId" clId="{34A08302-B3C9-3A44-A10E-5B2BA649755A}" dt="2023-07-09T18:17:54.961" v="765" actId="165"/>
          <ac:grpSpMkLst>
            <pc:docMk/>
            <pc:sldMk cId="3039299516" sldId="291"/>
            <ac:grpSpMk id="14" creationId="{65B4E02D-1941-05CF-B567-C883DD58FA28}"/>
          </ac:grpSpMkLst>
        </pc:grp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3" creationId="{97BDDDA6-2676-7296-E965-E5DBA7D22153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6" creationId="{202794FB-887F-2EE6-CB84-3BCC26B1F3D7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8" creationId="{CE2B33E9-5FC3-A0BD-5A8A-021B38D1225E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1" creationId="{E7B4C747-F51E-736D-C116-6F0B5A5113F0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3" creationId="{12367BC8-68E9-7D3C-FE14-7CEB6218FD47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5" creationId="{88F0CAEA-6E14-197F-BD5E-78A7D22C3A59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6" creationId="{8D55FBDE-6C17-BF18-BC88-56886B3021AE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1" creationId="{EF8A0DB4-E4D3-7088-0CDD-EBED8CB6FE74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2" creationId="{C0366FCF-F897-2190-1BD8-A1C1E4E94CC9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3" creationId="{ABC39399-6762-D146-57D0-4041A7D33DD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4" creationId="{1A7531FA-EEB5-8CE6-B0CA-87478628BA1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5" creationId="{6F1C96E5-22CC-5249-D92C-1417FD7602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6" creationId="{582A011D-B6E5-9338-8DE8-C7E84B807B90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7" creationId="{8F7FEC89-044D-B0DB-3D24-4C70F734A008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8" creationId="{E39C3DF4-C61B-12F8-89B1-DB60A4BC5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9" creationId="{581CE8B2-5E65-6FFF-9291-10C12EE557AE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0" creationId="{33ACEAC4-4DC9-D60B-CF6B-02C7BA0A604A}"/>
          </ac:cxnSpMkLst>
        </pc:cxnChg>
        <pc:cxnChg chg="add del mod">
          <ac:chgData name="Kulinich Bohdan" userId="48e65c9f34e137d0" providerId="LiveId" clId="{34A08302-B3C9-3A44-A10E-5B2BA649755A}" dt="2023-07-09T18:19:14.708" v="777" actId="478"/>
          <ac:cxnSpMkLst>
            <pc:docMk/>
            <pc:sldMk cId="3039299516" sldId="291"/>
            <ac:cxnSpMk id="30" creationId="{85B36B30-849D-C371-96A6-A17CC475BC3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1" creationId="{50BDD82D-A97F-738D-BC0D-9D40E2B303E1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2" creationId="{CAB8901D-500E-19A6-D4AB-903BD9278B6D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3" creationId="{983D1E46-4CCF-02E6-6100-BF627D3304C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4" creationId="{27BB581D-F6FB-8934-66E7-5A3D0743D1CD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5" creationId="{2D1EDF6F-2D7C-3EB3-3DAC-2F66FE749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6" creationId="{57947F52-932E-65D0-A42A-89BF4604AB36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7" creationId="{82486358-458D-3DF2-AFDA-6085D31FD222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8" creationId="{C89404F4-FCA3-77A0-7A30-8B260816C941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9" creationId="{A4572A07-CD33-F41A-6E3F-FF14C181C0CC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0" creationId="{E84A13D3-9BB9-3067-0F6E-5B1CDA243807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9" creationId="{DA960DE1-9764-00E2-D0B0-CCE579C867DF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50" creationId="{FFB0112A-9D71-47E8-5273-2E59AAB156DF}"/>
          </ac:cxnSpMkLst>
        </pc:cxnChg>
      </pc:sldChg>
      <pc:sldChg chg="addSp modSp mod modAnim">
        <pc:chgData name="Kulinich Bohdan" userId="48e65c9f34e137d0" providerId="LiveId" clId="{34A08302-B3C9-3A44-A10E-5B2BA649755A}" dt="2023-07-09T18:51:25.356" v="1245" actId="20577"/>
        <pc:sldMkLst>
          <pc:docMk/>
          <pc:sldMk cId="2899697382" sldId="292"/>
        </pc:sldMkLst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3" creationId="{2061F19D-033D-BBC8-C108-4327DC6727D2}"/>
          </ac:spMkLst>
        </pc:spChg>
        <pc:spChg chg="add mod">
          <ac:chgData name="Kulinich Bohdan" userId="48e65c9f34e137d0" providerId="LiveId" clId="{34A08302-B3C9-3A44-A10E-5B2BA649755A}" dt="2023-07-09T18:45:00.018" v="1149" actId="20577"/>
          <ac:spMkLst>
            <pc:docMk/>
            <pc:sldMk cId="2899697382" sldId="292"/>
            <ac:spMk id="4" creationId="{2D0313B0-48C3-A838-EDD7-9294E8B68ACF}"/>
          </ac:spMkLst>
        </pc:spChg>
        <pc:spChg chg="add mod">
          <ac:chgData name="Kulinich Bohdan" userId="48e65c9f34e137d0" providerId="LiveId" clId="{34A08302-B3C9-3A44-A10E-5B2BA649755A}" dt="2023-07-09T18:51:25.356" v="1245" actId="20577"/>
          <ac:spMkLst>
            <pc:docMk/>
            <pc:sldMk cId="2899697382" sldId="292"/>
            <ac:spMk id="6" creationId="{2A49CD21-FCEA-9A7C-ECCB-412E45230F63}"/>
          </ac:spMkLst>
        </pc:spChg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7" creationId="{86256C96-6A11-2F4D-3D5D-9EFE71AC406A}"/>
          </ac:spMkLst>
        </pc:spChg>
        <pc:spChg chg="add mod">
          <ac:chgData name="Kulinich Bohdan" userId="48e65c9f34e137d0" providerId="LiveId" clId="{34A08302-B3C9-3A44-A10E-5B2BA649755A}" dt="2023-07-09T18:43:53.310" v="1102" actId="20577"/>
          <ac:spMkLst>
            <pc:docMk/>
            <pc:sldMk cId="2899697382" sldId="292"/>
            <ac:spMk id="8" creationId="{A656564B-A38F-70AA-8C8C-DF14F3CE0DE1}"/>
          </ac:spMkLst>
        </pc:spChg>
      </pc:sldChg>
      <pc:sldChg chg="addSp modSp modAnim">
        <pc:chgData name="Kulinich Bohdan" userId="48e65c9f34e137d0" providerId="LiveId" clId="{34A08302-B3C9-3A44-A10E-5B2BA649755A}" dt="2023-07-12T16:44:14.250" v="1389" actId="20577"/>
        <pc:sldMkLst>
          <pc:docMk/>
          <pc:sldMk cId="2684905751" sldId="293"/>
        </pc:sldMkLst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3" creationId="{FF857611-5062-AA25-EE03-AE1337C59B96}"/>
          </ac:spMkLst>
        </pc:spChg>
        <pc:spChg chg="add mod">
          <ac:chgData name="Kulinich Bohdan" userId="48e65c9f34e137d0" providerId="LiveId" clId="{34A08302-B3C9-3A44-A10E-5B2BA649755A}" dt="2023-07-12T16:44:08.457" v="1385" actId="20577"/>
          <ac:spMkLst>
            <pc:docMk/>
            <pc:sldMk cId="2684905751" sldId="293"/>
            <ac:spMk id="4" creationId="{FD7CEF13-8C78-5F14-0C55-D2D8FF8A0732}"/>
          </ac:spMkLst>
        </pc:spChg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6" creationId="{22A52EA8-A68D-CBF8-FCE2-F9B0066A2BD6}"/>
          </ac:spMkLst>
        </pc:spChg>
        <pc:spChg chg="add mod">
          <ac:chgData name="Kulinich Bohdan" userId="48e65c9f34e137d0" providerId="LiveId" clId="{34A08302-B3C9-3A44-A10E-5B2BA649755A}" dt="2023-07-12T16:44:14.250" v="1389" actId="20577"/>
          <ac:spMkLst>
            <pc:docMk/>
            <pc:sldMk cId="2684905751" sldId="293"/>
            <ac:spMk id="7" creationId="{09851921-47B6-A08E-7436-CFEE73CB70A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3740C-ED9E-0887-DEDD-ABA06711A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429702-D673-E9D5-313E-962A0FA40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3CF6C-6F2D-7ED0-02FA-DAE7ADBFD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CA54-9E96-3469-121E-9D17C4F24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C8C91-6FBF-17BB-7EF3-F0C71AA88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00387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92894-4582-1F0C-F2F0-69C06A26D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74088B-9F01-6E1B-974D-2D26D7EC4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2A409-2436-1972-29DD-8EB2A3E44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1925C-3633-F50D-8FCC-78032D70C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81DB1-81D5-CA99-2509-1BA3446DD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46495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9EF619-3141-B942-7C8D-28BA78ED06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EDD1C3-D784-289E-9BE4-D9AD80385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7866-DD96-8194-1A5C-915F83F67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C9C17-55C5-FA33-AA67-3E8B6A75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6C8E3-F14F-2D81-B48D-27D06DA6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21609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9F539-AA4A-52FD-6A30-B072D533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095DE-AA05-208B-68F0-874770FF0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37A4B-AF9D-B2DB-B66B-0A1FBA294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07F6F-E44F-5F69-08D6-B460BE52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43C1D-426F-CF4D-8A3E-D24B383A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2574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70B98-DD62-DE53-1021-E260843E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8253C-4F05-49EF-C6FD-74232784C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BAAC2-2848-82B9-679E-ED94BB3AD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B3E17-8E6C-63CA-868C-1C07AD82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C7FE8-B060-586A-6322-13950E2E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3407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C49E0-7F67-7283-AD18-99BF1A24A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E41EF-0D29-2045-8017-68561E2D4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0B6F0-4D94-244A-4812-FA822E9B6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2C6C6-A7C5-8275-2EBB-D60AFB721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7301E-856C-1010-F7C2-392FEB49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FB9E3-326E-4C3E-4695-EEBA07AB0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4671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B76B1-2C43-0DCE-920F-5AFE55095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02E54-C40F-F57C-813E-F992D58CA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A7544-554D-AE33-E229-1AE8FD17F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DA6B8-021E-096C-8D49-3DBF44859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9B78F6-A2A4-CFD2-88B8-E295805B39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25BD29-5449-DA33-60C9-535BC3A6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301285-2CA4-5C7E-2F61-10F4801E5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540CC-F2C9-F232-1D9A-559F39902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1463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5D8C0-B497-4281-91C9-26555C426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1479E5-6706-3A9B-A50E-BC99EA0D6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93AA1-5FCB-DAB9-4C15-B3509E664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B48AE-3006-2421-D025-953E98F5F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7398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CDD5A6-11E1-810A-EE44-D69477E97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293B61-6737-2549-1D91-4E2B423F0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0BA64-49CC-FEB8-B564-4DC5FBF4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2841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9824E-68E1-A647-943D-63DCDEB0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B9B68-35C3-2AD0-550A-9C929B53A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1499AA-93C9-F158-7CB2-E1690A786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9CF6D-BD24-CCDD-8885-65262A9E7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0E29C-DC09-AB80-28CA-3B56B277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F1A5D-6169-FEAE-89C6-3107993D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198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95272-C14B-4403-D4D7-D8B83DE7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1960F0-6DB1-CB2B-F037-60ACC46B4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FDFCFA-420F-7920-6249-672A122DA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C916D-D4D8-DD68-EB91-695A78DDE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F8F1F-D72A-2498-DB91-B32DA9D6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F195D-A6CD-5E06-5AAE-0DD1BC67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799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4A2EDB-7598-D811-E26C-000FDD64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3744D-1CEA-64EE-5CAD-3D9774587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FE36E-0BE5-F7EF-10DA-6047343A3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A9BBF-EA31-B2D9-5764-73EE7280D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EA6E5-4E3A-2023-9972-266485B30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4523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7.xml"/><Relationship Id="rId26" Type="http://schemas.openxmlformats.org/officeDocument/2006/relationships/image" Target="../media/image22.png"/><Relationship Id="rId21" Type="http://schemas.openxmlformats.org/officeDocument/2006/relationships/image" Target="../media/image18.png"/><Relationship Id="rId34" Type="http://schemas.openxmlformats.org/officeDocument/2006/relationships/image" Target="../media/image30.png"/><Relationship Id="rId42" Type="http://schemas.openxmlformats.org/officeDocument/2006/relationships/image" Target="../media/image38.png"/><Relationship Id="rId47" Type="http://schemas.openxmlformats.org/officeDocument/2006/relationships/image" Target="../media/image43.png"/><Relationship Id="rId50" Type="http://schemas.openxmlformats.org/officeDocument/2006/relationships/image" Target="../media/image32.png"/><Relationship Id="rId55" Type="http://schemas.openxmlformats.org/officeDocument/2006/relationships/image" Target="../media/image49.png"/><Relationship Id="rId63" Type="http://schemas.openxmlformats.org/officeDocument/2006/relationships/image" Target="../media/image36.png"/><Relationship Id="rId68" Type="http://schemas.openxmlformats.org/officeDocument/2006/relationships/image" Target="../media/image5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6" Type="http://schemas.openxmlformats.org/officeDocument/2006/relationships/slide" Target="slide5.xml"/><Relationship Id="rId29" Type="http://schemas.openxmlformats.org/officeDocument/2006/relationships/image" Target="../media/image25.png"/><Relationship Id="rId11" Type="http://schemas.openxmlformats.org/officeDocument/2006/relationships/image" Target="../media/image13.png"/><Relationship Id="rId24" Type="http://schemas.openxmlformats.org/officeDocument/2006/relationships/image" Target="../media/image20.png"/><Relationship Id="rId32" Type="http://schemas.openxmlformats.org/officeDocument/2006/relationships/image" Target="../media/image28.png"/><Relationship Id="rId45" Type="http://schemas.openxmlformats.org/officeDocument/2006/relationships/image" Target="../media/image41.png"/><Relationship Id="rId53" Type="http://schemas.openxmlformats.org/officeDocument/2006/relationships/image" Target="../media/image47.png"/><Relationship Id="rId58" Type="http://schemas.openxmlformats.org/officeDocument/2006/relationships/image" Target="../media/image52.png"/><Relationship Id="rId66" Type="http://schemas.openxmlformats.org/officeDocument/2006/relationships/image" Target="../media/image55.png"/><Relationship Id="rId5" Type="http://schemas.openxmlformats.org/officeDocument/2006/relationships/image" Target="../media/image9.png"/><Relationship Id="rId61" Type="http://schemas.openxmlformats.org/officeDocument/2006/relationships/image" Target="../media/image34.png"/><Relationship Id="rId19" Type="http://schemas.openxmlformats.org/officeDocument/2006/relationships/image" Target="../media/image17.png"/><Relationship Id="rId14" Type="http://schemas.openxmlformats.org/officeDocument/2006/relationships/slide" Target="slide3.xml"/><Relationship Id="rId22" Type="http://schemas.openxmlformats.org/officeDocument/2006/relationships/slide" Target="slide4.xml"/><Relationship Id="rId27" Type="http://schemas.openxmlformats.org/officeDocument/2006/relationships/image" Target="../media/image23.png"/><Relationship Id="rId30" Type="http://schemas.openxmlformats.org/officeDocument/2006/relationships/image" Target="../media/image26.png"/><Relationship Id="rId43" Type="http://schemas.openxmlformats.org/officeDocument/2006/relationships/image" Target="../media/image39.png"/><Relationship Id="rId48" Type="http://schemas.openxmlformats.org/officeDocument/2006/relationships/image" Target="../media/image44.png"/><Relationship Id="rId56" Type="http://schemas.openxmlformats.org/officeDocument/2006/relationships/image" Target="../media/image50.png"/><Relationship Id="rId64" Type="http://schemas.openxmlformats.org/officeDocument/2006/relationships/image" Target="../media/image45.png"/><Relationship Id="rId69" Type="http://schemas.openxmlformats.org/officeDocument/2006/relationships/image" Target="../media/image58.png"/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12" Type="http://schemas.openxmlformats.org/officeDocument/2006/relationships/slide" Target="slide9.xml"/><Relationship Id="rId17" Type="http://schemas.openxmlformats.org/officeDocument/2006/relationships/image" Target="../media/image16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46" Type="http://schemas.openxmlformats.org/officeDocument/2006/relationships/image" Target="../media/image42.png"/><Relationship Id="rId59" Type="http://schemas.openxmlformats.org/officeDocument/2006/relationships/image" Target="../media/image53.png"/><Relationship Id="rId67" Type="http://schemas.openxmlformats.org/officeDocument/2006/relationships/image" Target="../media/image56.png"/><Relationship Id="rId20" Type="http://schemas.openxmlformats.org/officeDocument/2006/relationships/slide" Target="slide6.xml"/><Relationship Id="rId41" Type="http://schemas.openxmlformats.org/officeDocument/2006/relationships/image" Target="../media/image37.png"/><Relationship Id="rId54" Type="http://schemas.openxmlformats.org/officeDocument/2006/relationships/image" Target="../media/image48.png"/><Relationship Id="rId62" Type="http://schemas.openxmlformats.org/officeDocument/2006/relationships/image" Target="../media/image35.png"/><Relationship Id="rId70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49" Type="http://schemas.openxmlformats.org/officeDocument/2006/relationships/image" Target="../media/image31.png"/><Relationship Id="rId57" Type="http://schemas.openxmlformats.org/officeDocument/2006/relationships/image" Target="../media/image51.png"/><Relationship Id="rId10" Type="http://schemas.openxmlformats.org/officeDocument/2006/relationships/slide" Target="slide8.xml"/><Relationship Id="rId31" Type="http://schemas.openxmlformats.org/officeDocument/2006/relationships/image" Target="../media/image27.png"/><Relationship Id="rId44" Type="http://schemas.openxmlformats.org/officeDocument/2006/relationships/image" Target="../media/image40.png"/><Relationship Id="rId52" Type="http://schemas.openxmlformats.org/officeDocument/2006/relationships/image" Target="../media/image46.png"/><Relationship Id="rId60" Type="http://schemas.openxmlformats.org/officeDocument/2006/relationships/image" Target="../media/image33.png"/><Relationship Id="rId65" Type="http://schemas.openxmlformats.org/officeDocument/2006/relationships/image" Target="../media/image54.png"/><Relationship Id="rId4" Type="http://schemas.openxmlformats.org/officeDocument/2006/relationships/image" Target="../media/image8.pn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2.png"/><Relationship Id="rId21" Type="http://schemas.openxmlformats.org/officeDocument/2006/relationships/image" Target="../media/image17.png"/><Relationship Id="rId34" Type="http://schemas.openxmlformats.org/officeDocument/2006/relationships/image" Target="../media/image30.png"/><Relationship Id="rId42" Type="http://schemas.openxmlformats.org/officeDocument/2006/relationships/image" Target="../media/image38.png"/><Relationship Id="rId47" Type="http://schemas.openxmlformats.org/officeDocument/2006/relationships/image" Target="../media/image43.png"/><Relationship Id="rId50" Type="http://schemas.openxmlformats.org/officeDocument/2006/relationships/image" Target="../media/image32.png"/><Relationship Id="rId55" Type="http://schemas.openxmlformats.org/officeDocument/2006/relationships/image" Target="../media/image49.png"/><Relationship Id="rId63" Type="http://schemas.openxmlformats.org/officeDocument/2006/relationships/image" Target="../media/image68.png"/><Relationship Id="rId68" Type="http://schemas.openxmlformats.org/officeDocument/2006/relationships/image" Target="../media/image57.png"/><Relationship Id="rId7" Type="http://schemas.openxmlformats.org/officeDocument/2006/relationships/image" Target="../media/image12.png"/><Relationship Id="rId71" Type="http://schemas.openxmlformats.org/officeDocument/2006/relationships/image" Target="../media/image69.png"/><Relationship Id="rId2" Type="http://schemas.openxmlformats.org/officeDocument/2006/relationships/image" Target="../media/image7.png"/><Relationship Id="rId16" Type="http://schemas.openxmlformats.org/officeDocument/2006/relationships/slide" Target="slide4.xml"/><Relationship Id="rId29" Type="http://schemas.openxmlformats.org/officeDocument/2006/relationships/image" Target="../media/image65.png"/><Relationship Id="rId11" Type="http://schemas.openxmlformats.org/officeDocument/2006/relationships/image" Target="../media/image13.png"/><Relationship Id="rId24" Type="http://schemas.openxmlformats.org/officeDocument/2006/relationships/image" Target="../media/image60.png"/><Relationship Id="rId32" Type="http://schemas.openxmlformats.org/officeDocument/2006/relationships/image" Target="../media/image28.png"/><Relationship Id="rId45" Type="http://schemas.openxmlformats.org/officeDocument/2006/relationships/image" Target="../media/image41.png"/><Relationship Id="rId53" Type="http://schemas.openxmlformats.org/officeDocument/2006/relationships/image" Target="../media/image47.png"/><Relationship Id="rId58" Type="http://schemas.openxmlformats.org/officeDocument/2006/relationships/image" Target="../media/image52.png"/><Relationship Id="rId66" Type="http://schemas.openxmlformats.org/officeDocument/2006/relationships/image" Target="../media/image55.png"/><Relationship Id="rId74" Type="http://schemas.openxmlformats.org/officeDocument/2006/relationships/image" Target="../media/image72.png"/><Relationship Id="rId5" Type="http://schemas.openxmlformats.org/officeDocument/2006/relationships/image" Target="../media/image10.png"/><Relationship Id="rId61" Type="http://schemas.openxmlformats.org/officeDocument/2006/relationships/image" Target="../media/image66.png"/><Relationship Id="rId19" Type="http://schemas.openxmlformats.org/officeDocument/2006/relationships/image" Target="../media/image16.png"/><Relationship Id="rId14" Type="http://schemas.openxmlformats.org/officeDocument/2006/relationships/slide" Target="slide3.xml"/><Relationship Id="rId22" Type="http://schemas.openxmlformats.org/officeDocument/2006/relationships/slide" Target="slide6.xml"/><Relationship Id="rId27" Type="http://schemas.openxmlformats.org/officeDocument/2006/relationships/image" Target="../media/image63.png"/><Relationship Id="rId30" Type="http://schemas.openxmlformats.org/officeDocument/2006/relationships/image" Target="../media/image26.png"/><Relationship Id="rId43" Type="http://schemas.openxmlformats.org/officeDocument/2006/relationships/image" Target="../media/image39.png"/><Relationship Id="rId48" Type="http://schemas.openxmlformats.org/officeDocument/2006/relationships/image" Target="../media/image44.png"/><Relationship Id="rId56" Type="http://schemas.openxmlformats.org/officeDocument/2006/relationships/image" Target="../media/image50.png"/><Relationship Id="rId64" Type="http://schemas.openxmlformats.org/officeDocument/2006/relationships/image" Target="../media/image45.png"/><Relationship Id="rId69" Type="http://schemas.openxmlformats.org/officeDocument/2006/relationships/image" Target="../media/image58.png"/><Relationship Id="rId8" Type="http://schemas.openxmlformats.org/officeDocument/2006/relationships/image" Target="../media/image6.png"/><Relationship Id="rId72" Type="http://schemas.openxmlformats.org/officeDocument/2006/relationships/image" Target="../media/image70.png"/><Relationship Id="rId3" Type="http://schemas.openxmlformats.org/officeDocument/2006/relationships/image" Target="../media/image8.png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5" Type="http://schemas.openxmlformats.org/officeDocument/2006/relationships/image" Target="../media/image61.png"/><Relationship Id="rId33" Type="http://schemas.openxmlformats.org/officeDocument/2006/relationships/image" Target="../media/image29.png"/><Relationship Id="rId46" Type="http://schemas.openxmlformats.org/officeDocument/2006/relationships/image" Target="../media/image42.png"/><Relationship Id="rId59" Type="http://schemas.openxmlformats.org/officeDocument/2006/relationships/image" Target="../media/image53.png"/><Relationship Id="rId67" Type="http://schemas.openxmlformats.org/officeDocument/2006/relationships/image" Target="../media/image56.png"/><Relationship Id="rId20" Type="http://schemas.openxmlformats.org/officeDocument/2006/relationships/slide" Target="slide7.xml"/><Relationship Id="rId41" Type="http://schemas.openxmlformats.org/officeDocument/2006/relationships/image" Target="../media/image37.png"/><Relationship Id="rId54" Type="http://schemas.openxmlformats.org/officeDocument/2006/relationships/image" Target="../media/image48.png"/><Relationship Id="rId62" Type="http://schemas.openxmlformats.org/officeDocument/2006/relationships/image" Target="../media/image67.png"/><Relationship Id="rId70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5" Type="http://schemas.openxmlformats.org/officeDocument/2006/relationships/image" Target="../media/image15.png"/><Relationship Id="rId23" Type="http://schemas.openxmlformats.org/officeDocument/2006/relationships/image" Target="../media/image18.png"/><Relationship Id="rId28" Type="http://schemas.openxmlformats.org/officeDocument/2006/relationships/image" Target="../media/image64.png"/><Relationship Id="rId49" Type="http://schemas.openxmlformats.org/officeDocument/2006/relationships/image" Target="../media/image31.png"/><Relationship Id="rId57" Type="http://schemas.openxmlformats.org/officeDocument/2006/relationships/image" Target="../media/image51.png"/><Relationship Id="rId10" Type="http://schemas.openxmlformats.org/officeDocument/2006/relationships/slide" Target="slide8.xml"/><Relationship Id="rId31" Type="http://schemas.openxmlformats.org/officeDocument/2006/relationships/image" Target="../media/image27.png"/><Relationship Id="rId44" Type="http://schemas.openxmlformats.org/officeDocument/2006/relationships/image" Target="../media/image40.png"/><Relationship Id="rId52" Type="http://schemas.openxmlformats.org/officeDocument/2006/relationships/image" Target="../media/image46.png"/><Relationship Id="rId60" Type="http://schemas.openxmlformats.org/officeDocument/2006/relationships/image" Target="../media/image33.png"/><Relationship Id="rId65" Type="http://schemas.openxmlformats.org/officeDocument/2006/relationships/image" Target="../media/image54.png"/><Relationship Id="rId73" Type="http://schemas.openxmlformats.org/officeDocument/2006/relationships/image" Target="../media/image71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3" Type="http://schemas.openxmlformats.org/officeDocument/2006/relationships/image" Target="../media/image14.png"/><Relationship Id="rId18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6.xml"/><Relationship Id="rId26" Type="http://schemas.openxmlformats.org/officeDocument/2006/relationships/image" Target="../media/image630.png"/><Relationship Id="rId39" Type="http://schemas.openxmlformats.org/officeDocument/2006/relationships/image" Target="../media/image720.png"/><Relationship Id="rId21" Type="http://schemas.openxmlformats.org/officeDocument/2006/relationships/image" Target="../media/image17.png"/><Relationship Id="rId34" Type="http://schemas.openxmlformats.org/officeDocument/2006/relationships/image" Target="../media/image76.png"/><Relationship Id="rId7" Type="http://schemas.openxmlformats.org/officeDocument/2006/relationships/image" Target="../media/image12.png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5" Type="http://schemas.openxmlformats.org/officeDocument/2006/relationships/image" Target="../media/image620.png"/><Relationship Id="rId33" Type="http://schemas.openxmlformats.org/officeDocument/2006/relationships/image" Target="../media/image75.png"/><Relationship Id="rId38" Type="http://schemas.openxmlformats.org/officeDocument/2006/relationships/image" Target="../media/image710.png"/><Relationship Id="rId2" Type="http://schemas.openxmlformats.org/officeDocument/2006/relationships/image" Target="../media/image7.png"/><Relationship Id="rId16" Type="http://schemas.openxmlformats.org/officeDocument/2006/relationships/slide" Target="slide4.xml"/><Relationship Id="rId20" Type="http://schemas.openxmlformats.org/officeDocument/2006/relationships/slide" Target="slide7.xml"/><Relationship Id="rId29" Type="http://schemas.openxmlformats.org/officeDocument/2006/relationships/image" Target="../media/image4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24" Type="http://schemas.openxmlformats.org/officeDocument/2006/relationships/image" Target="../media/image610.png"/><Relationship Id="rId32" Type="http://schemas.openxmlformats.org/officeDocument/2006/relationships/image" Target="../media/image74.png"/><Relationship Id="rId37" Type="http://schemas.openxmlformats.org/officeDocument/2006/relationships/image" Target="../media/image700.png"/><Relationship Id="rId40" Type="http://schemas.openxmlformats.org/officeDocument/2006/relationships/image" Target="../media/image730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openxmlformats.org/officeDocument/2006/relationships/image" Target="../media/image600.png"/><Relationship Id="rId28" Type="http://schemas.openxmlformats.org/officeDocument/2006/relationships/image" Target="../media/image440.png"/><Relationship Id="rId36" Type="http://schemas.openxmlformats.org/officeDocument/2006/relationships/image" Target="../media/image78.png"/><Relationship Id="rId10" Type="http://schemas.openxmlformats.org/officeDocument/2006/relationships/slide" Target="slide8.xml"/><Relationship Id="rId19" Type="http://schemas.openxmlformats.org/officeDocument/2006/relationships/image" Target="../media/image16.png"/><Relationship Id="rId31" Type="http://schemas.openxmlformats.org/officeDocument/2006/relationships/image" Target="../media/image73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image" Target="../media/image18.png"/><Relationship Id="rId30" Type="http://schemas.openxmlformats.org/officeDocument/2006/relationships/image" Target="../media/image460.png"/><Relationship Id="rId35" Type="http://schemas.openxmlformats.org/officeDocument/2006/relationships/image" Target="../media/image77.png"/><Relationship Id="rId8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openxmlformats.org/officeDocument/2006/relationships/slide" Target="slide5.xml"/><Relationship Id="rId26" Type="http://schemas.openxmlformats.org/officeDocument/2006/relationships/image" Target="../media/image771.png"/><Relationship Id="rId3" Type="http://schemas.openxmlformats.org/officeDocument/2006/relationships/image" Target="../media/image9.png"/><Relationship Id="rId21" Type="http://schemas.openxmlformats.org/officeDocument/2006/relationships/image" Target="../media/image17.png"/><Relationship Id="rId7" Type="http://schemas.openxmlformats.org/officeDocument/2006/relationships/image" Target="../media/image6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761.png"/><Relationship Id="rId2" Type="http://schemas.openxmlformats.org/officeDocument/2006/relationships/image" Target="../media/image8.png"/><Relationship Id="rId16" Type="http://schemas.openxmlformats.org/officeDocument/2006/relationships/slide" Target="slide4.xml"/><Relationship Id="rId20" Type="http://schemas.openxmlformats.org/officeDocument/2006/relationships/slide" Target="slide7.xml"/><Relationship Id="rId29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9.xml"/><Relationship Id="rId24" Type="http://schemas.openxmlformats.org/officeDocument/2006/relationships/image" Target="../media/image751.png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23" Type="http://schemas.openxmlformats.org/officeDocument/2006/relationships/image" Target="../media/image741.png"/><Relationship Id="rId28" Type="http://schemas.openxmlformats.org/officeDocument/2006/relationships/image" Target="../media/image79.png"/><Relationship Id="rId10" Type="http://schemas.openxmlformats.org/officeDocument/2006/relationships/image" Target="../media/image13.png"/><Relationship Id="rId19" Type="http://schemas.openxmlformats.org/officeDocument/2006/relationships/image" Target="../media/image16.png"/><Relationship Id="rId31" Type="http://schemas.openxmlformats.org/officeDocument/2006/relationships/image" Target="../media/image82.png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slide" Target="slide3.xml"/><Relationship Id="rId22" Type="http://schemas.openxmlformats.org/officeDocument/2006/relationships/image" Target="../media/image18.png"/><Relationship Id="rId27" Type="http://schemas.openxmlformats.org/officeDocument/2006/relationships/image" Target="../media/image781.png"/><Relationship Id="rId30" Type="http://schemas.openxmlformats.org/officeDocument/2006/relationships/image" Target="../media/image8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png"/><Relationship Id="rId18" Type="http://schemas.openxmlformats.org/officeDocument/2006/relationships/slide" Target="slide5.xml"/><Relationship Id="rId26" Type="http://schemas.openxmlformats.org/officeDocument/2006/relationships/image" Target="../media/image770.png"/><Relationship Id="rId3" Type="http://schemas.openxmlformats.org/officeDocument/2006/relationships/image" Target="../media/image8.png"/><Relationship Id="rId21" Type="http://schemas.openxmlformats.org/officeDocument/2006/relationships/slide" Target="slide6.xml"/><Relationship Id="rId7" Type="http://schemas.openxmlformats.org/officeDocument/2006/relationships/image" Target="../media/image12.png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5" Type="http://schemas.openxmlformats.org/officeDocument/2006/relationships/image" Target="../media/image760.png"/><Relationship Id="rId2" Type="http://schemas.openxmlformats.org/officeDocument/2006/relationships/image" Target="../media/image7.png"/><Relationship Id="rId16" Type="http://schemas.openxmlformats.org/officeDocument/2006/relationships/slide" Target="slide4.xml"/><Relationship Id="rId20" Type="http://schemas.openxmlformats.org/officeDocument/2006/relationships/image" Target="../media/image17.png"/><Relationship Id="rId29" Type="http://schemas.openxmlformats.org/officeDocument/2006/relationships/image" Target="../media/image8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24" Type="http://schemas.openxmlformats.org/officeDocument/2006/relationships/image" Target="../media/image750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openxmlformats.org/officeDocument/2006/relationships/image" Target="../media/image740.png"/><Relationship Id="rId28" Type="http://schemas.openxmlformats.org/officeDocument/2006/relationships/image" Target="../media/image790.png"/><Relationship Id="rId10" Type="http://schemas.openxmlformats.org/officeDocument/2006/relationships/slide" Target="slide8.xml"/><Relationship Id="rId19" Type="http://schemas.openxmlformats.org/officeDocument/2006/relationships/image" Target="../media/image16.png"/><Relationship Id="rId31" Type="http://schemas.openxmlformats.org/officeDocument/2006/relationships/image" Target="../media/image83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image" Target="../media/image18.png"/><Relationship Id="rId27" Type="http://schemas.openxmlformats.org/officeDocument/2006/relationships/image" Target="../media/image780.png"/><Relationship Id="rId30" Type="http://schemas.openxmlformats.org/officeDocument/2006/relationships/image" Target="../media/image8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3.xml"/><Relationship Id="rId18" Type="http://schemas.openxmlformats.org/officeDocument/2006/relationships/image" Target="../media/image16.png"/><Relationship Id="rId3" Type="http://schemas.openxmlformats.org/officeDocument/2006/relationships/image" Target="../media/image8.png"/><Relationship Id="rId21" Type="http://schemas.openxmlformats.org/officeDocument/2006/relationships/slide" Target="slide6.xml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17" Type="http://schemas.openxmlformats.org/officeDocument/2006/relationships/slide" Target="slide5.xml"/><Relationship Id="rId2" Type="http://schemas.openxmlformats.org/officeDocument/2006/relationships/image" Target="../media/image7.png"/><Relationship Id="rId16" Type="http://schemas.openxmlformats.org/officeDocument/2006/relationships/image" Target="../media/image19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slide" Target="slide4.xml"/><Relationship Id="rId10" Type="http://schemas.openxmlformats.org/officeDocument/2006/relationships/slide" Target="slide9.xml"/><Relationship Id="rId19" Type="http://schemas.openxmlformats.org/officeDocument/2006/relationships/slide" Target="slide7.xml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image" Target="../media/image15.png"/><Relationship Id="rId22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png"/><Relationship Id="rId18" Type="http://schemas.openxmlformats.org/officeDocument/2006/relationships/slide" Target="slide5.xml"/><Relationship Id="rId3" Type="http://schemas.openxmlformats.org/officeDocument/2006/relationships/image" Target="../media/image8.png"/><Relationship Id="rId21" Type="http://schemas.openxmlformats.org/officeDocument/2006/relationships/image" Target="../media/image17.png"/><Relationship Id="rId7" Type="http://schemas.openxmlformats.org/officeDocument/2006/relationships/image" Target="../media/image12.png"/><Relationship Id="rId12" Type="http://schemas.openxmlformats.org/officeDocument/2006/relationships/slide" Target="slide6.xml"/><Relationship Id="rId17" Type="http://schemas.openxmlformats.org/officeDocument/2006/relationships/image" Target="../media/image19.png"/><Relationship Id="rId2" Type="http://schemas.openxmlformats.org/officeDocument/2006/relationships/image" Target="../media/image7.png"/><Relationship Id="rId16" Type="http://schemas.openxmlformats.org/officeDocument/2006/relationships/slide" Target="slide4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openxmlformats.org/officeDocument/2006/relationships/slide" Target="slide8.xml"/><Relationship Id="rId19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49085"/>
            <a:ext cx="5036282" cy="67089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3813541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74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5036282" y="1902782"/>
            <a:ext cx="685091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Ви не можете перетнути море, просто стоячи і дивлячись на воду.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158854" y="5684142"/>
            <a:ext cx="503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Рабіндранат Тагор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9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138536" y="2422810"/>
            <a:ext cx="8120269" cy="2012379"/>
          </a:xfrm>
          <a:prstGeom prst="roundRect">
            <a:avLst>
              <a:gd name="adj" fmla="val 105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Розвʼязування типових завдань</a:t>
            </a:r>
            <a:endParaRPr lang="en-UA" sz="4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05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08.10.2023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6FA68A-CD41-8F5E-8CE2-93BF45305747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8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680399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50348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 hidden="1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6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8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0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22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A5A58F5-CDEC-85EE-AF70-DB12F93F4886}"/>
              </a:ext>
            </a:extLst>
          </p:cNvPr>
          <p:cNvSpPr/>
          <p:nvPr/>
        </p:nvSpPr>
        <p:spPr>
          <a:xfrm>
            <a:off x="6553515" y="0"/>
            <a:ext cx="5638485" cy="6849987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1E6B76-A282-BA87-821E-56C5761D953B}"/>
              </a:ext>
            </a:extLst>
          </p:cNvPr>
          <p:cNvSpPr/>
          <p:nvPr/>
        </p:nvSpPr>
        <p:spPr>
          <a:xfrm>
            <a:off x="2369140" y="0"/>
            <a:ext cx="2657661" cy="447559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Варіант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5DCD819-23BC-22C2-B103-AA07A7D326D5}"/>
              </a:ext>
            </a:extLst>
          </p:cNvPr>
          <p:cNvSpPr/>
          <p:nvPr/>
        </p:nvSpPr>
        <p:spPr>
          <a:xfrm>
            <a:off x="6555470" y="0"/>
            <a:ext cx="2983922" cy="447559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 </a:t>
            </a:r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Варіант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DA53FC-56F0-6013-E232-EE4FE6DF53AB}"/>
              </a:ext>
            </a:extLst>
          </p:cNvPr>
          <p:cNvCxnSpPr>
            <a:cxnSpLocks/>
          </p:cNvCxnSpPr>
          <p:nvPr/>
        </p:nvCxnSpPr>
        <p:spPr>
          <a:xfrm>
            <a:off x="6556666" y="0"/>
            <a:ext cx="0" cy="6858000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FE01F0-DD18-EEA5-B4BA-49CB74EF4EEA}"/>
              </a:ext>
            </a:extLst>
          </p:cNvPr>
          <p:cNvCxnSpPr>
            <a:cxnSpLocks/>
          </p:cNvCxnSpPr>
          <p:nvPr/>
        </p:nvCxnSpPr>
        <p:spPr>
          <a:xfrm>
            <a:off x="1346757" y="1726817"/>
            <a:ext cx="3472249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0576D8-D347-7554-0641-97EEDEE78D0C}"/>
              </a:ext>
            </a:extLst>
          </p:cNvPr>
          <p:cNvCxnSpPr>
            <a:cxnSpLocks/>
          </p:cNvCxnSpPr>
          <p:nvPr/>
        </p:nvCxnSpPr>
        <p:spPr>
          <a:xfrm>
            <a:off x="1613806" y="792328"/>
            <a:ext cx="437281" cy="92975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9AD2112-DD6B-5313-5D18-6FEEC271B2C9}"/>
              </a:ext>
            </a:extLst>
          </p:cNvPr>
          <p:cNvCxnSpPr>
            <a:cxnSpLocks/>
          </p:cNvCxnSpPr>
          <p:nvPr/>
        </p:nvCxnSpPr>
        <p:spPr>
          <a:xfrm>
            <a:off x="1613806" y="792328"/>
            <a:ext cx="2476035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D2E703-5636-D4A0-CC3D-BB853F650C6D}"/>
              </a:ext>
            </a:extLst>
          </p:cNvPr>
          <p:cNvCxnSpPr>
            <a:cxnSpLocks/>
          </p:cNvCxnSpPr>
          <p:nvPr/>
        </p:nvCxnSpPr>
        <p:spPr>
          <a:xfrm flipV="1">
            <a:off x="1067201" y="1717347"/>
            <a:ext cx="983886" cy="78132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EB95D1-1E7E-F7FC-FDCB-E4A0214CD2B2}"/>
              </a:ext>
            </a:extLst>
          </p:cNvPr>
          <p:cNvCxnSpPr>
            <a:cxnSpLocks/>
          </p:cNvCxnSpPr>
          <p:nvPr/>
        </p:nvCxnSpPr>
        <p:spPr>
          <a:xfrm flipV="1">
            <a:off x="3536309" y="1717094"/>
            <a:ext cx="983886" cy="78132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4C34A22-1CE0-61E7-409E-9EEA1664A6C7}"/>
              </a:ext>
            </a:extLst>
          </p:cNvPr>
          <p:cNvCxnSpPr>
            <a:cxnSpLocks/>
          </p:cNvCxnSpPr>
          <p:nvPr/>
        </p:nvCxnSpPr>
        <p:spPr>
          <a:xfrm>
            <a:off x="4089841" y="797063"/>
            <a:ext cx="437281" cy="92975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AED36CC-D100-9AA4-264F-207AB8863142}"/>
              </a:ext>
            </a:extLst>
          </p:cNvPr>
          <p:cNvCxnSpPr>
            <a:cxnSpLocks/>
          </p:cNvCxnSpPr>
          <p:nvPr/>
        </p:nvCxnSpPr>
        <p:spPr>
          <a:xfrm>
            <a:off x="1074128" y="2498421"/>
            <a:ext cx="2462181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C6C0A170-099B-C0AE-4835-859966F045FB}"/>
              </a:ext>
            </a:extLst>
          </p:cNvPr>
          <p:cNvSpPr/>
          <p:nvPr/>
        </p:nvSpPr>
        <p:spPr>
          <a:xfrm>
            <a:off x="2388145" y="2130809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92D24E2-A3B2-76E6-788C-8AC72ABEFB8F}"/>
                  </a:ext>
                </a:extLst>
              </p:cNvPr>
              <p:cNvSpPr txBox="1"/>
              <p:nvPr/>
            </p:nvSpPr>
            <p:spPr>
              <a:xfrm>
                <a:off x="1931492" y="2036883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92D24E2-A3B2-76E6-788C-8AC72ABEFB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492" y="2036883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 l="-2857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Oval 20">
            <a:extLst>
              <a:ext uri="{FF2B5EF4-FFF2-40B4-BE49-F238E27FC236}">
                <a16:creationId xmlns:a16="http://schemas.microsoft.com/office/drawing/2014/main" id="{A2DBCB1A-C9A5-D7E3-D86E-D1F119742910}"/>
              </a:ext>
            </a:extLst>
          </p:cNvPr>
          <p:cNvSpPr/>
          <p:nvPr/>
        </p:nvSpPr>
        <p:spPr>
          <a:xfrm>
            <a:off x="3460024" y="1847442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C840E28-D674-6FCB-B982-96BCC5502FFE}"/>
              </a:ext>
            </a:extLst>
          </p:cNvPr>
          <p:cNvSpPr/>
          <p:nvPr/>
        </p:nvSpPr>
        <p:spPr>
          <a:xfrm>
            <a:off x="2205500" y="1076733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5782D5D-6BE5-39DF-96AD-F13EEA5AB3EE}"/>
                  </a:ext>
                </a:extLst>
              </p:cNvPr>
              <p:cNvSpPr txBox="1"/>
              <p:nvPr/>
            </p:nvSpPr>
            <p:spPr>
              <a:xfrm>
                <a:off x="3191559" y="1916293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5782D5D-6BE5-39DF-96AD-F13EEA5AB3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559" y="1916293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0D643CE-739A-03C3-538C-013878855E6E}"/>
                  </a:ext>
                </a:extLst>
              </p:cNvPr>
              <p:cNvSpPr txBox="1"/>
              <p:nvPr/>
            </p:nvSpPr>
            <p:spPr>
              <a:xfrm>
                <a:off x="2265298" y="83529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0D643CE-739A-03C3-538C-013878855E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298" y="835296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A0D2B1E-A712-71DC-6528-D3D9B7C13331}"/>
                  </a:ext>
                </a:extLst>
              </p:cNvPr>
              <p:cNvSpPr txBox="1"/>
              <p:nvPr/>
            </p:nvSpPr>
            <p:spPr>
              <a:xfrm>
                <a:off x="1277981" y="208102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A0D2B1E-A712-71DC-6528-D3D9B7C133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981" y="2081022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3D961A9-CC16-73F0-3070-FDDB8BEBFF7B}"/>
                  </a:ext>
                </a:extLst>
              </p:cNvPr>
              <p:cNvSpPr txBox="1"/>
              <p:nvPr/>
            </p:nvSpPr>
            <p:spPr>
              <a:xfrm>
                <a:off x="3738020" y="76709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3D961A9-CC16-73F0-3070-FDDB8BEBFF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8020" y="767092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 l="-5714" r="-2857" b="-1891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0998A28-3505-7005-261F-5628D57E4D75}"/>
                  </a:ext>
                </a:extLst>
              </p:cNvPr>
              <p:cNvSpPr txBox="1"/>
              <p:nvPr/>
            </p:nvSpPr>
            <p:spPr>
              <a:xfrm>
                <a:off x="1197421" y="131651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0998A28-3505-7005-261F-5628D57E4D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7421" y="1316510"/>
                <a:ext cx="436945" cy="46166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594688D-7AD2-B135-4431-B8A65EBE72DF}"/>
                  </a:ext>
                </a:extLst>
              </p:cNvPr>
              <p:cNvSpPr txBox="1"/>
              <p:nvPr/>
            </p:nvSpPr>
            <p:spPr>
              <a:xfrm>
                <a:off x="5045487" y="500009"/>
                <a:ext cx="11826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594688D-7AD2-B135-4431-B8A65EBE72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5487" y="500009"/>
                <a:ext cx="1182651" cy="461665"/>
              </a:xfrm>
              <a:prstGeom prst="rect">
                <a:avLst/>
              </a:prstGeom>
              <a:blipFill>
                <a:blip r:embed="rId30"/>
                <a:stretch>
                  <a:fillRect l="-1064" b="-1891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EE31CAA-647E-A25B-D7CE-6BCFD75FBCBB}"/>
                  </a:ext>
                </a:extLst>
              </p:cNvPr>
              <p:cNvSpPr txBox="1"/>
              <p:nvPr/>
            </p:nvSpPr>
            <p:spPr>
              <a:xfrm>
                <a:off x="5033852" y="916437"/>
                <a:ext cx="11826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EE31CAA-647E-A25B-D7CE-6BCFD75FBC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852" y="916437"/>
                <a:ext cx="1182651" cy="461665"/>
              </a:xfrm>
              <a:prstGeom prst="rect">
                <a:avLst/>
              </a:prstGeom>
              <a:blipFill>
                <a:blip r:embed="rId31"/>
                <a:stretch>
                  <a:fillRect l="-106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2F352F0-A385-D395-26CE-FF783BC6F744}"/>
                  </a:ext>
                </a:extLst>
              </p:cNvPr>
              <p:cNvSpPr txBox="1"/>
              <p:nvPr/>
            </p:nvSpPr>
            <p:spPr>
              <a:xfrm>
                <a:off x="5033852" y="1379638"/>
                <a:ext cx="11826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2F352F0-A385-D395-26CE-FF783BC6F7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852" y="1379638"/>
                <a:ext cx="1182651" cy="461665"/>
              </a:xfrm>
              <a:prstGeom prst="rect">
                <a:avLst/>
              </a:prstGeom>
              <a:blipFill>
                <a:blip r:embed="rId32"/>
                <a:stretch>
                  <a:fillRect l="-106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05B6C12-48E9-D9AD-C2E7-BEB7A019054E}"/>
                  </a:ext>
                </a:extLst>
              </p:cNvPr>
              <p:cNvSpPr txBox="1"/>
              <p:nvPr/>
            </p:nvSpPr>
            <p:spPr>
              <a:xfrm>
                <a:off x="5039669" y="1806050"/>
                <a:ext cx="15169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05B6C12-48E9-D9AD-C2E7-BEB7A01905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9669" y="1806050"/>
                <a:ext cx="1516997" cy="461665"/>
              </a:xfrm>
              <a:prstGeom prst="rect">
                <a:avLst/>
              </a:prstGeom>
              <a:blipFill>
                <a:blip r:embed="rId33"/>
                <a:stretch>
                  <a:fillRect b="-1891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5DADF24B-E621-E5A5-3184-15AEE60146E4}"/>
                  </a:ext>
                </a:extLst>
              </p:cNvPr>
              <p:cNvSpPr/>
              <p:nvPr/>
            </p:nvSpPr>
            <p:spPr>
              <a:xfrm>
                <a:off x="1067201" y="2766068"/>
                <a:ext cx="5489459" cy="83942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1)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прямі перетину площини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𝑀𝑁𝐾</m:t>
                    </m:r>
                  </m:oMath>
                </a14:m>
                <a:r>
                  <a:rPr lang="en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 площинами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</a:t>
                </a:r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endParaRPr lang="en-UA" sz="24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5DADF24B-E621-E5A5-3184-15AEE60146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201" y="2766068"/>
                <a:ext cx="5489459" cy="839424"/>
              </a:xfrm>
              <a:prstGeom prst="roundRect">
                <a:avLst>
                  <a:gd name="adj" fmla="val 3670"/>
                </a:avLst>
              </a:prstGeom>
              <a:blipFill>
                <a:blip r:embed="rId34"/>
                <a:stretch>
                  <a:fillRect l="-1617" t="-4478" b="-149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EC219ABA-1464-B828-136C-1BEB93801070}"/>
              </a:ext>
            </a:extLst>
          </p:cNvPr>
          <p:cNvGrpSpPr/>
          <p:nvPr/>
        </p:nvGrpSpPr>
        <p:grpSpPr>
          <a:xfrm>
            <a:off x="3846529" y="3715182"/>
            <a:ext cx="2721028" cy="3174991"/>
            <a:chOff x="3753010" y="3673618"/>
            <a:chExt cx="2721028" cy="317499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AFE8FA8F-E144-64CF-8C60-737E5CDF3C96}"/>
                    </a:ext>
                  </a:extLst>
                </p:cNvPr>
                <p:cNvSpPr txBox="1"/>
                <p:nvPr/>
              </p:nvSpPr>
              <p:spPr>
                <a:xfrm>
                  <a:off x="3753010" y="6140193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58" name="TextBox 257">
                  <a:extLst>
                    <a:ext uri="{FF2B5EF4-FFF2-40B4-BE49-F238E27FC236}">
                      <a16:creationId xmlns:a16="http://schemas.microsoft.com/office/drawing/2014/main" id="{20E3E683-C9C8-329D-0812-F0716D1502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53010" y="6140193"/>
                  <a:ext cx="436945" cy="461665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DAA17431-5536-365B-CCF8-08C447EA40C5}"/>
                    </a:ext>
                  </a:extLst>
                </p:cNvPr>
                <p:cNvSpPr txBox="1"/>
                <p:nvPr/>
              </p:nvSpPr>
              <p:spPr>
                <a:xfrm>
                  <a:off x="5183455" y="5391167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85" name="TextBox 284">
                  <a:extLst>
                    <a:ext uri="{FF2B5EF4-FFF2-40B4-BE49-F238E27FC236}">
                      <a16:creationId xmlns:a16="http://schemas.microsoft.com/office/drawing/2014/main" id="{9CCBC933-E0BB-AA50-F867-56D288987F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83455" y="5391167"/>
                  <a:ext cx="436945" cy="461665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84FC9677-0927-3350-5688-3406C4967EF9}"/>
                    </a:ext>
                  </a:extLst>
                </p:cNvPr>
                <p:cNvSpPr txBox="1"/>
                <p:nvPr/>
              </p:nvSpPr>
              <p:spPr>
                <a:xfrm>
                  <a:off x="6037093" y="6386944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86" name="TextBox 285">
                  <a:extLst>
                    <a:ext uri="{FF2B5EF4-FFF2-40B4-BE49-F238E27FC236}">
                      <a16:creationId xmlns:a16="http://schemas.microsoft.com/office/drawing/2014/main" id="{A5963B36-0771-3049-4CC3-8DAEF56838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7093" y="6386944"/>
                  <a:ext cx="436945" cy="461665"/>
                </a:xfrm>
                <a:prstGeom prst="rect">
                  <a:avLst/>
                </a:prstGeom>
                <a:blipFill>
                  <a:blip r:embed="rId4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BD1A1C13-8AEE-2AFD-F948-3BD0C66D6635}"/>
                    </a:ext>
                  </a:extLst>
                </p:cNvPr>
                <p:cNvSpPr txBox="1"/>
                <p:nvPr/>
              </p:nvSpPr>
              <p:spPr>
                <a:xfrm>
                  <a:off x="5493457" y="3673618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87" name="TextBox 286">
                  <a:extLst>
                    <a:ext uri="{FF2B5EF4-FFF2-40B4-BE49-F238E27FC236}">
                      <a16:creationId xmlns:a16="http://schemas.microsoft.com/office/drawing/2014/main" id="{CAEBA3DF-D165-212A-3A41-F34B88D8D3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93457" y="3673618"/>
                  <a:ext cx="436945" cy="461665"/>
                </a:xfrm>
                <a:prstGeom prst="rect">
                  <a:avLst/>
                </a:prstGeom>
                <a:blipFill>
                  <a:blip r:embed="rId4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232189EA-6D1A-8B94-E4B7-AC7B507FEDE3}"/>
                </a:ext>
              </a:extLst>
            </p:cNvPr>
            <p:cNvGrpSpPr/>
            <p:nvPr/>
          </p:nvGrpSpPr>
          <p:grpSpPr>
            <a:xfrm>
              <a:off x="4102833" y="3991452"/>
              <a:ext cx="2007340" cy="2501080"/>
              <a:chOff x="4102833" y="3991452"/>
              <a:chExt cx="2007340" cy="2501080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7CCEBD54-57F5-652D-E9F9-B871D573921F}"/>
                  </a:ext>
                </a:extLst>
              </p:cNvPr>
              <p:cNvGrpSpPr/>
              <p:nvPr/>
            </p:nvGrpSpPr>
            <p:grpSpPr>
              <a:xfrm>
                <a:off x="4102833" y="3991452"/>
                <a:ext cx="2007340" cy="2501080"/>
                <a:chOff x="4061269" y="3949888"/>
                <a:chExt cx="2007340" cy="2501080"/>
              </a:xfrm>
            </p:grpSpPr>
            <p:cxnSp>
              <p:nvCxnSpPr>
                <p:cNvPr id="86" name="Straight Connector 85">
                  <a:extLst>
                    <a:ext uri="{FF2B5EF4-FFF2-40B4-BE49-F238E27FC236}">
                      <a16:creationId xmlns:a16="http://schemas.microsoft.com/office/drawing/2014/main" id="{D8EAF4C4-A5D8-4D9D-A5C0-4DCB7FF484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00714" y="3951003"/>
                  <a:ext cx="0" cy="178738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F0A26632-4E09-8E9D-B2F3-6866EFF2C7E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066830" y="5726582"/>
                  <a:ext cx="1429990" cy="520682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92099BDA-9188-7CE0-E343-7D8B0C5B9D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496820" y="5726582"/>
                  <a:ext cx="571789" cy="724386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>
                  <a:extLst>
                    <a:ext uri="{FF2B5EF4-FFF2-40B4-BE49-F238E27FC236}">
                      <a16:creationId xmlns:a16="http://schemas.microsoft.com/office/drawing/2014/main" id="{7361F474-319C-7D4A-6414-AA282DC6C7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066829" y="3949888"/>
                  <a:ext cx="1433884" cy="229737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>
                  <a:extLst>
                    <a:ext uri="{FF2B5EF4-FFF2-40B4-BE49-F238E27FC236}">
                      <a16:creationId xmlns:a16="http://schemas.microsoft.com/office/drawing/2014/main" id="{D3F2DBFE-36B6-1639-E604-718613BC40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500713" y="3949888"/>
                  <a:ext cx="567896" cy="2501080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>
                  <a:extLst>
                    <a:ext uri="{FF2B5EF4-FFF2-40B4-BE49-F238E27FC236}">
                      <a16:creationId xmlns:a16="http://schemas.microsoft.com/office/drawing/2014/main" id="{66DDDB86-008B-088D-D333-3FEB373674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61269" y="6252399"/>
                  <a:ext cx="2007340" cy="198569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0A0721C6-C568-2F1D-DB2F-7F443E00B7C6}"/>
                    </a:ext>
                  </a:extLst>
                </p:cNvPr>
                <p:cNvGrpSpPr/>
                <p:nvPr/>
              </p:nvGrpSpPr>
              <p:grpSpPr>
                <a:xfrm>
                  <a:off x="4376345" y="5555323"/>
                  <a:ext cx="143815" cy="142461"/>
                  <a:chOff x="4521522" y="5256436"/>
                  <a:chExt cx="143815" cy="142461"/>
                </a:xfrm>
              </p:grpSpPr>
              <p:cxnSp>
                <p:nvCxnSpPr>
                  <p:cNvPr id="135" name="Straight Connector 134">
                    <a:extLst>
                      <a:ext uri="{FF2B5EF4-FFF2-40B4-BE49-F238E27FC236}">
                        <a16:creationId xmlns:a16="http://schemas.microsoft.com/office/drawing/2014/main" id="{DF10BB06-3750-53B0-1D03-FB44599C244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21522" y="5319972"/>
                    <a:ext cx="98066" cy="78925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Straight Connector 135">
                    <a:extLst>
                      <a:ext uri="{FF2B5EF4-FFF2-40B4-BE49-F238E27FC236}">
                        <a16:creationId xmlns:a16="http://schemas.microsoft.com/office/drawing/2014/main" id="{9572ED9D-6EA8-0B55-0DA8-3111B78D2C6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42372" y="5287175"/>
                    <a:ext cx="98066" cy="78925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Straight Connector 136">
                    <a:extLst>
                      <a:ext uri="{FF2B5EF4-FFF2-40B4-BE49-F238E27FC236}">
                        <a16:creationId xmlns:a16="http://schemas.microsoft.com/office/drawing/2014/main" id="{C64E51E9-E3E6-DDB1-3E21-87A3CF2D952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67271" y="5256436"/>
                    <a:ext cx="98066" cy="78925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4" name="Group 103">
                  <a:extLst>
                    <a:ext uri="{FF2B5EF4-FFF2-40B4-BE49-F238E27FC236}">
                      <a16:creationId xmlns:a16="http://schemas.microsoft.com/office/drawing/2014/main" id="{6FA9808A-BA56-4AD9-7164-9189C162B404}"/>
                    </a:ext>
                  </a:extLst>
                </p:cNvPr>
                <p:cNvGrpSpPr/>
                <p:nvPr/>
              </p:nvGrpSpPr>
              <p:grpSpPr>
                <a:xfrm>
                  <a:off x="5057841" y="4467797"/>
                  <a:ext cx="143815" cy="142461"/>
                  <a:chOff x="4521522" y="5256436"/>
                  <a:chExt cx="143815" cy="142461"/>
                </a:xfrm>
              </p:grpSpPr>
              <p:cxnSp>
                <p:nvCxnSpPr>
                  <p:cNvPr id="132" name="Straight Connector 131">
                    <a:extLst>
                      <a:ext uri="{FF2B5EF4-FFF2-40B4-BE49-F238E27FC236}">
                        <a16:creationId xmlns:a16="http://schemas.microsoft.com/office/drawing/2014/main" id="{166594A1-DB27-E7C0-A677-98D5D102C8B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21522" y="5319972"/>
                    <a:ext cx="98066" cy="78925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Straight Connector 132">
                    <a:extLst>
                      <a:ext uri="{FF2B5EF4-FFF2-40B4-BE49-F238E27FC236}">
                        <a16:creationId xmlns:a16="http://schemas.microsoft.com/office/drawing/2014/main" id="{1F73CE37-B845-61A5-2EE3-D7665CDB62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42372" y="5287175"/>
                    <a:ext cx="98066" cy="78925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4" name="Straight Connector 133">
                    <a:extLst>
                      <a:ext uri="{FF2B5EF4-FFF2-40B4-BE49-F238E27FC236}">
                        <a16:creationId xmlns:a16="http://schemas.microsoft.com/office/drawing/2014/main" id="{F1CD5351-C924-2C08-5F8F-9203F14566F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67271" y="5256436"/>
                    <a:ext cx="98066" cy="78925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0" name="Straight Connector 109">
                  <a:extLst>
                    <a:ext uri="{FF2B5EF4-FFF2-40B4-BE49-F238E27FC236}">
                      <a16:creationId xmlns:a16="http://schemas.microsoft.com/office/drawing/2014/main" id="{5B7A7D12-7EEC-0DC2-7849-3F9B6CEA3D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11230" y="5975724"/>
                  <a:ext cx="960738" cy="9503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>
                  <a:extLst>
                    <a:ext uri="{FF2B5EF4-FFF2-40B4-BE49-F238E27FC236}">
                      <a16:creationId xmlns:a16="http://schemas.microsoft.com/office/drawing/2014/main" id="{EF6C77C0-A766-A36C-1857-810B7ED17D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11230" y="5063857"/>
                  <a:ext cx="0" cy="908032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>
                  <a:extLst>
                    <a:ext uri="{FF2B5EF4-FFF2-40B4-BE49-F238E27FC236}">
                      <a16:creationId xmlns:a16="http://schemas.microsoft.com/office/drawing/2014/main" id="{5841175C-2163-8EA2-F21B-10AC56421C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70513" y="5160442"/>
                  <a:ext cx="0" cy="908032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>
                  <a:extLst>
                    <a:ext uri="{FF2B5EF4-FFF2-40B4-BE49-F238E27FC236}">
                      <a16:creationId xmlns:a16="http://schemas.microsoft.com/office/drawing/2014/main" id="{ED27CE56-9027-A97E-F878-488FDFED40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12818" y="5063869"/>
                  <a:ext cx="960738" cy="9503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4" name="Oval 113">
                  <a:extLst>
                    <a:ext uri="{FF2B5EF4-FFF2-40B4-BE49-F238E27FC236}">
                      <a16:creationId xmlns:a16="http://schemas.microsoft.com/office/drawing/2014/main" id="{CB6B5997-8123-5971-91C4-16CACFA86BE7}"/>
                    </a:ext>
                  </a:extLst>
                </p:cNvPr>
                <p:cNvSpPr/>
                <p:nvPr/>
              </p:nvSpPr>
              <p:spPr>
                <a:xfrm>
                  <a:off x="4766231" y="5926233"/>
                  <a:ext cx="99718" cy="99718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A"/>
                </a:p>
              </p:txBody>
            </p:sp>
            <p:sp>
              <p:nvSpPr>
                <p:cNvPr id="115" name="Oval 114">
                  <a:extLst>
                    <a:ext uri="{FF2B5EF4-FFF2-40B4-BE49-F238E27FC236}">
                      <a16:creationId xmlns:a16="http://schemas.microsoft.com/office/drawing/2014/main" id="{2E2A1AB0-0DE8-1245-ECB2-9B9613456E82}"/>
                    </a:ext>
                  </a:extLst>
                </p:cNvPr>
                <p:cNvSpPr/>
                <p:nvPr/>
              </p:nvSpPr>
              <p:spPr>
                <a:xfrm>
                  <a:off x="4766231" y="5926233"/>
                  <a:ext cx="99718" cy="99718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A"/>
                </a:p>
              </p:txBody>
            </p:sp>
            <p:sp>
              <p:nvSpPr>
                <p:cNvPr id="116" name="Oval 115">
                  <a:extLst>
                    <a:ext uri="{FF2B5EF4-FFF2-40B4-BE49-F238E27FC236}">
                      <a16:creationId xmlns:a16="http://schemas.microsoft.com/office/drawing/2014/main" id="{C5A0F477-2AB8-AE34-DF4A-B37698C91C33}"/>
                    </a:ext>
                  </a:extLst>
                </p:cNvPr>
                <p:cNvSpPr/>
                <p:nvPr/>
              </p:nvSpPr>
              <p:spPr>
                <a:xfrm>
                  <a:off x="5718377" y="6021847"/>
                  <a:ext cx="99718" cy="99718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A"/>
                </a:p>
              </p:txBody>
            </p:sp>
            <p:sp>
              <p:nvSpPr>
                <p:cNvPr id="118" name="Oval 117">
                  <a:extLst>
                    <a:ext uri="{FF2B5EF4-FFF2-40B4-BE49-F238E27FC236}">
                      <a16:creationId xmlns:a16="http://schemas.microsoft.com/office/drawing/2014/main" id="{79D68C96-F96D-CD63-3E80-ED7D88AFC11B}"/>
                    </a:ext>
                  </a:extLst>
                </p:cNvPr>
                <p:cNvSpPr/>
                <p:nvPr/>
              </p:nvSpPr>
              <p:spPr>
                <a:xfrm>
                  <a:off x="5718377" y="6018012"/>
                  <a:ext cx="99718" cy="99718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A"/>
                </a:p>
              </p:txBody>
            </p:sp>
            <p:grpSp>
              <p:nvGrpSpPr>
                <p:cNvPr id="119" name="Group 118">
                  <a:extLst>
                    <a:ext uri="{FF2B5EF4-FFF2-40B4-BE49-F238E27FC236}">
                      <a16:creationId xmlns:a16="http://schemas.microsoft.com/office/drawing/2014/main" id="{567D10F6-2D66-6D02-39B8-5C3B7772F7D3}"/>
                    </a:ext>
                  </a:extLst>
                </p:cNvPr>
                <p:cNvGrpSpPr/>
                <p:nvPr/>
              </p:nvGrpSpPr>
              <p:grpSpPr>
                <a:xfrm>
                  <a:off x="4511602" y="5989076"/>
                  <a:ext cx="84876" cy="151275"/>
                  <a:chOff x="7951099" y="5473374"/>
                  <a:chExt cx="84876" cy="151275"/>
                </a:xfrm>
              </p:grpSpPr>
              <p:cxnSp>
                <p:nvCxnSpPr>
                  <p:cNvPr id="130" name="Straight Connector 129">
                    <a:extLst>
                      <a:ext uri="{FF2B5EF4-FFF2-40B4-BE49-F238E27FC236}">
                        <a16:creationId xmlns:a16="http://schemas.microsoft.com/office/drawing/2014/main" id="{BDD85B26-1694-F815-A13E-E16571D2668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7951099" y="5486663"/>
                    <a:ext cx="50243" cy="137986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Straight Connector 130">
                    <a:extLst>
                      <a:ext uri="{FF2B5EF4-FFF2-40B4-BE49-F238E27FC236}">
                        <a16:creationId xmlns:a16="http://schemas.microsoft.com/office/drawing/2014/main" id="{8BA33895-28F0-6AC7-0F48-69FFCD53DED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7985732" y="5473374"/>
                    <a:ext cx="50243" cy="137986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20" name="Group 119">
                  <a:extLst>
                    <a:ext uri="{FF2B5EF4-FFF2-40B4-BE49-F238E27FC236}">
                      <a16:creationId xmlns:a16="http://schemas.microsoft.com/office/drawing/2014/main" id="{0B7A059D-B106-DDA1-F9CB-BC0E024A86B0}"/>
                    </a:ext>
                  </a:extLst>
                </p:cNvPr>
                <p:cNvGrpSpPr/>
                <p:nvPr/>
              </p:nvGrpSpPr>
              <p:grpSpPr>
                <a:xfrm>
                  <a:off x="5179331" y="5738390"/>
                  <a:ext cx="84876" cy="151275"/>
                  <a:chOff x="7951099" y="5473374"/>
                  <a:chExt cx="84876" cy="151275"/>
                </a:xfrm>
              </p:grpSpPr>
              <p:cxnSp>
                <p:nvCxnSpPr>
                  <p:cNvPr id="128" name="Straight Connector 127">
                    <a:extLst>
                      <a:ext uri="{FF2B5EF4-FFF2-40B4-BE49-F238E27FC236}">
                        <a16:creationId xmlns:a16="http://schemas.microsoft.com/office/drawing/2014/main" id="{89A86B32-ACFF-100A-4BEF-5156DA83FA1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7951099" y="5486663"/>
                    <a:ext cx="50243" cy="137986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Straight Connector 128">
                    <a:extLst>
                      <a:ext uri="{FF2B5EF4-FFF2-40B4-BE49-F238E27FC236}">
                        <a16:creationId xmlns:a16="http://schemas.microsoft.com/office/drawing/2014/main" id="{851C7EE3-CDD6-5378-BF00-F59A41A9860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7985732" y="5473374"/>
                    <a:ext cx="50243" cy="137986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1" name="Straight Connector 120">
                  <a:extLst>
                    <a:ext uri="{FF2B5EF4-FFF2-40B4-BE49-F238E27FC236}">
                      <a16:creationId xmlns:a16="http://schemas.microsoft.com/office/drawing/2014/main" id="{D94B8F0B-4D34-CEA4-DE67-2E82A22258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552041" y="5817694"/>
                  <a:ext cx="114899" cy="90696"/>
                </a:xfrm>
                <a:prstGeom prst="line">
                  <a:avLst/>
                </a:prstGeom>
                <a:ln w="19050" cap="rnd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>
                  <a:extLst>
                    <a:ext uri="{FF2B5EF4-FFF2-40B4-BE49-F238E27FC236}">
                      <a16:creationId xmlns:a16="http://schemas.microsoft.com/office/drawing/2014/main" id="{22062C10-FB08-55C0-77C3-D96EAC513C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15892" y="6165538"/>
                  <a:ext cx="114899" cy="90696"/>
                </a:xfrm>
                <a:prstGeom prst="line">
                  <a:avLst/>
                </a:prstGeom>
                <a:ln w="19050" cap="rnd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3" name="Freeform 122">
                  <a:extLst>
                    <a:ext uri="{FF2B5EF4-FFF2-40B4-BE49-F238E27FC236}">
                      <a16:creationId xmlns:a16="http://schemas.microsoft.com/office/drawing/2014/main" id="{D5ED303B-9419-9019-E5FC-4E5AA4CA445D}"/>
                    </a:ext>
                  </a:extLst>
                </p:cNvPr>
                <p:cNvSpPr/>
                <p:nvPr/>
              </p:nvSpPr>
              <p:spPr>
                <a:xfrm rot="3706883">
                  <a:off x="5503470" y="4615232"/>
                  <a:ext cx="323991" cy="150305"/>
                </a:xfrm>
                <a:custGeom>
                  <a:avLst/>
                  <a:gdLst>
                    <a:gd name="connsiteX0" fmla="*/ 0 w 603956"/>
                    <a:gd name="connsiteY0" fmla="*/ 102009 h 136222"/>
                    <a:gd name="connsiteX1" fmla="*/ 220134 w 603956"/>
                    <a:gd name="connsiteY1" fmla="*/ 409 h 136222"/>
                    <a:gd name="connsiteX2" fmla="*/ 378178 w 603956"/>
                    <a:gd name="connsiteY2" fmla="*/ 135876 h 136222"/>
                    <a:gd name="connsiteX3" fmla="*/ 603956 w 603956"/>
                    <a:gd name="connsiteY3" fmla="*/ 39920 h 136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03956" h="136222">
                      <a:moveTo>
                        <a:pt x="0" y="102009"/>
                      </a:moveTo>
                      <a:cubicBezTo>
                        <a:pt x="78552" y="48386"/>
                        <a:pt x="157104" y="-5236"/>
                        <a:pt x="220134" y="409"/>
                      </a:cubicBezTo>
                      <a:cubicBezTo>
                        <a:pt x="283164" y="6053"/>
                        <a:pt x="314208" y="129291"/>
                        <a:pt x="378178" y="135876"/>
                      </a:cubicBezTo>
                      <a:cubicBezTo>
                        <a:pt x="442148" y="142461"/>
                        <a:pt x="547512" y="53090"/>
                        <a:pt x="603956" y="39920"/>
                      </a:cubicBezTo>
                    </a:path>
                  </a:pathLst>
                </a:custGeom>
                <a:noFill/>
                <a:ln cap="rnd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A"/>
                </a:p>
              </p:txBody>
            </p:sp>
            <p:sp>
              <p:nvSpPr>
                <p:cNvPr id="126" name="Freeform 125">
                  <a:extLst>
                    <a:ext uri="{FF2B5EF4-FFF2-40B4-BE49-F238E27FC236}">
                      <a16:creationId xmlns:a16="http://schemas.microsoft.com/office/drawing/2014/main" id="{6AA8C945-6BD9-E04B-408C-1BD4D9DC8E83}"/>
                    </a:ext>
                  </a:extLst>
                </p:cNvPr>
                <p:cNvSpPr/>
                <p:nvPr/>
              </p:nvSpPr>
              <p:spPr>
                <a:xfrm rot="3706883">
                  <a:off x="5761762" y="5714971"/>
                  <a:ext cx="323991" cy="150305"/>
                </a:xfrm>
                <a:custGeom>
                  <a:avLst/>
                  <a:gdLst>
                    <a:gd name="connsiteX0" fmla="*/ 0 w 603956"/>
                    <a:gd name="connsiteY0" fmla="*/ 102009 h 136222"/>
                    <a:gd name="connsiteX1" fmla="*/ 220134 w 603956"/>
                    <a:gd name="connsiteY1" fmla="*/ 409 h 136222"/>
                    <a:gd name="connsiteX2" fmla="*/ 378178 w 603956"/>
                    <a:gd name="connsiteY2" fmla="*/ 135876 h 136222"/>
                    <a:gd name="connsiteX3" fmla="*/ 603956 w 603956"/>
                    <a:gd name="connsiteY3" fmla="*/ 39920 h 136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03956" h="136222">
                      <a:moveTo>
                        <a:pt x="0" y="102009"/>
                      </a:moveTo>
                      <a:cubicBezTo>
                        <a:pt x="78552" y="48386"/>
                        <a:pt x="157104" y="-5236"/>
                        <a:pt x="220134" y="409"/>
                      </a:cubicBezTo>
                      <a:cubicBezTo>
                        <a:pt x="283164" y="6053"/>
                        <a:pt x="314208" y="129291"/>
                        <a:pt x="378178" y="135876"/>
                      </a:cubicBezTo>
                      <a:cubicBezTo>
                        <a:pt x="442148" y="142461"/>
                        <a:pt x="547512" y="53090"/>
                        <a:pt x="603956" y="39920"/>
                      </a:cubicBezTo>
                    </a:path>
                  </a:pathLst>
                </a:custGeom>
                <a:noFill/>
                <a:ln cap="rnd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A"/>
                </a:p>
              </p:txBody>
            </p:sp>
          </p:grp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1E1C385D-AB31-47FD-BDF4-F0B4F4A2BE34}"/>
                  </a:ext>
                </a:extLst>
              </p:cNvPr>
              <p:cNvSpPr/>
              <p:nvPr/>
            </p:nvSpPr>
            <p:spPr>
              <a:xfrm>
                <a:off x="4801979" y="5063064"/>
                <a:ext cx="99718" cy="99718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EB1DFDBD-CCFC-7448-1E3C-2F54A3E21F33}"/>
                  </a:ext>
                </a:extLst>
              </p:cNvPr>
              <p:cNvSpPr/>
              <p:nvPr/>
            </p:nvSpPr>
            <p:spPr>
              <a:xfrm>
                <a:off x="5756371" y="5164493"/>
                <a:ext cx="99718" cy="99718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D58EDCC6-9A6F-144A-3E0B-5CD80D82C512}"/>
                    </a:ext>
                  </a:extLst>
                </p:cNvPr>
                <p:cNvSpPr txBox="1"/>
                <p:nvPr/>
              </p:nvSpPr>
              <p:spPr>
                <a:xfrm>
                  <a:off x="4445936" y="476239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91" name="TextBox 290">
                  <a:extLst>
                    <a:ext uri="{FF2B5EF4-FFF2-40B4-BE49-F238E27FC236}">
                      <a16:creationId xmlns:a16="http://schemas.microsoft.com/office/drawing/2014/main" id="{7DC06F10-B972-656B-8B5E-4F10CF4BC1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5936" y="4762391"/>
                  <a:ext cx="436945" cy="461665"/>
                </a:xfrm>
                <a:prstGeom prst="rect">
                  <a:avLst/>
                </a:prstGeom>
                <a:blipFill>
                  <a:blip r:embed="rId46"/>
                  <a:stretch>
                    <a:fillRect l="-2857" r="-5714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5DAD0AAD-F5DB-BD72-FE54-40ED03956873}"/>
                    </a:ext>
                  </a:extLst>
                </p:cNvPr>
                <p:cNvSpPr txBox="1"/>
                <p:nvPr/>
              </p:nvSpPr>
              <p:spPr>
                <a:xfrm>
                  <a:off x="5806230" y="4874588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0E42C2-1421-ABCB-7476-38CC8A4F8B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06230" y="4874588"/>
                  <a:ext cx="436945" cy="461665"/>
                </a:xfrm>
                <a:prstGeom prst="rect">
                  <a:avLst/>
                </a:prstGeom>
                <a:blipFill>
                  <a:blip r:embed="rId4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E78FD815-F9EE-5518-9875-AAF2A865F022}"/>
                    </a:ext>
                  </a:extLst>
                </p:cNvPr>
                <p:cNvSpPr txBox="1"/>
                <p:nvPr/>
              </p:nvSpPr>
              <p:spPr>
                <a:xfrm>
                  <a:off x="4616614" y="5974726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93" name="TextBox 292">
                  <a:extLst>
                    <a:ext uri="{FF2B5EF4-FFF2-40B4-BE49-F238E27FC236}">
                      <a16:creationId xmlns:a16="http://schemas.microsoft.com/office/drawing/2014/main" id="{CBA62101-02EB-46FC-23F9-E1B3877F04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6614" y="5974726"/>
                  <a:ext cx="436945" cy="461665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CE0471A6-021C-CA56-F0AF-2E8DB3E6197F}"/>
                    </a:ext>
                  </a:extLst>
                </p:cNvPr>
                <p:cNvSpPr txBox="1"/>
                <p:nvPr/>
              </p:nvSpPr>
              <p:spPr>
                <a:xfrm>
                  <a:off x="5554314" y="6065512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94" name="TextBox 293">
                  <a:extLst>
                    <a:ext uri="{FF2B5EF4-FFF2-40B4-BE49-F238E27FC236}">
                      <a16:creationId xmlns:a16="http://schemas.microsoft.com/office/drawing/2014/main" id="{33C68CB6-FE06-BC24-B371-8543D18E6E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4314" y="6065512"/>
                  <a:ext cx="436945" cy="461665"/>
                </a:xfrm>
                <a:prstGeom prst="rect">
                  <a:avLst/>
                </a:prstGeom>
                <a:blipFill>
                  <a:blip r:embed="rId4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Rounded Rectangle 137">
                <a:extLst>
                  <a:ext uri="{FF2B5EF4-FFF2-40B4-BE49-F238E27FC236}">
                    <a16:creationId xmlns:a16="http://schemas.microsoft.com/office/drawing/2014/main" id="{629C0890-1505-48E6-8237-75115DAD0359}"/>
                  </a:ext>
                </a:extLst>
              </p:cNvPr>
              <p:cNvSpPr/>
              <p:nvPr/>
            </p:nvSpPr>
            <p:spPr>
              <a:xfrm>
                <a:off x="1064797" y="3842471"/>
                <a:ext cx="3335427" cy="1361875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500" b="0" dirty="0">
                    <a:solidFill>
                      <a:srgbClr val="424651"/>
                    </a:solidFill>
                    <a:ea typeface="Cambria Math" panose="02040503050406030204" pitchFamily="18" charset="0"/>
                    <a:cs typeface="Verdana" panose="020B060403050404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𝑆𝐴𝐵𝐶</m:t>
                    </m:r>
                  </m:oMath>
                </a14:m>
                <a:r>
                  <a:rPr lang="en-UA" sz="25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5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піраміда,</a:t>
                </a:r>
              </a:p>
              <a:p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𝑆𝐵</m:t>
                    </m:r>
                    <m:r>
                      <a:rPr lang="en-US" sz="25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=18</m:t>
                    </m:r>
                  </m:oMath>
                </a14:m>
                <a:r>
                  <a:rPr lang="en-US" sz="25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  <m:r>
                      <a:rPr lang="en-US" sz="25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=16</m:t>
                    </m:r>
                  </m:oMath>
                </a14:m>
                <a:r>
                  <a:rPr lang="en-US" sz="25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  <a:p>
                <a:r>
                  <a:rPr lang="uk-UA" sz="25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50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𝑀𝑁𝐿𝐾</m:t>
                        </m:r>
                      </m:sub>
                    </m:sSub>
                  </m:oMath>
                </a14:m>
                <a:endParaRPr lang="uk-UA" sz="25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8" name="Rounded Rectangle 137">
                <a:extLst>
                  <a:ext uri="{FF2B5EF4-FFF2-40B4-BE49-F238E27FC236}">
                    <a16:creationId xmlns:a16="http://schemas.microsoft.com/office/drawing/2014/main" id="{629C0890-1505-48E6-8237-75115DAD03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797" y="3842471"/>
                <a:ext cx="3335427" cy="1361875"/>
              </a:xfrm>
              <a:prstGeom prst="roundRect">
                <a:avLst>
                  <a:gd name="adj" fmla="val 3670"/>
                </a:avLst>
              </a:prstGeom>
              <a:blipFill>
                <a:blip r:embed="rId49"/>
                <a:stretch>
                  <a:fillRect l="-3042" b="-648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Rounded Rectangle 138">
                <a:extLst>
                  <a:ext uri="{FF2B5EF4-FFF2-40B4-BE49-F238E27FC236}">
                    <a16:creationId xmlns:a16="http://schemas.microsoft.com/office/drawing/2014/main" id="{1C604C30-9215-F8AF-1A69-0C591DF0FCFD}"/>
                  </a:ext>
                </a:extLst>
              </p:cNvPr>
              <p:cNvSpPr/>
              <p:nvPr/>
            </p:nvSpPr>
            <p:spPr>
              <a:xfrm>
                <a:off x="6660644" y="3845038"/>
                <a:ext cx="2973762" cy="1824152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500" b="0" dirty="0">
                    <a:solidFill>
                      <a:srgbClr val="3A6EA5"/>
                    </a:solidFill>
                    <a:ea typeface="Cambria Math" panose="02040503050406030204" pitchFamily="18" charset="0"/>
                    <a:cs typeface="Verdana" panose="020B060403050404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𝐿𝑀𝐾𝑁</m:t>
                    </m:r>
                  </m:oMath>
                </a14:m>
                <a:r>
                  <a:rPr lang="en-UA" sz="25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5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піраміда,</a:t>
                </a:r>
              </a:p>
              <a:p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  <m:r>
                      <a:rPr lang="en-US" sz="25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=8</m:t>
                    </m:r>
                  </m:oMath>
                </a14:m>
                <a:r>
                  <a:rPr lang="en-US" sz="25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𝐿𝐾</m:t>
                    </m:r>
                    <m:r>
                      <a:rPr lang="en-US" sz="25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=12</m:t>
                    </m:r>
                  </m:oMath>
                </a14:m>
                <a:r>
                  <a:rPr lang="en-US" sz="25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  <a:p>
                <a:r>
                  <a:rPr lang="uk-UA" sz="25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50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𝐴𝐵𝐶𝐷</m:t>
                        </m:r>
                      </m:sub>
                    </m:sSub>
                  </m:oMath>
                </a14:m>
                <a:endParaRPr lang="uk-UA" sz="25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9" name="Rounded Rectangle 138">
                <a:extLst>
                  <a:ext uri="{FF2B5EF4-FFF2-40B4-BE49-F238E27FC236}">
                    <a16:creationId xmlns:a16="http://schemas.microsoft.com/office/drawing/2014/main" id="{1C604C30-9215-F8AF-1A69-0C591DF0FC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644" y="3845038"/>
                <a:ext cx="2973762" cy="1824152"/>
              </a:xfrm>
              <a:prstGeom prst="roundRect">
                <a:avLst>
                  <a:gd name="adj" fmla="val 3670"/>
                </a:avLst>
              </a:prstGeom>
              <a:blipFill>
                <a:blip r:embed="rId50"/>
                <a:stretch>
                  <a:fillRect l="-2979" b="-206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0" name="Group 139">
            <a:extLst>
              <a:ext uri="{FF2B5EF4-FFF2-40B4-BE49-F238E27FC236}">
                <a16:creationId xmlns:a16="http://schemas.microsoft.com/office/drawing/2014/main" id="{AF913019-A85B-5563-DFB2-342876CC8ADF}"/>
              </a:ext>
            </a:extLst>
          </p:cNvPr>
          <p:cNvGrpSpPr/>
          <p:nvPr/>
        </p:nvGrpSpPr>
        <p:grpSpPr>
          <a:xfrm>
            <a:off x="9347517" y="3979538"/>
            <a:ext cx="2855472" cy="2910634"/>
            <a:chOff x="9347517" y="3979538"/>
            <a:chExt cx="2855472" cy="2910634"/>
          </a:xfrm>
        </p:grpSpPr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E8A7BFD6-8691-7EE1-438D-ACEE8D3D0B89}"/>
                </a:ext>
              </a:extLst>
            </p:cNvPr>
            <p:cNvGrpSpPr/>
            <p:nvPr/>
          </p:nvGrpSpPr>
          <p:grpSpPr>
            <a:xfrm>
              <a:off x="9347517" y="3979538"/>
              <a:ext cx="2855472" cy="2910634"/>
              <a:chOff x="9347517" y="3979538"/>
              <a:chExt cx="2855472" cy="291063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0" name="TextBox 159">
                    <a:extLst>
                      <a:ext uri="{FF2B5EF4-FFF2-40B4-BE49-F238E27FC236}">
                        <a16:creationId xmlns:a16="http://schemas.microsoft.com/office/drawing/2014/main" id="{C41F9C0A-230A-DA03-6E16-4BC8D305D178}"/>
                      </a:ext>
                    </a:extLst>
                  </p:cNvPr>
                  <p:cNvSpPr txBox="1"/>
                  <p:nvPr/>
                </p:nvSpPr>
                <p:spPr>
                  <a:xfrm>
                    <a:off x="9804679" y="6087239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298" name="TextBox 297">
                    <a:extLst>
                      <a:ext uri="{FF2B5EF4-FFF2-40B4-BE49-F238E27FC236}">
                        <a16:creationId xmlns:a16="http://schemas.microsoft.com/office/drawing/2014/main" id="{356B99E3-E95C-4F85-34BC-72FF4ABBC49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04679" y="6087239"/>
                    <a:ext cx="436945" cy="461665"/>
                  </a:xfrm>
                  <a:prstGeom prst="rect">
                    <a:avLst/>
                  </a:prstGeom>
                  <a:blipFill>
                    <a:blip r:embed="rId5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1" name="TextBox 160">
                    <a:extLst>
                      <a:ext uri="{FF2B5EF4-FFF2-40B4-BE49-F238E27FC236}">
                        <a16:creationId xmlns:a16="http://schemas.microsoft.com/office/drawing/2014/main" id="{A112B70D-8958-F6C6-7F5D-9DE8EF2EF912}"/>
                      </a:ext>
                    </a:extLst>
                  </p:cNvPr>
                  <p:cNvSpPr txBox="1"/>
                  <p:nvPr/>
                </p:nvSpPr>
                <p:spPr>
                  <a:xfrm>
                    <a:off x="9623869" y="5098128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299" name="TextBox 298">
                    <a:extLst>
                      <a:ext uri="{FF2B5EF4-FFF2-40B4-BE49-F238E27FC236}">
                        <a16:creationId xmlns:a16="http://schemas.microsoft.com/office/drawing/2014/main" id="{DE5E6420-98F6-952D-550E-72EF6013337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23869" y="5098128"/>
                    <a:ext cx="436945" cy="461665"/>
                  </a:xfrm>
                  <a:prstGeom prst="rect">
                    <a:avLst/>
                  </a:prstGeom>
                  <a:blipFill>
                    <a:blip r:embed="rId5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2" name="TextBox 161">
                    <a:extLst>
                      <a:ext uri="{FF2B5EF4-FFF2-40B4-BE49-F238E27FC236}">
                        <a16:creationId xmlns:a16="http://schemas.microsoft.com/office/drawing/2014/main" id="{7D3D6D20-875E-F1F0-D426-77F10E4F935B}"/>
                      </a:ext>
                    </a:extLst>
                  </p:cNvPr>
                  <p:cNvSpPr txBox="1"/>
                  <p:nvPr/>
                </p:nvSpPr>
                <p:spPr>
                  <a:xfrm>
                    <a:off x="11058851" y="5034787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300" name="TextBox 299">
                    <a:extLst>
                      <a:ext uri="{FF2B5EF4-FFF2-40B4-BE49-F238E27FC236}">
                        <a16:creationId xmlns:a16="http://schemas.microsoft.com/office/drawing/2014/main" id="{09BC00BD-FDD6-F3C8-5DA5-DF6F0076F95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058851" y="5034787"/>
                    <a:ext cx="436945" cy="461665"/>
                  </a:xfrm>
                  <a:prstGeom prst="rect">
                    <a:avLst/>
                  </a:prstGeom>
                  <a:blipFill>
                    <a:blip r:embed="rId5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3" name="TextBox 162">
                    <a:extLst>
                      <a:ext uri="{FF2B5EF4-FFF2-40B4-BE49-F238E27FC236}">
                        <a16:creationId xmlns:a16="http://schemas.microsoft.com/office/drawing/2014/main" id="{4C0CA100-1A18-FCE5-771B-554BE371678B}"/>
                      </a:ext>
                    </a:extLst>
                  </p:cNvPr>
                  <p:cNvSpPr txBox="1"/>
                  <p:nvPr/>
                </p:nvSpPr>
                <p:spPr>
                  <a:xfrm>
                    <a:off x="10906438" y="6017224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301" name="TextBox 300">
                    <a:extLst>
                      <a:ext uri="{FF2B5EF4-FFF2-40B4-BE49-F238E27FC236}">
                        <a16:creationId xmlns:a16="http://schemas.microsoft.com/office/drawing/2014/main" id="{ABCD4F43-19AA-2854-4BF6-40ED89105B4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06438" y="6017224"/>
                    <a:ext cx="436945" cy="461665"/>
                  </a:xfrm>
                  <a:prstGeom prst="rect">
                    <a:avLst/>
                  </a:prstGeom>
                  <a:blipFill>
                    <a:blip r:embed="rId5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1FE0EFAD-F231-E1E9-9E68-5AC10CF18522}"/>
                  </a:ext>
                </a:extLst>
              </p:cNvPr>
              <p:cNvGrpSpPr/>
              <p:nvPr/>
            </p:nvGrpSpPr>
            <p:grpSpPr>
              <a:xfrm flipH="1">
                <a:off x="9654445" y="4412277"/>
                <a:ext cx="2338126" cy="2065677"/>
                <a:chOff x="9656927" y="4041430"/>
                <a:chExt cx="2007340" cy="2501080"/>
              </a:xfrm>
            </p:grpSpPr>
            <p:cxnSp>
              <p:nvCxnSpPr>
                <p:cNvPr id="173" name="Straight Connector 172">
                  <a:extLst>
                    <a:ext uri="{FF2B5EF4-FFF2-40B4-BE49-F238E27FC236}">
                      <a16:creationId xmlns:a16="http://schemas.microsoft.com/office/drawing/2014/main" id="{039C9C61-94EA-8FEC-CAE0-DF0F2EEE43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096372" y="4042545"/>
                  <a:ext cx="0" cy="178738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Straight Connector 173">
                  <a:extLst>
                    <a:ext uri="{FF2B5EF4-FFF2-40B4-BE49-F238E27FC236}">
                      <a16:creationId xmlns:a16="http://schemas.microsoft.com/office/drawing/2014/main" id="{19952ECF-8140-18FC-C1A7-73EA0A8107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662488" y="5818124"/>
                  <a:ext cx="1429990" cy="520682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Straight Connector 174">
                  <a:extLst>
                    <a:ext uri="{FF2B5EF4-FFF2-40B4-BE49-F238E27FC236}">
                      <a16:creationId xmlns:a16="http://schemas.microsoft.com/office/drawing/2014/main" id="{5E796FFE-E24F-4BA6-2DF4-3794605D4D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092478" y="5818124"/>
                  <a:ext cx="571789" cy="724386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Straight Connector 175">
                  <a:extLst>
                    <a:ext uri="{FF2B5EF4-FFF2-40B4-BE49-F238E27FC236}">
                      <a16:creationId xmlns:a16="http://schemas.microsoft.com/office/drawing/2014/main" id="{BBBE2479-76EA-B0D6-4EE2-A9627F2383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662487" y="4041430"/>
                  <a:ext cx="1433884" cy="229737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Straight Connector 176">
                  <a:extLst>
                    <a:ext uri="{FF2B5EF4-FFF2-40B4-BE49-F238E27FC236}">
                      <a16:creationId xmlns:a16="http://schemas.microsoft.com/office/drawing/2014/main" id="{26044471-0FAB-3954-B8D1-AD04B816BF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1096371" y="4041430"/>
                  <a:ext cx="567896" cy="2501080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Straight Connector 177">
                  <a:extLst>
                    <a:ext uri="{FF2B5EF4-FFF2-40B4-BE49-F238E27FC236}">
                      <a16:creationId xmlns:a16="http://schemas.microsoft.com/office/drawing/2014/main" id="{CC404A56-C676-CBB9-9E35-7BBE0ACC4D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56927" y="6343941"/>
                  <a:ext cx="2007340" cy="198569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Straight Connector 178">
                  <a:extLst>
                    <a:ext uri="{FF2B5EF4-FFF2-40B4-BE49-F238E27FC236}">
                      <a16:creationId xmlns:a16="http://schemas.microsoft.com/office/drawing/2014/main" id="{7F1112C0-8C53-91FC-84F3-EFFC14EA5B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406888" y="6067266"/>
                  <a:ext cx="960738" cy="9503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Straight Connector 179">
                  <a:extLst>
                    <a:ext uri="{FF2B5EF4-FFF2-40B4-BE49-F238E27FC236}">
                      <a16:creationId xmlns:a16="http://schemas.microsoft.com/office/drawing/2014/main" id="{943FA823-B218-14D9-CCD3-C095F61F14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406888" y="5155399"/>
                  <a:ext cx="0" cy="908032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Straight Connector 180">
                  <a:extLst>
                    <a:ext uri="{FF2B5EF4-FFF2-40B4-BE49-F238E27FC236}">
                      <a16:creationId xmlns:a16="http://schemas.microsoft.com/office/drawing/2014/main" id="{3DC1653C-7EF7-9D7B-0551-2454C10C5C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366171" y="5251984"/>
                  <a:ext cx="0" cy="908032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>
                  <a:extLst>
                    <a:ext uri="{FF2B5EF4-FFF2-40B4-BE49-F238E27FC236}">
                      <a16:creationId xmlns:a16="http://schemas.microsoft.com/office/drawing/2014/main" id="{F2CD2F4E-71DA-1E2F-3D6A-13490F98858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408476" y="5155411"/>
                  <a:ext cx="960738" cy="9503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id="{3DC07786-7FF2-5FE8-2D0A-F487A241DA5E}"/>
                  </a:ext>
                </a:extLst>
              </p:cNvPr>
              <p:cNvSpPr/>
              <p:nvPr/>
            </p:nvSpPr>
            <p:spPr>
              <a:xfrm>
                <a:off x="9955690" y="6109151"/>
                <a:ext cx="99718" cy="99718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625EBF97-40D5-767E-064C-15F05158059E}"/>
                  </a:ext>
                </a:extLst>
              </p:cNvPr>
              <p:cNvSpPr/>
              <p:nvPr/>
            </p:nvSpPr>
            <p:spPr>
              <a:xfrm>
                <a:off x="11052083" y="5279102"/>
                <a:ext cx="99718" cy="99718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420827F9-6257-A902-1606-BE0519F9309E}"/>
                  </a:ext>
                </a:extLst>
              </p:cNvPr>
              <p:cNvSpPr/>
              <p:nvPr/>
            </p:nvSpPr>
            <p:spPr>
              <a:xfrm>
                <a:off x="9955690" y="5371576"/>
                <a:ext cx="99718" cy="99718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EE19663D-3DA4-79B9-E015-A01FDB662589}"/>
                  </a:ext>
                </a:extLst>
              </p:cNvPr>
              <p:cNvSpPr/>
              <p:nvPr/>
            </p:nvSpPr>
            <p:spPr>
              <a:xfrm>
                <a:off x="11057225" y="6023793"/>
                <a:ext cx="99718" cy="99718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9" name="TextBox 168">
                    <a:extLst>
                      <a:ext uri="{FF2B5EF4-FFF2-40B4-BE49-F238E27FC236}">
                        <a16:creationId xmlns:a16="http://schemas.microsoft.com/office/drawing/2014/main" id="{BE2C783D-F3E7-C223-E1A2-402AF4BCCCA0}"/>
                      </a:ext>
                    </a:extLst>
                  </p:cNvPr>
                  <p:cNvSpPr txBox="1"/>
                  <p:nvPr/>
                </p:nvSpPr>
                <p:spPr>
                  <a:xfrm>
                    <a:off x="9347517" y="6428507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303" name="TextBox 302">
                    <a:extLst>
                      <a:ext uri="{FF2B5EF4-FFF2-40B4-BE49-F238E27FC236}">
                        <a16:creationId xmlns:a16="http://schemas.microsoft.com/office/drawing/2014/main" id="{02B804D2-946C-ABDF-2359-367FB2EDE9F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347517" y="6428507"/>
                    <a:ext cx="436945" cy="461665"/>
                  </a:xfrm>
                  <a:prstGeom prst="rect">
                    <a:avLst/>
                  </a:prstGeom>
                  <a:blipFill>
                    <a:blip r:embed="rId56"/>
                    <a:stretch>
                      <a:fillRect l="-2778" r="-2778"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0" name="TextBox 169">
                    <a:extLst>
                      <a:ext uri="{FF2B5EF4-FFF2-40B4-BE49-F238E27FC236}">
                        <a16:creationId xmlns:a16="http://schemas.microsoft.com/office/drawing/2014/main" id="{6E02227D-DBF9-E8DB-1132-1DE613085693}"/>
                      </a:ext>
                    </a:extLst>
                  </p:cNvPr>
                  <p:cNvSpPr txBox="1"/>
                  <p:nvPr/>
                </p:nvSpPr>
                <p:spPr>
                  <a:xfrm>
                    <a:off x="11766044" y="6280787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304" name="TextBox 303">
                    <a:extLst>
                      <a:ext uri="{FF2B5EF4-FFF2-40B4-BE49-F238E27FC236}">
                        <a16:creationId xmlns:a16="http://schemas.microsoft.com/office/drawing/2014/main" id="{AE33A959-C368-5967-F674-5B9D64AC8F5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766044" y="6280787"/>
                    <a:ext cx="436945" cy="461665"/>
                  </a:xfrm>
                  <a:prstGeom prst="rect">
                    <a:avLst/>
                  </a:prstGeom>
                  <a:blipFill>
                    <a:blip r:embed="rId5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1" name="TextBox 170">
                    <a:extLst>
                      <a:ext uri="{FF2B5EF4-FFF2-40B4-BE49-F238E27FC236}">
                        <a16:creationId xmlns:a16="http://schemas.microsoft.com/office/drawing/2014/main" id="{722E2EFC-9F18-EAFB-3114-59C01338BEB3}"/>
                      </a:ext>
                    </a:extLst>
                  </p:cNvPr>
                  <p:cNvSpPr txBox="1"/>
                  <p:nvPr/>
                </p:nvSpPr>
                <p:spPr>
                  <a:xfrm>
                    <a:off x="10281642" y="5501146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305" name="TextBox 304">
                    <a:extLst>
                      <a:ext uri="{FF2B5EF4-FFF2-40B4-BE49-F238E27FC236}">
                        <a16:creationId xmlns:a16="http://schemas.microsoft.com/office/drawing/2014/main" id="{4509C416-C5F4-42AB-EFBD-A7D40DE181D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81642" y="5501146"/>
                    <a:ext cx="436945" cy="461665"/>
                  </a:xfrm>
                  <a:prstGeom prst="rect">
                    <a:avLst/>
                  </a:prstGeom>
                  <a:blipFill>
                    <a:blip r:embed="rId5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2" name="TextBox 171">
                    <a:extLst>
                      <a:ext uri="{FF2B5EF4-FFF2-40B4-BE49-F238E27FC236}">
                        <a16:creationId xmlns:a16="http://schemas.microsoft.com/office/drawing/2014/main" id="{D32DE61C-BF8E-7A3D-C28E-F84BB8F3EFB5}"/>
                      </a:ext>
                    </a:extLst>
                  </p:cNvPr>
                  <p:cNvSpPr txBox="1"/>
                  <p:nvPr/>
                </p:nvSpPr>
                <p:spPr>
                  <a:xfrm>
                    <a:off x="10105506" y="3979538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306" name="TextBox 305">
                    <a:extLst>
                      <a:ext uri="{FF2B5EF4-FFF2-40B4-BE49-F238E27FC236}">
                        <a16:creationId xmlns:a16="http://schemas.microsoft.com/office/drawing/2014/main" id="{FD0E6BF8-71CF-2345-8ABB-326086CD0B2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105506" y="3979538"/>
                    <a:ext cx="436945" cy="461665"/>
                  </a:xfrm>
                  <a:prstGeom prst="rect">
                    <a:avLst/>
                  </a:prstGeom>
                  <a:blipFill>
                    <a:blip r:embed="rId5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F35D58D3-3E6B-A2C0-7EEA-AC67AC5F1492}"/>
                </a:ext>
              </a:extLst>
            </p:cNvPr>
            <p:cNvGrpSpPr/>
            <p:nvPr/>
          </p:nvGrpSpPr>
          <p:grpSpPr>
            <a:xfrm>
              <a:off x="10638030" y="4802172"/>
              <a:ext cx="174286" cy="178825"/>
              <a:chOff x="10638030" y="4802172"/>
              <a:chExt cx="174286" cy="178825"/>
            </a:xfrm>
          </p:grpSpPr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72F7FF60-94FD-E922-C9BB-D979D6FA405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638030" y="4802172"/>
                <a:ext cx="115539" cy="101701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4472748C-4F83-BF97-E48D-425692B4B96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666417" y="4840734"/>
                <a:ext cx="115539" cy="101701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A512CB5A-38A9-1611-B91D-5FC77C41AB7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696777" y="4879296"/>
                <a:ext cx="115539" cy="101701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280C68A8-716E-6F0B-C829-4995669AE22A}"/>
                </a:ext>
              </a:extLst>
            </p:cNvPr>
            <p:cNvGrpSpPr/>
            <p:nvPr/>
          </p:nvGrpSpPr>
          <p:grpSpPr>
            <a:xfrm>
              <a:off x="11408653" y="5671000"/>
              <a:ext cx="174286" cy="178825"/>
              <a:chOff x="10638030" y="4802172"/>
              <a:chExt cx="174286" cy="178825"/>
            </a:xfrm>
          </p:grpSpPr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5429F091-CB3D-CD80-FB64-8A22E49A76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638030" y="4802172"/>
                <a:ext cx="115539" cy="101701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0DC64D1E-4580-8C33-9562-A73A443CC3C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666417" y="4840734"/>
                <a:ext cx="115539" cy="101701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09D83AD6-D81B-71CA-A23B-ADD8829E85D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696777" y="4879296"/>
                <a:ext cx="115539" cy="101701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225386EE-742D-2AEB-CCBB-2153BF55662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149766" y="5919268"/>
              <a:ext cx="101344" cy="112817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7DAF6204-FE66-69A2-96E9-B05EAF90FC5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811917" y="6217359"/>
              <a:ext cx="101344" cy="112817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77C9D13E-44E6-C11A-B247-9B3859C3D544}"/>
                </a:ext>
              </a:extLst>
            </p:cNvPr>
            <p:cNvGrpSpPr/>
            <p:nvPr/>
          </p:nvGrpSpPr>
          <p:grpSpPr>
            <a:xfrm>
              <a:off x="10611423" y="5882323"/>
              <a:ext cx="69032" cy="138765"/>
              <a:chOff x="10578515" y="5889860"/>
              <a:chExt cx="69032" cy="138765"/>
            </a:xfrm>
          </p:grpSpPr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573741BD-BF25-4BBA-C5A8-62CBAC7F6AF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78515" y="5889860"/>
                <a:ext cx="32349" cy="125294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10130816-B3D9-5AEA-1A7C-6F35E97B2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15198" y="5903331"/>
                <a:ext cx="32349" cy="125294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7FED981C-F159-5061-2EDA-48BC5701625A}"/>
                </a:ext>
              </a:extLst>
            </p:cNvPr>
            <p:cNvGrpSpPr/>
            <p:nvPr/>
          </p:nvGrpSpPr>
          <p:grpSpPr>
            <a:xfrm>
              <a:off x="11423496" y="6097490"/>
              <a:ext cx="69032" cy="138765"/>
              <a:chOff x="10578515" y="5889860"/>
              <a:chExt cx="69032" cy="138765"/>
            </a:xfrm>
          </p:grpSpPr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C89DCE30-4891-BC49-FE2B-B881CDCEA1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78515" y="5889860"/>
                <a:ext cx="32349" cy="125294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C663D6A7-7661-B152-F523-0DE3825DA6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15198" y="5903331"/>
                <a:ext cx="32349" cy="125294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73475454-F5F7-6995-0B72-D6541F6062B4}"/>
                </a:ext>
              </a:extLst>
            </p:cNvPr>
            <p:cNvSpPr/>
            <p:nvPr/>
          </p:nvSpPr>
          <p:spPr>
            <a:xfrm rot="5938161">
              <a:off x="9678712" y="5819681"/>
              <a:ext cx="323991" cy="150305"/>
            </a:xfrm>
            <a:custGeom>
              <a:avLst/>
              <a:gdLst>
                <a:gd name="connsiteX0" fmla="*/ 0 w 603956"/>
                <a:gd name="connsiteY0" fmla="*/ 102009 h 136222"/>
                <a:gd name="connsiteX1" fmla="*/ 220134 w 603956"/>
                <a:gd name="connsiteY1" fmla="*/ 409 h 136222"/>
                <a:gd name="connsiteX2" fmla="*/ 378178 w 603956"/>
                <a:gd name="connsiteY2" fmla="*/ 135876 h 136222"/>
                <a:gd name="connsiteX3" fmla="*/ 603956 w 603956"/>
                <a:gd name="connsiteY3" fmla="*/ 39920 h 13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3956" h="136222">
                  <a:moveTo>
                    <a:pt x="0" y="102009"/>
                  </a:moveTo>
                  <a:cubicBezTo>
                    <a:pt x="78552" y="48386"/>
                    <a:pt x="157104" y="-5236"/>
                    <a:pt x="220134" y="409"/>
                  </a:cubicBezTo>
                  <a:cubicBezTo>
                    <a:pt x="283164" y="6053"/>
                    <a:pt x="314208" y="129291"/>
                    <a:pt x="378178" y="135876"/>
                  </a:cubicBezTo>
                  <a:cubicBezTo>
                    <a:pt x="442148" y="142461"/>
                    <a:pt x="547512" y="53090"/>
                    <a:pt x="603956" y="39920"/>
                  </a:cubicBezTo>
                </a:path>
              </a:pathLst>
            </a:custGeom>
            <a:noFill/>
            <a:ln cap="rnd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C548177B-A15E-1324-8F20-E31C4EC1C578}"/>
                </a:ext>
              </a:extLst>
            </p:cNvPr>
            <p:cNvSpPr/>
            <p:nvPr/>
          </p:nvSpPr>
          <p:spPr>
            <a:xfrm rot="5938161">
              <a:off x="9961002" y="4935429"/>
              <a:ext cx="323991" cy="150305"/>
            </a:xfrm>
            <a:custGeom>
              <a:avLst/>
              <a:gdLst>
                <a:gd name="connsiteX0" fmla="*/ 0 w 603956"/>
                <a:gd name="connsiteY0" fmla="*/ 102009 h 136222"/>
                <a:gd name="connsiteX1" fmla="*/ 220134 w 603956"/>
                <a:gd name="connsiteY1" fmla="*/ 409 h 136222"/>
                <a:gd name="connsiteX2" fmla="*/ 378178 w 603956"/>
                <a:gd name="connsiteY2" fmla="*/ 135876 h 136222"/>
                <a:gd name="connsiteX3" fmla="*/ 603956 w 603956"/>
                <a:gd name="connsiteY3" fmla="*/ 39920 h 13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3956" h="136222">
                  <a:moveTo>
                    <a:pt x="0" y="102009"/>
                  </a:moveTo>
                  <a:cubicBezTo>
                    <a:pt x="78552" y="48386"/>
                    <a:pt x="157104" y="-5236"/>
                    <a:pt x="220134" y="409"/>
                  </a:cubicBezTo>
                  <a:cubicBezTo>
                    <a:pt x="283164" y="6053"/>
                    <a:pt x="314208" y="129291"/>
                    <a:pt x="378178" y="135876"/>
                  </a:cubicBezTo>
                  <a:cubicBezTo>
                    <a:pt x="442148" y="142461"/>
                    <a:pt x="547512" y="53090"/>
                    <a:pt x="603956" y="39920"/>
                  </a:cubicBezTo>
                </a:path>
              </a:pathLst>
            </a:custGeom>
            <a:noFill/>
            <a:ln cap="rnd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3" name="Rounded Rectangle 182">
                <a:extLst>
                  <a:ext uri="{FF2B5EF4-FFF2-40B4-BE49-F238E27FC236}">
                    <a16:creationId xmlns:a16="http://schemas.microsoft.com/office/drawing/2014/main" id="{D0A8D502-EFD7-35DD-8179-25E6747032A8}"/>
                  </a:ext>
                </a:extLst>
              </p:cNvPr>
              <p:cNvSpPr/>
              <p:nvPr/>
            </p:nvSpPr>
            <p:spPr>
              <a:xfrm>
                <a:off x="6702541" y="2762087"/>
                <a:ext cx="5489459" cy="83942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1)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прямі перетину площини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𝑃𝑄𝐿</m:t>
                    </m:r>
                  </m:oMath>
                </a14:m>
                <a:r>
                  <a:rPr lang="en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 площинами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𝛾</m:t>
                    </m:r>
                  </m:oMath>
                </a14:m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</a:t>
                </a:r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𝜔</m:t>
                    </m:r>
                  </m:oMath>
                </a14:m>
                <a:endParaRPr lang="en-UA" sz="24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3" name="Rounded Rectangle 182">
                <a:extLst>
                  <a:ext uri="{FF2B5EF4-FFF2-40B4-BE49-F238E27FC236}">
                    <a16:creationId xmlns:a16="http://schemas.microsoft.com/office/drawing/2014/main" id="{D0A8D502-EFD7-35DD-8179-25E6747032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2541" y="2762087"/>
                <a:ext cx="5489459" cy="839424"/>
              </a:xfrm>
              <a:prstGeom prst="roundRect">
                <a:avLst>
                  <a:gd name="adj" fmla="val 3670"/>
                </a:avLst>
              </a:prstGeom>
              <a:blipFill>
                <a:blip r:embed="rId60"/>
                <a:stretch>
                  <a:fillRect l="-1613" t="-4478" b="-149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E7EB4753-2A62-FAFE-1BB8-C324C790646E}"/>
              </a:ext>
            </a:extLst>
          </p:cNvPr>
          <p:cNvCxnSpPr>
            <a:cxnSpLocks/>
          </p:cNvCxnSpPr>
          <p:nvPr/>
        </p:nvCxnSpPr>
        <p:spPr>
          <a:xfrm flipH="1">
            <a:off x="8273863" y="1723716"/>
            <a:ext cx="3710653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4F9691D8-A11B-1CFE-DFEC-C509859A92B3}"/>
              </a:ext>
            </a:extLst>
          </p:cNvPr>
          <p:cNvCxnSpPr>
            <a:cxnSpLocks/>
          </p:cNvCxnSpPr>
          <p:nvPr/>
        </p:nvCxnSpPr>
        <p:spPr>
          <a:xfrm flipH="1">
            <a:off x="11041782" y="789227"/>
            <a:ext cx="437281" cy="92975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C5C4E12F-B292-4108-FA07-EDA785E9E2EA}"/>
              </a:ext>
            </a:extLst>
          </p:cNvPr>
          <p:cNvCxnSpPr>
            <a:cxnSpLocks/>
          </p:cNvCxnSpPr>
          <p:nvPr/>
        </p:nvCxnSpPr>
        <p:spPr>
          <a:xfrm flipH="1">
            <a:off x="9003028" y="789227"/>
            <a:ext cx="2476035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0BDD911C-9B32-E476-8DBC-B60A6BA957A8}"/>
              </a:ext>
            </a:extLst>
          </p:cNvPr>
          <p:cNvCxnSpPr>
            <a:cxnSpLocks/>
          </p:cNvCxnSpPr>
          <p:nvPr/>
        </p:nvCxnSpPr>
        <p:spPr>
          <a:xfrm flipH="1" flipV="1">
            <a:off x="11041782" y="1714246"/>
            <a:ext cx="983886" cy="78132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B8186888-31E2-E201-A7FE-A95A41B52859}"/>
              </a:ext>
            </a:extLst>
          </p:cNvPr>
          <p:cNvCxnSpPr>
            <a:cxnSpLocks/>
          </p:cNvCxnSpPr>
          <p:nvPr/>
        </p:nvCxnSpPr>
        <p:spPr>
          <a:xfrm flipH="1" flipV="1">
            <a:off x="8572674" y="1713993"/>
            <a:ext cx="983886" cy="78132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BBB65D53-B878-FE78-35D0-42523AF35F94}"/>
              </a:ext>
            </a:extLst>
          </p:cNvPr>
          <p:cNvCxnSpPr>
            <a:cxnSpLocks/>
          </p:cNvCxnSpPr>
          <p:nvPr/>
        </p:nvCxnSpPr>
        <p:spPr>
          <a:xfrm flipH="1">
            <a:off x="8565747" y="793962"/>
            <a:ext cx="437281" cy="92975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2723FE91-F758-BC39-0D30-E4328BBF336C}"/>
              </a:ext>
            </a:extLst>
          </p:cNvPr>
          <p:cNvCxnSpPr>
            <a:cxnSpLocks/>
          </p:cNvCxnSpPr>
          <p:nvPr/>
        </p:nvCxnSpPr>
        <p:spPr>
          <a:xfrm flipH="1">
            <a:off x="9556560" y="2495320"/>
            <a:ext cx="2462181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" name="Oval 190">
            <a:extLst>
              <a:ext uri="{FF2B5EF4-FFF2-40B4-BE49-F238E27FC236}">
                <a16:creationId xmlns:a16="http://schemas.microsoft.com/office/drawing/2014/main" id="{06316D89-34BD-6CB1-5B87-702A426D9188}"/>
              </a:ext>
            </a:extLst>
          </p:cNvPr>
          <p:cNvSpPr/>
          <p:nvPr/>
        </p:nvSpPr>
        <p:spPr>
          <a:xfrm>
            <a:off x="8888134" y="1348117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1D62D877-C99B-757D-06D6-FE2DE84620FB}"/>
              </a:ext>
            </a:extLst>
          </p:cNvPr>
          <p:cNvSpPr/>
          <p:nvPr/>
        </p:nvSpPr>
        <p:spPr>
          <a:xfrm>
            <a:off x="10073138" y="993579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02D1330A-FEE3-9250-5540-A5ECCE7C6C16}"/>
              </a:ext>
            </a:extLst>
          </p:cNvPr>
          <p:cNvSpPr/>
          <p:nvPr/>
        </p:nvSpPr>
        <p:spPr>
          <a:xfrm>
            <a:off x="10508942" y="2024979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CDD7675D-FF6F-AED9-4E45-60A0ABA66DD5}"/>
                  </a:ext>
                </a:extLst>
              </p:cNvPr>
              <p:cNvSpPr txBox="1"/>
              <p:nvPr/>
            </p:nvSpPr>
            <p:spPr>
              <a:xfrm>
                <a:off x="10578572" y="178354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CDD7675D-FF6F-AED9-4E45-60A0ABA66D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8572" y="1783542"/>
                <a:ext cx="436945" cy="461665"/>
              </a:xfrm>
              <a:prstGeom prst="rect">
                <a:avLst/>
              </a:prstGeom>
              <a:blipFill>
                <a:blip r:embed="rId6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CBEFAB2F-0E46-28BE-90E9-85E22F0A8357}"/>
                  </a:ext>
                </a:extLst>
              </p:cNvPr>
              <p:cNvSpPr txBox="1"/>
              <p:nvPr/>
            </p:nvSpPr>
            <p:spPr>
              <a:xfrm>
                <a:off x="8882665" y="87340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CBEFAB2F-0E46-28BE-90E9-85E22F0A83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2665" y="873408"/>
                <a:ext cx="436945" cy="461665"/>
              </a:xfrm>
              <a:prstGeom prst="rect">
                <a:avLst/>
              </a:prstGeom>
              <a:blipFill>
                <a:blip r:embed="rId62"/>
                <a:stretch>
                  <a:fillRect l="-5714" r="-2857" b="-105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AA21DD12-7B4A-1D61-D5D4-CA9BF0361BA8}"/>
                  </a:ext>
                </a:extLst>
              </p:cNvPr>
              <p:cNvSpPr txBox="1"/>
              <p:nvPr/>
            </p:nvSpPr>
            <p:spPr>
              <a:xfrm>
                <a:off x="9981965" y="1044911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AA21DD12-7B4A-1D61-D5D4-CA9BF0361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1965" y="1044911"/>
                <a:ext cx="436945" cy="461665"/>
              </a:xfrm>
              <a:prstGeom prst="rect">
                <a:avLst/>
              </a:prstGeom>
              <a:blipFill>
                <a:blip r:embed="rId6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BF467CF1-5677-3424-037B-38312678D551}"/>
                  </a:ext>
                </a:extLst>
              </p:cNvPr>
              <p:cNvSpPr txBox="1"/>
              <p:nvPr/>
            </p:nvSpPr>
            <p:spPr>
              <a:xfrm>
                <a:off x="10960624" y="71762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BF467CF1-5677-3424-037B-38312678D5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0624" y="717622"/>
                <a:ext cx="436945" cy="461665"/>
              </a:xfrm>
              <a:prstGeom prst="rect">
                <a:avLst/>
              </a:prstGeom>
              <a:blipFill>
                <a:blip r:embed="rId64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464A3ED7-E9E6-6D62-1B0A-E343B7FF0E94}"/>
                  </a:ext>
                </a:extLst>
              </p:cNvPr>
              <p:cNvSpPr txBox="1"/>
              <p:nvPr/>
            </p:nvSpPr>
            <p:spPr>
              <a:xfrm>
                <a:off x="9457102" y="208227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464A3ED7-E9E6-6D62-1B0A-E343B7FF0E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7102" y="2082270"/>
                <a:ext cx="436945" cy="461665"/>
              </a:xfrm>
              <a:prstGeom prst="rect">
                <a:avLst/>
              </a:prstGeom>
              <a:blipFill>
                <a:blip r:embed="rId6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A8288AE6-4C0D-79ED-3B6F-A638C47A8F95}"/>
                  </a:ext>
                </a:extLst>
              </p:cNvPr>
              <p:cNvSpPr txBox="1"/>
              <p:nvPr/>
            </p:nvSpPr>
            <p:spPr>
              <a:xfrm>
                <a:off x="11555626" y="129017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A8288AE6-4C0D-79ED-3B6F-A638C47A8F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5626" y="1290177"/>
                <a:ext cx="436945" cy="461665"/>
              </a:xfrm>
              <a:prstGeom prst="rect">
                <a:avLst/>
              </a:prstGeom>
              <a:blipFill>
                <a:blip r:embed="rId6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63B56E92-0CBA-1C0B-19C9-7FC6FBC3BDA5}"/>
                  </a:ext>
                </a:extLst>
              </p:cNvPr>
              <p:cNvSpPr txBox="1"/>
              <p:nvPr/>
            </p:nvSpPr>
            <p:spPr>
              <a:xfrm>
                <a:off x="6640466" y="485355"/>
                <a:ext cx="11826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63B56E92-0CBA-1C0B-19C9-7FC6FBC3BD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466" y="485355"/>
                <a:ext cx="1182651" cy="461665"/>
              </a:xfrm>
              <a:prstGeom prst="rect">
                <a:avLst/>
              </a:prstGeom>
              <a:blipFill>
                <a:blip r:embed="rId67"/>
                <a:stretch>
                  <a:fillRect l="-106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310DA2D2-B534-81B1-7EA0-A559371EBD91}"/>
                  </a:ext>
                </a:extLst>
              </p:cNvPr>
              <p:cNvSpPr txBox="1"/>
              <p:nvPr/>
            </p:nvSpPr>
            <p:spPr>
              <a:xfrm>
                <a:off x="6628831" y="901783"/>
                <a:ext cx="11826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310DA2D2-B534-81B1-7EA0-A559371EB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8831" y="901783"/>
                <a:ext cx="1182651" cy="461665"/>
              </a:xfrm>
              <a:prstGeom prst="rect">
                <a:avLst/>
              </a:prstGeom>
              <a:blipFill>
                <a:blip r:embed="rId68"/>
                <a:stretch>
                  <a:fillRect l="-3191" b="-108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072A63B3-B819-607E-1A30-989835AB236E}"/>
                  </a:ext>
                </a:extLst>
              </p:cNvPr>
              <p:cNvSpPr txBox="1"/>
              <p:nvPr/>
            </p:nvSpPr>
            <p:spPr>
              <a:xfrm>
                <a:off x="6628831" y="1364984"/>
                <a:ext cx="11826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072A63B3-B819-607E-1A30-989835AB2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8831" y="1364984"/>
                <a:ext cx="1182651" cy="461665"/>
              </a:xfrm>
              <a:prstGeom prst="rect">
                <a:avLst/>
              </a:prstGeom>
              <a:blipFill>
                <a:blip r:embed="rId69"/>
                <a:stretch>
                  <a:fillRect l="-1064" b="-108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FEB8F3E8-249F-1993-59A3-B379445B8CA4}"/>
                  </a:ext>
                </a:extLst>
              </p:cNvPr>
              <p:cNvSpPr txBox="1"/>
              <p:nvPr/>
            </p:nvSpPr>
            <p:spPr>
              <a:xfrm>
                <a:off x="6634648" y="1791396"/>
                <a:ext cx="18355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FEB8F3E8-249F-1993-59A3-B379445B8C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4648" y="1791396"/>
                <a:ext cx="1835596" cy="461665"/>
              </a:xfrm>
              <a:prstGeom prst="rect">
                <a:avLst/>
              </a:prstGeom>
              <a:blipFill>
                <a:blip r:embed="rId70"/>
                <a:stretch>
                  <a:fillRect l="-690" b="-810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4922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85127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68039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143336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 hidden="1">
            <a:hlinkClick r:id="rId1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20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2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3056ED0-E9F0-480B-9B5A-F4A262DB7B64}"/>
              </a:ext>
            </a:extLst>
          </p:cNvPr>
          <p:cNvSpPr/>
          <p:nvPr/>
        </p:nvSpPr>
        <p:spPr>
          <a:xfrm>
            <a:off x="6553515" y="0"/>
            <a:ext cx="5638485" cy="6849987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0B33D27-178B-0805-D222-555AF1416905}"/>
              </a:ext>
            </a:extLst>
          </p:cNvPr>
          <p:cNvSpPr/>
          <p:nvPr/>
        </p:nvSpPr>
        <p:spPr>
          <a:xfrm>
            <a:off x="2369140" y="0"/>
            <a:ext cx="2657661" cy="447559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Варіант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FED82BE-F31A-CFA7-0A33-43B910AE8467}"/>
              </a:ext>
            </a:extLst>
          </p:cNvPr>
          <p:cNvSpPr/>
          <p:nvPr/>
        </p:nvSpPr>
        <p:spPr>
          <a:xfrm>
            <a:off x="6555470" y="0"/>
            <a:ext cx="2983922" cy="447559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 </a:t>
            </a:r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Варіант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247843-AE8E-DD0E-7020-82AFD4055310}"/>
              </a:ext>
            </a:extLst>
          </p:cNvPr>
          <p:cNvCxnSpPr>
            <a:cxnSpLocks/>
          </p:cNvCxnSpPr>
          <p:nvPr/>
        </p:nvCxnSpPr>
        <p:spPr>
          <a:xfrm>
            <a:off x="6556666" y="0"/>
            <a:ext cx="0" cy="6858000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E03B5EC-DD50-E6CB-8C37-91D49A1D2AAF}"/>
              </a:ext>
            </a:extLst>
          </p:cNvPr>
          <p:cNvCxnSpPr>
            <a:cxnSpLocks/>
          </p:cNvCxnSpPr>
          <p:nvPr/>
        </p:nvCxnSpPr>
        <p:spPr>
          <a:xfrm>
            <a:off x="1575965" y="1726817"/>
            <a:ext cx="3322553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EF0FE61-C4D5-0EB8-E083-603E39A4F0B7}"/>
              </a:ext>
            </a:extLst>
          </p:cNvPr>
          <p:cNvCxnSpPr>
            <a:cxnSpLocks/>
          </p:cNvCxnSpPr>
          <p:nvPr/>
        </p:nvCxnSpPr>
        <p:spPr>
          <a:xfrm>
            <a:off x="1693318" y="792328"/>
            <a:ext cx="437281" cy="92975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31FCAA-AE1E-1A0F-8E6A-81280374E84C}"/>
              </a:ext>
            </a:extLst>
          </p:cNvPr>
          <p:cNvCxnSpPr>
            <a:cxnSpLocks/>
          </p:cNvCxnSpPr>
          <p:nvPr/>
        </p:nvCxnSpPr>
        <p:spPr>
          <a:xfrm>
            <a:off x="1693318" y="792328"/>
            <a:ext cx="2476035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32881CE-BC3E-B2C9-BDE7-9A986511007A}"/>
              </a:ext>
            </a:extLst>
          </p:cNvPr>
          <p:cNvCxnSpPr>
            <a:cxnSpLocks/>
          </p:cNvCxnSpPr>
          <p:nvPr/>
        </p:nvCxnSpPr>
        <p:spPr>
          <a:xfrm flipV="1">
            <a:off x="1146713" y="1717347"/>
            <a:ext cx="983886" cy="78132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2824BA-854E-D78A-20F1-F8879DB59571}"/>
              </a:ext>
            </a:extLst>
          </p:cNvPr>
          <p:cNvCxnSpPr>
            <a:cxnSpLocks/>
          </p:cNvCxnSpPr>
          <p:nvPr/>
        </p:nvCxnSpPr>
        <p:spPr>
          <a:xfrm flipV="1">
            <a:off x="3615821" y="1717094"/>
            <a:ext cx="983886" cy="78132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64F979-ED7B-AC9D-2658-8F534A2DC13D}"/>
              </a:ext>
            </a:extLst>
          </p:cNvPr>
          <p:cNvCxnSpPr>
            <a:cxnSpLocks/>
          </p:cNvCxnSpPr>
          <p:nvPr/>
        </p:nvCxnSpPr>
        <p:spPr>
          <a:xfrm>
            <a:off x="4169353" y="797063"/>
            <a:ext cx="437281" cy="92975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56C14C-A73A-272E-3C0D-CFCE66DBBB45}"/>
              </a:ext>
            </a:extLst>
          </p:cNvPr>
          <p:cNvCxnSpPr>
            <a:cxnSpLocks/>
          </p:cNvCxnSpPr>
          <p:nvPr/>
        </p:nvCxnSpPr>
        <p:spPr>
          <a:xfrm>
            <a:off x="1153640" y="2498421"/>
            <a:ext cx="2462181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4924D3F-BD3C-E1E1-11A6-464361794D6E}"/>
                  </a:ext>
                </a:extLst>
              </p:cNvPr>
              <p:cNvSpPr txBox="1"/>
              <p:nvPr/>
            </p:nvSpPr>
            <p:spPr>
              <a:xfrm>
                <a:off x="2443279" y="211551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4924D3F-BD3C-E1E1-11A6-464361794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279" y="2115512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 l="-2857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4144307-7635-710C-DE73-4C67E9A0C5F9}"/>
                  </a:ext>
                </a:extLst>
              </p:cNvPr>
              <p:cNvSpPr txBox="1"/>
              <p:nvPr/>
            </p:nvSpPr>
            <p:spPr>
              <a:xfrm>
                <a:off x="3388981" y="188805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4144307-7635-710C-DE73-4C67E9A0C5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8981" y="1888056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D6C6C62-3FBE-93EF-6BAB-E1904F2A8F56}"/>
                  </a:ext>
                </a:extLst>
              </p:cNvPr>
              <p:cNvSpPr txBox="1"/>
              <p:nvPr/>
            </p:nvSpPr>
            <p:spPr>
              <a:xfrm>
                <a:off x="2324476" y="74373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D6C6C62-3FBE-93EF-6BAB-E1904F2A8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4476" y="743734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6A4D216-C26B-ADF4-8B5F-2D678060AF72}"/>
                  </a:ext>
                </a:extLst>
              </p:cNvPr>
              <p:cNvSpPr txBox="1"/>
              <p:nvPr/>
            </p:nvSpPr>
            <p:spPr>
              <a:xfrm>
                <a:off x="1357493" y="208102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6A4D216-C26B-ADF4-8B5F-2D678060AF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7493" y="2081022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0EDCAE4-B087-3113-7696-A6052DB30B37}"/>
                  </a:ext>
                </a:extLst>
              </p:cNvPr>
              <p:cNvSpPr txBox="1"/>
              <p:nvPr/>
            </p:nvSpPr>
            <p:spPr>
              <a:xfrm>
                <a:off x="3817532" y="76709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0EDCAE4-B087-3113-7696-A6052DB30B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7532" y="767092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 l="-2778" b="-1891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708A02C-09BA-6F14-4FD7-5F26B1CD94E3}"/>
                  </a:ext>
                </a:extLst>
              </p:cNvPr>
              <p:cNvSpPr txBox="1"/>
              <p:nvPr/>
            </p:nvSpPr>
            <p:spPr>
              <a:xfrm>
                <a:off x="1459669" y="131651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708A02C-09BA-6F14-4FD7-5F26B1CD94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669" y="1316510"/>
                <a:ext cx="436945" cy="46166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157E12A-37A7-AE98-90DC-78DA82E23284}"/>
                  </a:ext>
                </a:extLst>
              </p:cNvPr>
              <p:cNvSpPr txBox="1"/>
              <p:nvPr/>
            </p:nvSpPr>
            <p:spPr>
              <a:xfrm>
                <a:off x="5045487" y="500009"/>
                <a:ext cx="11826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157E12A-37A7-AE98-90DC-78DA82E23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5487" y="500009"/>
                <a:ext cx="1182651" cy="461665"/>
              </a:xfrm>
              <a:prstGeom prst="rect">
                <a:avLst/>
              </a:prstGeom>
              <a:blipFill>
                <a:blip r:embed="rId30"/>
                <a:stretch>
                  <a:fillRect l="-1064" b="-1891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AC7E529-1042-710A-C24C-64FC834D3D74}"/>
                  </a:ext>
                </a:extLst>
              </p:cNvPr>
              <p:cNvSpPr txBox="1"/>
              <p:nvPr/>
            </p:nvSpPr>
            <p:spPr>
              <a:xfrm>
                <a:off x="5033852" y="916437"/>
                <a:ext cx="11826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AC7E529-1042-710A-C24C-64FC834D3D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852" y="916437"/>
                <a:ext cx="1182651" cy="461665"/>
              </a:xfrm>
              <a:prstGeom prst="rect">
                <a:avLst/>
              </a:prstGeom>
              <a:blipFill>
                <a:blip r:embed="rId31"/>
                <a:stretch>
                  <a:fillRect l="-106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DA239FC-0E55-E12A-9107-DF10F3FA43EB}"/>
                  </a:ext>
                </a:extLst>
              </p:cNvPr>
              <p:cNvSpPr txBox="1"/>
              <p:nvPr/>
            </p:nvSpPr>
            <p:spPr>
              <a:xfrm>
                <a:off x="5033852" y="1379638"/>
                <a:ext cx="11826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DA239FC-0E55-E12A-9107-DF10F3FA43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852" y="1379638"/>
                <a:ext cx="1182651" cy="461665"/>
              </a:xfrm>
              <a:prstGeom prst="rect">
                <a:avLst/>
              </a:prstGeom>
              <a:blipFill>
                <a:blip r:embed="rId32"/>
                <a:stretch>
                  <a:fillRect l="-106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62463A1-D602-1179-BC50-F68E210115E5}"/>
                  </a:ext>
                </a:extLst>
              </p:cNvPr>
              <p:cNvSpPr txBox="1"/>
              <p:nvPr/>
            </p:nvSpPr>
            <p:spPr>
              <a:xfrm>
                <a:off x="5039669" y="1806050"/>
                <a:ext cx="15169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62463A1-D602-1179-BC50-F68E21011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9669" y="1806050"/>
                <a:ext cx="1516997" cy="461665"/>
              </a:xfrm>
              <a:prstGeom prst="rect">
                <a:avLst/>
              </a:prstGeom>
              <a:blipFill>
                <a:blip r:embed="rId33"/>
                <a:stretch>
                  <a:fillRect b="-1891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D996D6D7-8B97-B0E1-33D5-4B5776298AFC}"/>
                  </a:ext>
                </a:extLst>
              </p:cNvPr>
              <p:cNvSpPr/>
              <p:nvPr/>
            </p:nvSpPr>
            <p:spPr>
              <a:xfrm>
                <a:off x="1067201" y="2766068"/>
                <a:ext cx="5489459" cy="83942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1)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прямі перетину площини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𝑀𝑁𝐾</m:t>
                    </m:r>
                  </m:oMath>
                </a14:m>
                <a:r>
                  <a:rPr lang="en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 площинами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</a:t>
                </a:r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endParaRPr lang="en-UA" sz="24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D996D6D7-8B97-B0E1-33D5-4B5776298A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201" y="2766068"/>
                <a:ext cx="5489459" cy="839424"/>
              </a:xfrm>
              <a:prstGeom prst="roundRect">
                <a:avLst>
                  <a:gd name="adj" fmla="val 3670"/>
                </a:avLst>
              </a:prstGeom>
              <a:blipFill>
                <a:blip r:embed="rId34"/>
                <a:stretch>
                  <a:fillRect l="-1617" t="-4478" b="-149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DB4C06C4-3C94-198B-8103-2FB1110A4D49}"/>
              </a:ext>
            </a:extLst>
          </p:cNvPr>
          <p:cNvGrpSpPr/>
          <p:nvPr/>
        </p:nvGrpSpPr>
        <p:grpSpPr>
          <a:xfrm>
            <a:off x="3846529" y="3715182"/>
            <a:ext cx="2721028" cy="3174991"/>
            <a:chOff x="3753010" y="3673618"/>
            <a:chExt cx="2721028" cy="317499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ED2043C5-84B5-E10A-7B2C-A16F49135265}"/>
                    </a:ext>
                  </a:extLst>
                </p:cNvPr>
                <p:cNvSpPr txBox="1"/>
                <p:nvPr/>
              </p:nvSpPr>
              <p:spPr>
                <a:xfrm>
                  <a:off x="3753010" y="6140193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58" name="TextBox 257">
                  <a:extLst>
                    <a:ext uri="{FF2B5EF4-FFF2-40B4-BE49-F238E27FC236}">
                      <a16:creationId xmlns:a16="http://schemas.microsoft.com/office/drawing/2014/main" id="{20E3E683-C9C8-329D-0812-F0716D1502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53010" y="6140193"/>
                  <a:ext cx="436945" cy="461665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08A94CF6-FE71-2EAB-BCC6-69357B360D19}"/>
                    </a:ext>
                  </a:extLst>
                </p:cNvPr>
                <p:cNvSpPr txBox="1"/>
                <p:nvPr/>
              </p:nvSpPr>
              <p:spPr>
                <a:xfrm>
                  <a:off x="5183455" y="5391167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85" name="TextBox 284">
                  <a:extLst>
                    <a:ext uri="{FF2B5EF4-FFF2-40B4-BE49-F238E27FC236}">
                      <a16:creationId xmlns:a16="http://schemas.microsoft.com/office/drawing/2014/main" id="{9CCBC933-E0BB-AA50-F867-56D288987F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83455" y="5391167"/>
                  <a:ext cx="436945" cy="461665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32CEB527-1A57-3B1E-4D4D-62167C209F44}"/>
                    </a:ext>
                  </a:extLst>
                </p:cNvPr>
                <p:cNvSpPr txBox="1"/>
                <p:nvPr/>
              </p:nvSpPr>
              <p:spPr>
                <a:xfrm>
                  <a:off x="6037093" y="6386944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86" name="TextBox 285">
                  <a:extLst>
                    <a:ext uri="{FF2B5EF4-FFF2-40B4-BE49-F238E27FC236}">
                      <a16:creationId xmlns:a16="http://schemas.microsoft.com/office/drawing/2014/main" id="{A5963B36-0771-3049-4CC3-8DAEF56838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7093" y="6386944"/>
                  <a:ext cx="436945" cy="461665"/>
                </a:xfrm>
                <a:prstGeom prst="rect">
                  <a:avLst/>
                </a:prstGeom>
                <a:blipFill>
                  <a:blip r:embed="rId4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6BE4447C-47D7-7A53-2B6B-AF5A0896DBB4}"/>
                    </a:ext>
                  </a:extLst>
                </p:cNvPr>
                <p:cNvSpPr txBox="1"/>
                <p:nvPr/>
              </p:nvSpPr>
              <p:spPr>
                <a:xfrm>
                  <a:off x="5493457" y="3673618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87" name="TextBox 286">
                  <a:extLst>
                    <a:ext uri="{FF2B5EF4-FFF2-40B4-BE49-F238E27FC236}">
                      <a16:creationId xmlns:a16="http://schemas.microsoft.com/office/drawing/2014/main" id="{CAEBA3DF-D165-212A-3A41-F34B88D8D3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93457" y="3673618"/>
                  <a:ext cx="436945" cy="461665"/>
                </a:xfrm>
                <a:prstGeom prst="rect">
                  <a:avLst/>
                </a:prstGeom>
                <a:blipFill>
                  <a:blip r:embed="rId4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983B85C-1265-DAD3-CD62-7BC9BFFB9DA9}"/>
                </a:ext>
              </a:extLst>
            </p:cNvPr>
            <p:cNvGrpSpPr/>
            <p:nvPr/>
          </p:nvGrpSpPr>
          <p:grpSpPr>
            <a:xfrm>
              <a:off x="4102833" y="3991452"/>
              <a:ext cx="2007340" cy="2501080"/>
              <a:chOff x="4102833" y="3991452"/>
              <a:chExt cx="2007340" cy="2501080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76123827-12D8-9A0B-EE9F-51FFE55F1043}"/>
                  </a:ext>
                </a:extLst>
              </p:cNvPr>
              <p:cNvGrpSpPr/>
              <p:nvPr/>
            </p:nvGrpSpPr>
            <p:grpSpPr>
              <a:xfrm>
                <a:off x="4102833" y="3991452"/>
                <a:ext cx="2007340" cy="2501080"/>
                <a:chOff x="4061269" y="3949888"/>
                <a:chExt cx="2007340" cy="2501080"/>
              </a:xfrm>
            </p:grpSpPr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BAC7121E-C18D-21E9-094F-461E97F345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00714" y="3951003"/>
                  <a:ext cx="0" cy="178738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id="{C87D32B5-0E02-E1B2-7846-E2C98B9A0F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066830" y="5726582"/>
                  <a:ext cx="1429990" cy="520682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>
                  <a:extLst>
                    <a:ext uri="{FF2B5EF4-FFF2-40B4-BE49-F238E27FC236}">
                      <a16:creationId xmlns:a16="http://schemas.microsoft.com/office/drawing/2014/main" id="{6FEEB7DC-9D58-50C1-D902-D79A0FF883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496820" y="5726582"/>
                  <a:ext cx="571789" cy="724386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>
                  <a:extLst>
                    <a:ext uri="{FF2B5EF4-FFF2-40B4-BE49-F238E27FC236}">
                      <a16:creationId xmlns:a16="http://schemas.microsoft.com/office/drawing/2014/main" id="{8778895C-4BCA-6661-3841-166E8161D5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066829" y="3949888"/>
                  <a:ext cx="1433884" cy="229737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B6D95A02-9845-00F0-03D2-17BB71985F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500713" y="3949888"/>
                  <a:ext cx="567896" cy="2501080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048F38A3-3CEF-D3E8-ECBC-DECCBE2DB3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61269" y="6252399"/>
                  <a:ext cx="2007340" cy="198569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C491DD82-FDD1-3D6A-4C70-515F67C2507E}"/>
                    </a:ext>
                  </a:extLst>
                </p:cNvPr>
                <p:cNvGrpSpPr/>
                <p:nvPr/>
              </p:nvGrpSpPr>
              <p:grpSpPr>
                <a:xfrm>
                  <a:off x="4376345" y="5555323"/>
                  <a:ext cx="143815" cy="142461"/>
                  <a:chOff x="4521522" y="5256436"/>
                  <a:chExt cx="143815" cy="142461"/>
                </a:xfrm>
              </p:grpSpPr>
              <p:cxnSp>
                <p:nvCxnSpPr>
                  <p:cNvPr id="75" name="Straight Connector 74">
                    <a:extLst>
                      <a:ext uri="{FF2B5EF4-FFF2-40B4-BE49-F238E27FC236}">
                        <a16:creationId xmlns:a16="http://schemas.microsoft.com/office/drawing/2014/main" id="{05BB2B4A-EF4B-B1BE-6875-24BC8892A76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21522" y="5319972"/>
                    <a:ext cx="98066" cy="78925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Straight Connector 75">
                    <a:extLst>
                      <a:ext uri="{FF2B5EF4-FFF2-40B4-BE49-F238E27FC236}">
                        <a16:creationId xmlns:a16="http://schemas.microsoft.com/office/drawing/2014/main" id="{CD26765D-CE44-4323-FA06-E7BFCDB0CA5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42372" y="5287175"/>
                    <a:ext cx="98066" cy="78925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Straight Connector 76">
                    <a:extLst>
                      <a:ext uri="{FF2B5EF4-FFF2-40B4-BE49-F238E27FC236}">
                        <a16:creationId xmlns:a16="http://schemas.microsoft.com/office/drawing/2014/main" id="{32825BBF-E49E-03E4-019E-E927FE37041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67271" y="5256436"/>
                    <a:ext cx="98066" cy="78925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3" name="Group 52">
                  <a:extLst>
                    <a:ext uri="{FF2B5EF4-FFF2-40B4-BE49-F238E27FC236}">
                      <a16:creationId xmlns:a16="http://schemas.microsoft.com/office/drawing/2014/main" id="{6B9189B1-C88E-D1A4-81A7-434C52905B59}"/>
                    </a:ext>
                  </a:extLst>
                </p:cNvPr>
                <p:cNvGrpSpPr/>
                <p:nvPr/>
              </p:nvGrpSpPr>
              <p:grpSpPr>
                <a:xfrm>
                  <a:off x="5057841" y="4467797"/>
                  <a:ext cx="143815" cy="142461"/>
                  <a:chOff x="4521522" y="5256436"/>
                  <a:chExt cx="143815" cy="142461"/>
                </a:xfrm>
              </p:grpSpPr>
              <p:cxnSp>
                <p:nvCxnSpPr>
                  <p:cNvPr id="72" name="Straight Connector 71">
                    <a:extLst>
                      <a:ext uri="{FF2B5EF4-FFF2-40B4-BE49-F238E27FC236}">
                        <a16:creationId xmlns:a16="http://schemas.microsoft.com/office/drawing/2014/main" id="{454BFA93-3C63-C244-CE22-0DF716737A3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21522" y="5319972"/>
                    <a:ext cx="98066" cy="78925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Straight Connector 72">
                    <a:extLst>
                      <a:ext uri="{FF2B5EF4-FFF2-40B4-BE49-F238E27FC236}">
                        <a16:creationId xmlns:a16="http://schemas.microsoft.com/office/drawing/2014/main" id="{6FC6CC06-632D-262C-4BBA-AC511574FD2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42372" y="5287175"/>
                    <a:ext cx="98066" cy="78925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Straight Connector 73">
                    <a:extLst>
                      <a:ext uri="{FF2B5EF4-FFF2-40B4-BE49-F238E27FC236}">
                        <a16:creationId xmlns:a16="http://schemas.microsoft.com/office/drawing/2014/main" id="{CB3E1C51-BD53-C558-63CE-1E7D1B21D4D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67271" y="5256436"/>
                    <a:ext cx="98066" cy="78925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53D44F3A-F02D-06CF-E275-CCC640F32A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11230" y="5975724"/>
                  <a:ext cx="960738" cy="9503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E7F97369-193D-A884-47EE-101F66E134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11230" y="5063857"/>
                  <a:ext cx="0" cy="908032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3257E651-DF8D-CBA8-EBD7-7E3B844C55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70513" y="5160442"/>
                  <a:ext cx="0" cy="908032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E87BD95F-82A5-8A4F-6815-BC1ACCAD2D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12818" y="5063869"/>
                  <a:ext cx="960738" cy="9503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80FE2735-C3BF-5D41-52E3-D18609EC17E6}"/>
                    </a:ext>
                  </a:extLst>
                </p:cNvPr>
                <p:cNvSpPr/>
                <p:nvPr/>
              </p:nvSpPr>
              <p:spPr>
                <a:xfrm>
                  <a:off x="4766231" y="5926233"/>
                  <a:ext cx="99718" cy="99718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A"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C9420DF2-D310-C3DF-2312-911E782041D7}"/>
                    </a:ext>
                  </a:extLst>
                </p:cNvPr>
                <p:cNvSpPr/>
                <p:nvPr/>
              </p:nvSpPr>
              <p:spPr>
                <a:xfrm>
                  <a:off x="4766231" y="5926233"/>
                  <a:ext cx="99718" cy="99718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A"/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D2884216-6E49-7CBA-9EB4-16559706AA16}"/>
                    </a:ext>
                  </a:extLst>
                </p:cNvPr>
                <p:cNvSpPr/>
                <p:nvPr/>
              </p:nvSpPr>
              <p:spPr>
                <a:xfrm>
                  <a:off x="5718377" y="6021847"/>
                  <a:ext cx="99718" cy="99718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A"/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E79F7FE6-535E-F68D-3DA2-A15284CDFE98}"/>
                    </a:ext>
                  </a:extLst>
                </p:cNvPr>
                <p:cNvSpPr/>
                <p:nvPr/>
              </p:nvSpPr>
              <p:spPr>
                <a:xfrm>
                  <a:off x="5718377" y="6018012"/>
                  <a:ext cx="99718" cy="99718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A"/>
                </a:p>
              </p:txBody>
            </p:sp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70AB9DCB-0D41-F859-2F3C-B0AF6FE13E5B}"/>
                    </a:ext>
                  </a:extLst>
                </p:cNvPr>
                <p:cNvGrpSpPr/>
                <p:nvPr/>
              </p:nvGrpSpPr>
              <p:grpSpPr>
                <a:xfrm>
                  <a:off x="4511602" y="5989076"/>
                  <a:ext cx="84876" cy="151275"/>
                  <a:chOff x="7951099" y="5473374"/>
                  <a:chExt cx="84876" cy="151275"/>
                </a:xfrm>
              </p:grpSpPr>
              <p:cxnSp>
                <p:nvCxnSpPr>
                  <p:cNvPr id="70" name="Straight Connector 69">
                    <a:extLst>
                      <a:ext uri="{FF2B5EF4-FFF2-40B4-BE49-F238E27FC236}">
                        <a16:creationId xmlns:a16="http://schemas.microsoft.com/office/drawing/2014/main" id="{BEF95263-392A-A7C0-691B-D4EFB86972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7951099" y="5486663"/>
                    <a:ext cx="50243" cy="137986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Straight Connector 70">
                    <a:extLst>
                      <a:ext uri="{FF2B5EF4-FFF2-40B4-BE49-F238E27FC236}">
                        <a16:creationId xmlns:a16="http://schemas.microsoft.com/office/drawing/2014/main" id="{3D968C8F-E860-BA1E-F482-49DA8EF8AFA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7985732" y="5473374"/>
                    <a:ext cx="50243" cy="137986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3" name="Group 62">
                  <a:extLst>
                    <a:ext uri="{FF2B5EF4-FFF2-40B4-BE49-F238E27FC236}">
                      <a16:creationId xmlns:a16="http://schemas.microsoft.com/office/drawing/2014/main" id="{85B9D86C-26D3-1A6F-3DDC-1DA448EEDFAE}"/>
                    </a:ext>
                  </a:extLst>
                </p:cNvPr>
                <p:cNvGrpSpPr/>
                <p:nvPr/>
              </p:nvGrpSpPr>
              <p:grpSpPr>
                <a:xfrm>
                  <a:off x="5179331" y="5738390"/>
                  <a:ext cx="84876" cy="151275"/>
                  <a:chOff x="7951099" y="5473374"/>
                  <a:chExt cx="84876" cy="151275"/>
                </a:xfrm>
              </p:grpSpPr>
              <p:cxnSp>
                <p:nvCxnSpPr>
                  <p:cNvPr id="68" name="Straight Connector 67">
                    <a:extLst>
                      <a:ext uri="{FF2B5EF4-FFF2-40B4-BE49-F238E27FC236}">
                        <a16:creationId xmlns:a16="http://schemas.microsoft.com/office/drawing/2014/main" id="{82436001-0B00-50EB-15DD-B2BFF9E7651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7951099" y="5486663"/>
                    <a:ext cx="50243" cy="137986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Straight Connector 68">
                    <a:extLst>
                      <a:ext uri="{FF2B5EF4-FFF2-40B4-BE49-F238E27FC236}">
                        <a16:creationId xmlns:a16="http://schemas.microsoft.com/office/drawing/2014/main" id="{3A93EED4-FD66-96BF-CD5F-90CECB3F8F2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7985732" y="5473374"/>
                    <a:ext cx="50243" cy="137986"/>
                  </a:xfrm>
                  <a:prstGeom prst="line">
                    <a:avLst/>
                  </a:prstGeom>
                  <a:ln w="19050" cap="rnd">
                    <a:solidFill>
                      <a:schemeClr val="bg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777C9C6D-8DFB-08C9-8A88-F7B3F6D377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552041" y="5817694"/>
                  <a:ext cx="114899" cy="90696"/>
                </a:xfrm>
                <a:prstGeom prst="line">
                  <a:avLst/>
                </a:prstGeom>
                <a:ln w="19050" cap="rnd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D50F6342-80EC-6FE4-64AE-B4161FFCF9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15892" y="6165538"/>
                  <a:ext cx="114899" cy="90696"/>
                </a:xfrm>
                <a:prstGeom prst="line">
                  <a:avLst/>
                </a:prstGeom>
                <a:ln w="19050" cap="rnd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Freeform 65">
                  <a:extLst>
                    <a:ext uri="{FF2B5EF4-FFF2-40B4-BE49-F238E27FC236}">
                      <a16:creationId xmlns:a16="http://schemas.microsoft.com/office/drawing/2014/main" id="{4C2A553B-4AB7-E196-1F6B-A38EBB6A6AC0}"/>
                    </a:ext>
                  </a:extLst>
                </p:cNvPr>
                <p:cNvSpPr/>
                <p:nvPr/>
              </p:nvSpPr>
              <p:spPr>
                <a:xfrm rot="3706883">
                  <a:off x="5503470" y="4615232"/>
                  <a:ext cx="323991" cy="150305"/>
                </a:xfrm>
                <a:custGeom>
                  <a:avLst/>
                  <a:gdLst>
                    <a:gd name="connsiteX0" fmla="*/ 0 w 603956"/>
                    <a:gd name="connsiteY0" fmla="*/ 102009 h 136222"/>
                    <a:gd name="connsiteX1" fmla="*/ 220134 w 603956"/>
                    <a:gd name="connsiteY1" fmla="*/ 409 h 136222"/>
                    <a:gd name="connsiteX2" fmla="*/ 378178 w 603956"/>
                    <a:gd name="connsiteY2" fmla="*/ 135876 h 136222"/>
                    <a:gd name="connsiteX3" fmla="*/ 603956 w 603956"/>
                    <a:gd name="connsiteY3" fmla="*/ 39920 h 136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03956" h="136222">
                      <a:moveTo>
                        <a:pt x="0" y="102009"/>
                      </a:moveTo>
                      <a:cubicBezTo>
                        <a:pt x="78552" y="48386"/>
                        <a:pt x="157104" y="-5236"/>
                        <a:pt x="220134" y="409"/>
                      </a:cubicBezTo>
                      <a:cubicBezTo>
                        <a:pt x="283164" y="6053"/>
                        <a:pt x="314208" y="129291"/>
                        <a:pt x="378178" y="135876"/>
                      </a:cubicBezTo>
                      <a:cubicBezTo>
                        <a:pt x="442148" y="142461"/>
                        <a:pt x="547512" y="53090"/>
                        <a:pt x="603956" y="39920"/>
                      </a:cubicBezTo>
                    </a:path>
                  </a:pathLst>
                </a:custGeom>
                <a:noFill/>
                <a:ln cap="rnd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A"/>
                </a:p>
              </p:txBody>
            </p:sp>
            <p:sp>
              <p:nvSpPr>
                <p:cNvPr id="67" name="Freeform 66">
                  <a:extLst>
                    <a:ext uri="{FF2B5EF4-FFF2-40B4-BE49-F238E27FC236}">
                      <a16:creationId xmlns:a16="http://schemas.microsoft.com/office/drawing/2014/main" id="{FCB5A1D5-BC21-6A4E-D728-38F5F83845FA}"/>
                    </a:ext>
                  </a:extLst>
                </p:cNvPr>
                <p:cNvSpPr/>
                <p:nvPr/>
              </p:nvSpPr>
              <p:spPr>
                <a:xfrm rot="3706883">
                  <a:off x="5761762" y="5714971"/>
                  <a:ext cx="323991" cy="150305"/>
                </a:xfrm>
                <a:custGeom>
                  <a:avLst/>
                  <a:gdLst>
                    <a:gd name="connsiteX0" fmla="*/ 0 w 603956"/>
                    <a:gd name="connsiteY0" fmla="*/ 102009 h 136222"/>
                    <a:gd name="connsiteX1" fmla="*/ 220134 w 603956"/>
                    <a:gd name="connsiteY1" fmla="*/ 409 h 136222"/>
                    <a:gd name="connsiteX2" fmla="*/ 378178 w 603956"/>
                    <a:gd name="connsiteY2" fmla="*/ 135876 h 136222"/>
                    <a:gd name="connsiteX3" fmla="*/ 603956 w 603956"/>
                    <a:gd name="connsiteY3" fmla="*/ 39920 h 136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03956" h="136222">
                      <a:moveTo>
                        <a:pt x="0" y="102009"/>
                      </a:moveTo>
                      <a:cubicBezTo>
                        <a:pt x="78552" y="48386"/>
                        <a:pt x="157104" y="-5236"/>
                        <a:pt x="220134" y="409"/>
                      </a:cubicBezTo>
                      <a:cubicBezTo>
                        <a:pt x="283164" y="6053"/>
                        <a:pt x="314208" y="129291"/>
                        <a:pt x="378178" y="135876"/>
                      </a:cubicBezTo>
                      <a:cubicBezTo>
                        <a:pt x="442148" y="142461"/>
                        <a:pt x="547512" y="53090"/>
                        <a:pt x="603956" y="39920"/>
                      </a:cubicBezTo>
                    </a:path>
                  </a:pathLst>
                </a:custGeom>
                <a:noFill/>
                <a:ln cap="rnd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A"/>
                </a:p>
              </p:txBody>
            </p:sp>
          </p:grp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D3DD10DF-88B8-BB02-2957-6E55564299D7}"/>
                  </a:ext>
                </a:extLst>
              </p:cNvPr>
              <p:cNvSpPr/>
              <p:nvPr/>
            </p:nvSpPr>
            <p:spPr>
              <a:xfrm>
                <a:off x="4801979" y="5063064"/>
                <a:ext cx="99718" cy="99718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3A65D18C-570F-1556-BC0C-78BD253F039F}"/>
                  </a:ext>
                </a:extLst>
              </p:cNvPr>
              <p:cNvSpPr/>
              <p:nvPr/>
            </p:nvSpPr>
            <p:spPr>
              <a:xfrm>
                <a:off x="5756371" y="5164493"/>
                <a:ext cx="99718" cy="99718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0B12DF21-E88B-9462-98AF-E361A56D1669}"/>
                    </a:ext>
                  </a:extLst>
                </p:cNvPr>
                <p:cNvSpPr txBox="1"/>
                <p:nvPr/>
              </p:nvSpPr>
              <p:spPr>
                <a:xfrm>
                  <a:off x="4445936" y="476239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91" name="TextBox 290">
                  <a:extLst>
                    <a:ext uri="{FF2B5EF4-FFF2-40B4-BE49-F238E27FC236}">
                      <a16:creationId xmlns:a16="http://schemas.microsoft.com/office/drawing/2014/main" id="{7DC06F10-B972-656B-8B5E-4F10CF4BC1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5936" y="4762391"/>
                  <a:ext cx="436945" cy="461665"/>
                </a:xfrm>
                <a:prstGeom prst="rect">
                  <a:avLst/>
                </a:prstGeom>
                <a:blipFill>
                  <a:blip r:embed="rId46"/>
                  <a:stretch>
                    <a:fillRect l="-2857" r="-5714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E4305933-CF0C-1C93-E795-24DE8DBF5748}"/>
                    </a:ext>
                  </a:extLst>
                </p:cNvPr>
                <p:cNvSpPr txBox="1"/>
                <p:nvPr/>
              </p:nvSpPr>
              <p:spPr>
                <a:xfrm>
                  <a:off x="5806230" y="4874588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0E42C2-1421-ABCB-7476-38CC8A4F8B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06230" y="4874588"/>
                  <a:ext cx="436945" cy="461665"/>
                </a:xfrm>
                <a:prstGeom prst="rect">
                  <a:avLst/>
                </a:prstGeom>
                <a:blipFill>
                  <a:blip r:embed="rId4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E57CDF56-B804-B2EC-CB0F-F89ED9DDCED2}"/>
                    </a:ext>
                  </a:extLst>
                </p:cNvPr>
                <p:cNvSpPr txBox="1"/>
                <p:nvPr/>
              </p:nvSpPr>
              <p:spPr>
                <a:xfrm>
                  <a:off x="4616614" y="5974726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93" name="TextBox 292">
                  <a:extLst>
                    <a:ext uri="{FF2B5EF4-FFF2-40B4-BE49-F238E27FC236}">
                      <a16:creationId xmlns:a16="http://schemas.microsoft.com/office/drawing/2014/main" id="{CBA62101-02EB-46FC-23F9-E1B3877F04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6614" y="5974726"/>
                  <a:ext cx="436945" cy="461665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69DB0A72-E361-B808-19E7-3B3B8A2CE11E}"/>
                    </a:ext>
                  </a:extLst>
                </p:cNvPr>
                <p:cNvSpPr txBox="1"/>
                <p:nvPr/>
              </p:nvSpPr>
              <p:spPr>
                <a:xfrm>
                  <a:off x="5554314" y="6065512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94" name="TextBox 293">
                  <a:extLst>
                    <a:ext uri="{FF2B5EF4-FFF2-40B4-BE49-F238E27FC236}">
                      <a16:creationId xmlns:a16="http://schemas.microsoft.com/office/drawing/2014/main" id="{33C68CB6-FE06-BC24-B371-8543D18E6E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4314" y="6065512"/>
                  <a:ext cx="436945" cy="461665"/>
                </a:xfrm>
                <a:prstGeom prst="rect">
                  <a:avLst/>
                </a:prstGeom>
                <a:blipFill>
                  <a:blip r:embed="rId4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940CBE61-E629-DED6-C29F-3FE4E6CE5E30}"/>
                  </a:ext>
                </a:extLst>
              </p:cNvPr>
              <p:cNvSpPr/>
              <p:nvPr/>
            </p:nvSpPr>
            <p:spPr>
              <a:xfrm>
                <a:off x="1064797" y="3842471"/>
                <a:ext cx="3335427" cy="1361875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500" b="0" dirty="0">
                    <a:solidFill>
                      <a:srgbClr val="424651"/>
                    </a:solidFill>
                    <a:ea typeface="Cambria Math" panose="02040503050406030204" pitchFamily="18" charset="0"/>
                    <a:cs typeface="Verdana" panose="020B060403050404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𝑆𝐴𝐵𝐶</m:t>
                    </m:r>
                  </m:oMath>
                </a14:m>
                <a:r>
                  <a:rPr lang="en-UA" sz="25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5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піраміда,</a:t>
                </a:r>
              </a:p>
              <a:p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𝑆𝐵</m:t>
                    </m:r>
                    <m:r>
                      <a:rPr lang="en-US" sz="25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=18</m:t>
                    </m:r>
                  </m:oMath>
                </a14:m>
                <a:r>
                  <a:rPr lang="en-US" sz="25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  <m:r>
                      <a:rPr lang="en-US" sz="25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=16</m:t>
                    </m:r>
                  </m:oMath>
                </a14:m>
                <a:r>
                  <a:rPr lang="en-US" sz="25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  <a:p>
                <a:r>
                  <a:rPr lang="uk-UA" sz="25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50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𝑀𝑁𝐿𝐾</m:t>
                        </m:r>
                      </m:sub>
                    </m:sSub>
                  </m:oMath>
                </a14:m>
                <a:endParaRPr lang="uk-UA" sz="25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940CBE61-E629-DED6-C29F-3FE4E6CE5E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797" y="3842471"/>
                <a:ext cx="3335427" cy="1361875"/>
              </a:xfrm>
              <a:prstGeom prst="roundRect">
                <a:avLst>
                  <a:gd name="adj" fmla="val 3670"/>
                </a:avLst>
              </a:prstGeom>
              <a:blipFill>
                <a:blip r:embed="rId49"/>
                <a:stretch>
                  <a:fillRect l="-3042" b="-648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40A09FBF-6E9F-A125-F453-7E13E7110277}"/>
                  </a:ext>
                </a:extLst>
              </p:cNvPr>
              <p:cNvSpPr/>
              <p:nvPr/>
            </p:nvSpPr>
            <p:spPr>
              <a:xfrm>
                <a:off x="6660644" y="3845038"/>
                <a:ext cx="2973762" cy="1824152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500" b="0" dirty="0">
                    <a:solidFill>
                      <a:srgbClr val="3A6EA5"/>
                    </a:solidFill>
                    <a:ea typeface="Cambria Math" panose="02040503050406030204" pitchFamily="18" charset="0"/>
                    <a:cs typeface="Verdana" panose="020B060403050404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𝐿𝑀𝐾𝑁</m:t>
                    </m:r>
                  </m:oMath>
                </a14:m>
                <a:r>
                  <a:rPr lang="en-UA" sz="25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5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піраміда,</a:t>
                </a:r>
              </a:p>
              <a:p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  <m:r>
                      <a:rPr lang="en-US" sz="25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=8</m:t>
                    </m:r>
                  </m:oMath>
                </a14:m>
                <a:r>
                  <a:rPr lang="en-US" sz="25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𝐿𝐾</m:t>
                    </m:r>
                    <m:r>
                      <a:rPr lang="en-US" sz="25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=12</m:t>
                    </m:r>
                  </m:oMath>
                </a14:m>
                <a:r>
                  <a:rPr lang="en-US" sz="25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  <a:p>
                <a:r>
                  <a:rPr lang="uk-UA" sz="25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50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𝐴𝐵𝐶𝐷</m:t>
                        </m:r>
                      </m:sub>
                    </m:sSub>
                  </m:oMath>
                </a14:m>
                <a:endParaRPr lang="uk-UA" sz="25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40A09FBF-6E9F-A125-F453-7E13E71102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644" y="3845038"/>
                <a:ext cx="2973762" cy="1824152"/>
              </a:xfrm>
              <a:prstGeom prst="roundRect">
                <a:avLst>
                  <a:gd name="adj" fmla="val 3670"/>
                </a:avLst>
              </a:prstGeom>
              <a:blipFill>
                <a:blip r:embed="rId50"/>
                <a:stretch>
                  <a:fillRect l="-2979" b="-206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0" name="Group 79">
            <a:extLst>
              <a:ext uri="{FF2B5EF4-FFF2-40B4-BE49-F238E27FC236}">
                <a16:creationId xmlns:a16="http://schemas.microsoft.com/office/drawing/2014/main" id="{8E17850E-F173-C4BC-217C-5FCC97A52D3B}"/>
              </a:ext>
            </a:extLst>
          </p:cNvPr>
          <p:cNvGrpSpPr/>
          <p:nvPr/>
        </p:nvGrpSpPr>
        <p:grpSpPr>
          <a:xfrm>
            <a:off x="9347517" y="3979538"/>
            <a:ext cx="2855472" cy="2910634"/>
            <a:chOff x="9347517" y="3979538"/>
            <a:chExt cx="2855472" cy="2910634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624DF26A-0011-9D7F-692D-0D166C2919DC}"/>
                </a:ext>
              </a:extLst>
            </p:cNvPr>
            <p:cNvGrpSpPr/>
            <p:nvPr/>
          </p:nvGrpSpPr>
          <p:grpSpPr>
            <a:xfrm>
              <a:off x="9347517" y="3979538"/>
              <a:ext cx="2855472" cy="2910634"/>
              <a:chOff x="9347517" y="3979538"/>
              <a:chExt cx="2855472" cy="291063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0" name="TextBox 119">
                    <a:extLst>
                      <a:ext uri="{FF2B5EF4-FFF2-40B4-BE49-F238E27FC236}">
                        <a16:creationId xmlns:a16="http://schemas.microsoft.com/office/drawing/2014/main" id="{86A5DD4C-0D73-AD8B-26DB-E9CFBD0AA5D0}"/>
                      </a:ext>
                    </a:extLst>
                  </p:cNvPr>
                  <p:cNvSpPr txBox="1"/>
                  <p:nvPr/>
                </p:nvSpPr>
                <p:spPr>
                  <a:xfrm>
                    <a:off x="9804679" y="6087239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298" name="TextBox 297">
                    <a:extLst>
                      <a:ext uri="{FF2B5EF4-FFF2-40B4-BE49-F238E27FC236}">
                        <a16:creationId xmlns:a16="http://schemas.microsoft.com/office/drawing/2014/main" id="{356B99E3-E95C-4F85-34BC-72FF4ABBC49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04679" y="6087239"/>
                    <a:ext cx="436945" cy="461665"/>
                  </a:xfrm>
                  <a:prstGeom prst="rect">
                    <a:avLst/>
                  </a:prstGeom>
                  <a:blipFill>
                    <a:blip r:embed="rId5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1" name="TextBox 120">
                    <a:extLst>
                      <a:ext uri="{FF2B5EF4-FFF2-40B4-BE49-F238E27FC236}">
                        <a16:creationId xmlns:a16="http://schemas.microsoft.com/office/drawing/2014/main" id="{373AA4E5-BF58-02D4-833E-A7E70F9AB9D3}"/>
                      </a:ext>
                    </a:extLst>
                  </p:cNvPr>
                  <p:cNvSpPr txBox="1"/>
                  <p:nvPr/>
                </p:nvSpPr>
                <p:spPr>
                  <a:xfrm>
                    <a:off x="9623869" y="5098128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299" name="TextBox 298">
                    <a:extLst>
                      <a:ext uri="{FF2B5EF4-FFF2-40B4-BE49-F238E27FC236}">
                        <a16:creationId xmlns:a16="http://schemas.microsoft.com/office/drawing/2014/main" id="{DE5E6420-98F6-952D-550E-72EF6013337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23869" y="5098128"/>
                    <a:ext cx="436945" cy="461665"/>
                  </a:xfrm>
                  <a:prstGeom prst="rect">
                    <a:avLst/>
                  </a:prstGeom>
                  <a:blipFill>
                    <a:blip r:embed="rId5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2" name="TextBox 121">
                    <a:extLst>
                      <a:ext uri="{FF2B5EF4-FFF2-40B4-BE49-F238E27FC236}">
                        <a16:creationId xmlns:a16="http://schemas.microsoft.com/office/drawing/2014/main" id="{CF4EB533-36B8-D66F-3650-97A1C3B54108}"/>
                      </a:ext>
                    </a:extLst>
                  </p:cNvPr>
                  <p:cNvSpPr txBox="1"/>
                  <p:nvPr/>
                </p:nvSpPr>
                <p:spPr>
                  <a:xfrm>
                    <a:off x="11058851" y="5034787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300" name="TextBox 299">
                    <a:extLst>
                      <a:ext uri="{FF2B5EF4-FFF2-40B4-BE49-F238E27FC236}">
                        <a16:creationId xmlns:a16="http://schemas.microsoft.com/office/drawing/2014/main" id="{09BC00BD-FDD6-F3C8-5DA5-DF6F0076F95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058851" y="5034787"/>
                    <a:ext cx="436945" cy="461665"/>
                  </a:xfrm>
                  <a:prstGeom prst="rect">
                    <a:avLst/>
                  </a:prstGeom>
                  <a:blipFill>
                    <a:blip r:embed="rId5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3" name="TextBox 122">
                    <a:extLst>
                      <a:ext uri="{FF2B5EF4-FFF2-40B4-BE49-F238E27FC236}">
                        <a16:creationId xmlns:a16="http://schemas.microsoft.com/office/drawing/2014/main" id="{90059231-3D68-3E81-EF3D-0FE5A465D6E5}"/>
                      </a:ext>
                    </a:extLst>
                  </p:cNvPr>
                  <p:cNvSpPr txBox="1"/>
                  <p:nvPr/>
                </p:nvSpPr>
                <p:spPr>
                  <a:xfrm>
                    <a:off x="10906438" y="6017224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301" name="TextBox 300">
                    <a:extLst>
                      <a:ext uri="{FF2B5EF4-FFF2-40B4-BE49-F238E27FC236}">
                        <a16:creationId xmlns:a16="http://schemas.microsoft.com/office/drawing/2014/main" id="{ABCD4F43-19AA-2854-4BF6-40ED89105B4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06438" y="6017224"/>
                    <a:ext cx="436945" cy="461665"/>
                  </a:xfrm>
                  <a:prstGeom prst="rect">
                    <a:avLst/>
                  </a:prstGeom>
                  <a:blipFill>
                    <a:blip r:embed="rId5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C168528E-3806-98DC-3D6F-5277940B532E}"/>
                  </a:ext>
                </a:extLst>
              </p:cNvPr>
              <p:cNvGrpSpPr/>
              <p:nvPr/>
            </p:nvGrpSpPr>
            <p:grpSpPr>
              <a:xfrm flipH="1">
                <a:off x="9654445" y="4412277"/>
                <a:ext cx="2338126" cy="2065677"/>
                <a:chOff x="9656927" y="4041430"/>
                <a:chExt cx="2007340" cy="2501080"/>
              </a:xfrm>
            </p:grpSpPr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B28E15D9-0A6C-7009-E3ED-A6C3D6E5D5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096372" y="4042545"/>
                  <a:ext cx="0" cy="178738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>
                  <a:extLst>
                    <a:ext uri="{FF2B5EF4-FFF2-40B4-BE49-F238E27FC236}">
                      <a16:creationId xmlns:a16="http://schemas.microsoft.com/office/drawing/2014/main" id="{C90D73C2-EBF2-6C7B-6E2B-EE34C0E1F2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662488" y="5818124"/>
                  <a:ext cx="1429990" cy="520682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>
                  <a:extLst>
                    <a:ext uri="{FF2B5EF4-FFF2-40B4-BE49-F238E27FC236}">
                      <a16:creationId xmlns:a16="http://schemas.microsoft.com/office/drawing/2014/main" id="{8482E0E9-AD36-46A3-2B30-BEE65290F5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092478" y="5818124"/>
                  <a:ext cx="571789" cy="724386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>
                  <a:extLst>
                    <a:ext uri="{FF2B5EF4-FFF2-40B4-BE49-F238E27FC236}">
                      <a16:creationId xmlns:a16="http://schemas.microsoft.com/office/drawing/2014/main" id="{D71D27CD-9D69-9CCB-0A09-037311B884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662487" y="4041430"/>
                  <a:ext cx="1433884" cy="229737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>
                  <a:extLst>
                    <a:ext uri="{FF2B5EF4-FFF2-40B4-BE49-F238E27FC236}">
                      <a16:creationId xmlns:a16="http://schemas.microsoft.com/office/drawing/2014/main" id="{030CFD8B-4863-94BF-A8F7-3E4F98AA62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1096371" y="4041430"/>
                  <a:ext cx="567896" cy="2501080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>
                  <a:extLst>
                    <a:ext uri="{FF2B5EF4-FFF2-40B4-BE49-F238E27FC236}">
                      <a16:creationId xmlns:a16="http://schemas.microsoft.com/office/drawing/2014/main" id="{B2F1905B-3A73-0B3E-ADB6-824CD4D286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56927" y="6343941"/>
                  <a:ext cx="2007340" cy="198569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>
                  <a:extLst>
                    <a:ext uri="{FF2B5EF4-FFF2-40B4-BE49-F238E27FC236}">
                      <a16:creationId xmlns:a16="http://schemas.microsoft.com/office/drawing/2014/main" id="{A3731301-235A-3294-240C-797AA0D186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406888" y="6067266"/>
                  <a:ext cx="960738" cy="9503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>
                  <a:extLst>
                    <a:ext uri="{FF2B5EF4-FFF2-40B4-BE49-F238E27FC236}">
                      <a16:creationId xmlns:a16="http://schemas.microsoft.com/office/drawing/2014/main" id="{41584C04-49D5-81C2-0D75-D1FA05814E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406888" y="5155399"/>
                  <a:ext cx="0" cy="908032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>
                  <a:extLst>
                    <a:ext uri="{FF2B5EF4-FFF2-40B4-BE49-F238E27FC236}">
                      <a16:creationId xmlns:a16="http://schemas.microsoft.com/office/drawing/2014/main" id="{10EFA9F6-64B6-8875-741C-E2ED7EAE3A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366171" y="5251984"/>
                  <a:ext cx="0" cy="908032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>
                  <a:extLst>
                    <a:ext uri="{FF2B5EF4-FFF2-40B4-BE49-F238E27FC236}">
                      <a16:creationId xmlns:a16="http://schemas.microsoft.com/office/drawing/2014/main" id="{A217DAA5-BAA4-DDDB-CA05-9C798F5F1DF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408476" y="5155411"/>
                  <a:ext cx="960738" cy="9503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905DF447-BFC0-9484-F580-F504F581D136}"/>
                  </a:ext>
                </a:extLst>
              </p:cNvPr>
              <p:cNvSpPr/>
              <p:nvPr/>
            </p:nvSpPr>
            <p:spPr>
              <a:xfrm>
                <a:off x="9955690" y="6109151"/>
                <a:ext cx="99718" cy="99718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73274AAB-D99C-4CFB-DD96-65CF00CDC36C}"/>
                  </a:ext>
                </a:extLst>
              </p:cNvPr>
              <p:cNvSpPr/>
              <p:nvPr/>
            </p:nvSpPr>
            <p:spPr>
              <a:xfrm>
                <a:off x="11052083" y="5279102"/>
                <a:ext cx="99718" cy="99718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34D2915F-5E98-8DF0-445A-F9AE52C8062C}"/>
                  </a:ext>
                </a:extLst>
              </p:cNvPr>
              <p:cNvSpPr/>
              <p:nvPr/>
            </p:nvSpPr>
            <p:spPr>
              <a:xfrm>
                <a:off x="9955690" y="5371576"/>
                <a:ext cx="99718" cy="99718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4B597D13-9171-70C3-72C9-3A469CBEBCFB}"/>
                  </a:ext>
                </a:extLst>
              </p:cNvPr>
              <p:cNvSpPr/>
              <p:nvPr/>
            </p:nvSpPr>
            <p:spPr>
              <a:xfrm>
                <a:off x="11057225" y="6023793"/>
                <a:ext cx="99718" cy="99718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1BE339CF-8DD9-47BA-4061-06A333AFA067}"/>
                      </a:ext>
                    </a:extLst>
                  </p:cNvPr>
                  <p:cNvSpPr txBox="1"/>
                  <p:nvPr/>
                </p:nvSpPr>
                <p:spPr>
                  <a:xfrm>
                    <a:off x="9347517" y="6428507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303" name="TextBox 302">
                    <a:extLst>
                      <a:ext uri="{FF2B5EF4-FFF2-40B4-BE49-F238E27FC236}">
                        <a16:creationId xmlns:a16="http://schemas.microsoft.com/office/drawing/2014/main" id="{02B804D2-946C-ABDF-2359-367FB2EDE9F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347517" y="6428507"/>
                    <a:ext cx="436945" cy="461665"/>
                  </a:xfrm>
                  <a:prstGeom prst="rect">
                    <a:avLst/>
                  </a:prstGeom>
                  <a:blipFill>
                    <a:blip r:embed="rId56"/>
                    <a:stretch>
                      <a:fillRect l="-2778" r="-2778"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3" name="TextBox 132">
                    <a:extLst>
                      <a:ext uri="{FF2B5EF4-FFF2-40B4-BE49-F238E27FC236}">
                        <a16:creationId xmlns:a16="http://schemas.microsoft.com/office/drawing/2014/main" id="{CC492E45-28CB-FED2-D603-949ECA614E76}"/>
                      </a:ext>
                    </a:extLst>
                  </p:cNvPr>
                  <p:cNvSpPr txBox="1"/>
                  <p:nvPr/>
                </p:nvSpPr>
                <p:spPr>
                  <a:xfrm>
                    <a:off x="11766044" y="6280787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304" name="TextBox 303">
                    <a:extLst>
                      <a:ext uri="{FF2B5EF4-FFF2-40B4-BE49-F238E27FC236}">
                        <a16:creationId xmlns:a16="http://schemas.microsoft.com/office/drawing/2014/main" id="{AE33A959-C368-5967-F674-5B9D64AC8F5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766044" y="6280787"/>
                    <a:ext cx="436945" cy="461665"/>
                  </a:xfrm>
                  <a:prstGeom prst="rect">
                    <a:avLst/>
                  </a:prstGeom>
                  <a:blipFill>
                    <a:blip r:embed="rId5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4" name="TextBox 133">
                    <a:extLst>
                      <a:ext uri="{FF2B5EF4-FFF2-40B4-BE49-F238E27FC236}">
                        <a16:creationId xmlns:a16="http://schemas.microsoft.com/office/drawing/2014/main" id="{255DAEFB-7CAE-95A3-AD9E-15073DD59015}"/>
                      </a:ext>
                    </a:extLst>
                  </p:cNvPr>
                  <p:cNvSpPr txBox="1"/>
                  <p:nvPr/>
                </p:nvSpPr>
                <p:spPr>
                  <a:xfrm>
                    <a:off x="10281642" y="5501146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305" name="TextBox 304">
                    <a:extLst>
                      <a:ext uri="{FF2B5EF4-FFF2-40B4-BE49-F238E27FC236}">
                        <a16:creationId xmlns:a16="http://schemas.microsoft.com/office/drawing/2014/main" id="{4509C416-C5F4-42AB-EFBD-A7D40DE181D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81642" y="5501146"/>
                    <a:ext cx="436945" cy="461665"/>
                  </a:xfrm>
                  <a:prstGeom prst="rect">
                    <a:avLst/>
                  </a:prstGeom>
                  <a:blipFill>
                    <a:blip r:embed="rId5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5" name="TextBox 134">
                    <a:extLst>
                      <a:ext uri="{FF2B5EF4-FFF2-40B4-BE49-F238E27FC236}">
                        <a16:creationId xmlns:a16="http://schemas.microsoft.com/office/drawing/2014/main" id="{59364780-C4D9-5718-96AC-46F088FB031A}"/>
                      </a:ext>
                    </a:extLst>
                  </p:cNvPr>
                  <p:cNvSpPr txBox="1"/>
                  <p:nvPr/>
                </p:nvSpPr>
                <p:spPr>
                  <a:xfrm>
                    <a:off x="10105506" y="3979538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306" name="TextBox 305">
                    <a:extLst>
                      <a:ext uri="{FF2B5EF4-FFF2-40B4-BE49-F238E27FC236}">
                        <a16:creationId xmlns:a16="http://schemas.microsoft.com/office/drawing/2014/main" id="{FD0E6BF8-71CF-2345-8ABB-326086CD0B2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105506" y="3979538"/>
                    <a:ext cx="436945" cy="461665"/>
                  </a:xfrm>
                  <a:prstGeom prst="rect">
                    <a:avLst/>
                  </a:prstGeom>
                  <a:blipFill>
                    <a:blip r:embed="rId5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CA92A865-E2FE-E7F6-1C14-D43BAFB420CB}"/>
                </a:ext>
              </a:extLst>
            </p:cNvPr>
            <p:cNvGrpSpPr/>
            <p:nvPr/>
          </p:nvGrpSpPr>
          <p:grpSpPr>
            <a:xfrm>
              <a:off x="10638030" y="4802172"/>
              <a:ext cx="174286" cy="178825"/>
              <a:chOff x="10638030" y="4802172"/>
              <a:chExt cx="174286" cy="178825"/>
            </a:xfrm>
          </p:grpSpPr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3C785A75-ADDA-10EC-E712-143DB7EC310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638030" y="4802172"/>
                <a:ext cx="115539" cy="101701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F141926D-B171-6926-DAA5-4736EDE9BB0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666417" y="4840734"/>
                <a:ext cx="115539" cy="101701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56A2DA6E-47E2-9C2F-67F4-8DE162B7F46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696777" y="4879296"/>
                <a:ext cx="115539" cy="101701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BD2EC71E-0D69-AE97-17BB-14C29CB03A3B}"/>
                </a:ext>
              </a:extLst>
            </p:cNvPr>
            <p:cNvGrpSpPr/>
            <p:nvPr/>
          </p:nvGrpSpPr>
          <p:grpSpPr>
            <a:xfrm>
              <a:off x="11408653" y="5671000"/>
              <a:ext cx="174286" cy="178825"/>
              <a:chOff x="10638030" y="4802172"/>
              <a:chExt cx="174286" cy="178825"/>
            </a:xfrm>
          </p:grpSpPr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F6E0EF1B-F2DD-3BB9-DD94-BABE09EFFC5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638030" y="4802172"/>
                <a:ext cx="115539" cy="101701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59B2D996-116B-4495-D2D0-ACE82CC1423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666417" y="4840734"/>
                <a:ext cx="115539" cy="101701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76470B9B-A3EE-EBF1-831E-5BCE401E196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696777" y="4879296"/>
                <a:ext cx="115539" cy="101701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77F323CB-09F2-C3F7-4620-36D8537CDDE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149766" y="5919268"/>
              <a:ext cx="101344" cy="112817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2087424D-90EF-D70F-56F4-76A3D5E8059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811917" y="6217359"/>
              <a:ext cx="101344" cy="112817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A81F6141-F626-2AE3-D696-98E2681707A3}"/>
                </a:ext>
              </a:extLst>
            </p:cNvPr>
            <p:cNvGrpSpPr/>
            <p:nvPr/>
          </p:nvGrpSpPr>
          <p:grpSpPr>
            <a:xfrm>
              <a:off x="10611423" y="5882323"/>
              <a:ext cx="69032" cy="138765"/>
              <a:chOff x="10578515" y="5889860"/>
              <a:chExt cx="69032" cy="138765"/>
            </a:xfrm>
          </p:grpSpPr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5980F905-64E2-60EF-2A32-BD5CFB61D3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78515" y="5889860"/>
                <a:ext cx="32349" cy="125294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FF9CCBF8-07B6-0682-85BF-6B151891366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15198" y="5903331"/>
                <a:ext cx="32349" cy="125294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D4377F3D-F9A6-F7DF-945B-1B704D4BA81C}"/>
                </a:ext>
              </a:extLst>
            </p:cNvPr>
            <p:cNvGrpSpPr/>
            <p:nvPr/>
          </p:nvGrpSpPr>
          <p:grpSpPr>
            <a:xfrm>
              <a:off x="11423496" y="6097490"/>
              <a:ext cx="69032" cy="138765"/>
              <a:chOff x="10578515" y="5889860"/>
              <a:chExt cx="69032" cy="138765"/>
            </a:xfrm>
          </p:grpSpPr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1B468D26-ACBE-D0D0-29BA-6E02B74C822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78515" y="5889860"/>
                <a:ext cx="32349" cy="125294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C45CB070-5507-7ECB-6553-B1FE29A54AE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15198" y="5903331"/>
                <a:ext cx="32349" cy="125294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E0919DE6-2D85-7254-5EC4-0665FAEA68A5}"/>
                </a:ext>
              </a:extLst>
            </p:cNvPr>
            <p:cNvSpPr/>
            <p:nvPr/>
          </p:nvSpPr>
          <p:spPr>
            <a:xfrm rot="5938161">
              <a:off x="9678712" y="5819681"/>
              <a:ext cx="323991" cy="150305"/>
            </a:xfrm>
            <a:custGeom>
              <a:avLst/>
              <a:gdLst>
                <a:gd name="connsiteX0" fmla="*/ 0 w 603956"/>
                <a:gd name="connsiteY0" fmla="*/ 102009 h 136222"/>
                <a:gd name="connsiteX1" fmla="*/ 220134 w 603956"/>
                <a:gd name="connsiteY1" fmla="*/ 409 h 136222"/>
                <a:gd name="connsiteX2" fmla="*/ 378178 w 603956"/>
                <a:gd name="connsiteY2" fmla="*/ 135876 h 136222"/>
                <a:gd name="connsiteX3" fmla="*/ 603956 w 603956"/>
                <a:gd name="connsiteY3" fmla="*/ 39920 h 13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3956" h="136222">
                  <a:moveTo>
                    <a:pt x="0" y="102009"/>
                  </a:moveTo>
                  <a:cubicBezTo>
                    <a:pt x="78552" y="48386"/>
                    <a:pt x="157104" y="-5236"/>
                    <a:pt x="220134" y="409"/>
                  </a:cubicBezTo>
                  <a:cubicBezTo>
                    <a:pt x="283164" y="6053"/>
                    <a:pt x="314208" y="129291"/>
                    <a:pt x="378178" y="135876"/>
                  </a:cubicBezTo>
                  <a:cubicBezTo>
                    <a:pt x="442148" y="142461"/>
                    <a:pt x="547512" y="53090"/>
                    <a:pt x="603956" y="39920"/>
                  </a:cubicBezTo>
                </a:path>
              </a:pathLst>
            </a:custGeom>
            <a:noFill/>
            <a:ln cap="rnd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64F3C486-95EC-10CC-D600-AE278CADA2E2}"/>
                </a:ext>
              </a:extLst>
            </p:cNvPr>
            <p:cNvSpPr/>
            <p:nvPr/>
          </p:nvSpPr>
          <p:spPr>
            <a:xfrm rot="5938161">
              <a:off x="9961002" y="4935429"/>
              <a:ext cx="323991" cy="150305"/>
            </a:xfrm>
            <a:custGeom>
              <a:avLst/>
              <a:gdLst>
                <a:gd name="connsiteX0" fmla="*/ 0 w 603956"/>
                <a:gd name="connsiteY0" fmla="*/ 102009 h 136222"/>
                <a:gd name="connsiteX1" fmla="*/ 220134 w 603956"/>
                <a:gd name="connsiteY1" fmla="*/ 409 h 136222"/>
                <a:gd name="connsiteX2" fmla="*/ 378178 w 603956"/>
                <a:gd name="connsiteY2" fmla="*/ 135876 h 136222"/>
                <a:gd name="connsiteX3" fmla="*/ 603956 w 603956"/>
                <a:gd name="connsiteY3" fmla="*/ 39920 h 13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3956" h="136222">
                  <a:moveTo>
                    <a:pt x="0" y="102009"/>
                  </a:moveTo>
                  <a:cubicBezTo>
                    <a:pt x="78552" y="48386"/>
                    <a:pt x="157104" y="-5236"/>
                    <a:pt x="220134" y="409"/>
                  </a:cubicBezTo>
                  <a:cubicBezTo>
                    <a:pt x="283164" y="6053"/>
                    <a:pt x="314208" y="129291"/>
                    <a:pt x="378178" y="135876"/>
                  </a:cubicBezTo>
                  <a:cubicBezTo>
                    <a:pt x="442148" y="142461"/>
                    <a:pt x="547512" y="53090"/>
                    <a:pt x="603956" y="39920"/>
                  </a:cubicBezTo>
                </a:path>
              </a:pathLst>
            </a:custGeom>
            <a:noFill/>
            <a:ln cap="rnd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Rounded Rectangle 145">
                <a:extLst>
                  <a:ext uri="{FF2B5EF4-FFF2-40B4-BE49-F238E27FC236}">
                    <a16:creationId xmlns:a16="http://schemas.microsoft.com/office/drawing/2014/main" id="{0E4B43C6-E0F7-2114-D922-8506306AFB9A}"/>
                  </a:ext>
                </a:extLst>
              </p:cNvPr>
              <p:cNvSpPr/>
              <p:nvPr/>
            </p:nvSpPr>
            <p:spPr>
              <a:xfrm>
                <a:off x="6702541" y="2762087"/>
                <a:ext cx="5489459" cy="83942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1)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прямі перетину площини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𝑃𝑄𝐿</m:t>
                    </m:r>
                  </m:oMath>
                </a14:m>
                <a:r>
                  <a:rPr lang="en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 площинами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𝛾</m:t>
                    </m:r>
                  </m:oMath>
                </a14:m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</a:t>
                </a:r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𝜔</m:t>
                    </m:r>
                  </m:oMath>
                </a14:m>
                <a:endParaRPr lang="en-UA" sz="24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6" name="Rounded Rectangle 145">
                <a:extLst>
                  <a:ext uri="{FF2B5EF4-FFF2-40B4-BE49-F238E27FC236}">
                    <a16:creationId xmlns:a16="http://schemas.microsoft.com/office/drawing/2014/main" id="{0E4B43C6-E0F7-2114-D922-8506306AFB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2541" y="2762087"/>
                <a:ext cx="5489459" cy="839424"/>
              </a:xfrm>
              <a:prstGeom prst="roundRect">
                <a:avLst>
                  <a:gd name="adj" fmla="val 3670"/>
                </a:avLst>
              </a:prstGeom>
              <a:blipFill>
                <a:blip r:embed="rId60"/>
                <a:stretch>
                  <a:fillRect l="-1613" t="-4478" b="-149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8A1472F7-A5AF-1F61-8DD9-6FA655EA6E3C}"/>
              </a:ext>
            </a:extLst>
          </p:cNvPr>
          <p:cNvCxnSpPr>
            <a:cxnSpLocks/>
          </p:cNvCxnSpPr>
          <p:nvPr/>
        </p:nvCxnSpPr>
        <p:spPr>
          <a:xfrm flipH="1">
            <a:off x="7552446" y="1723716"/>
            <a:ext cx="4432070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72996616-65E2-456B-359A-0D74336F4BED}"/>
              </a:ext>
            </a:extLst>
          </p:cNvPr>
          <p:cNvCxnSpPr>
            <a:cxnSpLocks/>
          </p:cNvCxnSpPr>
          <p:nvPr/>
        </p:nvCxnSpPr>
        <p:spPr>
          <a:xfrm flipH="1">
            <a:off x="11041782" y="789227"/>
            <a:ext cx="437281" cy="92975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B503F0CC-4FC9-CB13-C308-120AEC1AB297}"/>
              </a:ext>
            </a:extLst>
          </p:cNvPr>
          <p:cNvCxnSpPr>
            <a:cxnSpLocks/>
          </p:cNvCxnSpPr>
          <p:nvPr/>
        </p:nvCxnSpPr>
        <p:spPr>
          <a:xfrm flipH="1">
            <a:off x="9003028" y="789227"/>
            <a:ext cx="2476035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0A13DD84-C874-210E-EEB3-A677D8E19816}"/>
              </a:ext>
            </a:extLst>
          </p:cNvPr>
          <p:cNvCxnSpPr>
            <a:cxnSpLocks/>
          </p:cNvCxnSpPr>
          <p:nvPr/>
        </p:nvCxnSpPr>
        <p:spPr>
          <a:xfrm flipH="1" flipV="1">
            <a:off x="11041782" y="1714246"/>
            <a:ext cx="983886" cy="78132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53DD1186-9FB4-4AD7-1637-48BE665E8BC1}"/>
              </a:ext>
            </a:extLst>
          </p:cNvPr>
          <p:cNvCxnSpPr>
            <a:cxnSpLocks/>
          </p:cNvCxnSpPr>
          <p:nvPr/>
        </p:nvCxnSpPr>
        <p:spPr>
          <a:xfrm flipH="1" flipV="1">
            <a:off x="8572674" y="1713993"/>
            <a:ext cx="983886" cy="78132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ED48ED39-8E9D-F2D1-84F7-2DA7114288E8}"/>
              </a:ext>
            </a:extLst>
          </p:cNvPr>
          <p:cNvCxnSpPr>
            <a:cxnSpLocks/>
          </p:cNvCxnSpPr>
          <p:nvPr/>
        </p:nvCxnSpPr>
        <p:spPr>
          <a:xfrm flipH="1">
            <a:off x="8565747" y="793962"/>
            <a:ext cx="437281" cy="92975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7DE2B3B5-9832-D069-8917-B8BE9A1D3D65}"/>
              </a:ext>
            </a:extLst>
          </p:cNvPr>
          <p:cNvCxnSpPr>
            <a:cxnSpLocks/>
          </p:cNvCxnSpPr>
          <p:nvPr/>
        </p:nvCxnSpPr>
        <p:spPr>
          <a:xfrm flipH="1">
            <a:off x="9556560" y="2495320"/>
            <a:ext cx="2462181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0FDB559E-12C5-A5FE-AC68-C16A94381473}"/>
                  </a:ext>
                </a:extLst>
              </p:cNvPr>
              <p:cNvSpPr txBox="1"/>
              <p:nvPr/>
            </p:nvSpPr>
            <p:spPr>
              <a:xfrm>
                <a:off x="10377361" y="204753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0FDB559E-12C5-A5FE-AC68-C16A943814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7361" y="2047535"/>
                <a:ext cx="436945" cy="461665"/>
              </a:xfrm>
              <a:prstGeom prst="rect">
                <a:avLst/>
              </a:prstGeom>
              <a:blipFill>
                <a:blip r:embed="rId6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7D831064-DAB2-A742-9100-4E48C38115A2}"/>
                  </a:ext>
                </a:extLst>
              </p:cNvPr>
              <p:cNvSpPr txBox="1"/>
              <p:nvPr/>
            </p:nvSpPr>
            <p:spPr>
              <a:xfrm>
                <a:off x="8760744" y="93279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7D831064-DAB2-A742-9100-4E48C38115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744" y="932798"/>
                <a:ext cx="436945" cy="461665"/>
              </a:xfrm>
              <a:prstGeom prst="rect">
                <a:avLst/>
              </a:prstGeom>
              <a:blipFill>
                <a:blip r:embed="rId62"/>
                <a:stretch>
                  <a:fillRect l="-2778" b="-135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8D786759-BB11-38F8-3593-32221AB1F167}"/>
                  </a:ext>
                </a:extLst>
              </p:cNvPr>
              <p:cNvSpPr txBox="1"/>
              <p:nvPr/>
            </p:nvSpPr>
            <p:spPr>
              <a:xfrm>
                <a:off x="10153607" y="91293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8D786759-BB11-38F8-3593-32221AB1F1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607" y="912939"/>
                <a:ext cx="436945" cy="461665"/>
              </a:xfrm>
              <a:prstGeom prst="rect">
                <a:avLst/>
              </a:prstGeom>
              <a:blipFill>
                <a:blip r:embed="rId6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3F3A4CA8-0FA8-BFD6-510A-BE687C97FD7F}"/>
                  </a:ext>
                </a:extLst>
              </p:cNvPr>
              <p:cNvSpPr txBox="1"/>
              <p:nvPr/>
            </p:nvSpPr>
            <p:spPr>
              <a:xfrm>
                <a:off x="10960624" y="71762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3F3A4CA8-0FA8-BFD6-510A-BE687C97FD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0624" y="717622"/>
                <a:ext cx="436945" cy="461665"/>
              </a:xfrm>
              <a:prstGeom prst="rect">
                <a:avLst/>
              </a:prstGeom>
              <a:blipFill>
                <a:blip r:embed="rId64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22391DCC-6295-66DF-5BFD-705C90275317}"/>
                  </a:ext>
                </a:extLst>
              </p:cNvPr>
              <p:cNvSpPr txBox="1"/>
              <p:nvPr/>
            </p:nvSpPr>
            <p:spPr>
              <a:xfrm>
                <a:off x="9457102" y="208227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22391DCC-6295-66DF-5BFD-705C902753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7102" y="2082270"/>
                <a:ext cx="436945" cy="461665"/>
              </a:xfrm>
              <a:prstGeom prst="rect">
                <a:avLst/>
              </a:prstGeom>
              <a:blipFill>
                <a:blip r:embed="rId6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A806AC03-4C00-448F-65F6-2D883A2FB91C}"/>
                  </a:ext>
                </a:extLst>
              </p:cNvPr>
              <p:cNvSpPr txBox="1"/>
              <p:nvPr/>
            </p:nvSpPr>
            <p:spPr>
              <a:xfrm>
                <a:off x="11555626" y="129017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A806AC03-4C00-448F-65F6-2D883A2FB9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5626" y="1290177"/>
                <a:ext cx="436945" cy="461665"/>
              </a:xfrm>
              <a:prstGeom prst="rect">
                <a:avLst/>
              </a:prstGeom>
              <a:blipFill>
                <a:blip r:embed="rId6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E3EB4C20-A0D5-D9F8-91A3-B85FE7532771}"/>
                  </a:ext>
                </a:extLst>
              </p:cNvPr>
              <p:cNvSpPr txBox="1"/>
              <p:nvPr/>
            </p:nvSpPr>
            <p:spPr>
              <a:xfrm>
                <a:off x="6640466" y="485355"/>
                <a:ext cx="11826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E3EB4C20-A0D5-D9F8-91A3-B85FE7532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466" y="485355"/>
                <a:ext cx="1182651" cy="461665"/>
              </a:xfrm>
              <a:prstGeom prst="rect">
                <a:avLst/>
              </a:prstGeom>
              <a:blipFill>
                <a:blip r:embed="rId67"/>
                <a:stretch>
                  <a:fillRect l="-106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47160FF6-8C79-C089-9BE5-7596EF6DDC9E}"/>
                  </a:ext>
                </a:extLst>
              </p:cNvPr>
              <p:cNvSpPr txBox="1"/>
              <p:nvPr/>
            </p:nvSpPr>
            <p:spPr>
              <a:xfrm>
                <a:off x="6628831" y="901783"/>
                <a:ext cx="11826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47160FF6-8C79-C089-9BE5-7596EF6DDC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8831" y="901783"/>
                <a:ext cx="1182651" cy="461665"/>
              </a:xfrm>
              <a:prstGeom prst="rect">
                <a:avLst/>
              </a:prstGeom>
              <a:blipFill>
                <a:blip r:embed="rId68"/>
                <a:stretch>
                  <a:fillRect l="-3191" b="-108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D2A0E687-1CF3-249E-DC6B-CC78494A84CA}"/>
                  </a:ext>
                </a:extLst>
              </p:cNvPr>
              <p:cNvSpPr txBox="1"/>
              <p:nvPr/>
            </p:nvSpPr>
            <p:spPr>
              <a:xfrm>
                <a:off x="6628831" y="1364984"/>
                <a:ext cx="11826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D2A0E687-1CF3-249E-DC6B-CC78494A84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8831" y="1364984"/>
                <a:ext cx="1182651" cy="461665"/>
              </a:xfrm>
              <a:prstGeom prst="rect">
                <a:avLst/>
              </a:prstGeom>
              <a:blipFill>
                <a:blip r:embed="rId69"/>
                <a:stretch>
                  <a:fillRect l="-1064" b="-108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9796371F-50AD-9D5D-2CFB-5B455F02C9F2}"/>
                  </a:ext>
                </a:extLst>
              </p:cNvPr>
              <p:cNvSpPr txBox="1"/>
              <p:nvPr/>
            </p:nvSpPr>
            <p:spPr>
              <a:xfrm>
                <a:off x="6634648" y="1791396"/>
                <a:ext cx="18355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9796371F-50AD-9D5D-2CFB-5B455F02C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4648" y="1791396"/>
                <a:ext cx="1835596" cy="461665"/>
              </a:xfrm>
              <a:prstGeom prst="rect">
                <a:avLst/>
              </a:prstGeom>
              <a:blipFill>
                <a:blip r:embed="rId70"/>
                <a:stretch>
                  <a:fillRect l="-690" b="-810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720B7D32-0D17-F509-7BB5-BB0D009ACAF7}"/>
              </a:ext>
            </a:extLst>
          </p:cNvPr>
          <p:cNvCxnSpPr>
            <a:cxnSpLocks/>
          </p:cNvCxnSpPr>
          <p:nvPr/>
        </p:nvCxnSpPr>
        <p:spPr>
          <a:xfrm flipH="1" flipV="1">
            <a:off x="2334670" y="1104240"/>
            <a:ext cx="178147" cy="1061346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C66B1087-7251-AE5A-0888-55157D9B0F24}"/>
              </a:ext>
            </a:extLst>
          </p:cNvPr>
          <p:cNvCxnSpPr>
            <a:cxnSpLocks/>
          </p:cNvCxnSpPr>
          <p:nvPr/>
        </p:nvCxnSpPr>
        <p:spPr>
          <a:xfrm flipH="1" flipV="1">
            <a:off x="2337697" y="1106584"/>
            <a:ext cx="1257461" cy="79305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F149AE65-45B4-B149-FF36-7DBB1DF7A0EB}"/>
              </a:ext>
            </a:extLst>
          </p:cNvPr>
          <p:cNvCxnSpPr>
            <a:cxnSpLocks/>
          </p:cNvCxnSpPr>
          <p:nvPr/>
        </p:nvCxnSpPr>
        <p:spPr>
          <a:xfrm flipH="1" flipV="1">
            <a:off x="1626250" y="890710"/>
            <a:ext cx="2565366" cy="832963"/>
          </a:xfrm>
          <a:prstGeom prst="line">
            <a:avLst/>
          </a:prstGeom>
          <a:ln w="28575" cap="rnd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DE7C04EB-B326-C7CF-2D4A-1BFB676113EE}"/>
              </a:ext>
            </a:extLst>
          </p:cNvPr>
          <p:cNvCxnSpPr>
            <a:cxnSpLocks/>
          </p:cNvCxnSpPr>
          <p:nvPr/>
        </p:nvCxnSpPr>
        <p:spPr>
          <a:xfrm flipH="1" flipV="1">
            <a:off x="4191616" y="1725028"/>
            <a:ext cx="283687" cy="92112"/>
          </a:xfrm>
          <a:prstGeom prst="line">
            <a:avLst/>
          </a:prstGeom>
          <a:ln w="28575" cap="rnd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171">
            <a:extLst>
              <a:ext uri="{FF2B5EF4-FFF2-40B4-BE49-F238E27FC236}">
                <a16:creationId xmlns:a16="http://schemas.microsoft.com/office/drawing/2014/main" id="{269A46B8-647C-3E89-A9B1-109484EDBA6D}"/>
              </a:ext>
            </a:extLst>
          </p:cNvPr>
          <p:cNvCxnSpPr>
            <a:cxnSpLocks/>
          </p:cNvCxnSpPr>
          <p:nvPr/>
        </p:nvCxnSpPr>
        <p:spPr>
          <a:xfrm flipH="1" flipV="1">
            <a:off x="4475303" y="1817220"/>
            <a:ext cx="476360" cy="154672"/>
          </a:xfrm>
          <a:prstGeom prst="line">
            <a:avLst/>
          </a:prstGeom>
          <a:ln w="28575" cap="rnd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32ECE997-F133-DF3B-2166-EF55DD51D129}"/>
              </a:ext>
            </a:extLst>
          </p:cNvPr>
          <p:cNvSpPr/>
          <p:nvPr/>
        </p:nvSpPr>
        <p:spPr>
          <a:xfrm>
            <a:off x="2467657" y="2130809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57C8C7A-B79C-4AB6-7E2E-E280AB4AAFAB}"/>
              </a:ext>
            </a:extLst>
          </p:cNvPr>
          <p:cNvSpPr/>
          <p:nvPr/>
        </p:nvSpPr>
        <p:spPr>
          <a:xfrm>
            <a:off x="3539536" y="1847442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28C33EE-80FD-D4A9-A991-0D7F8537758F}"/>
              </a:ext>
            </a:extLst>
          </p:cNvPr>
          <p:cNvSpPr/>
          <p:nvPr/>
        </p:nvSpPr>
        <p:spPr>
          <a:xfrm>
            <a:off x="2285012" y="1076733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1644E1A9-76F3-ADE2-6B7F-E02B1B744654}"/>
              </a:ext>
            </a:extLst>
          </p:cNvPr>
          <p:cNvSpPr/>
          <p:nvPr/>
        </p:nvSpPr>
        <p:spPr>
          <a:xfrm>
            <a:off x="4141757" y="1676570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47B750A7-2CB1-F4EB-CAB3-A4E6AB7A0556}"/>
                  </a:ext>
                </a:extLst>
              </p:cNvPr>
              <p:cNvSpPr txBox="1"/>
              <p:nvPr/>
            </p:nvSpPr>
            <p:spPr>
              <a:xfrm>
                <a:off x="4004574" y="125579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47B750A7-2CB1-F4EB-CAB3-A4E6AB7A05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4574" y="1255797"/>
                <a:ext cx="436945" cy="461665"/>
              </a:xfrm>
              <a:prstGeom prst="rect">
                <a:avLst/>
              </a:prstGeom>
              <a:blipFill>
                <a:blip r:embed="rId7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43387478-9CDD-B129-6BFC-FF1DD88727A7}"/>
              </a:ext>
            </a:extLst>
          </p:cNvPr>
          <p:cNvCxnSpPr>
            <a:cxnSpLocks/>
          </p:cNvCxnSpPr>
          <p:nvPr/>
        </p:nvCxnSpPr>
        <p:spPr>
          <a:xfrm flipH="1">
            <a:off x="7673349" y="671330"/>
            <a:ext cx="3634690" cy="1119907"/>
          </a:xfrm>
          <a:prstGeom prst="line">
            <a:avLst/>
          </a:prstGeom>
          <a:ln w="28575" cap="rnd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F87E83ED-BCD7-E0CD-9AAC-6DBC3752E9AE}"/>
              </a:ext>
            </a:extLst>
          </p:cNvPr>
          <p:cNvCxnSpPr>
            <a:cxnSpLocks/>
          </p:cNvCxnSpPr>
          <p:nvPr/>
        </p:nvCxnSpPr>
        <p:spPr>
          <a:xfrm flipH="1" flipV="1">
            <a:off x="7525593" y="1675687"/>
            <a:ext cx="3930252" cy="521301"/>
          </a:xfrm>
          <a:prstGeom prst="line">
            <a:avLst/>
          </a:prstGeom>
          <a:ln w="28575" cap="rnd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5046AEE5-248B-A4E0-96C6-112EB0AF0DBD}"/>
              </a:ext>
            </a:extLst>
          </p:cNvPr>
          <p:cNvCxnSpPr>
            <a:cxnSpLocks/>
          </p:cNvCxnSpPr>
          <p:nvPr/>
        </p:nvCxnSpPr>
        <p:spPr>
          <a:xfrm>
            <a:off x="10119710" y="1018609"/>
            <a:ext cx="442468" cy="1055758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6EE5E22E-2104-E147-F251-4F2F23163BEB}"/>
              </a:ext>
            </a:extLst>
          </p:cNvPr>
          <p:cNvCxnSpPr>
            <a:cxnSpLocks/>
          </p:cNvCxnSpPr>
          <p:nvPr/>
        </p:nvCxnSpPr>
        <p:spPr>
          <a:xfrm>
            <a:off x="8935362" y="1396831"/>
            <a:ext cx="1621451" cy="686589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3E282C02-2341-25E4-C68A-A32C4776ED9F}"/>
              </a:ext>
            </a:extLst>
          </p:cNvPr>
          <p:cNvCxnSpPr>
            <a:cxnSpLocks/>
          </p:cNvCxnSpPr>
          <p:nvPr/>
        </p:nvCxnSpPr>
        <p:spPr>
          <a:xfrm flipV="1">
            <a:off x="1693312" y="1649361"/>
            <a:ext cx="2805157" cy="735526"/>
          </a:xfrm>
          <a:prstGeom prst="line">
            <a:avLst/>
          </a:prstGeom>
          <a:ln w="28575" cap="rnd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Oval 184">
            <a:extLst>
              <a:ext uri="{FF2B5EF4-FFF2-40B4-BE49-F238E27FC236}">
                <a16:creationId xmlns:a16="http://schemas.microsoft.com/office/drawing/2014/main" id="{0177C48C-5CC4-F58D-8B25-0AD68E56D3C8}"/>
              </a:ext>
            </a:extLst>
          </p:cNvPr>
          <p:cNvSpPr/>
          <p:nvPr/>
        </p:nvSpPr>
        <p:spPr>
          <a:xfrm>
            <a:off x="7831480" y="1675687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6" name="TextBox 185">
                <a:extLst>
                  <a:ext uri="{FF2B5EF4-FFF2-40B4-BE49-F238E27FC236}">
                    <a16:creationId xmlns:a16="http://schemas.microsoft.com/office/drawing/2014/main" id="{66B06454-9197-2578-F54A-C1DB5CB97F56}"/>
                  </a:ext>
                </a:extLst>
              </p:cNvPr>
              <p:cNvSpPr txBox="1"/>
              <p:nvPr/>
            </p:nvSpPr>
            <p:spPr>
              <a:xfrm>
                <a:off x="7676565" y="1233663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6" name="TextBox 185">
                <a:extLst>
                  <a:ext uri="{FF2B5EF4-FFF2-40B4-BE49-F238E27FC236}">
                    <a16:creationId xmlns:a16="http://schemas.microsoft.com/office/drawing/2014/main" id="{66B06454-9197-2578-F54A-C1DB5CB97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565" y="1233663"/>
                <a:ext cx="436945" cy="461665"/>
              </a:xfrm>
              <a:prstGeom prst="rect">
                <a:avLst/>
              </a:prstGeom>
              <a:blipFill>
                <a:blip r:embed="rId7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Oval 153">
            <a:extLst>
              <a:ext uri="{FF2B5EF4-FFF2-40B4-BE49-F238E27FC236}">
                <a16:creationId xmlns:a16="http://schemas.microsoft.com/office/drawing/2014/main" id="{4888BD2F-1111-699B-55B7-C91DB3500560}"/>
              </a:ext>
            </a:extLst>
          </p:cNvPr>
          <p:cNvSpPr/>
          <p:nvPr/>
        </p:nvSpPr>
        <p:spPr>
          <a:xfrm>
            <a:off x="8888134" y="1348117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22A24287-5E7B-D868-ECA0-45065840F474}"/>
              </a:ext>
            </a:extLst>
          </p:cNvPr>
          <p:cNvSpPr/>
          <p:nvPr/>
        </p:nvSpPr>
        <p:spPr>
          <a:xfrm>
            <a:off x="10508942" y="2024979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707FA4C9-E44D-F632-7630-32B71875B573}"/>
              </a:ext>
            </a:extLst>
          </p:cNvPr>
          <p:cNvSpPr/>
          <p:nvPr/>
        </p:nvSpPr>
        <p:spPr>
          <a:xfrm>
            <a:off x="10073138" y="993579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9" name="Rounded Rectangle 188">
                <a:extLst>
                  <a:ext uri="{FF2B5EF4-FFF2-40B4-BE49-F238E27FC236}">
                    <a16:creationId xmlns:a16="http://schemas.microsoft.com/office/drawing/2014/main" id="{4A95EEEF-63C6-821C-0997-6EFC536D52C6}"/>
                  </a:ext>
                </a:extLst>
              </p:cNvPr>
              <p:cNvSpPr/>
              <p:nvPr/>
            </p:nvSpPr>
            <p:spPr>
              <a:xfrm>
                <a:off x="1071033" y="5396043"/>
                <a:ext cx="2384704" cy="563461"/>
              </a:xfrm>
              <a:prstGeom prst="roundRect">
                <a:avLst>
                  <a:gd name="adj" fmla="val 3670"/>
                </a:avLst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5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25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𝑀𝑁𝐿𝐾</m:t>
                          </m:r>
                        </m:sub>
                      </m:sSub>
                      <m:r>
                        <a:rPr lang="uk-UA" sz="25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=34 </m:t>
                      </m:r>
                      <m:r>
                        <m:rPr>
                          <m:nor/>
                        </m:rPr>
                        <a:rPr lang="uk-UA" sz="2500" b="0" i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см</m:t>
                      </m:r>
                    </m:oMath>
                  </m:oMathPara>
                </a14:m>
                <a:endParaRPr lang="uk-UA" sz="25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9" name="Rounded Rectangle 188">
                <a:extLst>
                  <a:ext uri="{FF2B5EF4-FFF2-40B4-BE49-F238E27FC236}">
                    <a16:creationId xmlns:a16="http://schemas.microsoft.com/office/drawing/2014/main" id="{4A95EEEF-63C6-821C-0997-6EFC536D52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033" y="5396043"/>
                <a:ext cx="2384704" cy="563461"/>
              </a:xfrm>
              <a:prstGeom prst="roundRect">
                <a:avLst>
                  <a:gd name="adj" fmla="val 3670"/>
                </a:avLst>
              </a:prstGeom>
              <a:blipFill>
                <a:blip r:embed="rId73"/>
                <a:stretch>
                  <a:fillRect l="-529" b="-130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0" name="Rounded Rectangle 189">
                <a:extLst>
                  <a:ext uri="{FF2B5EF4-FFF2-40B4-BE49-F238E27FC236}">
                    <a16:creationId xmlns:a16="http://schemas.microsoft.com/office/drawing/2014/main" id="{C31C6FFF-1E8A-A90D-B1DB-8F8813607249}"/>
                  </a:ext>
                </a:extLst>
              </p:cNvPr>
              <p:cNvSpPr/>
              <p:nvPr/>
            </p:nvSpPr>
            <p:spPr>
              <a:xfrm>
                <a:off x="6656388" y="5818899"/>
                <a:ext cx="2384704" cy="563461"/>
              </a:xfrm>
              <a:prstGeom prst="roundRect">
                <a:avLst>
                  <a:gd name="adj" fmla="val 3670"/>
                </a:avLst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5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25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𝐴𝐵𝐶𝐷</m:t>
                          </m:r>
                        </m:sub>
                      </m:sSub>
                      <m:r>
                        <a:rPr lang="uk-UA" sz="25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=20 </m:t>
                      </m:r>
                      <m:r>
                        <m:rPr>
                          <m:nor/>
                        </m:rPr>
                        <a:rPr lang="uk-UA" sz="2500" b="0" i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см</m:t>
                      </m:r>
                    </m:oMath>
                  </m:oMathPara>
                </a14:m>
                <a:endParaRPr lang="uk-UA" sz="25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0" name="Rounded Rectangle 189">
                <a:extLst>
                  <a:ext uri="{FF2B5EF4-FFF2-40B4-BE49-F238E27FC236}">
                    <a16:creationId xmlns:a16="http://schemas.microsoft.com/office/drawing/2014/main" id="{C31C6FFF-1E8A-A90D-B1DB-8F88136072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6388" y="5818899"/>
                <a:ext cx="2384704" cy="563461"/>
              </a:xfrm>
              <a:prstGeom prst="roundRect">
                <a:avLst>
                  <a:gd name="adj" fmla="val 3670"/>
                </a:avLst>
              </a:prstGeom>
              <a:blipFill>
                <a:blip r:embed="rId74"/>
                <a:stretch>
                  <a:fillRect l="-532" b="-1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3138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8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 hidden="1">
            <a:hlinkClick r:id="rId1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20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8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BC921A6-AAF8-D2B4-0330-67AF2EDA0D1F}"/>
              </a:ext>
            </a:extLst>
          </p:cNvPr>
          <p:cNvCxnSpPr>
            <a:cxnSpLocks/>
          </p:cNvCxnSpPr>
          <p:nvPr/>
        </p:nvCxnSpPr>
        <p:spPr>
          <a:xfrm>
            <a:off x="2282757" y="4510171"/>
            <a:ext cx="3922948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99811F1-080C-4209-A5AD-9D090FCAA7BA}"/>
              </a:ext>
            </a:extLst>
          </p:cNvPr>
          <p:cNvCxnSpPr>
            <a:cxnSpLocks/>
          </p:cNvCxnSpPr>
          <p:nvPr/>
        </p:nvCxnSpPr>
        <p:spPr>
          <a:xfrm flipV="1">
            <a:off x="2854030" y="4308037"/>
            <a:ext cx="3761601" cy="191523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27D7B0B-2020-7EEE-2FEA-FDB58A552D1C}"/>
              </a:ext>
            </a:extLst>
          </p:cNvPr>
          <p:cNvCxnSpPr>
            <a:cxnSpLocks/>
          </p:cNvCxnSpPr>
          <p:nvPr/>
        </p:nvCxnSpPr>
        <p:spPr>
          <a:xfrm flipH="1" flipV="1">
            <a:off x="2282757" y="4511245"/>
            <a:ext cx="1254127" cy="216799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09E1635-CDD2-CA17-8510-5AA888C90C82}"/>
              </a:ext>
            </a:extLst>
          </p:cNvPr>
          <p:cNvCxnSpPr>
            <a:cxnSpLocks/>
          </p:cNvCxnSpPr>
          <p:nvPr/>
        </p:nvCxnSpPr>
        <p:spPr>
          <a:xfrm flipH="1">
            <a:off x="2282757" y="1377239"/>
            <a:ext cx="1941673" cy="313293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7CAA6C0-EFFE-748A-1444-83913EF3CE9B}"/>
              </a:ext>
            </a:extLst>
          </p:cNvPr>
          <p:cNvCxnSpPr>
            <a:cxnSpLocks/>
          </p:cNvCxnSpPr>
          <p:nvPr/>
        </p:nvCxnSpPr>
        <p:spPr>
          <a:xfrm flipH="1">
            <a:off x="3177765" y="1407273"/>
            <a:ext cx="823136" cy="4636146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B85F8A3-C769-D9B5-A821-49A8B1C33FE6}"/>
              </a:ext>
            </a:extLst>
          </p:cNvPr>
          <p:cNvCxnSpPr>
            <a:cxnSpLocks/>
          </p:cNvCxnSpPr>
          <p:nvPr/>
        </p:nvCxnSpPr>
        <p:spPr>
          <a:xfrm>
            <a:off x="3501974" y="1392256"/>
            <a:ext cx="2714547" cy="3116842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F334A1-3ADA-38F3-F1E0-F6107E8FB522}"/>
                  </a:ext>
                </a:extLst>
              </p:cNvPr>
              <p:cNvSpPr txBox="1"/>
              <p:nvPr/>
            </p:nvSpPr>
            <p:spPr>
              <a:xfrm>
                <a:off x="2882219" y="604305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F334A1-3ADA-38F3-F1E0-F6107E8FB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219" y="6043054"/>
                <a:ext cx="436945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DEA4EF8-FB72-5222-EA87-998739FA5933}"/>
                  </a:ext>
                </a:extLst>
              </p:cNvPr>
              <p:cNvSpPr txBox="1"/>
              <p:nvPr/>
            </p:nvSpPr>
            <p:spPr>
              <a:xfrm>
                <a:off x="1918186" y="450038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DEA4EF8-FB72-5222-EA87-998739FA59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186" y="4500380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E1E32F0-EE9C-968F-5D00-76AE613B71B7}"/>
                  </a:ext>
                </a:extLst>
              </p:cNvPr>
              <p:cNvSpPr txBox="1"/>
              <p:nvPr/>
            </p:nvSpPr>
            <p:spPr>
              <a:xfrm>
                <a:off x="5998048" y="452411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E1E32F0-EE9C-968F-5D00-76AE613B71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048" y="4524115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6753AD1-1BF8-E053-9379-448AF3ACBAEE}"/>
                  </a:ext>
                </a:extLst>
              </p:cNvPr>
              <p:cNvSpPr txBox="1"/>
              <p:nvPr/>
            </p:nvSpPr>
            <p:spPr>
              <a:xfrm>
                <a:off x="3965633" y="1593891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6753AD1-1BF8-E053-9379-448AF3ACBA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5633" y="1593891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2EE045D8-7AA5-1519-96DD-41C70C5098D9}"/>
              </a:ext>
            </a:extLst>
          </p:cNvPr>
          <p:cNvGrpSpPr/>
          <p:nvPr/>
        </p:nvGrpSpPr>
        <p:grpSpPr>
          <a:xfrm>
            <a:off x="1509767" y="4058400"/>
            <a:ext cx="436945" cy="504087"/>
            <a:chOff x="4304083" y="3154211"/>
            <a:chExt cx="436945" cy="504087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983E34-3914-3F00-9E36-04D3321E3292}"/>
                </a:ext>
              </a:extLst>
            </p:cNvPr>
            <p:cNvSpPr/>
            <p:nvPr/>
          </p:nvSpPr>
          <p:spPr>
            <a:xfrm>
              <a:off x="4308111" y="3558580"/>
              <a:ext cx="99718" cy="9971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19D8BB08-38DF-7EF4-69D9-CFE3E4B9DFBD}"/>
                    </a:ext>
                  </a:extLst>
                </p:cNvPr>
                <p:cNvSpPr txBox="1"/>
                <p:nvPr/>
              </p:nvSpPr>
              <p:spPr>
                <a:xfrm>
                  <a:off x="4304083" y="315421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E294A4AD-6FF1-6A72-5D84-BE4AF4702A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04083" y="3154211"/>
                  <a:ext cx="436945" cy="461665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AC4D81C-34A3-4E9B-663A-C50B916EF742}"/>
              </a:ext>
            </a:extLst>
          </p:cNvPr>
          <p:cNvGrpSpPr/>
          <p:nvPr/>
        </p:nvGrpSpPr>
        <p:grpSpPr>
          <a:xfrm>
            <a:off x="2349921" y="5177502"/>
            <a:ext cx="436945" cy="492416"/>
            <a:chOff x="1569799" y="5500640"/>
            <a:chExt cx="436945" cy="492416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AE78ECB-4145-5247-3160-7D670F38ECAE}"/>
                </a:ext>
              </a:extLst>
            </p:cNvPr>
            <p:cNvSpPr/>
            <p:nvPr/>
          </p:nvSpPr>
          <p:spPr>
            <a:xfrm>
              <a:off x="1859558" y="5500640"/>
              <a:ext cx="99718" cy="9971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C5E9481F-4387-D892-A10B-D9E7DD2A7298}"/>
                    </a:ext>
                  </a:extLst>
                </p:cNvPr>
                <p:cNvSpPr txBox="1"/>
                <p:nvPr/>
              </p:nvSpPr>
              <p:spPr>
                <a:xfrm>
                  <a:off x="1569799" y="553139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AA68D45-F471-0AF9-5963-5CBA671B47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9799" y="5531391"/>
                  <a:ext cx="436945" cy="461665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3458B00-3259-80D9-6472-5D66F1B74C06}"/>
              </a:ext>
            </a:extLst>
          </p:cNvPr>
          <p:cNvGrpSpPr/>
          <p:nvPr/>
        </p:nvGrpSpPr>
        <p:grpSpPr>
          <a:xfrm>
            <a:off x="4630629" y="5180255"/>
            <a:ext cx="436945" cy="502781"/>
            <a:chOff x="3850507" y="5503393"/>
            <a:chExt cx="436945" cy="502781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64AF921-E883-802B-8B7C-6EB1C1B55551}"/>
                </a:ext>
              </a:extLst>
            </p:cNvPr>
            <p:cNvSpPr/>
            <p:nvPr/>
          </p:nvSpPr>
          <p:spPr>
            <a:xfrm>
              <a:off x="3965783" y="5503393"/>
              <a:ext cx="99718" cy="9971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BD578435-F53E-DC65-0AAB-E8F72C781550}"/>
                    </a:ext>
                  </a:extLst>
                </p:cNvPr>
                <p:cNvSpPr txBox="1"/>
                <p:nvPr/>
              </p:nvSpPr>
              <p:spPr>
                <a:xfrm>
                  <a:off x="3850507" y="5544509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7872568B-7B76-8740-76D0-215030DE63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0507" y="5544509"/>
                  <a:ext cx="436945" cy="461665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7F216059-3879-B0EA-4506-CB959BB5EEA1}"/>
                  </a:ext>
                </a:extLst>
              </p:cNvPr>
              <p:cNvSpPr/>
              <p:nvPr/>
            </p:nvSpPr>
            <p:spPr>
              <a:xfrm>
                <a:off x="1509767" y="92764"/>
                <a:ext cx="10682233" cy="541969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не лежать в одній площині. Назвіть:</a:t>
                </a:r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7F216059-3879-B0EA-4506-CB959BB5EE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767" y="92764"/>
                <a:ext cx="10682233" cy="541969"/>
              </a:xfrm>
              <a:prstGeom prst="roundRect">
                <a:avLst>
                  <a:gd name="adj" fmla="val 3670"/>
                </a:avLst>
              </a:prstGeom>
              <a:blipFill>
                <a:blip r:embed="rId31"/>
                <a:stretch>
                  <a:fillRect l="-1188" t="-13953" b="-2790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6A34A8-C7C8-EE91-FF35-E9AC61090FE5}"/>
              </a:ext>
            </a:extLst>
          </p:cNvPr>
          <p:cNvCxnSpPr>
            <a:cxnSpLocks/>
          </p:cNvCxnSpPr>
          <p:nvPr/>
        </p:nvCxnSpPr>
        <p:spPr>
          <a:xfrm>
            <a:off x="1122807" y="4509098"/>
            <a:ext cx="1159950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E0CA96C-81E5-C5F3-B2DB-824CD8FEC6B5}"/>
              </a:ext>
            </a:extLst>
          </p:cNvPr>
          <p:cNvCxnSpPr>
            <a:cxnSpLocks/>
          </p:cNvCxnSpPr>
          <p:nvPr/>
        </p:nvCxnSpPr>
        <p:spPr>
          <a:xfrm>
            <a:off x="6216520" y="4509098"/>
            <a:ext cx="498179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ED9BAA4A-DA86-A7B6-0BFA-588F25BEEDC6}"/>
              </a:ext>
            </a:extLst>
          </p:cNvPr>
          <p:cNvSpPr/>
          <p:nvPr/>
        </p:nvSpPr>
        <p:spPr>
          <a:xfrm>
            <a:off x="7026483" y="1399965"/>
            <a:ext cx="795660" cy="504538"/>
          </a:xfrm>
          <a:prstGeom prst="roundRect">
            <a:avLst>
              <a:gd name="adj" fmla="val 12257"/>
            </a:avLst>
          </a:prstGeom>
          <a:solidFill>
            <a:srgbClr val="3A6E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333FE932-0B61-71A9-E51C-4D7BA3570CAD}"/>
                  </a:ext>
                </a:extLst>
              </p:cNvPr>
              <p:cNvSpPr/>
              <p:nvPr/>
            </p:nvSpPr>
            <p:spPr>
              <a:xfrm>
                <a:off x="7506267" y="1399967"/>
                <a:ext cx="2019870" cy="504538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uk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𝑆𝐴</m:t>
                    </m:r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</m:oMath>
                </a14:m>
                <a:endParaRPr lang="en-UA" sz="2800" i="1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333FE932-0B61-71A9-E51C-4D7BA3570C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267" y="1399967"/>
                <a:ext cx="2019870" cy="504538"/>
              </a:xfrm>
              <a:prstGeom prst="roundRect">
                <a:avLst>
                  <a:gd name="adj" fmla="val 7356"/>
                </a:avLst>
              </a:prstGeom>
              <a:blipFill>
                <a:blip r:embed="rId32"/>
                <a:stretch>
                  <a:fillRect l="-621" t="-14286" b="-3095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5AB45086-C1D7-E29D-C534-0D170B93849E}"/>
              </a:ext>
            </a:extLst>
          </p:cNvPr>
          <p:cNvSpPr/>
          <p:nvPr/>
        </p:nvSpPr>
        <p:spPr>
          <a:xfrm>
            <a:off x="7026483" y="742120"/>
            <a:ext cx="5165517" cy="541969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Пряму перетину площин: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66943BA4-4E3D-0C0C-3C64-B85F83EA3FE3}"/>
              </a:ext>
            </a:extLst>
          </p:cNvPr>
          <p:cNvSpPr/>
          <p:nvPr/>
        </p:nvSpPr>
        <p:spPr>
          <a:xfrm>
            <a:off x="7026483" y="2024911"/>
            <a:ext cx="795660" cy="504539"/>
          </a:xfrm>
          <a:prstGeom prst="roundRect">
            <a:avLst>
              <a:gd name="adj" fmla="val 12257"/>
            </a:avLst>
          </a:prstGeom>
          <a:solidFill>
            <a:srgbClr val="3A6E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E888FC8E-6463-7393-6B9A-AF7A362C808B}"/>
                  </a:ext>
                </a:extLst>
              </p:cNvPr>
              <p:cNvSpPr/>
              <p:nvPr/>
            </p:nvSpPr>
            <p:spPr>
              <a:xfrm>
                <a:off x="7506267" y="2024913"/>
                <a:ext cx="2019870" cy="50453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𝐵𝐴</m:t>
                    </m:r>
                  </m:oMath>
                </a14:m>
                <a:r>
                  <a:rPr lang="en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uk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  <m:r>
                      <a:rPr lang="en-US" sz="280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</m:oMath>
                </a14:m>
                <a:endParaRPr lang="en-UA" sz="2800" i="1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E888FC8E-6463-7393-6B9A-AF7A362C80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267" y="2024913"/>
                <a:ext cx="2019870" cy="504539"/>
              </a:xfrm>
              <a:prstGeom prst="roundRect">
                <a:avLst>
                  <a:gd name="adj" fmla="val 7356"/>
                </a:avLst>
              </a:prstGeom>
              <a:blipFill>
                <a:blip r:embed="rId33"/>
                <a:stretch>
                  <a:fillRect l="-621" t="-14286" b="-3095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EA0BB7BC-971C-2847-82DC-8481519C672F}"/>
              </a:ext>
            </a:extLst>
          </p:cNvPr>
          <p:cNvSpPr/>
          <p:nvPr/>
        </p:nvSpPr>
        <p:spPr>
          <a:xfrm>
            <a:off x="7026483" y="3336511"/>
            <a:ext cx="795660" cy="516328"/>
          </a:xfrm>
          <a:prstGeom prst="roundRect">
            <a:avLst>
              <a:gd name="adj" fmla="val 12257"/>
            </a:avLst>
          </a:prstGeom>
          <a:solidFill>
            <a:srgbClr val="3A6E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27D2379A-DB87-D28F-9DCE-B9B8318154E6}"/>
                  </a:ext>
                </a:extLst>
              </p:cNvPr>
              <p:cNvSpPr/>
              <p:nvPr/>
            </p:nvSpPr>
            <p:spPr>
              <a:xfrm>
                <a:off x="7506267" y="3336513"/>
                <a:ext cx="2019870" cy="516328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27D2379A-DB87-D28F-9DCE-B9B8318154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267" y="3336513"/>
                <a:ext cx="2019870" cy="516328"/>
              </a:xfrm>
              <a:prstGeom prst="roundRect">
                <a:avLst>
                  <a:gd name="adj" fmla="val 7356"/>
                </a:avLst>
              </a:prstGeom>
              <a:blipFill>
                <a:blip r:embed="rId34"/>
                <a:stretch>
                  <a:fillRect l="-5590" t="-14286" b="-3095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44B4427D-9144-5A23-7024-4BF435F56A8E}"/>
              </a:ext>
            </a:extLst>
          </p:cNvPr>
          <p:cNvSpPr/>
          <p:nvPr/>
        </p:nvSpPr>
        <p:spPr>
          <a:xfrm>
            <a:off x="7026482" y="2679692"/>
            <a:ext cx="5165517" cy="541969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Площини, яким належить: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0ECE24D5-9C00-AB76-38BD-AF96A6F1B2D3}"/>
              </a:ext>
            </a:extLst>
          </p:cNvPr>
          <p:cNvSpPr/>
          <p:nvPr/>
        </p:nvSpPr>
        <p:spPr>
          <a:xfrm>
            <a:off x="7026483" y="3958228"/>
            <a:ext cx="795660" cy="504539"/>
          </a:xfrm>
          <a:prstGeom prst="roundRect">
            <a:avLst>
              <a:gd name="adj" fmla="val 12257"/>
            </a:avLst>
          </a:prstGeom>
          <a:solidFill>
            <a:srgbClr val="3A6E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592331AD-5620-0479-6AB0-BC4F091DE9E2}"/>
                  </a:ext>
                </a:extLst>
              </p:cNvPr>
              <p:cNvSpPr/>
              <p:nvPr/>
            </p:nvSpPr>
            <p:spPr>
              <a:xfrm>
                <a:off x="7506267" y="3958230"/>
                <a:ext cx="2019870" cy="50453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592331AD-5620-0479-6AB0-BC4F091DE9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267" y="3958230"/>
                <a:ext cx="2019870" cy="504539"/>
              </a:xfrm>
              <a:prstGeom prst="roundRect">
                <a:avLst>
                  <a:gd name="adj" fmla="val 7356"/>
                </a:avLst>
              </a:prstGeom>
              <a:blipFill>
                <a:blip r:embed="rId35"/>
                <a:stretch>
                  <a:fillRect l="-5590" t="-17073" b="-3170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0DB3B8E6-7CCB-D286-3F68-E12598C1C27D}"/>
                  </a:ext>
                </a:extLst>
              </p:cNvPr>
              <p:cNvSpPr/>
              <p:nvPr/>
            </p:nvSpPr>
            <p:spPr>
              <a:xfrm>
                <a:off x="7026481" y="4853012"/>
                <a:ext cx="5165517" cy="200498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5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умовно пряму, по якій мають перетнутись площини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𝑆𝐿𝐾</m:t>
                    </m:r>
                  </m:oMath>
                </a14:m>
                <a:r>
                  <a:rPr lang="en-UA" sz="25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5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𝑆𝐵𝐶</m:t>
                    </m:r>
                  </m:oMath>
                </a14:m>
                <a:r>
                  <a:rPr lang="en-UA" sz="25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5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Чому вони обовʼязково мають спільну пряму?</a:t>
                </a:r>
                <a:endParaRPr lang="en-UA" sz="25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0DB3B8E6-7CCB-D286-3F68-E12598C1C2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6481" y="4853012"/>
                <a:ext cx="5165517" cy="2004988"/>
              </a:xfrm>
              <a:prstGeom prst="roundRect">
                <a:avLst>
                  <a:gd name="adj" fmla="val 0"/>
                </a:avLst>
              </a:prstGeom>
              <a:blipFill>
                <a:blip r:embed="rId36"/>
                <a:stretch>
                  <a:fillRect l="-1711" t="-1875" r="-1956" b="-687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A6FCEBC3-80E0-DF16-B2F2-1697BBE07D68}"/>
                  </a:ext>
                </a:extLst>
              </p:cNvPr>
              <p:cNvSpPr/>
              <p:nvPr/>
            </p:nvSpPr>
            <p:spPr>
              <a:xfrm>
                <a:off x="9635234" y="1391476"/>
                <a:ext cx="2556765" cy="524818"/>
              </a:xfrm>
              <a:prstGeom prst="roundRect">
                <a:avLst>
                  <a:gd name="adj" fmla="val 7356"/>
                </a:avLst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𝑆𝐴𝐵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∩</m:t>
                      </m:r>
                      <m:r>
                        <a:rPr lang="en-US" sz="2400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𝑆𝐴𝐶</m:t>
                      </m:r>
                      <m:r>
                        <a:rPr lang="en-US" sz="2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𝑆𝐴</m:t>
                      </m:r>
                    </m:oMath>
                  </m:oMathPara>
                </a14:m>
                <a:endParaRPr lang="en-UA" sz="2400" i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A6FCEBC3-80E0-DF16-B2F2-1697BBE07D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5234" y="1391476"/>
                <a:ext cx="2556765" cy="524818"/>
              </a:xfrm>
              <a:prstGeom prst="roundRect">
                <a:avLst>
                  <a:gd name="adj" fmla="val 7356"/>
                </a:avLst>
              </a:prstGeom>
              <a:blipFill>
                <a:blip r:embed="rId3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3DD3FC27-8D20-922C-516D-43B7256C01AA}"/>
                  </a:ext>
                </a:extLst>
              </p:cNvPr>
              <p:cNvSpPr/>
              <p:nvPr/>
            </p:nvSpPr>
            <p:spPr>
              <a:xfrm>
                <a:off x="9635235" y="2020378"/>
                <a:ext cx="2556763" cy="504539"/>
              </a:xfrm>
              <a:prstGeom prst="roundRect">
                <a:avLst>
                  <a:gd name="adj" fmla="val 7356"/>
                </a:avLst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𝑁𝐵𝐴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∩</m:t>
                      </m:r>
                      <m:r>
                        <a:rPr lang="en-US" sz="2400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𝑆𝐵𝐶</m:t>
                      </m:r>
                      <m:r>
                        <a:rPr lang="en-US" sz="2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r>
                        <a:rPr lang="en-US" sz="2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𝑁𝐶</m:t>
                      </m:r>
                    </m:oMath>
                  </m:oMathPara>
                </a14:m>
                <a:endParaRPr lang="en-UA" sz="2400" i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3DD3FC27-8D20-922C-516D-43B7256C01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5235" y="2020378"/>
                <a:ext cx="2556763" cy="504539"/>
              </a:xfrm>
              <a:prstGeom prst="roundRect">
                <a:avLst>
                  <a:gd name="adj" fmla="val 7356"/>
                </a:avLst>
              </a:prstGeom>
              <a:blipFill>
                <a:blip r:embed="rId3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A7FAB315-A486-02B0-3573-D24D1D985A44}"/>
                  </a:ext>
                </a:extLst>
              </p:cNvPr>
              <p:cNvSpPr/>
              <p:nvPr/>
            </p:nvSpPr>
            <p:spPr>
              <a:xfrm>
                <a:off x="9635233" y="3336511"/>
                <a:ext cx="2556765" cy="516328"/>
              </a:xfrm>
              <a:prstGeom prst="roundRect">
                <a:avLst>
                  <a:gd name="adj" fmla="val 7356"/>
                </a:avLst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𝑆𝐵</m:t>
                      </m:r>
                      <m:r>
                        <a:rPr lang="en-US" sz="2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𝐶</m:t>
                      </m:r>
                      <m:r>
                        <a:rPr lang="en-US" sz="2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, </m:t>
                      </m:r>
                      <m:r>
                        <a:rPr lang="en-US" sz="2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𝑆𝐴𝐶</m:t>
                      </m:r>
                      <m:r>
                        <a:rPr lang="en-US" sz="2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, </m:t>
                      </m:r>
                      <m:r>
                        <a:rPr lang="en-US" sz="2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𝑆𝐵𝐴</m:t>
                      </m:r>
                      <m:r>
                        <a:rPr lang="en-US" sz="2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…</m:t>
                      </m:r>
                    </m:oMath>
                  </m:oMathPara>
                </a14:m>
                <a:endParaRPr lang="en-UA" sz="2400" i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A7FAB315-A486-02B0-3573-D24D1D985A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5233" y="3336511"/>
                <a:ext cx="2556765" cy="516328"/>
              </a:xfrm>
              <a:prstGeom prst="roundRect">
                <a:avLst>
                  <a:gd name="adj" fmla="val 7356"/>
                </a:avLst>
              </a:prstGeom>
              <a:blipFill>
                <a:blip r:embed="rId3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7B5F8FC6-3175-13CA-ADF0-7273F26B6752}"/>
                  </a:ext>
                </a:extLst>
              </p:cNvPr>
              <p:cNvSpPr/>
              <p:nvPr/>
            </p:nvSpPr>
            <p:spPr>
              <a:xfrm>
                <a:off x="9635235" y="3946439"/>
                <a:ext cx="2556765" cy="516328"/>
              </a:xfrm>
              <a:prstGeom prst="roundRect">
                <a:avLst>
                  <a:gd name="adj" fmla="val 7356"/>
                </a:avLst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𝑆𝐵</m:t>
                      </m:r>
                      <m:r>
                        <a:rPr lang="en-US" sz="2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𝐶</m:t>
                      </m:r>
                      <m:r>
                        <a:rPr lang="en-US" sz="2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, </m:t>
                      </m:r>
                      <m:r>
                        <a:rPr lang="en-US" sz="2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𝐴𝐵𝐶</m:t>
                      </m:r>
                      <m:r>
                        <a:rPr lang="en-US" sz="2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, </m:t>
                      </m:r>
                      <m:r>
                        <a:rPr lang="en-US" sz="2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𝑁𝑆𝐿</m:t>
                      </m:r>
                      <m:r>
                        <a:rPr lang="en-US" sz="2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…</m:t>
                      </m:r>
                    </m:oMath>
                  </m:oMathPara>
                </a14:m>
                <a:endParaRPr lang="en-UA" sz="2400" i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7B5F8FC6-3175-13CA-ADF0-7273F26B67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5235" y="3946439"/>
                <a:ext cx="2556765" cy="516328"/>
              </a:xfrm>
              <a:prstGeom prst="roundRect">
                <a:avLst>
                  <a:gd name="adj" fmla="val 7356"/>
                </a:avLst>
              </a:prstGeom>
              <a:blipFill>
                <a:blip r:embed="rId4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7096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27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20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14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1A87182C-9614-03D4-1F0A-D07CD117BB3A}"/>
                  </a:ext>
                </a:extLst>
              </p:cNvPr>
              <p:cNvSpPr/>
              <p:nvPr/>
            </p:nvSpPr>
            <p:spPr>
              <a:xfrm>
                <a:off x="6219452" y="41963"/>
                <a:ext cx="5972549" cy="3188917"/>
              </a:xfrm>
              <a:prstGeom prst="roundRect">
                <a:avLst>
                  <a:gd name="adj" fmla="val 230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Трапеція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𝐾𝐿𝑀𝑁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паралелограм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не лежать в одній площині. 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середини відрізків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𝐾𝑁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𝐿𝑀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відповідно. Доведіть, 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𝐷𝐶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𝑀𝑁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знайдіть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𝐶𝐷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𝐾𝐿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=8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</a:t>
                </a:r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=12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</a:t>
                </a:r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1A87182C-9614-03D4-1F0A-D07CD117BB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9452" y="41963"/>
                <a:ext cx="5972549" cy="3188917"/>
              </a:xfrm>
              <a:prstGeom prst="roundRect">
                <a:avLst>
                  <a:gd name="adj" fmla="val 2303"/>
                </a:avLst>
              </a:prstGeom>
              <a:blipFill>
                <a:blip r:embed="rId23"/>
                <a:stretch>
                  <a:fillRect l="-1695" t="-794" r="-1695" b="-35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F6F9758-704F-9FC4-6C80-6084DB629534}"/>
              </a:ext>
            </a:extLst>
          </p:cNvPr>
          <p:cNvCxnSpPr>
            <a:cxnSpLocks/>
          </p:cNvCxnSpPr>
          <p:nvPr/>
        </p:nvCxnSpPr>
        <p:spPr>
          <a:xfrm>
            <a:off x="1856519" y="2663448"/>
            <a:ext cx="4037214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FFD2B6D-3639-F746-064B-29CA0822F127}"/>
              </a:ext>
            </a:extLst>
          </p:cNvPr>
          <p:cNvCxnSpPr>
            <a:cxnSpLocks/>
          </p:cNvCxnSpPr>
          <p:nvPr/>
        </p:nvCxnSpPr>
        <p:spPr>
          <a:xfrm>
            <a:off x="2487000" y="504216"/>
            <a:ext cx="2777807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37D2BC1-A635-AD34-A86D-0E078E5B2E45}"/>
              </a:ext>
            </a:extLst>
          </p:cNvPr>
          <p:cNvCxnSpPr>
            <a:cxnSpLocks/>
          </p:cNvCxnSpPr>
          <p:nvPr/>
        </p:nvCxnSpPr>
        <p:spPr>
          <a:xfrm flipH="1">
            <a:off x="1926948" y="1582158"/>
            <a:ext cx="245300" cy="840089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BADB083-8A72-499A-2611-CF546366D2C5}"/>
              </a:ext>
            </a:extLst>
          </p:cNvPr>
          <p:cNvCxnSpPr>
            <a:cxnSpLocks/>
          </p:cNvCxnSpPr>
          <p:nvPr/>
        </p:nvCxnSpPr>
        <p:spPr>
          <a:xfrm>
            <a:off x="5264807" y="504216"/>
            <a:ext cx="630481" cy="215923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4AE8A12-A3AD-D306-DCA3-85B5B7F0A971}"/>
              </a:ext>
            </a:extLst>
          </p:cNvPr>
          <p:cNvCxnSpPr>
            <a:cxnSpLocks/>
          </p:cNvCxnSpPr>
          <p:nvPr/>
        </p:nvCxnSpPr>
        <p:spPr>
          <a:xfrm>
            <a:off x="2176783" y="1585506"/>
            <a:ext cx="3402227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C8E9681-EC5B-F40A-6E2D-C7D21A5B5E32}"/>
              </a:ext>
            </a:extLst>
          </p:cNvPr>
          <p:cNvCxnSpPr>
            <a:cxnSpLocks/>
          </p:cNvCxnSpPr>
          <p:nvPr/>
        </p:nvCxnSpPr>
        <p:spPr>
          <a:xfrm flipH="1">
            <a:off x="1263827" y="1583832"/>
            <a:ext cx="907932" cy="841669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1827EEE-F966-03B3-9735-BE13937A4256}"/>
              </a:ext>
            </a:extLst>
          </p:cNvPr>
          <p:cNvCxnSpPr>
            <a:cxnSpLocks/>
          </p:cNvCxnSpPr>
          <p:nvPr/>
        </p:nvCxnSpPr>
        <p:spPr>
          <a:xfrm>
            <a:off x="1269888" y="2425501"/>
            <a:ext cx="3402227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694A8B4-0206-FDE7-6141-05E29D79A899}"/>
              </a:ext>
            </a:extLst>
          </p:cNvPr>
          <p:cNvCxnSpPr>
            <a:cxnSpLocks/>
          </p:cNvCxnSpPr>
          <p:nvPr/>
        </p:nvCxnSpPr>
        <p:spPr>
          <a:xfrm flipH="1">
            <a:off x="4668904" y="1582158"/>
            <a:ext cx="907932" cy="841669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F2FB5ED-7A5D-46FE-8E0C-DAF51931ED8A}"/>
              </a:ext>
            </a:extLst>
          </p:cNvPr>
          <p:cNvCxnSpPr>
            <a:cxnSpLocks/>
          </p:cNvCxnSpPr>
          <p:nvPr/>
        </p:nvCxnSpPr>
        <p:spPr>
          <a:xfrm flipH="1">
            <a:off x="2172248" y="504216"/>
            <a:ext cx="314752" cy="107794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2A47FB1-E9B8-EC66-3B53-67F16F66FDBD}"/>
              </a:ext>
            </a:extLst>
          </p:cNvPr>
          <p:cNvCxnSpPr>
            <a:cxnSpLocks/>
          </p:cNvCxnSpPr>
          <p:nvPr/>
        </p:nvCxnSpPr>
        <p:spPr>
          <a:xfrm flipH="1">
            <a:off x="1856980" y="2423827"/>
            <a:ext cx="69968" cy="239621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36AA38C-ADC2-C7FB-74DB-D9C23531E141}"/>
                  </a:ext>
                </a:extLst>
              </p:cNvPr>
              <p:cNvSpPr txBox="1"/>
              <p:nvPr/>
            </p:nvSpPr>
            <p:spPr>
              <a:xfrm>
                <a:off x="1451656" y="262610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36AA38C-ADC2-C7FB-74DB-D9C23531E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656" y="2626106"/>
                <a:ext cx="436945" cy="523220"/>
              </a:xfrm>
              <a:prstGeom prst="rect">
                <a:avLst/>
              </a:prstGeom>
              <a:blipFill>
                <a:blip r:embed="rId24"/>
                <a:stretch>
                  <a:fillRect l="-8571" r="-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1C0A065-167A-DC23-7C8F-DF5425C5A793}"/>
                  </a:ext>
                </a:extLst>
              </p:cNvPr>
              <p:cNvSpPr txBox="1"/>
              <p:nvPr/>
            </p:nvSpPr>
            <p:spPr>
              <a:xfrm>
                <a:off x="5721011" y="2626105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1C0A065-167A-DC23-7C8F-DF5425C5A7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1011" y="2626105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8571" r="-20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33EE470-3B1C-8A3E-1433-40C251656F04}"/>
                  </a:ext>
                </a:extLst>
              </p:cNvPr>
              <p:cNvSpPr txBox="1"/>
              <p:nvPr/>
            </p:nvSpPr>
            <p:spPr>
              <a:xfrm>
                <a:off x="5279465" y="16640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33EE470-3B1C-8A3E-1433-40C251656F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465" y="166406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2E6B744-4D2B-7A92-09D6-ABF489CD9754}"/>
                  </a:ext>
                </a:extLst>
              </p:cNvPr>
              <p:cNvSpPr txBox="1"/>
              <p:nvPr/>
            </p:nvSpPr>
            <p:spPr>
              <a:xfrm>
                <a:off x="2050055" y="16640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2E6B744-4D2B-7A92-09D6-ABF489CD97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055" y="166406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8571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A3401AC-B416-A9F3-8DDA-11FA0F0C3466}"/>
                  </a:ext>
                </a:extLst>
              </p:cNvPr>
              <p:cNvSpPr txBox="1"/>
              <p:nvPr/>
            </p:nvSpPr>
            <p:spPr>
              <a:xfrm>
                <a:off x="939087" y="2354335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A3401AC-B416-A9F3-8DDA-11FA0F0C34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087" y="2354335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 l="-5556" r="-55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07AED19-405F-1E4B-7E25-DD066D91C9BB}"/>
                  </a:ext>
                </a:extLst>
              </p:cNvPr>
              <p:cNvSpPr txBox="1"/>
              <p:nvPr/>
            </p:nvSpPr>
            <p:spPr>
              <a:xfrm>
                <a:off x="4677498" y="222012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07AED19-405F-1E4B-7E25-DD066D91C9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7498" y="2220123"/>
                <a:ext cx="436945" cy="523220"/>
              </a:xfrm>
              <a:prstGeom prst="rect">
                <a:avLst/>
              </a:prstGeom>
              <a:blipFill>
                <a:blip r:embed="rId29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17224CA-F4E8-7251-7FD6-E75B54CA74DA}"/>
                  </a:ext>
                </a:extLst>
              </p:cNvPr>
              <p:cNvSpPr txBox="1"/>
              <p:nvPr/>
            </p:nvSpPr>
            <p:spPr>
              <a:xfrm>
                <a:off x="5590484" y="121133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17224CA-F4E8-7251-7FD6-E75B54CA74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0484" y="1211338"/>
                <a:ext cx="436945" cy="523220"/>
              </a:xfrm>
              <a:prstGeom prst="rect">
                <a:avLst/>
              </a:prstGeom>
              <a:blipFill>
                <a:blip r:embed="rId30"/>
                <a:stretch>
                  <a:fillRect l="-5714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E9B1603-05C0-8BC7-9636-D09B8D984843}"/>
                  </a:ext>
                </a:extLst>
              </p:cNvPr>
              <p:cNvSpPr txBox="1"/>
              <p:nvPr/>
            </p:nvSpPr>
            <p:spPr>
              <a:xfrm>
                <a:off x="1756456" y="120195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E9B1603-05C0-8BC7-9636-D09B8D984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6456" y="1201953"/>
                <a:ext cx="436945" cy="523220"/>
              </a:xfrm>
              <a:prstGeom prst="rect">
                <a:avLst/>
              </a:prstGeom>
              <a:blipFill>
                <a:blip r:embed="rId31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9258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8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680398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1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90954FE-B0AE-F322-D787-515640AE1CFF}"/>
              </a:ext>
            </a:extLst>
          </p:cNvPr>
          <p:cNvGrpSpPr/>
          <p:nvPr/>
        </p:nvGrpSpPr>
        <p:grpSpPr>
          <a:xfrm>
            <a:off x="1297537" y="158797"/>
            <a:ext cx="3919201" cy="4909251"/>
            <a:chOff x="1297537" y="158797"/>
            <a:chExt cx="3919201" cy="490925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7533624-6D82-ECF4-5C2C-B36F27FC29FC}"/>
                </a:ext>
              </a:extLst>
            </p:cNvPr>
            <p:cNvGrpSpPr/>
            <p:nvPr/>
          </p:nvGrpSpPr>
          <p:grpSpPr>
            <a:xfrm>
              <a:off x="1879848" y="469291"/>
              <a:ext cx="2737994" cy="4119210"/>
              <a:chOff x="1812942" y="469291"/>
              <a:chExt cx="2737994" cy="4119210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1A7531FA-EEB5-8CE6-B0CA-87478628BA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12943" y="3429001"/>
                <a:ext cx="2737993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6F1C96E5-22CC-5249-D92C-1417FD7602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12943" y="3429001"/>
                <a:ext cx="524564" cy="115950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8F7FEC89-044D-B0DB-3D24-4C70F734A00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37507" y="3429000"/>
                <a:ext cx="2213429" cy="1155035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E39C3DF4-C61B-12F8-89B1-DB60A4BC57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12943" y="469294"/>
                <a:ext cx="2737993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33ACEAC4-4DC9-D60B-CF6B-02C7BA0A60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12943" y="469294"/>
                <a:ext cx="524564" cy="115950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0BDD82D-A97F-738D-BC0D-9D40E2B303E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37507" y="469293"/>
                <a:ext cx="2213429" cy="1155035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27BB581D-F6FB-8934-66E7-5A3D0743D1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12943" y="469293"/>
                <a:ext cx="0" cy="2959709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2D1EDF6F-2D7C-3EB3-3DAC-2F66FE7497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9143" y="1623040"/>
                <a:ext cx="0" cy="2959709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82486358-458D-3DF2-AFDA-6085D31FD2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47304" y="469291"/>
                <a:ext cx="0" cy="2959709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C89404F4-FCA3-77A0-7A30-8B260816C9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820417" y="1628794"/>
                <a:ext cx="517090" cy="1800205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A4572A07-CD33-F41A-6E3F-FF14C181C0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12942" y="469291"/>
                <a:ext cx="517092" cy="4113458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E84A13D3-9BB9-3067-0F6E-5B1CDA24380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37506" y="469291"/>
                <a:ext cx="2200688" cy="4113458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DA960DE1-9764-00E2-D0B0-CCE579C867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44979" y="1624328"/>
                <a:ext cx="2200687" cy="179892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FB0112A-9D71-47E8-5273-2E59AAB156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78962" y="2528237"/>
                <a:ext cx="1365259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5311E9E-A92E-1452-D66E-50916349EA43}"/>
                    </a:ext>
                  </a:extLst>
                </p:cNvPr>
                <p:cNvSpPr txBox="1"/>
                <p:nvPr/>
              </p:nvSpPr>
              <p:spPr>
                <a:xfrm>
                  <a:off x="2138394" y="4544828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28A4D2B9-B468-EFBE-5E83-0D3903AD28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8394" y="4544828"/>
                  <a:ext cx="436945" cy="523220"/>
                </a:xfrm>
                <a:prstGeom prst="rect">
                  <a:avLst/>
                </a:prstGeom>
                <a:blipFill>
                  <a:blip r:embed="rId23"/>
                  <a:stretch>
                    <a:fillRect l="-2857" r="-5714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2A9E7CF8-CC80-8414-0F17-FF69632F74F8}"/>
                    </a:ext>
                  </a:extLst>
                </p:cNvPr>
                <p:cNvSpPr txBox="1"/>
                <p:nvPr/>
              </p:nvSpPr>
              <p:spPr>
                <a:xfrm>
                  <a:off x="4628102" y="3121541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7E6F130D-BE10-F33B-55A8-B9F605C026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8102" y="3121541"/>
                  <a:ext cx="436945" cy="523220"/>
                </a:xfrm>
                <a:prstGeom prst="rect">
                  <a:avLst/>
                </a:prstGeom>
                <a:blipFill>
                  <a:blip r:embed="rId24"/>
                  <a:stretch>
                    <a:fillRect l="-5714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C3CE23F9-E13E-A4DB-9CBF-C30551C67405}"/>
                    </a:ext>
                  </a:extLst>
                </p:cNvPr>
                <p:cNvSpPr txBox="1"/>
                <p:nvPr/>
              </p:nvSpPr>
              <p:spPr>
                <a:xfrm>
                  <a:off x="1463592" y="3127293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318881E7-9F15-B99C-B402-2D415298EF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63592" y="3127293"/>
                  <a:ext cx="436945" cy="523220"/>
                </a:xfrm>
                <a:prstGeom prst="rect">
                  <a:avLst/>
                </a:prstGeom>
                <a:blipFill>
                  <a:blip r:embed="rId25"/>
                  <a:stretch>
                    <a:fillRect l="-5714" r="-5714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B56815B5-DCA8-3D44-62FB-96DB96FC5D66}"/>
                    </a:ext>
                  </a:extLst>
                </p:cNvPr>
                <p:cNvSpPr txBox="1"/>
                <p:nvPr/>
              </p:nvSpPr>
              <p:spPr>
                <a:xfrm>
                  <a:off x="2247630" y="959833"/>
                  <a:ext cx="65541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CB4A1265-B5E3-A2B5-70DF-07FE4C105F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47630" y="959833"/>
                  <a:ext cx="655417" cy="523220"/>
                </a:xfrm>
                <a:prstGeom prst="rect">
                  <a:avLst/>
                </a:prstGeom>
                <a:blipFill>
                  <a:blip r:embed="rId26"/>
                  <a:stretch>
                    <a:fillRect b="-238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B827AB6-C7C8-B6BF-3050-F2808C64703D}"/>
                    </a:ext>
                  </a:extLst>
                </p:cNvPr>
                <p:cNvSpPr txBox="1"/>
                <p:nvPr/>
              </p:nvSpPr>
              <p:spPr>
                <a:xfrm>
                  <a:off x="1297537" y="163143"/>
                  <a:ext cx="65541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51B11900-390A-09BD-C526-DA4BC47356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97537" y="163143"/>
                  <a:ext cx="655417" cy="523220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9F1B2D7-77F0-B655-8CFB-2D3F1D92F4AD}"/>
                    </a:ext>
                  </a:extLst>
                </p:cNvPr>
                <p:cNvSpPr txBox="1"/>
                <p:nvPr/>
              </p:nvSpPr>
              <p:spPr>
                <a:xfrm>
                  <a:off x="4561321" y="158797"/>
                  <a:ext cx="65541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6613F436-8302-532D-C30E-8A1372A134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1321" y="158797"/>
                  <a:ext cx="655417" cy="523220"/>
                </a:xfrm>
                <a:prstGeom prst="rect">
                  <a:avLst/>
                </a:prstGeom>
                <a:blipFill>
                  <a:blip r:embed="rId28"/>
                  <a:stretch>
                    <a:fillRect b="-238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F10CF03A-7E34-D07A-178E-F2DAD566B5A5}"/>
                    </a:ext>
                  </a:extLst>
                </p:cNvPr>
                <p:cNvSpPr txBox="1"/>
                <p:nvPr/>
              </p:nvSpPr>
              <p:spPr>
                <a:xfrm>
                  <a:off x="1785023" y="2238002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4F123EEE-1406-B969-DC22-D8D3E0EB18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5023" y="2238002"/>
                  <a:ext cx="436945" cy="523220"/>
                </a:xfrm>
                <a:prstGeom prst="rect">
                  <a:avLst/>
                </a:prstGeom>
                <a:blipFill>
                  <a:blip r:embed="rId29"/>
                  <a:stretch>
                    <a:fillRect l="-5714" r="-857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C734224-1437-B644-1A18-3C664B92EF7F}"/>
                    </a:ext>
                  </a:extLst>
                </p:cNvPr>
                <p:cNvSpPr txBox="1"/>
                <p:nvPr/>
              </p:nvSpPr>
              <p:spPr>
                <a:xfrm>
                  <a:off x="3574738" y="2161802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A4CC30BF-9CA0-B7F0-5920-A6BAB091ED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74738" y="2161802"/>
                  <a:ext cx="436945" cy="523220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15EF1373-F1F1-7587-6D49-522094A590DF}"/>
                  </a:ext>
                </a:extLst>
              </p:cNvPr>
              <p:cNvSpPr/>
              <p:nvPr/>
            </p:nvSpPr>
            <p:spPr>
              <a:xfrm>
                <a:off x="5216739" y="41964"/>
                <a:ext cx="6975262" cy="2945446"/>
              </a:xfrm>
              <a:prstGeom prst="roundRect">
                <a:avLst>
                  <a:gd name="adj" fmla="val 230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- </a:t>
                </a:r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трикутна призма.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  <m:sSub>
                      <m:sSubPr>
                        <m:ctrlPr>
                          <a:rPr lang="en-US" sz="26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6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6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6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 квадрати з ребрами довжиною 1 м, діагоналі яких перетинаються в точках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</m:oMath>
                </a14:m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</m:t>
                    </m:r>
                  </m:oMath>
                </a14:m>
                <a:r>
                  <a:rPr lang="en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відповідно. В основі даної призми правильний трикутник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en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Доведіть, що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𝐾𝐿</m:t>
                    </m:r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𝐵𝐶</m:t>
                    </m:r>
                  </m:oMath>
                </a14:m>
                <a:r>
                  <a:rPr lang="en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знайдіть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6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𝐵𝐾𝐿𝐶</m:t>
                        </m:r>
                      </m:sub>
                    </m:sSub>
                  </m:oMath>
                </a14:m>
                <a:endParaRPr lang="en-UA" sz="26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15EF1373-F1F1-7587-6D49-522094A590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6739" y="41964"/>
                <a:ext cx="6975262" cy="2945446"/>
              </a:xfrm>
              <a:prstGeom prst="roundRect">
                <a:avLst>
                  <a:gd name="adj" fmla="val 2303"/>
                </a:avLst>
              </a:prstGeom>
              <a:blipFill>
                <a:blip r:embed="rId31"/>
                <a:stretch>
                  <a:fillRect l="-1270" t="-1288" r="-1089" b="-34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9299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68039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47554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0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3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5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7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9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1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061F19D-033D-BBC8-C108-4327DC6727D2}"/>
              </a:ext>
            </a:extLst>
          </p:cNvPr>
          <p:cNvSpPr/>
          <p:nvPr/>
        </p:nvSpPr>
        <p:spPr>
          <a:xfrm>
            <a:off x="1243014" y="134273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паралельності прямих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D0313B0-48C3-A838-EDD7-9294E8B68ACF}"/>
              </a:ext>
            </a:extLst>
          </p:cNvPr>
          <p:cNvSpPr/>
          <p:nvPr/>
        </p:nvSpPr>
        <p:spPr>
          <a:xfrm>
            <a:off x="1569928" y="4643125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Скільки пар паралельних ребер має тетраедр?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A49CD21-FCEA-9A7C-ECCB-412E45230F63}"/>
              </a:ext>
            </a:extLst>
          </p:cNvPr>
          <p:cNvSpPr/>
          <p:nvPr/>
        </p:nvSpPr>
        <p:spPr>
          <a:xfrm>
            <a:off x="1569929" y="5940207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правильно, що прямі в просторі паралельні, якщо вони не перетинаються?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6256C96-6A11-2F4D-3D5D-9EFE71AC406A}"/>
              </a:ext>
            </a:extLst>
          </p:cNvPr>
          <p:cNvSpPr/>
          <p:nvPr/>
        </p:nvSpPr>
        <p:spPr>
          <a:xfrm>
            <a:off x="1243014" y="1578757"/>
            <a:ext cx="10672762" cy="89500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мимобіжності прямих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656564B-A38F-70AA-8C8C-DF14F3CE0DE1}"/>
              </a:ext>
            </a:extLst>
          </p:cNvPr>
          <p:cNvSpPr/>
          <p:nvPr/>
        </p:nvSpPr>
        <p:spPr>
          <a:xfrm>
            <a:off x="1243014" y="3162356"/>
            <a:ext cx="10672762" cy="115043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Скільки площин можна провести через пряму і точку, що їй не належить?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6973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8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20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2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F857611-5062-AA25-EE03-AE1337C59B96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D7CEF13-8C78-5F14-0C55-D2D8FF8A0732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</a:t>
            </a:r>
            <a:r>
              <a:rPr lang="cs-CZ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2.14</a:t>
            </a:r>
            <a:r>
              <a:rPr lang="en-US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2.25; 2.39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2A52EA8-A68D-CBF8-FCE2-F9B0066A2BD6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9851921-47B6-A08E-7436-CFEE73CB70A1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</a:t>
            </a:r>
            <a:r>
              <a:rPr lang="cs-CZ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4, 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п.27 – 29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28.8; 28.10; 29.13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905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1374</TotalTime>
  <Words>554</Words>
  <Application>Microsoft Macintosh PowerPoint</Application>
  <PresentationFormat>Widescreen</PresentationFormat>
  <Paragraphs>158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10 // www.matnova.com.ua</dc:title>
  <dc:subject>САЙТ МАТЕМАТИКА НОВА, РОЗРОБКИ УРОКІВ ГЕОМЕТРІЇ 10 КЛАС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2023-07-08T18:58:06Z</dcterms:created>
  <dcterms:modified xsi:type="dcterms:W3CDTF">2023-10-08T09:57:18Z</dcterms:modified>
  <cp:category>Розробки уроків з геометрії www.matnova.com.ua</cp:category>
</cp:coreProperties>
</file>