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74" r:id="rId2"/>
    <p:sldId id="284" r:id="rId3"/>
    <p:sldId id="276" r:id="rId4"/>
    <p:sldId id="291" r:id="rId5"/>
    <p:sldId id="292" r:id="rId6"/>
    <p:sldId id="285" r:id="rId7"/>
    <p:sldId id="286" r:id="rId8"/>
    <p:sldId id="287" r:id="rId9"/>
    <p:sldId id="288" r:id="rId10"/>
    <p:sldId id="293" r:id="rId11"/>
    <p:sldId id="294" r:id="rId12"/>
    <p:sldId id="295" r:id="rId13"/>
    <p:sldId id="290" r:id="rId14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667A"/>
    <a:srgbClr val="FFFFFF"/>
    <a:srgbClr val="FF6700"/>
    <a:srgbClr val="4F6D7A"/>
    <a:srgbClr val="34526E"/>
    <a:srgbClr val="3A6EA5"/>
    <a:srgbClr val="424651"/>
    <a:srgbClr val="7A8B99"/>
    <a:srgbClr val="4C5B5C"/>
    <a:srgbClr val="A67F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365AE7-05DF-B445-93EB-692AE67FB5BD}" v="4" dt="2024-09-09T14:48:08.5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93"/>
    <p:restoredTop sz="94719"/>
  </p:normalViewPr>
  <p:slideViewPr>
    <p:cSldViewPr snapToGrid="0">
      <p:cViewPr varScale="1">
        <p:scale>
          <a:sx n="147" d="100"/>
          <a:sy n="147" d="100"/>
        </p:scale>
        <p:origin x="1024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9C530EF2-91AF-C04B-BCA4-1D954C0A83D3}"/>
    <pc:docChg chg="undo custSel addSld delSld modSld">
      <pc:chgData name="Kulinich Bohdan" userId="48e65c9f34e137d0" providerId="LiveId" clId="{9C530EF2-91AF-C04B-BCA4-1D954C0A83D3}" dt="2023-07-12T16:32:55.196" v="3602" actId="20577"/>
      <pc:docMkLst>
        <pc:docMk/>
      </pc:docMkLst>
      <pc:sldChg chg="addSp delSp modSp mod delAnim modAnim">
        <pc:chgData name="Kulinich Bohdan" userId="48e65c9f34e137d0" providerId="LiveId" clId="{9C530EF2-91AF-C04B-BCA4-1D954C0A83D3}" dt="2023-06-29T14:34:01.285" v="193" actId="14429"/>
        <pc:sldMkLst>
          <pc:docMk/>
          <pc:sldMk cId="1429824012" sldId="274"/>
        </pc:sldMkLst>
        <pc:spChg chg="mod modVis">
          <ac:chgData name="Kulinich Bohdan" userId="48e65c9f34e137d0" providerId="LiveId" clId="{9C530EF2-91AF-C04B-BCA4-1D954C0A83D3}" dt="2023-06-29T14:34:01.285" v="19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C530EF2-91AF-C04B-BCA4-1D954C0A83D3}" dt="2023-06-29T14:32:37.439" v="177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C530EF2-91AF-C04B-BCA4-1D954C0A83D3}" dt="2023-06-29T14:32:44.750" v="189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">
          <ac:chgData name="Kulinich Bohdan" userId="48e65c9f34e137d0" providerId="LiveId" clId="{9C530EF2-91AF-C04B-BCA4-1D954C0A83D3}" dt="2023-06-29T14:19:58.632" v="111" actId="931"/>
          <ac:picMkLst>
            <pc:docMk/>
            <pc:sldMk cId="1429824012" sldId="274"/>
            <ac:picMk id="3" creationId="{431B1D0E-0C75-D234-41F1-6914608083ED}"/>
          </ac:picMkLst>
        </pc:picChg>
        <pc:picChg chg="add del mod">
          <ac:chgData name="Kulinich Bohdan" userId="48e65c9f34e137d0" providerId="LiveId" clId="{9C530EF2-91AF-C04B-BCA4-1D954C0A83D3}" dt="2023-06-29T14:31:30.500" v="116" actId="478"/>
          <ac:picMkLst>
            <pc:docMk/>
            <pc:sldMk cId="1429824012" sldId="274"/>
            <ac:picMk id="5" creationId="{121695A7-F32C-5564-0D4F-86E3335269C8}"/>
          </ac:picMkLst>
        </pc:picChg>
        <pc:picChg chg="del">
          <ac:chgData name="Kulinich Bohdan" userId="48e65c9f34e137d0" providerId="LiveId" clId="{9C530EF2-91AF-C04B-BCA4-1D954C0A83D3}" dt="2023-06-29T11:50:23.533" v="31" actId="478"/>
          <ac:picMkLst>
            <pc:docMk/>
            <pc:sldMk cId="1429824012" sldId="274"/>
            <ac:picMk id="7" creationId="{958DD825-F559-A218-3E7F-39819911C329}"/>
          </ac:picMkLst>
        </pc:picChg>
        <pc:picChg chg="add mod">
          <ac:chgData name="Kulinich Bohdan" userId="48e65c9f34e137d0" providerId="LiveId" clId="{9C530EF2-91AF-C04B-BCA4-1D954C0A83D3}" dt="2023-06-29T14:32:04.342" v="120" actId="167"/>
          <ac:picMkLst>
            <pc:docMk/>
            <pc:sldMk cId="1429824012" sldId="274"/>
            <ac:picMk id="13" creationId="{B9D639A1-0DBF-E97C-9854-513A1DAAE089}"/>
          </ac:picMkLst>
        </pc:picChg>
      </pc:sldChg>
      <pc:sldChg chg="addSp delSp modSp mod modTransition setBg modAnim">
        <pc:chgData name="Kulinich Bohdan" userId="48e65c9f34e137d0" providerId="LiveId" clId="{9C530EF2-91AF-C04B-BCA4-1D954C0A83D3}" dt="2023-07-06T17:50:53.146" v="3306" actId="14100"/>
        <pc:sldMkLst>
          <pc:docMk/>
          <pc:sldMk cId="2154405015" sldId="276"/>
        </pc:sldMkLst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" creationId="{46D0975F-194A-35D0-0F30-D2DEA7A3F26A}"/>
          </ac:spMkLst>
        </pc:spChg>
        <pc:spChg chg="mod">
          <ac:chgData name="Kulinich Bohdan" userId="48e65c9f34e137d0" providerId="LiveId" clId="{9C530EF2-91AF-C04B-BCA4-1D954C0A83D3}" dt="2023-06-30T11:38:21.378" v="500" actId="14826"/>
          <ac:spMkLst>
            <pc:docMk/>
            <pc:sldMk cId="2154405015" sldId="276"/>
            <ac:spMk id="3" creationId="{92DB6DC7-3F79-79CC-FA1E-B40BF5370E8F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8" creationId="{D8EEDCF7-3CF4-A4CC-F861-64C27772FDA3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4" creationId="{821AA3DF-C920-F874-D6D9-99924C73547E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5" creationId="{2B33E153-DE95-B7DE-8255-505DFDA46D22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6" creationId="{A9AAFAD4-41E1-129C-AEC2-24A62E56E687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6-29T19:17:22.851" v="203" actId="478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C530EF2-91AF-C04B-BCA4-1D954C0A83D3}" dt="2023-07-01T12:27:48.812" v="1178" actId="1038"/>
          <ac:spMkLst>
            <pc:docMk/>
            <pc:sldMk cId="2154405015" sldId="276"/>
            <ac:spMk id="60" creationId="{60BE3299-5779-F5CD-106E-C06578A78B43}"/>
          </ac:spMkLst>
        </pc:spChg>
        <pc:spChg chg="add mod">
          <ac:chgData name="Kulinich Bohdan" userId="48e65c9f34e137d0" providerId="LiveId" clId="{9C530EF2-91AF-C04B-BCA4-1D954C0A83D3}" dt="2023-07-01T12:22:39.318" v="975" actId="1037"/>
          <ac:spMkLst>
            <pc:docMk/>
            <pc:sldMk cId="2154405015" sldId="276"/>
            <ac:spMk id="61" creationId="{C0FD78B6-F646-AEA1-6357-96D0C5A358D8}"/>
          </ac:spMkLst>
        </pc:spChg>
        <pc:spChg chg="add mod">
          <ac:chgData name="Kulinich Bohdan" userId="48e65c9f34e137d0" providerId="LiveId" clId="{9C530EF2-91AF-C04B-BCA4-1D954C0A83D3}" dt="2023-07-06T17:50:53.146" v="3306" actId="14100"/>
          <ac:spMkLst>
            <pc:docMk/>
            <pc:sldMk cId="2154405015" sldId="276"/>
            <ac:spMk id="62" creationId="{8ED46326-4D34-F110-457D-D06F42ADEF1D}"/>
          </ac:spMkLst>
        </pc:spChg>
        <pc:spChg chg="add mod">
          <ac:chgData name="Kulinich Bohdan" userId="48e65c9f34e137d0" providerId="LiveId" clId="{9C530EF2-91AF-C04B-BCA4-1D954C0A83D3}" dt="2023-07-01T13:39:35.011" v="1235" actId="20577"/>
          <ac:spMkLst>
            <pc:docMk/>
            <pc:sldMk cId="2154405015" sldId="276"/>
            <ac:spMk id="63" creationId="{75846A22-48DA-353E-478A-970FAC31077F}"/>
          </ac:spMkLst>
        </pc:spChg>
        <pc:spChg chg="add mod">
          <ac:chgData name="Kulinich Bohdan" userId="48e65c9f34e137d0" providerId="LiveId" clId="{9C530EF2-91AF-C04B-BCA4-1D954C0A83D3}" dt="2023-07-06T17:50:53.146" v="3306" actId="14100"/>
          <ac:spMkLst>
            <pc:docMk/>
            <pc:sldMk cId="2154405015" sldId="276"/>
            <ac:spMk id="64" creationId="{DF9E4494-43E9-ADF0-7640-4E8D5C871E26}"/>
          </ac:spMkLst>
        </pc:spChg>
        <pc:spChg chg="add mod">
          <ac:chgData name="Kulinich Bohdan" userId="48e65c9f34e137d0" providerId="LiveId" clId="{9C530EF2-91AF-C04B-BCA4-1D954C0A83D3}" dt="2023-07-01T12:27:05.869" v="1128" actId="14100"/>
          <ac:spMkLst>
            <pc:docMk/>
            <pc:sldMk cId="2154405015" sldId="276"/>
            <ac:spMk id="65" creationId="{D7920CE7-89C3-414C-2839-965A6DCDB0FF}"/>
          </ac:spMkLst>
        </pc:spChg>
        <pc:spChg chg="mod">
          <ac:chgData name="Kulinich Bohdan" userId="48e65c9f34e137d0" providerId="LiveId" clId="{9C530EF2-91AF-C04B-BCA4-1D954C0A83D3}" dt="2023-06-30T11:38:39.714" v="502" actId="1482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8:30.506" v="501" actId="1482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29T19:27:40.906" v="226" actId="14826"/>
          <ac:spMkLst>
            <pc:docMk/>
            <pc:sldMk cId="2154405015" sldId="276"/>
            <ac:spMk id="98" creationId="{2C341009-537C-63E8-9AFC-39B4BF1CB723}"/>
          </ac:spMkLst>
        </pc:spChg>
        <pc:spChg chg="mod">
          <ac:chgData name="Kulinich Bohdan" userId="48e65c9f34e137d0" providerId="LiveId" clId="{9C530EF2-91AF-C04B-BCA4-1D954C0A83D3}" dt="2023-06-29T19:27:52.932" v="227" actId="1482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8:47.342" v="503" actId="14826"/>
          <ac:spMkLst>
            <pc:docMk/>
            <pc:sldMk cId="2154405015" sldId="276"/>
            <ac:spMk id="125" creationId="{E100AAC2-3085-4921-E247-3FB536ECCC14}"/>
          </ac:spMkLst>
        </pc:spChg>
        <pc:grpChg chg="add mod">
          <ac:chgData name="Kulinich Bohdan" userId="48e65c9f34e137d0" providerId="LiveId" clId="{9C530EF2-91AF-C04B-BCA4-1D954C0A83D3}" dt="2023-06-30T11:38:21.378" v="500" actId="14826"/>
          <ac:grpSpMkLst>
            <pc:docMk/>
            <pc:sldMk cId="2154405015" sldId="276"/>
            <ac:grpSpMk id="2" creationId="{0F829C7A-0C4C-B918-A204-FA5152B9CE67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9C530EF2-91AF-C04B-BCA4-1D954C0A83D3}" dt="2023-06-29T19:17:22.851" v="203" actId="478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9C530EF2-91AF-C04B-BCA4-1D954C0A83D3}" dt="2023-06-30T11:38:39.714" v="502" actId="14826"/>
          <ac:grpSpMkLst>
            <pc:docMk/>
            <pc:sldMk cId="2154405015" sldId="27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8:30.506" v="501" actId="14826"/>
          <ac:grpSpMkLst>
            <pc:docMk/>
            <pc:sldMk cId="2154405015" sldId="276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36:57.055" v="250" actId="1076"/>
          <ac:grpSpMkLst>
            <pc:docMk/>
            <pc:sldMk cId="2154405015" sldId="276"/>
            <ac:grpSpMk id="97" creationId="{EE784364-75E2-3727-C2F2-D018915CAEC4}"/>
          </ac:grpSpMkLst>
        </pc:grpChg>
        <pc:grpChg chg="del mod">
          <ac:chgData name="Kulinich Bohdan" userId="48e65c9f34e137d0" providerId="LiveId" clId="{9C530EF2-91AF-C04B-BCA4-1D954C0A83D3}" dt="2023-06-29T20:39:10.393" v="472" actId="478"/>
          <ac:grpSpMkLst>
            <pc:docMk/>
            <pc:sldMk cId="2154405015" sldId="27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8:47.342" v="503" actId="14826"/>
          <ac:grpSpMkLst>
            <pc:docMk/>
            <pc:sldMk cId="2154405015" sldId="276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6-30T11:38:21.378" v="500" actId="14826"/>
          <ac:picMkLst>
            <pc:docMk/>
            <pc:sldMk cId="2154405015" sldId="276"/>
            <ac:picMk id="4" creationId="{12DDA22A-C3D3-0028-D946-EC0EF0661A61}"/>
          </ac:picMkLst>
        </pc:picChg>
        <pc:picChg chg="mod modVis">
          <ac:chgData name="Kulinich Bohdan" userId="48e65c9f34e137d0" providerId="LiveId" clId="{9C530EF2-91AF-C04B-BCA4-1D954C0A83D3}" dt="2023-06-30T11:38:49.643" v="504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 modVis">
          <ac:chgData name="Kulinich Bohdan" userId="48e65c9f34e137d0" providerId="LiveId" clId="{9C530EF2-91AF-C04B-BCA4-1D954C0A83D3}" dt="2023-06-29T19:57:10.502" v="385" actId="478"/>
          <ac:picMkLst>
            <pc:docMk/>
            <pc:sldMk cId="2154405015" sldId="276"/>
            <ac:picMk id="25" creationId="{E8BEA7BE-2645-D91E-0DF3-0DCC4229B783}"/>
          </ac:picMkLst>
        </pc:picChg>
        <pc:picChg chg="add mod modVis">
          <ac:chgData name="Kulinich Bohdan" userId="48e65c9f34e137d0" providerId="LiveId" clId="{9C530EF2-91AF-C04B-BCA4-1D954C0A83D3}" dt="2023-06-30T11:38:53.147" v="509" actId="14429"/>
          <ac:picMkLst>
            <pc:docMk/>
            <pc:sldMk cId="2154405015" sldId="276"/>
            <ac:picMk id="39" creationId="{B79CBDC5-F8CF-D05C-7589-DA24E3FCE126}"/>
          </ac:picMkLst>
        </pc:picChg>
        <pc:picChg chg="mod">
          <ac:chgData name="Kulinich Bohdan" userId="48e65c9f34e137d0" providerId="LiveId" clId="{9C530EF2-91AF-C04B-BCA4-1D954C0A83D3}" dt="2023-06-30T11:38:39.714" v="502" actId="1482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8:30.506" v="501" actId="1482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29T19:27:40.906" v="226" actId="1482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9C530EF2-91AF-C04B-BCA4-1D954C0A83D3}" dt="2023-06-29T19:27:52.932" v="227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7-06T17:33:35.753" v="3233"/>
          <ac:picMkLst>
            <pc:docMk/>
            <pc:sldMk cId="2154405015" sldId="27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38:51.523" v="506" actId="14429"/>
          <ac:picMkLst>
            <pc:docMk/>
            <pc:sldMk cId="2154405015" sldId="276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1:38:55.749" v="510" actId="14430"/>
          <ac:picMkLst>
            <pc:docMk/>
            <pc:sldMk cId="2154405015" sldId="276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29T20:32:38.087" v="450" actId="170"/>
          <ac:picMkLst>
            <pc:docMk/>
            <pc:sldMk cId="2154405015" sldId="276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8:52.023" v="507" actId="14429"/>
          <ac:picMkLst>
            <pc:docMk/>
            <pc:sldMk cId="2154405015" sldId="276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1:38:52.439" v="508" actId="14429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8:47.342" v="503" actId="14826"/>
          <ac:picMkLst>
            <pc:docMk/>
            <pc:sldMk cId="2154405015" sldId="276"/>
            <ac:picMk id="127" creationId="{7EB5A0BC-CD74-8A75-DAF6-24215595FB62}"/>
          </ac:picMkLst>
        </pc:picChg>
        <pc:cxnChg chg="add del mod">
          <ac:chgData name="Kulinich Bohdan" userId="48e65c9f34e137d0" providerId="LiveId" clId="{9C530EF2-91AF-C04B-BCA4-1D954C0A83D3}" dt="2023-06-30T12:37:29.919" v="657" actId="478"/>
          <ac:cxnSpMkLst>
            <pc:docMk/>
            <pc:sldMk cId="2154405015" sldId="276"/>
            <ac:cxnSpMk id="6" creationId="{4205F656-9909-16AB-3BFB-B3E0180C1DDF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7" creationId="{26D216EC-F4B2-543D-67CE-CAF1AB42E30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4" creationId="{AA082CB8-6A45-C5CC-4D30-2A9CE3A2E328}"/>
          </ac:cxnSpMkLst>
        </pc:cxnChg>
        <pc:cxnChg chg="add del mod">
          <ac:chgData name="Kulinich Bohdan" userId="48e65c9f34e137d0" providerId="LiveId" clId="{9C530EF2-91AF-C04B-BCA4-1D954C0A83D3}" dt="2023-06-30T12:37:31.742" v="658" actId="478"/>
          <ac:cxnSpMkLst>
            <pc:docMk/>
            <pc:sldMk cId="2154405015" sldId="276"/>
            <ac:cxnSpMk id="15" creationId="{EF3E88C0-C18E-1D84-2E8A-F53BEC4D285A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16" creationId="{686EFAED-A56F-C54E-56A6-CE8EB62EE533}"/>
          </ac:cxnSpMkLst>
        </pc:cxnChg>
        <pc:cxnChg chg="add del mod">
          <ac:chgData name="Kulinich Bohdan" userId="48e65c9f34e137d0" providerId="LiveId" clId="{9C530EF2-91AF-C04B-BCA4-1D954C0A83D3}" dt="2023-06-30T12:38:02.555" v="667" actId="478"/>
          <ac:cxnSpMkLst>
            <pc:docMk/>
            <pc:sldMk cId="2154405015" sldId="276"/>
            <ac:cxnSpMk id="18" creationId="{CB260504-8E39-B6F2-5BF9-5065B926EE80}"/>
          </ac:cxnSpMkLst>
        </pc:cxnChg>
        <pc:cxnChg chg="add del mod">
          <ac:chgData name="Kulinich Bohdan" userId="48e65c9f34e137d0" providerId="LiveId" clId="{9C530EF2-91AF-C04B-BCA4-1D954C0A83D3}" dt="2023-06-30T12:38:04.140" v="669" actId="478"/>
          <ac:cxnSpMkLst>
            <pc:docMk/>
            <pc:sldMk cId="2154405015" sldId="276"/>
            <ac:cxnSpMk id="21" creationId="{BC6253A1-12CA-E3F0-F64F-60540D46BAA7}"/>
          </ac:cxnSpMkLst>
        </pc:cxnChg>
        <pc:cxnChg chg="add del mod">
          <ac:chgData name="Kulinich Bohdan" userId="48e65c9f34e137d0" providerId="LiveId" clId="{9C530EF2-91AF-C04B-BCA4-1D954C0A83D3}" dt="2023-06-30T12:38:03.448" v="668" actId="478"/>
          <ac:cxnSpMkLst>
            <pc:docMk/>
            <pc:sldMk cId="2154405015" sldId="276"/>
            <ac:cxnSpMk id="24" creationId="{D7A8774A-11D0-3434-3184-5CFE13F4D9D3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0" creationId="{E35CCC1B-D63B-0F8A-E14A-777FB6CAEA28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1" creationId="{F71F8941-8934-FB3C-6A3B-9D7EE28FA8F2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3" creationId="{2F07D0BE-9735-9C6D-430D-B743DA0904A6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36" creationId="{637C6D31-830D-CBAD-22D9-5DC6B25DBAE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0" creationId="{E32661A5-2342-CE9C-1B81-9D26F827C4A4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49" creationId="{78DA8C6D-92F8-562A-187F-04BA6B312C6D}"/>
          </ac:cxnSpMkLst>
        </pc:cxnChg>
        <pc:cxnChg chg="add mod">
          <ac:chgData name="Kulinich Bohdan" userId="48e65c9f34e137d0" providerId="LiveId" clId="{9C530EF2-91AF-C04B-BCA4-1D954C0A83D3}" dt="2023-07-01T12:27:48.812" v="1178" actId="1038"/>
          <ac:cxnSpMkLst>
            <pc:docMk/>
            <pc:sldMk cId="2154405015" sldId="276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9.555" v="200" actId="2696"/>
        <pc:sldMkLst>
          <pc:docMk/>
          <pc:sldMk cId="288857224" sldId="277"/>
        </pc:sldMkLst>
      </pc:sldChg>
      <pc:sldChg chg="addSp delSp modSp add del mod setBg delAnim modAnim">
        <pc:chgData name="Kulinich Bohdan" userId="48e65c9f34e137d0" providerId="LiveId" clId="{9C530EF2-91AF-C04B-BCA4-1D954C0A83D3}" dt="2023-07-06T17:38:21.258" v="3255" actId="2696"/>
        <pc:sldMkLst>
          <pc:docMk/>
          <pc:sldMk cId="3892148844" sldId="278"/>
        </pc:sldMkLst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3" creationId="{234CD62C-F205-9437-3850-51290BDE4670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7" creationId="{D5ED493C-1317-3ED4-68AA-5A839CEEC2EF}"/>
          </ac:spMkLst>
        </pc:spChg>
        <pc:spChg chg="add mod">
          <ac:chgData name="Kulinich Bohdan" userId="48e65c9f34e137d0" providerId="LiveId" clId="{9C530EF2-91AF-C04B-BCA4-1D954C0A83D3}" dt="2023-07-06T17:31:46.684" v="3227" actId="1076"/>
          <ac:spMkLst>
            <pc:docMk/>
            <pc:sldMk cId="3892148844" sldId="278"/>
            <ac:spMk id="8" creationId="{D9853197-E17A-D0B8-923B-D0487029C043}"/>
          </ac:spMkLst>
        </pc:spChg>
        <pc:spChg chg="del">
          <ac:chgData name="Kulinich Bohdan" userId="48e65c9f34e137d0" providerId="LiveId" clId="{9C530EF2-91AF-C04B-BCA4-1D954C0A83D3}" dt="2023-07-06T17:31:35.509" v="3225" actId="478"/>
          <ac:spMkLst>
            <pc:docMk/>
            <pc:sldMk cId="3892148844" sldId="278"/>
            <ac:spMk id="26" creationId="{95E4741B-7DBC-71A3-746B-F8391E708773}"/>
          </ac:spMkLst>
        </pc:spChg>
      </pc:sldChg>
      <pc:sldChg chg="del">
        <pc:chgData name="Kulinich Bohdan" userId="48e65c9f34e137d0" providerId="LiveId" clId="{9C530EF2-91AF-C04B-BCA4-1D954C0A83D3}" dt="2023-06-29T19:17:06.563" v="196" actId="2696"/>
        <pc:sldMkLst>
          <pc:docMk/>
          <pc:sldMk cId="2337633875" sldId="279"/>
        </pc:sldMkLst>
      </pc:sldChg>
      <pc:sldChg chg="del">
        <pc:chgData name="Kulinich Bohdan" userId="48e65c9f34e137d0" providerId="LiveId" clId="{9C530EF2-91AF-C04B-BCA4-1D954C0A83D3}" dt="2023-06-29T19:44:12.706" v="313" actId="2696"/>
        <pc:sldMkLst>
          <pc:docMk/>
          <pc:sldMk cId="945877188" sldId="280"/>
        </pc:sldMkLst>
      </pc:sldChg>
      <pc:sldChg chg="modSp modTransition">
        <pc:chgData name="Kulinich Bohdan" userId="48e65c9f34e137d0" providerId="LiveId" clId="{9C530EF2-91AF-C04B-BCA4-1D954C0A83D3}" dt="2023-06-29T19:44:36.811" v="322"/>
        <pc:sldMkLst>
          <pc:docMk/>
          <pc:sldMk cId="3313802318" sldId="284"/>
        </pc:sldMkLst>
        <pc:spChg chg="mod">
          <ac:chgData name="Kulinich Bohdan" userId="48e65c9f34e137d0" providerId="LiveId" clId="{9C530EF2-91AF-C04B-BCA4-1D954C0A83D3}" dt="2023-06-29T11:42:11.578" v="28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C530EF2-91AF-C04B-BCA4-1D954C0A83D3}" dt="2023-06-29T11:42:14.683" v="29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add mod modTransition setBg addAnim delAnim modAnim">
        <pc:chgData name="Kulinich Bohdan" userId="48e65c9f34e137d0" providerId="LiveId" clId="{9C530EF2-91AF-C04B-BCA4-1D954C0A83D3}" dt="2023-07-06T17:33:53.812" v="3236"/>
        <pc:sldMkLst>
          <pc:docMk/>
          <pc:sldMk cId="3015501688" sldId="285"/>
        </pc:sldMkLst>
        <pc:spChg chg="add del">
          <ac:chgData name="Kulinich Bohdan" userId="48e65c9f34e137d0" providerId="LiveId" clId="{9C530EF2-91AF-C04B-BCA4-1D954C0A83D3}" dt="2023-06-29T20:53:03.912" v="492" actId="478"/>
          <ac:spMkLst>
            <pc:docMk/>
            <pc:sldMk cId="3015501688" sldId="285"/>
            <ac:spMk id="7" creationId="{27E42EE8-4774-915A-8F8E-9563222DEC7A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29" creationId="{F310FABB-6CA3-5133-8D31-300B36486584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0" creationId="{40BAC75A-C1F7-1B38-A5B2-52BD1775F959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1" creationId="{A628787E-D2A9-3CBE-36D6-0D12ECEA052F}"/>
          </ac:spMkLst>
        </pc:spChg>
        <pc:spChg chg="add mod topLvl">
          <ac:chgData name="Kulinich Bohdan" userId="48e65c9f34e137d0" providerId="LiveId" clId="{9C530EF2-91AF-C04B-BCA4-1D954C0A83D3}" dt="2023-07-03T08:45:44.117" v="1762" actId="164"/>
          <ac:spMkLst>
            <pc:docMk/>
            <pc:sldMk cId="3015501688" sldId="285"/>
            <ac:spMk id="32" creationId="{8C02D7C5-CE69-601C-C7C2-CFA6CF8CDC1C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3" creationId="{D1B33BC4-8183-9D85-D82B-63F0F7DB9040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34" creationId="{2A5AE93E-6E2C-358B-1FEF-FAEF6FF30B16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37" creationId="{12EF0E99-F390-45F4-6478-08F5F97D9F88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38" creationId="{4E9A61F3-8A75-819E-C907-F08CF37E6C3D}"/>
          </ac:spMkLst>
        </pc:spChg>
        <pc:spChg chg="add mod topLvl modVis">
          <ac:chgData name="Kulinich Bohdan" userId="48e65c9f34e137d0" providerId="LiveId" clId="{9C530EF2-91AF-C04B-BCA4-1D954C0A83D3}" dt="2023-07-03T08:49:43.634" v="1844" actId="164"/>
          <ac:spMkLst>
            <pc:docMk/>
            <pc:sldMk cId="3015501688" sldId="285"/>
            <ac:spMk id="39" creationId="{D2A3761E-432A-1221-4950-451F9356DAE3}"/>
          </ac:spMkLst>
        </pc:spChg>
        <pc:spChg chg="add mod topLvl modVis">
          <ac:chgData name="Kulinich Bohdan" userId="48e65c9f34e137d0" providerId="LiveId" clId="{9C530EF2-91AF-C04B-BCA4-1D954C0A83D3}" dt="2023-07-03T08:49:47.316" v="1845" actId="164"/>
          <ac:spMkLst>
            <pc:docMk/>
            <pc:sldMk cId="3015501688" sldId="285"/>
            <ac:spMk id="40" creationId="{E294A4AD-6FF1-6A72-5D84-BE4AF4702AE8}"/>
          </ac:spMkLst>
        </pc:spChg>
        <pc:spChg chg="add mod topLvl modVis">
          <ac:chgData name="Kulinich Bohdan" userId="48e65c9f34e137d0" providerId="LiveId" clId="{9C530EF2-91AF-C04B-BCA4-1D954C0A83D3}" dt="2023-07-03T08:49:54.189" v="1846" actId="164"/>
          <ac:spMkLst>
            <pc:docMk/>
            <pc:sldMk cId="3015501688" sldId="285"/>
            <ac:spMk id="41" creationId="{1AA68D45-F471-0AF9-5963-5CBA671B47FF}"/>
          </ac:spMkLst>
        </pc:spChg>
        <pc:spChg chg="add mod topLvl modVis">
          <ac:chgData name="Kulinich Bohdan" userId="48e65c9f34e137d0" providerId="LiveId" clId="{9C530EF2-91AF-C04B-BCA4-1D954C0A83D3}" dt="2023-07-03T08:49:58.025" v="1847" actId="164"/>
          <ac:spMkLst>
            <pc:docMk/>
            <pc:sldMk cId="3015501688" sldId="285"/>
            <ac:spMk id="42" creationId="{7872568B-7B76-8740-76D0-215030DE63CB}"/>
          </ac:spMkLst>
        </pc:spChg>
        <pc:spChg chg="add mod">
          <ac:chgData name="Kulinich Bohdan" userId="48e65c9f34e137d0" providerId="LiveId" clId="{9C530EF2-91AF-C04B-BCA4-1D954C0A83D3}" dt="2023-07-03T08:17:41.586" v="1720" actId="14100"/>
          <ac:spMkLst>
            <pc:docMk/>
            <pc:sldMk cId="3015501688" sldId="285"/>
            <ac:spMk id="44" creationId="{AFDAD6C2-3705-96B1-69EE-0063A06FB88A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48" creationId="{92005F66-53BB-5676-1633-A3E07F535E42}"/>
          </ac:spMkLst>
        </pc:spChg>
        <pc:spChg chg="add mod">
          <ac:chgData name="Kulinich Bohdan" userId="48e65c9f34e137d0" providerId="LiveId" clId="{9C530EF2-91AF-C04B-BCA4-1D954C0A83D3}" dt="2023-07-04T08:18:23.248" v="1899" actId="20577"/>
          <ac:spMkLst>
            <pc:docMk/>
            <pc:sldMk cId="3015501688" sldId="285"/>
            <ac:spMk id="49" creationId="{1D55DA89-7CEE-F2EC-01C7-2B7819DBBA06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0" creationId="{A191D39F-559E-A26A-47D2-B62221BA75EE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1" creationId="{0FFA078F-CDF1-1298-26A0-67EAD78BF152}"/>
          </ac:spMkLst>
        </pc:spChg>
        <pc:spChg chg="add mod">
          <ac:chgData name="Kulinich Bohdan" userId="48e65c9f34e137d0" providerId="LiveId" clId="{9C530EF2-91AF-C04B-BCA4-1D954C0A83D3}" dt="2023-07-03T08:20:12.650" v="1728" actId="1076"/>
          <ac:spMkLst>
            <pc:docMk/>
            <pc:sldMk cId="3015501688" sldId="285"/>
            <ac:spMk id="52" creationId="{7F376897-DBF8-6487-AA7A-5D222AED5FC1}"/>
          </ac:spMkLst>
        </pc:spChg>
        <pc:spChg chg="add mod">
          <ac:chgData name="Kulinich Bohdan" userId="48e65c9f34e137d0" providerId="LiveId" clId="{9C530EF2-91AF-C04B-BCA4-1D954C0A83D3}" dt="2023-07-03T08:21:50.180" v="1742" actId="20577"/>
          <ac:spMkLst>
            <pc:docMk/>
            <pc:sldMk cId="3015501688" sldId="285"/>
            <ac:spMk id="53" creationId="{1BC428CF-443A-7731-A8EE-DFD1C3D34143}"/>
          </ac:spMkLst>
        </pc:spChg>
        <pc:spChg chg="add mod">
          <ac:chgData name="Kulinich Bohdan" userId="48e65c9f34e137d0" providerId="LiveId" clId="{9C530EF2-91AF-C04B-BCA4-1D954C0A83D3}" dt="2023-07-03T08:44:39.987" v="1745" actId="20577"/>
          <ac:spMkLst>
            <pc:docMk/>
            <pc:sldMk cId="3015501688" sldId="285"/>
            <ac:spMk id="54" creationId="{F3324384-8CD0-3E25-FA35-985420754A49}"/>
          </ac:spMkLst>
        </pc:spChg>
        <pc:spChg chg="add mod">
          <ac:chgData name="Kulinich Bohdan" userId="48e65c9f34e137d0" providerId="LiveId" clId="{9C530EF2-91AF-C04B-BCA4-1D954C0A83D3}" dt="2023-07-03T08:44:51.635" v="1749" actId="20577"/>
          <ac:spMkLst>
            <pc:docMk/>
            <pc:sldMk cId="3015501688" sldId="285"/>
            <ac:spMk id="55" creationId="{C2031023-8471-84A8-1214-C912FEA0A7C7}"/>
          </ac:spMkLst>
        </pc:spChg>
        <pc:spChg chg="mod">
          <ac:chgData name="Kulinich Bohdan" userId="48e65c9f34e137d0" providerId="LiveId" clId="{9C530EF2-91AF-C04B-BCA4-1D954C0A83D3}" dt="2023-06-30T11:39:31.179" v="519" actId="14826"/>
          <ac:spMkLst>
            <pc:docMk/>
            <pc:sldMk cId="3015501688" sldId="285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39:23.755" v="518" actId="14826"/>
          <ac:spMkLst>
            <pc:docMk/>
            <pc:sldMk cId="3015501688" sldId="285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39:06.060" v="511" actId="14826"/>
          <ac:spMkLst>
            <pc:docMk/>
            <pc:sldMk cId="3015501688" sldId="285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39:38.866" v="520" actId="14826"/>
          <ac:spMkLst>
            <pc:docMk/>
            <pc:sldMk cId="3015501688" sldId="285"/>
            <ac:spMk id="125" creationId="{E100AAC2-3085-4921-E247-3FB536ECCC14}"/>
          </ac:spMkLst>
        </pc:spChg>
        <pc:grpChg chg="add del mod">
          <ac:chgData name="Kulinich Bohdan" userId="48e65c9f34e137d0" providerId="LiveId" clId="{9C530EF2-91AF-C04B-BCA4-1D954C0A83D3}" dt="2023-07-03T07:56:07.776" v="1275" actId="165"/>
          <ac:grpSpMkLst>
            <pc:docMk/>
            <pc:sldMk cId="3015501688" sldId="285"/>
            <ac:grpSpMk id="28" creationId="{15CFBC42-4D82-B92E-2504-9FB58E245BE9}"/>
          </ac:grpSpMkLst>
        </pc:grpChg>
        <pc:grpChg chg="add mod">
          <ac:chgData name="Kulinich Bohdan" userId="48e65c9f34e137d0" providerId="LiveId" clId="{9C530EF2-91AF-C04B-BCA4-1D954C0A83D3}" dt="2023-07-03T08:06:36.129" v="1610" actId="338"/>
          <ac:grpSpMkLst>
            <pc:docMk/>
            <pc:sldMk cId="3015501688" sldId="285"/>
            <ac:grpSpMk id="46" creationId="{4DCE73EB-D2A8-A319-32AD-933D8760AE73}"/>
          </ac:grpSpMkLst>
        </pc:grpChg>
        <pc:grpChg chg="add del mod">
          <ac:chgData name="Kulinich Bohdan" userId="48e65c9f34e137d0" providerId="LiveId" clId="{9C530EF2-91AF-C04B-BCA4-1D954C0A83D3}" dt="2023-07-03T08:45:08.930" v="1750" actId="165"/>
          <ac:grpSpMkLst>
            <pc:docMk/>
            <pc:sldMk cId="3015501688" sldId="285"/>
            <ac:grpSpMk id="47" creationId="{1D83680F-2548-A99A-B752-7EE0618907A9}"/>
          </ac:grpSpMkLst>
        </pc:grpChg>
        <pc:grpChg chg="add mod">
          <ac:chgData name="Kulinich Bohdan" userId="48e65c9f34e137d0" providerId="LiveId" clId="{9C530EF2-91AF-C04B-BCA4-1D954C0A83D3}" dt="2023-07-03T08:45:44.117" v="1762" actId="164"/>
          <ac:grpSpMkLst>
            <pc:docMk/>
            <pc:sldMk cId="3015501688" sldId="285"/>
            <ac:grpSpMk id="56" creationId="{D78A185F-39E1-EE1F-724A-D888763898B8}"/>
          </ac:grpSpMkLst>
        </pc:grpChg>
        <pc:grpChg chg="add mod">
          <ac:chgData name="Kulinich Bohdan" userId="48e65c9f34e137d0" providerId="LiveId" clId="{9C530EF2-91AF-C04B-BCA4-1D954C0A83D3}" dt="2023-07-03T08:49:43.634" v="1844" actId="164"/>
          <ac:grpSpMkLst>
            <pc:docMk/>
            <pc:sldMk cId="3015501688" sldId="285"/>
            <ac:grpSpMk id="57" creationId="{CCC71F9F-D059-BD27-E0F1-E87F77A6AC07}"/>
          </ac:grpSpMkLst>
        </pc:grpChg>
        <pc:grpChg chg="add mod">
          <ac:chgData name="Kulinich Bohdan" userId="48e65c9f34e137d0" providerId="LiveId" clId="{9C530EF2-91AF-C04B-BCA4-1D954C0A83D3}" dt="2023-07-03T08:49:47.316" v="1845" actId="164"/>
          <ac:grpSpMkLst>
            <pc:docMk/>
            <pc:sldMk cId="3015501688" sldId="285"/>
            <ac:grpSpMk id="58" creationId="{213F0909-E00F-83DC-510F-08B817D0D9B9}"/>
          </ac:grpSpMkLst>
        </pc:grpChg>
        <pc:grpChg chg="add mod">
          <ac:chgData name="Kulinich Bohdan" userId="48e65c9f34e137d0" providerId="LiveId" clId="{9C530EF2-91AF-C04B-BCA4-1D954C0A83D3}" dt="2023-07-03T08:49:54.189" v="1846" actId="164"/>
          <ac:grpSpMkLst>
            <pc:docMk/>
            <pc:sldMk cId="3015501688" sldId="285"/>
            <ac:grpSpMk id="59" creationId="{27DE45DC-0101-79FA-A44B-F4DAD5853CFB}"/>
          </ac:grpSpMkLst>
        </pc:grpChg>
        <pc:grpChg chg="add mod">
          <ac:chgData name="Kulinich Bohdan" userId="48e65c9f34e137d0" providerId="LiveId" clId="{9C530EF2-91AF-C04B-BCA4-1D954C0A83D3}" dt="2023-07-03T08:49:58.025" v="1847" actId="164"/>
          <ac:grpSpMkLst>
            <pc:docMk/>
            <pc:sldMk cId="3015501688" sldId="285"/>
            <ac:grpSpMk id="60" creationId="{D952F19E-243E-84B3-32B8-332F3F3EC80A}"/>
          </ac:grpSpMkLst>
        </pc:grpChg>
        <pc:grpChg chg="mod">
          <ac:chgData name="Kulinich Bohdan" userId="48e65c9f34e137d0" providerId="LiveId" clId="{9C530EF2-91AF-C04B-BCA4-1D954C0A83D3}" dt="2023-06-30T11:39:31.179" v="519" actId="14826"/>
          <ac:grpSpMkLst>
            <pc:docMk/>
            <pc:sldMk cId="3015501688" sldId="285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39:23.755" v="518" actId="14826"/>
          <ac:grpSpMkLst>
            <pc:docMk/>
            <pc:sldMk cId="3015501688" sldId="285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39:06.060" v="511" actId="14826"/>
          <ac:grpSpMkLst>
            <pc:docMk/>
            <pc:sldMk cId="3015501688" sldId="285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39:38.866" v="520" actId="14826"/>
          <ac:grpSpMkLst>
            <pc:docMk/>
            <pc:sldMk cId="3015501688" sldId="285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39:43.452" v="523" actId="14429"/>
          <ac:picMkLst>
            <pc:docMk/>
            <pc:sldMk cId="3015501688" sldId="285"/>
            <ac:picMk id="2" creationId="{1DA2C3F3-36F5-8037-B975-888240E2EE3C}"/>
          </ac:picMkLst>
        </pc:picChg>
        <pc:picChg chg="add del mod modVis">
          <ac:chgData name="Kulinich Bohdan" userId="48e65c9f34e137d0" providerId="LiveId" clId="{9C530EF2-91AF-C04B-BCA4-1D954C0A83D3}" dt="2023-06-29T19:57:18.132" v="387" actId="478"/>
          <ac:picMkLst>
            <pc:docMk/>
            <pc:sldMk cId="3015501688" sldId="285"/>
            <ac:picMk id="2" creationId="{2FE52BDE-1998-C461-2822-D241DD112F1D}"/>
          </ac:picMkLst>
        </pc:picChg>
        <pc:picChg chg="add 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3" creationId="{2893EDCF-6C42-541A-9D78-4502EFC99A03}"/>
          </ac:picMkLst>
        </pc:picChg>
        <pc:picChg chg="add mod modVis">
          <ac:chgData name="Kulinich Bohdan" userId="48e65c9f34e137d0" providerId="LiveId" clId="{9C530EF2-91AF-C04B-BCA4-1D954C0A83D3}" dt="2023-06-30T11:39:44.130" v="524" actId="14429"/>
          <ac:picMkLst>
            <pc:docMk/>
            <pc:sldMk cId="3015501688" sldId="285"/>
            <ac:picMk id="4" creationId="{50DFBDA9-FB5B-4FA3-F715-835ECEC94001}"/>
          </ac:picMkLst>
        </pc:picChg>
        <pc:picChg chg="mod modVis">
          <ac:chgData name="Kulinich Bohdan" userId="48e65c9f34e137d0" providerId="LiveId" clId="{9C530EF2-91AF-C04B-BCA4-1D954C0A83D3}" dt="2023-06-30T11:39:41.256" v="521" actId="14429"/>
          <ac:picMkLst>
            <pc:docMk/>
            <pc:sldMk cId="3015501688" sldId="285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39:45.300" v="525" actId="14429"/>
          <ac:picMkLst>
            <pc:docMk/>
            <pc:sldMk cId="3015501688" sldId="285"/>
            <ac:picMk id="6" creationId="{9CEFBC9A-2553-9AC3-F5AB-5F73D915ABF8}"/>
          </ac:picMkLst>
        </pc:picChg>
        <pc:picChg chg="mod">
          <ac:chgData name="Kulinich Bohdan" userId="48e65c9f34e137d0" providerId="LiveId" clId="{9C530EF2-91AF-C04B-BCA4-1D954C0A83D3}" dt="2023-06-30T11:39:31.179" v="519" actId="14826"/>
          <ac:picMkLst>
            <pc:docMk/>
            <pc:sldMk cId="3015501688" sldId="285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39:23.755" v="518" actId="14826"/>
          <ac:picMkLst>
            <pc:docMk/>
            <pc:sldMk cId="3015501688" sldId="285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39:06.060" v="511" actId="14826"/>
          <ac:picMkLst>
            <pc:docMk/>
            <pc:sldMk cId="3015501688" sldId="285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3:53.812" v="3236"/>
          <ac:picMkLst>
            <pc:docMk/>
            <pc:sldMk cId="3015501688" sldId="285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49:14.235" v="332"/>
          <ac:picMkLst>
            <pc:docMk/>
            <pc:sldMk cId="3015501688" sldId="285"/>
            <ac:picMk id="116" creationId="{60ECB14A-9B5F-AE32-AF26-372FB5D112C0}"/>
          </ac:picMkLst>
        </pc:picChg>
        <pc:picChg chg="mod modVis">
          <ac:chgData name="Kulinich Bohdan" userId="48e65c9f34e137d0" providerId="LiveId" clId="{9C530EF2-91AF-C04B-BCA4-1D954C0A83D3}" dt="2023-06-30T11:39:13.710" v="516" actId="14429"/>
          <ac:picMkLst>
            <pc:docMk/>
            <pc:sldMk cId="3015501688" sldId="285"/>
            <ac:picMk id="117" creationId="{63E2D85E-F3F7-7DAE-E860-E806D9B4D6DB}"/>
          </ac:picMkLst>
        </pc:picChg>
        <pc:picChg chg="mod modVis">
          <ac:chgData name="Kulinich Bohdan" userId="48e65c9f34e137d0" providerId="LiveId" clId="{9C530EF2-91AF-C04B-BCA4-1D954C0A83D3}" dt="2023-06-30T11:39:49.839" v="526" actId="14430"/>
          <ac:picMkLst>
            <pc:docMk/>
            <pc:sldMk cId="3015501688" sldId="285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3:47.070" v="416" actId="478"/>
          <ac:picMkLst>
            <pc:docMk/>
            <pc:sldMk cId="3015501688" sldId="285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39:38.866" v="520" actId="14826"/>
          <ac:picMkLst>
            <pc:docMk/>
            <pc:sldMk cId="3015501688" sldId="285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3" creationId="{B375DE6F-8D0C-162D-E1F1-F257E3F2924C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9" creationId="{923CEDFA-CA01-5300-DD9F-FCC05526C54A}"/>
          </ac:cxnSpMkLst>
        </pc:cxnChg>
        <pc:cxnChg chg="add del mod topLvl">
          <ac:chgData name="Kulinich Bohdan" userId="48e65c9f34e137d0" providerId="LiveId" clId="{9C530EF2-91AF-C04B-BCA4-1D954C0A83D3}" dt="2023-07-03T08:46:32.772" v="1769" actId="478"/>
          <ac:cxnSpMkLst>
            <pc:docMk/>
            <pc:sldMk cId="3015501688" sldId="285"/>
            <ac:cxnSpMk id="11" creationId="{F6B0A524-6114-AFED-714C-9304071E850E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4" creationId="{232CB288-C67B-72B3-C918-6EB8E7D809F9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17" creationId="{CE7D3D12-E7BC-2197-DA87-D1A32E3B7812}"/>
          </ac:cxnSpMkLst>
        </pc:cxnChg>
        <pc:cxnChg chg="add mod topLvl">
          <ac:chgData name="Kulinich Bohdan" userId="48e65c9f34e137d0" providerId="LiveId" clId="{9C530EF2-91AF-C04B-BCA4-1D954C0A83D3}" dt="2023-07-03T08:45:44.117" v="1762" actId="164"/>
          <ac:cxnSpMkLst>
            <pc:docMk/>
            <pc:sldMk cId="3015501688" sldId="285"/>
            <ac:cxnSpMk id="21" creationId="{1805DAAA-E7A2-AB91-7884-E873EEC577DA}"/>
          </ac:cxnSpMkLst>
        </pc:cxnChg>
        <pc:cxnChg chg="add del mod">
          <ac:chgData name="Kulinich Bohdan" userId="48e65c9f34e137d0" providerId="LiveId" clId="{9C530EF2-91AF-C04B-BCA4-1D954C0A83D3}" dt="2023-07-03T07:59:45.122" v="1343" actId="478"/>
          <ac:cxnSpMkLst>
            <pc:docMk/>
            <pc:sldMk cId="3015501688" sldId="285"/>
            <ac:cxnSpMk id="35" creationId="{3BBCBF6D-7420-5048-25DB-1E1C515998CC}"/>
          </ac:cxnSpMkLst>
        </pc:cxnChg>
        <pc:cxnChg chg="add del mod">
          <ac:chgData name="Kulinich Bohdan" userId="48e65c9f34e137d0" providerId="LiveId" clId="{9C530EF2-91AF-C04B-BCA4-1D954C0A83D3}" dt="2023-07-03T08:01:34.551" v="1382" actId="478"/>
          <ac:cxnSpMkLst>
            <pc:docMk/>
            <pc:sldMk cId="3015501688" sldId="285"/>
            <ac:cxnSpMk id="36" creationId="{61CACD3D-5F53-2C44-C4BA-21B867124A9F}"/>
          </ac:cxnSpMkLst>
        </pc:cxnChg>
        <pc:cxnChg chg="add del mod">
          <ac:chgData name="Kulinich Bohdan" userId="48e65c9f34e137d0" providerId="LiveId" clId="{9C530EF2-91AF-C04B-BCA4-1D954C0A83D3}" dt="2023-07-03T08:01:30.866" v="1380" actId="478"/>
          <ac:cxnSpMkLst>
            <pc:docMk/>
            <pc:sldMk cId="3015501688" sldId="285"/>
            <ac:cxnSpMk id="43" creationId="{B2A2564F-EEAA-92E6-87C8-5213FAC9EC91}"/>
          </ac:cxnSpMkLst>
        </pc:cxnChg>
        <pc:cxnChg chg="add del mod">
          <ac:chgData name="Kulinich Bohdan" userId="48e65c9f34e137d0" providerId="LiveId" clId="{9C530EF2-91AF-C04B-BCA4-1D954C0A83D3}" dt="2023-07-03T08:05:43.132" v="1567" actId="478"/>
          <ac:cxnSpMkLst>
            <pc:docMk/>
            <pc:sldMk cId="3015501688" sldId="285"/>
            <ac:cxnSpMk id="45" creationId="{290E4589-3947-02E2-0765-6E6CC5C95376}"/>
          </ac:cxnSpMkLst>
        </pc:cxnChg>
      </pc:sldChg>
      <pc:sldChg chg="addSp delSp modSp add mod modTransition setBg modAnim">
        <pc:chgData name="Kulinich Bohdan" userId="48e65c9f34e137d0" providerId="LiveId" clId="{9C530EF2-91AF-C04B-BCA4-1D954C0A83D3}" dt="2023-07-06T17:34:00.257" v="3237"/>
        <pc:sldMkLst>
          <pc:docMk/>
          <pc:sldMk cId="2900867677" sldId="286"/>
        </pc:sldMkLst>
        <pc:spChg chg="add del mod">
          <ac:chgData name="Kulinich Bohdan" userId="48e65c9f34e137d0" providerId="LiveId" clId="{9C530EF2-91AF-C04B-BCA4-1D954C0A83D3}" dt="2023-06-29T19:40:38.247" v="279" actId="478"/>
          <ac:spMkLst>
            <pc:docMk/>
            <pc:sldMk cId="2900867677" sldId="286"/>
            <ac:spMk id="2" creationId="{DB7D083A-ACA4-7A25-1BDB-109D1C4C251D}"/>
          </ac:spMkLst>
        </pc:spChg>
        <pc:spChg chg="add mod">
          <ac:chgData name="Kulinich Bohdan" userId="48e65c9f34e137d0" providerId="LiveId" clId="{9C530EF2-91AF-C04B-BCA4-1D954C0A83D3}" dt="2023-07-04T11:58:07.645" v="2045" actId="14100"/>
          <ac:spMkLst>
            <pc:docMk/>
            <pc:sldMk cId="2900867677" sldId="286"/>
            <ac:spMk id="4" creationId="{9BB62326-C4E3-6481-D3B5-34A14DAB2B6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3" creationId="{0870CF9F-2E4A-195F-8A4B-140B171593B5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4" creationId="{59B34283-0392-2419-E127-AEAF72556876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5" creationId="{56E631A8-B066-FBBD-A221-24A22EB90FA7}"/>
          </ac:spMkLst>
        </pc:spChg>
        <pc:spChg chg="add mod topLvl">
          <ac:chgData name="Kulinich Bohdan" userId="48e65c9f34e137d0" providerId="LiveId" clId="{9C530EF2-91AF-C04B-BCA4-1D954C0A83D3}" dt="2023-07-04T11:58:43.610" v="2048" actId="165"/>
          <ac:spMkLst>
            <pc:docMk/>
            <pc:sldMk cId="2900867677" sldId="286"/>
            <ac:spMk id="16" creationId="{8B7F4370-530E-7FBE-5818-9C46E6B93BF1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18" creationId="{156D8779-4F42-E63C-F7B4-4A25FDCC74ED}"/>
          </ac:spMkLst>
        </pc:spChg>
        <pc:spChg chg="mod topLvl">
          <ac:chgData name="Kulinich Bohdan" userId="48e65c9f34e137d0" providerId="LiveId" clId="{9C530EF2-91AF-C04B-BCA4-1D954C0A83D3}" dt="2023-07-04T12:38:52.438" v="2205" actId="1076"/>
          <ac:spMkLst>
            <pc:docMk/>
            <pc:sldMk cId="2900867677" sldId="286"/>
            <ac:spMk id="19" creationId="{1A696F30-F1FB-281A-DBDD-8829BBEAFB4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1" creationId="{3396DF01-163A-4C8D-AF34-E9CBC5BC265D}"/>
          </ac:spMkLst>
        </pc:spChg>
        <pc:spChg chg="mod topLvl">
          <ac:chgData name="Kulinich Bohdan" userId="48e65c9f34e137d0" providerId="LiveId" clId="{9C530EF2-91AF-C04B-BCA4-1D954C0A83D3}" dt="2023-07-04T12:38:50.183" v="2204" actId="1076"/>
          <ac:spMkLst>
            <pc:docMk/>
            <pc:sldMk cId="2900867677" sldId="286"/>
            <ac:spMk id="22" creationId="{8D4E3782-35EC-8C71-9BF2-AA23CA9F9B06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4" creationId="{933CD4D9-4CDC-9483-8F79-34A4B4D76949}"/>
          </ac:spMkLst>
        </pc:spChg>
        <pc:spChg chg="mod topLvl">
          <ac:chgData name="Kulinich Bohdan" userId="48e65c9f34e137d0" providerId="LiveId" clId="{9C530EF2-91AF-C04B-BCA4-1D954C0A83D3}" dt="2023-07-04T12:38:42.875" v="2202" actId="1076"/>
          <ac:spMkLst>
            <pc:docMk/>
            <pc:sldMk cId="2900867677" sldId="286"/>
            <ac:spMk id="25" creationId="{8C8E09F1-AD65-3DB8-BF24-35D8F167D8BE}"/>
          </ac:spMkLst>
        </pc:spChg>
        <pc:spChg chg="mod topLvl modVis">
          <ac:chgData name="Kulinich Bohdan" userId="48e65c9f34e137d0" providerId="LiveId" clId="{9C530EF2-91AF-C04B-BCA4-1D954C0A83D3}" dt="2023-07-04T12:38:35.449" v="2201" actId="166"/>
          <ac:spMkLst>
            <pc:docMk/>
            <pc:sldMk cId="2900867677" sldId="286"/>
            <ac:spMk id="27" creationId="{9DA52EB4-8AFA-EE54-BBE3-B9A3E166B0B6}"/>
          </ac:spMkLst>
        </pc:spChg>
        <pc:spChg chg="mod topLvl">
          <ac:chgData name="Kulinich Bohdan" userId="48e65c9f34e137d0" providerId="LiveId" clId="{9C530EF2-91AF-C04B-BCA4-1D954C0A83D3}" dt="2023-07-04T12:38:46.826" v="2203" actId="1076"/>
          <ac:spMkLst>
            <pc:docMk/>
            <pc:sldMk cId="2900867677" sldId="286"/>
            <ac:spMk id="28" creationId="{B42AAB4E-1E2E-29F9-C202-5E66D175DBB9}"/>
          </ac:spMkLst>
        </pc:spChg>
        <pc:spChg chg="add mod">
          <ac:chgData name="Kulinich Bohdan" userId="48e65c9f34e137d0" providerId="LiveId" clId="{9C530EF2-91AF-C04B-BCA4-1D954C0A83D3}" dt="2023-07-04T12:58:02.666" v="2296" actId="1037"/>
          <ac:spMkLst>
            <pc:docMk/>
            <pc:sldMk cId="2900867677" sldId="286"/>
            <ac:spMk id="70" creationId="{2F589CDE-4BE4-B487-C887-05D49B2B3CD1}"/>
          </ac:spMkLst>
        </pc:spChg>
        <pc:spChg chg="add mod">
          <ac:chgData name="Kulinich Bohdan" userId="48e65c9f34e137d0" providerId="LiveId" clId="{9C530EF2-91AF-C04B-BCA4-1D954C0A83D3}" dt="2023-07-04T13:02:41.640" v="2309" actId="1035"/>
          <ac:spMkLst>
            <pc:docMk/>
            <pc:sldMk cId="2900867677" sldId="286"/>
            <ac:spMk id="71" creationId="{BC15F05A-C9B2-F843-11A9-0F767BA23C43}"/>
          </ac:spMkLst>
        </pc:spChg>
        <pc:spChg chg="mod">
          <ac:chgData name="Kulinich Bohdan" userId="48e65c9f34e137d0" providerId="LiveId" clId="{9C530EF2-91AF-C04B-BCA4-1D954C0A83D3}" dt="2023-06-30T11:40:32.663" v="533" actId="14826"/>
          <ac:spMkLst>
            <pc:docMk/>
            <pc:sldMk cId="2900867677" sldId="286"/>
            <ac:spMk id="88" creationId="{6DE23AA1-281B-5048-316A-B1CC4FA2C4FB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89" creationId="{CB649374-4D0C-2E3A-3037-C055A1CE6624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1" creationId="{3A7736C4-EE5A-37A4-9F58-8B45B7DAA568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2" creationId="{05B55968-1740-AE4A-4C75-7B47F16B2BCE}"/>
          </ac:spMkLst>
        </pc:spChg>
        <pc:spChg chg="add mod">
          <ac:chgData name="Kulinich Bohdan" userId="48e65c9f34e137d0" providerId="LiveId" clId="{9C530EF2-91AF-C04B-BCA4-1D954C0A83D3}" dt="2023-07-05T08:59:23.211" v="2397" actId="164"/>
          <ac:spMkLst>
            <pc:docMk/>
            <pc:sldMk cId="2900867677" sldId="286"/>
            <ac:spMk id="93" creationId="{F63B5016-66D9-7209-C4C3-1297D8796DEB}"/>
          </ac:spMkLst>
        </pc:spChg>
        <pc:spChg chg="mod">
          <ac:chgData name="Kulinich Bohdan" userId="48e65c9f34e137d0" providerId="LiveId" clId="{9C530EF2-91AF-C04B-BCA4-1D954C0A83D3}" dt="2023-06-30T11:40:02.702" v="527" actId="14826"/>
          <ac:spMkLst>
            <pc:docMk/>
            <pc:sldMk cId="2900867677" sldId="286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0:24.685" v="532" actId="14826"/>
          <ac:spMkLst>
            <pc:docMk/>
            <pc:sldMk cId="2900867677" sldId="286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0:39.304" v="534" actId="14826"/>
          <ac:spMkLst>
            <pc:docMk/>
            <pc:sldMk cId="2900867677" sldId="286"/>
            <ac:spMk id="125" creationId="{E100AAC2-3085-4921-E247-3FB536ECCC14}"/>
          </ac:spMkLst>
        </pc:spChg>
        <pc:grpChg chg="add del mod topLvl">
          <ac:chgData name="Kulinich Bohdan" userId="48e65c9f34e137d0" providerId="LiveId" clId="{9C530EF2-91AF-C04B-BCA4-1D954C0A83D3}" dt="2023-07-04T12:00:20.433" v="2081" actId="165"/>
          <ac:grpSpMkLst>
            <pc:docMk/>
            <pc:sldMk cId="2900867677" sldId="286"/>
            <ac:grpSpMk id="17" creationId="{F608A7D3-ADCC-E67A-743A-4D08CC69AF6B}"/>
          </ac:grpSpMkLst>
        </pc:grpChg>
        <pc:grpChg chg="add del mod topLvl">
          <ac:chgData name="Kulinich Bohdan" userId="48e65c9f34e137d0" providerId="LiveId" clId="{9C530EF2-91AF-C04B-BCA4-1D954C0A83D3}" dt="2023-07-04T12:00:04.097" v="2077" actId="165"/>
          <ac:grpSpMkLst>
            <pc:docMk/>
            <pc:sldMk cId="2900867677" sldId="286"/>
            <ac:grpSpMk id="20" creationId="{6D76D589-61B2-FC66-964F-2AF64695926D}"/>
          </ac:grpSpMkLst>
        </pc:grpChg>
        <pc:grpChg chg="add del mod topLvl">
          <ac:chgData name="Kulinich Bohdan" userId="48e65c9f34e137d0" providerId="LiveId" clId="{9C530EF2-91AF-C04B-BCA4-1D954C0A83D3}" dt="2023-07-04T11:59:39.805" v="2070" actId="165"/>
          <ac:grpSpMkLst>
            <pc:docMk/>
            <pc:sldMk cId="2900867677" sldId="286"/>
            <ac:grpSpMk id="23" creationId="{B906E14F-FB23-EDE7-B591-0CF9E4A763E6}"/>
          </ac:grpSpMkLst>
        </pc:grpChg>
        <pc:grpChg chg="add del mod topLvl">
          <ac:chgData name="Kulinich Bohdan" userId="48e65c9f34e137d0" providerId="LiveId" clId="{9C530EF2-91AF-C04B-BCA4-1D954C0A83D3}" dt="2023-07-04T11:59:47.731" v="2072" actId="165"/>
          <ac:grpSpMkLst>
            <pc:docMk/>
            <pc:sldMk cId="2900867677" sldId="286"/>
            <ac:grpSpMk id="26" creationId="{A80D0A59-70FC-F978-0B20-DA907EB011BF}"/>
          </ac:grpSpMkLst>
        </pc:grpChg>
        <pc:grpChg chg="add del mod">
          <ac:chgData name="Kulinich Bohdan" userId="48e65c9f34e137d0" providerId="LiveId" clId="{9C530EF2-91AF-C04B-BCA4-1D954C0A83D3}" dt="2023-07-04T11:58:43.610" v="2048" actId="165"/>
          <ac:grpSpMkLst>
            <pc:docMk/>
            <pc:sldMk cId="2900867677" sldId="286"/>
            <ac:grpSpMk id="29" creationId="{08216A8F-8058-D50A-F167-956CA60CCBD4}"/>
          </ac:grpSpMkLst>
        </pc:grpChg>
        <pc:grpChg chg="add mod">
          <ac:chgData name="Kulinich Bohdan" userId="48e65c9f34e137d0" providerId="LiveId" clId="{9C530EF2-91AF-C04B-BCA4-1D954C0A83D3}" dt="2023-07-04T12:36:00.321" v="2135" actId="338"/>
          <ac:grpSpMkLst>
            <pc:docMk/>
            <pc:sldMk cId="2900867677" sldId="286"/>
            <ac:grpSpMk id="61" creationId="{EDE4C127-A267-1470-F9FF-DEE3F5A86BC1}"/>
          </ac:grpSpMkLst>
        </pc:grpChg>
        <pc:grpChg chg="mod">
          <ac:chgData name="Kulinich Bohdan" userId="48e65c9f34e137d0" providerId="LiveId" clId="{9C530EF2-91AF-C04B-BCA4-1D954C0A83D3}" dt="2023-06-30T11:40:32.663" v="533" actId="14826"/>
          <ac:grpSpMkLst>
            <pc:docMk/>
            <pc:sldMk cId="2900867677" sldId="286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0:02.702" v="527" actId="14826"/>
          <ac:grpSpMkLst>
            <pc:docMk/>
            <pc:sldMk cId="2900867677" sldId="286"/>
            <ac:grpSpMk id="94" creationId="{A6E7BC31-E913-C056-808B-3F4E89BD16CE}"/>
          </ac:grpSpMkLst>
        </pc:grpChg>
        <pc:grpChg chg="add mod">
          <ac:chgData name="Kulinich Bohdan" userId="48e65c9f34e137d0" providerId="LiveId" clId="{9C530EF2-91AF-C04B-BCA4-1D954C0A83D3}" dt="2023-07-05T08:59:23.211" v="2397" actId="164"/>
          <ac:grpSpMkLst>
            <pc:docMk/>
            <pc:sldMk cId="2900867677" sldId="286"/>
            <ac:grpSpMk id="100" creationId="{F6543FBB-B992-407E-D6E7-62EC9AE86072}"/>
          </ac:grpSpMkLst>
        </pc:grpChg>
        <pc:grpChg chg="mod modVis">
          <ac:chgData name="Kulinich Bohdan" userId="48e65c9f34e137d0" providerId="LiveId" clId="{9C530EF2-91AF-C04B-BCA4-1D954C0A83D3}" dt="2023-06-30T11:40:24.685" v="532" actId="14826"/>
          <ac:grpSpMkLst>
            <pc:docMk/>
            <pc:sldMk cId="2900867677" sldId="286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0:39.304" v="534" actId="14826"/>
          <ac:grpSpMkLst>
            <pc:docMk/>
            <pc:sldMk cId="2900867677" sldId="286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1:40:41.661" v="537" actId="14429"/>
          <ac:picMkLst>
            <pc:docMk/>
            <pc:sldMk cId="2900867677" sldId="286"/>
            <ac:picMk id="2" creationId="{3EAB1DBC-A8BB-EB8B-5881-71D4259B9481}"/>
          </ac:picMkLst>
        </pc:picChg>
        <pc:picChg chg="add del mod">
          <ac:chgData name="Kulinich Bohdan" userId="48e65c9f34e137d0" providerId="LiveId" clId="{9C530EF2-91AF-C04B-BCA4-1D954C0A83D3}" dt="2023-06-29T19:57:22.941" v="389" actId="478"/>
          <ac:picMkLst>
            <pc:docMk/>
            <pc:sldMk cId="2900867677" sldId="286"/>
            <ac:picMk id="3" creationId="{14A193CA-D494-A19E-7502-F9E181E47A9C}"/>
          </ac:picMkLst>
        </pc:picChg>
        <pc:picChg chg="add mod modVis">
          <ac:chgData name="Kulinich Bohdan" userId="48e65c9f34e137d0" providerId="LiveId" clId="{9C530EF2-91AF-C04B-BCA4-1D954C0A83D3}" dt="2023-06-30T11:40:41.205" v="536" actId="14429"/>
          <ac:picMkLst>
            <pc:docMk/>
            <pc:sldMk cId="2900867677" sldId="286"/>
            <ac:picMk id="3" creationId="{AD6049B1-E750-03C7-D501-2C0A545CBDD8}"/>
          </ac:picMkLst>
        </pc:picChg>
        <pc:picChg chg="add 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4" creationId="{24CEA14B-124A-E66D-C60E-178C1BD458FD}"/>
          </ac:picMkLst>
        </pc:picChg>
        <pc:picChg chg="mod modVis">
          <ac:chgData name="Kulinich Bohdan" userId="48e65c9f34e137d0" providerId="LiveId" clId="{9C530EF2-91AF-C04B-BCA4-1D954C0A83D3}" dt="2023-06-30T11:40:42.855" v="539" actId="14429"/>
          <ac:picMkLst>
            <pc:docMk/>
            <pc:sldMk cId="2900867677" sldId="286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1:40:40.745" v="535" actId="14429"/>
          <ac:picMkLst>
            <pc:docMk/>
            <pc:sldMk cId="2900867677" sldId="286"/>
            <ac:picMk id="6" creationId="{459EA538-9931-7BE8-CF62-46E238740523}"/>
          </ac:picMkLst>
        </pc:picChg>
        <pc:picChg chg="mod">
          <ac:chgData name="Kulinich Bohdan" userId="48e65c9f34e137d0" providerId="LiveId" clId="{9C530EF2-91AF-C04B-BCA4-1D954C0A83D3}" dt="2023-06-30T11:40:32.663" v="533" actId="14826"/>
          <ac:picMkLst>
            <pc:docMk/>
            <pc:sldMk cId="2900867677" sldId="286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0:02.702" v="527" actId="14826"/>
          <ac:picMkLst>
            <pc:docMk/>
            <pc:sldMk cId="2900867677" sldId="286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0:24.685" v="532" actId="14826"/>
          <ac:picMkLst>
            <pc:docMk/>
            <pc:sldMk cId="2900867677" sldId="286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0.257" v="3237"/>
          <ac:picMkLst>
            <pc:docMk/>
            <pc:sldMk cId="2900867677" sldId="286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6-30T11:41:04.528" v="543" actId="14430"/>
          <ac:picMkLst>
            <pc:docMk/>
            <pc:sldMk cId="2900867677" sldId="286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12.692" v="338"/>
          <ac:picMkLst>
            <pc:docMk/>
            <pc:sldMk cId="2900867677" sldId="286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0:47.801" v="343"/>
          <ac:picMkLst>
            <pc:docMk/>
            <pc:sldMk cId="2900867677" sldId="286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5:48.607" v="418" actId="478"/>
          <ac:picMkLst>
            <pc:docMk/>
            <pc:sldMk cId="2900867677" sldId="286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0:39.304" v="534" actId="14826"/>
          <ac:picMkLst>
            <pc:docMk/>
            <pc:sldMk cId="2900867677" sldId="286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4T12:37:31.230" v="2152" actId="693"/>
          <ac:cxnSpMkLst>
            <pc:docMk/>
            <pc:sldMk cId="2900867677" sldId="286"/>
            <ac:cxnSpMk id="7" creationId="{D84A07F2-231F-AE09-D8EC-1BC78A435738}"/>
          </ac:cxnSpMkLst>
        </pc:cxnChg>
        <pc:cxnChg chg="add mod topLvl">
          <ac:chgData name="Kulinich Bohdan" userId="48e65c9f34e137d0" providerId="LiveId" clId="{9C530EF2-91AF-C04B-BCA4-1D954C0A83D3}" dt="2023-07-04T12:37:48.657" v="2154" actId="166"/>
          <ac:cxnSpMkLst>
            <pc:docMk/>
            <pc:sldMk cId="2900867677" sldId="286"/>
            <ac:cxnSpMk id="8" creationId="{44ADD5CB-9395-B69F-EA88-761129D07EAB}"/>
          </ac:cxnSpMkLst>
        </pc:cxnChg>
        <pc:cxnChg chg="add mod topLvl">
          <ac:chgData name="Kulinich Bohdan" userId="48e65c9f34e137d0" providerId="LiveId" clId="{9C530EF2-91AF-C04B-BCA4-1D954C0A83D3}" dt="2023-07-04T12:37:44.341" v="2153" actId="166"/>
          <ac:cxnSpMkLst>
            <pc:docMk/>
            <pc:sldMk cId="2900867677" sldId="286"/>
            <ac:cxnSpMk id="9" creationId="{DBA01F7C-DB46-9CD1-443A-20A8D8FE7B7A}"/>
          </ac:cxnSpMkLst>
        </pc:cxnChg>
        <pc:cxnChg chg="add mod topLvl">
          <ac:chgData name="Kulinich Bohdan" userId="48e65c9f34e137d0" providerId="LiveId" clId="{9C530EF2-91AF-C04B-BCA4-1D954C0A83D3}" dt="2023-07-04T12:37:53.801" v="2155" actId="166"/>
          <ac:cxnSpMkLst>
            <pc:docMk/>
            <pc:sldMk cId="2900867677" sldId="286"/>
            <ac:cxnSpMk id="10" creationId="{68ECF403-C269-A1CE-6EB4-8DCD5B1DD156}"/>
          </ac:cxnSpMkLst>
        </pc:cxnChg>
        <pc:cxnChg chg="add mod topLvl">
          <ac:chgData name="Kulinich Bohdan" userId="48e65c9f34e137d0" providerId="LiveId" clId="{9C530EF2-91AF-C04B-BCA4-1D954C0A83D3}" dt="2023-07-04T11:58:43.610" v="2048" actId="165"/>
          <ac:cxnSpMkLst>
            <pc:docMk/>
            <pc:sldMk cId="2900867677" sldId="286"/>
            <ac:cxnSpMk id="11" creationId="{8185D0EF-7EAC-277C-47B3-6FFF0364EDFD}"/>
          </ac:cxnSpMkLst>
        </pc:cxnChg>
        <pc:cxnChg chg="add mod topLvl">
          <ac:chgData name="Kulinich Bohdan" userId="48e65c9f34e137d0" providerId="LiveId" clId="{9C530EF2-91AF-C04B-BCA4-1D954C0A83D3}" dt="2023-07-04T13:02:47.850" v="2311" actId="1076"/>
          <ac:cxnSpMkLst>
            <pc:docMk/>
            <pc:sldMk cId="2900867677" sldId="286"/>
            <ac:cxnSpMk id="12" creationId="{9B6B5E48-4A90-F622-0396-3E3315D38095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0" creationId="{0BA62D7F-218E-CB99-0D97-0720A1FCE693}"/>
          </ac:cxnSpMkLst>
        </pc:cxnChg>
        <pc:cxnChg chg="add mod">
          <ac:chgData name="Kulinich Bohdan" userId="48e65c9f34e137d0" providerId="LiveId" clId="{9C530EF2-91AF-C04B-BCA4-1D954C0A83D3}" dt="2023-07-04T12:57:27.041" v="2291" actId="693"/>
          <ac:cxnSpMkLst>
            <pc:docMk/>
            <pc:sldMk cId="2900867677" sldId="286"/>
            <ac:cxnSpMk id="31" creationId="{224216C7-6CBE-D5A5-150F-3373BB6F9D76}"/>
          </ac:cxnSpMkLst>
        </pc:cxnChg>
        <pc:cxnChg chg="add mod">
          <ac:chgData name="Kulinich Bohdan" userId="48e65c9f34e137d0" providerId="LiveId" clId="{9C530EF2-91AF-C04B-BCA4-1D954C0A83D3}" dt="2023-07-04T12:57:17.450" v="2290" actId="208"/>
          <ac:cxnSpMkLst>
            <pc:docMk/>
            <pc:sldMk cId="2900867677" sldId="286"/>
            <ac:cxnSpMk id="43" creationId="{5DA12B01-F2D4-5D5C-CB67-04F7F192D338}"/>
          </ac:cxnSpMkLst>
        </pc:cxnChg>
        <pc:cxnChg chg="add del mod">
          <ac:chgData name="Kulinich Bohdan" userId="48e65c9f34e137d0" providerId="LiveId" clId="{9C530EF2-91AF-C04B-BCA4-1D954C0A83D3}" dt="2023-07-04T12:35:36.222" v="2126" actId="478"/>
          <ac:cxnSpMkLst>
            <pc:docMk/>
            <pc:sldMk cId="2900867677" sldId="286"/>
            <ac:cxnSpMk id="48" creationId="{440155E2-9E01-3E1F-7BDF-9366966785E7}"/>
          </ac:cxnSpMkLst>
        </pc:cxnChg>
        <pc:cxnChg chg="add mod">
          <ac:chgData name="Kulinich Bohdan" userId="48e65c9f34e137d0" providerId="LiveId" clId="{9C530EF2-91AF-C04B-BCA4-1D954C0A83D3}" dt="2023-07-04T12:57:37.221" v="2292" actId="693"/>
          <ac:cxnSpMkLst>
            <pc:docMk/>
            <pc:sldMk cId="2900867677" sldId="286"/>
            <ac:cxnSpMk id="51" creationId="{4581DFA2-3E97-D339-139A-69F670E5E27C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6" creationId="{A3D176E4-626A-48DF-25DD-475DAE805195}"/>
          </ac:cxnSpMkLst>
        </pc:cxnChg>
        <pc:cxnChg chg="add mod">
          <ac:chgData name="Kulinich Bohdan" userId="48e65c9f34e137d0" providerId="LiveId" clId="{9C530EF2-91AF-C04B-BCA4-1D954C0A83D3}" dt="2023-07-04T12:57:14.265" v="2289" actId="693"/>
          <ac:cxnSpMkLst>
            <pc:docMk/>
            <pc:sldMk cId="2900867677" sldId="286"/>
            <ac:cxnSpMk id="58" creationId="{DEEA77D0-ACD6-F865-48A9-19222555E91C}"/>
          </ac:cxnSpMkLst>
        </pc:cxnChg>
        <pc:cxnChg chg="add mod">
          <ac:chgData name="Kulinich Bohdan" userId="48e65c9f34e137d0" providerId="LiveId" clId="{9C530EF2-91AF-C04B-BCA4-1D954C0A83D3}" dt="2023-07-05T08:59:23.211" v="2397" actId="164"/>
          <ac:cxnSpMkLst>
            <pc:docMk/>
            <pc:sldMk cId="2900867677" sldId="286"/>
            <ac:cxnSpMk id="72" creationId="{8C7C58DC-CB49-8583-1AB9-3683AAE4D42B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17:34:05.101" v="3238"/>
        <pc:sldMkLst>
          <pc:docMk/>
          <pc:sldMk cId="3744922044" sldId="287"/>
        </pc:sldMkLst>
        <pc:spChg chg="add mod">
          <ac:chgData name="Kulinich Bohdan" userId="48e65c9f34e137d0" providerId="LiveId" clId="{9C530EF2-91AF-C04B-BCA4-1D954C0A83D3}" dt="2023-07-05T10:34:32.870" v="2715" actId="2711"/>
          <ac:spMkLst>
            <pc:docMk/>
            <pc:sldMk cId="3744922044" sldId="287"/>
            <ac:spMk id="6" creationId="{8F7E93B2-A65A-6C46-075E-2A061EC2396F}"/>
          </ac:spMkLst>
        </pc:spChg>
        <pc:spChg chg="add mod">
          <ac:chgData name="Kulinich Bohdan" userId="48e65c9f34e137d0" providerId="LiveId" clId="{9C530EF2-91AF-C04B-BCA4-1D954C0A83D3}" dt="2023-07-05T10:23:00.860" v="2480" actId="1076"/>
          <ac:spMkLst>
            <pc:docMk/>
            <pc:sldMk cId="3744922044" sldId="287"/>
            <ac:spMk id="16" creationId="{AC1B6C8B-4427-62DE-1DAC-329BFFD4D583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2" creationId="{4CFA3853-E46A-F3FF-1F19-DAD73173FC26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3" creationId="{820D5217-D325-346C-5CF7-E96C1307CCC0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4" creationId="{EAB4D586-D634-39F9-BC21-A76D452BEF4B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5" creationId="{F999C40A-F36F-8A43-FF4E-B469EE68C5B8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6" creationId="{C514B8C1-C545-1118-0B3A-E4550EF743AB}"/>
          </ac:spMkLst>
        </pc:spChg>
        <pc:spChg chg="add mod">
          <ac:chgData name="Kulinich Bohdan" userId="48e65c9f34e137d0" providerId="LiveId" clId="{9C530EF2-91AF-C04B-BCA4-1D954C0A83D3}" dt="2023-07-05T11:32:13.381" v="2889" actId="1037"/>
          <ac:spMkLst>
            <pc:docMk/>
            <pc:sldMk cId="3744922044" sldId="287"/>
            <ac:spMk id="37" creationId="{E4ADF55E-6DE0-274E-2007-3B41E7479B35}"/>
          </ac:spMkLst>
        </pc:spChg>
        <pc:spChg chg="add mod">
          <ac:chgData name="Kulinich Bohdan" userId="48e65c9f34e137d0" providerId="LiveId" clId="{9C530EF2-91AF-C04B-BCA4-1D954C0A83D3}" dt="2023-07-05T11:32:16.281" v="2892" actId="1035"/>
          <ac:spMkLst>
            <pc:docMk/>
            <pc:sldMk cId="3744922044" sldId="287"/>
            <ac:spMk id="38" creationId="{F91F4DF3-6BB3-B545-AD04-4258FF46CD2D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39" creationId="{1A1BE953-65CB-FDB1-2AE2-7C70C81EBC3C}"/>
          </ac:spMkLst>
        </pc:spChg>
        <pc:spChg chg="add mod">
          <ac:chgData name="Kulinich Bohdan" userId="48e65c9f34e137d0" providerId="LiveId" clId="{9C530EF2-91AF-C04B-BCA4-1D954C0A83D3}" dt="2023-07-05T11:32:08.253" v="2884" actId="403"/>
          <ac:spMkLst>
            <pc:docMk/>
            <pc:sldMk cId="3744922044" sldId="287"/>
            <ac:spMk id="40" creationId="{087EAE6F-50C0-0226-EB1C-B19714D61126}"/>
          </ac:spMkLst>
        </pc:spChg>
        <pc:spChg chg="mod">
          <ac:chgData name="Kulinich Bohdan" userId="48e65c9f34e137d0" providerId="LiveId" clId="{9C530EF2-91AF-C04B-BCA4-1D954C0A83D3}" dt="2023-06-30T11:41:23.399" v="544" actId="14826"/>
          <ac:spMkLst>
            <pc:docMk/>
            <pc:sldMk cId="3744922044" sldId="287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1:41:49.234" v="550" actId="14826"/>
          <ac:spMkLst>
            <pc:docMk/>
            <pc:sldMk cId="3744922044" sldId="287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1:41:42.194" v="549" actId="14826"/>
          <ac:spMkLst>
            <pc:docMk/>
            <pc:sldMk cId="3744922044" sldId="287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1:41:56.871" v="551" actId="14826"/>
          <ac:spMkLst>
            <pc:docMk/>
            <pc:sldMk cId="3744922044" sldId="287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1:41:23.399" v="544" actId="14826"/>
          <ac:grpSpMkLst>
            <pc:docMk/>
            <pc:sldMk cId="3744922044" sldId="287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1:41:49.234" v="550" actId="14826"/>
          <ac:grpSpMkLst>
            <pc:docMk/>
            <pc:sldMk cId="3744922044" sldId="287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1:41:42.194" v="549" actId="14826"/>
          <ac:grpSpMkLst>
            <pc:docMk/>
            <pc:sldMk cId="3744922044" sldId="287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1:41:56.871" v="551" actId="14826"/>
          <ac:grpSpMkLst>
            <pc:docMk/>
            <pc:sldMk cId="3744922044" sldId="287"/>
            <ac:grpSpMk id="124" creationId="{CB0CB2BE-4901-4ABE-A3CB-379604CF8447}"/>
          </ac:grpSpMkLst>
        </pc:grpChg>
        <pc:picChg chg="add del mod modVis">
          <ac:chgData name="Kulinich Bohdan" userId="48e65c9f34e137d0" providerId="LiveId" clId="{9C530EF2-91AF-C04B-BCA4-1D954C0A83D3}" dt="2023-06-29T19:57:29.031" v="392" actId="478"/>
          <ac:picMkLst>
            <pc:docMk/>
            <pc:sldMk cId="3744922044" sldId="287"/>
            <ac:picMk id="2" creationId="{88D71899-92C7-A9EC-6565-FA7B25A2AA6F}"/>
          </ac:picMkLst>
        </pc:picChg>
        <pc:picChg chg="add mod modVis">
          <ac:chgData name="Kulinich Bohdan" userId="48e65c9f34e137d0" providerId="LiveId" clId="{9C530EF2-91AF-C04B-BCA4-1D954C0A83D3}" dt="2023-06-30T11:41:59.132" v="554" actId="14429"/>
          <ac:picMkLst>
            <pc:docMk/>
            <pc:sldMk cId="3744922044" sldId="287"/>
            <ac:picMk id="2" creationId="{F2AE2F28-CC0D-6EEA-7431-E6420925D13F}"/>
          </ac:picMkLst>
        </pc:picChg>
        <pc:picChg chg="add mod modVis">
          <ac:chgData name="Kulinich Bohdan" userId="48e65c9f34e137d0" providerId="LiveId" clId="{9C530EF2-91AF-C04B-BCA4-1D954C0A83D3}" dt="2023-06-30T11:41:58.686" v="553" actId="14429"/>
          <ac:picMkLst>
            <pc:docMk/>
            <pc:sldMk cId="3744922044" sldId="287"/>
            <ac:picMk id="3" creationId="{15EC5BD3-6C77-2820-676A-7836E4CA18A3}"/>
          </ac:picMkLst>
        </pc:picChg>
        <pc:picChg chg="add mod modVis">
          <ac:chgData name="Kulinich Bohdan" userId="48e65c9f34e137d0" providerId="LiveId" clId="{9C530EF2-91AF-C04B-BCA4-1D954C0A83D3}" dt="2023-06-30T11:41:58.231" v="552" actId="14429"/>
          <ac:picMkLst>
            <pc:docMk/>
            <pc:sldMk cId="3744922044" sldId="287"/>
            <ac:picMk id="4" creationId="{D17BA9AD-E385-ECFD-EA1C-286D44665FBF}"/>
          </ac:picMkLst>
        </pc:picChg>
        <pc:picChg chg="mod modVis">
          <ac:chgData name="Kulinich Bohdan" userId="48e65c9f34e137d0" providerId="LiveId" clId="{9C530EF2-91AF-C04B-BCA4-1D954C0A83D3}" dt="2023-06-30T11:42:00.037" v="555" actId="14429"/>
          <ac:picMkLst>
            <pc:docMk/>
            <pc:sldMk cId="3744922044" sldId="287"/>
            <ac:picMk id="5" creationId="{E3702C73-2090-5CE0-0C2C-91D4FBB12D6E}"/>
          </ac:picMkLst>
        </pc:picChg>
        <pc:picChg chg="mod">
          <ac:chgData name="Kulinich Bohdan" userId="48e65c9f34e137d0" providerId="LiveId" clId="{9C530EF2-91AF-C04B-BCA4-1D954C0A83D3}" dt="2023-06-30T11:41:23.399" v="544" actId="14826"/>
          <ac:picMkLst>
            <pc:docMk/>
            <pc:sldMk cId="3744922044" sldId="287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1:41:49.234" v="550" actId="14826"/>
          <ac:picMkLst>
            <pc:docMk/>
            <pc:sldMk cId="3744922044" sldId="287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1:41:42.194" v="549" actId="14826"/>
          <ac:picMkLst>
            <pc:docMk/>
            <pc:sldMk cId="3744922044" sldId="287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05.101" v="3238"/>
          <ac:picMkLst>
            <pc:docMk/>
            <pc:sldMk cId="3744922044" sldId="287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5" creationId="{B7FD13F5-49F7-1BB2-391B-71F94CE27B3C}"/>
          </ac:picMkLst>
        </pc:picChg>
        <pc:picChg chg="mod">
          <ac:chgData name="Kulinich Bohdan" userId="48e65c9f34e137d0" providerId="LiveId" clId="{9C530EF2-91AF-C04B-BCA4-1D954C0A83D3}" dt="2023-06-29T19:50:58.904" v="344"/>
          <ac:picMkLst>
            <pc:docMk/>
            <pc:sldMk cId="3744922044" sldId="287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1:33.994" v="349"/>
          <ac:picMkLst>
            <pc:docMk/>
            <pc:sldMk cId="3744922044" sldId="287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04.009" v="420" actId="478"/>
          <ac:picMkLst>
            <pc:docMk/>
            <pc:sldMk cId="3744922044" sldId="287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1:41:56.871" v="551" actId="14826"/>
          <ac:picMkLst>
            <pc:docMk/>
            <pc:sldMk cId="3744922044" sldId="287"/>
            <ac:picMk id="127" creationId="{7EB5A0BC-CD74-8A75-DAF6-24215595FB62}"/>
          </ac:picMkLst>
        </pc:pic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7" creationId="{BFBF2527-C709-0CEE-DBED-B6DFA936D85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8" creationId="{895FF9BA-0D5F-F789-9F4B-5BB6D9D8CFF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9" creationId="{842F0A36-8FEB-DE2F-BB91-4A522A86C24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0" creationId="{81B1E3C6-A2E2-9CD6-D050-D0F3909F846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1" creationId="{9392A1EB-14A9-80EE-4E48-15885B713D01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2" creationId="{0189C338-D166-55E0-DA2D-B3A2DCBCDA4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3" creationId="{2A87818D-09E7-ECC9-81C6-E24688863F15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4" creationId="{458C066A-5A65-A267-FF6B-BF03AFDA9196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15" creationId="{704E60D7-49B2-FD4A-AC47-D8FD5F29CAE4}"/>
          </ac:cxnSpMkLst>
        </pc:cxnChg>
        <pc:cxnChg chg="add del mod">
          <ac:chgData name="Kulinich Bohdan" userId="48e65c9f34e137d0" providerId="LiveId" clId="{9C530EF2-91AF-C04B-BCA4-1D954C0A83D3}" dt="2023-07-05T09:42:05.782" v="2407" actId="478"/>
          <ac:cxnSpMkLst>
            <pc:docMk/>
            <pc:sldMk cId="3744922044" sldId="287"/>
            <ac:cxnSpMk id="17" creationId="{C0BA5831-D4B5-2480-D176-2EDF4BDDAC09}"/>
          </ac:cxnSpMkLst>
        </pc:cxnChg>
        <pc:cxnChg chg="add del mod">
          <ac:chgData name="Kulinich Bohdan" userId="48e65c9f34e137d0" providerId="LiveId" clId="{9C530EF2-91AF-C04B-BCA4-1D954C0A83D3}" dt="2023-07-05T09:42:10.945" v="2409" actId="478"/>
          <ac:cxnSpMkLst>
            <pc:docMk/>
            <pc:sldMk cId="3744922044" sldId="287"/>
            <ac:cxnSpMk id="18" creationId="{A642B269-6039-EB26-7E84-E2F13A6FD1D8}"/>
          </ac:cxnSpMkLst>
        </pc:cxnChg>
        <pc:cxnChg chg="add del mod">
          <ac:chgData name="Kulinich Bohdan" userId="48e65c9f34e137d0" providerId="LiveId" clId="{9C530EF2-91AF-C04B-BCA4-1D954C0A83D3}" dt="2023-07-05T09:42:02.704" v="2406" actId="478"/>
          <ac:cxnSpMkLst>
            <pc:docMk/>
            <pc:sldMk cId="3744922044" sldId="287"/>
            <ac:cxnSpMk id="19" creationId="{974427DF-6C06-6B13-3E3D-1AEBFCB29E1D}"/>
          </ac:cxnSpMkLst>
        </pc:cxnChg>
        <pc:cxnChg chg="add del mod">
          <ac:chgData name="Kulinich Bohdan" userId="48e65c9f34e137d0" providerId="LiveId" clId="{9C530EF2-91AF-C04B-BCA4-1D954C0A83D3}" dt="2023-07-05T09:42:07.382" v="2408" actId="478"/>
          <ac:cxnSpMkLst>
            <pc:docMk/>
            <pc:sldMk cId="3744922044" sldId="287"/>
            <ac:cxnSpMk id="20" creationId="{C4B5B472-F74A-7442-1C60-4F5817D7FC6F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1" creationId="{50D5D513-1B33-2DAA-9922-4596EF15E33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2" creationId="{A6D2C7F5-EECD-61F9-FA1A-9CB9252E1399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3" creationId="{E337AF85-BFA8-18F0-20D3-C6C076D5B37D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4" creationId="{22B7F132-5068-BCA6-83F5-C24D5D2C1BB0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25" creationId="{B4590228-8699-5C16-F187-8793A3F17760}"/>
          </ac:cxnSpMkLst>
        </pc:cxnChg>
        <pc:cxnChg chg="add del mod">
          <ac:chgData name="Kulinich Bohdan" userId="48e65c9f34e137d0" providerId="LiveId" clId="{9C530EF2-91AF-C04B-BCA4-1D954C0A83D3}" dt="2023-07-05T10:05:26.948" v="2425" actId="478"/>
          <ac:cxnSpMkLst>
            <pc:docMk/>
            <pc:sldMk cId="3744922044" sldId="287"/>
            <ac:cxnSpMk id="26" creationId="{B6567B96-5335-F569-A81F-290DD3FF7BE7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0" creationId="{BF7D0A5C-C3B1-2E03-4E50-40918970EB88}"/>
          </ac:cxnSpMkLst>
        </pc:cxnChg>
        <pc:cxnChg chg="add mod">
          <ac:chgData name="Kulinich Bohdan" userId="48e65c9f34e137d0" providerId="LiveId" clId="{9C530EF2-91AF-C04B-BCA4-1D954C0A83D3}" dt="2023-07-05T10:23:00.860" v="2480" actId="1076"/>
          <ac:cxnSpMkLst>
            <pc:docMk/>
            <pc:sldMk cId="3744922044" sldId="287"/>
            <ac:cxnSpMk id="31" creationId="{92B8A73E-8203-087D-3CF2-8330EEA8D63D}"/>
          </ac:cxnSpMkLst>
        </pc:cxnChg>
      </pc:sldChg>
      <pc:sldChg chg="addSp delSp modSp add mod modTransition setBg delAnim modAnim">
        <pc:chgData name="Kulinich Bohdan" userId="48e65c9f34e137d0" providerId="LiveId" clId="{9C530EF2-91AF-C04B-BCA4-1D954C0A83D3}" dt="2023-07-06T20:29:03.056" v="3516" actId="20577"/>
        <pc:sldMkLst>
          <pc:docMk/>
          <pc:sldMk cId="1054098509" sldId="288"/>
        </pc:sldMkLst>
        <pc:spChg chg="add del mod">
          <ac:chgData name="Kulinich Bohdan" userId="48e65c9f34e137d0" providerId="LiveId" clId="{9C530EF2-91AF-C04B-BCA4-1D954C0A83D3}" dt="2023-07-06T16:27:49.050" v="3157" actId="478"/>
          <ac:spMkLst>
            <pc:docMk/>
            <pc:sldMk cId="1054098509" sldId="288"/>
            <ac:spMk id="8" creationId="{E9FE73DE-6F62-D2D0-3DA4-A6AAE985EC81}"/>
          </ac:spMkLst>
        </pc:spChg>
        <pc:spChg chg="add mod">
          <ac:chgData name="Kulinich Bohdan" userId="48e65c9f34e137d0" providerId="LiveId" clId="{9C530EF2-91AF-C04B-BCA4-1D954C0A83D3}" dt="2023-07-06T19:47:04.995" v="3497" actId="1076"/>
          <ac:spMkLst>
            <pc:docMk/>
            <pc:sldMk cId="1054098509" sldId="288"/>
            <ac:spMk id="9" creationId="{72986A82-2830-9466-3BA3-8FABA8E1D692}"/>
          </ac:spMkLst>
        </pc:spChg>
        <pc:spChg chg="add mod">
          <ac:chgData name="Kulinich Bohdan" userId="48e65c9f34e137d0" providerId="LiveId" clId="{9C530EF2-91AF-C04B-BCA4-1D954C0A83D3}" dt="2023-07-06T20:29:03.056" v="3516" actId="20577"/>
          <ac:spMkLst>
            <pc:docMk/>
            <pc:sldMk cId="1054098509" sldId="288"/>
            <ac:spMk id="10" creationId="{32DDC5FC-D635-C111-AC1E-163723FA78E1}"/>
          </ac:spMkLst>
        </pc:spChg>
        <pc:spChg chg="add mod">
          <ac:chgData name="Kulinich Bohdan" userId="48e65c9f34e137d0" providerId="LiveId" clId="{9C530EF2-91AF-C04B-BCA4-1D954C0A83D3}" dt="2023-07-06T18:39:27.803" v="3377" actId="1076"/>
          <ac:spMkLst>
            <pc:docMk/>
            <pc:sldMk cId="1054098509" sldId="288"/>
            <ac:spMk id="12" creationId="{6E79E891-7983-4129-B2DA-77F10C3D6377}"/>
          </ac:spMkLst>
        </pc:spChg>
        <pc:spChg chg="add mod">
          <ac:chgData name="Kulinich Bohdan" userId="48e65c9f34e137d0" providerId="LiveId" clId="{9C530EF2-91AF-C04B-BCA4-1D954C0A83D3}" dt="2023-07-06T18:43:42.008" v="3421" actId="167"/>
          <ac:spMkLst>
            <pc:docMk/>
            <pc:sldMk cId="1054098509" sldId="288"/>
            <ac:spMk id="14" creationId="{C82EF6C3-1159-4BCC-910E-20B421613268}"/>
          </ac:spMkLst>
        </pc:spChg>
        <pc:spChg chg="add mod topLvl">
          <ac:chgData name="Kulinich Bohdan" userId="48e65c9f34e137d0" providerId="LiveId" clId="{9C530EF2-91AF-C04B-BCA4-1D954C0A83D3}" dt="2023-07-06T18:53:07.310" v="3473" actId="165"/>
          <ac:spMkLst>
            <pc:docMk/>
            <pc:sldMk cId="1054098509" sldId="288"/>
            <ac:spMk id="15" creationId="{7D8E213F-931A-87D4-D35C-05051257161F}"/>
          </ac:spMkLst>
        </pc:spChg>
        <pc:spChg chg="add mod topLvl">
          <ac:chgData name="Kulinich Bohdan" userId="48e65c9f34e137d0" providerId="LiveId" clId="{9C530EF2-91AF-C04B-BCA4-1D954C0A83D3}" dt="2023-07-06T18:53:07.310" v="3473" actId="165"/>
          <ac:spMkLst>
            <pc:docMk/>
            <pc:sldMk cId="1054098509" sldId="288"/>
            <ac:spMk id="16" creationId="{20D9BFEC-4C15-00D4-9B39-D90EE38B49E2}"/>
          </ac:spMkLst>
        </pc:spChg>
        <pc:spChg chg="mod topLvl">
          <ac:chgData name="Kulinich Bohdan" userId="48e65c9f34e137d0" providerId="LiveId" clId="{9C530EF2-91AF-C04B-BCA4-1D954C0A83D3}" dt="2023-07-06T18:53:07.310" v="3473" actId="165"/>
          <ac:spMkLst>
            <pc:docMk/>
            <pc:sldMk cId="1054098509" sldId="288"/>
            <ac:spMk id="20" creationId="{5DAEE333-D320-AF66-868E-21801B39C7A6}"/>
          </ac:spMkLst>
        </pc:spChg>
        <pc:spChg chg="mod topLvl">
          <ac:chgData name="Kulinich Bohdan" userId="48e65c9f34e137d0" providerId="LiveId" clId="{9C530EF2-91AF-C04B-BCA4-1D954C0A83D3}" dt="2023-07-06T18:53:07.310" v="3473" actId="165"/>
          <ac:spMkLst>
            <pc:docMk/>
            <pc:sldMk cId="1054098509" sldId="288"/>
            <ac:spMk id="21" creationId="{2129179E-09BA-2415-616E-20AE92F0C4E4}"/>
          </ac:spMkLst>
        </pc:spChg>
        <pc:spChg chg="add mod">
          <ac:chgData name="Kulinich Bohdan" userId="48e65c9f34e137d0" providerId="LiveId" clId="{9C530EF2-91AF-C04B-BCA4-1D954C0A83D3}" dt="2023-07-05T11:38:27.263" v="3153" actId="14100"/>
          <ac:spMkLst>
            <pc:docMk/>
            <pc:sldMk cId="1054098509" sldId="288"/>
            <ac:spMk id="33" creationId="{BC84ED23-3ECC-AF05-EDDA-D3049681D5A9}"/>
          </ac:spMkLst>
        </pc:spChg>
        <pc:spChg chg="add mod topLvl">
          <ac:chgData name="Kulinich Bohdan" userId="48e65c9f34e137d0" providerId="LiveId" clId="{9C530EF2-91AF-C04B-BCA4-1D954C0A83D3}" dt="2023-07-06T18:24:17.398" v="3316" actId="165"/>
          <ac:spMkLst>
            <pc:docMk/>
            <pc:sldMk cId="1054098509" sldId="288"/>
            <ac:spMk id="34" creationId="{8143E8FC-16BD-C2E0-677F-2E88C77C8994}"/>
          </ac:spMkLst>
        </pc:spChg>
        <pc:spChg chg="add mod topLvl">
          <ac:chgData name="Kulinich Bohdan" userId="48e65c9f34e137d0" providerId="LiveId" clId="{9C530EF2-91AF-C04B-BCA4-1D954C0A83D3}" dt="2023-07-06T18:24:17.398" v="3316" actId="165"/>
          <ac:spMkLst>
            <pc:docMk/>
            <pc:sldMk cId="1054098509" sldId="288"/>
            <ac:spMk id="35" creationId="{088A336C-C2A0-365D-A0C5-6AC5253DD4A5}"/>
          </ac:spMkLst>
        </pc:spChg>
        <pc:spChg chg="add mod topLvl">
          <ac:chgData name="Kulinich Bohdan" userId="48e65c9f34e137d0" providerId="LiveId" clId="{9C530EF2-91AF-C04B-BCA4-1D954C0A83D3}" dt="2023-07-06T18:24:17.398" v="3316" actId="165"/>
          <ac:spMkLst>
            <pc:docMk/>
            <pc:sldMk cId="1054098509" sldId="288"/>
            <ac:spMk id="38" creationId="{B8B163B6-9A39-4F70-732F-D36AC2AB1522}"/>
          </ac:spMkLst>
        </pc:spChg>
        <pc:spChg chg="add mod topLvl">
          <ac:chgData name="Kulinich Bohdan" userId="48e65c9f34e137d0" providerId="LiveId" clId="{9C530EF2-91AF-C04B-BCA4-1D954C0A83D3}" dt="2023-07-06T18:24:17.398" v="3316" actId="165"/>
          <ac:spMkLst>
            <pc:docMk/>
            <pc:sldMk cId="1054098509" sldId="288"/>
            <ac:spMk id="39" creationId="{42019FA0-D128-52FB-E2D0-1AB91119876F}"/>
          </ac:spMkLst>
        </pc:spChg>
        <pc:spChg chg="add del mod">
          <ac:chgData name="Kulinich Bohdan" userId="48e65c9f34e137d0" providerId="LiveId" clId="{9C530EF2-91AF-C04B-BCA4-1D954C0A83D3}" dt="2023-07-05T11:33:26.675" v="2907" actId="478"/>
          <ac:spMkLst>
            <pc:docMk/>
            <pc:sldMk cId="1054098509" sldId="288"/>
            <ac:spMk id="40" creationId="{C56622A7-97DB-D253-F23B-B76545F03C82}"/>
          </ac:spMkLst>
        </pc:spChg>
        <pc:spChg chg="add mod topLvl">
          <ac:chgData name="Kulinich Bohdan" userId="48e65c9f34e137d0" providerId="LiveId" clId="{9C530EF2-91AF-C04B-BCA4-1D954C0A83D3}" dt="2023-07-06T18:24:17.398" v="3316" actId="165"/>
          <ac:spMkLst>
            <pc:docMk/>
            <pc:sldMk cId="1054098509" sldId="288"/>
            <ac:spMk id="41" creationId="{911F7F99-FF3F-AF8C-5EB1-CCFCE92FFEBB}"/>
          </ac:spMkLst>
        </pc:spChg>
        <pc:spChg chg="add mod topLvl">
          <ac:chgData name="Kulinich Bohdan" userId="48e65c9f34e137d0" providerId="LiveId" clId="{9C530EF2-91AF-C04B-BCA4-1D954C0A83D3}" dt="2023-07-06T18:24:17.398" v="3316" actId="165"/>
          <ac:spMkLst>
            <pc:docMk/>
            <pc:sldMk cId="1054098509" sldId="288"/>
            <ac:spMk id="45" creationId="{D83A3B9A-12CE-A5C9-1E78-A78ABDFE8F6B}"/>
          </ac:spMkLst>
        </pc:spChg>
        <pc:spChg chg="add mod">
          <ac:chgData name="Kulinich Bohdan" userId="48e65c9f34e137d0" providerId="LiveId" clId="{9C530EF2-91AF-C04B-BCA4-1D954C0A83D3}" dt="2023-07-06T19:47:04.995" v="3497" actId="1076"/>
          <ac:spMkLst>
            <pc:docMk/>
            <pc:sldMk cId="1054098509" sldId="288"/>
            <ac:spMk id="46" creationId="{70A053BE-1CFC-9F82-389E-66BB5C661CE2}"/>
          </ac:spMkLst>
        </pc:spChg>
        <pc:spChg chg="add mod">
          <ac:chgData name="Kulinich Bohdan" userId="48e65c9f34e137d0" providerId="LiveId" clId="{9C530EF2-91AF-C04B-BCA4-1D954C0A83D3}" dt="2023-07-06T19:47:10.618" v="3498" actId="14100"/>
          <ac:spMkLst>
            <pc:docMk/>
            <pc:sldMk cId="1054098509" sldId="288"/>
            <ac:spMk id="47" creationId="{222230BA-0BC6-1872-F624-26D11FF2A01A}"/>
          </ac:spMkLst>
        </pc:spChg>
        <pc:spChg chg="mod">
          <ac:chgData name="Kulinich Bohdan" userId="48e65c9f34e137d0" providerId="LiveId" clId="{9C530EF2-91AF-C04B-BCA4-1D954C0A83D3}" dt="2023-06-30T12:13:43.902" v="564" actId="14826"/>
          <ac:spMkLst>
            <pc:docMk/>
            <pc:sldMk cId="1054098509" sldId="288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3:36.700" v="563" actId="14826"/>
          <ac:spMkLst>
            <pc:docMk/>
            <pc:sldMk cId="1054098509" sldId="288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3:28.857" v="562" actId="14826"/>
          <ac:spMkLst>
            <pc:docMk/>
            <pc:sldMk cId="1054098509" sldId="288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3:10.291" v="556" actId="14826"/>
          <ac:spMkLst>
            <pc:docMk/>
            <pc:sldMk cId="1054098509" sldId="288"/>
            <ac:spMk id="125" creationId="{E100AAC2-3085-4921-E247-3FB536ECCC14}"/>
          </ac:spMkLst>
        </pc:spChg>
        <pc:grpChg chg="add del mod">
          <ac:chgData name="Kulinich Bohdan" userId="48e65c9f34e137d0" providerId="LiveId" clId="{9C530EF2-91AF-C04B-BCA4-1D954C0A83D3}" dt="2023-07-06T18:24:17.398" v="3316" actId="165"/>
          <ac:grpSpMkLst>
            <pc:docMk/>
            <pc:sldMk cId="1054098509" sldId="288"/>
            <ac:grpSpMk id="8" creationId="{851A20FD-4421-A899-E357-34B4A0DA450B}"/>
          </ac:grpSpMkLst>
        </pc:grpChg>
        <pc:grpChg chg="add del mod">
          <ac:chgData name="Kulinich Bohdan" userId="48e65c9f34e137d0" providerId="LiveId" clId="{9C530EF2-91AF-C04B-BCA4-1D954C0A83D3}" dt="2023-07-06T18:53:07.310" v="3473" actId="165"/>
          <ac:grpSpMkLst>
            <pc:docMk/>
            <pc:sldMk cId="1054098509" sldId="288"/>
            <ac:grpSpMk id="17" creationId="{BF289307-3397-10D0-E227-8EAE851EE705}"/>
          </ac:grpSpMkLst>
        </pc:grpChg>
        <pc:grpChg chg="add del mod">
          <ac:chgData name="Kulinich Bohdan" userId="48e65c9f34e137d0" providerId="LiveId" clId="{9C530EF2-91AF-C04B-BCA4-1D954C0A83D3}" dt="2023-07-06T18:53:07.310" v="3473" actId="165"/>
          <ac:grpSpMkLst>
            <pc:docMk/>
            <pc:sldMk cId="1054098509" sldId="288"/>
            <ac:grpSpMk id="18" creationId="{05441924-185A-E5B6-47EF-E24B0274ACAA}"/>
          </ac:grpSpMkLst>
        </pc:grpChg>
        <pc:grpChg chg="mod">
          <ac:chgData name="Kulinich Bohdan" userId="48e65c9f34e137d0" providerId="LiveId" clId="{9C530EF2-91AF-C04B-BCA4-1D954C0A83D3}" dt="2023-06-30T12:13:43.902" v="564" actId="14826"/>
          <ac:grpSpMkLst>
            <pc:docMk/>
            <pc:sldMk cId="1054098509" sldId="288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3:36.700" v="563" actId="14826"/>
          <ac:grpSpMkLst>
            <pc:docMk/>
            <pc:sldMk cId="1054098509" sldId="288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3:28.857" v="562" actId="14826"/>
          <ac:grpSpMkLst>
            <pc:docMk/>
            <pc:sldMk cId="1054098509" sldId="288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3:10.291" v="556" actId="14826"/>
          <ac:grpSpMkLst>
            <pc:docMk/>
            <pc:sldMk cId="1054098509" sldId="288"/>
            <ac:grpSpMk id="124" creationId="{CB0CB2BE-4901-4ABE-A3CB-379604CF8447}"/>
          </ac:grpSpMkLst>
        </pc:grpChg>
        <pc:picChg chg="add mod modVis">
          <ac:chgData name="Kulinich Bohdan" userId="48e65c9f34e137d0" providerId="LiveId" clId="{9C530EF2-91AF-C04B-BCA4-1D954C0A83D3}" dt="2023-06-30T12:13:47.553" v="568" actId="14429"/>
          <ac:picMkLst>
            <pc:docMk/>
            <pc:sldMk cId="1054098509" sldId="288"/>
            <ac:picMk id="2" creationId="{B356F1A1-7705-4213-BCE7-06094A5BA427}"/>
          </ac:picMkLst>
        </pc:picChg>
        <pc:picChg chg="add del mod">
          <ac:chgData name="Kulinich Bohdan" userId="48e65c9f34e137d0" providerId="LiveId" clId="{9C530EF2-91AF-C04B-BCA4-1D954C0A83D3}" dt="2023-06-29T19:57:32.112" v="393" actId="478"/>
          <ac:picMkLst>
            <pc:docMk/>
            <pc:sldMk cId="1054098509" sldId="288"/>
            <ac:picMk id="2" creationId="{BE16A9E3-0FBC-ABDD-2399-339A11EBDFA5}"/>
          </ac:picMkLst>
        </pc:picChg>
        <pc:picChg chg="add 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3" creationId="{30C6DFB2-1591-0164-A794-D7F82BEDA3D0}"/>
          </ac:picMkLst>
        </pc:picChg>
        <pc:picChg chg="add mod modVis">
          <ac:chgData name="Kulinich Bohdan" userId="48e65c9f34e137d0" providerId="LiveId" clId="{9C530EF2-91AF-C04B-BCA4-1D954C0A83D3}" dt="2023-06-30T12:13:47.925" v="569" actId="14429"/>
          <ac:picMkLst>
            <pc:docMk/>
            <pc:sldMk cId="1054098509" sldId="288"/>
            <ac:picMk id="4" creationId="{0B060E0F-1695-09CF-2BB0-E73D6C6E69F6}"/>
          </ac:picMkLst>
        </pc:picChg>
        <pc:picChg chg="mod modVis">
          <ac:chgData name="Kulinich Bohdan" userId="48e65c9f34e137d0" providerId="LiveId" clId="{9C530EF2-91AF-C04B-BCA4-1D954C0A83D3}" dt="2023-06-30T12:13:45.776" v="565" actId="14429"/>
          <ac:picMkLst>
            <pc:docMk/>
            <pc:sldMk cId="1054098509" sldId="288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3:48.340" v="570" actId="14429"/>
          <ac:picMkLst>
            <pc:docMk/>
            <pc:sldMk cId="1054098509" sldId="288"/>
            <ac:picMk id="6" creationId="{30AB3BC3-DCF8-75B4-702B-EBF80FA2C434}"/>
          </ac:picMkLst>
        </pc:picChg>
        <pc:picChg chg="mod">
          <ac:chgData name="Kulinich Bohdan" userId="48e65c9f34e137d0" providerId="LiveId" clId="{9C530EF2-91AF-C04B-BCA4-1D954C0A83D3}" dt="2023-06-30T12:13:43.902" v="564" actId="14826"/>
          <ac:picMkLst>
            <pc:docMk/>
            <pc:sldMk cId="1054098509" sldId="288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3:36.700" v="563" actId="14826"/>
          <ac:picMkLst>
            <pc:docMk/>
            <pc:sldMk cId="1054098509" sldId="288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3:28.857" v="562" actId="14826"/>
          <ac:picMkLst>
            <pc:docMk/>
            <pc:sldMk cId="1054098509" sldId="288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4:13.485" v="3239"/>
          <ac:picMkLst>
            <pc:docMk/>
            <pc:sldMk cId="1054098509" sldId="288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3:46.445" v="566" actId="14429"/>
          <ac:picMkLst>
            <pc:docMk/>
            <pc:sldMk cId="1054098509" sldId="288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2:34.658" v="355"/>
          <ac:picMkLst>
            <pc:docMk/>
            <pc:sldMk cId="1054098509" sldId="288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16.688" v="422" actId="478"/>
          <ac:picMkLst>
            <pc:docMk/>
            <pc:sldMk cId="1054098509" sldId="288"/>
            <ac:picMk id="118" creationId="{B7F60D7C-0845-4ACD-6B0D-D737F1F97DD4}"/>
          </ac:picMkLst>
        </pc:picChg>
        <pc:picChg chg="mod modVis">
          <ac:chgData name="Kulinich Bohdan" userId="48e65c9f34e137d0" providerId="LiveId" clId="{9C530EF2-91AF-C04B-BCA4-1D954C0A83D3}" dt="2023-06-30T12:13:51.061" v="571" actId="14430"/>
          <ac:picMkLst>
            <pc:docMk/>
            <pc:sldMk cId="1054098509" sldId="288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3:10.291" v="556" actId="14826"/>
          <ac:picMkLst>
            <pc:docMk/>
            <pc:sldMk cId="1054098509" sldId="288"/>
            <ac:picMk id="127" creationId="{7EB5A0BC-CD74-8A75-DAF6-24215595FB62}"/>
          </ac:picMkLst>
        </pc:picChg>
        <pc:cxnChg chg="add mod topLvl">
          <ac:chgData name="Kulinich Bohdan" userId="48e65c9f34e137d0" providerId="LiveId" clId="{9C530EF2-91AF-C04B-BCA4-1D954C0A83D3}" dt="2023-07-06T18:24:17.398" v="3316" actId="165"/>
          <ac:cxnSpMkLst>
            <pc:docMk/>
            <pc:sldMk cId="1054098509" sldId="288"/>
            <ac:cxnSpMk id="3" creationId="{FB7670E3-73FD-BAC8-5632-625731C0B151}"/>
          </ac:cxnSpMkLst>
        </pc:cxnChg>
        <pc:cxnChg chg="add mod topLvl">
          <ac:chgData name="Kulinich Bohdan" userId="48e65c9f34e137d0" providerId="LiveId" clId="{9C530EF2-91AF-C04B-BCA4-1D954C0A83D3}" dt="2023-07-06T18:24:17.398" v="3316" actId="165"/>
          <ac:cxnSpMkLst>
            <pc:docMk/>
            <pc:sldMk cId="1054098509" sldId="288"/>
            <ac:cxnSpMk id="7" creationId="{1ED21C26-DA1B-C308-5224-5CF358D59AB6}"/>
          </ac:cxnSpMkLst>
        </pc:cxnChg>
        <pc:cxnChg chg="add del mod">
          <ac:chgData name="Kulinich Bohdan" userId="48e65c9f34e137d0" providerId="LiveId" clId="{9C530EF2-91AF-C04B-BCA4-1D954C0A83D3}" dt="2023-07-05T11:24:57.428" v="2750" actId="478"/>
          <ac:cxnSpMkLst>
            <pc:docMk/>
            <pc:sldMk cId="1054098509" sldId="288"/>
            <ac:cxnSpMk id="9" creationId="{AA50AE99-E215-1F85-82CF-88F2B669D96C}"/>
          </ac:cxnSpMkLst>
        </pc:cxnChg>
        <pc:cxnChg chg="add del mod">
          <ac:chgData name="Kulinich Bohdan" userId="48e65c9f34e137d0" providerId="LiveId" clId="{9C530EF2-91AF-C04B-BCA4-1D954C0A83D3}" dt="2023-07-05T11:34:50.738" v="2919" actId="478"/>
          <ac:cxnSpMkLst>
            <pc:docMk/>
            <pc:sldMk cId="1054098509" sldId="288"/>
            <ac:cxnSpMk id="10" creationId="{971C1F59-EB81-0271-13E9-2109669735C5}"/>
          </ac:cxnSpMkLst>
        </pc:cxnChg>
        <pc:cxnChg chg="add mod topLvl">
          <ac:chgData name="Kulinich Bohdan" userId="48e65c9f34e137d0" providerId="LiveId" clId="{9C530EF2-91AF-C04B-BCA4-1D954C0A83D3}" dt="2023-07-06T18:24:17.398" v="3316" actId="165"/>
          <ac:cxnSpMkLst>
            <pc:docMk/>
            <pc:sldMk cId="1054098509" sldId="288"/>
            <ac:cxnSpMk id="11" creationId="{1BE5FAC6-D9E9-6A8A-0063-A841604C55C5}"/>
          </ac:cxnSpMkLst>
        </pc:cxnChg>
        <pc:cxnChg chg="add mod topLvl">
          <ac:chgData name="Kulinich Bohdan" userId="48e65c9f34e137d0" providerId="LiveId" clId="{9C530EF2-91AF-C04B-BCA4-1D954C0A83D3}" dt="2023-07-06T18:24:17.398" v="3316" actId="165"/>
          <ac:cxnSpMkLst>
            <pc:docMk/>
            <pc:sldMk cId="1054098509" sldId="288"/>
            <ac:cxnSpMk id="13" creationId="{BC7AF85F-B81C-5CEC-102F-0B1F974CEC26}"/>
          </ac:cxnSpMkLst>
        </pc:cxnChg>
        <pc:cxnChg chg="add mod topLvl">
          <ac:chgData name="Kulinich Bohdan" userId="48e65c9f34e137d0" providerId="LiveId" clId="{9C530EF2-91AF-C04B-BCA4-1D954C0A83D3}" dt="2023-07-06T18:24:17.398" v="3316" actId="165"/>
          <ac:cxnSpMkLst>
            <pc:docMk/>
            <pc:sldMk cId="1054098509" sldId="288"/>
            <ac:cxnSpMk id="19" creationId="{2A707DAC-02F4-BCD9-190C-0BC6887E53FC}"/>
          </ac:cxnSpMkLst>
        </pc:cxnChg>
        <pc:cxnChg chg="add del mod">
          <ac:chgData name="Kulinich Bohdan" userId="48e65c9f34e137d0" providerId="LiveId" clId="{9C530EF2-91AF-C04B-BCA4-1D954C0A83D3}" dt="2023-07-05T11:25:07.905" v="2754" actId="478"/>
          <ac:cxnSpMkLst>
            <pc:docMk/>
            <pc:sldMk cId="1054098509" sldId="288"/>
            <ac:cxnSpMk id="22" creationId="{6A390903-7EE5-6F2B-D564-36148B9033E1}"/>
          </ac:cxnSpMkLst>
        </pc:cxnChg>
        <pc:cxnChg chg="add mod topLvl">
          <ac:chgData name="Kulinich Bohdan" userId="48e65c9f34e137d0" providerId="LiveId" clId="{9C530EF2-91AF-C04B-BCA4-1D954C0A83D3}" dt="2023-07-06T18:24:17.398" v="3316" actId="165"/>
          <ac:cxnSpMkLst>
            <pc:docMk/>
            <pc:sldMk cId="1054098509" sldId="288"/>
            <ac:cxnSpMk id="29" creationId="{C7B13298-7940-198E-6C8A-A6AF91560561}"/>
          </ac:cxnSpMkLst>
        </pc:cxnChg>
        <pc:cxnChg chg="add del mod">
          <ac:chgData name="Kulinich Bohdan" userId="48e65c9f34e137d0" providerId="LiveId" clId="{9C530EF2-91AF-C04B-BCA4-1D954C0A83D3}" dt="2023-07-05T11:34:48.969" v="2918" actId="478"/>
          <ac:cxnSpMkLst>
            <pc:docMk/>
            <pc:sldMk cId="1054098509" sldId="288"/>
            <ac:cxnSpMk id="32" creationId="{85D80CDE-FF29-EF96-A5E2-C5C6F6E9BE9D}"/>
          </ac:cxnSpMkLst>
        </pc:cxnChg>
        <pc:cxnChg chg="add mod topLvl">
          <ac:chgData name="Kulinich Bohdan" userId="48e65c9f34e137d0" providerId="LiveId" clId="{9C530EF2-91AF-C04B-BCA4-1D954C0A83D3}" dt="2023-07-06T18:24:17.398" v="3316" actId="165"/>
          <ac:cxnSpMkLst>
            <pc:docMk/>
            <pc:sldMk cId="1054098509" sldId="288"/>
            <ac:cxnSpMk id="43" creationId="{F5C524F6-1A9C-25B5-4647-C09B32F6B882}"/>
          </ac:cxnSpMkLst>
        </pc:cxnChg>
        <pc:cxnChg chg="add mod topLvl">
          <ac:chgData name="Kulinich Bohdan" userId="48e65c9f34e137d0" providerId="LiveId" clId="{9C530EF2-91AF-C04B-BCA4-1D954C0A83D3}" dt="2023-07-06T18:24:17.398" v="3316" actId="165"/>
          <ac:cxnSpMkLst>
            <pc:docMk/>
            <pc:sldMk cId="1054098509" sldId="288"/>
            <ac:cxnSpMk id="44" creationId="{2C609588-76D1-2FD9-E077-6927B3093B60}"/>
          </ac:cxnSpMkLst>
        </pc:cxnChg>
      </pc:sldChg>
      <pc:sldChg chg="addSp delSp modSp add del mod modTransition setBg">
        <pc:chgData name="Kulinich Bohdan" userId="48e65c9f34e137d0" providerId="LiveId" clId="{9C530EF2-91AF-C04B-BCA4-1D954C0A83D3}" dt="2023-07-06T17:30:56.679" v="3224" actId="2696"/>
        <pc:sldMkLst>
          <pc:docMk/>
          <pc:sldMk cId="160365866" sldId="289"/>
        </pc:sldMkLst>
        <pc:spChg chg="mod">
          <ac:chgData name="Kulinich Bohdan" userId="48e65c9f34e137d0" providerId="LiveId" clId="{9C530EF2-91AF-C04B-BCA4-1D954C0A83D3}" dt="2023-06-30T12:14:26.079" v="580" actId="14826"/>
          <ac:spMkLst>
            <pc:docMk/>
            <pc:sldMk cId="160365866" sldId="289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4:18.698" v="579" actId="14826"/>
          <ac:spMkLst>
            <pc:docMk/>
            <pc:sldMk cId="160365866" sldId="289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4:11.640" v="578" actId="14826"/>
          <ac:spMkLst>
            <pc:docMk/>
            <pc:sldMk cId="160365866" sldId="289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4:33.900" v="581" actId="14826"/>
          <ac:spMkLst>
            <pc:docMk/>
            <pc:sldMk cId="160365866" sldId="289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29T19:42:47.177" v="298" actId="1076"/>
          <ac:grpSpMkLst>
            <pc:docMk/>
            <pc:sldMk cId="160365866" sldId="289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6-30T12:14:26.079" v="580" actId="14826"/>
          <ac:grpSpMkLst>
            <pc:docMk/>
            <pc:sldMk cId="160365866" sldId="289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4:18.698" v="579" actId="14826"/>
          <ac:grpSpMkLst>
            <pc:docMk/>
            <pc:sldMk cId="160365866" sldId="289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30T12:14:11.640" v="578" actId="14826"/>
          <ac:grpSpMkLst>
            <pc:docMk/>
            <pc:sldMk cId="160365866" sldId="289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4:33.900" v="581" actId="14826"/>
          <ac:grpSpMkLst>
            <pc:docMk/>
            <pc:sldMk cId="160365866" sldId="289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36.032" v="395" actId="478"/>
          <ac:picMkLst>
            <pc:docMk/>
            <pc:sldMk cId="160365866" sldId="289"/>
            <ac:picMk id="2" creationId="{6DB27AC8-C0C3-629F-02EC-4BDE9F87D639}"/>
          </ac:picMkLst>
        </pc:picChg>
        <pc:picChg chg="add mod modVis">
          <ac:chgData name="Kulinich Bohdan" userId="48e65c9f34e137d0" providerId="LiveId" clId="{9C530EF2-91AF-C04B-BCA4-1D954C0A83D3}" dt="2023-06-30T12:14:39.303" v="585" actId="14429"/>
          <ac:picMkLst>
            <pc:docMk/>
            <pc:sldMk cId="160365866" sldId="289"/>
            <ac:picMk id="2" creationId="{DC1A2288-02DB-5F40-4B62-77F3599AFD51}"/>
          </ac:picMkLst>
        </pc:picChg>
        <pc:picChg chg="add 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3" creationId="{212F40DC-2016-56FA-4491-EB002142ECC7}"/>
          </ac:picMkLst>
        </pc:picChg>
        <pc:picChg chg="add mod modVis">
          <ac:chgData name="Kulinich Bohdan" userId="48e65c9f34e137d0" providerId="LiveId" clId="{9C530EF2-91AF-C04B-BCA4-1D954C0A83D3}" dt="2023-06-30T12:14:41.078" v="588" actId="14429"/>
          <ac:picMkLst>
            <pc:docMk/>
            <pc:sldMk cId="160365866" sldId="289"/>
            <ac:picMk id="4" creationId="{3D419182-9633-90D2-6A2B-C6AEA2A0A16E}"/>
          </ac:picMkLst>
        </pc:picChg>
        <pc:picChg chg="mod modVis">
          <ac:chgData name="Kulinich Bohdan" userId="48e65c9f34e137d0" providerId="LiveId" clId="{9C530EF2-91AF-C04B-BCA4-1D954C0A83D3}" dt="2023-06-30T12:14:37.487" v="582" actId="14429"/>
          <ac:picMkLst>
            <pc:docMk/>
            <pc:sldMk cId="160365866" sldId="289"/>
            <ac:picMk id="5" creationId="{E3702C73-2090-5CE0-0C2C-91D4FBB12D6E}"/>
          </ac:picMkLst>
        </pc:picChg>
        <pc:picChg chg="add mod modVis">
          <ac:chgData name="Kulinich Bohdan" userId="48e65c9f34e137d0" providerId="LiveId" clId="{9C530EF2-91AF-C04B-BCA4-1D954C0A83D3}" dt="2023-06-30T12:14:39.736" v="586" actId="14429"/>
          <ac:picMkLst>
            <pc:docMk/>
            <pc:sldMk cId="160365866" sldId="289"/>
            <ac:picMk id="6" creationId="{A6D81886-6DFB-A739-A543-C6E16E033AF7}"/>
          </ac:picMkLst>
        </pc:picChg>
        <pc:picChg chg="add mod modVis">
          <ac:chgData name="Kulinich Bohdan" userId="48e65c9f34e137d0" providerId="LiveId" clId="{9C530EF2-91AF-C04B-BCA4-1D954C0A83D3}" dt="2023-06-30T12:14:40.465" v="587" actId="14429"/>
          <ac:picMkLst>
            <pc:docMk/>
            <pc:sldMk cId="160365866" sldId="289"/>
            <ac:picMk id="7" creationId="{58F1F6AC-9917-0152-D882-E9DA78A7AE16}"/>
          </ac:picMkLst>
        </pc:picChg>
        <pc:picChg chg="mod">
          <ac:chgData name="Kulinich Bohdan" userId="48e65c9f34e137d0" providerId="LiveId" clId="{9C530EF2-91AF-C04B-BCA4-1D954C0A83D3}" dt="2023-06-30T12:14:26.079" v="580" actId="14826"/>
          <ac:picMkLst>
            <pc:docMk/>
            <pc:sldMk cId="160365866" sldId="289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4:18.698" v="579" actId="14826"/>
          <ac:picMkLst>
            <pc:docMk/>
            <pc:sldMk cId="160365866" sldId="289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4:11.640" v="578" actId="14826"/>
          <ac:picMkLst>
            <pc:docMk/>
            <pc:sldMk cId="160365866" sldId="289"/>
            <ac:picMk id="108" creationId="{985F3D8A-AD69-FA91-F2E1-7D0D5678A174}"/>
          </ac:picMkLst>
        </pc:picChg>
        <pc:picChg chg="mod modVis">
          <ac:chgData name="Kulinich Bohdan" userId="48e65c9f34e137d0" providerId="LiveId" clId="{9C530EF2-91AF-C04B-BCA4-1D954C0A83D3}" dt="2023-06-30T12:14:43.895" v="589" actId="14430"/>
          <ac:picMkLst>
            <pc:docMk/>
            <pc:sldMk cId="160365866" sldId="289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4:38.578" v="584" actId="14429"/>
          <ac:picMkLst>
            <pc:docMk/>
            <pc:sldMk cId="160365866" sldId="289"/>
            <ac:picMk id="116" creationId="{60ECB14A-9B5F-AE32-AF26-372FB5D112C0}"/>
          </ac:picMkLst>
        </pc:picChg>
        <pc:picChg chg="mod">
          <ac:chgData name="Kulinich Bohdan" userId="48e65c9f34e137d0" providerId="LiveId" clId="{9C530EF2-91AF-C04B-BCA4-1D954C0A83D3}" dt="2023-06-29T19:53:20.879" v="360"/>
          <ac:picMkLst>
            <pc:docMk/>
            <pc:sldMk cId="160365866" sldId="289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6:29.202" v="424" actId="478"/>
          <ac:picMkLst>
            <pc:docMk/>
            <pc:sldMk cId="160365866" sldId="289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4:33.900" v="581" actId="14826"/>
          <ac:picMkLst>
            <pc:docMk/>
            <pc:sldMk cId="160365866" sldId="289"/>
            <ac:picMk id="127" creationId="{7EB5A0BC-CD74-8A75-DAF6-24215595FB62}"/>
          </ac:picMkLst>
        </pc:picChg>
      </pc:sldChg>
      <pc:sldChg chg="addSp delSp modSp add mod modTransition setBg modAnim">
        <pc:chgData name="Kulinich Bohdan" userId="48e65c9f34e137d0" providerId="LiveId" clId="{9C530EF2-91AF-C04B-BCA4-1D954C0A83D3}" dt="2023-07-12T16:32:55.196" v="3602" actId="20577"/>
        <pc:sldMkLst>
          <pc:docMk/>
          <pc:sldMk cId="480804358" sldId="290"/>
        </pc:sldMkLst>
        <pc:spChg chg="add mod modVis">
          <ac:chgData name="Kulinich Bohdan" userId="48e65c9f34e137d0" providerId="LiveId" clId="{9C530EF2-91AF-C04B-BCA4-1D954C0A83D3}" dt="2023-06-29T20:29:56.858" v="437" actId="14429"/>
          <ac:spMkLst>
            <pc:docMk/>
            <pc:sldMk cId="480804358" sldId="290"/>
            <ac:spMk id="3" creationId="{5C68ACA8-16D2-018B-3BDE-AD682009FFA8}"/>
          </ac:spMkLst>
        </pc:spChg>
        <pc:spChg chg="add mod modVis">
          <ac:chgData name="Kulinich Bohdan" userId="48e65c9f34e137d0" providerId="LiveId" clId="{9C530EF2-91AF-C04B-BCA4-1D954C0A83D3}" dt="2023-07-06T20:33:07.530" v="3548" actId="20577"/>
          <ac:spMkLst>
            <pc:docMk/>
            <pc:sldMk cId="480804358" sldId="290"/>
            <ac:spMk id="4" creationId="{6B465918-EAB9-017C-CC8F-6383D99CB07F}"/>
          </ac:spMkLst>
        </pc:spChg>
        <pc:spChg chg="add mod modVis">
          <ac:chgData name="Kulinich Bohdan" userId="48e65c9f34e137d0" providerId="LiveId" clId="{9C530EF2-91AF-C04B-BCA4-1D954C0A83D3}" dt="2023-06-29T20:29:55.992" v="435" actId="14429"/>
          <ac:spMkLst>
            <pc:docMk/>
            <pc:sldMk cId="480804358" sldId="290"/>
            <ac:spMk id="6" creationId="{461A782C-5072-6433-9C73-507E7395E37E}"/>
          </ac:spMkLst>
        </pc:spChg>
        <pc:spChg chg="add mod modVis">
          <ac:chgData name="Kulinich Bohdan" userId="48e65c9f34e137d0" providerId="LiveId" clId="{9C530EF2-91AF-C04B-BCA4-1D954C0A83D3}" dt="2023-07-12T16:32:55.196" v="3602" actId="20577"/>
          <ac:spMkLst>
            <pc:docMk/>
            <pc:sldMk cId="480804358" sldId="290"/>
            <ac:spMk id="7" creationId="{3A3F9D4A-52E8-2AB8-D9E7-FEB6FCBDA605}"/>
          </ac:spMkLst>
        </pc:spChg>
        <pc:spChg chg="mod">
          <ac:chgData name="Kulinich Bohdan" userId="48e65c9f34e137d0" providerId="LiveId" clId="{9C530EF2-91AF-C04B-BCA4-1D954C0A83D3}" dt="2023-06-30T12:15:17.600" v="597" actId="14826"/>
          <ac:spMkLst>
            <pc:docMk/>
            <pc:sldMk cId="480804358" sldId="290"/>
            <ac:spMk id="88" creationId="{6DE23AA1-281B-5048-316A-B1CC4FA2C4FB}"/>
          </ac:spMkLst>
        </pc:spChg>
        <pc:spChg chg="mod">
          <ac:chgData name="Kulinich Bohdan" userId="48e65c9f34e137d0" providerId="LiveId" clId="{9C530EF2-91AF-C04B-BCA4-1D954C0A83D3}" dt="2023-06-30T12:15:10.426" v="596" actId="14826"/>
          <ac:spMkLst>
            <pc:docMk/>
            <pc:sldMk cId="480804358" sldId="290"/>
            <ac:spMk id="95" creationId="{7B01D36B-6122-770E-D125-91296003D5F5}"/>
          </ac:spMkLst>
        </pc:spChg>
        <pc:spChg chg="mod">
          <ac:chgData name="Kulinich Bohdan" userId="48e65c9f34e137d0" providerId="LiveId" clId="{9C530EF2-91AF-C04B-BCA4-1D954C0A83D3}" dt="2023-06-30T12:15:04.001" v="595" actId="14826"/>
          <ac:spMkLst>
            <pc:docMk/>
            <pc:sldMk cId="480804358" sldId="290"/>
            <ac:spMk id="107" creationId="{C38791ED-47A9-3BFB-CC29-31D652A26924}"/>
          </ac:spMkLst>
        </pc:spChg>
        <pc:spChg chg="mod">
          <ac:chgData name="Kulinich Bohdan" userId="48e65c9f34e137d0" providerId="LiveId" clId="{9C530EF2-91AF-C04B-BCA4-1D954C0A83D3}" dt="2023-06-30T12:15:24.745" v="598" actId="14826"/>
          <ac:spMkLst>
            <pc:docMk/>
            <pc:sldMk cId="480804358" sldId="290"/>
            <ac:spMk id="125" creationId="{E100AAC2-3085-4921-E247-3FB536ECCC14}"/>
          </ac:spMkLst>
        </pc:spChg>
        <pc:grpChg chg="mod">
          <ac:chgData name="Kulinich Bohdan" userId="48e65c9f34e137d0" providerId="LiveId" clId="{9C530EF2-91AF-C04B-BCA4-1D954C0A83D3}" dt="2023-06-30T12:15:17.600" v="597" actId="14826"/>
          <ac:grpSpMkLst>
            <pc:docMk/>
            <pc:sldMk cId="480804358" sldId="290"/>
            <ac:grpSpMk id="87" creationId="{4D3A0D0E-2135-D2A8-88DB-F2A45F6C4B96}"/>
          </ac:grpSpMkLst>
        </pc:grpChg>
        <pc:grpChg chg="mod">
          <ac:chgData name="Kulinich Bohdan" userId="48e65c9f34e137d0" providerId="LiveId" clId="{9C530EF2-91AF-C04B-BCA4-1D954C0A83D3}" dt="2023-06-30T12:15:10.426" v="596" actId="14826"/>
          <ac:grpSpMkLst>
            <pc:docMk/>
            <pc:sldMk cId="480804358" sldId="290"/>
            <ac:grpSpMk id="94" creationId="{A6E7BC31-E913-C056-808B-3F4E89BD16CE}"/>
          </ac:grpSpMkLst>
        </pc:grpChg>
        <pc:grpChg chg="mod">
          <ac:chgData name="Kulinich Bohdan" userId="48e65c9f34e137d0" providerId="LiveId" clId="{9C530EF2-91AF-C04B-BCA4-1D954C0A83D3}" dt="2023-06-29T19:43:44.887" v="308" actId="1076"/>
          <ac:grpSpMkLst>
            <pc:docMk/>
            <pc:sldMk cId="480804358" sldId="290"/>
            <ac:grpSpMk id="101" creationId="{B7C213E9-E3DB-49C0-C7D2-1493AC970CBA}"/>
          </ac:grpSpMkLst>
        </pc:grpChg>
        <pc:grpChg chg="mod">
          <ac:chgData name="Kulinich Bohdan" userId="48e65c9f34e137d0" providerId="LiveId" clId="{9C530EF2-91AF-C04B-BCA4-1D954C0A83D3}" dt="2023-06-30T12:15:04.001" v="595" actId="14826"/>
          <ac:grpSpMkLst>
            <pc:docMk/>
            <pc:sldMk cId="480804358" sldId="290"/>
            <ac:grpSpMk id="106" creationId="{CA789E11-EAAC-1C35-08E5-A5D313B45A6B}"/>
          </ac:grpSpMkLst>
        </pc:grpChg>
        <pc:grpChg chg="mod">
          <ac:chgData name="Kulinich Bohdan" userId="48e65c9f34e137d0" providerId="LiveId" clId="{9C530EF2-91AF-C04B-BCA4-1D954C0A83D3}" dt="2023-06-30T12:15:24.745" v="598" actId="14826"/>
          <ac:grpSpMkLst>
            <pc:docMk/>
            <pc:sldMk cId="480804358" sldId="290"/>
            <ac:grpSpMk id="124" creationId="{CB0CB2BE-4901-4ABE-A3CB-379604CF8447}"/>
          </ac:grpSpMkLst>
        </pc:grpChg>
        <pc:picChg chg="add del mod">
          <ac:chgData name="Kulinich Bohdan" userId="48e65c9f34e137d0" providerId="LiveId" clId="{9C530EF2-91AF-C04B-BCA4-1D954C0A83D3}" dt="2023-06-29T19:57:41.238" v="397" actId="478"/>
          <ac:picMkLst>
            <pc:docMk/>
            <pc:sldMk cId="480804358" sldId="290"/>
            <ac:picMk id="2" creationId="{F4B7D149-E636-1B09-4F53-7A7C7CBB1784}"/>
          </ac:picMkLst>
        </pc:picChg>
        <pc:picChg chg="add mod modVis">
          <ac:chgData name="Kulinich Bohdan" userId="48e65c9f34e137d0" providerId="LiveId" clId="{9C530EF2-91AF-C04B-BCA4-1D954C0A83D3}" dt="2023-06-30T12:15:26.355" v="599" actId="14429"/>
          <ac:picMkLst>
            <pc:docMk/>
            <pc:sldMk cId="480804358" sldId="290"/>
            <ac:picMk id="2" creationId="{F9716B6C-5798-32D7-8AFA-6C41F743434E}"/>
          </ac:picMkLst>
        </pc:picChg>
        <pc:picChg chg="mod modVis">
          <ac:chgData name="Kulinich Bohdan" userId="48e65c9f34e137d0" providerId="LiveId" clId="{9C530EF2-91AF-C04B-BCA4-1D954C0A83D3}" dt="2023-06-30T12:15:29.562" v="604" actId="14429"/>
          <ac:picMkLst>
            <pc:docMk/>
            <pc:sldMk cId="480804358" sldId="290"/>
            <ac:picMk id="5" creationId="{E3702C73-2090-5CE0-0C2C-91D4FBB12D6E}"/>
          </ac:picMkLst>
        </pc:picChg>
        <pc:picChg chg="add 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8" creationId="{C00FCB4F-C87F-5D19-5FF6-95D6E4133E9C}"/>
          </ac:picMkLst>
        </pc:picChg>
        <pc:picChg chg="add mod modVis">
          <ac:chgData name="Kulinich Bohdan" userId="48e65c9f34e137d0" providerId="LiveId" clId="{9C530EF2-91AF-C04B-BCA4-1D954C0A83D3}" dt="2023-06-30T12:15:26.919" v="600" actId="14429"/>
          <ac:picMkLst>
            <pc:docMk/>
            <pc:sldMk cId="480804358" sldId="290"/>
            <ac:picMk id="9" creationId="{911105D4-C9ED-9E42-578D-A6D35BA97D2B}"/>
          </ac:picMkLst>
        </pc:picChg>
        <pc:picChg chg="add mod modVis">
          <ac:chgData name="Kulinich Bohdan" userId="48e65c9f34e137d0" providerId="LiveId" clId="{9C530EF2-91AF-C04B-BCA4-1D954C0A83D3}" dt="2023-06-30T12:15:27.380" v="601" actId="14429"/>
          <ac:picMkLst>
            <pc:docMk/>
            <pc:sldMk cId="480804358" sldId="290"/>
            <ac:picMk id="10" creationId="{20E8B70D-433F-927D-7EA7-F79F8D548095}"/>
          </ac:picMkLst>
        </pc:picChg>
        <pc:picChg chg="add mod modVis">
          <ac:chgData name="Kulinich Bohdan" userId="48e65c9f34e137d0" providerId="LiveId" clId="{9C530EF2-91AF-C04B-BCA4-1D954C0A83D3}" dt="2023-06-30T12:15:28.025" v="602" actId="14429"/>
          <ac:picMkLst>
            <pc:docMk/>
            <pc:sldMk cId="480804358" sldId="290"/>
            <ac:picMk id="11" creationId="{E9DC617E-83C1-698D-1F99-292B2455A02F}"/>
          </ac:picMkLst>
        </pc:picChg>
        <pc:picChg chg="mod">
          <ac:chgData name="Kulinich Bohdan" userId="48e65c9f34e137d0" providerId="LiveId" clId="{9C530EF2-91AF-C04B-BCA4-1D954C0A83D3}" dt="2023-06-30T12:15:17.600" v="597" actId="14826"/>
          <ac:picMkLst>
            <pc:docMk/>
            <pc:sldMk cId="480804358" sldId="290"/>
            <ac:picMk id="90" creationId="{AA60223D-EF95-7291-6A91-35C94E8433BD}"/>
          </ac:picMkLst>
        </pc:picChg>
        <pc:picChg chg="mod">
          <ac:chgData name="Kulinich Bohdan" userId="48e65c9f34e137d0" providerId="LiveId" clId="{9C530EF2-91AF-C04B-BCA4-1D954C0A83D3}" dt="2023-06-30T12:15:10.426" v="596" actId="14826"/>
          <ac:picMkLst>
            <pc:docMk/>
            <pc:sldMk cId="480804358" sldId="290"/>
            <ac:picMk id="96" creationId="{E465BA2D-8DEE-D4F8-32B9-5E21F87369E1}"/>
          </ac:picMkLst>
        </pc:picChg>
        <pc:picChg chg="mod">
          <ac:chgData name="Kulinich Bohdan" userId="48e65c9f34e137d0" providerId="LiveId" clId="{9C530EF2-91AF-C04B-BCA4-1D954C0A83D3}" dt="2023-06-30T12:15:04.001" v="595" actId="14826"/>
          <ac:picMkLst>
            <pc:docMk/>
            <pc:sldMk cId="480804358" sldId="290"/>
            <ac:picMk id="108" creationId="{985F3D8A-AD69-FA91-F2E1-7D0D5678A174}"/>
          </ac:picMkLst>
        </pc:picChg>
        <pc:picChg chg="mod">
          <ac:chgData name="Kulinich Bohdan" userId="48e65c9f34e137d0" providerId="LiveId" clId="{9C530EF2-91AF-C04B-BCA4-1D954C0A83D3}" dt="2023-07-06T17:36:39.476" v="3242"/>
          <ac:picMkLst>
            <pc:docMk/>
            <pc:sldMk cId="480804358" sldId="290"/>
            <ac:picMk id="109" creationId="{7B3D71F8-A027-B14D-7757-B338AD4593FC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5" creationId="{B7FD13F5-49F7-1BB2-391B-71F94CE27B3C}"/>
          </ac:picMkLst>
        </pc:picChg>
        <pc:picChg chg="mod modVis">
          <ac:chgData name="Kulinich Bohdan" userId="48e65c9f34e137d0" providerId="LiveId" clId="{9C530EF2-91AF-C04B-BCA4-1D954C0A83D3}" dt="2023-06-30T12:15:32.095" v="605" actId="14430"/>
          <ac:picMkLst>
            <pc:docMk/>
            <pc:sldMk cId="480804358" sldId="290"/>
            <ac:picMk id="117" creationId="{63E2D85E-F3F7-7DAE-E860-E806D9B4D6DB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18" creationId="{B7F60D7C-0845-4ACD-6B0D-D737F1F97DD4}"/>
          </ac:picMkLst>
        </pc:picChg>
        <pc:picChg chg="del mod">
          <ac:chgData name="Kulinich Bohdan" userId="48e65c9f34e137d0" providerId="LiveId" clId="{9C530EF2-91AF-C04B-BCA4-1D954C0A83D3}" dt="2023-06-29T20:29:40.822" v="431" actId="478"/>
          <ac:picMkLst>
            <pc:docMk/>
            <pc:sldMk cId="480804358" sldId="290"/>
            <ac:picMk id="123" creationId="{75E9C751-79CC-90F0-CC1B-EEC04C8CA045}"/>
          </ac:picMkLst>
        </pc:picChg>
        <pc:picChg chg="mod">
          <ac:chgData name="Kulinich Bohdan" userId="48e65c9f34e137d0" providerId="LiveId" clId="{9C530EF2-91AF-C04B-BCA4-1D954C0A83D3}" dt="2023-06-30T12:15:24.745" v="598" actId="14826"/>
          <ac:picMkLst>
            <pc:docMk/>
            <pc:sldMk cId="480804358" sldId="290"/>
            <ac:picMk id="127" creationId="{7EB5A0BC-CD74-8A75-DAF6-24215595FB62}"/>
          </ac:picMkLst>
        </pc:picChg>
      </pc:sldChg>
      <pc:sldChg chg="addSp delSp modSp add mod setBg delAnim modAnim">
        <pc:chgData name="Kulinich Bohdan" userId="48e65c9f34e137d0" providerId="LiveId" clId="{9C530EF2-91AF-C04B-BCA4-1D954C0A83D3}" dt="2023-07-06T18:28:47.244" v="3376" actId="165"/>
        <pc:sldMkLst>
          <pc:docMk/>
          <pc:sldMk cId="809514391" sldId="291"/>
        </pc:sldMkLst>
        <pc:spChg chg="mod topLvl">
          <ac:chgData name="Kulinich Bohdan" userId="48e65c9f34e137d0" providerId="LiveId" clId="{9C530EF2-91AF-C04B-BCA4-1D954C0A83D3}" dt="2023-07-06T18:28:47.244" v="3376" actId="165"/>
          <ac:spMkLst>
            <pc:docMk/>
            <pc:sldMk cId="809514391" sldId="291"/>
            <ac:spMk id="8" creationId="{D8EEDCF7-3CF4-A4CC-F861-64C27772FDA3}"/>
          </ac:spMkLst>
        </pc:spChg>
        <pc:spChg chg="mod topLvl">
          <ac:chgData name="Kulinich Bohdan" userId="48e65c9f34e137d0" providerId="LiveId" clId="{9C530EF2-91AF-C04B-BCA4-1D954C0A83D3}" dt="2023-07-06T18:28:47.244" v="3376" actId="165"/>
          <ac:spMkLst>
            <pc:docMk/>
            <pc:sldMk cId="809514391" sldId="291"/>
            <ac:spMk id="44" creationId="{821AA3DF-C920-F874-D6D9-99924C73547E}"/>
          </ac:spMkLst>
        </pc:spChg>
        <pc:spChg chg="mod topLvl">
          <ac:chgData name="Kulinich Bohdan" userId="48e65c9f34e137d0" providerId="LiveId" clId="{9C530EF2-91AF-C04B-BCA4-1D954C0A83D3}" dt="2023-07-06T18:28:47.244" v="3376" actId="165"/>
          <ac:spMkLst>
            <pc:docMk/>
            <pc:sldMk cId="809514391" sldId="291"/>
            <ac:spMk id="45" creationId="{2B33E153-DE95-B7DE-8255-505DFDA46D22}"/>
          </ac:spMkLst>
        </pc:spChg>
        <pc:spChg chg="mod topLvl">
          <ac:chgData name="Kulinich Bohdan" userId="48e65c9f34e137d0" providerId="LiveId" clId="{9C530EF2-91AF-C04B-BCA4-1D954C0A83D3}" dt="2023-07-06T18:28:47.244" v="3376" actId="165"/>
          <ac:spMkLst>
            <pc:docMk/>
            <pc:sldMk cId="809514391" sldId="291"/>
            <ac:spMk id="46" creationId="{A9AAFAD4-41E1-129C-AEC2-24A62E56E687}"/>
          </ac:spMkLst>
        </pc:spChg>
        <pc:spChg chg="mod topLvl">
          <ac:chgData name="Kulinich Bohdan" userId="48e65c9f34e137d0" providerId="LiveId" clId="{9C530EF2-91AF-C04B-BCA4-1D954C0A83D3}" dt="2023-07-06T18:28:47.244" v="3376" actId="165"/>
          <ac:spMkLst>
            <pc:docMk/>
            <pc:sldMk cId="809514391" sldId="291"/>
            <ac:spMk id="47" creationId="{E6E3468C-C7C8-2F2D-AEB7-7DC6C5687299}"/>
          </ac:spMkLst>
        </pc:spChg>
        <pc:spChg chg="mod topLvl">
          <ac:chgData name="Kulinich Bohdan" userId="48e65c9f34e137d0" providerId="LiveId" clId="{9C530EF2-91AF-C04B-BCA4-1D954C0A83D3}" dt="2023-07-06T18:28:47.244" v="3376" actId="165"/>
          <ac:spMkLst>
            <pc:docMk/>
            <pc:sldMk cId="809514391" sldId="291"/>
            <ac:spMk id="59" creationId="{3DC8C201-A48C-CA7A-B58B-B9D31561E0E7}"/>
          </ac:spMkLst>
        </pc:spChg>
        <pc:spChg chg="mod topLvl">
          <ac:chgData name="Kulinich Bohdan" userId="48e65c9f34e137d0" providerId="LiveId" clId="{9C530EF2-91AF-C04B-BCA4-1D954C0A83D3}" dt="2023-07-06T18:28:47.244" v="3376" actId="165"/>
          <ac:spMkLst>
            <pc:docMk/>
            <pc:sldMk cId="809514391" sldId="291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28:43.431" v="1184" actId="478"/>
          <ac:spMkLst>
            <pc:docMk/>
            <pc:sldMk cId="809514391" sldId="291"/>
            <ac:spMk id="61" creationId="{C0FD78B6-F646-AEA1-6357-96D0C5A358D8}"/>
          </ac:spMkLst>
        </pc:spChg>
        <pc:spChg chg="mod">
          <ac:chgData name="Kulinich Bohdan" userId="48e65c9f34e137d0" providerId="LiveId" clId="{9C530EF2-91AF-C04B-BCA4-1D954C0A83D3}" dt="2023-07-06T17:51:21.624" v="3312" actId="14100"/>
          <ac:spMkLst>
            <pc:docMk/>
            <pc:sldMk cId="809514391" sldId="291"/>
            <ac:spMk id="62" creationId="{8ED46326-4D34-F110-457D-D06F42ADEF1D}"/>
          </ac:spMkLst>
        </pc:spChg>
        <pc:spChg chg="mod">
          <ac:chgData name="Kulinich Bohdan" userId="48e65c9f34e137d0" providerId="LiveId" clId="{9C530EF2-91AF-C04B-BCA4-1D954C0A83D3}" dt="2023-07-01T12:28:50.588" v="1186" actId="1076"/>
          <ac:spMkLst>
            <pc:docMk/>
            <pc:sldMk cId="809514391" sldId="291"/>
            <ac:spMk id="63" creationId="{75846A22-48DA-353E-478A-970FAC31077F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4" creationId="{DF9E4494-43E9-ADF0-7640-4E8D5C871E26}"/>
          </ac:spMkLst>
        </pc:spChg>
        <pc:spChg chg="del">
          <ac:chgData name="Kulinich Bohdan" userId="48e65c9f34e137d0" providerId="LiveId" clId="{9C530EF2-91AF-C04B-BCA4-1D954C0A83D3}" dt="2023-07-01T12:28:45.929" v="1185" actId="478"/>
          <ac:spMkLst>
            <pc:docMk/>
            <pc:sldMk cId="809514391" sldId="291"/>
            <ac:spMk id="65" creationId="{D7920CE7-89C3-414C-2839-965A6DCDB0FF}"/>
          </ac:spMkLst>
        </pc:spChg>
        <pc:grpChg chg="add mod topLvl">
          <ac:chgData name="Kulinich Bohdan" userId="48e65c9f34e137d0" providerId="LiveId" clId="{9C530EF2-91AF-C04B-BCA4-1D954C0A83D3}" dt="2023-07-06T18:28:47.244" v="3376" actId="165"/>
          <ac:grpSpMkLst>
            <pc:docMk/>
            <pc:sldMk cId="809514391" sldId="291"/>
            <ac:grpSpMk id="6" creationId="{CB2CEFB3-85F6-E0AD-35AD-BA07A8E13C28}"/>
          </ac:grpSpMkLst>
        </pc:grpChg>
        <pc:grpChg chg="add del mod">
          <ac:chgData name="Kulinich Bohdan" userId="48e65c9f34e137d0" providerId="LiveId" clId="{9C530EF2-91AF-C04B-BCA4-1D954C0A83D3}" dt="2023-07-06T18:28:47.244" v="3376" actId="165"/>
          <ac:grpSpMkLst>
            <pc:docMk/>
            <pc:sldMk cId="809514391" sldId="291"/>
            <ac:grpSpMk id="9" creationId="{07AA3460-C18B-441A-415C-0B73F52A63FD}"/>
          </ac:grpSpMkLst>
        </pc:grpChg>
        <pc:picChg chg="mod">
          <ac:chgData name="Kulinich Bohdan" userId="48e65c9f34e137d0" providerId="LiveId" clId="{9C530EF2-91AF-C04B-BCA4-1D954C0A83D3}" dt="2023-07-06T17:33:42.848" v="3234"/>
          <ac:picMkLst>
            <pc:docMk/>
            <pc:sldMk cId="809514391" sldId="291"/>
            <ac:picMk id="109" creationId="{7B3D71F8-A027-B14D-7757-B338AD4593FC}"/>
          </ac:picMkLst>
        </pc:picChg>
        <pc:cxnChg chg="mod">
          <ac:chgData name="Kulinich Bohdan" userId="48e65c9f34e137d0" providerId="LiveId" clId="{9C530EF2-91AF-C04B-BCA4-1D954C0A83D3}" dt="2023-07-06T18:28:47.244" v="3376" actId="165"/>
          <ac:cxnSpMkLst>
            <pc:docMk/>
            <pc:sldMk cId="809514391" sldId="291"/>
            <ac:cxnSpMk id="7" creationId="{26D216EC-F4B2-543D-67CE-CAF1AB42E304}"/>
          </ac:cxnSpMkLst>
        </pc:cxnChg>
        <pc:cxnChg chg="mod">
          <ac:chgData name="Kulinich Bohdan" userId="48e65c9f34e137d0" providerId="LiveId" clId="{9C530EF2-91AF-C04B-BCA4-1D954C0A83D3}" dt="2023-07-06T18:28:47.244" v="3376" actId="165"/>
          <ac:cxnSpMkLst>
            <pc:docMk/>
            <pc:sldMk cId="809514391" sldId="291"/>
            <ac:cxnSpMk id="14" creationId="{AA082CB8-6A45-C5CC-4D30-2A9CE3A2E328}"/>
          </ac:cxnSpMkLst>
        </pc:cxnChg>
        <pc:cxnChg chg="mod">
          <ac:chgData name="Kulinich Bohdan" userId="48e65c9f34e137d0" providerId="LiveId" clId="{9C530EF2-91AF-C04B-BCA4-1D954C0A83D3}" dt="2023-07-06T18:28:47.244" v="3376" actId="165"/>
          <ac:cxnSpMkLst>
            <pc:docMk/>
            <pc:sldMk cId="809514391" sldId="291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6T18:28:47.244" v="3376" actId="165"/>
          <ac:cxnSpMkLst>
            <pc:docMk/>
            <pc:sldMk cId="809514391" sldId="291"/>
            <ac:cxnSpMk id="30" creationId="{E35CCC1B-D63B-0F8A-E14A-777FB6CAEA28}"/>
          </ac:cxnSpMkLst>
        </pc:cxnChg>
        <pc:cxnChg chg="mod">
          <ac:chgData name="Kulinich Bohdan" userId="48e65c9f34e137d0" providerId="LiveId" clId="{9C530EF2-91AF-C04B-BCA4-1D954C0A83D3}" dt="2023-07-06T18:28:47.244" v="3376" actId="165"/>
          <ac:cxnSpMkLst>
            <pc:docMk/>
            <pc:sldMk cId="809514391" sldId="291"/>
            <ac:cxnSpMk id="31" creationId="{F71F8941-8934-FB3C-6A3B-9D7EE28FA8F2}"/>
          </ac:cxnSpMkLst>
        </pc:cxnChg>
        <pc:cxnChg chg="mod">
          <ac:chgData name="Kulinich Bohdan" userId="48e65c9f34e137d0" providerId="LiveId" clId="{9C530EF2-91AF-C04B-BCA4-1D954C0A83D3}" dt="2023-07-06T18:28:47.244" v="3376" actId="165"/>
          <ac:cxnSpMkLst>
            <pc:docMk/>
            <pc:sldMk cId="809514391" sldId="291"/>
            <ac:cxnSpMk id="33" creationId="{2F07D0BE-9735-9C6D-430D-B743DA0904A6}"/>
          </ac:cxnSpMkLst>
        </pc:cxnChg>
        <pc:cxnChg chg="mod">
          <ac:chgData name="Kulinich Bohdan" userId="48e65c9f34e137d0" providerId="LiveId" clId="{9C530EF2-91AF-C04B-BCA4-1D954C0A83D3}" dt="2023-07-06T18:28:47.244" v="3376" actId="165"/>
          <ac:cxnSpMkLst>
            <pc:docMk/>
            <pc:sldMk cId="809514391" sldId="291"/>
            <ac:cxnSpMk id="36" creationId="{637C6D31-830D-CBAD-22D9-5DC6B25DBAE4}"/>
          </ac:cxnSpMkLst>
        </pc:cxnChg>
        <pc:cxnChg chg="mod">
          <ac:chgData name="Kulinich Bohdan" userId="48e65c9f34e137d0" providerId="LiveId" clId="{9C530EF2-91AF-C04B-BCA4-1D954C0A83D3}" dt="2023-07-06T18:28:47.244" v="3376" actId="165"/>
          <ac:cxnSpMkLst>
            <pc:docMk/>
            <pc:sldMk cId="809514391" sldId="291"/>
            <ac:cxnSpMk id="40" creationId="{E32661A5-2342-CE9C-1B81-9D26F827C4A4}"/>
          </ac:cxnSpMkLst>
        </pc:cxnChg>
        <pc:cxnChg chg="mod">
          <ac:chgData name="Kulinich Bohdan" userId="48e65c9f34e137d0" providerId="LiveId" clId="{9C530EF2-91AF-C04B-BCA4-1D954C0A83D3}" dt="2023-07-06T18:28:47.244" v="3376" actId="165"/>
          <ac:cxnSpMkLst>
            <pc:docMk/>
            <pc:sldMk cId="809514391" sldId="291"/>
            <ac:cxnSpMk id="49" creationId="{78DA8C6D-92F8-562A-187F-04BA6B312C6D}"/>
          </ac:cxnSpMkLst>
        </pc:cxnChg>
        <pc:cxnChg chg="mod">
          <ac:chgData name="Kulinich Bohdan" userId="48e65c9f34e137d0" providerId="LiveId" clId="{9C530EF2-91AF-C04B-BCA4-1D954C0A83D3}" dt="2023-07-06T18:28:47.244" v="3376" actId="165"/>
          <ac:cxnSpMkLst>
            <pc:docMk/>
            <pc:sldMk cId="809514391" sldId="291"/>
            <ac:cxnSpMk id="53" creationId="{4CD24693-55A0-6DEE-5D1E-FAC4F5AF074D}"/>
          </ac:cxnSpMkLst>
        </pc:cxnChg>
      </pc:sldChg>
      <pc:sldChg chg="delSp del mod modAnim">
        <pc:chgData name="Kulinich Bohdan" userId="48e65c9f34e137d0" providerId="LiveId" clId="{9C530EF2-91AF-C04B-BCA4-1D954C0A83D3}" dt="2023-06-29T19:17:06.567" v="198" actId="2696"/>
        <pc:sldMkLst>
          <pc:docMk/>
          <pc:sldMk cId="830744207" sldId="291"/>
        </pc:sldMkLst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4" creationId="{7E5BB6A8-B869-E16C-AB25-DB108631E7E9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5" creationId="{390791F1-7B60-3B8B-FC8B-A41978EA086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" creationId="{C3871420-66D0-A87F-499C-7FA1A2B84D5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1" creationId="{CFBF1584-D463-A0E9-050E-F45E2A6BFF4A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25" creationId="{67B40B85-3D5D-2B46-3060-46FB51E8E16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9C530EF2-91AF-C04B-BCA4-1D954C0A83D3}" dt="2023-06-29T15:07:49.268" v="195" actId="478"/>
          <ac:spMkLst>
            <pc:docMk/>
            <pc:sldMk cId="830744207" sldId="291"/>
            <ac:spMk id="73" creationId="{20859526-B32F-1EEF-1DFE-88C23C36B9C5}"/>
          </ac:spMkLst>
        </pc:sp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3" creationId="{E48A08AE-F2EB-A7AA-175B-1B7057B53691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16" creationId="{0B8229A5-66CB-A91E-DB6A-650A4A4254C7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27" creationId="{B8F63EC5-53E5-07F5-E4F7-AA5C00FD5CB8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9C530EF2-91AF-C04B-BCA4-1D954C0A83D3}" dt="2023-06-29T15:07:49.268" v="195" actId="478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18:28:40.604" v="3375" actId="14429"/>
        <pc:sldMkLst>
          <pc:docMk/>
          <pc:sldMk cId="1214160998" sldId="292"/>
        </pc:sldMkLst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8" creationId="{D8EEDCF7-3CF4-A4CC-F861-64C27772FDA3}"/>
          </ac:spMkLst>
        </pc:spChg>
        <pc:spChg chg="mod topLvl">
          <ac:chgData name="Kulinich Bohdan" userId="48e65c9f34e137d0" providerId="LiveId" clId="{9C530EF2-91AF-C04B-BCA4-1D954C0A83D3}" dt="2023-07-06T18:28:38.858" v="3373" actId="165"/>
          <ac:spMkLst>
            <pc:docMk/>
            <pc:sldMk cId="1214160998" sldId="292"/>
            <ac:spMk id="10" creationId="{585FB89F-1B63-D3B8-DF96-B598B4BC5AAC}"/>
          </ac:spMkLst>
        </pc:spChg>
        <pc:spChg chg="mod topLvl">
          <ac:chgData name="Kulinich Bohdan" userId="48e65c9f34e137d0" providerId="LiveId" clId="{9C530EF2-91AF-C04B-BCA4-1D954C0A83D3}" dt="2023-07-06T18:28:38.858" v="3373" actId="165"/>
          <ac:spMkLst>
            <pc:docMk/>
            <pc:sldMk cId="1214160998" sldId="292"/>
            <ac:spMk id="11" creationId="{06BD9392-F2C8-C787-09FD-A4497087C315}"/>
          </ac:spMkLst>
        </pc:spChg>
        <pc:spChg chg="mod topLvl">
          <ac:chgData name="Kulinich Bohdan" userId="48e65c9f34e137d0" providerId="LiveId" clId="{9C530EF2-91AF-C04B-BCA4-1D954C0A83D3}" dt="2023-07-06T18:28:38.858" v="3373" actId="165"/>
          <ac:spMkLst>
            <pc:docMk/>
            <pc:sldMk cId="1214160998" sldId="292"/>
            <ac:spMk id="12" creationId="{267ACE8B-8D01-447B-6DB9-F0B04E98A229}"/>
          </ac:spMkLst>
        </pc:spChg>
        <pc:spChg chg="mod topLvl">
          <ac:chgData name="Kulinich Bohdan" userId="48e65c9f34e137d0" providerId="LiveId" clId="{9C530EF2-91AF-C04B-BCA4-1D954C0A83D3}" dt="2023-07-06T18:28:38.858" v="3373" actId="165"/>
          <ac:spMkLst>
            <pc:docMk/>
            <pc:sldMk cId="1214160998" sldId="292"/>
            <ac:spMk id="13" creationId="{9EA07195-E2F5-79E8-F2F5-E6036020A221}"/>
          </ac:spMkLst>
        </pc:spChg>
        <pc:spChg chg="mod topLvl">
          <ac:chgData name="Kulinich Bohdan" userId="48e65c9f34e137d0" providerId="LiveId" clId="{9C530EF2-91AF-C04B-BCA4-1D954C0A83D3}" dt="2023-07-06T18:28:38.858" v="3373" actId="165"/>
          <ac:spMkLst>
            <pc:docMk/>
            <pc:sldMk cId="1214160998" sldId="292"/>
            <ac:spMk id="15" creationId="{139985A3-EA4A-8D78-C3E5-459D3C6DC066}"/>
          </ac:spMkLst>
        </pc:spChg>
        <pc:spChg chg="mod topLvl">
          <ac:chgData name="Kulinich Bohdan" userId="48e65c9f34e137d0" providerId="LiveId" clId="{9C530EF2-91AF-C04B-BCA4-1D954C0A83D3}" dt="2023-07-06T18:28:38.858" v="3373" actId="165"/>
          <ac:spMkLst>
            <pc:docMk/>
            <pc:sldMk cId="1214160998" sldId="292"/>
            <ac:spMk id="17" creationId="{AEE48E5E-4834-7EA8-FFC4-91687AC87E12}"/>
          </ac:spMkLst>
        </pc:spChg>
        <pc:spChg chg="mod topLvl">
          <ac:chgData name="Kulinich Bohdan" userId="48e65c9f34e137d0" providerId="LiveId" clId="{9C530EF2-91AF-C04B-BCA4-1D954C0A83D3}" dt="2023-07-06T18:28:38.858" v="3373" actId="165"/>
          <ac:spMkLst>
            <pc:docMk/>
            <pc:sldMk cId="1214160998" sldId="292"/>
            <ac:spMk id="18" creationId="{B73FC198-78A5-C023-8DF1-930DE5FAE05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4" creationId="{821AA3DF-C920-F874-D6D9-99924C73547E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5" creationId="{2B33E153-DE95-B7DE-8255-505DFDA46D22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6" creationId="{A9AAFAD4-41E1-129C-AEC2-24A62E56E68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47" creationId="{E6E3468C-C7C8-2F2D-AEB7-7DC6C5687299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59" creationId="{3DC8C201-A48C-CA7A-B58B-B9D31561E0E7}"/>
          </ac:spMkLst>
        </pc:spChg>
        <pc:spChg chg="del">
          <ac:chgData name="Kulinich Bohdan" userId="48e65c9f34e137d0" providerId="LiveId" clId="{9C530EF2-91AF-C04B-BCA4-1D954C0A83D3}" dt="2023-07-01T12:30:20.253" v="1217" actId="478"/>
          <ac:spMkLst>
            <pc:docMk/>
            <pc:sldMk cId="1214160998" sldId="292"/>
            <ac:spMk id="60" creationId="{60BE3299-5779-F5CD-106E-C06578A78B43}"/>
          </ac:spMkLst>
        </pc:spChg>
        <pc:spChg chg="del">
          <ac:chgData name="Kulinich Bohdan" userId="48e65c9f34e137d0" providerId="LiveId" clId="{9C530EF2-91AF-C04B-BCA4-1D954C0A83D3}" dt="2023-07-01T12:30:22.412" v="1219" actId="478"/>
          <ac:spMkLst>
            <pc:docMk/>
            <pc:sldMk cId="1214160998" sldId="292"/>
            <ac:spMk id="61" creationId="{C0FD78B6-F646-AEA1-6357-96D0C5A358D8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2" creationId="{8ED46326-4D34-F110-457D-D06F42ADEF1D}"/>
          </ac:spMkLst>
        </pc:spChg>
        <pc:spChg chg="del">
          <ac:chgData name="Kulinich Bohdan" userId="48e65c9f34e137d0" providerId="LiveId" clId="{9C530EF2-91AF-C04B-BCA4-1D954C0A83D3}" dt="2023-07-01T12:30:24.576" v="1220" actId="478"/>
          <ac:spMkLst>
            <pc:docMk/>
            <pc:sldMk cId="1214160998" sldId="292"/>
            <ac:spMk id="63" creationId="{75846A22-48DA-353E-478A-970FAC31077F}"/>
          </ac:spMkLst>
        </pc:spChg>
        <pc:spChg chg="mod modVis">
          <ac:chgData name="Kulinich Bohdan" userId="48e65c9f34e137d0" providerId="LiveId" clId="{9C530EF2-91AF-C04B-BCA4-1D954C0A83D3}" dt="2023-07-06T18:28:40.604" v="3375" actId="14429"/>
          <ac:spMkLst>
            <pc:docMk/>
            <pc:sldMk cId="1214160998" sldId="292"/>
            <ac:spMk id="64" creationId="{DF9E4494-43E9-ADF0-7640-4E8D5C871E26}"/>
          </ac:spMkLst>
        </pc:spChg>
        <pc:spChg chg="mod modVis">
          <ac:chgData name="Kulinich Bohdan" userId="48e65c9f34e137d0" providerId="LiveId" clId="{9C530EF2-91AF-C04B-BCA4-1D954C0A83D3}" dt="2023-07-06T18:28:40.090" v="3374" actId="14429"/>
          <ac:spMkLst>
            <pc:docMk/>
            <pc:sldMk cId="1214160998" sldId="292"/>
            <ac:spMk id="65" creationId="{D7920CE7-89C3-414C-2839-965A6DCDB0FF}"/>
          </ac:spMkLst>
        </pc:spChg>
        <pc:grpChg chg="add del mod">
          <ac:chgData name="Kulinich Bohdan" userId="48e65c9f34e137d0" providerId="LiveId" clId="{9C530EF2-91AF-C04B-BCA4-1D954C0A83D3}" dt="2023-07-06T18:28:38.858" v="3373" actId="165"/>
          <ac:grpSpMkLst>
            <pc:docMk/>
            <pc:sldMk cId="1214160998" sldId="292"/>
            <ac:grpSpMk id="6" creationId="{1D3AD432-717E-B955-0C1C-B82E7B8F0473}"/>
          </ac:grpSpMkLst>
        </pc:grpChg>
        <pc:grpChg chg="mod topLvl">
          <ac:chgData name="Kulinich Bohdan" userId="48e65c9f34e137d0" providerId="LiveId" clId="{9C530EF2-91AF-C04B-BCA4-1D954C0A83D3}" dt="2023-07-06T18:28:38.858" v="3373" actId="165"/>
          <ac:grpSpMkLst>
            <pc:docMk/>
            <pc:sldMk cId="1214160998" sldId="292"/>
            <ac:grpSpMk id="9" creationId="{F4F59782-A1B9-C112-4F53-155DDDA8411E}"/>
          </ac:grpSpMkLst>
        </pc:grpChg>
        <pc:picChg chg="mod">
          <ac:chgData name="Kulinich Bohdan" userId="48e65c9f34e137d0" providerId="LiveId" clId="{9C530EF2-91AF-C04B-BCA4-1D954C0A83D3}" dt="2023-07-06T17:33:48.864" v="3235"/>
          <ac:picMkLst>
            <pc:docMk/>
            <pc:sldMk cId="1214160998" sldId="292"/>
            <ac:picMk id="109" creationId="{7B3D71F8-A027-B14D-7757-B338AD4593FC}"/>
          </ac:picMkLst>
        </pc:pic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7" creationId="{26D216EC-F4B2-543D-67CE-CAF1AB42E30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4" creationId="{AA082CB8-6A45-C5CC-4D30-2A9CE3A2E3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16" creationId="{686EFAED-A56F-C54E-56A6-CE8EB62EE533}"/>
          </ac:cxnSpMkLst>
        </pc:cxnChg>
        <pc:cxnChg chg="mod">
          <ac:chgData name="Kulinich Bohdan" userId="48e65c9f34e137d0" providerId="LiveId" clId="{9C530EF2-91AF-C04B-BCA4-1D954C0A83D3}" dt="2023-07-06T18:28:38.858" v="3373" actId="165"/>
          <ac:cxnSpMkLst>
            <pc:docMk/>
            <pc:sldMk cId="1214160998" sldId="292"/>
            <ac:cxnSpMk id="19" creationId="{5F45AD86-8B66-33CC-2DB2-BF2F7C94187F}"/>
          </ac:cxnSpMkLst>
        </pc:cxnChg>
        <pc:cxnChg chg="mod">
          <ac:chgData name="Kulinich Bohdan" userId="48e65c9f34e137d0" providerId="LiveId" clId="{9C530EF2-91AF-C04B-BCA4-1D954C0A83D3}" dt="2023-07-06T18:28:38.858" v="3373" actId="165"/>
          <ac:cxnSpMkLst>
            <pc:docMk/>
            <pc:sldMk cId="1214160998" sldId="292"/>
            <ac:cxnSpMk id="20" creationId="{D3C2B0A5-294F-BF40-F8A3-3D85A3D88CCD}"/>
          </ac:cxnSpMkLst>
        </pc:cxnChg>
        <pc:cxnChg chg="mod">
          <ac:chgData name="Kulinich Bohdan" userId="48e65c9f34e137d0" providerId="LiveId" clId="{9C530EF2-91AF-C04B-BCA4-1D954C0A83D3}" dt="2023-07-06T18:28:38.858" v="3373" actId="165"/>
          <ac:cxnSpMkLst>
            <pc:docMk/>
            <pc:sldMk cId="1214160998" sldId="292"/>
            <ac:cxnSpMk id="21" creationId="{6E69223F-F498-199F-57C6-85ABB00EE139}"/>
          </ac:cxnSpMkLst>
        </pc:cxnChg>
        <pc:cxnChg chg="mod">
          <ac:chgData name="Kulinich Bohdan" userId="48e65c9f34e137d0" providerId="LiveId" clId="{9C530EF2-91AF-C04B-BCA4-1D954C0A83D3}" dt="2023-07-06T18:28:38.858" v="3373" actId="165"/>
          <ac:cxnSpMkLst>
            <pc:docMk/>
            <pc:sldMk cId="1214160998" sldId="292"/>
            <ac:cxnSpMk id="22" creationId="{B26A107B-98E0-967E-DC07-FDF82159ACA0}"/>
          </ac:cxnSpMkLst>
        </pc:cxnChg>
        <pc:cxnChg chg="mod">
          <ac:chgData name="Kulinich Bohdan" userId="48e65c9f34e137d0" providerId="LiveId" clId="{9C530EF2-91AF-C04B-BCA4-1D954C0A83D3}" dt="2023-07-06T18:28:38.858" v="3373" actId="165"/>
          <ac:cxnSpMkLst>
            <pc:docMk/>
            <pc:sldMk cId="1214160998" sldId="292"/>
            <ac:cxnSpMk id="23" creationId="{1A9E9596-7868-4AAF-0E30-80ABEFAC3D1F}"/>
          </ac:cxnSpMkLst>
        </pc:cxnChg>
        <pc:cxnChg chg="mod">
          <ac:chgData name="Kulinich Bohdan" userId="48e65c9f34e137d0" providerId="LiveId" clId="{9C530EF2-91AF-C04B-BCA4-1D954C0A83D3}" dt="2023-07-06T18:28:38.858" v="3373" actId="165"/>
          <ac:cxnSpMkLst>
            <pc:docMk/>
            <pc:sldMk cId="1214160998" sldId="292"/>
            <ac:cxnSpMk id="24" creationId="{C18E073A-F887-A918-CDDA-0F9275AFDE20}"/>
          </ac:cxnSpMkLst>
        </pc:cxnChg>
        <pc:cxnChg chg="mod">
          <ac:chgData name="Kulinich Bohdan" userId="48e65c9f34e137d0" providerId="LiveId" clId="{9C530EF2-91AF-C04B-BCA4-1D954C0A83D3}" dt="2023-07-06T18:28:38.858" v="3373" actId="165"/>
          <ac:cxnSpMkLst>
            <pc:docMk/>
            <pc:sldMk cId="1214160998" sldId="292"/>
            <ac:cxnSpMk id="25" creationId="{6F136B64-9A29-C799-DE85-2451024C475E}"/>
          </ac:cxnSpMkLst>
        </pc:cxnChg>
        <pc:cxnChg chg="mod">
          <ac:chgData name="Kulinich Bohdan" userId="48e65c9f34e137d0" providerId="LiveId" clId="{9C530EF2-91AF-C04B-BCA4-1D954C0A83D3}" dt="2023-07-06T18:28:38.858" v="3373" actId="165"/>
          <ac:cxnSpMkLst>
            <pc:docMk/>
            <pc:sldMk cId="1214160998" sldId="292"/>
            <ac:cxnSpMk id="26" creationId="{32709E45-83D9-C688-1BB9-12248F95C4CD}"/>
          </ac:cxnSpMkLst>
        </pc:cxnChg>
        <pc:cxnChg chg="mod">
          <ac:chgData name="Kulinich Bohdan" userId="48e65c9f34e137d0" providerId="LiveId" clId="{9C530EF2-91AF-C04B-BCA4-1D954C0A83D3}" dt="2023-07-06T18:28:38.858" v="3373" actId="165"/>
          <ac:cxnSpMkLst>
            <pc:docMk/>
            <pc:sldMk cId="1214160998" sldId="292"/>
            <ac:cxnSpMk id="27" creationId="{28D30621-67BA-38FD-E569-6E7E08BEFB8F}"/>
          </ac:cxnSpMkLst>
        </pc:cxnChg>
        <pc:cxnChg chg="mod">
          <ac:chgData name="Kulinich Bohdan" userId="48e65c9f34e137d0" providerId="LiveId" clId="{9C530EF2-91AF-C04B-BCA4-1D954C0A83D3}" dt="2023-07-06T18:28:38.858" v="3373" actId="165"/>
          <ac:cxnSpMkLst>
            <pc:docMk/>
            <pc:sldMk cId="1214160998" sldId="292"/>
            <ac:cxnSpMk id="28" creationId="{E775FF3B-67BD-9DB4-A379-90224A9FB97C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0" creationId="{E35CCC1B-D63B-0F8A-E14A-777FB6CAEA28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1" creationId="{F71F8941-8934-FB3C-6A3B-9D7EE28FA8F2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3" creationId="{2F07D0BE-9735-9C6D-430D-B743DA0904A6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36" creationId="{637C6D31-830D-CBAD-22D9-5DC6B25DBAE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0" creationId="{E32661A5-2342-CE9C-1B81-9D26F827C4A4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49" creationId="{78DA8C6D-92F8-562A-187F-04BA6B312C6D}"/>
          </ac:cxnSpMkLst>
        </pc:cxnChg>
        <pc:cxnChg chg="del">
          <ac:chgData name="Kulinich Bohdan" userId="48e65c9f34e137d0" providerId="LiveId" clId="{9C530EF2-91AF-C04B-BCA4-1D954C0A83D3}" dt="2023-07-01T12:30:20.253" v="1217" actId="478"/>
          <ac:cxnSpMkLst>
            <pc:docMk/>
            <pc:sldMk cId="1214160998" sldId="292"/>
            <ac:cxnSpMk id="53" creationId="{4CD24693-55A0-6DEE-5D1E-FAC4F5AF074D}"/>
          </ac:cxnSpMkLst>
        </pc:cxnChg>
      </pc:sldChg>
      <pc:sldChg chg="del">
        <pc:chgData name="Kulinich Bohdan" userId="48e65c9f34e137d0" providerId="LiveId" clId="{9C530EF2-91AF-C04B-BCA4-1D954C0A83D3}" dt="2023-06-29T19:17:06.587" v="199" actId="2696"/>
        <pc:sldMkLst>
          <pc:docMk/>
          <pc:sldMk cId="4088897397" sldId="292"/>
        </pc:sldMkLst>
      </pc:sldChg>
      <pc:sldChg chg="del">
        <pc:chgData name="Kulinich Bohdan" userId="48e65c9f34e137d0" providerId="LiveId" clId="{9C530EF2-91AF-C04B-BCA4-1D954C0A83D3}" dt="2023-06-29T19:17:06.566" v="197" actId="2696"/>
        <pc:sldMkLst>
          <pc:docMk/>
          <pc:sldMk cId="727371810" sldId="293"/>
        </pc:sldMkLst>
      </pc:sldChg>
      <pc:sldChg chg="addSp delSp modSp add mod setBg delAnim modAnim">
        <pc:chgData name="Kulinich Bohdan" userId="48e65c9f34e137d0" providerId="LiveId" clId="{9C530EF2-91AF-C04B-BCA4-1D954C0A83D3}" dt="2023-07-06T19:48:01.155" v="3514"/>
        <pc:sldMkLst>
          <pc:docMk/>
          <pc:sldMk cId="814185414" sldId="293"/>
        </pc:sldMkLst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9" creationId="{72986A82-2830-9466-3BA3-8FABA8E1D692}"/>
          </ac:spMkLst>
        </pc:spChg>
        <pc:spChg chg="add mod">
          <ac:chgData name="Kulinich Bohdan" userId="48e65c9f34e137d0" providerId="LiveId" clId="{9C530EF2-91AF-C04B-BCA4-1D954C0A83D3}" dt="2023-07-06T18:48:22.878" v="3445" actId="167"/>
          <ac:spMkLst>
            <pc:docMk/>
            <pc:sldMk cId="814185414" sldId="293"/>
            <ac:spMk id="9" creationId="{BA16D07A-1298-1671-42E9-351B13A4F85F}"/>
          </ac:spMkLst>
        </pc:spChg>
        <pc:spChg chg="del">
          <ac:chgData name="Kulinich Bohdan" userId="48e65c9f34e137d0" providerId="LiveId" clId="{9C530EF2-91AF-C04B-BCA4-1D954C0A83D3}" dt="2023-07-06T17:28:14.908" v="3206" actId="478"/>
          <ac:spMkLst>
            <pc:docMk/>
            <pc:sldMk cId="814185414" sldId="293"/>
            <ac:spMk id="10" creationId="{32DDC5FC-D635-C111-AC1E-163723FA78E1}"/>
          </ac:spMkLst>
        </pc:spChg>
        <pc:spChg chg="mod topLvl">
          <ac:chgData name="Kulinich Bohdan" userId="48e65c9f34e137d0" providerId="LiveId" clId="{9C530EF2-91AF-C04B-BCA4-1D954C0A83D3}" dt="2023-07-06T18:52:48.420" v="3472" actId="165"/>
          <ac:spMkLst>
            <pc:docMk/>
            <pc:sldMk cId="814185414" sldId="293"/>
            <ac:spMk id="12" creationId="{4E5658A6-BCF4-8DB6-ABD1-C195BE182276}"/>
          </ac:spMkLst>
        </pc:spChg>
        <pc:spChg chg="mod topLvl">
          <ac:chgData name="Kulinich Bohdan" userId="48e65c9f34e137d0" providerId="LiveId" clId="{9C530EF2-91AF-C04B-BCA4-1D954C0A83D3}" dt="2023-07-06T18:52:48.420" v="3472" actId="165"/>
          <ac:spMkLst>
            <pc:docMk/>
            <pc:sldMk cId="814185414" sldId="293"/>
            <ac:spMk id="14" creationId="{180BF7D4-8DE6-18B0-75BD-C9DC52F4A221}"/>
          </ac:spMkLst>
        </pc:spChg>
        <pc:spChg chg="mod topLvl">
          <ac:chgData name="Kulinich Bohdan" userId="48e65c9f34e137d0" providerId="LiveId" clId="{9C530EF2-91AF-C04B-BCA4-1D954C0A83D3}" dt="2023-07-06T18:52:48.420" v="3472" actId="165"/>
          <ac:spMkLst>
            <pc:docMk/>
            <pc:sldMk cId="814185414" sldId="293"/>
            <ac:spMk id="16" creationId="{1A2D2BF7-31CD-27EB-1C79-659B5F5AE954}"/>
          </ac:spMkLst>
        </pc:spChg>
        <pc:spChg chg="mod topLvl">
          <ac:chgData name="Kulinich Bohdan" userId="48e65c9f34e137d0" providerId="LiveId" clId="{9C530EF2-91AF-C04B-BCA4-1D954C0A83D3}" dt="2023-07-06T18:54:32.937" v="3484" actId="1076"/>
          <ac:spMkLst>
            <pc:docMk/>
            <pc:sldMk cId="814185414" sldId="293"/>
            <ac:spMk id="17" creationId="{C40002EC-F6FF-8751-12A4-7C53EC1C8E8F}"/>
          </ac:spMkLst>
        </pc:spChg>
        <pc:spChg chg="add mod modVis">
          <ac:chgData name="Kulinich Bohdan" userId="48e65c9f34e137d0" providerId="LiveId" clId="{9C530EF2-91AF-C04B-BCA4-1D954C0A83D3}" dt="2023-07-06T19:47:30.990" v="3505" actId="14429"/>
          <ac:spMkLst>
            <pc:docMk/>
            <pc:sldMk cId="814185414" sldId="293"/>
            <ac:spMk id="18" creationId="{24B86CAD-DB21-F444-97D7-6D0B587A3A55}"/>
          </ac:spMkLst>
        </pc:spChg>
        <pc:spChg chg="add mod modVis">
          <ac:chgData name="Kulinich Bohdan" userId="48e65c9f34e137d0" providerId="LiveId" clId="{9C530EF2-91AF-C04B-BCA4-1D954C0A83D3}" dt="2023-07-06T19:47:30.403" v="3504" actId="14429"/>
          <ac:spMkLst>
            <pc:docMk/>
            <pc:sldMk cId="814185414" sldId="293"/>
            <ac:spMk id="20" creationId="{5B1B280F-377F-96F3-CC15-4964D122F2AF}"/>
          </ac:spMkLst>
        </pc:spChg>
        <pc:spChg chg="del">
          <ac:chgData name="Kulinich Bohdan" userId="48e65c9f34e137d0" providerId="LiveId" clId="{9C530EF2-91AF-C04B-BCA4-1D954C0A83D3}" dt="2023-07-06T17:27:37.653" v="3197" actId="478"/>
          <ac:spMkLst>
            <pc:docMk/>
            <pc:sldMk cId="814185414" sldId="293"/>
            <ac:spMk id="33" creationId="{BC84ED23-3ECC-AF05-EDDA-D3049681D5A9}"/>
          </ac:spMkLst>
        </pc:spChg>
        <pc:spChg chg="mod topLvl">
          <ac:chgData name="Kulinich Bohdan" userId="48e65c9f34e137d0" providerId="LiveId" clId="{9C530EF2-91AF-C04B-BCA4-1D954C0A83D3}" dt="2023-07-06T18:27:21.625" v="3359" actId="165"/>
          <ac:spMkLst>
            <pc:docMk/>
            <pc:sldMk cId="814185414" sldId="293"/>
            <ac:spMk id="34" creationId="{8143E8FC-16BD-C2E0-677F-2E88C77C8994}"/>
          </ac:spMkLst>
        </pc:spChg>
        <pc:spChg chg="mod topLvl">
          <ac:chgData name="Kulinich Bohdan" userId="48e65c9f34e137d0" providerId="LiveId" clId="{9C530EF2-91AF-C04B-BCA4-1D954C0A83D3}" dt="2023-07-06T18:27:21.625" v="3359" actId="165"/>
          <ac:spMkLst>
            <pc:docMk/>
            <pc:sldMk cId="814185414" sldId="293"/>
            <ac:spMk id="35" creationId="{088A336C-C2A0-365D-A0C5-6AC5253DD4A5}"/>
          </ac:spMkLst>
        </pc:spChg>
        <pc:spChg chg="mod topLvl">
          <ac:chgData name="Kulinich Bohdan" userId="48e65c9f34e137d0" providerId="LiveId" clId="{9C530EF2-91AF-C04B-BCA4-1D954C0A83D3}" dt="2023-07-06T18:27:21.625" v="3359" actId="165"/>
          <ac:spMkLst>
            <pc:docMk/>
            <pc:sldMk cId="814185414" sldId="293"/>
            <ac:spMk id="38" creationId="{B8B163B6-9A39-4F70-732F-D36AC2AB1522}"/>
          </ac:spMkLst>
        </pc:spChg>
        <pc:spChg chg="mod topLvl">
          <ac:chgData name="Kulinich Bohdan" userId="48e65c9f34e137d0" providerId="LiveId" clId="{9C530EF2-91AF-C04B-BCA4-1D954C0A83D3}" dt="2023-07-06T18:27:21.625" v="3359" actId="165"/>
          <ac:spMkLst>
            <pc:docMk/>
            <pc:sldMk cId="814185414" sldId="293"/>
            <ac:spMk id="39" creationId="{42019FA0-D128-52FB-E2D0-1AB91119876F}"/>
          </ac:spMkLst>
        </pc:spChg>
        <pc:spChg chg="mod topLvl">
          <ac:chgData name="Kulinich Bohdan" userId="48e65c9f34e137d0" providerId="LiveId" clId="{9C530EF2-91AF-C04B-BCA4-1D954C0A83D3}" dt="2023-07-06T18:27:21.625" v="3359" actId="165"/>
          <ac:spMkLst>
            <pc:docMk/>
            <pc:sldMk cId="814185414" sldId="293"/>
            <ac:spMk id="41" creationId="{911F7F99-FF3F-AF8C-5EB1-CCFCE92FFEBB}"/>
          </ac:spMkLst>
        </pc:spChg>
        <pc:spChg chg="mod topLvl">
          <ac:chgData name="Kulinich Bohdan" userId="48e65c9f34e137d0" providerId="LiveId" clId="{9C530EF2-91AF-C04B-BCA4-1D954C0A83D3}" dt="2023-07-06T18:27:21.625" v="3359" actId="165"/>
          <ac:spMkLst>
            <pc:docMk/>
            <pc:sldMk cId="814185414" sldId="293"/>
            <ac:spMk id="45" creationId="{D83A3B9A-12CE-A5C9-1E78-A78ABDFE8F6B}"/>
          </ac:spMkLst>
        </pc:spChg>
        <pc:spChg chg="del mod">
          <ac:chgData name="Kulinich Bohdan" userId="48e65c9f34e137d0" providerId="LiveId" clId="{9C530EF2-91AF-C04B-BCA4-1D954C0A83D3}" dt="2023-07-06T19:47:29.116" v="3503" actId="478"/>
          <ac:spMkLst>
            <pc:docMk/>
            <pc:sldMk cId="814185414" sldId="293"/>
            <ac:spMk id="46" creationId="{70A053BE-1CFC-9F82-389E-66BB5C661CE2}"/>
          </ac:spMkLst>
        </pc:spChg>
        <pc:spChg chg="del mod">
          <ac:chgData name="Kulinich Bohdan" userId="48e65c9f34e137d0" providerId="LiveId" clId="{9C530EF2-91AF-C04B-BCA4-1D954C0A83D3}" dt="2023-07-06T19:47:29.116" v="3503" actId="478"/>
          <ac:spMkLst>
            <pc:docMk/>
            <pc:sldMk cId="814185414" sldId="293"/>
            <ac:spMk id="47" creationId="{222230BA-0BC6-1872-F624-26D11FF2A01A}"/>
          </ac:spMkLst>
        </pc:spChg>
        <pc:grpChg chg="add del mod">
          <ac:chgData name="Kulinich Bohdan" userId="48e65c9f34e137d0" providerId="LiveId" clId="{9C530EF2-91AF-C04B-BCA4-1D954C0A83D3}" dt="2023-07-06T18:27:21.625" v="3359" actId="165"/>
          <ac:grpSpMkLst>
            <pc:docMk/>
            <pc:sldMk cId="814185414" sldId="293"/>
            <ac:grpSpMk id="8" creationId="{BB4D1DAC-9689-1C25-3727-05C9D45B1BA5}"/>
          </ac:grpSpMkLst>
        </pc:grpChg>
        <pc:grpChg chg="add del mod">
          <ac:chgData name="Kulinich Bohdan" userId="48e65c9f34e137d0" providerId="LiveId" clId="{9C530EF2-91AF-C04B-BCA4-1D954C0A83D3}" dt="2023-07-06T18:52:48.420" v="3472" actId="165"/>
          <ac:grpSpMkLst>
            <pc:docMk/>
            <pc:sldMk cId="814185414" sldId="293"/>
            <ac:grpSpMk id="10" creationId="{6F019B37-42D7-1EF3-FE78-53216097BD00}"/>
          </ac:grpSpMkLst>
        </pc:grpChg>
        <pc:grpChg chg="add del mod">
          <ac:chgData name="Kulinich Bohdan" userId="48e65c9f34e137d0" providerId="LiveId" clId="{9C530EF2-91AF-C04B-BCA4-1D954C0A83D3}" dt="2023-07-06T18:52:48.420" v="3472" actId="165"/>
          <ac:grpSpMkLst>
            <pc:docMk/>
            <pc:sldMk cId="814185414" sldId="293"/>
            <ac:grpSpMk id="15" creationId="{724088E1-FA73-4AC0-AB1C-8F54DF460C47}"/>
          </ac:grpSpMkLst>
        </pc:grpChg>
        <pc:picChg chg="mod">
          <ac:chgData name="Kulinich Bohdan" userId="48e65c9f34e137d0" providerId="LiveId" clId="{9C530EF2-91AF-C04B-BCA4-1D954C0A83D3}" dt="2023-07-06T17:35:51.021" v="3240"/>
          <ac:picMkLst>
            <pc:docMk/>
            <pc:sldMk cId="814185414" sldId="293"/>
            <ac:picMk id="109" creationId="{7B3D71F8-A027-B14D-7757-B338AD4593FC}"/>
          </ac:picMkLst>
        </pc:picChg>
        <pc:cxnChg chg="mod topLvl">
          <ac:chgData name="Kulinich Bohdan" userId="48e65c9f34e137d0" providerId="LiveId" clId="{9C530EF2-91AF-C04B-BCA4-1D954C0A83D3}" dt="2023-07-06T18:27:21.625" v="3359" actId="165"/>
          <ac:cxnSpMkLst>
            <pc:docMk/>
            <pc:sldMk cId="814185414" sldId="293"/>
            <ac:cxnSpMk id="3" creationId="{FB7670E3-73FD-BAC8-5632-625731C0B151}"/>
          </ac:cxnSpMkLst>
        </pc:cxnChg>
        <pc:cxnChg chg="mod topLvl">
          <ac:chgData name="Kulinich Bohdan" userId="48e65c9f34e137d0" providerId="LiveId" clId="{9C530EF2-91AF-C04B-BCA4-1D954C0A83D3}" dt="2023-07-06T18:27:21.625" v="3359" actId="165"/>
          <ac:cxnSpMkLst>
            <pc:docMk/>
            <pc:sldMk cId="814185414" sldId="293"/>
            <ac:cxnSpMk id="7" creationId="{1ED21C26-DA1B-C308-5224-5CF358D59AB6}"/>
          </ac:cxnSpMkLst>
        </pc:cxnChg>
        <pc:cxnChg chg="mod topLvl">
          <ac:chgData name="Kulinich Bohdan" userId="48e65c9f34e137d0" providerId="LiveId" clId="{9C530EF2-91AF-C04B-BCA4-1D954C0A83D3}" dt="2023-07-06T18:27:21.625" v="3359" actId="165"/>
          <ac:cxnSpMkLst>
            <pc:docMk/>
            <pc:sldMk cId="814185414" sldId="293"/>
            <ac:cxnSpMk id="11" creationId="{1BE5FAC6-D9E9-6A8A-0063-A841604C55C5}"/>
          </ac:cxnSpMkLst>
        </pc:cxnChg>
        <pc:cxnChg chg="mod topLvl">
          <ac:chgData name="Kulinich Bohdan" userId="48e65c9f34e137d0" providerId="LiveId" clId="{9C530EF2-91AF-C04B-BCA4-1D954C0A83D3}" dt="2023-07-06T18:27:21.625" v="3359" actId="165"/>
          <ac:cxnSpMkLst>
            <pc:docMk/>
            <pc:sldMk cId="814185414" sldId="293"/>
            <ac:cxnSpMk id="13" creationId="{BC7AF85F-B81C-5CEC-102F-0B1F974CEC26}"/>
          </ac:cxnSpMkLst>
        </pc:cxnChg>
        <pc:cxnChg chg="mod topLvl">
          <ac:chgData name="Kulinich Bohdan" userId="48e65c9f34e137d0" providerId="LiveId" clId="{9C530EF2-91AF-C04B-BCA4-1D954C0A83D3}" dt="2023-07-06T18:27:21.625" v="3359" actId="165"/>
          <ac:cxnSpMkLst>
            <pc:docMk/>
            <pc:sldMk cId="814185414" sldId="293"/>
            <ac:cxnSpMk id="19" creationId="{2A707DAC-02F4-BCD9-190C-0BC6887E53FC}"/>
          </ac:cxnSpMkLst>
        </pc:cxnChg>
        <pc:cxnChg chg="mod topLvl">
          <ac:chgData name="Kulinich Bohdan" userId="48e65c9f34e137d0" providerId="LiveId" clId="{9C530EF2-91AF-C04B-BCA4-1D954C0A83D3}" dt="2023-07-06T18:27:21.625" v="3359" actId="165"/>
          <ac:cxnSpMkLst>
            <pc:docMk/>
            <pc:sldMk cId="814185414" sldId="293"/>
            <ac:cxnSpMk id="29" creationId="{C7B13298-7940-198E-6C8A-A6AF91560561}"/>
          </ac:cxnSpMkLst>
        </pc:cxnChg>
        <pc:cxnChg chg="mod topLvl">
          <ac:chgData name="Kulinich Bohdan" userId="48e65c9f34e137d0" providerId="LiveId" clId="{9C530EF2-91AF-C04B-BCA4-1D954C0A83D3}" dt="2023-07-06T18:27:21.625" v="3359" actId="165"/>
          <ac:cxnSpMkLst>
            <pc:docMk/>
            <pc:sldMk cId="814185414" sldId="293"/>
            <ac:cxnSpMk id="43" creationId="{F5C524F6-1A9C-25B5-4647-C09B32F6B882}"/>
          </ac:cxnSpMkLst>
        </pc:cxnChg>
        <pc:cxnChg chg="mod topLvl">
          <ac:chgData name="Kulinich Bohdan" userId="48e65c9f34e137d0" providerId="LiveId" clId="{9C530EF2-91AF-C04B-BCA4-1D954C0A83D3}" dt="2023-07-06T18:27:21.625" v="3359" actId="165"/>
          <ac:cxnSpMkLst>
            <pc:docMk/>
            <pc:sldMk cId="814185414" sldId="293"/>
            <ac:cxnSpMk id="44" creationId="{2C609588-76D1-2FD9-E077-6927B3093B60}"/>
          </ac:cxnSpMkLst>
        </pc:cxnChg>
      </pc:sldChg>
      <pc:sldChg chg="addSp delSp modSp add mod setBg delAnim modAnim">
        <pc:chgData name="Kulinich Bohdan" userId="48e65c9f34e137d0" providerId="LiveId" clId="{9C530EF2-91AF-C04B-BCA4-1D954C0A83D3}" dt="2023-07-06T20:29:10.744" v="3518" actId="20577"/>
        <pc:sldMkLst>
          <pc:docMk/>
          <pc:sldMk cId="3571573860" sldId="294"/>
        </pc:sldMkLst>
        <pc:spChg chg="add del mod modVis">
          <ac:chgData name="Kulinich Bohdan" userId="48e65c9f34e137d0" providerId="LiveId" clId="{9C530EF2-91AF-C04B-BCA4-1D954C0A83D3}" dt="2023-07-06T19:47:49.578" v="3510" actId="478"/>
          <ac:spMkLst>
            <pc:docMk/>
            <pc:sldMk cId="3571573860" sldId="294"/>
            <ac:spMk id="9" creationId="{DCC27D5D-8374-841B-F761-1B34B3F71F01}"/>
          </ac:spMkLst>
        </pc:spChg>
        <pc:spChg chg="add del mod modVis">
          <ac:chgData name="Kulinich Bohdan" userId="48e65c9f34e137d0" providerId="LiveId" clId="{9C530EF2-91AF-C04B-BCA4-1D954C0A83D3}" dt="2023-07-06T19:47:49.578" v="3510" actId="478"/>
          <ac:spMkLst>
            <pc:docMk/>
            <pc:sldMk cId="3571573860" sldId="294"/>
            <ac:spMk id="10" creationId="{4F3D7DD3-4ACC-96D6-5FC7-F99E6D112477}"/>
          </ac:spMkLst>
        </pc:spChg>
        <pc:spChg chg="add mod">
          <ac:chgData name="Kulinich Bohdan" userId="48e65c9f34e137d0" providerId="LiveId" clId="{9C530EF2-91AF-C04B-BCA4-1D954C0A83D3}" dt="2023-07-06T18:52:35.326" v="3470" actId="208"/>
          <ac:spMkLst>
            <pc:docMk/>
            <pc:sldMk cId="3571573860" sldId="294"/>
            <ac:spMk id="12" creationId="{226B9DFF-8AB7-D16F-AAA3-5C0A47B3B487}"/>
          </ac:spMkLst>
        </pc:spChg>
        <pc:spChg chg="mod topLvl">
          <ac:chgData name="Kulinich Bohdan" userId="48e65c9f34e137d0" providerId="LiveId" clId="{9C530EF2-91AF-C04B-BCA4-1D954C0A83D3}" dt="2023-07-06T18:52:37.654" v="3471" actId="165"/>
          <ac:spMkLst>
            <pc:docMk/>
            <pc:sldMk cId="3571573860" sldId="294"/>
            <ac:spMk id="15" creationId="{8653718B-8B49-DF78-5F19-B5006927D773}"/>
          </ac:spMkLst>
        </pc:spChg>
        <pc:spChg chg="mod topLvl">
          <ac:chgData name="Kulinich Bohdan" userId="48e65c9f34e137d0" providerId="LiveId" clId="{9C530EF2-91AF-C04B-BCA4-1D954C0A83D3}" dt="2023-07-06T18:52:37.654" v="3471" actId="165"/>
          <ac:spMkLst>
            <pc:docMk/>
            <pc:sldMk cId="3571573860" sldId="294"/>
            <ac:spMk id="16" creationId="{30EC3156-6096-B072-5244-2EB65F438936}"/>
          </ac:spMkLst>
        </pc:spChg>
        <pc:spChg chg="mod topLvl">
          <ac:chgData name="Kulinich Bohdan" userId="48e65c9f34e137d0" providerId="LiveId" clId="{9C530EF2-91AF-C04B-BCA4-1D954C0A83D3}" dt="2023-07-06T18:52:37.654" v="3471" actId="165"/>
          <ac:spMkLst>
            <pc:docMk/>
            <pc:sldMk cId="3571573860" sldId="294"/>
            <ac:spMk id="18" creationId="{8DEB4B41-4261-955D-C6C8-2C903E2E937A}"/>
          </ac:spMkLst>
        </pc:spChg>
        <pc:spChg chg="mod topLvl">
          <ac:chgData name="Kulinich Bohdan" userId="48e65c9f34e137d0" providerId="LiveId" clId="{9C530EF2-91AF-C04B-BCA4-1D954C0A83D3}" dt="2023-07-06T18:54:28.519" v="3482" actId="1076"/>
          <ac:spMkLst>
            <pc:docMk/>
            <pc:sldMk cId="3571573860" sldId="294"/>
            <ac:spMk id="20" creationId="{A20131CD-D266-EA70-3059-79AE3F39C870}"/>
          </ac:spMkLst>
        </pc:spChg>
        <pc:spChg chg="add mod modVis">
          <ac:chgData name="Kulinich Bohdan" userId="48e65c9f34e137d0" providerId="LiveId" clId="{9C530EF2-91AF-C04B-BCA4-1D954C0A83D3}" dt="2023-07-06T19:47:50.918" v="3511" actId="14429"/>
          <ac:spMkLst>
            <pc:docMk/>
            <pc:sldMk cId="3571573860" sldId="294"/>
            <ac:spMk id="21" creationId="{BCBAF557-9F27-2F9F-198D-50255393B71F}"/>
          </ac:spMkLst>
        </pc:spChg>
        <pc:spChg chg="add mod modVis">
          <ac:chgData name="Kulinich Bohdan" userId="48e65c9f34e137d0" providerId="LiveId" clId="{9C530EF2-91AF-C04B-BCA4-1D954C0A83D3}" dt="2023-07-06T20:29:10.744" v="3518" actId="20577"/>
          <ac:spMkLst>
            <pc:docMk/>
            <pc:sldMk cId="3571573860" sldId="294"/>
            <ac:spMk id="22" creationId="{0F47A1A1-B2BC-154B-BDD0-E6F08C3CE393}"/>
          </ac:spMkLst>
        </pc:spChg>
        <pc:spChg chg="mod topLvl">
          <ac:chgData name="Kulinich Bohdan" userId="48e65c9f34e137d0" providerId="LiveId" clId="{9C530EF2-91AF-C04B-BCA4-1D954C0A83D3}" dt="2023-07-06T18:28:04.388" v="3366" actId="1076"/>
          <ac:spMkLst>
            <pc:docMk/>
            <pc:sldMk cId="3571573860" sldId="294"/>
            <ac:spMk id="34" creationId="{8143E8FC-16BD-C2E0-677F-2E88C77C8994}"/>
          </ac:spMkLst>
        </pc:spChg>
        <pc:spChg chg="mod topLvl">
          <ac:chgData name="Kulinich Bohdan" userId="48e65c9f34e137d0" providerId="LiveId" clId="{9C530EF2-91AF-C04B-BCA4-1D954C0A83D3}" dt="2023-07-06T18:28:04.388" v="3366" actId="1076"/>
          <ac:spMkLst>
            <pc:docMk/>
            <pc:sldMk cId="3571573860" sldId="294"/>
            <ac:spMk id="35" creationId="{088A336C-C2A0-365D-A0C5-6AC5253DD4A5}"/>
          </ac:spMkLst>
        </pc:spChg>
        <pc:spChg chg="mod topLvl">
          <ac:chgData name="Kulinich Bohdan" userId="48e65c9f34e137d0" providerId="LiveId" clId="{9C530EF2-91AF-C04B-BCA4-1D954C0A83D3}" dt="2023-07-06T18:28:04.388" v="3366" actId="1076"/>
          <ac:spMkLst>
            <pc:docMk/>
            <pc:sldMk cId="3571573860" sldId="294"/>
            <ac:spMk id="38" creationId="{B8B163B6-9A39-4F70-732F-D36AC2AB1522}"/>
          </ac:spMkLst>
        </pc:spChg>
        <pc:spChg chg="mod topLvl">
          <ac:chgData name="Kulinich Bohdan" userId="48e65c9f34e137d0" providerId="LiveId" clId="{9C530EF2-91AF-C04B-BCA4-1D954C0A83D3}" dt="2023-07-06T18:28:04.388" v="3366" actId="1076"/>
          <ac:spMkLst>
            <pc:docMk/>
            <pc:sldMk cId="3571573860" sldId="294"/>
            <ac:spMk id="39" creationId="{42019FA0-D128-52FB-E2D0-1AB91119876F}"/>
          </ac:spMkLst>
        </pc:spChg>
        <pc:spChg chg="mod topLvl">
          <ac:chgData name="Kulinich Bohdan" userId="48e65c9f34e137d0" providerId="LiveId" clId="{9C530EF2-91AF-C04B-BCA4-1D954C0A83D3}" dt="2023-07-06T18:28:04.388" v="3366" actId="1076"/>
          <ac:spMkLst>
            <pc:docMk/>
            <pc:sldMk cId="3571573860" sldId="294"/>
            <ac:spMk id="41" creationId="{911F7F99-FF3F-AF8C-5EB1-CCFCE92FFEBB}"/>
          </ac:spMkLst>
        </pc:spChg>
        <pc:spChg chg="mod topLvl">
          <ac:chgData name="Kulinich Bohdan" userId="48e65c9f34e137d0" providerId="LiveId" clId="{9C530EF2-91AF-C04B-BCA4-1D954C0A83D3}" dt="2023-07-06T18:28:04.388" v="3366" actId="1076"/>
          <ac:spMkLst>
            <pc:docMk/>
            <pc:sldMk cId="3571573860" sldId="294"/>
            <ac:spMk id="45" creationId="{D83A3B9A-12CE-A5C9-1E78-A78ABDFE8F6B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6" creationId="{70A053BE-1CFC-9F82-389E-66BB5C661CE2}"/>
          </ac:spMkLst>
        </pc:spChg>
        <pc:spChg chg="del">
          <ac:chgData name="Kulinich Bohdan" userId="48e65c9f34e137d0" providerId="LiveId" clId="{9C530EF2-91AF-C04B-BCA4-1D954C0A83D3}" dt="2023-07-06T17:28:56.512" v="3216" actId="478"/>
          <ac:spMkLst>
            <pc:docMk/>
            <pc:sldMk cId="3571573860" sldId="294"/>
            <ac:spMk id="47" creationId="{222230BA-0BC6-1872-F624-26D11FF2A01A}"/>
          </ac:spMkLst>
        </pc:spChg>
        <pc:grpChg chg="del">
          <ac:chgData name="Kulinich Bohdan" userId="48e65c9f34e137d0" providerId="LiveId" clId="{9C530EF2-91AF-C04B-BCA4-1D954C0A83D3}" dt="2023-07-06T18:27:27.676" v="3360" actId="165"/>
          <ac:grpSpMkLst>
            <pc:docMk/>
            <pc:sldMk cId="3571573860" sldId="294"/>
            <ac:grpSpMk id="8" creationId="{BB4D1DAC-9689-1C25-3727-05C9D45B1BA5}"/>
          </ac:grpSpMkLst>
        </pc:grpChg>
        <pc:grpChg chg="add del mod">
          <ac:chgData name="Kulinich Bohdan" userId="48e65c9f34e137d0" providerId="LiveId" clId="{9C530EF2-91AF-C04B-BCA4-1D954C0A83D3}" dt="2023-07-06T18:52:37.654" v="3471" actId="165"/>
          <ac:grpSpMkLst>
            <pc:docMk/>
            <pc:sldMk cId="3571573860" sldId="294"/>
            <ac:grpSpMk id="14" creationId="{6F482F8F-51B2-F08D-D0B3-40640EEDA869}"/>
          </ac:grpSpMkLst>
        </pc:grpChg>
        <pc:grpChg chg="add del mod">
          <ac:chgData name="Kulinich Bohdan" userId="48e65c9f34e137d0" providerId="LiveId" clId="{9C530EF2-91AF-C04B-BCA4-1D954C0A83D3}" dt="2023-07-06T18:52:37.654" v="3471" actId="165"/>
          <ac:grpSpMkLst>
            <pc:docMk/>
            <pc:sldMk cId="3571573860" sldId="294"/>
            <ac:grpSpMk id="17" creationId="{AFCBB2E1-AB22-3E82-F42A-985356E7F471}"/>
          </ac:grpSpMkLst>
        </pc:grpChg>
        <pc:picChg chg="mod">
          <ac:chgData name="Kulinich Bohdan" userId="48e65c9f34e137d0" providerId="LiveId" clId="{9C530EF2-91AF-C04B-BCA4-1D954C0A83D3}" dt="2023-07-06T17:36:31.013" v="3241"/>
          <ac:picMkLst>
            <pc:docMk/>
            <pc:sldMk cId="3571573860" sldId="294"/>
            <ac:picMk id="109" creationId="{7B3D71F8-A027-B14D-7757-B338AD4593FC}"/>
          </ac:picMkLst>
        </pc:picChg>
        <pc:cxnChg chg="mod topLvl">
          <ac:chgData name="Kulinich Bohdan" userId="48e65c9f34e137d0" providerId="LiveId" clId="{9C530EF2-91AF-C04B-BCA4-1D954C0A83D3}" dt="2023-07-06T18:28:04.388" v="3366" actId="1076"/>
          <ac:cxnSpMkLst>
            <pc:docMk/>
            <pc:sldMk cId="3571573860" sldId="294"/>
            <ac:cxnSpMk id="3" creationId="{FB7670E3-73FD-BAC8-5632-625731C0B151}"/>
          </ac:cxnSpMkLst>
        </pc:cxnChg>
        <pc:cxnChg chg="mod topLvl">
          <ac:chgData name="Kulinich Bohdan" userId="48e65c9f34e137d0" providerId="LiveId" clId="{9C530EF2-91AF-C04B-BCA4-1D954C0A83D3}" dt="2023-07-06T18:28:04.388" v="3366" actId="1076"/>
          <ac:cxnSpMkLst>
            <pc:docMk/>
            <pc:sldMk cId="3571573860" sldId="294"/>
            <ac:cxnSpMk id="7" creationId="{1ED21C26-DA1B-C308-5224-5CF358D59AB6}"/>
          </ac:cxnSpMkLst>
        </pc:cxnChg>
        <pc:cxnChg chg="mod topLvl">
          <ac:chgData name="Kulinich Bohdan" userId="48e65c9f34e137d0" providerId="LiveId" clId="{9C530EF2-91AF-C04B-BCA4-1D954C0A83D3}" dt="2023-07-06T18:28:04.388" v="3366" actId="1076"/>
          <ac:cxnSpMkLst>
            <pc:docMk/>
            <pc:sldMk cId="3571573860" sldId="294"/>
            <ac:cxnSpMk id="11" creationId="{1BE5FAC6-D9E9-6A8A-0063-A841604C55C5}"/>
          </ac:cxnSpMkLst>
        </pc:cxnChg>
        <pc:cxnChg chg="mod topLvl">
          <ac:chgData name="Kulinich Bohdan" userId="48e65c9f34e137d0" providerId="LiveId" clId="{9C530EF2-91AF-C04B-BCA4-1D954C0A83D3}" dt="2023-07-06T18:28:04.388" v="3366" actId="1076"/>
          <ac:cxnSpMkLst>
            <pc:docMk/>
            <pc:sldMk cId="3571573860" sldId="294"/>
            <ac:cxnSpMk id="13" creationId="{BC7AF85F-B81C-5CEC-102F-0B1F974CEC26}"/>
          </ac:cxnSpMkLst>
        </pc:cxnChg>
        <pc:cxnChg chg="mod topLvl">
          <ac:chgData name="Kulinich Bohdan" userId="48e65c9f34e137d0" providerId="LiveId" clId="{9C530EF2-91AF-C04B-BCA4-1D954C0A83D3}" dt="2023-07-06T18:28:04.388" v="3366" actId="1076"/>
          <ac:cxnSpMkLst>
            <pc:docMk/>
            <pc:sldMk cId="3571573860" sldId="294"/>
            <ac:cxnSpMk id="19" creationId="{2A707DAC-02F4-BCD9-190C-0BC6887E53FC}"/>
          </ac:cxnSpMkLst>
        </pc:cxnChg>
        <pc:cxnChg chg="mod topLvl">
          <ac:chgData name="Kulinich Bohdan" userId="48e65c9f34e137d0" providerId="LiveId" clId="{9C530EF2-91AF-C04B-BCA4-1D954C0A83D3}" dt="2023-07-06T18:28:04.388" v="3366" actId="1076"/>
          <ac:cxnSpMkLst>
            <pc:docMk/>
            <pc:sldMk cId="3571573860" sldId="294"/>
            <ac:cxnSpMk id="29" creationId="{C7B13298-7940-198E-6C8A-A6AF91560561}"/>
          </ac:cxnSpMkLst>
        </pc:cxnChg>
        <pc:cxnChg chg="mod topLvl">
          <ac:chgData name="Kulinich Bohdan" userId="48e65c9f34e137d0" providerId="LiveId" clId="{9C530EF2-91AF-C04B-BCA4-1D954C0A83D3}" dt="2023-07-06T18:28:04.388" v="3366" actId="1076"/>
          <ac:cxnSpMkLst>
            <pc:docMk/>
            <pc:sldMk cId="3571573860" sldId="294"/>
            <ac:cxnSpMk id="43" creationId="{F5C524F6-1A9C-25B5-4647-C09B32F6B882}"/>
          </ac:cxnSpMkLst>
        </pc:cxnChg>
        <pc:cxnChg chg="mod topLvl">
          <ac:chgData name="Kulinich Bohdan" userId="48e65c9f34e137d0" providerId="LiveId" clId="{9C530EF2-91AF-C04B-BCA4-1D954C0A83D3}" dt="2023-07-06T18:28:04.388" v="3366" actId="1076"/>
          <ac:cxnSpMkLst>
            <pc:docMk/>
            <pc:sldMk cId="3571573860" sldId="294"/>
            <ac:cxnSpMk id="44" creationId="{2C609588-76D1-2FD9-E077-6927B3093B60}"/>
          </ac:cxnSpMkLst>
        </pc:cxnChg>
      </pc:sldChg>
      <pc:sldChg chg="addSp delSp modSp add mod setBg modAnim">
        <pc:chgData name="Kulinich Bohdan" userId="48e65c9f34e137d0" providerId="LiveId" clId="{9C530EF2-91AF-C04B-BCA4-1D954C0A83D3}" dt="2023-07-06T17:38:19.244" v="3254"/>
        <pc:sldMkLst>
          <pc:docMk/>
          <pc:sldMk cId="3982145849" sldId="295"/>
        </pc:sldMkLst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9" creationId="{DCC27D5D-8374-841B-F761-1B34B3F71F01}"/>
          </ac:spMkLst>
        </pc:spChg>
        <pc:spChg chg="del">
          <ac:chgData name="Kulinich Bohdan" userId="48e65c9f34e137d0" providerId="LiveId" clId="{9C530EF2-91AF-C04B-BCA4-1D954C0A83D3}" dt="2023-07-06T17:37:41.626" v="3246" actId="478"/>
          <ac:spMkLst>
            <pc:docMk/>
            <pc:sldMk cId="3982145849" sldId="295"/>
            <ac:spMk id="10" creationId="{4F3D7DD3-4ACC-96D6-5FC7-F99E6D112477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2" creationId="{D974EC83-5E01-3B44-0677-7F93049DED89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4" creationId="{4FF137E4-9F0E-CA9C-EC73-644AE58D4251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5" creationId="{385FBB5D-2BDC-8DAB-5A25-4F615822A3E6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6" creationId="{5C2B9612-B139-EDE6-CC9F-5554015B81AA}"/>
          </ac:spMkLst>
        </pc:spChg>
        <pc:spChg chg="add mod">
          <ac:chgData name="Kulinich Bohdan" userId="48e65c9f34e137d0" providerId="LiveId" clId="{9C530EF2-91AF-C04B-BCA4-1D954C0A83D3}" dt="2023-07-06T17:38:19.244" v="3254"/>
          <ac:spMkLst>
            <pc:docMk/>
            <pc:sldMk cId="3982145849" sldId="295"/>
            <ac:spMk id="17" creationId="{9A05BD64-C30B-1B28-42AB-19B4F7E32ABF}"/>
          </ac:spMkLst>
        </pc:spChg>
        <pc:grpChg chg="del">
          <ac:chgData name="Kulinich Bohdan" userId="48e65c9f34e137d0" providerId="LiveId" clId="{9C530EF2-91AF-C04B-BCA4-1D954C0A83D3}" dt="2023-07-06T17:37:41.626" v="3246" actId="478"/>
          <ac:grpSpMkLst>
            <pc:docMk/>
            <pc:sldMk cId="3982145849" sldId="295"/>
            <ac:grpSpMk id="8" creationId="{BB4D1DAC-9689-1C25-3727-05C9D45B1BA5}"/>
          </ac:grpSpMkLst>
        </pc:grpChg>
        <pc:grpChg chg="mod">
          <ac:chgData name="Kulinich Bohdan" userId="48e65c9f34e137d0" providerId="LiveId" clId="{9C530EF2-91AF-C04B-BCA4-1D954C0A83D3}" dt="2023-07-06T17:38:03.122" v="3249" actId="1076"/>
          <ac:grpSpMkLst>
            <pc:docMk/>
            <pc:sldMk cId="3982145849" sldId="295"/>
            <ac:grpSpMk id="83" creationId="{04833FFD-911C-5FBC-2C7A-7181AA2497AF}"/>
          </ac:grpSpMkLst>
        </pc:grpChg>
        <pc:grpChg chg="mod">
          <ac:chgData name="Kulinich Bohdan" userId="48e65c9f34e137d0" providerId="LiveId" clId="{9C530EF2-91AF-C04B-BCA4-1D954C0A83D3}" dt="2023-07-06T17:38:08.393" v="3250" actId="1076"/>
          <ac:grpSpMkLst>
            <pc:docMk/>
            <pc:sldMk cId="3982145849" sldId="295"/>
            <ac:grpSpMk id="124" creationId="{CB0CB2BE-4901-4ABE-A3CB-379604CF8447}"/>
          </ac:grpSpMkLst>
        </pc:grpChg>
        <pc:picChg chg="mod">
          <ac:chgData name="Kulinich Bohdan" userId="48e65c9f34e137d0" providerId="LiveId" clId="{9C530EF2-91AF-C04B-BCA4-1D954C0A83D3}" dt="2023-07-06T17:37:48.110" v="3247" actId="1076"/>
          <ac:picMkLst>
            <pc:docMk/>
            <pc:sldMk cId="3982145849" sldId="295"/>
            <ac:picMk id="5" creationId="{E3702C73-2090-5CE0-0C2C-91D4FBB12D6E}"/>
          </ac:picMkLst>
        </pc:picChg>
        <pc:picChg chg="mod modVis">
          <ac:chgData name="Kulinich Bohdan" userId="48e65c9f34e137d0" providerId="LiveId" clId="{9C530EF2-91AF-C04B-BCA4-1D954C0A83D3}" dt="2023-07-06T17:38:11.074" v="3252" actId="14430"/>
          <ac:picMkLst>
            <pc:docMk/>
            <pc:sldMk cId="3982145849" sldId="295"/>
            <ac:picMk id="109" creationId="{7B3D71F8-A027-B14D-7757-B338AD4593FC}"/>
          </ac:picMkLst>
        </pc:picChg>
        <pc:picChg chg="mod modVis">
          <ac:chgData name="Kulinich Bohdan" userId="48e65c9f34e137d0" providerId="LiveId" clId="{9C530EF2-91AF-C04B-BCA4-1D954C0A83D3}" dt="2023-07-06T17:38:12.186" v="3253" actId="14429"/>
          <ac:picMkLst>
            <pc:docMk/>
            <pc:sldMk cId="3982145849" sldId="295"/>
            <ac:picMk id="123" creationId="{75E9C751-79CC-90F0-CC1B-EEC04C8CA045}"/>
          </ac:picMkLst>
        </pc:pic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59BF7448-A3FB-E141-B511-8BBFF5587495}"/>
    <pc:docChg chg="modSld">
      <pc:chgData name="Kulinich Bohdan" userId="48e65c9f34e137d0" providerId="LiveId" clId="{59BF7448-A3FB-E141-B511-8BBFF5587495}" dt="2023-08-11T15:47:47.907" v="0"/>
      <pc:docMkLst>
        <pc:docMk/>
      </pc:docMkLst>
      <pc:sldChg chg="addSp modSp modAnim">
        <pc:chgData name="Kulinich Bohdan" userId="48e65c9f34e137d0" providerId="LiveId" clId="{59BF7448-A3FB-E141-B511-8BBFF5587495}" dt="2023-08-11T15:47:47.907" v="0"/>
        <pc:sldMkLst>
          <pc:docMk/>
          <pc:sldMk cId="3313802318" sldId="284"/>
        </pc:sldMkLst>
        <pc:spChg chg="add mod">
          <ac:chgData name="Kulinich Bohdan" userId="48e65c9f34e137d0" providerId="LiveId" clId="{59BF7448-A3FB-E141-B511-8BBFF5587495}" dt="2023-08-11T15:47:47.907" v="0"/>
          <ac:spMkLst>
            <pc:docMk/>
            <pc:sldMk cId="3313802318" sldId="284"/>
            <ac:spMk id="3" creationId="{6F311C68-0936-DD3E-7CE2-CA214198FA21}"/>
          </ac:spMkLst>
        </pc:sp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8C3622DB-85F6-6548-BB92-D83B8F498FF6}"/>
    <pc:docChg chg="modSld">
      <pc:chgData name="Kulinich Bohdan" userId="48e65c9f34e137d0" providerId="LiveId" clId="{8C3622DB-85F6-6548-BB92-D83B8F498FF6}" dt="2023-06-13T11:35:52.367" v="45" actId="20577"/>
      <pc:docMkLst>
        <pc:docMk/>
      </pc:docMkLst>
      <pc:sldChg chg="modSp mod">
        <pc:chgData name="Kulinich Bohdan" userId="48e65c9f34e137d0" providerId="LiveId" clId="{8C3622DB-85F6-6548-BB92-D83B8F498FF6}" dt="2023-06-05T13:25:00.854" v="15" actId="14429"/>
        <pc:sldMkLst>
          <pc:docMk/>
          <pc:sldMk cId="1429824012" sldId="274"/>
        </pc:sldMkLst>
        <pc:spChg chg="mod modVis">
          <ac:chgData name="Kulinich Bohdan" userId="48e65c9f34e137d0" providerId="LiveId" clId="{8C3622DB-85F6-6548-BB92-D83B8F498FF6}" dt="2023-06-05T13:25:00.854" v="15" actId="14429"/>
          <ac:spMkLst>
            <pc:docMk/>
            <pc:sldMk cId="1429824012" sldId="274"/>
            <ac:spMk id="6" creationId="{FD0D8298-23E7-70F1-0304-830F58997F3C}"/>
          </ac:spMkLst>
        </pc:spChg>
      </pc:sldChg>
      <pc:sldChg chg="addSp modSp mod setBg modAnim">
        <pc:chgData name="Kulinich Bohdan" userId="48e65c9f34e137d0" providerId="LiveId" clId="{8C3622DB-85F6-6548-BB92-D83B8F498FF6}" dt="2023-06-12T08:23:56.571" v="18" actId="207"/>
        <pc:sldMkLst>
          <pc:docMk/>
          <pc:sldMk cId="2154405015" sldId="276"/>
        </pc:sldMkLst>
        <pc:spChg chg="add mod">
          <ac:chgData name="Kulinich Bohdan" userId="48e65c9f34e137d0" providerId="LiveId" clId="{8C3622DB-85F6-6548-BB92-D83B8F498FF6}" dt="2023-06-12T08:23:56.571" v="18" actId="207"/>
          <ac:spMkLst>
            <pc:docMk/>
            <pc:sldMk cId="2154405015" sldId="276"/>
            <ac:spMk id="2" creationId="{46D0975F-194A-35D0-0F30-D2DEA7A3F26A}"/>
          </ac:spMkLst>
        </pc:spChg>
        <pc:spChg chg="mod modVis">
          <ac:chgData name="Kulinich Bohdan" userId="48e65c9f34e137d0" providerId="LiveId" clId="{8C3622DB-85F6-6548-BB92-D83B8F498FF6}" dt="2023-06-03T12:52:56.522" v="7" actId="14429"/>
          <ac:spMkLst>
            <pc:docMk/>
            <pc:sldMk cId="2154405015" sldId="276"/>
            <ac:spMk id="21" creationId="{417F1C95-56E4-6224-7AFA-4B19585CA39C}"/>
          </ac:spMkLst>
        </pc:spChg>
        <pc:spChg chg="mod modVis">
          <ac:chgData name="Kulinich Bohdan" userId="48e65c9f34e137d0" providerId="LiveId" clId="{8C3622DB-85F6-6548-BB92-D83B8F498FF6}" dt="2023-06-03T12:52:54.358" v="6" actId="14429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8C3622DB-85F6-6548-BB92-D83B8F498FF6}" dt="2023-06-12T08:23:50.960" v="17" actId="207"/>
          <ac:spMkLst>
            <pc:docMk/>
            <pc:sldMk cId="2154405015" sldId="276"/>
            <ac:spMk id="59" creationId="{88D65319-E14E-8B9D-A4C5-8AFECF09E73B}"/>
          </ac:spMkLst>
        </pc:spChg>
      </pc:sldChg>
      <pc:sldChg chg="modSp setBg">
        <pc:chgData name="Kulinich Bohdan" userId="48e65c9f34e137d0" providerId="LiveId" clId="{8C3622DB-85F6-6548-BB92-D83B8F498FF6}" dt="2023-06-12T15:28:55.826" v="20" actId="207"/>
        <pc:sldMkLst>
          <pc:docMk/>
          <pc:sldMk cId="288857224" sldId="277"/>
        </pc:sldMkLst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4" creationId="{4E4A70BA-B3B8-7D31-2333-BE9D1AF01002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8C3622DB-85F6-6548-BB92-D83B8F498FF6}" dt="2023-06-12T15:28:55.826" v="20" actId="207"/>
          <ac:spMkLst>
            <pc:docMk/>
            <pc:sldMk cId="288857224" sldId="277"/>
            <ac:spMk id="127" creationId="{3C0E762E-4108-2846-CEB0-F1F42BA138A1}"/>
          </ac:spMkLst>
        </pc:spChg>
      </pc:sldChg>
      <pc:sldChg chg="modSp">
        <pc:chgData name="Kulinich Bohdan" userId="48e65c9f34e137d0" providerId="LiveId" clId="{8C3622DB-85F6-6548-BB92-D83B8F498FF6}" dt="2023-06-13T11:35:52.367" v="45" actId="20577"/>
        <pc:sldMkLst>
          <pc:docMk/>
          <pc:sldMk cId="945877188" sldId="280"/>
        </pc:sldMkLst>
        <pc:spChg chg="mod">
          <ac:chgData name="Kulinich Bohdan" userId="48e65c9f34e137d0" providerId="LiveId" clId="{8C3622DB-85F6-6548-BB92-D83B8F498FF6}" dt="2023-06-13T11:34:31.734" v="34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8C3622DB-85F6-6548-BB92-D83B8F498FF6}" dt="2023-06-13T11:35:52.367" v="45" actId="20577"/>
          <ac:spMkLst>
            <pc:docMk/>
            <pc:sldMk cId="945877188" sldId="280"/>
            <ac:spMk id="6" creationId="{CE297869-1730-E86A-2F98-E78E984ACD7E}"/>
          </ac:spMkLst>
        </pc:spChg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D5365AE7-05DF-B445-93EB-692AE67FB5BD}"/>
    <pc:docChg chg="modSld">
      <pc:chgData name="Kulinich Bohdan" userId="48e65c9f34e137d0" providerId="LiveId" clId="{D5365AE7-05DF-B445-93EB-692AE67FB5BD}" dt="2024-09-09T14:48:08.537" v="3" actId="20577"/>
      <pc:docMkLst>
        <pc:docMk/>
      </pc:docMkLst>
      <pc:sldChg chg="modSp">
        <pc:chgData name="Kulinich Bohdan" userId="48e65c9f34e137d0" providerId="LiveId" clId="{D5365AE7-05DF-B445-93EB-692AE67FB5BD}" dt="2024-09-09T14:48:02.622" v="1" actId="20577"/>
        <pc:sldMkLst>
          <pc:docMk/>
          <pc:sldMk cId="1054098509" sldId="288"/>
        </pc:sldMkLst>
        <pc:spChg chg="mod">
          <ac:chgData name="Kulinich Bohdan" userId="48e65c9f34e137d0" providerId="LiveId" clId="{D5365AE7-05DF-B445-93EB-692AE67FB5BD}" dt="2024-09-09T14:48:02.622" v="1" actId="20577"/>
          <ac:spMkLst>
            <pc:docMk/>
            <pc:sldMk cId="1054098509" sldId="288"/>
            <ac:spMk id="10" creationId="{32DDC5FC-D635-C111-AC1E-163723FA78E1}"/>
          </ac:spMkLst>
        </pc:spChg>
      </pc:sldChg>
      <pc:sldChg chg="modSp">
        <pc:chgData name="Kulinich Bohdan" userId="48e65c9f34e137d0" providerId="LiveId" clId="{D5365AE7-05DF-B445-93EB-692AE67FB5BD}" dt="2024-09-09T14:48:08.537" v="3" actId="20577"/>
        <pc:sldMkLst>
          <pc:docMk/>
          <pc:sldMk cId="3571573860" sldId="294"/>
        </pc:sldMkLst>
        <pc:spChg chg="mod">
          <ac:chgData name="Kulinich Bohdan" userId="48e65c9f34e137d0" providerId="LiveId" clId="{D5365AE7-05DF-B445-93EB-692AE67FB5BD}" dt="2024-09-09T14:48:08.537" v="3" actId="20577"/>
          <ac:spMkLst>
            <pc:docMk/>
            <pc:sldMk cId="3571573860" sldId="294"/>
            <ac:spMk id="22" creationId="{0F47A1A1-B2BC-154B-BDD0-E6F08C3CE393}"/>
          </ac:spMkLst>
        </pc:sp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134D7BF0-D703-134E-BA16-8F058B018979}"/>
    <pc:docChg chg="modSld">
      <pc:chgData name="Kulinich Bohdan" userId="48e65c9f34e137d0" providerId="LiveId" clId="{134D7BF0-D703-134E-BA16-8F058B018979}" dt="2024-08-23T17:51:33.296" v="0" actId="20577"/>
      <pc:docMkLst>
        <pc:docMk/>
      </pc:docMkLst>
      <pc:sldChg chg="modSp">
        <pc:chgData name="Kulinich Bohdan" userId="48e65c9f34e137d0" providerId="LiveId" clId="{134D7BF0-D703-134E-BA16-8F058B018979}" dt="2024-08-23T17:51:33.296" v="0" actId="20577"/>
        <pc:sldMkLst>
          <pc:docMk/>
          <pc:sldMk cId="809514391" sldId="291"/>
        </pc:sldMkLst>
        <pc:spChg chg="mod">
          <ac:chgData name="Kulinich Bohdan" userId="48e65c9f34e137d0" providerId="LiveId" clId="{134D7BF0-D703-134E-BA16-8F058B018979}" dt="2024-08-23T17:51:33.296" v="0" actId="20577"/>
          <ac:spMkLst>
            <pc:docMk/>
            <pc:sldMk cId="809514391" sldId="291"/>
            <ac:spMk id="63" creationId="{75846A22-48DA-353E-478A-970FAC31077F}"/>
          </ac:spMkLst>
        </pc:sp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09.09.2024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18" Type="http://schemas.openxmlformats.org/officeDocument/2006/relationships/slide" Target="slide7.xml"/><Relationship Id="rId26" Type="http://schemas.openxmlformats.org/officeDocument/2006/relationships/image" Target="../media/image80.png"/><Relationship Id="rId3" Type="http://schemas.openxmlformats.org/officeDocument/2006/relationships/image" Target="../media/image8.png"/><Relationship Id="rId21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image" Target="../media/image68.png"/><Relationship Id="rId25" Type="http://schemas.openxmlformats.org/officeDocument/2006/relationships/image" Target="../media/image79.png"/><Relationship Id="rId2" Type="http://schemas.openxmlformats.org/officeDocument/2006/relationships/image" Target="../media/image7.png"/><Relationship Id="rId16" Type="http://schemas.openxmlformats.org/officeDocument/2006/relationships/slide" Target="slide10.xml"/><Relationship Id="rId20" Type="http://schemas.openxmlformats.org/officeDocument/2006/relationships/slide" Target="slide6.xml"/><Relationship Id="rId29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24" Type="http://schemas.openxmlformats.org/officeDocument/2006/relationships/image" Target="../media/image70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23" Type="http://schemas.openxmlformats.org/officeDocument/2006/relationships/image" Target="../media/image19.png"/><Relationship Id="rId28" Type="http://schemas.openxmlformats.org/officeDocument/2006/relationships/image" Target="../media/image82.png"/><Relationship Id="rId10" Type="http://schemas.openxmlformats.org/officeDocument/2006/relationships/slide" Target="slide12.xml"/><Relationship Id="rId19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13.xml"/><Relationship Id="rId22" Type="http://schemas.openxmlformats.org/officeDocument/2006/relationships/slide" Target="slide8.xml"/><Relationship Id="rId27" Type="http://schemas.openxmlformats.org/officeDocument/2006/relationships/image" Target="../media/image81.png"/><Relationship Id="rId30" Type="http://schemas.openxmlformats.org/officeDocument/2006/relationships/image" Target="../media/image8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18" Type="http://schemas.openxmlformats.org/officeDocument/2006/relationships/slide" Target="slide7.xml"/><Relationship Id="rId26" Type="http://schemas.openxmlformats.org/officeDocument/2006/relationships/image" Target="../media/image87.png"/><Relationship Id="rId3" Type="http://schemas.openxmlformats.org/officeDocument/2006/relationships/image" Target="../media/image8.png"/><Relationship Id="rId21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image" Target="../media/image68.png"/><Relationship Id="rId25" Type="http://schemas.openxmlformats.org/officeDocument/2006/relationships/image" Target="../media/image86.png"/><Relationship Id="rId2" Type="http://schemas.openxmlformats.org/officeDocument/2006/relationships/image" Target="../media/image7.png"/><Relationship Id="rId16" Type="http://schemas.openxmlformats.org/officeDocument/2006/relationships/slide" Target="slide10.xml"/><Relationship Id="rId20" Type="http://schemas.openxmlformats.org/officeDocument/2006/relationships/slide" Target="slide6.xml"/><Relationship Id="rId29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24" Type="http://schemas.openxmlformats.org/officeDocument/2006/relationships/image" Target="../media/image85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23" Type="http://schemas.openxmlformats.org/officeDocument/2006/relationships/image" Target="../media/image19.png"/><Relationship Id="rId28" Type="http://schemas.openxmlformats.org/officeDocument/2006/relationships/image" Target="../media/image89.png"/><Relationship Id="rId10" Type="http://schemas.openxmlformats.org/officeDocument/2006/relationships/slide" Target="slide12.xml"/><Relationship Id="rId19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13.xml"/><Relationship Id="rId22" Type="http://schemas.openxmlformats.org/officeDocument/2006/relationships/slide" Target="slide8.xml"/><Relationship Id="rId27" Type="http://schemas.openxmlformats.org/officeDocument/2006/relationships/image" Target="../media/image88.png"/><Relationship Id="rId30" Type="http://schemas.openxmlformats.org/officeDocument/2006/relationships/image" Target="../media/image9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18" Type="http://schemas.openxmlformats.org/officeDocument/2006/relationships/slide" Target="slide7.xml"/><Relationship Id="rId3" Type="http://schemas.openxmlformats.org/officeDocument/2006/relationships/image" Target="../media/image8.png"/><Relationship Id="rId21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image" Target="../media/image68.png"/><Relationship Id="rId2" Type="http://schemas.openxmlformats.org/officeDocument/2006/relationships/image" Target="../media/image7.png"/><Relationship Id="rId16" Type="http://schemas.openxmlformats.org/officeDocument/2006/relationships/slide" Target="slide10.xml"/><Relationship Id="rId20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24" Type="http://schemas.openxmlformats.org/officeDocument/2006/relationships/image" Target="../media/image860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23" Type="http://schemas.openxmlformats.org/officeDocument/2006/relationships/image" Target="../media/image19.png"/><Relationship Id="rId10" Type="http://schemas.openxmlformats.org/officeDocument/2006/relationships/slide" Target="slide12.xml"/><Relationship Id="rId19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13.xml"/><Relationship Id="rId22" Type="http://schemas.openxmlformats.org/officeDocument/2006/relationships/slide" Target="slide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8.png"/><Relationship Id="rId21" Type="http://schemas.openxmlformats.org/officeDocument/2006/relationships/slide" Target="slide6.xml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slide" Target="slide9.xml"/><Relationship Id="rId2" Type="http://schemas.openxmlformats.org/officeDocument/2006/relationships/image" Target="../media/image7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5" Type="http://schemas.openxmlformats.org/officeDocument/2006/relationships/slide" Target="slide7.xml"/><Relationship Id="rId10" Type="http://schemas.openxmlformats.org/officeDocument/2006/relationships/slide" Target="slide12.xml"/><Relationship Id="rId19" Type="http://schemas.openxmlformats.org/officeDocument/2006/relationships/slide" Target="slide8.xml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image" Target="../media/image16.png"/><Relationship Id="rId2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6.xml"/><Relationship Id="rId26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2.xml"/><Relationship Id="rId17" Type="http://schemas.openxmlformats.org/officeDocument/2006/relationships/image" Target="../media/image16.png"/><Relationship Id="rId25" Type="http://schemas.openxmlformats.org/officeDocument/2006/relationships/image" Target="../media/image21.png"/><Relationship Id="rId33" Type="http://schemas.openxmlformats.org/officeDocument/2006/relationships/image" Target="../media/image29.png"/><Relationship Id="rId2" Type="http://schemas.openxmlformats.org/officeDocument/2006/relationships/image" Target="../media/image6.png"/><Relationship Id="rId16" Type="http://schemas.openxmlformats.org/officeDocument/2006/relationships/slide" Target="slide13.xml"/><Relationship Id="rId20" Type="http://schemas.openxmlformats.org/officeDocument/2006/relationships/slide" Target="slide9.xml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24" Type="http://schemas.openxmlformats.org/officeDocument/2006/relationships/image" Target="../media/image20.png"/><Relationship Id="rId32" Type="http://schemas.openxmlformats.org/officeDocument/2006/relationships/image" Target="../media/image28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10" Type="http://schemas.openxmlformats.org/officeDocument/2006/relationships/slide" Target="slide3.xml"/><Relationship Id="rId19" Type="http://schemas.openxmlformats.org/officeDocument/2006/relationships/image" Target="../media/image17.png"/><Relationship Id="rId31" Type="http://schemas.openxmlformats.org/officeDocument/2006/relationships/image" Target="../media/image27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7.xml"/><Relationship Id="rId22" Type="http://schemas.openxmlformats.org/officeDocument/2006/relationships/slide" Target="slide8.xml"/><Relationship Id="rId27" Type="http://schemas.openxmlformats.org/officeDocument/2006/relationships/image" Target="../media/image23.png"/><Relationship Id="rId30" Type="http://schemas.openxmlformats.org/officeDocument/2006/relationships/image" Target="../media/image26.png"/><Relationship Id="rId8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18" Type="http://schemas.openxmlformats.org/officeDocument/2006/relationships/slide" Target="slide6.xml"/><Relationship Id="rId26" Type="http://schemas.openxmlformats.org/officeDocument/2006/relationships/image" Target="../media/image32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2.xml"/><Relationship Id="rId17" Type="http://schemas.openxmlformats.org/officeDocument/2006/relationships/image" Target="../media/image16.png"/><Relationship Id="rId25" Type="http://schemas.openxmlformats.org/officeDocument/2006/relationships/image" Target="../media/image31.png"/><Relationship Id="rId2" Type="http://schemas.openxmlformats.org/officeDocument/2006/relationships/image" Target="../media/image6.png"/><Relationship Id="rId16" Type="http://schemas.openxmlformats.org/officeDocument/2006/relationships/slide" Target="slide13.xml"/><Relationship Id="rId20" Type="http://schemas.openxmlformats.org/officeDocument/2006/relationships/slide" Target="slide9.xml"/><Relationship Id="rId29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24" Type="http://schemas.openxmlformats.org/officeDocument/2006/relationships/image" Target="../media/image30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34.png"/><Relationship Id="rId10" Type="http://schemas.openxmlformats.org/officeDocument/2006/relationships/slide" Target="slide3.xml"/><Relationship Id="rId19" Type="http://schemas.openxmlformats.org/officeDocument/2006/relationships/image" Target="../media/image17.png"/><Relationship Id="rId31" Type="http://schemas.openxmlformats.org/officeDocument/2006/relationships/image" Target="../media/image37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7.xml"/><Relationship Id="rId22" Type="http://schemas.openxmlformats.org/officeDocument/2006/relationships/slide" Target="slide8.xml"/><Relationship Id="rId27" Type="http://schemas.openxmlformats.org/officeDocument/2006/relationships/image" Target="../media/image33.png"/><Relationship Id="rId30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4.png"/><Relationship Id="rId18" Type="http://schemas.openxmlformats.org/officeDocument/2006/relationships/slide" Target="slide6.xml"/><Relationship Id="rId26" Type="http://schemas.openxmlformats.org/officeDocument/2006/relationships/image" Target="../media/image31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2.xml"/><Relationship Id="rId17" Type="http://schemas.openxmlformats.org/officeDocument/2006/relationships/image" Target="../media/image16.png"/><Relationship Id="rId25" Type="http://schemas.openxmlformats.org/officeDocument/2006/relationships/image" Target="../media/image38.png"/><Relationship Id="rId2" Type="http://schemas.openxmlformats.org/officeDocument/2006/relationships/image" Target="../media/image6.png"/><Relationship Id="rId16" Type="http://schemas.openxmlformats.org/officeDocument/2006/relationships/slide" Target="slide13.xml"/><Relationship Id="rId20" Type="http://schemas.openxmlformats.org/officeDocument/2006/relationships/slide" Target="slide9.xml"/><Relationship Id="rId29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24" Type="http://schemas.openxmlformats.org/officeDocument/2006/relationships/image" Target="../media/image370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33.png"/><Relationship Id="rId10" Type="http://schemas.openxmlformats.org/officeDocument/2006/relationships/slide" Target="slide3.xml"/><Relationship Id="rId19" Type="http://schemas.openxmlformats.org/officeDocument/2006/relationships/image" Target="../media/image17.png"/><Relationship Id="rId31" Type="http://schemas.openxmlformats.org/officeDocument/2006/relationships/image" Target="../media/image36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7.xml"/><Relationship Id="rId22" Type="http://schemas.openxmlformats.org/officeDocument/2006/relationships/slide" Target="slide8.xml"/><Relationship Id="rId27" Type="http://schemas.openxmlformats.org/officeDocument/2006/relationships/image" Target="../media/image39.png"/><Relationship Id="rId30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5.png"/><Relationship Id="rId26" Type="http://schemas.openxmlformats.org/officeDocument/2006/relationships/image" Target="../media/image42.png"/><Relationship Id="rId3" Type="http://schemas.openxmlformats.org/officeDocument/2006/relationships/image" Target="../media/image8.png"/><Relationship Id="rId21" Type="http://schemas.openxmlformats.org/officeDocument/2006/relationships/slide" Target="slide8.xml"/><Relationship Id="rId34" Type="http://schemas.openxmlformats.org/officeDocument/2006/relationships/image" Target="../media/image50.png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image" Target="../media/image41.png"/><Relationship Id="rId25" Type="http://schemas.openxmlformats.org/officeDocument/2006/relationships/image" Target="../media/image410.png"/><Relationship Id="rId33" Type="http://schemas.openxmlformats.org/officeDocument/2006/relationships/image" Target="../media/image49.png"/><Relationship Id="rId2" Type="http://schemas.openxmlformats.org/officeDocument/2006/relationships/image" Target="../media/image7.png"/><Relationship Id="rId16" Type="http://schemas.openxmlformats.org/officeDocument/2006/relationships/slide" Target="slide7.xml"/><Relationship Id="rId20" Type="http://schemas.openxmlformats.org/officeDocument/2006/relationships/image" Target="../media/image18.png"/><Relationship Id="rId29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24" Type="http://schemas.openxmlformats.org/officeDocument/2006/relationships/image" Target="../media/image400.png"/><Relationship Id="rId32" Type="http://schemas.openxmlformats.org/officeDocument/2006/relationships/image" Target="../media/image48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23" Type="http://schemas.openxmlformats.org/officeDocument/2006/relationships/image" Target="../media/image390.png"/><Relationship Id="rId28" Type="http://schemas.openxmlformats.org/officeDocument/2006/relationships/image" Target="../media/image44.png"/><Relationship Id="rId10" Type="http://schemas.openxmlformats.org/officeDocument/2006/relationships/slide" Target="slide12.xml"/><Relationship Id="rId19" Type="http://schemas.openxmlformats.org/officeDocument/2006/relationships/slide" Target="slide9.xml"/><Relationship Id="rId31" Type="http://schemas.openxmlformats.org/officeDocument/2006/relationships/image" Target="../media/image47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13.xml"/><Relationship Id="rId22" Type="http://schemas.openxmlformats.org/officeDocument/2006/relationships/image" Target="../media/image19.png"/><Relationship Id="rId27" Type="http://schemas.openxmlformats.org/officeDocument/2006/relationships/image" Target="../media/image43.png"/><Relationship Id="rId30" Type="http://schemas.openxmlformats.org/officeDocument/2006/relationships/image" Target="../media/image46.png"/><Relationship Id="rId35" Type="http://schemas.openxmlformats.org/officeDocument/2006/relationships/image" Target="../media/image51.png"/><Relationship Id="rId8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openxmlformats.org/officeDocument/2006/relationships/slide" Target="slide6.xml"/><Relationship Id="rId26" Type="http://schemas.openxmlformats.org/officeDocument/2006/relationships/image" Target="../media/image42.png"/><Relationship Id="rId3" Type="http://schemas.openxmlformats.org/officeDocument/2006/relationships/image" Target="../media/image8.png"/><Relationship Id="rId21" Type="http://schemas.openxmlformats.org/officeDocument/2006/relationships/image" Target="../media/image18.png"/><Relationship Id="rId7" Type="http://schemas.openxmlformats.org/officeDocument/2006/relationships/image" Target="../media/image12.png"/><Relationship Id="rId12" Type="http://schemas.openxmlformats.org/officeDocument/2006/relationships/slide" Target="slide8.xml"/><Relationship Id="rId17" Type="http://schemas.openxmlformats.org/officeDocument/2006/relationships/image" Target="../media/image16.png"/><Relationship Id="rId25" Type="http://schemas.openxmlformats.org/officeDocument/2006/relationships/image" Target="../media/image410.png"/><Relationship Id="rId33" Type="http://schemas.openxmlformats.org/officeDocument/2006/relationships/image" Target="../media/image57.png"/><Relationship Id="rId2" Type="http://schemas.openxmlformats.org/officeDocument/2006/relationships/image" Target="../media/image7.png"/><Relationship Id="rId16" Type="http://schemas.openxmlformats.org/officeDocument/2006/relationships/slide" Target="slide13.xml"/><Relationship Id="rId20" Type="http://schemas.openxmlformats.org/officeDocument/2006/relationships/slide" Target="slide9.xml"/><Relationship Id="rId29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24" Type="http://schemas.openxmlformats.org/officeDocument/2006/relationships/image" Target="../media/image400.png"/><Relationship Id="rId32" Type="http://schemas.openxmlformats.org/officeDocument/2006/relationships/image" Target="../media/image56.png"/><Relationship Id="rId5" Type="http://schemas.openxmlformats.org/officeDocument/2006/relationships/image" Target="../media/image10.png"/><Relationship Id="rId15" Type="http://schemas.openxmlformats.org/officeDocument/2006/relationships/image" Target="../media/image13.png"/><Relationship Id="rId23" Type="http://schemas.openxmlformats.org/officeDocument/2006/relationships/image" Target="../media/image390.png"/><Relationship Id="rId28" Type="http://schemas.openxmlformats.org/officeDocument/2006/relationships/image" Target="../media/image44.png"/><Relationship Id="rId10" Type="http://schemas.openxmlformats.org/officeDocument/2006/relationships/slide" Target="slide12.xml"/><Relationship Id="rId19" Type="http://schemas.openxmlformats.org/officeDocument/2006/relationships/image" Target="../media/image17.png"/><Relationship Id="rId31" Type="http://schemas.openxmlformats.org/officeDocument/2006/relationships/image" Target="../media/image55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3.xml"/><Relationship Id="rId22" Type="http://schemas.openxmlformats.org/officeDocument/2006/relationships/image" Target="../media/image19.png"/><Relationship Id="rId27" Type="http://schemas.openxmlformats.org/officeDocument/2006/relationships/image" Target="../media/image52.png"/><Relationship Id="rId30" Type="http://schemas.openxmlformats.org/officeDocument/2006/relationships/image" Target="../media/image54.png"/><Relationship Id="rId8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13.xml"/><Relationship Id="rId18" Type="http://schemas.openxmlformats.org/officeDocument/2006/relationships/slide" Target="slide6.xml"/><Relationship Id="rId26" Type="http://schemas.openxmlformats.org/officeDocument/2006/relationships/image" Target="../media/image62.png"/><Relationship Id="rId3" Type="http://schemas.openxmlformats.org/officeDocument/2006/relationships/image" Target="../media/image9.png"/><Relationship Id="rId21" Type="http://schemas.openxmlformats.org/officeDocument/2006/relationships/image" Target="../media/image18.png"/><Relationship Id="rId7" Type="http://schemas.openxmlformats.org/officeDocument/2006/relationships/image" Target="../media/image6.png"/><Relationship Id="rId12" Type="http://schemas.openxmlformats.org/officeDocument/2006/relationships/image" Target="../media/image13.png"/><Relationship Id="rId17" Type="http://schemas.openxmlformats.org/officeDocument/2006/relationships/image" Target="../media/image15.png"/><Relationship Id="rId25" Type="http://schemas.openxmlformats.org/officeDocument/2006/relationships/image" Target="../media/image61.png"/><Relationship Id="rId2" Type="http://schemas.openxmlformats.org/officeDocument/2006/relationships/image" Target="../media/image8.png"/><Relationship Id="rId16" Type="http://schemas.openxmlformats.org/officeDocument/2006/relationships/slide" Target="slide7.xml"/><Relationship Id="rId20" Type="http://schemas.openxmlformats.org/officeDocument/2006/relationships/slide" Target="slide9.xml"/><Relationship Id="rId29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slide" Target="slide3.xml"/><Relationship Id="rId24" Type="http://schemas.openxmlformats.org/officeDocument/2006/relationships/image" Target="../media/image60.png"/><Relationship Id="rId5" Type="http://schemas.openxmlformats.org/officeDocument/2006/relationships/image" Target="../media/image11.png"/><Relationship Id="rId15" Type="http://schemas.openxmlformats.org/officeDocument/2006/relationships/image" Target="../media/image7.png"/><Relationship Id="rId23" Type="http://schemas.openxmlformats.org/officeDocument/2006/relationships/image" Target="../media/image59.png"/><Relationship Id="rId28" Type="http://schemas.openxmlformats.org/officeDocument/2006/relationships/image" Target="../media/image64.png"/><Relationship Id="rId10" Type="http://schemas.openxmlformats.org/officeDocument/2006/relationships/image" Target="../media/image14.png"/><Relationship Id="rId19" Type="http://schemas.openxmlformats.org/officeDocument/2006/relationships/image" Target="../media/image17.png"/><Relationship Id="rId31" Type="http://schemas.openxmlformats.org/officeDocument/2006/relationships/image" Target="../media/image67.png"/><Relationship Id="rId4" Type="http://schemas.openxmlformats.org/officeDocument/2006/relationships/image" Target="../media/image10.png"/><Relationship Id="rId9" Type="http://schemas.openxmlformats.org/officeDocument/2006/relationships/slide" Target="slide12.xml"/><Relationship Id="rId14" Type="http://schemas.openxmlformats.org/officeDocument/2006/relationships/image" Target="../media/image16.png"/><Relationship Id="rId22" Type="http://schemas.openxmlformats.org/officeDocument/2006/relationships/image" Target="../media/image58.png"/><Relationship Id="rId27" Type="http://schemas.openxmlformats.org/officeDocument/2006/relationships/image" Target="../media/image63.png"/><Relationship Id="rId30" Type="http://schemas.openxmlformats.org/officeDocument/2006/relationships/image" Target="../media/image66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slide" Target="slide7.xml"/><Relationship Id="rId26" Type="http://schemas.openxmlformats.org/officeDocument/2006/relationships/image" Target="../media/image71.png"/><Relationship Id="rId3" Type="http://schemas.openxmlformats.org/officeDocument/2006/relationships/image" Target="../media/image8.png"/><Relationship Id="rId21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slide" Target="slide3.xml"/><Relationship Id="rId17" Type="http://schemas.openxmlformats.org/officeDocument/2006/relationships/image" Target="../media/image68.png"/><Relationship Id="rId25" Type="http://schemas.openxmlformats.org/officeDocument/2006/relationships/image" Target="../media/image70.png"/><Relationship Id="rId33" Type="http://schemas.openxmlformats.org/officeDocument/2006/relationships/image" Target="../media/image78.png"/><Relationship Id="rId2" Type="http://schemas.openxmlformats.org/officeDocument/2006/relationships/image" Target="../media/image7.png"/><Relationship Id="rId16" Type="http://schemas.openxmlformats.org/officeDocument/2006/relationships/slide" Target="slide10.xml"/><Relationship Id="rId20" Type="http://schemas.openxmlformats.org/officeDocument/2006/relationships/slide" Target="slide6.xml"/><Relationship Id="rId29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4.png"/><Relationship Id="rId24" Type="http://schemas.openxmlformats.org/officeDocument/2006/relationships/image" Target="../media/image69.png"/><Relationship Id="rId32" Type="http://schemas.openxmlformats.org/officeDocument/2006/relationships/image" Target="../media/image77.png"/><Relationship Id="rId5" Type="http://schemas.openxmlformats.org/officeDocument/2006/relationships/image" Target="../media/image10.png"/><Relationship Id="rId15" Type="http://schemas.openxmlformats.org/officeDocument/2006/relationships/image" Target="../media/image16.png"/><Relationship Id="rId23" Type="http://schemas.openxmlformats.org/officeDocument/2006/relationships/image" Target="../media/image19.png"/><Relationship Id="rId28" Type="http://schemas.openxmlformats.org/officeDocument/2006/relationships/image" Target="../media/image73.png"/><Relationship Id="rId10" Type="http://schemas.openxmlformats.org/officeDocument/2006/relationships/slide" Target="slide12.xml"/><Relationship Id="rId19" Type="http://schemas.openxmlformats.org/officeDocument/2006/relationships/image" Target="../media/image15.png"/><Relationship Id="rId31" Type="http://schemas.openxmlformats.org/officeDocument/2006/relationships/image" Target="../media/image76.png"/><Relationship Id="rId4" Type="http://schemas.openxmlformats.org/officeDocument/2006/relationships/image" Target="../media/image9.png"/><Relationship Id="rId9" Type="http://schemas.openxmlformats.org/officeDocument/2006/relationships/image" Target="../media/image4.png"/><Relationship Id="rId14" Type="http://schemas.openxmlformats.org/officeDocument/2006/relationships/slide" Target="slide13.xml"/><Relationship Id="rId22" Type="http://schemas.openxmlformats.org/officeDocument/2006/relationships/slide" Target="slide8.xml"/><Relationship Id="rId27" Type="http://schemas.openxmlformats.org/officeDocument/2006/relationships/image" Target="../media/image72.png"/><Relationship Id="rId30" Type="http://schemas.openxmlformats.org/officeDocument/2006/relationships/image" Target="../media/image75.png"/><Relationship Id="rId8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erson in a black and white photo&#10;&#10;Description automatically generated with low confidence">
            <a:extLst>
              <a:ext uri="{FF2B5EF4-FFF2-40B4-BE49-F238E27FC236}">
                <a16:creationId xmlns:a16="http://schemas.microsoft.com/office/drawing/2014/main" id="{B9D639A1-0DBF-E97C-9854-513A1DAAE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7859" y="0"/>
            <a:ext cx="5036282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0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774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530941" y="3772525"/>
            <a:ext cx="11017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Досвід – це просто назва, яку ми даємо нашим помилкам</a:t>
            </a:r>
            <a:endParaRPr lang="en-UA" sz="44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30941" y="5822257"/>
            <a:ext cx="11017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Оскар Уайльд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rc 8">
            <a:extLst>
              <a:ext uri="{FF2B5EF4-FFF2-40B4-BE49-F238E27FC236}">
                <a16:creationId xmlns:a16="http://schemas.microsoft.com/office/drawing/2014/main" id="{BA16D07A-1298-1671-42E9-351B13A4F85F}"/>
              </a:ext>
            </a:extLst>
          </p:cNvPr>
          <p:cNvSpPr/>
          <p:nvPr/>
        </p:nvSpPr>
        <p:spPr>
          <a:xfrm rot="14674279">
            <a:off x="4896826" y="2799626"/>
            <a:ext cx="788310" cy="788310"/>
          </a:xfrm>
          <a:prstGeom prst="arc">
            <a:avLst>
              <a:gd name="adj1" fmla="val 17783554"/>
              <a:gd name="adj2" fmla="val 20725291"/>
            </a:avLst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4E5658A6-BCF4-8DB6-ABD1-C195BE182276}"/>
              </a:ext>
            </a:extLst>
          </p:cNvPr>
          <p:cNvSpPr/>
          <p:nvPr/>
        </p:nvSpPr>
        <p:spPr>
          <a:xfrm rot="7295962">
            <a:off x="3232827" y="783288"/>
            <a:ext cx="788310" cy="788310"/>
          </a:xfrm>
          <a:prstGeom prst="arc">
            <a:avLst>
              <a:gd name="adj1" fmla="val 17712318"/>
              <a:gd name="adj2" fmla="val 20201522"/>
            </a:avLst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180BF7D4-8DE6-18B0-75BD-C9DC52F4A221}"/>
              </a:ext>
            </a:extLst>
          </p:cNvPr>
          <p:cNvSpPr/>
          <p:nvPr/>
        </p:nvSpPr>
        <p:spPr>
          <a:xfrm rot="7295962">
            <a:off x="3122634" y="636379"/>
            <a:ext cx="1008694" cy="1008694"/>
          </a:xfrm>
          <a:prstGeom prst="arc">
            <a:avLst>
              <a:gd name="adj1" fmla="val 17775589"/>
              <a:gd name="adj2" fmla="val 20299616"/>
            </a:avLst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1A2D2BF7-31CD-27EB-1C79-659B5F5AE954}"/>
              </a:ext>
            </a:extLst>
          </p:cNvPr>
          <p:cNvSpPr/>
          <p:nvPr/>
        </p:nvSpPr>
        <p:spPr>
          <a:xfrm rot="7295962">
            <a:off x="2521482" y="-40319"/>
            <a:ext cx="788310" cy="788310"/>
          </a:xfrm>
          <a:prstGeom prst="arc">
            <a:avLst>
              <a:gd name="adj1" fmla="val 17712318"/>
              <a:gd name="adj2" fmla="val 20201522"/>
            </a:avLst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C40002EC-F6FF-8751-12A4-7C53EC1C8E8F}"/>
              </a:ext>
            </a:extLst>
          </p:cNvPr>
          <p:cNvSpPr/>
          <p:nvPr/>
        </p:nvSpPr>
        <p:spPr>
          <a:xfrm rot="7295962">
            <a:off x="2411289" y="-187228"/>
            <a:ext cx="1008694" cy="1008694"/>
          </a:xfrm>
          <a:prstGeom prst="arc">
            <a:avLst>
              <a:gd name="adj1" fmla="val 17775589"/>
              <a:gd name="adj2" fmla="val 20299616"/>
            </a:avLst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45545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 hidden="1">
            <a:hlinkClick r:id="rId16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8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2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cxnSp>
        <p:nvCxnSpPr>
          <p:cNvPr id="3" name="Пряма сполучна лінія 40">
            <a:extLst>
              <a:ext uri="{FF2B5EF4-FFF2-40B4-BE49-F238E27FC236}">
                <a16:creationId xmlns:a16="http://schemas.microsoft.com/office/drawing/2014/main" id="{FB7670E3-73FD-BAC8-5632-625731C0B151}"/>
              </a:ext>
            </a:extLst>
          </p:cNvPr>
          <p:cNvCxnSpPr>
            <a:cxnSpLocks/>
          </p:cNvCxnSpPr>
          <p:nvPr/>
        </p:nvCxnSpPr>
        <p:spPr>
          <a:xfrm>
            <a:off x="1316598" y="3725346"/>
            <a:ext cx="4110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сполучна лінія 44">
            <a:extLst>
              <a:ext uri="{FF2B5EF4-FFF2-40B4-BE49-F238E27FC236}">
                <a16:creationId xmlns:a16="http://schemas.microsoft.com/office/drawing/2014/main" id="{1ED21C26-DA1B-C308-5224-5CF358D59AB6}"/>
              </a:ext>
            </a:extLst>
          </p:cNvPr>
          <p:cNvCxnSpPr>
            <a:cxnSpLocks/>
          </p:cNvCxnSpPr>
          <p:nvPr/>
        </p:nvCxnSpPr>
        <p:spPr>
          <a:xfrm flipV="1">
            <a:off x="1316598" y="2483704"/>
            <a:ext cx="826957" cy="124164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40">
            <a:extLst>
              <a:ext uri="{FF2B5EF4-FFF2-40B4-BE49-F238E27FC236}">
                <a16:creationId xmlns:a16="http://schemas.microsoft.com/office/drawing/2014/main" id="{1BE5FAC6-D9E9-6A8A-0063-A841604C55C5}"/>
              </a:ext>
            </a:extLst>
          </p:cNvPr>
          <p:cNvCxnSpPr>
            <a:cxnSpLocks/>
          </p:cNvCxnSpPr>
          <p:nvPr/>
        </p:nvCxnSpPr>
        <p:spPr>
          <a:xfrm>
            <a:off x="2066237" y="3190800"/>
            <a:ext cx="322792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40">
            <a:extLst>
              <a:ext uri="{FF2B5EF4-FFF2-40B4-BE49-F238E27FC236}">
                <a16:creationId xmlns:a16="http://schemas.microsoft.com/office/drawing/2014/main" id="{BC7AF85F-B81C-5CEC-102F-0B1F974CEC26}"/>
              </a:ext>
            </a:extLst>
          </p:cNvPr>
          <p:cNvCxnSpPr>
            <a:cxnSpLocks/>
          </p:cNvCxnSpPr>
          <p:nvPr/>
        </p:nvCxnSpPr>
        <p:spPr>
          <a:xfrm>
            <a:off x="2941223" y="446159"/>
            <a:ext cx="2352934" cy="274464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40">
            <a:extLst>
              <a:ext uri="{FF2B5EF4-FFF2-40B4-BE49-F238E27FC236}">
                <a16:creationId xmlns:a16="http://schemas.microsoft.com/office/drawing/2014/main" id="{2A707DAC-02F4-BCD9-190C-0BC6887E53FC}"/>
              </a:ext>
            </a:extLst>
          </p:cNvPr>
          <p:cNvCxnSpPr>
            <a:cxnSpLocks/>
          </p:cNvCxnSpPr>
          <p:nvPr/>
        </p:nvCxnSpPr>
        <p:spPr>
          <a:xfrm flipH="1">
            <a:off x="2066237" y="446158"/>
            <a:ext cx="874986" cy="274464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40">
            <a:extLst>
              <a:ext uri="{FF2B5EF4-FFF2-40B4-BE49-F238E27FC236}">
                <a16:creationId xmlns:a16="http://schemas.microsoft.com/office/drawing/2014/main" id="{C7B13298-7940-198E-6C8A-A6AF91560561}"/>
              </a:ext>
            </a:extLst>
          </p:cNvPr>
          <p:cNvCxnSpPr>
            <a:cxnSpLocks/>
          </p:cNvCxnSpPr>
          <p:nvPr/>
        </p:nvCxnSpPr>
        <p:spPr>
          <a:xfrm flipH="1">
            <a:off x="3034430" y="1283539"/>
            <a:ext cx="608030" cy="190726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143E8FC-16BD-C2E0-677F-2E88C77C8994}"/>
                  </a:ext>
                </a:extLst>
              </p:cNvPr>
              <p:cNvSpPr txBox="1"/>
              <p:nvPr/>
            </p:nvSpPr>
            <p:spPr>
              <a:xfrm>
                <a:off x="1603206" y="3081809"/>
                <a:ext cx="436945" cy="48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143E8FC-16BD-C2E0-677F-2E88C77C89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206" y="3081809"/>
                <a:ext cx="436945" cy="482966"/>
              </a:xfrm>
              <a:prstGeom prst="rect">
                <a:avLst/>
              </a:prstGeom>
              <a:blipFill>
                <a:blip r:embed="rId24"/>
                <a:stretch>
                  <a:fillRect l="-8571" r="-25714" b="-102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88A336C-C2A0-365D-A0C5-6AC5253DD4A5}"/>
                  </a:ext>
                </a:extLst>
              </p:cNvPr>
              <p:cNvSpPr txBox="1"/>
              <p:nvPr/>
            </p:nvSpPr>
            <p:spPr>
              <a:xfrm>
                <a:off x="5186903" y="3081809"/>
                <a:ext cx="436945" cy="48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88A336C-C2A0-365D-A0C5-6AC5253DD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6903" y="3081809"/>
                <a:ext cx="436945" cy="482966"/>
              </a:xfrm>
              <a:prstGeom prst="rect">
                <a:avLst/>
              </a:prstGeom>
              <a:blipFill>
                <a:blip r:embed="rId25"/>
                <a:stretch>
                  <a:fillRect l="-5556" r="-16667" b="-5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8B163B6-9A39-4F70-732F-D36AC2AB1522}"/>
                  </a:ext>
                </a:extLst>
              </p:cNvPr>
              <p:cNvSpPr txBox="1"/>
              <p:nvPr/>
            </p:nvSpPr>
            <p:spPr>
              <a:xfrm>
                <a:off x="2733971" y="-18309"/>
                <a:ext cx="436945" cy="48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8B163B6-9A39-4F70-732F-D36AC2AB1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971" y="-18309"/>
                <a:ext cx="436945" cy="482966"/>
              </a:xfrm>
              <a:prstGeom prst="rect">
                <a:avLst/>
              </a:prstGeom>
              <a:blipFill>
                <a:blip r:embed="rId26"/>
                <a:stretch>
                  <a:fillRect l="-8571" r="-8571" b="-256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2019FA0-D128-52FB-E2D0-1AB91119876F}"/>
                  </a:ext>
                </a:extLst>
              </p:cNvPr>
              <p:cNvSpPr txBox="1"/>
              <p:nvPr/>
            </p:nvSpPr>
            <p:spPr>
              <a:xfrm>
                <a:off x="3640765" y="868422"/>
                <a:ext cx="436945" cy="48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2019FA0-D128-52FB-E2D0-1AB911198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765" y="868422"/>
                <a:ext cx="436945" cy="482966"/>
              </a:xfrm>
              <a:prstGeom prst="rect">
                <a:avLst/>
              </a:prstGeom>
              <a:blipFill>
                <a:blip r:embed="rId27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11F7F99-FF3F-AF8C-5EB1-CCFCE92FFEBB}"/>
                  </a:ext>
                </a:extLst>
              </p:cNvPr>
              <p:cNvSpPr txBox="1"/>
              <p:nvPr/>
            </p:nvSpPr>
            <p:spPr>
              <a:xfrm>
                <a:off x="2750723" y="3172300"/>
                <a:ext cx="436945" cy="48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11F7F99-FF3F-AF8C-5EB1-CCFCE92FFE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723" y="3172300"/>
                <a:ext cx="436945" cy="482966"/>
              </a:xfrm>
              <a:prstGeom prst="rect">
                <a:avLst/>
              </a:prstGeom>
              <a:blipFill>
                <a:blip r:embed="rId28"/>
                <a:stretch>
                  <a:fillRect l="-5556" r="-11111" b="-102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 сполучна лінія 40">
            <a:extLst>
              <a:ext uri="{FF2B5EF4-FFF2-40B4-BE49-F238E27FC236}">
                <a16:creationId xmlns:a16="http://schemas.microsoft.com/office/drawing/2014/main" id="{F5C524F6-1A9C-25B5-4647-C09B32F6B882}"/>
              </a:ext>
            </a:extLst>
          </p:cNvPr>
          <p:cNvCxnSpPr>
            <a:cxnSpLocks/>
          </p:cNvCxnSpPr>
          <p:nvPr/>
        </p:nvCxnSpPr>
        <p:spPr>
          <a:xfrm>
            <a:off x="2143555" y="2483704"/>
            <a:ext cx="4110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44">
            <a:extLst>
              <a:ext uri="{FF2B5EF4-FFF2-40B4-BE49-F238E27FC236}">
                <a16:creationId xmlns:a16="http://schemas.microsoft.com/office/drawing/2014/main" id="{2C609588-76D1-2FD9-E077-6927B3093B60}"/>
              </a:ext>
            </a:extLst>
          </p:cNvPr>
          <p:cNvCxnSpPr>
            <a:cxnSpLocks/>
          </p:cNvCxnSpPr>
          <p:nvPr/>
        </p:nvCxnSpPr>
        <p:spPr>
          <a:xfrm flipV="1">
            <a:off x="5427142" y="2483704"/>
            <a:ext cx="826957" cy="124164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83A3B9A-12CE-A5C9-1E78-A78ABDFE8F6B}"/>
                  </a:ext>
                </a:extLst>
              </p:cNvPr>
              <p:cNvSpPr txBox="1"/>
              <p:nvPr/>
            </p:nvSpPr>
            <p:spPr>
              <a:xfrm>
                <a:off x="5713587" y="2345709"/>
                <a:ext cx="436945" cy="48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83A3B9A-12CE-A5C9-1E78-A78ABDFE8F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587" y="2345709"/>
                <a:ext cx="436945" cy="482966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24B86CAD-DB21-F444-97D7-6D0B587A3A55}"/>
              </a:ext>
            </a:extLst>
          </p:cNvPr>
          <p:cNvSpPr/>
          <p:nvPr/>
        </p:nvSpPr>
        <p:spPr>
          <a:xfrm>
            <a:off x="6832650" y="214687"/>
            <a:ext cx="795660" cy="804089"/>
          </a:xfrm>
          <a:prstGeom prst="roundRect">
            <a:avLst>
              <a:gd name="adj" fmla="val 12257"/>
            </a:avLst>
          </a:prstGeom>
          <a:solidFill>
            <a:srgbClr val="5666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5B1B280F-377F-96F3-CC15-4964D122F2AF}"/>
                  </a:ext>
                </a:extLst>
              </p:cNvPr>
              <p:cNvSpPr/>
              <p:nvPr/>
            </p:nvSpPr>
            <p:spPr>
              <a:xfrm>
                <a:off x="7342094" y="214689"/>
                <a:ext cx="4752296" cy="80408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A" sz="280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  <m:sSub>
                      <m:sSubPr>
                        <m:ctrlPr>
                          <a:rPr lang="en-UA" sz="280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=10 </m:t>
                    </m:r>
                    <m:r>
                      <m:rPr>
                        <m:nor/>
                      </m:rPr>
                      <a:rPr lang="uk-UA" sz="2800" b="0" i="0" dirty="0" smtClean="0">
                        <a:solidFill>
                          <a:srgbClr val="4246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en-UA" sz="28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𝑀𝑆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𝑆𝑁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=2:3</m:t>
                    </m:r>
                  </m:oMath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5B1B280F-377F-96F3-CC15-4964D122F2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094" y="214689"/>
                <a:ext cx="4752296" cy="804089"/>
              </a:xfrm>
              <a:prstGeom prst="roundRect">
                <a:avLst>
                  <a:gd name="adj" fmla="val 7356"/>
                </a:avLst>
              </a:prstGeom>
              <a:blipFill>
                <a:blip r:embed="rId30"/>
                <a:stretch>
                  <a:fillRect l="-266" b="-307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41854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45545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 hidden="1">
            <a:hlinkClick r:id="rId16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8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2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cxnSp>
        <p:nvCxnSpPr>
          <p:cNvPr id="3" name="Пряма сполучна лінія 40">
            <a:extLst>
              <a:ext uri="{FF2B5EF4-FFF2-40B4-BE49-F238E27FC236}">
                <a16:creationId xmlns:a16="http://schemas.microsoft.com/office/drawing/2014/main" id="{FB7670E3-73FD-BAC8-5632-625731C0B151}"/>
              </a:ext>
            </a:extLst>
          </p:cNvPr>
          <p:cNvCxnSpPr>
            <a:cxnSpLocks/>
          </p:cNvCxnSpPr>
          <p:nvPr/>
        </p:nvCxnSpPr>
        <p:spPr>
          <a:xfrm>
            <a:off x="7077237" y="3725346"/>
            <a:ext cx="4110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сполучна лінія 44">
            <a:extLst>
              <a:ext uri="{FF2B5EF4-FFF2-40B4-BE49-F238E27FC236}">
                <a16:creationId xmlns:a16="http://schemas.microsoft.com/office/drawing/2014/main" id="{1ED21C26-DA1B-C308-5224-5CF358D59AB6}"/>
              </a:ext>
            </a:extLst>
          </p:cNvPr>
          <p:cNvCxnSpPr>
            <a:cxnSpLocks/>
          </p:cNvCxnSpPr>
          <p:nvPr/>
        </p:nvCxnSpPr>
        <p:spPr>
          <a:xfrm flipV="1">
            <a:off x="7077237" y="2483704"/>
            <a:ext cx="826957" cy="124164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40">
            <a:extLst>
              <a:ext uri="{FF2B5EF4-FFF2-40B4-BE49-F238E27FC236}">
                <a16:creationId xmlns:a16="http://schemas.microsoft.com/office/drawing/2014/main" id="{1BE5FAC6-D9E9-6A8A-0063-A841604C55C5}"/>
              </a:ext>
            </a:extLst>
          </p:cNvPr>
          <p:cNvCxnSpPr>
            <a:cxnSpLocks/>
          </p:cNvCxnSpPr>
          <p:nvPr/>
        </p:nvCxnSpPr>
        <p:spPr>
          <a:xfrm>
            <a:off x="7826876" y="3190800"/>
            <a:ext cx="322792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40">
            <a:extLst>
              <a:ext uri="{FF2B5EF4-FFF2-40B4-BE49-F238E27FC236}">
                <a16:creationId xmlns:a16="http://schemas.microsoft.com/office/drawing/2014/main" id="{BC7AF85F-B81C-5CEC-102F-0B1F974CEC26}"/>
              </a:ext>
            </a:extLst>
          </p:cNvPr>
          <p:cNvCxnSpPr>
            <a:cxnSpLocks/>
          </p:cNvCxnSpPr>
          <p:nvPr/>
        </p:nvCxnSpPr>
        <p:spPr>
          <a:xfrm>
            <a:off x="8701862" y="446159"/>
            <a:ext cx="2352934" cy="274464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40">
            <a:extLst>
              <a:ext uri="{FF2B5EF4-FFF2-40B4-BE49-F238E27FC236}">
                <a16:creationId xmlns:a16="http://schemas.microsoft.com/office/drawing/2014/main" id="{2A707DAC-02F4-BCD9-190C-0BC6887E53FC}"/>
              </a:ext>
            </a:extLst>
          </p:cNvPr>
          <p:cNvCxnSpPr>
            <a:cxnSpLocks/>
          </p:cNvCxnSpPr>
          <p:nvPr/>
        </p:nvCxnSpPr>
        <p:spPr>
          <a:xfrm flipH="1">
            <a:off x="7826876" y="446158"/>
            <a:ext cx="874986" cy="274464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40">
            <a:extLst>
              <a:ext uri="{FF2B5EF4-FFF2-40B4-BE49-F238E27FC236}">
                <a16:creationId xmlns:a16="http://schemas.microsoft.com/office/drawing/2014/main" id="{C7B13298-7940-198E-6C8A-A6AF91560561}"/>
              </a:ext>
            </a:extLst>
          </p:cNvPr>
          <p:cNvCxnSpPr>
            <a:cxnSpLocks/>
          </p:cNvCxnSpPr>
          <p:nvPr/>
        </p:nvCxnSpPr>
        <p:spPr>
          <a:xfrm flipH="1">
            <a:off x="8795069" y="1283539"/>
            <a:ext cx="608030" cy="190726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143E8FC-16BD-C2E0-677F-2E88C77C8994}"/>
                  </a:ext>
                </a:extLst>
              </p:cNvPr>
              <p:cNvSpPr txBox="1"/>
              <p:nvPr/>
            </p:nvSpPr>
            <p:spPr>
              <a:xfrm>
                <a:off x="7363845" y="3081809"/>
                <a:ext cx="436945" cy="48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143E8FC-16BD-C2E0-677F-2E88C77C89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3845" y="3081809"/>
                <a:ext cx="436945" cy="482966"/>
              </a:xfrm>
              <a:prstGeom prst="rect">
                <a:avLst/>
              </a:prstGeom>
              <a:blipFill>
                <a:blip r:embed="rId24"/>
                <a:stretch>
                  <a:fillRect l="-5556" r="-25000" b="-102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88A336C-C2A0-365D-A0C5-6AC5253DD4A5}"/>
                  </a:ext>
                </a:extLst>
              </p:cNvPr>
              <p:cNvSpPr txBox="1"/>
              <p:nvPr/>
            </p:nvSpPr>
            <p:spPr>
              <a:xfrm>
                <a:off x="10947542" y="3081809"/>
                <a:ext cx="436945" cy="48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88A336C-C2A0-365D-A0C5-6AC5253DD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7542" y="3081809"/>
                <a:ext cx="436945" cy="482966"/>
              </a:xfrm>
              <a:prstGeom prst="rect">
                <a:avLst/>
              </a:prstGeom>
              <a:blipFill>
                <a:blip r:embed="rId25"/>
                <a:stretch>
                  <a:fillRect l="-8571" r="-17143" b="-5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8B163B6-9A39-4F70-732F-D36AC2AB1522}"/>
                  </a:ext>
                </a:extLst>
              </p:cNvPr>
              <p:cNvSpPr txBox="1"/>
              <p:nvPr/>
            </p:nvSpPr>
            <p:spPr>
              <a:xfrm>
                <a:off x="8494610" y="-18309"/>
                <a:ext cx="436945" cy="48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8B163B6-9A39-4F70-732F-D36AC2AB1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4610" y="-18309"/>
                <a:ext cx="436945" cy="482966"/>
              </a:xfrm>
              <a:prstGeom prst="rect">
                <a:avLst/>
              </a:prstGeom>
              <a:blipFill>
                <a:blip r:embed="rId26"/>
                <a:stretch>
                  <a:fillRect l="-5556" r="-8333" b="-256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2019FA0-D128-52FB-E2D0-1AB91119876F}"/>
                  </a:ext>
                </a:extLst>
              </p:cNvPr>
              <p:cNvSpPr txBox="1"/>
              <p:nvPr/>
            </p:nvSpPr>
            <p:spPr>
              <a:xfrm>
                <a:off x="9401404" y="868422"/>
                <a:ext cx="436945" cy="48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2019FA0-D128-52FB-E2D0-1AB911198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1404" y="868422"/>
                <a:ext cx="436945" cy="482966"/>
              </a:xfrm>
              <a:prstGeom prst="rect">
                <a:avLst/>
              </a:prstGeom>
              <a:blipFill>
                <a:blip r:embed="rId27"/>
                <a:stretch>
                  <a:fillRect b="-256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11F7F99-FF3F-AF8C-5EB1-CCFCE92FFEBB}"/>
                  </a:ext>
                </a:extLst>
              </p:cNvPr>
              <p:cNvSpPr txBox="1"/>
              <p:nvPr/>
            </p:nvSpPr>
            <p:spPr>
              <a:xfrm>
                <a:off x="8511362" y="3172300"/>
                <a:ext cx="436945" cy="48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11F7F99-FF3F-AF8C-5EB1-CCFCE92FFE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1362" y="3172300"/>
                <a:ext cx="436945" cy="482966"/>
              </a:xfrm>
              <a:prstGeom prst="rect">
                <a:avLst/>
              </a:prstGeom>
              <a:blipFill>
                <a:blip r:embed="rId28"/>
                <a:stretch>
                  <a:fillRect l="-8571" r="-11429" b="-102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 сполучна лінія 40">
            <a:extLst>
              <a:ext uri="{FF2B5EF4-FFF2-40B4-BE49-F238E27FC236}">
                <a16:creationId xmlns:a16="http://schemas.microsoft.com/office/drawing/2014/main" id="{F5C524F6-1A9C-25B5-4647-C09B32F6B882}"/>
              </a:ext>
            </a:extLst>
          </p:cNvPr>
          <p:cNvCxnSpPr>
            <a:cxnSpLocks/>
          </p:cNvCxnSpPr>
          <p:nvPr/>
        </p:nvCxnSpPr>
        <p:spPr>
          <a:xfrm>
            <a:off x="7904194" y="2483704"/>
            <a:ext cx="4110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44">
            <a:extLst>
              <a:ext uri="{FF2B5EF4-FFF2-40B4-BE49-F238E27FC236}">
                <a16:creationId xmlns:a16="http://schemas.microsoft.com/office/drawing/2014/main" id="{2C609588-76D1-2FD9-E077-6927B3093B60}"/>
              </a:ext>
            </a:extLst>
          </p:cNvPr>
          <p:cNvCxnSpPr>
            <a:cxnSpLocks/>
          </p:cNvCxnSpPr>
          <p:nvPr/>
        </p:nvCxnSpPr>
        <p:spPr>
          <a:xfrm flipV="1">
            <a:off x="11187781" y="2483704"/>
            <a:ext cx="826957" cy="124164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83A3B9A-12CE-A5C9-1E78-A78ABDFE8F6B}"/>
                  </a:ext>
                </a:extLst>
              </p:cNvPr>
              <p:cNvSpPr txBox="1"/>
              <p:nvPr/>
            </p:nvSpPr>
            <p:spPr>
              <a:xfrm>
                <a:off x="11474226" y="2345709"/>
                <a:ext cx="436945" cy="482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83A3B9A-12CE-A5C9-1E78-A78ABDFE8F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4226" y="2345709"/>
                <a:ext cx="436945" cy="482966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Arc 11">
            <a:extLst>
              <a:ext uri="{FF2B5EF4-FFF2-40B4-BE49-F238E27FC236}">
                <a16:creationId xmlns:a16="http://schemas.microsoft.com/office/drawing/2014/main" id="{226B9DFF-8AB7-D16F-AAA3-5C0A47B3B487}"/>
              </a:ext>
            </a:extLst>
          </p:cNvPr>
          <p:cNvSpPr/>
          <p:nvPr/>
        </p:nvSpPr>
        <p:spPr>
          <a:xfrm rot="14674279">
            <a:off x="10650801" y="2800867"/>
            <a:ext cx="788310" cy="788310"/>
          </a:xfrm>
          <a:prstGeom prst="arc">
            <a:avLst>
              <a:gd name="adj1" fmla="val 17783554"/>
              <a:gd name="adj2" fmla="val 20725291"/>
            </a:avLst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8653718B-8B49-DF78-5F19-B5006927D773}"/>
              </a:ext>
            </a:extLst>
          </p:cNvPr>
          <p:cNvSpPr/>
          <p:nvPr/>
        </p:nvSpPr>
        <p:spPr>
          <a:xfrm rot="7295962">
            <a:off x="8996906" y="781142"/>
            <a:ext cx="788310" cy="788310"/>
          </a:xfrm>
          <a:prstGeom prst="arc">
            <a:avLst>
              <a:gd name="adj1" fmla="val 17712318"/>
              <a:gd name="adj2" fmla="val 20201522"/>
            </a:avLst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30EC3156-6096-B072-5244-2EB65F438936}"/>
              </a:ext>
            </a:extLst>
          </p:cNvPr>
          <p:cNvSpPr/>
          <p:nvPr/>
        </p:nvSpPr>
        <p:spPr>
          <a:xfrm rot="7295962">
            <a:off x="8886713" y="634233"/>
            <a:ext cx="1008694" cy="1008694"/>
          </a:xfrm>
          <a:prstGeom prst="arc">
            <a:avLst>
              <a:gd name="adj1" fmla="val 17775589"/>
              <a:gd name="adj2" fmla="val 20299616"/>
            </a:avLst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8DEB4B41-4261-955D-C6C8-2C903E2E937A}"/>
              </a:ext>
            </a:extLst>
          </p:cNvPr>
          <p:cNvSpPr/>
          <p:nvPr/>
        </p:nvSpPr>
        <p:spPr>
          <a:xfrm rot="7295962">
            <a:off x="8285561" y="-42465"/>
            <a:ext cx="788310" cy="788310"/>
          </a:xfrm>
          <a:prstGeom prst="arc">
            <a:avLst>
              <a:gd name="adj1" fmla="val 17712318"/>
              <a:gd name="adj2" fmla="val 20201522"/>
            </a:avLst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A20131CD-D266-EA70-3059-79AE3F39C870}"/>
              </a:ext>
            </a:extLst>
          </p:cNvPr>
          <p:cNvSpPr/>
          <p:nvPr/>
        </p:nvSpPr>
        <p:spPr>
          <a:xfrm rot="7295962">
            <a:off x="8175368" y="-189374"/>
            <a:ext cx="1008694" cy="1008694"/>
          </a:xfrm>
          <a:prstGeom prst="arc">
            <a:avLst>
              <a:gd name="adj1" fmla="val 17775589"/>
              <a:gd name="adj2" fmla="val 20299616"/>
            </a:avLst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BCBAF557-9F27-2F9F-198D-50255393B71F}"/>
              </a:ext>
            </a:extLst>
          </p:cNvPr>
          <p:cNvSpPr/>
          <p:nvPr/>
        </p:nvSpPr>
        <p:spPr>
          <a:xfrm>
            <a:off x="1213516" y="231007"/>
            <a:ext cx="795660" cy="804089"/>
          </a:xfrm>
          <a:prstGeom prst="roundRect">
            <a:avLst>
              <a:gd name="adj" fmla="val 12257"/>
            </a:avLst>
          </a:prstGeom>
          <a:solidFill>
            <a:srgbClr val="5666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0F47A1A1-B2BC-154B-BDD0-E6F08C3CE393}"/>
                  </a:ext>
                </a:extLst>
              </p:cNvPr>
              <p:cNvSpPr/>
              <p:nvPr/>
            </p:nvSpPr>
            <p:spPr>
              <a:xfrm>
                <a:off x="1722960" y="231009"/>
                <a:ext cx="4752296" cy="80408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A" sz="280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  <m:sSub>
                      <m:sSubPr>
                        <m:ctrlPr>
                          <a:rPr lang="en-UA" sz="280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uk-UA" sz="2800" b="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8</m:t>
                    </m:r>
                    <m:r>
                      <m:rPr>
                        <m:nor/>
                      </m:rPr>
                      <a:rPr lang="uk-UA" sz="2800" b="0" i="0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 dirty="0">
                        <a:solidFill>
                          <a:srgbClr val="4246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</m:t>
                    </m:r>
                    <m:r>
                      <m:rPr>
                        <m:nor/>
                      </m:rPr>
                      <a:rPr lang="uk-UA" sz="2800" dirty="0" smtClean="0">
                        <a:solidFill>
                          <a:srgbClr val="4246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м</m:t>
                    </m:r>
                  </m:oMath>
                </a14:m>
                <a:r>
                  <a:rPr lang="en-UA" sz="28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𝑀𝑆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r>
                      <a:rPr lang="uk-UA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1</m:t>
                    </m:r>
                  </m:oMath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0F47A1A1-B2BC-154B-BDD0-E6F08C3CE39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960" y="231009"/>
                <a:ext cx="4752296" cy="804089"/>
              </a:xfrm>
              <a:prstGeom prst="roundRect">
                <a:avLst>
                  <a:gd name="adj" fmla="val 7356"/>
                </a:avLst>
              </a:prstGeom>
              <a:blipFill>
                <a:blip r:embed="rId30"/>
                <a:stretch>
                  <a:fillRect l="-266" b="-151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15738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0014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45362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47554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>
            <a:hlinkClick r:id="rId16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8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2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D974EC83-5E01-3B44-0677-7F93049DED89}"/>
                  </a:ext>
                </a:extLst>
              </p:cNvPr>
              <p:cNvSpPr/>
              <p:nvPr/>
            </p:nvSpPr>
            <p:spPr>
              <a:xfrm>
                <a:off x="1243014" y="134273"/>
                <a:ext cx="10672762" cy="1400398"/>
              </a:xfrm>
              <a:prstGeom prst="roundRect">
                <a:avLst>
                  <a:gd name="adj" fmla="val 853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можна через точку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яка не належить прямій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провести пряму, що буде паралельною прямій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 Скільки таких прямих можна побудувати?</a:t>
                </a:r>
                <a:endParaRPr lang="en-UA" sz="2700" dirty="0">
                  <a:solidFill>
                    <a:srgbClr val="FF67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D974EC83-5E01-3B44-0677-7F93049DED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014" y="134273"/>
                <a:ext cx="10672762" cy="1400398"/>
              </a:xfrm>
              <a:prstGeom prst="roundRect">
                <a:avLst>
                  <a:gd name="adj" fmla="val 8531"/>
                </a:avLst>
              </a:prstGeom>
              <a:blipFill>
                <a:blip r:embed="rId24"/>
                <a:stretch>
                  <a:fillRect l="-713" t="-2703" r="-713" b="-991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FF137E4-9F0E-CA9C-EC73-644AE58D4251}"/>
              </a:ext>
            </a:extLst>
          </p:cNvPr>
          <p:cNvSpPr/>
          <p:nvPr/>
        </p:nvSpPr>
        <p:spPr>
          <a:xfrm>
            <a:off x="1569928" y="4643125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паралельності прямих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85FBB5D-2BDC-8DAB-5A25-4F615822A3E6}"/>
              </a:ext>
            </a:extLst>
          </p:cNvPr>
          <p:cNvSpPr/>
          <p:nvPr/>
        </p:nvSpPr>
        <p:spPr>
          <a:xfrm>
            <a:off x="1569929" y="5940207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мимобіжності прямих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5C2B9612-B139-EDE6-CC9F-5554015B81AA}"/>
              </a:ext>
            </a:extLst>
          </p:cNvPr>
          <p:cNvSpPr/>
          <p:nvPr/>
        </p:nvSpPr>
        <p:spPr>
          <a:xfrm>
            <a:off x="1243014" y="1761958"/>
            <a:ext cx="10672762" cy="115043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теорему про існування і єдиність площини, що проходить через пряму і точку, що їй не належить</a:t>
            </a:r>
            <a:r>
              <a:rPr lang="en-US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A05BD64-C30B-1B28-42AB-19B4F7E32ABF}"/>
              </a:ext>
            </a:extLst>
          </p:cNvPr>
          <p:cNvSpPr/>
          <p:nvPr/>
        </p:nvSpPr>
        <p:spPr>
          <a:xfrm>
            <a:off x="1243014" y="3162356"/>
            <a:ext cx="10672762" cy="115043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теорему про існування і єдиність площини, яка проходить через дві прямі, що перетинаються</a:t>
            </a:r>
            <a:r>
              <a:rPr lang="en-US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1458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680399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 hidden="1">
            <a:hlinkClick r:id="" action="ppaction://noaction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5C68ACA8-16D2-018B-3BDE-AD682009FFA8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B465918-EAB9-017C-CC8F-6383D99CB07F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</a:t>
            </a:r>
            <a:r>
              <a:rPr lang="cs-CZ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2.10; 2.21; 2.37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61A782C-5072-6433-9C73-507E7395E37E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3A3F9D4A-52E8-2AB8-D9E7-FEB6FCBDA605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Повторити §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4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200" dirty="0" err="1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</a:t>
            </a:r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en-US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27 – 29</a:t>
            </a:r>
            <a:endParaRPr lang="en-US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</a:t>
            </a:r>
            <a:r>
              <a:rPr lang="en-US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28.4; 28.6; 29.11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>
            <a:hlinkClick r:id="rId15" action="ppaction://hlinksldjump"/>
            <a:extLst>
              <a:ext uri="{FF2B5EF4-FFF2-40B4-BE49-F238E27FC236}">
                <a16:creationId xmlns:a16="http://schemas.microsoft.com/office/drawing/2014/main" id="{F9716B6C-5798-32D7-8AFA-6C41F743434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9" name="Picture 8">
            <a:hlinkClick r:id="rId17" action="ppaction://hlinksldjump"/>
            <a:extLst>
              <a:ext uri="{FF2B5EF4-FFF2-40B4-BE49-F238E27FC236}">
                <a16:creationId xmlns:a16="http://schemas.microsoft.com/office/drawing/2014/main" id="{911105D4-C9ED-9E42-578D-A6D35BA97D2B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10" name="Picture 9">
            <a:hlinkClick r:id="rId19" action="ppaction://hlinksldjump"/>
            <a:extLst>
              <a:ext uri="{FF2B5EF4-FFF2-40B4-BE49-F238E27FC236}">
                <a16:creationId xmlns:a16="http://schemas.microsoft.com/office/drawing/2014/main" id="{20E8B70D-433F-927D-7EA7-F79F8D548095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pic>
        <p:nvPicPr>
          <p:cNvPr id="11" name="Picture 10">
            <a:hlinkClick r:id="rId21" action="ppaction://hlinksldjump"/>
            <a:extLst>
              <a:ext uri="{FF2B5EF4-FFF2-40B4-BE49-F238E27FC236}">
                <a16:creationId xmlns:a16="http://schemas.microsoft.com/office/drawing/2014/main" id="{E9DC617E-83C1-698D-1F99-292B2455A02F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04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138536" y="2422810"/>
            <a:ext cx="8120269" cy="2012379"/>
          </a:xfrm>
          <a:prstGeom prst="roundRect">
            <a:avLst>
              <a:gd name="adj" fmla="val 105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Розвʼязування типових завдань</a:t>
            </a:r>
            <a:endParaRPr lang="en-UA" sz="4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04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09.09.2024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311C68-0936-DD3E-7CE2-CA214198FA21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829C7A-0C4C-B918-A204-FA5152B9CE67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92DB6DC7-3F79-79CC-FA1E-B40BF5370E8F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2DDA22A-C3D3-0028-D946-EC0EF0661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680399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32938"/>
            <a:ext cx="18774834" cy="976799"/>
          </a:xfrm>
          <a:prstGeom prst="rect">
            <a:avLst/>
          </a:prstGeom>
        </p:spPr>
      </p:pic>
      <p:pic>
        <p:nvPicPr>
          <p:cNvPr id="116" name="Picture 115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>
            <a:hlinkClick r:id="rId14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8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>
            <a:hlinkClick r:id="rId20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39" name="Picture 38">
            <a:hlinkClick r:id="rId22" action="ppaction://hlinksldjump"/>
            <a:extLst>
              <a:ext uri="{FF2B5EF4-FFF2-40B4-BE49-F238E27FC236}">
                <a16:creationId xmlns:a16="http://schemas.microsoft.com/office/drawing/2014/main" id="{B79CBDC5-F8CF-D05C-7589-DA24E3FCE126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6D216EC-F4B2-543D-67CE-CAF1AB42E304}"/>
              </a:ext>
            </a:extLst>
          </p:cNvPr>
          <p:cNvCxnSpPr>
            <a:cxnSpLocks/>
          </p:cNvCxnSpPr>
          <p:nvPr/>
        </p:nvCxnSpPr>
        <p:spPr>
          <a:xfrm flipH="1">
            <a:off x="1360415" y="3922807"/>
            <a:ext cx="1137620" cy="1691029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8EEDCF7-3CF4-A4CC-F861-64C27772FDA3}"/>
                  </a:ext>
                </a:extLst>
              </p:cNvPr>
              <p:cNvSpPr txBox="1"/>
              <p:nvPr/>
            </p:nvSpPr>
            <p:spPr>
              <a:xfrm>
                <a:off x="1011782" y="555053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8EEDCF7-3CF4-A4CC-F861-64C27772F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782" y="5550538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A082CB8-6A45-C5CC-4D30-2A9CE3A2E328}"/>
              </a:ext>
            </a:extLst>
          </p:cNvPr>
          <p:cNvCxnSpPr>
            <a:cxnSpLocks/>
          </p:cNvCxnSpPr>
          <p:nvPr/>
        </p:nvCxnSpPr>
        <p:spPr>
          <a:xfrm>
            <a:off x="1360415" y="5613836"/>
            <a:ext cx="3251342" cy="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86EFAED-A56F-C54E-56A6-CE8EB62EE533}"/>
              </a:ext>
            </a:extLst>
          </p:cNvPr>
          <p:cNvCxnSpPr>
            <a:cxnSpLocks/>
          </p:cNvCxnSpPr>
          <p:nvPr/>
        </p:nvCxnSpPr>
        <p:spPr>
          <a:xfrm flipH="1">
            <a:off x="1361195" y="873127"/>
            <a:ext cx="1343701" cy="474070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35CCC1B-D63B-0F8A-E14A-777FB6CAEA28}"/>
              </a:ext>
            </a:extLst>
          </p:cNvPr>
          <p:cNvCxnSpPr>
            <a:cxnSpLocks/>
          </p:cNvCxnSpPr>
          <p:nvPr/>
        </p:nvCxnSpPr>
        <p:spPr>
          <a:xfrm>
            <a:off x="2498035" y="3922807"/>
            <a:ext cx="3251342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71F8941-8934-FB3C-6A3B-9D7EE28FA8F2}"/>
              </a:ext>
            </a:extLst>
          </p:cNvPr>
          <p:cNvCxnSpPr>
            <a:cxnSpLocks/>
          </p:cNvCxnSpPr>
          <p:nvPr/>
        </p:nvCxnSpPr>
        <p:spPr>
          <a:xfrm flipH="1">
            <a:off x="4611757" y="2906835"/>
            <a:ext cx="1821103" cy="270700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F07D0BE-9735-9C6D-430D-B743DA0904A6}"/>
              </a:ext>
            </a:extLst>
          </p:cNvPr>
          <p:cNvCxnSpPr>
            <a:cxnSpLocks/>
          </p:cNvCxnSpPr>
          <p:nvPr/>
        </p:nvCxnSpPr>
        <p:spPr>
          <a:xfrm flipH="1">
            <a:off x="2503311" y="873126"/>
            <a:ext cx="201585" cy="3049681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37C6D31-830D-CBAD-22D9-5DC6B25DBAE4}"/>
              </a:ext>
            </a:extLst>
          </p:cNvPr>
          <p:cNvCxnSpPr>
            <a:cxnSpLocks/>
          </p:cNvCxnSpPr>
          <p:nvPr/>
        </p:nvCxnSpPr>
        <p:spPr>
          <a:xfrm>
            <a:off x="2704896" y="873125"/>
            <a:ext cx="3044481" cy="304968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32661A5-2342-CE9C-1B81-9D26F827C4A4}"/>
              </a:ext>
            </a:extLst>
          </p:cNvPr>
          <p:cNvCxnSpPr>
            <a:cxnSpLocks/>
          </p:cNvCxnSpPr>
          <p:nvPr/>
        </p:nvCxnSpPr>
        <p:spPr>
          <a:xfrm>
            <a:off x="2704896" y="873124"/>
            <a:ext cx="1906861" cy="474071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21AA3DF-C920-F874-D6D9-99924C73547E}"/>
                  </a:ext>
                </a:extLst>
              </p:cNvPr>
              <p:cNvSpPr txBox="1"/>
              <p:nvPr/>
            </p:nvSpPr>
            <p:spPr>
              <a:xfrm>
                <a:off x="4523445" y="555474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21AA3DF-C920-F874-D6D9-99924C7354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3445" y="5554747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B33E153-DE95-B7DE-8255-505DFDA46D22}"/>
                  </a:ext>
                </a:extLst>
              </p:cNvPr>
              <p:cNvSpPr txBox="1"/>
              <p:nvPr/>
            </p:nvSpPr>
            <p:spPr>
              <a:xfrm>
                <a:off x="5749377" y="3746303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B33E153-DE95-B7DE-8255-505DFDA46D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377" y="3746303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9AAFAD4-41E1-129C-AEC2-24A62E56E687}"/>
                  </a:ext>
                </a:extLst>
              </p:cNvPr>
              <p:cNvSpPr txBox="1"/>
              <p:nvPr/>
            </p:nvSpPr>
            <p:spPr>
              <a:xfrm>
                <a:off x="2079796" y="358189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9AAFAD4-41E1-129C-AEC2-24A62E56E6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9796" y="3581892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6E3468C-C7C8-2F2D-AEB7-7DC6C5687299}"/>
                  </a:ext>
                </a:extLst>
              </p:cNvPr>
              <p:cNvSpPr txBox="1"/>
              <p:nvPr/>
            </p:nvSpPr>
            <p:spPr>
              <a:xfrm>
                <a:off x="2306551" y="47054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6E3468C-C7C8-2F2D-AEB7-7DC6C5687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551" y="470549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8DA8C6D-92F8-562A-187F-04BA6B312C6D}"/>
              </a:ext>
            </a:extLst>
          </p:cNvPr>
          <p:cNvCxnSpPr>
            <a:cxnSpLocks/>
          </p:cNvCxnSpPr>
          <p:nvPr/>
        </p:nvCxnSpPr>
        <p:spPr>
          <a:xfrm flipH="1" flipV="1">
            <a:off x="2639981" y="1855735"/>
            <a:ext cx="1721917" cy="678728"/>
          </a:xfrm>
          <a:prstGeom prst="line">
            <a:avLst/>
          </a:prstGeom>
          <a:ln w="28575" cap="rnd"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4CD24693-55A0-6DEE-5D1E-FAC4F5AF074D}"/>
              </a:ext>
            </a:extLst>
          </p:cNvPr>
          <p:cNvCxnSpPr>
            <a:cxnSpLocks/>
          </p:cNvCxnSpPr>
          <p:nvPr/>
        </p:nvCxnSpPr>
        <p:spPr>
          <a:xfrm flipH="1" flipV="1">
            <a:off x="4361898" y="2534461"/>
            <a:ext cx="1824424" cy="719133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DC8C201-A48C-CA7A-B58B-B9D31561E0E7}"/>
                  </a:ext>
                </a:extLst>
              </p:cNvPr>
              <p:cNvSpPr txBox="1"/>
              <p:nvPr/>
            </p:nvSpPr>
            <p:spPr>
              <a:xfrm>
                <a:off x="6214387" y="312022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DC8C201-A48C-CA7A-B58B-B9D31561E0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4387" y="3120227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 l="-2857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0BE3299-5779-F5CD-106E-C06578A78B43}"/>
                  </a:ext>
                </a:extLst>
              </p:cNvPr>
              <p:cNvSpPr txBox="1"/>
              <p:nvPr/>
            </p:nvSpPr>
            <p:spPr>
              <a:xfrm>
                <a:off x="2581155" y="192451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0BE3299-5779-F5CD-106E-C06578A78B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1155" y="1924510"/>
                <a:ext cx="436945" cy="4616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C0FD78B6-F646-AEA1-6357-96D0C5A358D8}"/>
                  </a:ext>
                </a:extLst>
              </p:cNvPr>
              <p:cNvSpPr/>
              <p:nvPr/>
            </p:nvSpPr>
            <p:spPr>
              <a:xfrm>
                <a:off x="3806101" y="92764"/>
                <a:ext cx="8293135" cy="1461568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𝑆𝐴𝐵𝐶𝐷</m:t>
                    </m:r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чотирикутна піраміда, в основі якої лежить паралелограм, точка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належить продовженню ребра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𝐷𝐶</m:t>
                    </m:r>
                  </m:oMath>
                </a14:m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∈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𝐵𝑆</m:t>
                    </m:r>
                  </m:oMath>
                </a14:m>
                <a:endParaRPr lang="en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1" name="Rounded Rectangle 60">
                <a:extLst>
                  <a:ext uri="{FF2B5EF4-FFF2-40B4-BE49-F238E27FC236}">
                    <a16:creationId xmlns:a16="http://schemas.microsoft.com/office/drawing/2014/main" id="{C0FD78B6-F646-AEA1-6357-96D0C5A358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6101" y="92764"/>
                <a:ext cx="8293135" cy="1461568"/>
              </a:xfrm>
              <a:prstGeom prst="roundRect">
                <a:avLst>
                  <a:gd name="adj" fmla="val 3670"/>
                </a:avLst>
              </a:prstGeom>
              <a:blipFill>
                <a:blip r:embed="rId31"/>
                <a:stretch>
                  <a:fillRect l="-1376" t="-2586" r="-1376" b="-86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8ED46326-4D34-F110-457D-D06F42ADEF1D}"/>
              </a:ext>
            </a:extLst>
          </p:cNvPr>
          <p:cNvSpPr/>
          <p:nvPr/>
        </p:nvSpPr>
        <p:spPr>
          <a:xfrm>
            <a:off x="7406379" y="1701541"/>
            <a:ext cx="845805" cy="1097071"/>
          </a:xfrm>
          <a:prstGeom prst="roundRect">
            <a:avLst>
              <a:gd name="adj" fmla="val 12257"/>
            </a:avLst>
          </a:prstGeom>
          <a:solidFill>
            <a:srgbClr val="42465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ounded Rectangle 62">
                <a:extLst>
                  <a:ext uri="{FF2B5EF4-FFF2-40B4-BE49-F238E27FC236}">
                    <a16:creationId xmlns:a16="http://schemas.microsoft.com/office/drawing/2014/main" id="{75846A22-48DA-353E-478A-970FAC31077F}"/>
                  </a:ext>
                </a:extLst>
              </p:cNvPr>
              <p:cNvSpPr/>
              <p:nvPr/>
            </p:nvSpPr>
            <p:spPr>
              <a:xfrm>
                <a:off x="8073376" y="1701543"/>
                <a:ext cx="4025860" cy="109707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Доведіть, що пряма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𝐴𝑀</m:t>
                    </m:r>
                  </m:oMath>
                </a14:m>
                <a:r>
                  <a:rPr lang="en-UA" sz="24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лежить в площині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𝐴𝐷𝐶</m:t>
                    </m:r>
                  </m:oMath>
                </a14:m>
                <a:endParaRPr lang="en-UA" sz="24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3" name="Rounded Rectangle 62">
                <a:extLst>
                  <a:ext uri="{FF2B5EF4-FFF2-40B4-BE49-F238E27FC236}">
                    <a16:creationId xmlns:a16="http://schemas.microsoft.com/office/drawing/2014/main" id="{75846A22-48DA-353E-478A-970FAC3107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3376" y="1701543"/>
                <a:ext cx="4025860" cy="1097071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 l="-156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DF9E4494-43E9-ADF0-7640-4E8D5C871E26}"/>
              </a:ext>
            </a:extLst>
          </p:cNvPr>
          <p:cNvSpPr/>
          <p:nvPr/>
        </p:nvSpPr>
        <p:spPr>
          <a:xfrm>
            <a:off x="7406379" y="2980471"/>
            <a:ext cx="845805" cy="1233718"/>
          </a:xfrm>
          <a:prstGeom prst="roundRect">
            <a:avLst>
              <a:gd name="adj" fmla="val 12257"/>
            </a:avLst>
          </a:prstGeom>
          <a:solidFill>
            <a:srgbClr val="42465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D7920CE7-89C3-414C-2839-965A6DCDB0FF}"/>
                  </a:ext>
                </a:extLst>
              </p:cNvPr>
              <p:cNvSpPr/>
              <p:nvPr/>
            </p:nvSpPr>
            <p:spPr>
              <a:xfrm>
                <a:off x="8073376" y="2980473"/>
                <a:ext cx="4025860" cy="1233718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Назвіть пряму, по якій перетинаються площини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𝐷𝑀𝑁</m:t>
                    </m:r>
                  </m:oMath>
                </a14:m>
                <a:r>
                  <a:rPr lang="uk-UA" sz="24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uk-UA" sz="24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𝑆𝐷𝐶</m:t>
                    </m:r>
                  </m:oMath>
                </a14:m>
                <a:endParaRPr lang="en-UA" sz="24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D7920CE7-89C3-414C-2839-965A6DCDB0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3376" y="2980473"/>
                <a:ext cx="4025860" cy="1233718"/>
              </a:xfrm>
              <a:prstGeom prst="roundRect">
                <a:avLst>
                  <a:gd name="adj" fmla="val 7356"/>
                </a:avLst>
              </a:prstGeom>
              <a:blipFill>
                <a:blip r:embed="rId33"/>
                <a:stretch>
                  <a:fillRect l="-1567" t="-2020" r="-1567" b="-808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829C7A-0C4C-B918-A204-FA5152B9CE67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92DB6DC7-3F79-79CC-FA1E-B40BF5370E8F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2DDA22A-C3D3-0028-D946-EC0EF0661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680399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32938"/>
            <a:ext cx="18774834" cy="976799"/>
          </a:xfrm>
          <a:prstGeom prst="rect">
            <a:avLst/>
          </a:prstGeom>
        </p:spPr>
      </p:pic>
      <p:pic>
        <p:nvPicPr>
          <p:cNvPr id="116" name="Picture 115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>
            <a:hlinkClick r:id="rId14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8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>
            <a:hlinkClick r:id="rId20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39" name="Picture 38">
            <a:hlinkClick r:id="rId22" action="ppaction://hlinksldjump"/>
            <a:extLst>
              <a:ext uri="{FF2B5EF4-FFF2-40B4-BE49-F238E27FC236}">
                <a16:creationId xmlns:a16="http://schemas.microsoft.com/office/drawing/2014/main" id="{B79CBDC5-F8CF-D05C-7589-DA24E3FCE126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B2CEFB3-85F6-E0AD-35AD-BA07A8E13C28}"/>
              </a:ext>
            </a:extLst>
          </p:cNvPr>
          <p:cNvGrpSpPr/>
          <p:nvPr/>
        </p:nvGrpSpPr>
        <p:grpSpPr>
          <a:xfrm>
            <a:off x="1508129" y="475565"/>
            <a:ext cx="3599975" cy="3364540"/>
            <a:chOff x="1360415" y="873124"/>
            <a:chExt cx="5072445" cy="4740712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6D216EC-F4B2-543D-67CE-CAF1AB42E3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60415" y="3922807"/>
              <a:ext cx="1137620" cy="1691029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A082CB8-6A45-C5CC-4D30-2A9CE3A2E328}"/>
                </a:ext>
              </a:extLst>
            </p:cNvPr>
            <p:cNvCxnSpPr>
              <a:cxnSpLocks/>
            </p:cNvCxnSpPr>
            <p:nvPr/>
          </p:nvCxnSpPr>
          <p:spPr>
            <a:xfrm>
              <a:off x="1360415" y="5613836"/>
              <a:ext cx="3251342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86EFAED-A56F-C54E-56A6-CE8EB62EE5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61195" y="873127"/>
              <a:ext cx="1343701" cy="4740709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E35CCC1B-D63B-0F8A-E14A-777FB6CAEA28}"/>
                </a:ext>
              </a:extLst>
            </p:cNvPr>
            <p:cNvCxnSpPr>
              <a:cxnSpLocks/>
            </p:cNvCxnSpPr>
            <p:nvPr/>
          </p:nvCxnSpPr>
          <p:spPr>
            <a:xfrm>
              <a:off x="2498035" y="3922807"/>
              <a:ext cx="3251342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71F8941-8934-FB3C-6A3B-9D7EE28FA8F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11757" y="2906835"/>
              <a:ext cx="1821103" cy="2707001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F07D0BE-9735-9C6D-430D-B743DA0904A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3311" y="873126"/>
              <a:ext cx="201585" cy="3049681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37C6D31-830D-CBAD-22D9-5DC6B25DBAE4}"/>
                </a:ext>
              </a:extLst>
            </p:cNvPr>
            <p:cNvCxnSpPr>
              <a:cxnSpLocks/>
            </p:cNvCxnSpPr>
            <p:nvPr/>
          </p:nvCxnSpPr>
          <p:spPr>
            <a:xfrm>
              <a:off x="2704896" y="873125"/>
              <a:ext cx="3044481" cy="3049681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E32661A5-2342-CE9C-1B81-9D26F827C4A4}"/>
                </a:ext>
              </a:extLst>
            </p:cNvPr>
            <p:cNvCxnSpPr>
              <a:cxnSpLocks/>
            </p:cNvCxnSpPr>
            <p:nvPr/>
          </p:nvCxnSpPr>
          <p:spPr>
            <a:xfrm>
              <a:off x="2704896" y="873124"/>
              <a:ext cx="1906861" cy="474071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8DA8C6D-92F8-562A-187F-04BA6B312C6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39981" y="1855735"/>
              <a:ext cx="1721917" cy="678728"/>
            </a:xfrm>
            <a:prstGeom prst="line">
              <a:avLst/>
            </a:prstGeom>
            <a:ln w="28575" cap="rnd">
              <a:solidFill>
                <a:srgbClr val="FFFF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4CD24693-55A0-6DEE-5D1E-FAC4F5AF074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61898" y="2534461"/>
              <a:ext cx="1824424" cy="719133"/>
            </a:xfrm>
            <a:prstGeom prst="line">
              <a:avLst/>
            </a:prstGeom>
            <a:ln w="28575" cap="rnd">
              <a:solidFill>
                <a:srgbClr val="FFFFFF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8EEDCF7-3CF4-A4CC-F861-64C27772FDA3}"/>
                  </a:ext>
                </a:extLst>
              </p:cNvPr>
              <p:cNvSpPr txBox="1"/>
              <p:nvPr/>
            </p:nvSpPr>
            <p:spPr>
              <a:xfrm>
                <a:off x="1143498" y="377428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8EEDCF7-3CF4-A4CC-F861-64C27772F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3498" y="3774288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21AA3DF-C920-F874-D6D9-99924C73547E}"/>
                  </a:ext>
                </a:extLst>
              </p:cNvPr>
              <p:cNvSpPr txBox="1"/>
              <p:nvPr/>
            </p:nvSpPr>
            <p:spPr>
              <a:xfrm>
                <a:off x="3740239" y="377428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821AA3DF-C920-F874-D6D9-99924C7354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239" y="3774287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B33E153-DE95-B7DE-8255-505DFDA46D22}"/>
                  </a:ext>
                </a:extLst>
              </p:cNvPr>
              <p:cNvSpPr txBox="1"/>
              <p:nvPr/>
            </p:nvSpPr>
            <p:spPr>
              <a:xfrm>
                <a:off x="4496188" y="261934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B33E153-DE95-B7DE-8255-505DFDA46D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188" y="2619346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9AAFAD4-41E1-129C-AEC2-24A62E56E687}"/>
                  </a:ext>
                </a:extLst>
              </p:cNvPr>
              <p:cNvSpPr txBox="1"/>
              <p:nvPr/>
            </p:nvSpPr>
            <p:spPr>
              <a:xfrm>
                <a:off x="2172316" y="262394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9AAFAD4-41E1-129C-AEC2-24A62E56E6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316" y="2623947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6E3468C-C7C8-2F2D-AEB7-7DC6C5687299}"/>
                  </a:ext>
                </a:extLst>
              </p:cNvPr>
              <p:cNvSpPr txBox="1"/>
              <p:nvPr/>
            </p:nvSpPr>
            <p:spPr>
              <a:xfrm>
                <a:off x="2120351" y="6905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E6E3468C-C7C8-2F2D-AEB7-7DC6C5687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0351" y="69056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DC8C201-A48C-CA7A-B58B-B9D31561E0E7}"/>
                  </a:ext>
                </a:extLst>
              </p:cNvPr>
              <p:cNvSpPr txBox="1"/>
              <p:nvPr/>
            </p:nvSpPr>
            <p:spPr>
              <a:xfrm>
                <a:off x="4923989" y="204313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3DC8C201-A48C-CA7A-B58B-B9D31561E0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3989" y="2043138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 l="-2857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0BE3299-5779-F5CD-106E-C06578A78B43}"/>
                  </a:ext>
                </a:extLst>
              </p:cNvPr>
              <p:cNvSpPr txBox="1"/>
              <p:nvPr/>
            </p:nvSpPr>
            <p:spPr>
              <a:xfrm>
                <a:off x="2367350" y="128018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0BE3299-5779-F5CD-106E-C06578A78B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7350" y="1280180"/>
                <a:ext cx="436945" cy="4616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8ED46326-4D34-F110-457D-D06F42ADEF1D}"/>
              </a:ext>
            </a:extLst>
          </p:cNvPr>
          <p:cNvSpPr/>
          <p:nvPr/>
        </p:nvSpPr>
        <p:spPr>
          <a:xfrm>
            <a:off x="7568974" y="126335"/>
            <a:ext cx="683210" cy="1097071"/>
          </a:xfrm>
          <a:prstGeom prst="roundRect">
            <a:avLst>
              <a:gd name="adj" fmla="val 12257"/>
            </a:avLst>
          </a:prstGeom>
          <a:solidFill>
            <a:srgbClr val="42465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Rounded Rectangle 62">
                <a:extLst>
                  <a:ext uri="{FF2B5EF4-FFF2-40B4-BE49-F238E27FC236}">
                    <a16:creationId xmlns:a16="http://schemas.microsoft.com/office/drawing/2014/main" id="{75846A22-48DA-353E-478A-970FAC31077F}"/>
                  </a:ext>
                </a:extLst>
              </p:cNvPr>
              <p:cNvSpPr/>
              <p:nvPr/>
            </p:nvSpPr>
            <p:spPr>
              <a:xfrm>
                <a:off x="8073376" y="126337"/>
                <a:ext cx="4025860" cy="109707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Доведіть, що пряма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𝐴𝑀</m:t>
                    </m:r>
                  </m:oMath>
                </a14:m>
                <a:r>
                  <a:rPr lang="en-UA" sz="24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лежить в площині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𝐴𝐷𝐶</m:t>
                    </m:r>
                  </m:oMath>
                </a14:m>
                <a:endParaRPr lang="en-UA" sz="24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3" name="Rounded Rectangle 62">
                <a:extLst>
                  <a:ext uri="{FF2B5EF4-FFF2-40B4-BE49-F238E27FC236}">
                    <a16:creationId xmlns:a16="http://schemas.microsoft.com/office/drawing/2014/main" id="{75846A22-48DA-353E-478A-970FAC3107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3376" y="126337"/>
                <a:ext cx="4025860" cy="1097071"/>
              </a:xfrm>
              <a:prstGeom prst="roundRect">
                <a:avLst>
                  <a:gd name="adj" fmla="val 7356"/>
                </a:avLst>
              </a:prstGeom>
              <a:blipFill>
                <a:blip r:embed="rId31"/>
                <a:stretch>
                  <a:fillRect l="-156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9514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F829C7A-0C4C-B918-A204-FA5152B9CE67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92DB6DC7-3F79-79CC-FA1E-B40BF5370E8F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2DDA22A-C3D3-0028-D946-EC0EF0661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71025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680399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32938"/>
            <a:ext cx="18774834" cy="976799"/>
          </a:xfrm>
          <a:prstGeom prst="rect">
            <a:avLst/>
          </a:prstGeom>
        </p:spPr>
      </p:pic>
      <p:pic>
        <p:nvPicPr>
          <p:cNvPr id="116" name="Picture 115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>
            <a:hlinkClick r:id="rId14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8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>
            <a:hlinkClick r:id="rId20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39" name="Picture 38">
            <a:hlinkClick r:id="rId22" action="ppaction://hlinksldjump"/>
            <a:extLst>
              <a:ext uri="{FF2B5EF4-FFF2-40B4-BE49-F238E27FC236}">
                <a16:creationId xmlns:a16="http://schemas.microsoft.com/office/drawing/2014/main" id="{B79CBDC5-F8CF-D05C-7589-DA24E3FCE126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DF9E4494-43E9-ADF0-7640-4E8D5C871E26}"/>
              </a:ext>
            </a:extLst>
          </p:cNvPr>
          <p:cNvSpPr/>
          <p:nvPr/>
        </p:nvSpPr>
        <p:spPr>
          <a:xfrm>
            <a:off x="1667914" y="148475"/>
            <a:ext cx="683210" cy="1233718"/>
          </a:xfrm>
          <a:prstGeom prst="roundRect">
            <a:avLst>
              <a:gd name="adj" fmla="val 12257"/>
            </a:avLst>
          </a:prstGeom>
          <a:solidFill>
            <a:srgbClr val="42465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D7920CE7-89C3-414C-2839-965A6DCDB0FF}"/>
                  </a:ext>
                </a:extLst>
              </p:cNvPr>
              <p:cNvSpPr/>
              <p:nvPr/>
            </p:nvSpPr>
            <p:spPr>
              <a:xfrm>
                <a:off x="2172316" y="148477"/>
                <a:ext cx="4025860" cy="1233718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Назвіть пряму, по якій перетинаються площини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𝐷𝑀𝑁</m:t>
                    </m:r>
                  </m:oMath>
                </a14:m>
                <a:r>
                  <a:rPr lang="uk-UA" sz="24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uk-UA" sz="24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𝑆𝐷𝐶</m:t>
                    </m:r>
                  </m:oMath>
                </a14:m>
                <a:endParaRPr lang="en-UA" sz="24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D7920CE7-89C3-414C-2839-965A6DCDB0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2316" y="148477"/>
                <a:ext cx="4025860" cy="1233718"/>
              </a:xfrm>
              <a:prstGeom prst="roundRect">
                <a:avLst>
                  <a:gd name="adj" fmla="val 7356"/>
                </a:avLst>
              </a:prstGeom>
              <a:blipFill>
                <a:blip r:embed="rId24"/>
                <a:stretch>
                  <a:fillRect l="-1567" t="-2020" r="-1567" b="-808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F4F59782-A1B9-C112-4F53-155DDDA8411E}"/>
              </a:ext>
            </a:extLst>
          </p:cNvPr>
          <p:cNvGrpSpPr/>
          <p:nvPr/>
        </p:nvGrpSpPr>
        <p:grpSpPr>
          <a:xfrm>
            <a:off x="8339195" y="475565"/>
            <a:ext cx="3599975" cy="3364540"/>
            <a:chOff x="1360415" y="873124"/>
            <a:chExt cx="5072445" cy="4740712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F45AD86-8B66-33CC-2DB2-BF2F7C9418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60415" y="3922807"/>
              <a:ext cx="1137620" cy="1691029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3C2B0A5-294F-BF40-F8A3-3D85A3D88CCD}"/>
                </a:ext>
              </a:extLst>
            </p:cNvPr>
            <p:cNvCxnSpPr>
              <a:cxnSpLocks/>
            </p:cNvCxnSpPr>
            <p:nvPr/>
          </p:nvCxnSpPr>
          <p:spPr>
            <a:xfrm>
              <a:off x="1360415" y="5613836"/>
              <a:ext cx="3251342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6E69223F-F498-199F-57C6-85ABB00EE13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61195" y="873127"/>
              <a:ext cx="1343701" cy="4740709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26A107B-98E0-967E-DC07-FDF82159ACA0}"/>
                </a:ext>
              </a:extLst>
            </p:cNvPr>
            <p:cNvCxnSpPr>
              <a:cxnSpLocks/>
            </p:cNvCxnSpPr>
            <p:nvPr/>
          </p:nvCxnSpPr>
          <p:spPr>
            <a:xfrm>
              <a:off x="2498035" y="3922807"/>
              <a:ext cx="3251342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A9E9596-7868-4AAF-0E30-80ABEFAC3D1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611757" y="2906835"/>
              <a:ext cx="1821103" cy="2707001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18E073A-F887-A918-CDDA-0F9275AFDE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03311" y="873126"/>
              <a:ext cx="201585" cy="3049681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F136B64-9A29-C799-DE85-2451024C475E}"/>
                </a:ext>
              </a:extLst>
            </p:cNvPr>
            <p:cNvCxnSpPr>
              <a:cxnSpLocks/>
            </p:cNvCxnSpPr>
            <p:nvPr/>
          </p:nvCxnSpPr>
          <p:spPr>
            <a:xfrm>
              <a:off x="2704896" y="873125"/>
              <a:ext cx="3044481" cy="3049681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32709E45-83D9-C688-1BB9-12248F95C4CD}"/>
                </a:ext>
              </a:extLst>
            </p:cNvPr>
            <p:cNvCxnSpPr>
              <a:cxnSpLocks/>
            </p:cNvCxnSpPr>
            <p:nvPr/>
          </p:nvCxnSpPr>
          <p:spPr>
            <a:xfrm>
              <a:off x="2704896" y="873124"/>
              <a:ext cx="1906861" cy="474071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8D30621-67BA-38FD-E569-6E7E08BEFB8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639981" y="1855735"/>
              <a:ext cx="1721917" cy="678728"/>
            </a:xfrm>
            <a:prstGeom prst="line">
              <a:avLst/>
            </a:prstGeom>
            <a:ln w="28575" cap="rnd">
              <a:solidFill>
                <a:srgbClr val="FFFF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E775FF3B-67BD-9DB4-A379-90224A9FB97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61898" y="2534461"/>
              <a:ext cx="1824424" cy="719133"/>
            </a:xfrm>
            <a:prstGeom prst="line">
              <a:avLst/>
            </a:prstGeom>
            <a:ln w="28575" cap="rnd">
              <a:solidFill>
                <a:srgbClr val="FFFFFF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85FB89F-1B63-D3B8-DF96-B598B4BC5AAC}"/>
                  </a:ext>
                </a:extLst>
              </p:cNvPr>
              <p:cNvSpPr txBox="1"/>
              <p:nvPr/>
            </p:nvSpPr>
            <p:spPr>
              <a:xfrm>
                <a:off x="7974564" y="377428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85FB89F-1B63-D3B8-DF96-B598B4BC5A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4564" y="3774288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BD9392-F2C8-C787-09FD-A4497087C315}"/>
                  </a:ext>
                </a:extLst>
              </p:cNvPr>
              <p:cNvSpPr txBox="1"/>
              <p:nvPr/>
            </p:nvSpPr>
            <p:spPr>
              <a:xfrm>
                <a:off x="10571305" y="377428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6BD9392-F2C8-C787-09FD-A4497087C3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1305" y="3774287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67ACE8B-8D01-447B-6DB9-F0B04E98A229}"/>
                  </a:ext>
                </a:extLst>
              </p:cNvPr>
              <p:cNvSpPr txBox="1"/>
              <p:nvPr/>
            </p:nvSpPr>
            <p:spPr>
              <a:xfrm>
                <a:off x="11327254" y="261934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67ACE8B-8D01-447B-6DB9-F0B04E98A2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7254" y="2619346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A07195-E2F5-79E8-F2F5-E6036020A221}"/>
                  </a:ext>
                </a:extLst>
              </p:cNvPr>
              <p:cNvSpPr txBox="1"/>
              <p:nvPr/>
            </p:nvSpPr>
            <p:spPr>
              <a:xfrm>
                <a:off x="9003382" y="262394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EA07195-E2F5-79E8-F2F5-E6036020A2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3382" y="2623947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39985A3-EA4A-8D78-C3E5-459D3C6DC066}"/>
                  </a:ext>
                </a:extLst>
              </p:cNvPr>
              <p:cNvSpPr txBox="1"/>
              <p:nvPr/>
            </p:nvSpPr>
            <p:spPr>
              <a:xfrm>
                <a:off x="8951417" y="6905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39985A3-EA4A-8D78-C3E5-459D3C6DC0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1417" y="69056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E48E5E-4834-7EA8-FFC4-91687AC87E12}"/>
                  </a:ext>
                </a:extLst>
              </p:cNvPr>
              <p:cNvSpPr txBox="1"/>
              <p:nvPr/>
            </p:nvSpPr>
            <p:spPr>
              <a:xfrm>
                <a:off x="11755055" y="204313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E48E5E-4834-7EA8-FFC4-91687AC87E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55055" y="2043138"/>
                <a:ext cx="436945" cy="461665"/>
              </a:xfrm>
              <a:prstGeom prst="rect">
                <a:avLst/>
              </a:prstGeom>
              <a:blipFill>
                <a:blip r:embed="rId30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73FC198-78A5-C023-8DF1-930DE5FAE05E}"/>
                  </a:ext>
                </a:extLst>
              </p:cNvPr>
              <p:cNvSpPr txBox="1"/>
              <p:nvPr/>
            </p:nvSpPr>
            <p:spPr>
              <a:xfrm>
                <a:off x="9198416" y="128018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73FC198-78A5-C023-8DF1-930DE5FAE0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8416" y="1280180"/>
                <a:ext cx="436945" cy="46166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4160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680399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 hidden="1">
            <a:hlinkClick r:id="rId16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1DA2C3F3-36F5-8037-B975-888240E2EE3C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19" action="ppaction://hlinksldjump"/>
            <a:extLst>
              <a:ext uri="{FF2B5EF4-FFF2-40B4-BE49-F238E27FC236}">
                <a16:creationId xmlns:a16="http://schemas.microsoft.com/office/drawing/2014/main" id="{50DFBDA9-FB5B-4FA3-F715-835ECEC9400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1" action="ppaction://hlinksldjump"/>
            <a:extLst>
              <a:ext uri="{FF2B5EF4-FFF2-40B4-BE49-F238E27FC236}">
                <a16:creationId xmlns:a16="http://schemas.microsoft.com/office/drawing/2014/main" id="{9CEFBC9A-2553-9AC3-F5AB-5F73D915ABF8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75DE6F-8D0C-162D-E1F1-F257E3F2924C}"/>
              </a:ext>
            </a:extLst>
          </p:cNvPr>
          <p:cNvCxnSpPr>
            <a:cxnSpLocks/>
          </p:cNvCxnSpPr>
          <p:nvPr/>
        </p:nvCxnSpPr>
        <p:spPr>
          <a:xfrm>
            <a:off x="1502635" y="4833309"/>
            <a:ext cx="3922948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23CEDFA-CA01-5300-DD9F-FCC05526C54A}"/>
              </a:ext>
            </a:extLst>
          </p:cNvPr>
          <p:cNvCxnSpPr>
            <a:cxnSpLocks/>
          </p:cNvCxnSpPr>
          <p:nvPr/>
        </p:nvCxnSpPr>
        <p:spPr>
          <a:xfrm flipV="1">
            <a:off x="2397643" y="4834383"/>
            <a:ext cx="3038756" cy="154719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B0A524-6114-AFED-714C-9304071E850E}"/>
              </a:ext>
            </a:extLst>
          </p:cNvPr>
          <p:cNvCxnSpPr>
            <a:cxnSpLocks/>
          </p:cNvCxnSpPr>
          <p:nvPr/>
        </p:nvCxnSpPr>
        <p:spPr>
          <a:xfrm flipH="1" flipV="1">
            <a:off x="1502635" y="4834383"/>
            <a:ext cx="895008" cy="154719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2CB288-C67B-72B3-C918-6EB8E7D809F9}"/>
              </a:ext>
            </a:extLst>
          </p:cNvPr>
          <p:cNvCxnSpPr>
            <a:cxnSpLocks/>
          </p:cNvCxnSpPr>
          <p:nvPr/>
        </p:nvCxnSpPr>
        <p:spPr>
          <a:xfrm flipH="1">
            <a:off x="1502635" y="2193797"/>
            <a:ext cx="1635870" cy="263951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E7D3D12-E7BC-2197-DA87-D1A32E3B7812}"/>
              </a:ext>
            </a:extLst>
          </p:cNvPr>
          <p:cNvCxnSpPr>
            <a:cxnSpLocks/>
          </p:cNvCxnSpPr>
          <p:nvPr/>
        </p:nvCxnSpPr>
        <p:spPr>
          <a:xfrm flipH="1">
            <a:off x="2397643" y="2193796"/>
            <a:ext cx="740863" cy="4172761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805DAAA-E7A2-AB91-7884-E873EEC577DA}"/>
              </a:ext>
            </a:extLst>
          </p:cNvPr>
          <p:cNvCxnSpPr>
            <a:cxnSpLocks/>
          </p:cNvCxnSpPr>
          <p:nvPr/>
        </p:nvCxnSpPr>
        <p:spPr>
          <a:xfrm>
            <a:off x="3138505" y="2193795"/>
            <a:ext cx="2297894" cy="2638441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310FABB-6CA3-5133-8D31-300B36486584}"/>
                  </a:ext>
                </a:extLst>
              </p:cNvPr>
              <p:cNvSpPr txBox="1"/>
              <p:nvPr/>
            </p:nvSpPr>
            <p:spPr>
              <a:xfrm>
                <a:off x="2102097" y="636619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310FABB-6CA3-5133-8D31-300B364865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097" y="6366192"/>
                <a:ext cx="436945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0BAC75A-C1F7-1B38-A5B2-52BD1775F959}"/>
                  </a:ext>
                </a:extLst>
              </p:cNvPr>
              <p:cNvSpPr txBox="1"/>
              <p:nvPr/>
            </p:nvSpPr>
            <p:spPr>
              <a:xfrm>
                <a:off x="1065689" y="463117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0BAC75A-C1F7-1B38-A5B2-52BD1775F9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689" y="4631175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628787E-D2A9-3CBE-36D6-0D12ECEA052F}"/>
                  </a:ext>
                </a:extLst>
              </p:cNvPr>
              <p:cNvSpPr txBox="1"/>
              <p:nvPr/>
            </p:nvSpPr>
            <p:spPr>
              <a:xfrm>
                <a:off x="5359068" y="462171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628787E-D2A9-3CBE-36D6-0D12ECEA05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068" y="4621718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C02D7C5-CE69-601C-C7C2-CFA6CF8CDC1C}"/>
                  </a:ext>
                </a:extLst>
              </p:cNvPr>
              <p:cNvSpPr txBox="1"/>
              <p:nvPr/>
            </p:nvSpPr>
            <p:spPr>
              <a:xfrm>
                <a:off x="2853781" y="173255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C02D7C5-CE69-601C-C7C2-CFA6CF8CDC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781" y="1732558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CCC71F9F-D059-BD27-E0F1-E87F77A6AC07}"/>
              </a:ext>
            </a:extLst>
          </p:cNvPr>
          <p:cNvGrpSpPr/>
          <p:nvPr/>
        </p:nvGrpSpPr>
        <p:grpSpPr>
          <a:xfrm>
            <a:off x="1893330" y="3196633"/>
            <a:ext cx="436945" cy="462738"/>
            <a:chOff x="1893330" y="3196633"/>
            <a:chExt cx="436945" cy="462738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D1B33BC4-8183-9D85-D82B-63F0F7DB9040}"/>
                </a:ext>
              </a:extLst>
            </p:cNvPr>
            <p:cNvSpPr/>
            <p:nvPr/>
          </p:nvSpPr>
          <p:spPr>
            <a:xfrm>
              <a:off x="2213364" y="3559653"/>
              <a:ext cx="99718" cy="9971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D2A3761E-432A-1221-4950-451F9356DAE3}"/>
                    </a:ext>
                  </a:extLst>
                </p:cNvPr>
                <p:cNvSpPr txBox="1"/>
                <p:nvPr/>
              </p:nvSpPr>
              <p:spPr>
                <a:xfrm>
                  <a:off x="1893330" y="3196633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D2A3761E-432A-1221-4950-451F9356DAE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93330" y="3196633"/>
                  <a:ext cx="436945" cy="461665"/>
                </a:xfrm>
                <a:prstGeom prst="rect">
                  <a:avLst/>
                </a:prstGeom>
                <a:blipFill>
                  <a:blip r:embed="rId27"/>
                  <a:stretch>
                    <a:fillRect l="-5714" r="-2857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13F0909-E00F-83DC-510F-08B817D0D9B9}"/>
              </a:ext>
            </a:extLst>
          </p:cNvPr>
          <p:cNvGrpSpPr/>
          <p:nvPr/>
        </p:nvGrpSpPr>
        <p:grpSpPr>
          <a:xfrm>
            <a:off x="4304083" y="3154211"/>
            <a:ext cx="436945" cy="504087"/>
            <a:chOff x="4304083" y="3154211"/>
            <a:chExt cx="436945" cy="504087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2A5AE93E-6E2C-358B-1FEF-FAEF6FF30B16}"/>
                </a:ext>
              </a:extLst>
            </p:cNvPr>
            <p:cNvSpPr/>
            <p:nvPr/>
          </p:nvSpPr>
          <p:spPr>
            <a:xfrm>
              <a:off x="4308111" y="3558580"/>
              <a:ext cx="99718" cy="9971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E294A4AD-6FF1-6A72-5D84-BE4AF4702AE8}"/>
                    </a:ext>
                  </a:extLst>
                </p:cNvPr>
                <p:cNvSpPr txBox="1"/>
                <p:nvPr/>
              </p:nvSpPr>
              <p:spPr>
                <a:xfrm>
                  <a:off x="4304083" y="315421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E294A4AD-6FF1-6A72-5D84-BE4AF4702A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04083" y="3154211"/>
                  <a:ext cx="436945" cy="461665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27DE45DC-0101-79FA-A44B-F4DAD5853CFB}"/>
              </a:ext>
            </a:extLst>
          </p:cNvPr>
          <p:cNvGrpSpPr/>
          <p:nvPr/>
        </p:nvGrpSpPr>
        <p:grpSpPr>
          <a:xfrm>
            <a:off x="1569799" y="5500640"/>
            <a:ext cx="436945" cy="492416"/>
            <a:chOff x="1569799" y="5500640"/>
            <a:chExt cx="436945" cy="492416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2EF0E99-F390-45F4-6478-08F5F97D9F88}"/>
                </a:ext>
              </a:extLst>
            </p:cNvPr>
            <p:cNvSpPr/>
            <p:nvPr/>
          </p:nvSpPr>
          <p:spPr>
            <a:xfrm>
              <a:off x="1859558" y="5500640"/>
              <a:ext cx="99718" cy="9971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AA68D45-F471-0AF9-5963-5CBA671B47FF}"/>
                    </a:ext>
                  </a:extLst>
                </p:cNvPr>
                <p:cNvSpPr txBox="1"/>
                <p:nvPr/>
              </p:nvSpPr>
              <p:spPr>
                <a:xfrm>
                  <a:off x="1569799" y="553139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1AA68D45-F471-0AF9-5963-5CBA671B47F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69799" y="5531391"/>
                  <a:ext cx="436945" cy="461665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952F19E-243E-84B3-32B8-332F3F3EC80A}"/>
              </a:ext>
            </a:extLst>
          </p:cNvPr>
          <p:cNvGrpSpPr/>
          <p:nvPr/>
        </p:nvGrpSpPr>
        <p:grpSpPr>
          <a:xfrm>
            <a:off x="3850507" y="5503393"/>
            <a:ext cx="436945" cy="502781"/>
            <a:chOff x="3850507" y="5503393"/>
            <a:chExt cx="436945" cy="502781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E9A61F3-8A75-819E-C907-F08CF37E6C3D}"/>
                </a:ext>
              </a:extLst>
            </p:cNvPr>
            <p:cNvSpPr/>
            <p:nvPr/>
          </p:nvSpPr>
          <p:spPr>
            <a:xfrm>
              <a:off x="3965783" y="5503393"/>
              <a:ext cx="99718" cy="99718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7872568B-7B76-8740-76D0-215030DE63CB}"/>
                    </a:ext>
                  </a:extLst>
                </p:cNvPr>
                <p:cNvSpPr txBox="1"/>
                <p:nvPr/>
              </p:nvSpPr>
              <p:spPr>
                <a:xfrm>
                  <a:off x="3850507" y="5544509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7872568B-7B76-8740-76D0-215030DE63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0507" y="5544509"/>
                  <a:ext cx="436945" cy="461665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AFDAD6C2-3705-96B1-69EE-0063A06FB88A}"/>
                  </a:ext>
                </a:extLst>
              </p:cNvPr>
              <p:cNvSpPr/>
              <p:nvPr/>
            </p:nvSpPr>
            <p:spPr>
              <a:xfrm>
                <a:off x="3760354" y="92764"/>
                <a:ext cx="8338882" cy="1376551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𝑆𝐴𝐵𝐶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тетраедр. Точки</a:t>
                </a:r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середини ребер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𝐵𝑆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𝑆𝐶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𝐵𝐴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відповідно. Чи можна провести площину через прямі:</a:t>
                </a:r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AFDAD6C2-3705-96B1-69EE-0063A06FB8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0354" y="92764"/>
                <a:ext cx="8338882" cy="1376551"/>
              </a:xfrm>
              <a:prstGeom prst="roundRect">
                <a:avLst>
                  <a:gd name="adj" fmla="val 3670"/>
                </a:avLst>
              </a:prstGeom>
              <a:blipFill>
                <a:blip r:embed="rId31"/>
                <a:stretch>
                  <a:fillRect l="-1370" t="-5505" r="-1370" b="-128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92005F66-53BB-5676-1633-A3E07F535E42}"/>
              </a:ext>
            </a:extLst>
          </p:cNvPr>
          <p:cNvSpPr/>
          <p:nvPr/>
        </p:nvSpPr>
        <p:spPr>
          <a:xfrm>
            <a:off x="5452298" y="1588370"/>
            <a:ext cx="730847" cy="534051"/>
          </a:xfrm>
          <a:prstGeom prst="roundRect">
            <a:avLst>
              <a:gd name="adj" fmla="val 12257"/>
            </a:avLst>
          </a:prstGeom>
          <a:solidFill>
            <a:srgbClr val="3A6E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1D55DA89-7CEE-F2EC-01C7-2B7819DBBA06}"/>
                  </a:ext>
                </a:extLst>
              </p:cNvPr>
              <p:cNvSpPr/>
              <p:nvPr/>
            </p:nvSpPr>
            <p:spPr>
              <a:xfrm>
                <a:off x="6004337" y="1588372"/>
                <a:ext cx="1582233" cy="53405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𝑆𝐾</m:t>
                    </m:r>
                  </m:oMath>
                </a14:m>
                <a:r>
                  <a:rPr lang="en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𝐿𝑁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9" name="Rounded Rectangle 48">
                <a:extLst>
                  <a:ext uri="{FF2B5EF4-FFF2-40B4-BE49-F238E27FC236}">
                    <a16:creationId xmlns:a16="http://schemas.microsoft.com/office/drawing/2014/main" id="{1D55DA89-7CEE-F2EC-01C7-2B7819DBBA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4337" y="1588372"/>
                <a:ext cx="1582233" cy="534051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 l="-787" t="-11364" b="-2727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A191D39F-559E-A26A-47D2-B62221BA75EE}"/>
              </a:ext>
            </a:extLst>
          </p:cNvPr>
          <p:cNvSpPr/>
          <p:nvPr/>
        </p:nvSpPr>
        <p:spPr>
          <a:xfrm>
            <a:off x="7708631" y="1582819"/>
            <a:ext cx="730847" cy="534051"/>
          </a:xfrm>
          <a:prstGeom prst="roundRect">
            <a:avLst>
              <a:gd name="adj" fmla="val 12257"/>
            </a:avLst>
          </a:prstGeom>
          <a:solidFill>
            <a:srgbClr val="3A6E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0FFA078F-CDF1-1298-26A0-67EAD78BF152}"/>
                  </a:ext>
                </a:extLst>
              </p:cNvPr>
              <p:cNvSpPr/>
              <p:nvPr/>
            </p:nvSpPr>
            <p:spPr>
              <a:xfrm>
                <a:off x="8260670" y="1582821"/>
                <a:ext cx="1582233" cy="53405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𝐵𝑆</m:t>
                    </m:r>
                  </m:oMath>
                </a14:m>
                <a:r>
                  <a:rPr lang="en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𝐾𝑁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1" name="Rounded Rectangle 50">
                <a:extLst>
                  <a:ext uri="{FF2B5EF4-FFF2-40B4-BE49-F238E27FC236}">
                    <a16:creationId xmlns:a16="http://schemas.microsoft.com/office/drawing/2014/main" id="{0FFA078F-CDF1-1298-26A0-67EAD78BF1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0670" y="1582821"/>
                <a:ext cx="1582233" cy="534051"/>
              </a:xfrm>
              <a:prstGeom prst="roundRect">
                <a:avLst>
                  <a:gd name="adj" fmla="val 7356"/>
                </a:avLst>
              </a:prstGeom>
              <a:blipFill>
                <a:blip r:embed="rId33"/>
                <a:stretch>
                  <a:fillRect l="-787" t="-11364" b="-2727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7F376897-DBF8-6487-AA7A-5D222AED5FC1}"/>
              </a:ext>
            </a:extLst>
          </p:cNvPr>
          <p:cNvSpPr/>
          <p:nvPr/>
        </p:nvSpPr>
        <p:spPr>
          <a:xfrm>
            <a:off x="9964964" y="1582817"/>
            <a:ext cx="730847" cy="534051"/>
          </a:xfrm>
          <a:prstGeom prst="roundRect">
            <a:avLst>
              <a:gd name="adj" fmla="val 12257"/>
            </a:avLst>
          </a:prstGeom>
          <a:solidFill>
            <a:srgbClr val="3A6E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1BC428CF-443A-7731-A8EE-DFD1C3D34143}"/>
                  </a:ext>
                </a:extLst>
              </p:cNvPr>
              <p:cNvSpPr/>
              <p:nvPr/>
            </p:nvSpPr>
            <p:spPr>
              <a:xfrm>
                <a:off x="10517003" y="1582819"/>
                <a:ext cx="1582233" cy="53405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𝑆𝐾</m:t>
                    </m:r>
                  </m:oMath>
                </a14:m>
                <a:r>
                  <a:rPr lang="en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𝑀𝐾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3" name="Rounded Rectangle 52">
                <a:extLst>
                  <a:ext uri="{FF2B5EF4-FFF2-40B4-BE49-F238E27FC236}">
                    <a16:creationId xmlns:a16="http://schemas.microsoft.com/office/drawing/2014/main" id="{1BC428CF-443A-7731-A8EE-DFD1C3D341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7003" y="1582819"/>
                <a:ext cx="1582233" cy="534051"/>
              </a:xfrm>
              <a:prstGeom prst="roundRect">
                <a:avLst>
                  <a:gd name="adj" fmla="val 7356"/>
                </a:avLst>
              </a:prstGeom>
              <a:blipFill>
                <a:blip r:embed="rId34"/>
                <a:stretch>
                  <a:fillRect l="-787" t="-11364" b="-2727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F3324384-8CD0-3E25-FA35-985420754A49}"/>
              </a:ext>
            </a:extLst>
          </p:cNvPr>
          <p:cNvSpPr/>
          <p:nvPr/>
        </p:nvSpPr>
        <p:spPr>
          <a:xfrm>
            <a:off x="9964964" y="2250077"/>
            <a:ext cx="730847" cy="534051"/>
          </a:xfrm>
          <a:prstGeom prst="roundRect">
            <a:avLst>
              <a:gd name="adj" fmla="val 12257"/>
            </a:avLst>
          </a:prstGeom>
          <a:solidFill>
            <a:srgbClr val="3A6EA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C2031023-8471-84A8-1214-C912FEA0A7C7}"/>
                  </a:ext>
                </a:extLst>
              </p:cNvPr>
              <p:cNvSpPr/>
              <p:nvPr/>
            </p:nvSpPr>
            <p:spPr>
              <a:xfrm>
                <a:off x="10517003" y="2250079"/>
                <a:ext cx="1582233" cy="53405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</m:oMath>
                </a14:m>
                <a:r>
                  <a:rPr lang="en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𝐿𝐾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5" name="Rounded Rectangle 54">
                <a:extLst>
                  <a:ext uri="{FF2B5EF4-FFF2-40B4-BE49-F238E27FC236}">
                    <a16:creationId xmlns:a16="http://schemas.microsoft.com/office/drawing/2014/main" id="{C2031023-8471-84A8-1214-C912FEA0A7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7003" y="2250079"/>
                <a:ext cx="1582233" cy="534051"/>
              </a:xfrm>
              <a:prstGeom prst="roundRect">
                <a:avLst>
                  <a:gd name="adj" fmla="val 7356"/>
                </a:avLst>
              </a:prstGeom>
              <a:blipFill>
                <a:blip r:embed="rId35"/>
                <a:stretch>
                  <a:fillRect l="-787" t="-11364" b="-2727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55016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9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2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5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96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5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7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08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9" dur="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3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14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6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17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20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26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8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29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1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2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44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hidden="1">
            <a:hlinkClick r:id="rId12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4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8" action="ppaction://hlinksldjump"/>
            <a:extLst>
              <a:ext uri="{FF2B5EF4-FFF2-40B4-BE49-F238E27FC236}">
                <a16:creationId xmlns:a16="http://schemas.microsoft.com/office/drawing/2014/main" id="{3EAB1DBC-A8BB-EB8B-5881-71D4259B9481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20" action="ppaction://hlinksldjump"/>
            <a:extLst>
              <a:ext uri="{FF2B5EF4-FFF2-40B4-BE49-F238E27FC236}">
                <a16:creationId xmlns:a16="http://schemas.microsoft.com/office/drawing/2014/main" id="{AD6049B1-E750-03C7-D501-2C0A545CBDD8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12" action="ppaction://hlinksldjump"/>
            <a:extLst>
              <a:ext uri="{FF2B5EF4-FFF2-40B4-BE49-F238E27FC236}">
                <a16:creationId xmlns:a16="http://schemas.microsoft.com/office/drawing/2014/main" id="{459EA538-9931-7BE8-CF62-46E23874052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BB62326-C4E3-6481-D3B5-34A14DAB2B67}"/>
              </a:ext>
            </a:extLst>
          </p:cNvPr>
          <p:cNvSpPr/>
          <p:nvPr/>
        </p:nvSpPr>
        <p:spPr>
          <a:xfrm>
            <a:off x="1096439" y="92764"/>
            <a:ext cx="11002797" cy="1376551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Доведіть, що відрізки, які зʼєднують середини протилежних ребер тетраедра, мають спільну точку і в цій точці діляться навпіл.</a:t>
            </a:r>
            <a:endParaRPr lang="en-UA" sz="28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84A07F2-231F-AE09-D8EC-1BC78A435738}"/>
              </a:ext>
            </a:extLst>
          </p:cNvPr>
          <p:cNvCxnSpPr>
            <a:cxnSpLocks/>
          </p:cNvCxnSpPr>
          <p:nvPr/>
        </p:nvCxnSpPr>
        <p:spPr>
          <a:xfrm flipV="1">
            <a:off x="1502635" y="4785136"/>
            <a:ext cx="3963604" cy="48173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85D0EF-7EAC-277C-47B3-6FFF0364EDFD}"/>
              </a:ext>
            </a:extLst>
          </p:cNvPr>
          <p:cNvCxnSpPr>
            <a:cxnSpLocks/>
          </p:cNvCxnSpPr>
          <p:nvPr/>
        </p:nvCxnSpPr>
        <p:spPr>
          <a:xfrm flipH="1">
            <a:off x="2397643" y="2193796"/>
            <a:ext cx="740863" cy="4172761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70CF9F-2E4A-195F-8A4B-140B171593B5}"/>
                  </a:ext>
                </a:extLst>
              </p:cNvPr>
              <p:cNvSpPr txBox="1"/>
              <p:nvPr/>
            </p:nvSpPr>
            <p:spPr>
              <a:xfrm>
                <a:off x="2102097" y="636619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870CF9F-2E4A-195F-8A4B-140B171593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2097" y="6366192"/>
                <a:ext cx="436945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9B34283-0392-2419-E127-AEAF72556876}"/>
                  </a:ext>
                </a:extLst>
              </p:cNvPr>
              <p:cNvSpPr txBox="1"/>
              <p:nvPr/>
            </p:nvSpPr>
            <p:spPr>
              <a:xfrm>
                <a:off x="1065689" y="463117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9B34283-0392-2419-E127-AEAF725568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689" y="4631175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6E631A8-B066-FBBD-A221-24A22EB90FA7}"/>
                  </a:ext>
                </a:extLst>
              </p:cNvPr>
              <p:cNvSpPr txBox="1"/>
              <p:nvPr/>
            </p:nvSpPr>
            <p:spPr>
              <a:xfrm>
                <a:off x="5359068" y="462171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6E631A8-B066-FBBD-A221-24A22EB90F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068" y="4621718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B7F4370-530E-7FBE-5818-9C46E6B93BF1}"/>
                  </a:ext>
                </a:extLst>
              </p:cNvPr>
              <p:cNvSpPr txBox="1"/>
              <p:nvPr/>
            </p:nvSpPr>
            <p:spPr>
              <a:xfrm>
                <a:off x="2853781" y="173255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B7F4370-530E-7FBE-5818-9C46E6B93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781" y="1732558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A696F30-F1FB-281A-DBDD-8829BBEAFB46}"/>
                  </a:ext>
                </a:extLst>
              </p:cNvPr>
              <p:cNvSpPr txBox="1"/>
              <p:nvPr/>
            </p:nvSpPr>
            <p:spPr>
              <a:xfrm>
                <a:off x="1740641" y="3328191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A696F30-F1FB-281A-DBDD-8829BBEAFB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0641" y="3328191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4E3782-35EC-8C71-9BF2-AA23CA9F9B06}"/>
                  </a:ext>
                </a:extLst>
              </p:cNvPr>
              <p:cNvSpPr txBox="1"/>
              <p:nvPr/>
            </p:nvSpPr>
            <p:spPr>
              <a:xfrm>
                <a:off x="4402232" y="317608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4E3782-35EC-8C71-9BF2-AA23CA9F9B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232" y="3176085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C8E09F1-AD65-3DB8-BF24-35D8F167D8BE}"/>
                  </a:ext>
                </a:extLst>
              </p:cNvPr>
              <p:cNvSpPr txBox="1"/>
              <p:nvPr/>
            </p:nvSpPr>
            <p:spPr>
              <a:xfrm>
                <a:off x="1563524" y="546765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C8E09F1-AD65-3DB8-BF24-35D8F167D8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3524" y="5467659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42AAB4E-1E2E-29F9-C202-5E66D175DBB9}"/>
                  </a:ext>
                </a:extLst>
              </p:cNvPr>
              <p:cNvSpPr txBox="1"/>
              <p:nvPr/>
            </p:nvSpPr>
            <p:spPr>
              <a:xfrm>
                <a:off x="3901271" y="557603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42AAB4E-1E2E-29F9-C202-5E66D175D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1271" y="5576032"/>
                <a:ext cx="436945" cy="4616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BA62D7F-218E-CB99-0D97-0720A1FCE693}"/>
              </a:ext>
            </a:extLst>
          </p:cNvPr>
          <p:cNvCxnSpPr>
            <a:cxnSpLocks/>
          </p:cNvCxnSpPr>
          <p:nvPr/>
        </p:nvCxnSpPr>
        <p:spPr>
          <a:xfrm>
            <a:off x="2263223" y="3603570"/>
            <a:ext cx="1778880" cy="1940961"/>
          </a:xfrm>
          <a:prstGeom prst="line">
            <a:avLst/>
          </a:prstGeom>
          <a:ln w="28575" cap="rnd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24216C7-6CBE-D5A5-150F-3373BB6F9D76}"/>
              </a:ext>
            </a:extLst>
          </p:cNvPr>
          <p:cNvCxnSpPr>
            <a:cxnSpLocks/>
          </p:cNvCxnSpPr>
          <p:nvPr/>
        </p:nvCxnSpPr>
        <p:spPr>
          <a:xfrm flipH="1">
            <a:off x="1904096" y="3603178"/>
            <a:ext cx="2508575" cy="1941353"/>
          </a:xfrm>
          <a:prstGeom prst="line">
            <a:avLst/>
          </a:prstGeom>
          <a:ln w="28575" cap="rnd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DA12B01-F2D4-5D5C-CB67-04F7F192D338}"/>
              </a:ext>
            </a:extLst>
          </p:cNvPr>
          <p:cNvCxnSpPr>
            <a:cxnSpLocks/>
          </p:cNvCxnSpPr>
          <p:nvPr/>
        </p:nvCxnSpPr>
        <p:spPr>
          <a:xfrm flipH="1">
            <a:off x="1902765" y="3607349"/>
            <a:ext cx="360457" cy="1939329"/>
          </a:xfrm>
          <a:prstGeom prst="line">
            <a:avLst/>
          </a:prstGeom>
          <a:ln w="28575" cap="rnd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581DFA2-3E97-D339-139A-69F670E5E27C}"/>
              </a:ext>
            </a:extLst>
          </p:cNvPr>
          <p:cNvCxnSpPr>
            <a:cxnSpLocks/>
          </p:cNvCxnSpPr>
          <p:nvPr/>
        </p:nvCxnSpPr>
        <p:spPr>
          <a:xfrm flipH="1">
            <a:off x="4040020" y="3607349"/>
            <a:ext cx="367115" cy="1930802"/>
          </a:xfrm>
          <a:prstGeom prst="line">
            <a:avLst/>
          </a:prstGeom>
          <a:ln w="28575" cap="rnd">
            <a:solidFill>
              <a:srgbClr val="FFFF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3D176E4-626A-48DF-25DD-475DAE805195}"/>
              </a:ext>
            </a:extLst>
          </p:cNvPr>
          <p:cNvCxnSpPr>
            <a:cxnSpLocks/>
          </p:cNvCxnSpPr>
          <p:nvPr/>
        </p:nvCxnSpPr>
        <p:spPr>
          <a:xfrm>
            <a:off x="1902765" y="5546678"/>
            <a:ext cx="2139010" cy="0"/>
          </a:xfrm>
          <a:prstGeom prst="line">
            <a:avLst/>
          </a:prstGeom>
          <a:ln w="28575" cap="rnd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DEEA77D0-ACD6-F865-48A9-19222555E91C}"/>
              </a:ext>
            </a:extLst>
          </p:cNvPr>
          <p:cNvCxnSpPr>
            <a:cxnSpLocks/>
          </p:cNvCxnSpPr>
          <p:nvPr/>
        </p:nvCxnSpPr>
        <p:spPr>
          <a:xfrm>
            <a:off x="2263222" y="3603178"/>
            <a:ext cx="2139010" cy="0"/>
          </a:xfrm>
          <a:prstGeom prst="line">
            <a:avLst/>
          </a:prstGeom>
          <a:ln w="28575" cap="rnd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BA01F7C-DB46-9CD1-443A-20A8D8FE7B7A}"/>
              </a:ext>
            </a:extLst>
          </p:cNvPr>
          <p:cNvCxnSpPr>
            <a:cxnSpLocks/>
          </p:cNvCxnSpPr>
          <p:nvPr/>
        </p:nvCxnSpPr>
        <p:spPr>
          <a:xfrm flipH="1" flipV="1">
            <a:off x="1502635" y="4834383"/>
            <a:ext cx="895008" cy="154719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ADD5CB-9395-B69F-EA88-761129D07EAB}"/>
              </a:ext>
            </a:extLst>
          </p:cNvPr>
          <p:cNvCxnSpPr>
            <a:cxnSpLocks/>
          </p:cNvCxnSpPr>
          <p:nvPr/>
        </p:nvCxnSpPr>
        <p:spPr>
          <a:xfrm flipV="1">
            <a:off x="2397643" y="4777873"/>
            <a:ext cx="3068596" cy="1603701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8ECF403-C269-A1CE-6EB4-8DCD5B1DD156}"/>
              </a:ext>
            </a:extLst>
          </p:cNvPr>
          <p:cNvCxnSpPr>
            <a:cxnSpLocks/>
          </p:cNvCxnSpPr>
          <p:nvPr/>
        </p:nvCxnSpPr>
        <p:spPr>
          <a:xfrm flipH="1">
            <a:off x="1502635" y="2193797"/>
            <a:ext cx="1635870" cy="2639512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B6B5E48-4A90-F622-0396-3E3315D38095}"/>
              </a:ext>
            </a:extLst>
          </p:cNvPr>
          <p:cNvCxnSpPr>
            <a:cxnSpLocks/>
          </p:cNvCxnSpPr>
          <p:nvPr/>
        </p:nvCxnSpPr>
        <p:spPr>
          <a:xfrm>
            <a:off x="3138505" y="2193795"/>
            <a:ext cx="2327734" cy="2583687"/>
          </a:xfrm>
          <a:prstGeom prst="line">
            <a:avLst/>
          </a:prstGeom>
          <a:ln w="28575" cap="rnd">
            <a:solidFill>
              <a:srgbClr val="FFFFFF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156D8779-4F42-E63C-F7B4-4A25FDCC74ED}"/>
              </a:ext>
            </a:extLst>
          </p:cNvPr>
          <p:cNvSpPr/>
          <p:nvPr/>
        </p:nvSpPr>
        <p:spPr>
          <a:xfrm>
            <a:off x="2213364" y="3559653"/>
            <a:ext cx="99718" cy="99718"/>
          </a:xfrm>
          <a:prstGeom prst="ellipse">
            <a:avLst/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396DF01-163A-4C8D-AF34-E9CBC5BC265D}"/>
              </a:ext>
            </a:extLst>
          </p:cNvPr>
          <p:cNvSpPr/>
          <p:nvPr/>
        </p:nvSpPr>
        <p:spPr>
          <a:xfrm>
            <a:off x="4346211" y="3560426"/>
            <a:ext cx="99718" cy="99718"/>
          </a:xfrm>
          <a:prstGeom prst="ellipse">
            <a:avLst/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33CD4D9-4CDC-9483-8F79-34A4B4D76949}"/>
              </a:ext>
            </a:extLst>
          </p:cNvPr>
          <p:cNvSpPr/>
          <p:nvPr/>
        </p:nvSpPr>
        <p:spPr>
          <a:xfrm>
            <a:off x="1859558" y="5491115"/>
            <a:ext cx="99718" cy="99718"/>
          </a:xfrm>
          <a:prstGeom prst="ellipse">
            <a:avLst/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DA52EB4-8AFA-EE54-BBE3-B9A3E166B0B6}"/>
              </a:ext>
            </a:extLst>
          </p:cNvPr>
          <p:cNvSpPr/>
          <p:nvPr/>
        </p:nvSpPr>
        <p:spPr>
          <a:xfrm>
            <a:off x="3982052" y="5485684"/>
            <a:ext cx="99718" cy="99718"/>
          </a:xfrm>
          <a:prstGeom prst="ellipse">
            <a:avLst/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F589CDE-4BE4-B487-C887-05D49B2B3CD1}"/>
              </a:ext>
            </a:extLst>
          </p:cNvPr>
          <p:cNvSpPr/>
          <p:nvPr/>
        </p:nvSpPr>
        <p:spPr>
          <a:xfrm>
            <a:off x="3101785" y="4531572"/>
            <a:ext cx="99718" cy="99718"/>
          </a:xfrm>
          <a:prstGeom prst="ellipse">
            <a:avLst/>
          </a:prstGeom>
          <a:solidFill>
            <a:srgbClr val="FFFF00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BC15F05A-C9B2-F843-11A9-0F767BA23C43}"/>
                  </a:ext>
                </a:extLst>
              </p:cNvPr>
              <p:cNvSpPr txBox="1"/>
              <p:nvPr/>
            </p:nvSpPr>
            <p:spPr>
              <a:xfrm>
                <a:off x="2976891" y="405718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BC15F05A-C9B2-F843-11A9-0F767BA23C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6891" y="4057185"/>
                <a:ext cx="436945" cy="46166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0" name="Group 99">
            <a:extLst>
              <a:ext uri="{FF2B5EF4-FFF2-40B4-BE49-F238E27FC236}">
                <a16:creationId xmlns:a16="http://schemas.microsoft.com/office/drawing/2014/main" id="{F6543FBB-B992-407E-D6E7-62EC9AE86072}"/>
              </a:ext>
            </a:extLst>
          </p:cNvPr>
          <p:cNvGrpSpPr/>
          <p:nvPr/>
        </p:nvGrpSpPr>
        <p:grpSpPr>
          <a:xfrm>
            <a:off x="2306199" y="4101656"/>
            <a:ext cx="1657770" cy="747987"/>
            <a:chOff x="2306199" y="4101656"/>
            <a:chExt cx="1657770" cy="747987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C7C58DC-CB49-8583-1AB9-3683AAE4D42B}"/>
                </a:ext>
              </a:extLst>
            </p:cNvPr>
            <p:cNvCxnSpPr>
              <a:cxnSpLocks/>
            </p:cNvCxnSpPr>
            <p:nvPr/>
          </p:nvCxnSpPr>
          <p:spPr>
            <a:xfrm>
              <a:off x="2768074" y="4372964"/>
              <a:ext cx="809217" cy="436258"/>
            </a:xfrm>
            <a:prstGeom prst="line">
              <a:avLst/>
            </a:prstGeom>
            <a:ln w="28575" cap="rnd">
              <a:solidFill>
                <a:srgbClr val="FFFF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CB649374-4D0C-2E3A-3037-C055A1CE6624}"/>
                    </a:ext>
                  </a:extLst>
                </p:cNvPr>
                <p:cNvSpPr txBox="1"/>
                <p:nvPr/>
              </p:nvSpPr>
              <p:spPr>
                <a:xfrm>
                  <a:off x="2306199" y="4101656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CB649374-4D0C-2E3A-3037-C055A1CE66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06199" y="4101656"/>
                  <a:ext cx="436945" cy="461665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3A7736C4-EE5A-37A4-9F58-8B45B7DAA568}"/>
                </a:ext>
              </a:extLst>
            </p:cNvPr>
            <p:cNvSpPr/>
            <p:nvPr/>
          </p:nvSpPr>
          <p:spPr>
            <a:xfrm>
              <a:off x="2699382" y="4310173"/>
              <a:ext cx="99718" cy="99718"/>
            </a:xfrm>
            <a:prstGeom prst="ellipse">
              <a:avLst/>
            </a:prstGeom>
            <a:solidFill>
              <a:srgbClr val="FFFF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05B55968-1740-AE4A-4C75-7B47F16B2BCE}"/>
                    </a:ext>
                  </a:extLst>
                </p:cNvPr>
                <p:cNvSpPr txBox="1"/>
                <p:nvPr/>
              </p:nvSpPr>
              <p:spPr>
                <a:xfrm>
                  <a:off x="3527024" y="4386566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05B55968-1740-AE4A-4C75-7B47F16B2B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27024" y="4386566"/>
                  <a:ext cx="436945" cy="461665"/>
                </a:xfrm>
                <a:prstGeom prst="rect">
                  <a:avLst/>
                </a:prstGeom>
                <a:blipFill>
                  <a:blip r:embed="rId33"/>
                  <a:stretch>
                    <a:fillRect l="-2857" r="-2857" b="-1351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F63B5016-66D9-7209-C4C3-1297D8796DEB}"/>
                </a:ext>
              </a:extLst>
            </p:cNvPr>
            <p:cNvSpPr/>
            <p:nvPr/>
          </p:nvSpPr>
          <p:spPr>
            <a:xfrm>
              <a:off x="3486734" y="4749925"/>
              <a:ext cx="99718" cy="99718"/>
            </a:xfrm>
            <a:prstGeom prst="ellipse">
              <a:avLst/>
            </a:prstGeom>
            <a:solidFill>
              <a:srgbClr val="FFFF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</p:spTree>
    <p:extLst>
      <p:ext uri="{BB962C8B-B14F-4D97-AF65-F5344CB8AC3E}">
        <p14:creationId xmlns:p14="http://schemas.microsoft.com/office/powerpoint/2010/main" val="2900867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"/>
                            </p:stCondLst>
                            <p:childTnLst>
                              <p:par>
                                <p:cTn id="6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/>
      <p:bldP spid="14" grpId="0"/>
      <p:bldP spid="15" grpId="0"/>
      <p:bldP spid="16" grpId="0"/>
      <p:bldP spid="19" grpId="0"/>
      <p:bldP spid="22" grpId="0"/>
      <p:bldP spid="25" grpId="0"/>
      <p:bldP spid="28" grpId="0"/>
      <p:bldP spid="18" grpId="0" animBg="1"/>
      <p:bldP spid="21" grpId="0" animBg="1"/>
      <p:bldP spid="24" grpId="0" animBg="1"/>
      <p:bldP spid="27" grpId="0" animBg="1"/>
      <p:bldP spid="70" grpId="0" animBg="1"/>
      <p:bldP spid="7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hlinkClick r:id="rId16" action="ppaction://hlinksldjump"/>
            <a:extLst>
              <a:ext uri="{FF2B5EF4-FFF2-40B4-BE49-F238E27FC236}">
                <a16:creationId xmlns:a16="http://schemas.microsoft.com/office/drawing/2014/main" id="{F2AE2F28-CC0D-6EEA-7431-E6420925D13F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3" name="Picture 2">
            <a:hlinkClick r:id="rId18" action="ppaction://hlinksldjump"/>
            <a:extLst>
              <a:ext uri="{FF2B5EF4-FFF2-40B4-BE49-F238E27FC236}">
                <a16:creationId xmlns:a16="http://schemas.microsoft.com/office/drawing/2014/main" id="{15EC5BD3-6C77-2820-676A-7836E4CA18A3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D17BA9AD-E385-ECFD-EA1C-286D44665FBF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8F7E93B2-A65A-6C46-075E-2A061EC2396F}"/>
                  </a:ext>
                </a:extLst>
              </p:cNvPr>
              <p:cNvSpPr/>
              <p:nvPr/>
            </p:nvSpPr>
            <p:spPr>
              <a:xfrm>
                <a:off x="1096439" y="92764"/>
                <a:ext cx="11002797" cy="1376551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паралелограм,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∉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- середини відрізків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𝑆𝐴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𝑆𝐵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𝑆𝐶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𝑆𝐷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відповідно. Знайдіть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</m:t>
                        </m:r>
                      </m:e>
                      <m:sub>
                        <m:sSub>
                          <m:sSubPr>
                            <m:ctrlPr>
                              <a:rPr lang="uk-UA" sz="280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k-UA" sz="280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k-UA" sz="280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k-UA" sz="280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rgbClr val="34526E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𝑃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𝐴𝐵𝐶𝐷</m:t>
                        </m:r>
                      </m:sub>
                    </m:sSub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=32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см</a:t>
                </a:r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8F7E93B2-A65A-6C46-075E-2A061EC239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439" y="92764"/>
                <a:ext cx="11002797" cy="1376551"/>
              </a:xfrm>
              <a:prstGeom prst="roundRect">
                <a:avLst>
                  <a:gd name="adj" fmla="val 3670"/>
                </a:avLst>
              </a:prstGeom>
              <a:blipFill>
                <a:blip r:embed="rId22"/>
                <a:stretch>
                  <a:fillRect l="-1038" t="-6422" r="-1038" b="-100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 сполучна лінія 69">
            <a:extLst>
              <a:ext uri="{FF2B5EF4-FFF2-40B4-BE49-F238E27FC236}">
                <a16:creationId xmlns:a16="http://schemas.microsoft.com/office/drawing/2014/main" id="{BFBF2527-C709-0CEE-DBED-B6DFA936D856}"/>
              </a:ext>
            </a:extLst>
          </p:cNvPr>
          <p:cNvCxnSpPr>
            <a:cxnSpLocks/>
          </p:cNvCxnSpPr>
          <p:nvPr/>
        </p:nvCxnSpPr>
        <p:spPr>
          <a:xfrm>
            <a:off x="3368213" y="2195262"/>
            <a:ext cx="0" cy="3169441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7">
            <a:extLst>
              <a:ext uri="{FF2B5EF4-FFF2-40B4-BE49-F238E27FC236}">
                <a16:creationId xmlns:a16="http://schemas.microsoft.com/office/drawing/2014/main" id="{895FF9BA-0D5F-F789-9F4B-5BB6D9D8CFFD}"/>
              </a:ext>
            </a:extLst>
          </p:cNvPr>
          <p:cNvCxnSpPr>
            <a:cxnSpLocks/>
          </p:cNvCxnSpPr>
          <p:nvPr/>
        </p:nvCxnSpPr>
        <p:spPr>
          <a:xfrm>
            <a:off x="2432806" y="4853010"/>
            <a:ext cx="2898228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40">
            <a:extLst>
              <a:ext uri="{FF2B5EF4-FFF2-40B4-BE49-F238E27FC236}">
                <a16:creationId xmlns:a16="http://schemas.microsoft.com/office/drawing/2014/main" id="{842F0A36-8FEB-DE2F-BB91-4A522A86C248}"/>
              </a:ext>
            </a:extLst>
          </p:cNvPr>
          <p:cNvCxnSpPr>
            <a:cxnSpLocks/>
          </p:cNvCxnSpPr>
          <p:nvPr/>
        </p:nvCxnSpPr>
        <p:spPr>
          <a:xfrm>
            <a:off x="1378706" y="5940977"/>
            <a:ext cx="289822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44">
            <a:extLst>
              <a:ext uri="{FF2B5EF4-FFF2-40B4-BE49-F238E27FC236}">
                <a16:creationId xmlns:a16="http://schemas.microsoft.com/office/drawing/2014/main" id="{81B1E3C6-A2E2-9CD6-D050-D0F3909F8465}"/>
              </a:ext>
            </a:extLst>
          </p:cNvPr>
          <p:cNvCxnSpPr>
            <a:cxnSpLocks/>
          </p:cNvCxnSpPr>
          <p:nvPr/>
        </p:nvCxnSpPr>
        <p:spPr>
          <a:xfrm flipV="1">
            <a:off x="1378706" y="4853011"/>
            <a:ext cx="1054100" cy="1087966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48">
            <a:extLst>
              <a:ext uri="{FF2B5EF4-FFF2-40B4-BE49-F238E27FC236}">
                <a16:creationId xmlns:a16="http://schemas.microsoft.com/office/drawing/2014/main" id="{9392A1EB-14A9-80EE-4E48-15885B713D01}"/>
              </a:ext>
            </a:extLst>
          </p:cNvPr>
          <p:cNvCxnSpPr>
            <a:cxnSpLocks/>
          </p:cNvCxnSpPr>
          <p:nvPr/>
        </p:nvCxnSpPr>
        <p:spPr>
          <a:xfrm flipV="1">
            <a:off x="4276934" y="4853010"/>
            <a:ext cx="1054100" cy="108796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50">
            <a:extLst>
              <a:ext uri="{FF2B5EF4-FFF2-40B4-BE49-F238E27FC236}">
                <a16:creationId xmlns:a16="http://schemas.microsoft.com/office/drawing/2014/main" id="{0189C338-D166-55E0-DA2D-B3A2DCBCDA40}"/>
              </a:ext>
            </a:extLst>
          </p:cNvPr>
          <p:cNvCxnSpPr>
            <a:cxnSpLocks/>
          </p:cNvCxnSpPr>
          <p:nvPr/>
        </p:nvCxnSpPr>
        <p:spPr>
          <a:xfrm flipV="1">
            <a:off x="1378706" y="2156844"/>
            <a:ext cx="1992714" cy="378413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59">
            <a:extLst>
              <a:ext uri="{FF2B5EF4-FFF2-40B4-BE49-F238E27FC236}">
                <a16:creationId xmlns:a16="http://schemas.microsoft.com/office/drawing/2014/main" id="{2A87818D-09E7-ECC9-81C6-E24688863F15}"/>
              </a:ext>
            </a:extLst>
          </p:cNvPr>
          <p:cNvCxnSpPr>
            <a:cxnSpLocks/>
          </p:cNvCxnSpPr>
          <p:nvPr/>
        </p:nvCxnSpPr>
        <p:spPr>
          <a:xfrm flipH="1" flipV="1">
            <a:off x="3371420" y="2148828"/>
            <a:ext cx="1959616" cy="270418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60">
            <a:extLst>
              <a:ext uri="{FF2B5EF4-FFF2-40B4-BE49-F238E27FC236}">
                <a16:creationId xmlns:a16="http://schemas.microsoft.com/office/drawing/2014/main" id="{458C066A-5A65-A267-FF6B-BF03AFDA9196}"/>
              </a:ext>
            </a:extLst>
          </p:cNvPr>
          <p:cNvCxnSpPr>
            <a:cxnSpLocks/>
          </p:cNvCxnSpPr>
          <p:nvPr/>
        </p:nvCxnSpPr>
        <p:spPr>
          <a:xfrm flipH="1" flipV="1">
            <a:off x="3371420" y="2148829"/>
            <a:ext cx="905516" cy="379214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64">
            <a:extLst>
              <a:ext uri="{FF2B5EF4-FFF2-40B4-BE49-F238E27FC236}">
                <a16:creationId xmlns:a16="http://schemas.microsoft.com/office/drawing/2014/main" id="{704E60D7-49B2-FD4A-AC47-D8FD5F29CAE4}"/>
              </a:ext>
            </a:extLst>
          </p:cNvPr>
          <p:cNvCxnSpPr>
            <a:cxnSpLocks/>
          </p:cNvCxnSpPr>
          <p:nvPr/>
        </p:nvCxnSpPr>
        <p:spPr>
          <a:xfrm flipV="1">
            <a:off x="2444546" y="2156844"/>
            <a:ext cx="930080" cy="2686367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93">
            <a:extLst>
              <a:ext uri="{FF2B5EF4-FFF2-40B4-BE49-F238E27FC236}">
                <a16:creationId xmlns:a16="http://schemas.microsoft.com/office/drawing/2014/main" id="{50D5D513-1B33-2DAA-9922-4596EF15E33D}"/>
              </a:ext>
            </a:extLst>
          </p:cNvPr>
          <p:cNvCxnSpPr>
            <a:cxnSpLocks/>
          </p:cNvCxnSpPr>
          <p:nvPr/>
        </p:nvCxnSpPr>
        <p:spPr>
          <a:xfrm flipV="1">
            <a:off x="1410166" y="4861027"/>
            <a:ext cx="3871314" cy="1070151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95">
            <a:extLst>
              <a:ext uri="{FF2B5EF4-FFF2-40B4-BE49-F238E27FC236}">
                <a16:creationId xmlns:a16="http://schemas.microsoft.com/office/drawing/2014/main" id="{A6D2C7F5-EECD-61F9-FA1A-9CB9252E1399}"/>
              </a:ext>
            </a:extLst>
          </p:cNvPr>
          <p:cNvCxnSpPr>
            <a:cxnSpLocks/>
          </p:cNvCxnSpPr>
          <p:nvPr/>
        </p:nvCxnSpPr>
        <p:spPr>
          <a:xfrm flipH="1" flipV="1">
            <a:off x="2451317" y="4857020"/>
            <a:ext cx="1811288" cy="107655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40">
            <a:extLst>
              <a:ext uri="{FF2B5EF4-FFF2-40B4-BE49-F238E27FC236}">
                <a16:creationId xmlns:a16="http://schemas.microsoft.com/office/drawing/2014/main" id="{22B7F132-5068-BCA6-83F5-C24D5D2C1BB0}"/>
              </a:ext>
            </a:extLst>
          </p:cNvPr>
          <p:cNvCxnSpPr>
            <a:cxnSpLocks/>
          </p:cNvCxnSpPr>
          <p:nvPr/>
        </p:nvCxnSpPr>
        <p:spPr>
          <a:xfrm>
            <a:off x="2256451" y="4273569"/>
            <a:ext cx="160776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44">
            <a:extLst>
              <a:ext uri="{FF2B5EF4-FFF2-40B4-BE49-F238E27FC236}">
                <a16:creationId xmlns:a16="http://schemas.microsoft.com/office/drawing/2014/main" id="{B4590228-8699-5C16-F187-8793A3F17760}"/>
              </a:ext>
            </a:extLst>
          </p:cNvPr>
          <p:cNvCxnSpPr>
            <a:cxnSpLocks/>
          </p:cNvCxnSpPr>
          <p:nvPr/>
        </p:nvCxnSpPr>
        <p:spPr>
          <a:xfrm flipV="1">
            <a:off x="2256451" y="3653862"/>
            <a:ext cx="600417" cy="619707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40">
            <a:extLst>
              <a:ext uri="{FF2B5EF4-FFF2-40B4-BE49-F238E27FC236}">
                <a16:creationId xmlns:a16="http://schemas.microsoft.com/office/drawing/2014/main" id="{BF7D0A5C-C3B1-2E03-4E50-40918970EB88}"/>
              </a:ext>
            </a:extLst>
          </p:cNvPr>
          <p:cNvCxnSpPr>
            <a:cxnSpLocks/>
          </p:cNvCxnSpPr>
          <p:nvPr/>
        </p:nvCxnSpPr>
        <p:spPr>
          <a:xfrm>
            <a:off x="2856868" y="3653862"/>
            <a:ext cx="1607760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сполучна лінія 44">
            <a:extLst>
              <a:ext uri="{FF2B5EF4-FFF2-40B4-BE49-F238E27FC236}">
                <a16:creationId xmlns:a16="http://schemas.microsoft.com/office/drawing/2014/main" id="{92B8A73E-8203-087D-3CF2-8330EEA8D63D}"/>
              </a:ext>
            </a:extLst>
          </p:cNvPr>
          <p:cNvCxnSpPr>
            <a:cxnSpLocks/>
          </p:cNvCxnSpPr>
          <p:nvPr/>
        </p:nvCxnSpPr>
        <p:spPr>
          <a:xfrm flipV="1">
            <a:off x="3864211" y="3657870"/>
            <a:ext cx="600417" cy="61970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63">
            <a:extLst>
              <a:ext uri="{FF2B5EF4-FFF2-40B4-BE49-F238E27FC236}">
                <a16:creationId xmlns:a16="http://schemas.microsoft.com/office/drawing/2014/main" id="{AC1B6C8B-4427-62DE-1DAC-329BFFD4D583}"/>
              </a:ext>
            </a:extLst>
          </p:cNvPr>
          <p:cNvSpPr/>
          <p:nvPr/>
        </p:nvSpPr>
        <p:spPr>
          <a:xfrm>
            <a:off x="3310551" y="5336033"/>
            <a:ext cx="118532" cy="118532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CFA3853-E46A-F3FF-1F19-DAD73173FC26}"/>
                  </a:ext>
                </a:extLst>
              </p:cNvPr>
              <p:cNvSpPr txBox="1"/>
              <p:nvPr/>
            </p:nvSpPr>
            <p:spPr>
              <a:xfrm>
                <a:off x="986347" y="5875365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CFA3853-E46A-F3FF-1F19-DAD73173F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347" y="5875365"/>
                <a:ext cx="436945" cy="523220"/>
              </a:xfrm>
              <a:prstGeom prst="rect">
                <a:avLst/>
              </a:prstGeom>
              <a:blipFill>
                <a:blip r:embed="rId23"/>
                <a:stretch>
                  <a:fillRect l="-2857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20D5217-D325-346C-5CF7-E96C1307CCC0}"/>
                  </a:ext>
                </a:extLst>
              </p:cNvPr>
              <p:cNvSpPr txBox="1"/>
              <p:nvPr/>
            </p:nvSpPr>
            <p:spPr>
              <a:xfrm>
                <a:off x="2065880" y="447125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20D5217-D325-346C-5CF7-E96C1307CC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5880" y="4471257"/>
                <a:ext cx="436945" cy="523220"/>
              </a:xfrm>
              <a:prstGeom prst="rect">
                <a:avLst/>
              </a:prstGeom>
              <a:blipFill>
                <a:blip r:embed="rId24"/>
                <a:stretch>
                  <a:fillRect l="-5556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AB4D586-D634-39F9-BC21-A76D452BEF4B}"/>
                  </a:ext>
                </a:extLst>
              </p:cNvPr>
              <p:cNvSpPr txBox="1"/>
              <p:nvPr/>
            </p:nvSpPr>
            <p:spPr>
              <a:xfrm>
                <a:off x="5281480" y="447059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AB4D586-D634-39F9-BC21-A76D452BE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1480" y="4470593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999C40A-F36F-8A43-FF4E-B469EE68C5B8}"/>
                  </a:ext>
                </a:extLst>
              </p:cNvPr>
              <p:cNvSpPr txBox="1"/>
              <p:nvPr/>
            </p:nvSpPr>
            <p:spPr>
              <a:xfrm>
                <a:off x="4207047" y="5875365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999C40A-F36F-8A43-FF4E-B469EE68C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7047" y="5875365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8571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514B8C1-C545-1118-0B3A-E4550EF743AB}"/>
                  </a:ext>
                </a:extLst>
              </p:cNvPr>
              <p:cNvSpPr txBox="1"/>
              <p:nvPr/>
            </p:nvSpPr>
            <p:spPr>
              <a:xfrm>
                <a:off x="3156153" y="167471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514B8C1-C545-1118-0B3A-E4550EF743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6153" y="1674710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4ADF55E-6DE0-274E-2007-3B41E7479B35}"/>
                  </a:ext>
                </a:extLst>
              </p:cNvPr>
              <p:cNvSpPr txBox="1"/>
              <p:nvPr/>
            </p:nvSpPr>
            <p:spPr>
              <a:xfrm>
                <a:off x="1722491" y="3887604"/>
                <a:ext cx="4907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4ADF55E-6DE0-274E-2007-3B41E7479B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491" y="3887604"/>
                <a:ext cx="490736" cy="523220"/>
              </a:xfrm>
              <a:prstGeom prst="rect">
                <a:avLst/>
              </a:prstGeom>
              <a:blipFill>
                <a:blip r:embed="rId28"/>
                <a:stretch>
                  <a:fillRect l="-7500" r="-10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91F4DF3-6BB3-B545-AD04-4258FF46CD2D}"/>
                  </a:ext>
                </a:extLst>
              </p:cNvPr>
              <p:cNvSpPr txBox="1"/>
              <p:nvPr/>
            </p:nvSpPr>
            <p:spPr>
              <a:xfrm>
                <a:off x="2890988" y="3151253"/>
                <a:ext cx="4907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F91F4DF3-6BB3-B545-AD04-4258FF46CD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0988" y="3151253"/>
                <a:ext cx="490736" cy="523220"/>
              </a:xfrm>
              <a:prstGeom prst="rect">
                <a:avLst/>
              </a:prstGeom>
              <a:blipFill>
                <a:blip r:embed="rId29"/>
                <a:stretch>
                  <a:fillRect l="-5000" r="-7500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A1BE953-65CB-FDB1-2AE2-7C70C81EBC3C}"/>
                  </a:ext>
                </a:extLst>
              </p:cNvPr>
              <p:cNvSpPr txBox="1"/>
              <p:nvPr/>
            </p:nvSpPr>
            <p:spPr>
              <a:xfrm>
                <a:off x="4402788" y="3261817"/>
                <a:ext cx="4907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A1BE953-65CB-FDB1-2AE2-7C70C81EBC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788" y="3261817"/>
                <a:ext cx="490736" cy="523220"/>
              </a:xfrm>
              <a:prstGeom prst="rect">
                <a:avLst/>
              </a:prstGeom>
              <a:blipFill>
                <a:blip r:embed="rId30"/>
                <a:stretch>
                  <a:fillRect l="-5000" r="-2500"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87EAE6F-50C0-0226-EB1C-B19714D61126}"/>
                  </a:ext>
                </a:extLst>
              </p:cNvPr>
              <p:cNvSpPr txBox="1"/>
              <p:nvPr/>
            </p:nvSpPr>
            <p:spPr>
              <a:xfrm>
                <a:off x="3912052" y="4068082"/>
                <a:ext cx="49073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087EAE6F-50C0-0226-EB1C-B19714D611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2052" y="4068082"/>
                <a:ext cx="490736" cy="523220"/>
              </a:xfrm>
              <a:prstGeom prst="rect">
                <a:avLst/>
              </a:prstGeom>
              <a:blipFill>
                <a:blip r:embed="rId31"/>
                <a:stretch>
                  <a:fillRect l="-7692" r="-10256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449220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9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5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300"/>
                            </p:stCondLst>
                            <p:childTnLst>
                              <p:par>
                                <p:cTn id="5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8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rc 13">
            <a:extLst>
              <a:ext uri="{FF2B5EF4-FFF2-40B4-BE49-F238E27FC236}">
                <a16:creationId xmlns:a16="http://schemas.microsoft.com/office/drawing/2014/main" id="{C82EF6C3-1159-4BCC-910E-20B421613268}"/>
              </a:ext>
            </a:extLst>
          </p:cNvPr>
          <p:cNvSpPr/>
          <p:nvPr/>
        </p:nvSpPr>
        <p:spPr>
          <a:xfrm rot="14674279">
            <a:off x="4900001" y="5532343"/>
            <a:ext cx="788310" cy="788310"/>
          </a:xfrm>
          <a:prstGeom prst="arc">
            <a:avLst>
              <a:gd name="adj1" fmla="val 17783554"/>
              <a:gd name="adj2" fmla="val 20725291"/>
            </a:avLst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5DAEE333-D320-AF66-868E-21801B39C7A6}"/>
              </a:ext>
            </a:extLst>
          </p:cNvPr>
          <p:cNvSpPr/>
          <p:nvPr/>
        </p:nvSpPr>
        <p:spPr>
          <a:xfrm rot="7295962">
            <a:off x="3228622" y="3374465"/>
            <a:ext cx="788310" cy="788310"/>
          </a:xfrm>
          <a:prstGeom prst="arc">
            <a:avLst>
              <a:gd name="adj1" fmla="val 17712318"/>
              <a:gd name="adj2" fmla="val 20201522"/>
            </a:avLst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2129179E-09BA-2415-616E-20AE92F0C4E4}"/>
              </a:ext>
            </a:extLst>
          </p:cNvPr>
          <p:cNvSpPr/>
          <p:nvPr/>
        </p:nvSpPr>
        <p:spPr>
          <a:xfrm rot="7295962">
            <a:off x="3118429" y="3227556"/>
            <a:ext cx="1008694" cy="1008694"/>
          </a:xfrm>
          <a:prstGeom prst="arc">
            <a:avLst>
              <a:gd name="adj1" fmla="val 17775589"/>
              <a:gd name="adj2" fmla="val 20299616"/>
            </a:avLst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7D8E213F-931A-87D4-D35C-05051257161F}"/>
              </a:ext>
            </a:extLst>
          </p:cNvPr>
          <p:cNvSpPr/>
          <p:nvPr/>
        </p:nvSpPr>
        <p:spPr>
          <a:xfrm rot="7295962">
            <a:off x="2523147" y="2480538"/>
            <a:ext cx="788310" cy="788310"/>
          </a:xfrm>
          <a:prstGeom prst="arc">
            <a:avLst>
              <a:gd name="adj1" fmla="val 17712318"/>
              <a:gd name="adj2" fmla="val 20201522"/>
            </a:avLst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0D9BFEC-4C15-00D4-9B39-D90EE38B49E2}"/>
              </a:ext>
            </a:extLst>
          </p:cNvPr>
          <p:cNvSpPr/>
          <p:nvPr/>
        </p:nvSpPr>
        <p:spPr>
          <a:xfrm rot="7295962">
            <a:off x="2412954" y="2333629"/>
            <a:ext cx="1008694" cy="1008694"/>
          </a:xfrm>
          <a:prstGeom prst="arc">
            <a:avLst>
              <a:gd name="adj1" fmla="val 17775589"/>
              <a:gd name="adj2" fmla="val 20299616"/>
            </a:avLst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97610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745545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6" name="Picture 115">
            <a:hlinkClick r:id="rId12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23" name="Picture 122" hidden="1">
            <a:hlinkClick r:id="rId16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2" name="Picture 1">
            <a:hlinkClick r:id="rId18" action="ppaction://hlinksldjump"/>
            <a:extLst>
              <a:ext uri="{FF2B5EF4-FFF2-40B4-BE49-F238E27FC236}">
                <a16:creationId xmlns:a16="http://schemas.microsoft.com/office/drawing/2014/main" id="{B356F1A1-7705-4213-BCE7-06094A5BA427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/>
          <a:stretch/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0B060E0F-1695-09CF-2BB0-E73D6C6E69F6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6" name="Picture 5">
            <a:hlinkClick r:id="rId22" action="ppaction://hlinksldjump"/>
            <a:extLst>
              <a:ext uri="{FF2B5EF4-FFF2-40B4-BE49-F238E27FC236}">
                <a16:creationId xmlns:a16="http://schemas.microsoft.com/office/drawing/2014/main" id="{30AB3BC3-DCF8-75B4-702B-EBF80FA2C43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76251" y="3156235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BC84ED23-3ECC-AF05-EDDA-D3049681D5A9}"/>
                  </a:ext>
                </a:extLst>
              </p:cNvPr>
              <p:cNvSpPr/>
              <p:nvPr/>
            </p:nvSpPr>
            <p:spPr>
              <a:xfrm>
                <a:off x="1096439" y="92764"/>
                <a:ext cx="11002797" cy="1857178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Через кінець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відрізка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</m:oMath>
                </a14:m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побудували площину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Через кінець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точку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відрізка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побудували паралельні прямі, що перетинають площину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в точках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Знайдіть довжину відрізка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якщо:</a:t>
                </a:r>
                <a:endParaRPr lang="en-UA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BC84ED23-3ECC-AF05-EDDA-D3049681D5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439" y="92764"/>
                <a:ext cx="11002797" cy="1857178"/>
              </a:xfrm>
              <a:prstGeom prst="roundRect">
                <a:avLst>
                  <a:gd name="adj" fmla="val 3670"/>
                </a:avLst>
              </a:prstGeom>
              <a:blipFill>
                <a:blip r:embed="rId24"/>
                <a:stretch>
                  <a:fillRect l="-1038" t="-2721" r="-923" b="-748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 сполучна лінія 40">
            <a:extLst>
              <a:ext uri="{FF2B5EF4-FFF2-40B4-BE49-F238E27FC236}">
                <a16:creationId xmlns:a16="http://schemas.microsoft.com/office/drawing/2014/main" id="{FB7670E3-73FD-BAC8-5632-625731C0B151}"/>
              </a:ext>
            </a:extLst>
          </p:cNvPr>
          <p:cNvCxnSpPr>
            <a:cxnSpLocks/>
          </p:cNvCxnSpPr>
          <p:nvPr/>
        </p:nvCxnSpPr>
        <p:spPr>
          <a:xfrm>
            <a:off x="1316598" y="6508801"/>
            <a:ext cx="4110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сполучна лінія 44">
            <a:extLst>
              <a:ext uri="{FF2B5EF4-FFF2-40B4-BE49-F238E27FC236}">
                <a16:creationId xmlns:a16="http://schemas.microsoft.com/office/drawing/2014/main" id="{1ED21C26-DA1B-C308-5224-5CF358D59AB6}"/>
              </a:ext>
            </a:extLst>
          </p:cNvPr>
          <p:cNvCxnSpPr>
            <a:cxnSpLocks/>
          </p:cNvCxnSpPr>
          <p:nvPr/>
        </p:nvCxnSpPr>
        <p:spPr>
          <a:xfrm flipV="1">
            <a:off x="1316598" y="5163671"/>
            <a:ext cx="826957" cy="134513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40">
            <a:extLst>
              <a:ext uri="{FF2B5EF4-FFF2-40B4-BE49-F238E27FC236}">
                <a16:creationId xmlns:a16="http://schemas.microsoft.com/office/drawing/2014/main" id="{1BE5FAC6-D9E9-6A8A-0063-A841604C55C5}"/>
              </a:ext>
            </a:extLst>
          </p:cNvPr>
          <p:cNvCxnSpPr>
            <a:cxnSpLocks/>
          </p:cNvCxnSpPr>
          <p:nvPr/>
        </p:nvCxnSpPr>
        <p:spPr>
          <a:xfrm>
            <a:off x="2066237" y="5929702"/>
            <a:ext cx="322792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40">
            <a:extLst>
              <a:ext uri="{FF2B5EF4-FFF2-40B4-BE49-F238E27FC236}">
                <a16:creationId xmlns:a16="http://schemas.microsoft.com/office/drawing/2014/main" id="{BC7AF85F-B81C-5CEC-102F-0B1F974CEC26}"/>
              </a:ext>
            </a:extLst>
          </p:cNvPr>
          <p:cNvCxnSpPr>
            <a:cxnSpLocks/>
          </p:cNvCxnSpPr>
          <p:nvPr/>
        </p:nvCxnSpPr>
        <p:spPr>
          <a:xfrm>
            <a:off x="2941223" y="2956300"/>
            <a:ext cx="2352934" cy="297340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40">
            <a:extLst>
              <a:ext uri="{FF2B5EF4-FFF2-40B4-BE49-F238E27FC236}">
                <a16:creationId xmlns:a16="http://schemas.microsoft.com/office/drawing/2014/main" id="{2A707DAC-02F4-BCD9-190C-0BC6887E53FC}"/>
              </a:ext>
            </a:extLst>
          </p:cNvPr>
          <p:cNvCxnSpPr>
            <a:cxnSpLocks/>
          </p:cNvCxnSpPr>
          <p:nvPr/>
        </p:nvCxnSpPr>
        <p:spPr>
          <a:xfrm flipH="1">
            <a:off x="2066237" y="2956299"/>
            <a:ext cx="874986" cy="297340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сполучна лінія 40">
            <a:extLst>
              <a:ext uri="{FF2B5EF4-FFF2-40B4-BE49-F238E27FC236}">
                <a16:creationId xmlns:a16="http://schemas.microsoft.com/office/drawing/2014/main" id="{C7B13298-7940-198E-6C8A-A6AF91560561}"/>
              </a:ext>
            </a:extLst>
          </p:cNvPr>
          <p:cNvCxnSpPr>
            <a:cxnSpLocks/>
          </p:cNvCxnSpPr>
          <p:nvPr/>
        </p:nvCxnSpPr>
        <p:spPr>
          <a:xfrm flipH="1">
            <a:off x="3034430" y="3863474"/>
            <a:ext cx="608030" cy="20662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143E8FC-16BD-C2E0-677F-2E88C77C8994}"/>
                  </a:ext>
                </a:extLst>
              </p:cNvPr>
              <p:cNvSpPr txBox="1"/>
              <p:nvPr/>
            </p:nvSpPr>
            <p:spPr>
              <a:xfrm>
                <a:off x="1603206" y="581162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143E8FC-16BD-C2E0-677F-2E88C77C89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3206" y="5811626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8571" r="-25714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88A336C-C2A0-365D-A0C5-6AC5253DD4A5}"/>
                  </a:ext>
                </a:extLst>
              </p:cNvPr>
              <p:cNvSpPr txBox="1"/>
              <p:nvPr/>
            </p:nvSpPr>
            <p:spPr>
              <a:xfrm>
                <a:off x="5214199" y="581162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88A336C-C2A0-365D-A0C5-6AC5253DD4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4199" y="5811626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5714" r="-200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8B163B6-9A39-4F70-732F-D36AC2AB1522}"/>
                  </a:ext>
                </a:extLst>
              </p:cNvPr>
              <p:cNvSpPr txBox="1"/>
              <p:nvPr/>
            </p:nvSpPr>
            <p:spPr>
              <a:xfrm>
                <a:off x="2733971" y="245312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8B163B6-9A39-4F70-732F-D36AC2AB1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971" y="2453120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8571"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2019FA0-D128-52FB-E2D0-1AB91119876F}"/>
                  </a:ext>
                </a:extLst>
              </p:cNvPr>
              <p:cNvSpPr txBox="1"/>
              <p:nvPr/>
            </p:nvSpPr>
            <p:spPr>
              <a:xfrm>
                <a:off x="3640765" y="341375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2019FA0-D128-52FB-E2D0-1AB911198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765" y="3413758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11F7F99-FF3F-AF8C-5EB1-CCFCE92FFEBB}"/>
                  </a:ext>
                </a:extLst>
              </p:cNvPr>
              <p:cNvSpPr txBox="1"/>
              <p:nvPr/>
            </p:nvSpPr>
            <p:spPr>
              <a:xfrm>
                <a:off x="2750723" y="590966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11F7F99-FF3F-AF8C-5EB1-CCFCE92FFE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723" y="5909660"/>
                <a:ext cx="436945" cy="523220"/>
              </a:xfrm>
              <a:prstGeom prst="rect">
                <a:avLst/>
              </a:prstGeom>
              <a:blipFill>
                <a:blip r:embed="rId29"/>
                <a:stretch>
                  <a:fillRect l="-5556" r="-11111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 сполучна лінія 40">
            <a:extLst>
              <a:ext uri="{FF2B5EF4-FFF2-40B4-BE49-F238E27FC236}">
                <a16:creationId xmlns:a16="http://schemas.microsoft.com/office/drawing/2014/main" id="{F5C524F6-1A9C-25B5-4647-C09B32F6B882}"/>
              </a:ext>
            </a:extLst>
          </p:cNvPr>
          <p:cNvCxnSpPr>
            <a:cxnSpLocks/>
          </p:cNvCxnSpPr>
          <p:nvPr/>
        </p:nvCxnSpPr>
        <p:spPr>
          <a:xfrm>
            <a:off x="2143555" y="5163671"/>
            <a:ext cx="4110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 сполучна лінія 44">
            <a:extLst>
              <a:ext uri="{FF2B5EF4-FFF2-40B4-BE49-F238E27FC236}">
                <a16:creationId xmlns:a16="http://schemas.microsoft.com/office/drawing/2014/main" id="{2C609588-76D1-2FD9-E077-6927B3093B60}"/>
              </a:ext>
            </a:extLst>
          </p:cNvPr>
          <p:cNvCxnSpPr>
            <a:cxnSpLocks/>
          </p:cNvCxnSpPr>
          <p:nvPr/>
        </p:nvCxnSpPr>
        <p:spPr>
          <a:xfrm flipV="1">
            <a:off x="5427142" y="5163671"/>
            <a:ext cx="826957" cy="134513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83A3B9A-12CE-A5C9-1E78-A78ABDFE8F6B}"/>
                  </a:ext>
                </a:extLst>
              </p:cNvPr>
              <p:cNvSpPr txBox="1"/>
              <p:nvPr/>
            </p:nvSpPr>
            <p:spPr>
              <a:xfrm>
                <a:off x="5713587" y="501417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D83A3B9A-12CE-A5C9-1E78-A78ABDFE8F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587" y="5014174"/>
                <a:ext cx="436945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70A053BE-1CFC-9F82-389E-66BB5C661CE2}"/>
              </a:ext>
            </a:extLst>
          </p:cNvPr>
          <p:cNvSpPr/>
          <p:nvPr/>
        </p:nvSpPr>
        <p:spPr>
          <a:xfrm>
            <a:off x="6832650" y="2152208"/>
            <a:ext cx="795660" cy="804089"/>
          </a:xfrm>
          <a:prstGeom prst="roundRect">
            <a:avLst>
              <a:gd name="adj" fmla="val 12257"/>
            </a:avLst>
          </a:prstGeom>
          <a:solidFill>
            <a:srgbClr val="5666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222230BA-0BC6-1872-F624-26D11FF2A01A}"/>
                  </a:ext>
                </a:extLst>
              </p:cNvPr>
              <p:cNvSpPr/>
              <p:nvPr/>
            </p:nvSpPr>
            <p:spPr>
              <a:xfrm>
                <a:off x="7342094" y="2152210"/>
                <a:ext cx="4752296" cy="80408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A" sz="280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  <m:sSub>
                      <m:sSubPr>
                        <m:ctrlPr>
                          <a:rPr lang="en-UA" sz="280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=10 </m:t>
                    </m:r>
                    <m:r>
                      <m:rPr>
                        <m:nor/>
                      </m:rPr>
                      <a:rPr lang="uk-UA" sz="2800" b="0" i="0" dirty="0" smtClean="0">
                        <a:solidFill>
                          <a:srgbClr val="4246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см</m:t>
                    </m:r>
                  </m:oMath>
                </a14:m>
                <a:r>
                  <a:rPr lang="en-UA" sz="28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𝑀𝑆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𝑆𝑁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=2:3</m:t>
                    </m:r>
                  </m:oMath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7" name="Rounded Rectangle 46">
                <a:extLst>
                  <a:ext uri="{FF2B5EF4-FFF2-40B4-BE49-F238E27FC236}">
                    <a16:creationId xmlns:a16="http://schemas.microsoft.com/office/drawing/2014/main" id="{222230BA-0BC6-1872-F624-26D11FF2A0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094" y="2152210"/>
                <a:ext cx="4752296" cy="804089"/>
              </a:xfrm>
              <a:prstGeom prst="roundRect">
                <a:avLst>
                  <a:gd name="adj" fmla="val 7356"/>
                </a:avLst>
              </a:prstGeom>
              <a:blipFill>
                <a:blip r:embed="rId31"/>
                <a:stretch>
                  <a:fillRect l="-266" b="-151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2986A82-2830-9466-3BA3-8FABA8E1D692}"/>
              </a:ext>
            </a:extLst>
          </p:cNvPr>
          <p:cNvSpPr/>
          <p:nvPr/>
        </p:nvSpPr>
        <p:spPr>
          <a:xfrm>
            <a:off x="6832650" y="3097611"/>
            <a:ext cx="795660" cy="804089"/>
          </a:xfrm>
          <a:prstGeom prst="roundRect">
            <a:avLst>
              <a:gd name="adj" fmla="val 12257"/>
            </a:avLst>
          </a:prstGeom>
          <a:solidFill>
            <a:srgbClr val="5666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32DDC5FC-D635-C111-AC1E-163723FA78E1}"/>
                  </a:ext>
                </a:extLst>
              </p:cNvPr>
              <p:cNvSpPr/>
              <p:nvPr/>
            </p:nvSpPr>
            <p:spPr>
              <a:xfrm>
                <a:off x="7342094" y="3097613"/>
                <a:ext cx="4752296" cy="804089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A" sz="280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𝑆</m:t>
                    </m:r>
                    <m:sSub>
                      <m:sSubPr>
                        <m:ctrlPr>
                          <a:rPr lang="en-UA" sz="280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2800" b="0" i="1" dirty="0" smtClean="0">
                            <a:solidFill>
                              <a:srgbClr val="42465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uk-UA" sz="2800" b="0" i="1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8</m:t>
                    </m:r>
                    <m:r>
                      <m:rPr>
                        <m:nor/>
                      </m:rPr>
                      <a:rPr lang="uk-UA" sz="2800" b="0" i="0" dirty="0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uk-UA" sz="2800" dirty="0">
                        <a:solidFill>
                          <a:srgbClr val="4246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с</m:t>
                    </m:r>
                    <m:r>
                      <m:rPr>
                        <m:nor/>
                      </m:rPr>
                      <a:rPr lang="uk-UA" sz="2800" dirty="0" smtClean="0">
                        <a:solidFill>
                          <a:srgbClr val="42465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м</m:t>
                    </m:r>
                  </m:oMath>
                </a14:m>
                <a:r>
                  <a:rPr lang="en-UA" sz="28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𝑀𝑁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𝑀𝑆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uk-UA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2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:</m:t>
                    </m:r>
                    <m:r>
                      <a:rPr lang="uk-UA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1</m:t>
                    </m:r>
                  </m:oMath>
                </a14:m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32DDC5FC-D635-C111-AC1E-163723FA78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094" y="3097613"/>
                <a:ext cx="4752296" cy="804089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 l="-266" b="-307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E79E891-7983-4129-B2DA-77F10C3D6377}"/>
                  </a:ext>
                </a:extLst>
              </p:cNvPr>
              <p:cNvSpPr txBox="1"/>
              <p:nvPr/>
            </p:nvSpPr>
            <p:spPr>
              <a:xfrm>
                <a:off x="2190556" y="533762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E79E891-7983-4129-B2DA-77F10C3D63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0556" y="5337627"/>
                <a:ext cx="436945" cy="523220"/>
              </a:xfrm>
              <a:prstGeom prst="rect">
                <a:avLst/>
              </a:prstGeom>
              <a:blipFill>
                <a:blip r:embed="rId33"/>
                <a:stretch>
                  <a:fillRect l="-14286" r="-14286" b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40985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  <p:bldP spid="21" grpId="0" animBg="1"/>
      <p:bldP spid="15" grpId="0" animBg="1"/>
      <p:bldP spid="16" grpId="0" animBg="1"/>
      <p:bldP spid="33" grpId="0" animBg="1"/>
      <p:bldP spid="34" grpId="0"/>
      <p:bldP spid="35" grpId="0"/>
      <p:bldP spid="38" grpId="0"/>
      <p:bldP spid="39" grpId="0"/>
      <p:bldP spid="41" grpId="0"/>
      <p:bldP spid="45" grpId="0"/>
      <p:bldP spid="46" grpId="0" animBg="1"/>
      <p:bldP spid="47" grpId="0" animBg="1"/>
      <p:bldP spid="9" grpId="0" animBg="1"/>
      <p:bldP spid="10" grpId="0" animBg="1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10189</TotalTime>
  <Words>468</Words>
  <Application>Microsoft Macintosh PowerPoint</Application>
  <PresentationFormat>Widescreen</PresentationFormat>
  <Paragraphs>118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10 // www.matnova.com.ua</dc:title>
  <dc:subject>САЙТ МАТЕМАТИКА НОВА, РОЗРОБКИ УРОКІВ ГЕОМЕТРІЇ 10 КЛАС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2024-09-09T14:48:14Z</dcterms:modified>
  <cp:category>Розробки уроків з геометрії www.matnova.com.ua</cp:category>
</cp:coreProperties>
</file>