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4" r:id="rId2"/>
    <p:sldId id="284" r:id="rId3"/>
    <p:sldId id="276" r:id="rId4"/>
    <p:sldId id="285" r:id="rId5"/>
    <p:sldId id="286" r:id="rId6"/>
    <p:sldId id="287" r:id="rId7"/>
    <p:sldId id="296" r:id="rId8"/>
    <p:sldId id="295" r:id="rId9"/>
    <p:sldId id="290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FF6700"/>
    <a:srgbClr val="4F6D7A"/>
    <a:srgbClr val="34526E"/>
    <a:srgbClr val="3A6EA5"/>
    <a:srgbClr val="FFFFFF"/>
    <a:srgbClr val="424651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4FA9EF-0BDD-1040-8977-A69429CB1BEE}" v="2" dt="2024-09-09T14:50:30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0"/>
    <p:restoredTop sz="94638"/>
  </p:normalViewPr>
  <p:slideViewPr>
    <p:cSldViewPr snapToGrid="0">
      <p:cViewPr varScale="1">
        <p:scale>
          <a:sx n="109" d="100"/>
          <a:sy n="109" d="100"/>
        </p:scale>
        <p:origin x="52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54FA9EF-0BDD-1040-8977-A69429CB1BEE}"/>
    <pc:docChg chg="modSld">
      <pc:chgData name="Kulinich Bohdan" userId="48e65c9f34e137d0" providerId="LiveId" clId="{254FA9EF-0BDD-1040-8977-A69429CB1BEE}" dt="2024-09-09T14:50:30.208" v="1" actId="20577"/>
      <pc:docMkLst>
        <pc:docMk/>
      </pc:docMkLst>
      <pc:sldChg chg="modSp">
        <pc:chgData name="Kulinich Bohdan" userId="48e65c9f34e137d0" providerId="LiveId" clId="{254FA9EF-0BDD-1040-8977-A69429CB1BEE}" dt="2024-09-09T14:50:30.208" v="1" actId="20577"/>
        <pc:sldMkLst>
          <pc:docMk/>
          <pc:sldMk cId="3667384021" sldId="296"/>
        </pc:sldMkLst>
        <pc:spChg chg="mod">
          <ac:chgData name="Kulinich Bohdan" userId="48e65c9f34e137d0" providerId="LiveId" clId="{254FA9EF-0BDD-1040-8977-A69429CB1BEE}" dt="2024-09-09T14:50:30.208" v="1" actId="20577"/>
          <ac:spMkLst>
            <pc:docMk/>
            <pc:sldMk cId="3667384021" sldId="296"/>
            <ac:spMk id="10" creationId="{32DDC5FC-D635-C111-AC1E-163723FA78E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C706E147-606D-4B41-AA50-BFB07DB522AA}"/>
    <pc:docChg chg="modSld">
      <pc:chgData name="Kulinich Bohdan" userId="48e65c9f34e137d0" providerId="LiveId" clId="{C706E147-606D-4B41-AA50-BFB07DB522AA}" dt="2023-08-11T15:47:38.536" v="0"/>
      <pc:docMkLst>
        <pc:docMk/>
      </pc:docMkLst>
      <pc:sldChg chg="addSp modSp modAnim">
        <pc:chgData name="Kulinich Bohdan" userId="48e65c9f34e137d0" providerId="LiveId" clId="{C706E147-606D-4B41-AA50-BFB07DB522AA}" dt="2023-08-11T15:47:38.536" v="0"/>
        <pc:sldMkLst>
          <pc:docMk/>
          <pc:sldMk cId="3313802318" sldId="284"/>
        </pc:sldMkLst>
        <pc:spChg chg="add mod">
          <ac:chgData name="Kulinich Bohdan" userId="48e65c9f34e137d0" providerId="LiveId" clId="{C706E147-606D-4B41-AA50-BFB07DB522AA}" dt="2023-08-11T15:47:38.536" v="0"/>
          <ac:spMkLst>
            <pc:docMk/>
            <pc:sldMk cId="3313802318" sldId="284"/>
            <ac:spMk id="3" creationId="{1B376FD9-FB6A-4EA0-63BA-3E6FB4D89964}"/>
          </ac:spMkLst>
        </pc:sp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31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5.xml"/><Relationship Id="rId22" Type="http://schemas.openxmlformats.org/officeDocument/2006/relationships/slide" Target="slide6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8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5.png"/><Relationship Id="rId26" Type="http://schemas.openxmlformats.org/officeDocument/2006/relationships/image" Target="../media/image42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34" Type="http://schemas.openxmlformats.org/officeDocument/2006/relationships/image" Target="../media/image50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30.png"/><Relationship Id="rId25" Type="http://schemas.openxmlformats.org/officeDocument/2006/relationships/image" Target="../media/image41.png"/><Relationship Id="rId33" Type="http://schemas.openxmlformats.org/officeDocument/2006/relationships/image" Target="../media/image49.png"/><Relationship Id="rId2" Type="http://schemas.openxmlformats.org/officeDocument/2006/relationships/image" Target="../media/image7.png"/><Relationship Id="rId16" Type="http://schemas.openxmlformats.org/officeDocument/2006/relationships/slide" Target="slide5.xml"/><Relationship Id="rId20" Type="http://schemas.openxmlformats.org/officeDocument/2006/relationships/image" Target="../media/image18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slide" Target="slide8.xml"/><Relationship Id="rId19" Type="http://schemas.openxmlformats.org/officeDocument/2006/relationships/slide" Target="slide7.xml"/><Relationship Id="rId31" Type="http://schemas.openxmlformats.org/officeDocument/2006/relationships/image" Target="../media/image47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image" Target="../media/image19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8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slide" Target="slide4.xml"/><Relationship Id="rId26" Type="http://schemas.openxmlformats.org/officeDocument/2006/relationships/image" Target="../media/image42.png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2.png"/><Relationship Id="rId12" Type="http://schemas.openxmlformats.org/officeDocument/2006/relationships/slide" Target="slide6.xml"/><Relationship Id="rId17" Type="http://schemas.openxmlformats.org/officeDocument/2006/relationships/image" Target="../media/image16.png"/><Relationship Id="rId25" Type="http://schemas.openxmlformats.org/officeDocument/2006/relationships/image" Target="../media/image41.png"/><Relationship Id="rId33" Type="http://schemas.openxmlformats.org/officeDocument/2006/relationships/image" Target="../media/image57.png"/><Relationship Id="rId2" Type="http://schemas.openxmlformats.org/officeDocument/2006/relationships/image" Target="../media/image7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40.png"/><Relationship Id="rId32" Type="http://schemas.openxmlformats.org/officeDocument/2006/relationships/image" Target="../media/image56.png"/><Relationship Id="rId5" Type="http://schemas.openxmlformats.org/officeDocument/2006/relationships/image" Target="../media/image10.png"/><Relationship Id="rId15" Type="http://schemas.openxmlformats.org/officeDocument/2006/relationships/image" Target="../media/image13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31" Type="http://schemas.openxmlformats.org/officeDocument/2006/relationships/image" Target="../media/image5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9.png"/><Relationship Id="rId27" Type="http://schemas.openxmlformats.org/officeDocument/2006/relationships/image" Target="../media/image52.png"/><Relationship Id="rId30" Type="http://schemas.openxmlformats.org/officeDocument/2006/relationships/image" Target="../media/image54.png"/><Relationship Id="rId8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9.xml"/><Relationship Id="rId18" Type="http://schemas.openxmlformats.org/officeDocument/2006/relationships/slide" Target="slide4.xml"/><Relationship Id="rId26" Type="http://schemas.openxmlformats.org/officeDocument/2006/relationships/image" Target="../media/image62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61.png"/><Relationship Id="rId2" Type="http://schemas.openxmlformats.org/officeDocument/2006/relationships/image" Target="../media/image8.png"/><Relationship Id="rId16" Type="http://schemas.openxmlformats.org/officeDocument/2006/relationships/slide" Target="slide5.xml"/><Relationship Id="rId20" Type="http://schemas.openxmlformats.org/officeDocument/2006/relationships/slide" Target="slide7.xml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60.png"/><Relationship Id="rId5" Type="http://schemas.openxmlformats.org/officeDocument/2006/relationships/image" Target="../media/image11.png"/><Relationship Id="rId15" Type="http://schemas.openxmlformats.org/officeDocument/2006/relationships/image" Target="../media/image7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31" Type="http://schemas.openxmlformats.org/officeDocument/2006/relationships/image" Target="../media/image67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image" Target="../media/image15.png"/><Relationship Id="rId26" Type="http://schemas.openxmlformats.org/officeDocument/2006/relationships/image" Target="../media/image33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slide" Target="slide5.xml"/><Relationship Id="rId25" Type="http://schemas.openxmlformats.org/officeDocument/2006/relationships/image" Target="../media/image32.png"/><Relationship Id="rId33" Type="http://schemas.openxmlformats.org/officeDocument/2006/relationships/image" Target="../media/image70.png"/><Relationship Id="rId2" Type="http://schemas.openxmlformats.org/officeDocument/2006/relationships/image" Target="../media/image7.png"/><Relationship Id="rId16" Type="http://schemas.openxmlformats.org/officeDocument/2006/relationships/image" Target="../media/image31.png"/><Relationship Id="rId20" Type="http://schemas.openxmlformats.org/officeDocument/2006/relationships/image" Target="../media/image17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69.png"/><Relationship Id="rId32" Type="http://schemas.openxmlformats.org/officeDocument/2006/relationships/image" Target="../media/image68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8" Type="http://schemas.openxmlformats.org/officeDocument/2006/relationships/image" Target="../media/image35.png"/><Relationship Id="rId10" Type="http://schemas.openxmlformats.org/officeDocument/2006/relationships/slide" Target="slide8.xml"/><Relationship Id="rId19" Type="http://schemas.openxmlformats.org/officeDocument/2006/relationships/slide" Target="slide4.xml"/><Relationship Id="rId31" Type="http://schemas.openxmlformats.org/officeDocument/2006/relationships/image" Target="../media/image38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image" Target="../media/image1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31.png"/><Relationship Id="rId2" Type="http://schemas.openxmlformats.org/officeDocument/2006/relationships/image" Target="../media/image7.png"/><Relationship Id="rId16" Type="http://schemas.openxmlformats.org/officeDocument/2006/relationships/slide" Target="slide7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86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slide" Target="slide8.xml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21" Type="http://schemas.openxmlformats.org/officeDocument/2006/relationships/slide" Target="slide4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slide" Target="slide5.xml"/><Relationship Id="rId10" Type="http://schemas.openxmlformats.org/officeDocument/2006/relationships/slide" Target="slide8.xml"/><Relationship Id="rId19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6.png"/><Relationship Id="rId2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in a black and white photo&#10;&#10;Description automatically generated with low confidence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859" y="0"/>
            <a:ext cx="503628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30941" y="3772525"/>
            <a:ext cx="11017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Досвід – це просто назва, яку ми даємо нашим помилкам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5822257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Оскар Уайльд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</a:t>
            </a:r>
            <a:endParaRPr lang="en-UA" sz="4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04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09.09.2024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376FD9-FB6A-4EA0-63BA-3E6FB4D89964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D216EC-F4B2-543D-67CE-CAF1AB42E304}"/>
              </a:ext>
            </a:extLst>
          </p:cNvPr>
          <p:cNvCxnSpPr>
            <a:cxnSpLocks/>
          </p:cNvCxnSpPr>
          <p:nvPr/>
        </p:nvCxnSpPr>
        <p:spPr>
          <a:xfrm flipH="1">
            <a:off x="1360415" y="3922807"/>
            <a:ext cx="1137620" cy="1691029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EEDCF7-3CF4-A4CC-F861-64C27772FDA3}"/>
                  </a:ext>
                </a:extLst>
              </p:cNvPr>
              <p:cNvSpPr txBox="1"/>
              <p:nvPr/>
            </p:nvSpPr>
            <p:spPr>
              <a:xfrm>
                <a:off x="1011782" y="555053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EEDCF7-3CF4-A4CC-F861-64C27772F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82" y="5550538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082CB8-6A45-C5CC-4D30-2A9CE3A2E328}"/>
              </a:ext>
            </a:extLst>
          </p:cNvPr>
          <p:cNvCxnSpPr>
            <a:cxnSpLocks/>
          </p:cNvCxnSpPr>
          <p:nvPr/>
        </p:nvCxnSpPr>
        <p:spPr>
          <a:xfrm>
            <a:off x="1360415" y="5613836"/>
            <a:ext cx="3251342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6EFAED-A56F-C54E-56A6-CE8EB62EE533}"/>
              </a:ext>
            </a:extLst>
          </p:cNvPr>
          <p:cNvCxnSpPr>
            <a:cxnSpLocks/>
          </p:cNvCxnSpPr>
          <p:nvPr/>
        </p:nvCxnSpPr>
        <p:spPr>
          <a:xfrm flipH="1">
            <a:off x="1361195" y="873127"/>
            <a:ext cx="1343701" cy="474070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35CCC1B-D63B-0F8A-E14A-777FB6CAEA28}"/>
              </a:ext>
            </a:extLst>
          </p:cNvPr>
          <p:cNvCxnSpPr>
            <a:cxnSpLocks/>
          </p:cNvCxnSpPr>
          <p:nvPr/>
        </p:nvCxnSpPr>
        <p:spPr>
          <a:xfrm>
            <a:off x="2498035" y="3922807"/>
            <a:ext cx="3251342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71F8941-8934-FB3C-6A3B-9D7EE28FA8F2}"/>
              </a:ext>
            </a:extLst>
          </p:cNvPr>
          <p:cNvCxnSpPr>
            <a:cxnSpLocks/>
          </p:cNvCxnSpPr>
          <p:nvPr/>
        </p:nvCxnSpPr>
        <p:spPr>
          <a:xfrm flipH="1">
            <a:off x="4611757" y="2906835"/>
            <a:ext cx="1821103" cy="270700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F07D0BE-9735-9C6D-430D-B743DA0904A6}"/>
              </a:ext>
            </a:extLst>
          </p:cNvPr>
          <p:cNvCxnSpPr>
            <a:cxnSpLocks/>
          </p:cNvCxnSpPr>
          <p:nvPr/>
        </p:nvCxnSpPr>
        <p:spPr>
          <a:xfrm flipH="1">
            <a:off x="2503311" y="873126"/>
            <a:ext cx="201585" cy="304968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37C6D31-830D-CBAD-22D9-5DC6B25DBAE4}"/>
              </a:ext>
            </a:extLst>
          </p:cNvPr>
          <p:cNvCxnSpPr>
            <a:cxnSpLocks/>
          </p:cNvCxnSpPr>
          <p:nvPr/>
        </p:nvCxnSpPr>
        <p:spPr>
          <a:xfrm>
            <a:off x="2704896" y="873125"/>
            <a:ext cx="3044481" cy="30496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32661A5-2342-CE9C-1B81-9D26F827C4A4}"/>
              </a:ext>
            </a:extLst>
          </p:cNvPr>
          <p:cNvCxnSpPr>
            <a:cxnSpLocks/>
          </p:cNvCxnSpPr>
          <p:nvPr/>
        </p:nvCxnSpPr>
        <p:spPr>
          <a:xfrm>
            <a:off x="2704896" y="873124"/>
            <a:ext cx="1906861" cy="474071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21AA3DF-C920-F874-D6D9-99924C73547E}"/>
                  </a:ext>
                </a:extLst>
              </p:cNvPr>
              <p:cNvSpPr txBox="1"/>
              <p:nvPr/>
            </p:nvSpPr>
            <p:spPr>
              <a:xfrm>
                <a:off x="4523445" y="55547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21AA3DF-C920-F874-D6D9-99924C735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45" y="5554747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B33E153-DE95-B7DE-8255-505DFDA46D22}"/>
                  </a:ext>
                </a:extLst>
              </p:cNvPr>
              <p:cNvSpPr txBox="1"/>
              <p:nvPr/>
            </p:nvSpPr>
            <p:spPr>
              <a:xfrm>
                <a:off x="5749377" y="374630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B33E153-DE95-B7DE-8255-505DFDA46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377" y="3746303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9AAFAD4-41E1-129C-AEC2-24A62E56E687}"/>
                  </a:ext>
                </a:extLst>
              </p:cNvPr>
              <p:cNvSpPr txBox="1"/>
              <p:nvPr/>
            </p:nvSpPr>
            <p:spPr>
              <a:xfrm>
                <a:off x="2079796" y="35818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9AAFAD4-41E1-129C-AEC2-24A62E56E6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796" y="3581892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E3468C-C7C8-2F2D-AEB7-7DC6C5687299}"/>
                  </a:ext>
                </a:extLst>
              </p:cNvPr>
              <p:cNvSpPr txBox="1"/>
              <p:nvPr/>
            </p:nvSpPr>
            <p:spPr>
              <a:xfrm>
                <a:off x="2306551" y="47054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E3468C-C7C8-2F2D-AEB7-7DC6C5687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551" y="470549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DA8C6D-92F8-562A-187F-04BA6B312C6D}"/>
              </a:ext>
            </a:extLst>
          </p:cNvPr>
          <p:cNvCxnSpPr>
            <a:cxnSpLocks/>
          </p:cNvCxnSpPr>
          <p:nvPr/>
        </p:nvCxnSpPr>
        <p:spPr>
          <a:xfrm flipH="1" flipV="1">
            <a:off x="2639981" y="1855735"/>
            <a:ext cx="1721917" cy="678728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CD24693-55A0-6DEE-5D1E-FAC4F5AF074D}"/>
              </a:ext>
            </a:extLst>
          </p:cNvPr>
          <p:cNvCxnSpPr>
            <a:cxnSpLocks/>
          </p:cNvCxnSpPr>
          <p:nvPr/>
        </p:nvCxnSpPr>
        <p:spPr>
          <a:xfrm flipH="1" flipV="1">
            <a:off x="4361898" y="2534461"/>
            <a:ext cx="1824424" cy="719133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DC8C201-A48C-CA7A-B58B-B9D31561E0E7}"/>
                  </a:ext>
                </a:extLst>
              </p:cNvPr>
              <p:cNvSpPr txBox="1"/>
              <p:nvPr/>
            </p:nvSpPr>
            <p:spPr>
              <a:xfrm>
                <a:off x="6214387" y="312022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DC8C201-A48C-CA7A-B58B-B9D31561E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387" y="3120227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E3299-5779-F5CD-106E-C06578A78B43}"/>
                  </a:ext>
                </a:extLst>
              </p:cNvPr>
              <p:cNvSpPr txBox="1"/>
              <p:nvPr/>
            </p:nvSpPr>
            <p:spPr>
              <a:xfrm>
                <a:off x="2581155" y="192451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E3299-5779-F5CD-106E-C06578A78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155" y="1924510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0FD78B6-F646-AEA1-6357-96D0C5A358D8}"/>
                  </a:ext>
                </a:extLst>
              </p:cNvPr>
              <p:cNvSpPr/>
              <p:nvPr/>
            </p:nvSpPr>
            <p:spPr>
              <a:xfrm>
                <a:off x="3806101" y="92764"/>
                <a:ext cx="8293135" cy="146156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𝑆𝐴𝐵𝐶𝐷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чотирикутна піраміда, в основі якої лежить паралелограм, 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належить продовженню ребра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𝐵𝑆</m:t>
                    </m:r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0FD78B6-F646-AEA1-6357-96D0C5A358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101" y="92764"/>
                <a:ext cx="8293135" cy="1461568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376" t="-2586" r="-1376" b="-86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8ED46326-4D34-F110-457D-D06F42ADEF1D}"/>
              </a:ext>
            </a:extLst>
          </p:cNvPr>
          <p:cNvSpPr/>
          <p:nvPr/>
        </p:nvSpPr>
        <p:spPr>
          <a:xfrm>
            <a:off x="7209183" y="1701541"/>
            <a:ext cx="1043001" cy="1097071"/>
          </a:xfrm>
          <a:prstGeom prst="roundRect">
            <a:avLst>
              <a:gd name="adj" fmla="val 12257"/>
            </a:avLst>
          </a:prstGeom>
          <a:solidFill>
            <a:srgbClr val="4246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5846A22-48DA-353E-478A-970FAC31077F}"/>
                  </a:ext>
                </a:extLst>
              </p:cNvPr>
              <p:cNvSpPr/>
              <p:nvPr/>
            </p:nvSpPr>
            <p:spPr>
              <a:xfrm>
                <a:off x="8073376" y="1701543"/>
                <a:ext cx="4025860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пряма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лежить в площині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𝐴𝐷𝐶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5846A22-48DA-353E-478A-970FAC3107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376" y="1701543"/>
                <a:ext cx="4025860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5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DF9E4494-43E9-ADF0-7640-4E8D5C871E26}"/>
              </a:ext>
            </a:extLst>
          </p:cNvPr>
          <p:cNvSpPr/>
          <p:nvPr/>
        </p:nvSpPr>
        <p:spPr>
          <a:xfrm>
            <a:off x="7209183" y="2980471"/>
            <a:ext cx="1043001" cy="1233718"/>
          </a:xfrm>
          <a:prstGeom prst="roundRect">
            <a:avLst>
              <a:gd name="adj" fmla="val 12257"/>
            </a:avLst>
          </a:prstGeom>
          <a:solidFill>
            <a:srgbClr val="4246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D7920CE7-89C3-414C-2839-965A6DCDB0FF}"/>
                  </a:ext>
                </a:extLst>
              </p:cNvPr>
              <p:cNvSpPr/>
              <p:nvPr/>
            </p:nvSpPr>
            <p:spPr>
              <a:xfrm>
                <a:off x="8073376" y="2980473"/>
                <a:ext cx="4025860" cy="1233718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пряму, по якій перетинаються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𝐷𝑀𝑁</m:t>
                    </m:r>
                  </m:oMath>
                </a14:m>
                <a:r>
                  <a:rPr lang="uk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𝑆𝐷𝐶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D7920CE7-89C3-414C-2839-965A6DCDB0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376" y="2980473"/>
                <a:ext cx="4025860" cy="1233718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1567" t="-2020" r="-1567" b="-808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75DE6F-8D0C-162D-E1F1-F257E3F2924C}"/>
              </a:ext>
            </a:extLst>
          </p:cNvPr>
          <p:cNvCxnSpPr>
            <a:cxnSpLocks/>
          </p:cNvCxnSpPr>
          <p:nvPr/>
        </p:nvCxnSpPr>
        <p:spPr>
          <a:xfrm>
            <a:off x="1502635" y="4833309"/>
            <a:ext cx="392294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3CEDFA-CA01-5300-DD9F-FCC05526C54A}"/>
              </a:ext>
            </a:extLst>
          </p:cNvPr>
          <p:cNvCxnSpPr>
            <a:cxnSpLocks/>
          </p:cNvCxnSpPr>
          <p:nvPr/>
        </p:nvCxnSpPr>
        <p:spPr>
          <a:xfrm flipV="1">
            <a:off x="2397643" y="4834383"/>
            <a:ext cx="3038756" cy="154719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B0A524-6114-AFED-714C-9304071E850E}"/>
              </a:ext>
            </a:extLst>
          </p:cNvPr>
          <p:cNvCxnSpPr>
            <a:cxnSpLocks/>
          </p:cNvCxnSpPr>
          <p:nvPr/>
        </p:nvCxnSpPr>
        <p:spPr>
          <a:xfrm flipH="1" flipV="1">
            <a:off x="1502635" y="4834383"/>
            <a:ext cx="895008" cy="154719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2CB288-C67B-72B3-C918-6EB8E7D809F9}"/>
              </a:ext>
            </a:extLst>
          </p:cNvPr>
          <p:cNvCxnSpPr>
            <a:cxnSpLocks/>
          </p:cNvCxnSpPr>
          <p:nvPr/>
        </p:nvCxnSpPr>
        <p:spPr>
          <a:xfrm flipH="1">
            <a:off x="1502635" y="2193797"/>
            <a:ext cx="1635870" cy="263951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7D3D12-E7BC-2197-DA87-D1A32E3B7812}"/>
              </a:ext>
            </a:extLst>
          </p:cNvPr>
          <p:cNvCxnSpPr>
            <a:cxnSpLocks/>
          </p:cNvCxnSpPr>
          <p:nvPr/>
        </p:nvCxnSpPr>
        <p:spPr>
          <a:xfrm flipH="1">
            <a:off x="2397643" y="2193796"/>
            <a:ext cx="740863" cy="4172761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805DAAA-E7A2-AB91-7884-E873EEC577DA}"/>
              </a:ext>
            </a:extLst>
          </p:cNvPr>
          <p:cNvCxnSpPr>
            <a:cxnSpLocks/>
          </p:cNvCxnSpPr>
          <p:nvPr/>
        </p:nvCxnSpPr>
        <p:spPr>
          <a:xfrm>
            <a:off x="3138505" y="2193795"/>
            <a:ext cx="2297894" cy="2638441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10FABB-6CA3-5133-8D31-300B36486584}"/>
                  </a:ext>
                </a:extLst>
              </p:cNvPr>
              <p:cNvSpPr txBox="1"/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10FABB-6CA3-5133-8D31-300B36486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0BAC75A-C1F7-1B38-A5B2-52BD1775F959}"/>
                  </a:ext>
                </a:extLst>
              </p:cNvPr>
              <p:cNvSpPr txBox="1"/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0BAC75A-C1F7-1B38-A5B2-52BD1775F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628787E-D2A9-3CBE-36D6-0D12ECEA052F}"/>
                  </a:ext>
                </a:extLst>
              </p:cNvPr>
              <p:cNvSpPr txBox="1"/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628787E-D2A9-3CBE-36D6-0D12ECEA0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C02D7C5-CE69-601C-C7C2-CFA6CF8CDC1C}"/>
                  </a:ext>
                </a:extLst>
              </p:cNvPr>
              <p:cNvSpPr txBox="1"/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C02D7C5-CE69-601C-C7C2-CFA6CF8CD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CCC71F9F-D059-BD27-E0F1-E87F77A6AC07}"/>
              </a:ext>
            </a:extLst>
          </p:cNvPr>
          <p:cNvGrpSpPr/>
          <p:nvPr/>
        </p:nvGrpSpPr>
        <p:grpSpPr>
          <a:xfrm>
            <a:off x="1893330" y="3196633"/>
            <a:ext cx="436945" cy="462738"/>
            <a:chOff x="1893330" y="3196633"/>
            <a:chExt cx="436945" cy="4627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1B33BC4-8183-9D85-D82B-63F0F7DB9040}"/>
                </a:ext>
              </a:extLst>
            </p:cNvPr>
            <p:cNvSpPr/>
            <p:nvPr/>
          </p:nvSpPr>
          <p:spPr>
            <a:xfrm>
              <a:off x="2213364" y="3559653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D2A3761E-432A-1221-4950-451F9356DAE3}"/>
                    </a:ext>
                  </a:extLst>
                </p:cNvPr>
                <p:cNvSpPr txBox="1"/>
                <p:nvPr/>
              </p:nvSpPr>
              <p:spPr>
                <a:xfrm>
                  <a:off x="1893330" y="3196633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D2A3761E-432A-1221-4950-451F9356DA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3330" y="3196633"/>
                  <a:ext cx="436945" cy="461665"/>
                </a:xfrm>
                <a:prstGeom prst="rect">
                  <a:avLst/>
                </a:prstGeom>
                <a:blipFill>
                  <a:blip r:embed="rId27"/>
                  <a:stretch>
                    <a:fillRect l="-5714" r="-285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13F0909-E00F-83DC-510F-08B817D0D9B9}"/>
              </a:ext>
            </a:extLst>
          </p:cNvPr>
          <p:cNvGrpSpPr/>
          <p:nvPr/>
        </p:nvGrpSpPr>
        <p:grpSpPr>
          <a:xfrm>
            <a:off x="4304083" y="3154211"/>
            <a:ext cx="436945" cy="504087"/>
            <a:chOff x="4304083" y="3154211"/>
            <a:chExt cx="436945" cy="50408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A5AE93E-6E2C-358B-1FEF-FAEF6FF30B16}"/>
                </a:ext>
              </a:extLst>
            </p:cNvPr>
            <p:cNvSpPr/>
            <p:nvPr/>
          </p:nvSpPr>
          <p:spPr>
            <a:xfrm>
              <a:off x="4308111" y="3558580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294A4AD-6FF1-6A72-5D84-BE4AF4702AE8}"/>
                    </a:ext>
                  </a:extLst>
                </p:cNvPr>
                <p:cNvSpPr txBox="1"/>
                <p:nvPr/>
              </p:nvSpPr>
              <p:spPr>
                <a:xfrm>
                  <a:off x="4304083" y="315421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294A4AD-6FF1-6A72-5D84-BE4AF4702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4083" y="3154211"/>
                  <a:ext cx="436945" cy="461665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7DE45DC-0101-79FA-A44B-F4DAD5853CFB}"/>
              </a:ext>
            </a:extLst>
          </p:cNvPr>
          <p:cNvGrpSpPr/>
          <p:nvPr/>
        </p:nvGrpSpPr>
        <p:grpSpPr>
          <a:xfrm>
            <a:off x="1569799" y="5500640"/>
            <a:ext cx="436945" cy="492416"/>
            <a:chOff x="1569799" y="5500640"/>
            <a:chExt cx="436945" cy="49241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EF0E99-F390-45F4-6478-08F5F97D9F88}"/>
                </a:ext>
              </a:extLst>
            </p:cNvPr>
            <p:cNvSpPr/>
            <p:nvPr/>
          </p:nvSpPr>
          <p:spPr>
            <a:xfrm>
              <a:off x="1859558" y="5500640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AA68D45-F471-0AF9-5963-5CBA671B47FF}"/>
                    </a:ext>
                  </a:extLst>
                </p:cNvPr>
                <p:cNvSpPr txBox="1"/>
                <p:nvPr/>
              </p:nvSpPr>
              <p:spPr>
                <a:xfrm>
                  <a:off x="1569799" y="553139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AA68D45-F471-0AF9-5963-5CBA671B47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9799" y="5531391"/>
                  <a:ext cx="436945" cy="461665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952F19E-243E-84B3-32B8-332F3F3EC80A}"/>
              </a:ext>
            </a:extLst>
          </p:cNvPr>
          <p:cNvGrpSpPr/>
          <p:nvPr/>
        </p:nvGrpSpPr>
        <p:grpSpPr>
          <a:xfrm>
            <a:off x="3850507" y="5503393"/>
            <a:ext cx="436945" cy="502781"/>
            <a:chOff x="3850507" y="5503393"/>
            <a:chExt cx="436945" cy="50278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E9A61F3-8A75-819E-C907-F08CF37E6C3D}"/>
                </a:ext>
              </a:extLst>
            </p:cNvPr>
            <p:cNvSpPr/>
            <p:nvPr/>
          </p:nvSpPr>
          <p:spPr>
            <a:xfrm>
              <a:off x="3965783" y="5503393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872568B-7B76-8740-76D0-215030DE63CB}"/>
                    </a:ext>
                  </a:extLst>
                </p:cNvPr>
                <p:cNvSpPr txBox="1"/>
                <p:nvPr/>
              </p:nvSpPr>
              <p:spPr>
                <a:xfrm>
                  <a:off x="3850507" y="554450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872568B-7B76-8740-76D0-215030DE63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0507" y="5544509"/>
                  <a:ext cx="436945" cy="461665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/>
              <p:nvPr/>
            </p:nvSpPr>
            <p:spPr>
              <a:xfrm>
                <a:off x="3760354" y="92764"/>
                <a:ext cx="8338882" cy="137655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тетраедр. Точки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ребер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𝐵𝑆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𝑆𝐶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𝐵𝐴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Чи можна провести площину через прямі: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354" y="92764"/>
                <a:ext cx="8338882" cy="1376551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370" t="-5505" r="-1370" b="-12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92005F66-53BB-5676-1633-A3E07F535E42}"/>
              </a:ext>
            </a:extLst>
          </p:cNvPr>
          <p:cNvSpPr/>
          <p:nvPr/>
        </p:nvSpPr>
        <p:spPr>
          <a:xfrm>
            <a:off x="5452298" y="1588370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1D55DA89-7CEE-F2EC-01C7-2B7819DBBA06}"/>
                  </a:ext>
                </a:extLst>
              </p:cNvPr>
              <p:cNvSpPr/>
              <p:nvPr/>
            </p:nvSpPr>
            <p:spPr>
              <a:xfrm>
                <a:off x="6004337" y="1588372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𝑆𝐾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𝐿𝑁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1D55DA89-7CEE-F2EC-01C7-2B7819DBBA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337" y="1588372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191D39F-559E-A26A-47D2-B62221BA75EE}"/>
              </a:ext>
            </a:extLst>
          </p:cNvPr>
          <p:cNvSpPr/>
          <p:nvPr/>
        </p:nvSpPr>
        <p:spPr>
          <a:xfrm>
            <a:off x="7708631" y="1582819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0FFA078F-CDF1-1298-26A0-67EAD78BF152}"/>
                  </a:ext>
                </a:extLst>
              </p:cNvPr>
              <p:cNvSpPr/>
              <p:nvPr/>
            </p:nvSpPr>
            <p:spPr>
              <a:xfrm>
                <a:off x="8260670" y="1582821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𝐵𝑆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𝐾𝑁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0FFA078F-CDF1-1298-26A0-67EAD78BF1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670" y="1582821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7F376897-DBF8-6487-AA7A-5D222AED5FC1}"/>
              </a:ext>
            </a:extLst>
          </p:cNvPr>
          <p:cNvSpPr/>
          <p:nvPr/>
        </p:nvSpPr>
        <p:spPr>
          <a:xfrm>
            <a:off x="9964964" y="1582817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1BC428CF-443A-7731-A8EE-DFD1C3D34143}"/>
                  </a:ext>
                </a:extLst>
              </p:cNvPr>
              <p:cNvSpPr/>
              <p:nvPr/>
            </p:nvSpPr>
            <p:spPr>
              <a:xfrm>
                <a:off x="10517003" y="1582819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𝑆𝐾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𝑀𝐾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1BC428CF-443A-7731-A8EE-DFD1C3D34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003" y="1582819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F3324384-8CD0-3E25-FA35-985420754A49}"/>
              </a:ext>
            </a:extLst>
          </p:cNvPr>
          <p:cNvSpPr/>
          <p:nvPr/>
        </p:nvSpPr>
        <p:spPr>
          <a:xfrm>
            <a:off x="9964964" y="2250077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C2031023-8471-84A8-1214-C912FEA0A7C7}"/>
                  </a:ext>
                </a:extLst>
              </p:cNvPr>
              <p:cNvSpPr/>
              <p:nvPr/>
            </p:nvSpPr>
            <p:spPr>
              <a:xfrm>
                <a:off x="10517003" y="2250079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𝐿𝐾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C2031023-8471-84A8-1214-C912FEA0A7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003" y="2250079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5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9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44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4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0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2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BB62326-C4E3-6481-D3B5-34A14DAB2B67}"/>
              </a:ext>
            </a:extLst>
          </p:cNvPr>
          <p:cNvSpPr/>
          <p:nvPr/>
        </p:nvSpPr>
        <p:spPr>
          <a:xfrm>
            <a:off x="1096439" y="92764"/>
            <a:ext cx="11002797" cy="1376551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Доведіть, що відрізки, які зʼєднують середини протилежних ребер тетраедра, мають спільну точку і в цій точці діляться навпіл.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4A07F2-231F-AE09-D8EC-1BC78A435738}"/>
              </a:ext>
            </a:extLst>
          </p:cNvPr>
          <p:cNvCxnSpPr>
            <a:cxnSpLocks/>
          </p:cNvCxnSpPr>
          <p:nvPr/>
        </p:nvCxnSpPr>
        <p:spPr>
          <a:xfrm flipV="1">
            <a:off x="1502635" y="4785136"/>
            <a:ext cx="3963604" cy="48173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85D0EF-7EAC-277C-47B3-6FFF0364EDFD}"/>
              </a:ext>
            </a:extLst>
          </p:cNvPr>
          <p:cNvCxnSpPr>
            <a:cxnSpLocks/>
          </p:cNvCxnSpPr>
          <p:nvPr/>
        </p:nvCxnSpPr>
        <p:spPr>
          <a:xfrm flipH="1">
            <a:off x="2397643" y="2193796"/>
            <a:ext cx="740863" cy="4172761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70CF9F-2E4A-195F-8A4B-140B171593B5}"/>
                  </a:ext>
                </a:extLst>
              </p:cNvPr>
              <p:cNvSpPr txBox="1"/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70CF9F-2E4A-195F-8A4B-140B17159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B34283-0392-2419-E127-AEAF72556876}"/>
                  </a:ext>
                </a:extLst>
              </p:cNvPr>
              <p:cNvSpPr txBox="1"/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B34283-0392-2419-E127-AEAF725568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E631A8-B066-FBBD-A221-24A22EB90FA7}"/>
                  </a:ext>
                </a:extLst>
              </p:cNvPr>
              <p:cNvSpPr txBox="1"/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E631A8-B066-FBBD-A221-24A22EB90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7F4370-530E-7FBE-5818-9C46E6B93BF1}"/>
                  </a:ext>
                </a:extLst>
              </p:cNvPr>
              <p:cNvSpPr txBox="1"/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7F4370-530E-7FBE-5818-9C46E6B93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A696F30-F1FB-281A-DBDD-8829BBEAFB46}"/>
                  </a:ext>
                </a:extLst>
              </p:cNvPr>
              <p:cNvSpPr txBox="1"/>
              <p:nvPr/>
            </p:nvSpPr>
            <p:spPr>
              <a:xfrm>
                <a:off x="1740641" y="332819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A696F30-F1FB-281A-DBDD-8829BBEAF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641" y="3328191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4E3782-35EC-8C71-9BF2-AA23CA9F9B06}"/>
                  </a:ext>
                </a:extLst>
              </p:cNvPr>
              <p:cNvSpPr txBox="1"/>
              <p:nvPr/>
            </p:nvSpPr>
            <p:spPr>
              <a:xfrm>
                <a:off x="4402232" y="317608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4E3782-35EC-8C71-9BF2-AA23CA9F9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232" y="3176085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C8E09F1-AD65-3DB8-BF24-35D8F167D8BE}"/>
                  </a:ext>
                </a:extLst>
              </p:cNvPr>
              <p:cNvSpPr txBox="1"/>
              <p:nvPr/>
            </p:nvSpPr>
            <p:spPr>
              <a:xfrm>
                <a:off x="1563524" y="546765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C8E09F1-AD65-3DB8-BF24-35D8F167D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524" y="5467659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2AAB4E-1E2E-29F9-C202-5E66D175DBB9}"/>
                  </a:ext>
                </a:extLst>
              </p:cNvPr>
              <p:cNvSpPr txBox="1"/>
              <p:nvPr/>
            </p:nvSpPr>
            <p:spPr>
              <a:xfrm>
                <a:off x="3901271" y="55760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2AAB4E-1E2E-29F9-C202-5E66D175D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271" y="5576032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A62D7F-218E-CB99-0D97-0720A1FCE693}"/>
              </a:ext>
            </a:extLst>
          </p:cNvPr>
          <p:cNvCxnSpPr>
            <a:cxnSpLocks/>
          </p:cNvCxnSpPr>
          <p:nvPr/>
        </p:nvCxnSpPr>
        <p:spPr>
          <a:xfrm>
            <a:off x="2263223" y="3603570"/>
            <a:ext cx="1778880" cy="1940961"/>
          </a:xfrm>
          <a:prstGeom prst="line">
            <a:avLst/>
          </a:prstGeom>
          <a:ln w="28575" cap="rnd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4216C7-6CBE-D5A5-150F-3373BB6F9D76}"/>
              </a:ext>
            </a:extLst>
          </p:cNvPr>
          <p:cNvCxnSpPr>
            <a:cxnSpLocks/>
          </p:cNvCxnSpPr>
          <p:nvPr/>
        </p:nvCxnSpPr>
        <p:spPr>
          <a:xfrm flipH="1">
            <a:off x="1904096" y="3603178"/>
            <a:ext cx="2508575" cy="1941353"/>
          </a:xfrm>
          <a:prstGeom prst="line">
            <a:avLst/>
          </a:prstGeom>
          <a:ln w="28575" cap="rnd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DA12B01-F2D4-5D5C-CB67-04F7F192D338}"/>
              </a:ext>
            </a:extLst>
          </p:cNvPr>
          <p:cNvCxnSpPr>
            <a:cxnSpLocks/>
          </p:cNvCxnSpPr>
          <p:nvPr/>
        </p:nvCxnSpPr>
        <p:spPr>
          <a:xfrm flipH="1">
            <a:off x="1902765" y="3607349"/>
            <a:ext cx="360457" cy="1939329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581DFA2-3E97-D339-139A-69F670E5E27C}"/>
              </a:ext>
            </a:extLst>
          </p:cNvPr>
          <p:cNvCxnSpPr>
            <a:cxnSpLocks/>
          </p:cNvCxnSpPr>
          <p:nvPr/>
        </p:nvCxnSpPr>
        <p:spPr>
          <a:xfrm flipH="1">
            <a:off x="4040020" y="3607349"/>
            <a:ext cx="367115" cy="1930802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D176E4-626A-48DF-25DD-475DAE805195}"/>
              </a:ext>
            </a:extLst>
          </p:cNvPr>
          <p:cNvCxnSpPr>
            <a:cxnSpLocks/>
          </p:cNvCxnSpPr>
          <p:nvPr/>
        </p:nvCxnSpPr>
        <p:spPr>
          <a:xfrm>
            <a:off x="1902765" y="5546678"/>
            <a:ext cx="2139010" cy="0"/>
          </a:xfrm>
          <a:prstGeom prst="line">
            <a:avLst/>
          </a:prstGeom>
          <a:ln w="28575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EEA77D0-ACD6-F865-48A9-19222555E91C}"/>
              </a:ext>
            </a:extLst>
          </p:cNvPr>
          <p:cNvCxnSpPr>
            <a:cxnSpLocks/>
          </p:cNvCxnSpPr>
          <p:nvPr/>
        </p:nvCxnSpPr>
        <p:spPr>
          <a:xfrm>
            <a:off x="2263222" y="3603178"/>
            <a:ext cx="2139010" cy="0"/>
          </a:xfrm>
          <a:prstGeom prst="line">
            <a:avLst/>
          </a:prstGeom>
          <a:ln w="28575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A01F7C-DB46-9CD1-443A-20A8D8FE7B7A}"/>
              </a:ext>
            </a:extLst>
          </p:cNvPr>
          <p:cNvCxnSpPr>
            <a:cxnSpLocks/>
          </p:cNvCxnSpPr>
          <p:nvPr/>
        </p:nvCxnSpPr>
        <p:spPr>
          <a:xfrm flipH="1" flipV="1">
            <a:off x="1502635" y="4834383"/>
            <a:ext cx="895008" cy="154719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ADD5CB-9395-B69F-EA88-761129D07EAB}"/>
              </a:ext>
            </a:extLst>
          </p:cNvPr>
          <p:cNvCxnSpPr>
            <a:cxnSpLocks/>
          </p:cNvCxnSpPr>
          <p:nvPr/>
        </p:nvCxnSpPr>
        <p:spPr>
          <a:xfrm flipV="1">
            <a:off x="2397643" y="4777873"/>
            <a:ext cx="3068596" cy="160370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ECF403-C269-A1CE-6EB4-8DCD5B1DD156}"/>
              </a:ext>
            </a:extLst>
          </p:cNvPr>
          <p:cNvCxnSpPr>
            <a:cxnSpLocks/>
          </p:cNvCxnSpPr>
          <p:nvPr/>
        </p:nvCxnSpPr>
        <p:spPr>
          <a:xfrm flipH="1">
            <a:off x="1502635" y="2193797"/>
            <a:ext cx="1635870" cy="263951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6B5E48-4A90-F622-0396-3E3315D38095}"/>
              </a:ext>
            </a:extLst>
          </p:cNvPr>
          <p:cNvCxnSpPr>
            <a:cxnSpLocks/>
          </p:cNvCxnSpPr>
          <p:nvPr/>
        </p:nvCxnSpPr>
        <p:spPr>
          <a:xfrm>
            <a:off x="3138505" y="2193795"/>
            <a:ext cx="2327734" cy="2583687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156D8779-4F42-E63C-F7B4-4A25FDCC74ED}"/>
              </a:ext>
            </a:extLst>
          </p:cNvPr>
          <p:cNvSpPr/>
          <p:nvPr/>
        </p:nvSpPr>
        <p:spPr>
          <a:xfrm>
            <a:off x="2213364" y="3559653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396DF01-163A-4C8D-AF34-E9CBC5BC265D}"/>
              </a:ext>
            </a:extLst>
          </p:cNvPr>
          <p:cNvSpPr/>
          <p:nvPr/>
        </p:nvSpPr>
        <p:spPr>
          <a:xfrm>
            <a:off x="4346211" y="3560426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3CD4D9-4CDC-9483-8F79-34A4B4D76949}"/>
              </a:ext>
            </a:extLst>
          </p:cNvPr>
          <p:cNvSpPr/>
          <p:nvPr/>
        </p:nvSpPr>
        <p:spPr>
          <a:xfrm>
            <a:off x="1859558" y="5491115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DA52EB4-8AFA-EE54-BBE3-B9A3E166B0B6}"/>
              </a:ext>
            </a:extLst>
          </p:cNvPr>
          <p:cNvSpPr/>
          <p:nvPr/>
        </p:nvSpPr>
        <p:spPr>
          <a:xfrm>
            <a:off x="3982052" y="5485684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F589CDE-4BE4-B487-C887-05D49B2B3CD1}"/>
              </a:ext>
            </a:extLst>
          </p:cNvPr>
          <p:cNvSpPr/>
          <p:nvPr/>
        </p:nvSpPr>
        <p:spPr>
          <a:xfrm>
            <a:off x="3101785" y="4531572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C15F05A-C9B2-F843-11A9-0F767BA23C43}"/>
                  </a:ext>
                </a:extLst>
              </p:cNvPr>
              <p:cNvSpPr txBox="1"/>
              <p:nvPr/>
            </p:nvSpPr>
            <p:spPr>
              <a:xfrm>
                <a:off x="2976891" y="405718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C15F05A-C9B2-F843-11A9-0F767BA23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891" y="4057185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Group 99">
            <a:extLst>
              <a:ext uri="{FF2B5EF4-FFF2-40B4-BE49-F238E27FC236}">
                <a16:creationId xmlns:a16="http://schemas.microsoft.com/office/drawing/2014/main" id="{F6543FBB-B992-407E-D6E7-62EC9AE86072}"/>
              </a:ext>
            </a:extLst>
          </p:cNvPr>
          <p:cNvGrpSpPr/>
          <p:nvPr/>
        </p:nvGrpSpPr>
        <p:grpSpPr>
          <a:xfrm>
            <a:off x="2306199" y="4101656"/>
            <a:ext cx="1657770" cy="747987"/>
            <a:chOff x="2306199" y="4101656"/>
            <a:chExt cx="1657770" cy="747987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C7C58DC-CB49-8583-1AB9-3683AAE4D42B}"/>
                </a:ext>
              </a:extLst>
            </p:cNvPr>
            <p:cNvCxnSpPr>
              <a:cxnSpLocks/>
            </p:cNvCxnSpPr>
            <p:nvPr/>
          </p:nvCxnSpPr>
          <p:spPr>
            <a:xfrm>
              <a:off x="2768074" y="4372964"/>
              <a:ext cx="809217" cy="436258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B649374-4D0C-2E3A-3037-C055A1CE6624}"/>
                    </a:ext>
                  </a:extLst>
                </p:cNvPr>
                <p:cNvSpPr txBox="1"/>
                <p:nvPr/>
              </p:nvSpPr>
              <p:spPr>
                <a:xfrm>
                  <a:off x="2306199" y="410165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B649374-4D0C-2E3A-3037-C055A1CE6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6199" y="4101656"/>
                  <a:ext cx="436945" cy="461665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A7736C4-EE5A-37A4-9F58-8B45B7DAA568}"/>
                </a:ext>
              </a:extLst>
            </p:cNvPr>
            <p:cNvSpPr/>
            <p:nvPr/>
          </p:nvSpPr>
          <p:spPr>
            <a:xfrm>
              <a:off x="2699382" y="4310173"/>
              <a:ext cx="99718" cy="99718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05B55968-1740-AE4A-4C75-7B47F16B2BCE}"/>
                    </a:ext>
                  </a:extLst>
                </p:cNvPr>
                <p:cNvSpPr txBox="1"/>
                <p:nvPr/>
              </p:nvSpPr>
              <p:spPr>
                <a:xfrm>
                  <a:off x="3527024" y="438656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05B55968-1740-AE4A-4C75-7B47F16B2B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7024" y="4386566"/>
                  <a:ext cx="436945" cy="461665"/>
                </a:xfrm>
                <a:prstGeom prst="rect">
                  <a:avLst/>
                </a:prstGeom>
                <a:blipFill>
                  <a:blip r:embed="rId33"/>
                  <a:stretch>
                    <a:fillRect l="-2857" r="-2857" b="-135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F63B5016-66D9-7209-C4C3-1297D8796DEB}"/>
                </a:ext>
              </a:extLst>
            </p:cNvPr>
            <p:cNvSpPr/>
            <p:nvPr/>
          </p:nvSpPr>
          <p:spPr>
            <a:xfrm>
              <a:off x="3486734" y="4749925"/>
              <a:ext cx="99718" cy="99718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4" grpId="0"/>
      <p:bldP spid="15" grpId="0"/>
      <p:bldP spid="16" grpId="0"/>
      <p:bldP spid="19" grpId="0"/>
      <p:bldP spid="22" grpId="0"/>
      <p:bldP spid="25" grpId="0"/>
      <p:bldP spid="28" grpId="0"/>
      <p:bldP spid="18" grpId="0" animBg="1"/>
      <p:bldP spid="21" grpId="0" animBg="1"/>
      <p:bldP spid="24" grpId="0" animBg="1"/>
      <p:bldP spid="27" grpId="0" animBg="1"/>
      <p:bldP spid="70" grpId="0" animBg="1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/>
              <p:nvPr/>
            </p:nvSpPr>
            <p:spPr>
              <a:xfrm>
                <a:off x="1096439" y="92764"/>
                <a:ext cx="11002797" cy="137655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паралелограм,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𝑆𝐶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=32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4"/>
                <a:ext cx="11002797" cy="1376551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1038" t="-6422" r="-1038" b="-100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 сполучна лінія 69">
            <a:extLst>
              <a:ext uri="{FF2B5EF4-FFF2-40B4-BE49-F238E27FC236}">
                <a16:creationId xmlns:a16="http://schemas.microsoft.com/office/drawing/2014/main" id="{BFBF2527-C709-0CEE-DBED-B6DFA936D856}"/>
              </a:ext>
            </a:extLst>
          </p:cNvPr>
          <p:cNvCxnSpPr>
            <a:cxnSpLocks/>
          </p:cNvCxnSpPr>
          <p:nvPr/>
        </p:nvCxnSpPr>
        <p:spPr>
          <a:xfrm>
            <a:off x="3368213" y="2195262"/>
            <a:ext cx="0" cy="316944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895FF9BA-0D5F-F789-9F4B-5BB6D9D8CFFD}"/>
              </a:ext>
            </a:extLst>
          </p:cNvPr>
          <p:cNvCxnSpPr>
            <a:cxnSpLocks/>
          </p:cNvCxnSpPr>
          <p:nvPr/>
        </p:nvCxnSpPr>
        <p:spPr>
          <a:xfrm>
            <a:off x="2432806" y="4853010"/>
            <a:ext cx="289822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40">
            <a:extLst>
              <a:ext uri="{FF2B5EF4-FFF2-40B4-BE49-F238E27FC236}">
                <a16:creationId xmlns:a16="http://schemas.microsoft.com/office/drawing/2014/main" id="{842F0A36-8FEB-DE2F-BB91-4A522A86C248}"/>
              </a:ext>
            </a:extLst>
          </p:cNvPr>
          <p:cNvCxnSpPr>
            <a:cxnSpLocks/>
          </p:cNvCxnSpPr>
          <p:nvPr/>
        </p:nvCxnSpPr>
        <p:spPr>
          <a:xfrm>
            <a:off x="1378706" y="5940977"/>
            <a:ext cx="289822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44">
            <a:extLst>
              <a:ext uri="{FF2B5EF4-FFF2-40B4-BE49-F238E27FC236}">
                <a16:creationId xmlns:a16="http://schemas.microsoft.com/office/drawing/2014/main" id="{81B1E3C6-A2E2-9CD6-D050-D0F3909F8465}"/>
              </a:ext>
            </a:extLst>
          </p:cNvPr>
          <p:cNvCxnSpPr>
            <a:cxnSpLocks/>
          </p:cNvCxnSpPr>
          <p:nvPr/>
        </p:nvCxnSpPr>
        <p:spPr>
          <a:xfrm flipV="1">
            <a:off x="1378706" y="4853011"/>
            <a:ext cx="1054100" cy="1087966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48">
            <a:extLst>
              <a:ext uri="{FF2B5EF4-FFF2-40B4-BE49-F238E27FC236}">
                <a16:creationId xmlns:a16="http://schemas.microsoft.com/office/drawing/2014/main" id="{9392A1EB-14A9-80EE-4E48-15885B713D01}"/>
              </a:ext>
            </a:extLst>
          </p:cNvPr>
          <p:cNvCxnSpPr>
            <a:cxnSpLocks/>
          </p:cNvCxnSpPr>
          <p:nvPr/>
        </p:nvCxnSpPr>
        <p:spPr>
          <a:xfrm flipV="1">
            <a:off x="4276934" y="4853010"/>
            <a:ext cx="1054100" cy="10879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50">
            <a:extLst>
              <a:ext uri="{FF2B5EF4-FFF2-40B4-BE49-F238E27FC236}">
                <a16:creationId xmlns:a16="http://schemas.microsoft.com/office/drawing/2014/main" id="{0189C338-D166-55E0-DA2D-B3A2DCBCDA40}"/>
              </a:ext>
            </a:extLst>
          </p:cNvPr>
          <p:cNvCxnSpPr>
            <a:cxnSpLocks/>
          </p:cNvCxnSpPr>
          <p:nvPr/>
        </p:nvCxnSpPr>
        <p:spPr>
          <a:xfrm flipV="1">
            <a:off x="1378706" y="2156844"/>
            <a:ext cx="1992714" cy="378413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59">
            <a:extLst>
              <a:ext uri="{FF2B5EF4-FFF2-40B4-BE49-F238E27FC236}">
                <a16:creationId xmlns:a16="http://schemas.microsoft.com/office/drawing/2014/main" id="{2A87818D-09E7-ECC9-81C6-E24688863F15}"/>
              </a:ext>
            </a:extLst>
          </p:cNvPr>
          <p:cNvCxnSpPr>
            <a:cxnSpLocks/>
          </p:cNvCxnSpPr>
          <p:nvPr/>
        </p:nvCxnSpPr>
        <p:spPr>
          <a:xfrm flipH="1" flipV="1">
            <a:off x="3371420" y="2148828"/>
            <a:ext cx="1959616" cy="27041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60">
            <a:extLst>
              <a:ext uri="{FF2B5EF4-FFF2-40B4-BE49-F238E27FC236}">
                <a16:creationId xmlns:a16="http://schemas.microsoft.com/office/drawing/2014/main" id="{458C066A-5A65-A267-FF6B-BF03AFDA9196}"/>
              </a:ext>
            </a:extLst>
          </p:cNvPr>
          <p:cNvCxnSpPr>
            <a:cxnSpLocks/>
          </p:cNvCxnSpPr>
          <p:nvPr/>
        </p:nvCxnSpPr>
        <p:spPr>
          <a:xfrm flipH="1" flipV="1">
            <a:off x="3371420" y="2148829"/>
            <a:ext cx="905516" cy="37921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64">
            <a:extLst>
              <a:ext uri="{FF2B5EF4-FFF2-40B4-BE49-F238E27FC236}">
                <a16:creationId xmlns:a16="http://schemas.microsoft.com/office/drawing/2014/main" id="{704E60D7-49B2-FD4A-AC47-D8FD5F29CAE4}"/>
              </a:ext>
            </a:extLst>
          </p:cNvPr>
          <p:cNvCxnSpPr>
            <a:cxnSpLocks/>
          </p:cNvCxnSpPr>
          <p:nvPr/>
        </p:nvCxnSpPr>
        <p:spPr>
          <a:xfrm flipV="1">
            <a:off x="2444546" y="2156844"/>
            <a:ext cx="930080" cy="268636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93">
            <a:extLst>
              <a:ext uri="{FF2B5EF4-FFF2-40B4-BE49-F238E27FC236}">
                <a16:creationId xmlns:a16="http://schemas.microsoft.com/office/drawing/2014/main" id="{50D5D513-1B33-2DAA-9922-4596EF15E33D}"/>
              </a:ext>
            </a:extLst>
          </p:cNvPr>
          <p:cNvCxnSpPr>
            <a:cxnSpLocks/>
          </p:cNvCxnSpPr>
          <p:nvPr/>
        </p:nvCxnSpPr>
        <p:spPr>
          <a:xfrm flipV="1">
            <a:off x="1410166" y="4861027"/>
            <a:ext cx="3871314" cy="107015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95">
            <a:extLst>
              <a:ext uri="{FF2B5EF4-FFF2-40B4-BE49-F238E27FC236}">
                <a16:creationId xmlns:a16="http://schemas.microsoft.com/office/drawing/2014/main" id="{A6D2C7F5-EECD-61F9-FA1A-9CB9252E1399}"/>
              </a:ext>
            </a:extLst>
          </p:cNvPr>
          <p:cNvCxnSpPr>
            <a:cxnSpLocks/>
          </p:cNvCxnSpPr>
          <p:nvPr/>
        </p:nvCxnSpPr>
        <p:spPr>
          <a:xfrm flipH="1" flipV="1">
            <a:off x="2451317" y="4857020"/>
            <a:ext cx="1811288" cy="107655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40">
            <a:extLst>
              <a:ext uri="{FF2B5EF4-FFF2-40B4-BE49-F238E27FC236}">
                <a16:creationId xmlns:a16="http://schemas.microsoft.com/office/drawing/2014/main" id="{22B7F132-5068-BCA6-83F5-C24D5D2C1BB0}"/>
              </a:ext>
            </a:extLst>
          </p:cNvPr>
          <p:cNvCxnSpPr>
            <a:cxnSpLocks/>
          </p:cNvCxnSpPr>
          <p:nvPr/>
        </p:nvCxnSpPr>
        <p:spPr>
          <a:xfrm>
            <a:off x="2256451" y="4273569"/>
            <a:ext cx="160776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44">
            <a:extLst>
              <a:ext uri="{FF2B5EF4-FFF2-40B4-BE49-F238E27FC236}">
                <a16:creationId xmlns:a16="http://schemas.microsoft.com/office/drawing/2014/main" id="{B4590228-8699-5C16-F187-8793A3F17760}"/>
              </a:ext>
            </a:extLst>
          </p:cNvPr>
          <p:cNvCxnSpPr>
            <a:cxnSpLocks/>
          </p:cNvCxnSpPr>
          <p:nvPr/>
        </p:nvCxnSpPr>
        <p:spPr>
          <a:xfrm flipV="1">
            <a:off x="2256451" y="3653862"/>
            <a:ext cx="600417" cy="61970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40">
            <a:extLst>
              <a:ext uri="{FF2B5EF4-FFF2-40B4-BE49-F238E27FC236}">
                <a16:creationId xmlns:a16="http://schemas.microsoft.com/office/drawing/2014/main" id="{BF7D0A5C-C3B1-2E03-4E50-40918970EB88}"/>
              </a:ext>
            </a:extLst>
          </p:cNvPr>
          <p:cNvCxnSpPr>
            <a:cxnSpLocks/>
          </p:cNvCxnSpPr>
          <p:nvPr/>
        </p:nvCxnSpPr>
        <p:spPr>
          <a:xfrm>
            <a:off x="2856868" y="3653862"/>
            <a:ext cx="1607760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44">
            <a:extLst>
              <a:ext uri="{FF2B5EF4-FFF2-40B4-BE49-F238E27FC236}">
                <a16:creationId xmlns:a16="http://schemas.microsoft.com/office/drawing/2014/main" id="{92B8A73E-8203-087D-3CF2-8330EEA8D63D}"/>
              </a:ext>
            </a:extLst>
          </p:cNvPr>
          <p:cNvCxnSpPr>
            <a:cxnSpLocks/>
          </p:cNvCxnSpPr>
          <p:nvPr/>
        </p:nvCxnSpPr>
        <p:spPr>
          <a:xfrm flipV="1">
            <a:off x="3864211" y="3657870"/>
            <a:ext cx="600417" cy="61970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63">
            <a:extLst>
              <a:ext uri="{FF2B5EF4-FFF2-40B4-BE49-F238E27FC236}">
                <a16:creationId xmlns:a16="http://schemas.microsoft.com/office/drawing/2014/main" id="{AC1B6C8B-4427-62DE-1DAC-329BFFD4D583}"/>
              </a:ext>
            </a:extLst>
          </p:cNvPr>
          <p:cNvSpPr/>
          <p:nvPr/>
        </p:nvSpPr>
        <p:spPr>
          <a:xfrm>
            <a:off x="3310551" y="5336033"/>
            <a:ext cx="118532" cy="1185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FA3853-E46A-F3FF-1F19-DAD73173FC26}"/>
                  </a:ext>
                </a:extLst>
              </p:cNvPr>
              <p:cNvSpPr txBox="1"/>
              <p:nvPr/>
            </p:nvSpPr>
            <p:spPr>
              <a:xfrm>
                <a:off x="986347" y="587536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FA3853-E46A-F3FF-1F19-DAD73173F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47" y="5875365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0D5217-D325-346C-5CF7-E96C1307CCC0}"/>
                  </a:ext>
                </a:extLst>
              </p:cNvPr>
              <p:cNvSpPr txBox="1"/>
              <p:nvPr/>
            </p:nvSpPr>
            <p:spPr>
              <a:xfrm>
                <a:off x="2065880" y="447125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0D5217-D325-346C-5CF7-E96C1307C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880" y="4471257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AB4D586-D634-39F9-BC21-A76D452BEF4B}"/>
                  </a:ext>
                </a:extLst>
              </p:cNvPr>
              <p:cNvSpPr txBox="1"/>
              <p:nvPr/>
            </p:nvSpPr>
            <p:spPr>
              <a:xfrm>
                <a:off x="5281480" y="447059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AB4D586-D634-39F9-BC21-A76D452BE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480" y="447059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99C40A-F36F-8A43-FF4E-B469EE68C5B8}"/>
                  </a:ext>
                </a:extLst>
              </p:cNvPr>
              <p:cNvSpPr txBox="1"/>
              <p:nvPr/>
            </p:nvSpPr>
            <p:spPr>
              <a:xfrm>
                <a:off x="4207047" y="587536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99C40A-F36F-8A43-FF4E-B469EE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047" y="5875365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514B8C1-C545-1118-0B3A-E4550EF743AB}"/>
                  </a:ext>
                </a:extLst>
              </p:cNvPr>
              <p:cNvSpPr txBox="1"/>
              <p:nvPr/>
            </p:nvSpPr>
            <p:spPr>
              <a:xfrm>
                <a:off x="3156153" y="167471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514B8C1-C545-1118-0B3A-E4550EF74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153" y="167471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4ADF55E-6DE0-274E-2007-3B41E7479B35}"/>
                  </a:ext>
                </a:extLst>
              </p:cNvPr>
              <p:cNvSpPr txBox="1"/>
              <p:nvPr/>
            </p:nvSpPr>
            <p:spPr>
              <a:xfrm>
                <a:off x="1722491" y="3887604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4ADF55E-6DE0-274E-2007-3B41E7479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491" y="3887604"/>
                <a:ext cx="490736" cy="523220"/>
              </a:xfrm>
              <a:prstGeom prst="rect">
                <a:avLst/>
              </a:prstGeom>
              <a:blipFill>
                <a:blip r:embed="rId28"/>
                <a:stretch>
                  <a:fillRect l="-7500" r="-1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91F4DF3-6BB3-B545-AD04-4258FF46CD2D}"/>
                  </a:ext>
                </a:extLst>
              </p:cNvPr>
              <p:cNvSpPr txBox="1"/>
              <p:nvPr/>
            </p:nvSpPr>
            <p:spPr>
              <a:xfrm>
                <a:off x="2890988" y="3151253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91F4DF3-6BB3-B545-AD04-4258FF46C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988" y="3151253"/>
                <a:ext cx="490736" cy="523220"/>
              </a:xfrm>
              <a:prstGeom prst="rect">
                <a:avLst/>
              </a:prstGeom>
              <a:blipFill>
                <a:blip r:embed="rId29"/>
                <a:stretch>
                  <a:fillRect l="-5000" r="-7500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A1BE953-65CB-FDB1-2AE2-7C70C81EBC3C}"/>
                  </a:ext>
                </a:extLst>
              </p:cNvPr>
              <p:cNvSpPr txBox="1"/>
              <p:nvPr/>
            </p:nvSpPr>
            <p:spPr>
              <a:xfrm>
                <a:off x="4402788" y="3261817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A1BE953-65CB-FDB1-2AE2-7C70C81EB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788" y="3261817"/>
                <a:ext cx="490736" cy="523220"/>
              </a:xfrm>
              <a:prstGeom prst="rect">
                <a:avLst/>
              </a:prstGeom>
              <a:blipFill>
                <a:blip r:embed="rId30"/>
                <a:stretch>
                  <a:fillRect l="-5000" r="-2500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7EAE6F-50C0-0226-EB1C-B19714D61126}"/>
                  </a:ext>
                </a:extLst>
              </p:cNvPr>
              <p:cNvSpPr txBox="1"/>
              <p:nvPr/>
            </p:nvSpPr>
            <p:spPr>
              <a:xfrm>
                <a:off x="3912052" y="4068082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7EAE6F-50C0-0226-EB1C-B19714D61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052" y="4068082"/>
                <a:ext cx="490736" cy="523220"/>
              </a:xfrm>
              <a:prstGeom prst="rect">
                <a:avLst/>
              </a:prstGeom>
              <a:blipFill>
                <a:blip r:embed="rId31"/>
                <a:stretch>
                  <a:fillRect l="-7692" r="-10256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>
            <a:extLst>
              <a:ext uri="{FF2B5EF4-FFF2-40B4-BE49-F238E27FC236}">
                <a16:creationId xmlns:a16="http://schemas.microsoft.com/office/drawing/2014/main" id="{C82EF6C3-1159-4BCC-910E-20B421613268}"/>
              </a:ext>
            </a:extLst>
          </p:cNvPr>
          <p:cNvSpPr/>
          <p:nvPr/>
        </p:nvSpPr>
        <p:spPr>
          <a:xfrm rot="14674279">
            <a:off x="4900001" y="5532343"/>
            <a:ext cx="788310" cy="788310"/>
          </a:xfrm>
          <a:prstGeom prst="arc">
            <a:avLst>
              <a:gd name="adj1" fmla="val 17783554"/>
              <a:gd name="adj2" fmla="val 20725291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DAEE333-D320-AF66-868E-21801B39C7A6}"/>
              </a:ext>
            </a:extLst>
          </p:cNvPr>
          <p:cNvSpPr/>
          <p:nvPr/>
        </p:nvSpPr>
        <p:spPr>
          <a:xfrm rot="7295962">
            <a:off x="3228622" y="3374465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2129179E-09BA-2415-616E-20AE92F0C4E4}"/>
              </a:ext>
            </a:extLst>
          </p:cNvPr>
          <p:cNvSpPr/>
          <p:nvPr/>
        </p:nvSpPr>
        <p:spPr>
          <a:xfrm rot="7295962">
            <a:off x="3118429" y="3227556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7D8E213F-931A-87D4-D35C-05051257161F}"/>
              </a:ext>
            </a:extLst>
          </p:cNvPr>
          <p:cNvSpPr/>
          <p:nvPr/>
        </p:nvSpPr>
        <p:spPr>
          <a:xfrm rot="7295962">
            <a:off x="2523147" y="2480538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0D9BFEC-4C15-00D4-9B39-D90EE38B49E2}"/>
              </a:ext>
            </a:extLst>
          </p:cNvPr>
          <p:cNvSpPr/>
          <p:nvPr/>
        </p:nvSpPr>
        <p:spPr>
          <a:xfrm rot="7295962">
            <a:off x="2412954" y="2333629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/>
              <p:nvPr/>
            </p:nvSpPr>
            <p:spPr>
              <a:xfrm>
                <a:off x="1096439" y="92764"/>
                <a:ext cx="11002797" cy="185717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кінець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побудували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кінець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точку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відрізка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побудували паралельні прямі, що перетинають площину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 точках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довжину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якщо: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4"/>
                <a:ext cx="11002797" cy="1857178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038" t="-2721" r="-923" b="-74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 сполучна лінія 40">
            <a:extLst>
              <a:ext uri="{FF2B5EF4-FFF2-40B4-BE49-F238E27FC236}">
                <a16:creationId xmlns:a16="http://schemas.microsoft.com/office/drawing/2014/main" id="{FB7670E3-73FD-BAC8-5632-625731C0B151}"/>
              </a:ext>
            </a:extLst>
          </p:cNvPr>
          <p:cNvCxnSpPr>
            <a:cxnSpLocks/>
          </p:cNvCxnSpPr>
          <p:nvPr/>
        </p:nvCxnSpPr>
        <p:spPr>
          <a:xfrm>
            <a:off x="1316598" y="6508801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4">
            <a:extLst>
              <a:ext uri="{FF2B5EF4-FFF2-40B4-BE49-F238E27FC236}">
                <a16:creationId xmlns:a16="http://schemas.microsoft.com/office/drawing/2014/main" id="{1ED21C26-DA1B-C308-5224-5CF358D59AB6}"/>
              </a:ext>
            </a:extLst>
          </p:cNvPr>
          <p:cNvCxnSpPr>
            <a:cxnSpLocks/>
          </p:cNvCxnSpPr>
          <p:nvPr/>
        </p:nvCxnSpPr>
        <p:spPr>
          <a:xfrm flipV="1">
            <a:off x="1316598" y="5163671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40">
            <a:extLst>
              <a:ext uri="{FF2B5EF4-FFF2-40B4-BE49-F238E27FC236}">
                <a16:creationId xmlns:a16="http://schemas.microsoft.com/office/drawing/2014/main" id="{1BE5FAC6-D9E9-6A8A-0063-A841604C55C5}"/>
              </a:ext>
            </a:extLst>
          </p:cNvPr>
          <p:cNvCxnSpPr>
            <a:cxnSpLocks/>
          </p:cNvCxnSpPr>
          <p:nvPr/>
        </p:nvCxnSpPr>
        <p:spPr>
          <a:xfrm>
            <a:off x="2066237" y="5929702"/>
            <a:ext cx="322792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40">
            <a:extLst>
              <a:ext uri="{FF2B5EF4-FFF2-40B4-BE49-F238E27FC236}">
                <a16:creationId xmlns:a16="http://schemas.microsoft.com/office/drawing/2014/main" id="{BC7AF85F-B81C-5CEC-102F-0B1F974CEC26}"/>
              </a:ext>
            </a:extLst>
          </p:cNvPr>
          <p:cNvCxnSpPr>
            <a:cxnSpLocks/>
          </p:cNvCxnSpPr>
          <p:nvPr/>
        </p:nvCxnSpPr>
        <p:spPr>
          <a:xfrm>
            <a:off x="2941223" y="2956300"/>
            <a:ext cx="2352934" cy="297340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40">
            <a:extLst>
              <a:ext uri="{FF2B5EF4-FFF2-40B4-BE49-F238E27FC236}">
                <a16:creationId xmlns:a16="http://schemas.microsoft.com/office/drawing/2014/main" id="{2A707DAC-02F4-BCD9-190C-0BC6887E53FC}"/>
              </a:ext>
            </a:extLst>
          </p:cNvPr>
          <p:cNvCxnSpPr>
            <a:cxnSpLocks/>
          </p:cNvCxnSpPr>
          <p:nvPr/>
        </p:nvCxnSpPr>
        <p:spPr>
          <a:xfrm flipH="1">
            <a:off x="2066237" y="2956299"/>
            <a:ext cx="874986" cy="297340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40">
            <a:extLst>
              <a:ext uri="{FF2B5EF4-FFF2-40B4-BE49-F238E27FC236}">
                <a16:creationId xmlns:a16="http://schemas.microsoft.com/office/drawing/2014/main" id="{C7B13298-7940-198E-6C8A-A6AF91560561}"/>
              </a:ext>
            </a:extLst>
          </p:cNvPr>
          <p:cNvCxnSpPr>
            <a:cxnSpLocks/>
          </p:cNvCxnSpPr>
          <p:nvPr/>
        </p:nvCxnSpPr>
        <p:spPr>
          <a:xfrm flipH="1">
            <a:off x="3034430" y="3863474"/>
            <a:ext cx="608030" cy="20662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/>
              <p:nvPr/>
            </p:nvSpPr>
            <p:spPr>
              <a:xfrm>
                <a:off x="1603206" y="581162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206" y="5811626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8571" r="-25714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/>
              <p:nvPr/>
            </p:nvSpPr>
            <p:spPr>
              <a:xfrm>
                <a:off x="5214199" y="581162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199" y="5811626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/>
              <p:nvPr/>
            </p:nvSpPr>
            <p:spPr>
              <a:xfrm>
                <a:off x="2733971" y="245312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971" y="245312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/>
              <p:nvPr/>
            </p:nvSpPr>
            <p:spPr>
              <a:xfrm>
                <a:off x="3640765" y="341375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765" y="3413758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/>
              <p:nvPr/>
            </p:nvSpPr>
            <p:spPr>
              <a:xfrm>
                <a:off x="2750723" y="590966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723" y="5909660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5556" r="-1111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40">
            <a:extLst>
              <a:ext uri="{FF2B5EF4-FFF2-40B4-BE49-F238E27FC236}">
                <a16:creationId xmlns:a16="http://schemas.microsoft.com/office/drawing/2014/main" id="{F5C524F6-1A9C-25B5-4647-C09B32F6B882}"/>
              </a:ext>
            </a:extLst>
          </p:cNvPr>
          <p:cNvCxnSpPr>
            <a:cxnSpLocks/>
          </p:cNvCxnSpPr>
          <p:nvPr/>
        </p:nvCxnSpPr>
        <p:spPr>
          <a:xfrm>
            <a:off x="2143555" y="5163671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4">
            <a:extLst>
              <a:ext uri="{FF2B5EF4-FFF2-40B4-BE49-F238E27FC236}">
                <a16:creationId xmlns:a16="http://schemas.microsoft.com/office/drawing/2014/main" id="{2C609588-76D1-2FD9-E077-6927B3093B60}"/>
              </a:ext>
            </a:extLst>
          </p:cNvPr>
          <p:cNvCxnSpPr>
            <a:cxnSpLocks/>
          </p:cNvCxnSpPr>
          <p:nvPr/>
        </p:nvCxnSpPr>
        <p:spPr>
          <a:xfrm flipV="1">
            <a:off x="5427142" y="5163671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/>
              <p:nvPr/>
            </p:nvSpPr>
            <p:spPr>
              <a:xfrm>
                <a:off x="5713587" y="501417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587" y="5014174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0A053BE-1CFC-9F82-389E-66BB5C661CE2}"/>
              </a:ext>
            </a:extLst>
          </p:cNvPr>
          <p:cNvSpPr/>
          <p:nvPr/>
        </p:nvSpPr>
        <p:spPr>
          <a:xfrm>
            <a:off x="6832650" y="2152208"/>
            <a:ext cx="795660" cy="804089"/>
          </a:xfrm>
          <a:prstGeom prst="roundRect">
            <a:avLst>
              <a:gd name="adj" fmla="val 12257"/>
            </a:avLst>
          </a:prstGeom>
          <a:solidFill>
            <a:srgbClr val="5666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222230BA-0BC6-1872-F624-26D11FF2A01A}"/>
                  </a:ext>
                </a:extLst>
              </p:cNvPr>
              <p:cNvSpPr/>
              <p:nvPr/>
            </p:nvSpPr>
            <p:spPr>
              <a:xfrm>
                <a:off x="7342094" y="2152210"/>
                <a:ext cx="4752296" cy="8040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en-UA" sz="280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=10 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𝑀𝑆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222230BA-0BC6-1872-F624-26D11FF2A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094" y="2152210"/>
                <a:ext cx="4752296" cy="804089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266" b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2986A82-2830-9466-3BA3-8FABA8E1D692}"/>
              </a:ext>
            </a:extLst>
          </p:cNvPr>
          <p:cNvSpPr/>
          <p:nvPr/>
        </p:nvSpPr>
        <p:spPr>
          <a:xfrm>
            <a:off x="6832650" y="3097611"/>
            <a:ext cx="795660" cy="804089"/>
          </a:xfrm>
          <a:prstGeom prst="roundRect">
            <a:avLst>
              <a:gd name="adj" fmla="val 12257"/>
            </a:avLst>
          </a:prstGeom>
          <a:solidFill>
            <a:srgbClr val="5666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2DDC5FC-D635-C111-AC1E-163723FA78E1}"/>
                  </a:ext>
                </a:extLst>
              </p:cNvPr>
              <p:cNvSpPr/>
              <p:nvPr/>
            </p:nvSpPr>
            <p:spPr>
              <a:xfrm>
                <a:off x="7342094" y="3097613"/>
                <a:ext cx="4752296" cy="8040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en-UA" sz="280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8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dirty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</m:t>
                    </m:r>
                    <m:r>
                      <m:rPr>
                        <m:nor/>
                      </m:rPr>
                      <a:rPr lang="uk-UA" sz="2800" dirty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м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𝑀𝑆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uk-UA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</m:t>
                    </m:r>
                  </m:oMath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2DDC5FC-D635-C111-AC1E-163723FA78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094" y="3097613"/>
                <a:ext cx="4752296" cy="804089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266" b="-30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79E891-7983-4129-B2DA-77F10C3D6377}"/>
                  </a:ext>
                </a:extLst>
              </p:cNvPr>
              <p:cNvSpPr txBox="1"/>
              <p:nvPr/>
            </p:nvSpPr>
            <p:spPr>
              <a:xfrm>
                <a:off x="2190556" y="533762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79E891-7983-4129-B2DA-77F10C3D6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556" y="5337627"/>
                <a:ext cx="436945" cy="523220"/>
              </a:xfrm>
              <a:prstGeom prst="rect">
                <a:avLst/>
              </a:prstGeom>
              <a:blipFill>
                <a:blip r:embed="rId33"/>
                <a:stretch>
                  <a:fillRect l="-14286" r="-14286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15" grpId="0" animBg="1"/>
      <p:bldP spid="16" grpId="0" animBg="1"/>
      <p:bldP spid="33" grpId="0" animBg="1"/>
      <p:bldP spid="34" grpId="0"/>
      <p:bldP spid="35" grpId="0"/>
      <p:bldP spid="38" grpId="0"/>
      <p:bldP spid="39" grpId="0"/>
      <p:bldP spid="41" grpId="0"/>
      <p:bldP spid="45" grpId="0"/>
      <p:bldP spid="46" grpId="0" animBg="1"/>
      <p:bldP spid="47" grpId="0" animBg="1"/>
      <p:bldP spid="9" grpId="0" animBg="1"/>
      <p:bldP spid="10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0014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45362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974EC83-5E01-3B44-0677-7F93049DED89}"/>
                  </a:ext>
                </a:extLst>
              </p:cNvPr>
              <p:cNvSpPr/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можна через точку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яка не належить прямій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провести пряму, що буде паралельною прямій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 Скільки таких прямих можна побудувати?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974EC83-5E01-3B44-0677-7F93049DED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blipFill>
                <a:blip r:embed="rId24"/>
                <a:stretch>
                  <a:fillRect l="-713" t="-2703" r="-713" b="-9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FF137E4-9F0E-CA9C-EC73-644AE58D4251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85FBB5D-2BDC-8DAB-5A25-4F615822A3E6}"/>
              </a:ext>
            </a:extLst>
          </p:cNvPr>
          <p:cNvSpPr/>
          <p:nvPr/>
        </p:nvSpPr>
        <p:spPr>
          <a:xfrm>
            <a:off x="1569929" y="594020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мимобіжності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C2B9612-B139-EDE6-CC9F-5554015B81AA}"/>
              </a:ext>
            </a:extLst>
          </p:cNvPr>
          <p:cNvSpPr/>
          <p:nvPr/>
        </p:nvSpPr>
        <p:spPr>
          <a:xfrm>
            <a:off x="1243014" y="1761958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і єдиність площини, що проходить через пряму і точку, що їй не належить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A05BD64-C30B-1B28-42AB-19B4F7E32ABF}"/>
              </a:ext>
            </a:extLst>
          </p:cNvPr>
          <p:cNvSpPr/>
          <p:nvPr/>
        </p:nvSpPr>
        <p:spPr>
          <a:xfrm>
            <a:off x="1243014" y="3162356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і єдиність площини, яка проходить через дві прямі, що перетинаються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4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2.10; 2.21; 2.37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200" dirty="0" err="1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27 – 29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</a:t>
            </a:r>
            <a:r>
              <a:rPr lang="en-US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28.4; 28.6; 29.11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10024</TotalTime>
  <Words>397</Words>
  <Application>Microsoft Macintosh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2024-09-09T14:50:31Z</dcterms:modified>
  <cp:category>Розробки уроків з геометрії www.matnova.com.ua</cp:category>
</cp:coreProperties>
</file>