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74" r:id="rId2"/>
    <p:sldId id="284" r:id="rId3"/>
    <p:sldId id="291" r:id="rId4"/>
    <p:sldId id="297" r:id="rId5"/>
    <p:sldId id="298" r:id="rId6"/>
    <p:sldId id="299" r:id="rId7"/>
    <p:sldId id="300" r:id="rId8"/>
    <p:sldId id="301" r:id="rId9"/>
    <p:sldId id="293" r:id="rId10"/>
    <p:sldId id="279" r:id="rId11"/>
    <p:sldId id="276" r:id="rId12"/>
    <p:sldId id="277" r:id="rId13"/>
    <p:sldId id="278" r:id="rId14"/>
    <p:sldId id="280" r:id="rId15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6D7A"/>
    <a:srgbClr val="FF6700"/>
    <a:srgbClr val="56667A"/>
    <a:srgbClr val="34526E"/>
    <a:srgbClr val="3A6EA5"/>
    <a:srgbClr val="424651"/>
    <a:srgbClr val="FFFFFF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F6689FC-4A22-DD4E-AAE1-1C3357D4B97E}" v="3" dt="2024-10-06T12:56:55.6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31"/>
    <p:restoredTop sz="94668"/>
  </p:normalViewPr>
  <p:slideViewPr>
    <p:cSldViewPr snapToGrid="0">
      <p:cViewPr varScale="1">
        <p:scale>
          <a:sx n="122" d="100"/>
          <a:sy n="122" d="100"/>
        </p:scale>
        <p:origin x="832" y="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07T08:09:48.393" v="2037" actId="2696"/>
      <pc:docMkLst>
        <pc:docMk/>
      </pc:docMkLst>
      <pc:sldChg chg="addSp delSp modSp mod delAnim modAnim">
        <pc:chgData name="Kulinich Bohdan" userId="48e65c9f34e137d0" providerId="LiveId" clId="{D78F5C5C-F5FB-FD41-AF5D-034CB969769F}" dt="2023-06-04T12:16:19.397" v="158" actId="14429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4T12:16:19.397" v="15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4T12:16:17.326" v="15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4T11:12:03.990" v="67" actId="20577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4T11:22:55.979" v="87" actId="14826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07T08:06:47.930" v="2030" actId="20577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07T08:06:47.930" v="2030" actId="20577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04T17:57:17.112" v="231" actId="14100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04T17:59:41.814" v="290" actId="208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04T17:59:41.814" v="290" actId="208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06T17:26:10.243" v="1598" actId="107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06T17:26:38.935" v="1602" actId="107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06T17:26:18.451" v="1601" actId="122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05T08:53:49.475" v="563" actId="1038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05T08:57:37.833" v="606" actId="1038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05T08:58:01.696" v="62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04T17:58:57.502" v="257" actId="1076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04T17:58:57.502" v="257" actId="1076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04T17:58:40.376" v="255" actId="14100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05T08:07:56.955" v="305" actId="14100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05T08:08:08.524" v="310" actId="14100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05T08:08:44.461" v="323" actId="16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05T08:08:44.461" v="323" actId="16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05T08:10:35.954" v="343" actId="1076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05T08:12:12.398" v="365" actId="14100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05T08:12:46.828" v="368" actId="14100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05T08:50:29.269" v="439" actId="14100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7T08:09:01.455" v="2036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6T19:11:23.820" v="1718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6T19:09:57.986" v="1708" actId="2085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7T08:08:56.657" v="2035" actId="20577"/>
        <pc:sldMkLst>
          <pc:docMk/>
          <pc:sldMk cId="2314740734" sldId="295"/>
        </pc:sldMkLst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9:08:41.717" v="1700" actId="20577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6T20:16:32.820" v="1879" actId="1035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mod">
          <ac:chgData name="Kulinich Bohdan" userId="48e65c9f34e137d0" providerId="LiveId" clId="{D78F5C5C-F5FB-FD41-AF5D-034CB969769F}" dt="2023-06-06T19:08:44.826" v="1702" actId="20577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AB2C854E-60C1-DA42-A62B-B1F41B90A04C}"/>
    <pc:docChg chg="modSld">
      <pc:chgData name="Kulinich Bohdan" userId="48e65c9f34e137d0" providerId="LiveId" clId="{AB2C854E-60C1-DA42-A62B-B1F41B90A04C}" dt="2024-08-19T20:19:26.407" v="2" actId="20577"/>
      <pc:docMkLst>
        <pc:docMk/>
      </pc:docMkLst>
      <pc:sldChg chg="modSp">
        <pc:chgData name="Kulinich Bohdan" userId="48e65c9f34e137d0" providerId="LiveId" clId="{AB2C854E-60C1-DA42-A62B-B1F41B90A04C}" dt="2024-08-19T20:19:26.407" v="2" actId="20577"/>
        <pc:sldMkLst>
          <pc:docMk/>
          <pc:sldMk cId="727371810" sldId="293"/>
        </pc:sldMkLst>
        <pc:spChg chg="mod">
          <ac:chgData name="Kulinich Bohdan" userId="48e65c9f34e137d0" providerId="LiveId" clId="{AB2C854E-60C1-DA42-A62B-B1F41B90A04C}" dt="2024-08-19T20:19:26.407" v="2" actId="20577"/>
          <ac:spMkLst>
            <pc:docMk/>
            <pc:sldMk cId="727371810" sldId="293"/>
            <ac:spMk id="36" creationId="{074DFDFA-9551-163B-88EE-63141CE5380E}"/>
          </ac:spMkLst>
        </pc:spChg>
      </pc:sldChg>
    </pc:docChg>
  </pc:docChgLst>
  <pc:docChgLst>
    <pc:chgData name="Kulinich Bohdan" userId="48e65c9f34e137d0" providerId="LiveId" clId="{2F6689FC-4A22-DD4E-AAE1-1C3357D4B97E}"/>
    <pc:docChg chg="modSld">
      <pc:chgData name="Kulinich Bohdan" userId="48e65c9f34e137d0" providerId="LiveId" clId="{2F6689FC-4A22-DD4E-AAE1-1C3357D4B97E}" dt="2024-10-06T12:56:55.621" v="2" actId="114"/>
      <pc:docMkLst>
        <pc:docMk/>
      </pc:docMkLst>
      <pc:sldChg chg="modSp">
        <pc:chgData name="Kulinich Bohdan" userId="48e65c9f34e137d0" providerId="LiveId" clId="{2F6689FC-4A22-DD4E-AAE1-1C3357D4B97E}" dt="2024-10-06T12:56:55.621" v="2" actId="114"/>
        <pc:sldMkLst>
          <pc:docMk/>
          <pc:sldMk cId="2154405015" sldId="276"/>
        </pc:sldMkLst>
        <pc:spChg chg="mod">
          <ac:chgData name="Kulinich Bohdan" userId="48e65c9f34e137d0" providerId="LiveId" clId="{2F6689FC-4A22-DD4E-AAE1-1C3357D4B97E}" dt="2024-10-06T12:56:55.621" v="2" actId="114"/>
          <ac:spMkLst>
            <pc:docMk/>
            <pc:sldMk cId="2154405015" sldId="276"/>
            <ac:spMk id="59" creationId="{88D65319-E14E-8B9D-A4C5-8AFECF09E73B}"/>
          </ac:spMkLst>
        </pc:spChg>
      </pc:sldChg>
    </pc:docChg>
  </pc:docChgLst>
  <pc:docChgLst>
    <pc:chgData name="Kulinich Bohdan" userId="48e65c9f34e137d0" providerId="LiveId" clId="{98A59252-84AB-F44B-8E21-2F7B8FAD01B2}"/>
    <pc:docChg chg="undo redo custSel addSld delSld modSld sldOrd">
      <pc:chgData name="Kulinich Bohdan" userId="48e65c9f34e137d0" providerId="LiveId" clId="{98A59252-84AB-F44B-8E21-2F7B8FAD01B2}" dt="2023-06-13T11:39:58.493" v="2956"/>
      <pc:docMkLst>
        <pc:docMk/>
      </pc:docMkLst>
      <pc:sldChg chg="add del ord">
        <pc:chgData name="Kulinich Bohdan" userId="48e65c9f34e137d0" providerId="LiveId" clId="{98A59252-84AB-F44B-8E21-2F7B8FAD01B2}" dt="2023-06-08T17:17:37.345" v="1433" actId="20578"/>
        <pc:sldMkLst>
          <pc:docMk/>
          <pc:sldMk cId="1429824012" sldId="274"/>
        </pc:sldMkLst>
      </pc:sldChg>
      <pc:sldChg chg="add del setBg">
        <pc:chgData name="Kulinich Bohdan" userId="48e65c9f34e137d0" providerId="LiveId" clId="{98A59252-84AB-F44B-8E21-2F7B8FAD01B2}" dt="2023-06-12T18:17:20.571" v="2948"/>
        <pc:sldMkLst>
          <pc:docMk/>
          <pc:sldMk cId="2154405015" sldId="276"/>
        </pc:sldMkLst>
      </pc:sldChg>
      <pc:sldChg chg="add del setBg">
        <pc:chgData name="Kulinich Bohdan" userId="48e65c9f34e137d0" providerId="LiveId" clId="{98A59252-84AB-F44B-8E21-2F7B8FAD01B2}" dt="2023-06-12T18:17:30.961" v="2949"/>
        <pc:sldMkLst>
          <pc:docMk/>
          <pc:sldMk cId="288857224" sldId="277"/>
        </pc:sldMkLst>
      </pc:sldChg>
      <pc:sldChg chg="add del setBg">
        <pc:chgData name="Kulinich Bohdan" userId="48e65c9f34e137d0" providerId="LiveId" clId="{98A59252-84AB-F44B-8E21-2F7B8FAD01B2}" dt="2023-06-12T18:17:42.506" v="2950"/>
        <pc:sldMkLst>
          <pc:docMk/>
          <pc:sldMk cId="3892148844" sldId="278"/>
        </pc:sldMkLst>
      </pc:sldChg>
      <pc:sldChg chg="add del setBg">
        <pc:chgData name="Kulinich Bohdan" userId="48e65c9f34e137d0" providerId="LiveId" clId="{98A59252-84AB-F44B-8E21-2F7B8FAD01B2}" dt="2023-06-12T18:17:10.513" v="2947"/>
        <pc:sldMkLst>
          <pc:docMk/>
          <pc:sldMk cId="2337633875" sldId="279"/>
        </pc:sldMkLst>
      </pc:sldChg>
      <pc:sldChg chg="modSp add del setBg">
        <pc:chgData name="Kulinich Bohdan" userId="48e65c9f34e137d0" providerId="LiveId" clId="{98A59252-84AB-F44B-8E21-2F7B8FAD01B2}" dt="2023-06-13T11:39:58.493" v="2956"/>
        <pc:sldMkLst>
          <pc:docMk/>
          <pc:sldMk cId="945877188" sldId="280"/>
        </pc:sldMkLst>
        <pc:spChg chg="mod">
          <ac:chgData name="Kulinich Bohdan" userId="48e65c9f34e137d0" providerId="LiveId" clId="{98A59252-84AB-F44B-8E21-2F7B8FAD01B2}" dt="2023-06-13T11:39:58.493" v="2956"/>
          <ac:spMkLst>
            <pc:docMk/>
            <pc:sldMk cId="945877188" sldId="280"/>
            <ac:spMk id="6" creationId="{CE297869-1730-E86A-2F98-E78E984ACD7E}"/>
          </ac:spMkLst>
        </pc:spChg>
      </pc:sldChg>
      <pc:sldChg chg="modSp add del mod setBg">
        <pc:chgData name="Kulinich Bohdan" userId="48e65c9f34e137d0" providerId="LiveId" clId="{98A59252-84AB-F44B-8E21-2F7B8FAD01B2}" dt="2023-06-11T18:07:43.677" v="2935"/>
        <pc:sldMkLst>
          <pc:docMk/>
          <pc:sldMk cId="830744207" sldId="291"/>
        </pc:sldMkLst>
        <pc:spChg chg="mod">
          <ac:chgData name="Kulinich Bohdan" userId="48e65c9f34e137d0" providerId="LiveId" clId="{98A59252-84AB-F44B-8E21-2F7B8FAD01B2}" dt="2023-06-08T17:19:14.164" v="1436" actId="208"/>
          <ac:spMkLst>
            <pc:docMk/>
            <pc:sldMk cId="830744207" sldId="291"/>
            <ac:spMk id="124" creationId="{E30E4783-F23C-E22D-03DB-AB15653C8DC4}"/>
          </ac:spMkLst>
        </pc:spChg>
        <pc:spChg chg="mod">
          <ac:chgData name="Kulinich Bohdan" userId="48e65c9f34e137d0" providerId="LiveId" clId="{98A59252-84AB-F44B-8E21-2F7B8FAD01B2}" dt="2023-06-08T17:19:24.327" v="1438" actId="1076"/>
          <ac:spMkLst>
            <pc:docMk/>
            <pc:sldMk cId="830744207" sldId="291"/>
            <ac:spMk id="125" creationId="{07CFC082-BE66-1715-9153-EE24F039304E}"/>
          </ac:spMkLst>
        </pc:spChg>
      </pc:sldChg>
      <pc:sldChg chg="addSp delSp del mod setBg addAnim delAnim">
        <pc:chgData name="Kulinich Bohdan" userId="48e65c9f34e137d0" providerId="LiveId" clId="{98A59252-84AB-F44B-8E21-2F7B8FAD01B2}" dt="2023-06-07T09:07:33.121" v="593" actId="2696"/>
        <pc:sldMkLst>
          <pc:docMk/>
          <pc:sldMk cId="4088897397" sldId="292"/>
        </pc:sldMkLst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7" creationId="{69FF8A2A-2B8B-BCCD-C198-518213B29DB4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15" creationId="{B30A1764-373F-D2F9-943B-06F213BD4164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18" creationId="{7FF4718A-79EF-FE0B-7BD1-3B09D27F4F84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42" creationId="{058B3B10-D448-96F5-19C6-A0AA3A60D3B1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50" creationId="{E49FBCBC-275E-14CF-3FBA-E7574E73C618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55" creationId="{C2719748-5EA2-1909-EE8D-5BD7DD561DD5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56" creationId="{CD18CD3C-1778-916D-DD19-098E32CBAB02}"/>
          </ac:spMkLst>
        </pc:spChg>
        <pc:spChg chg="add del">
          <ac:chgData name="Kulinich Bohdan" userId="48e65c9f34e137d0" providerId="LiveId" clId="{98A59252-84AB-F44B-8E21-2F7B8FAD01B2}" dt="2023-06-07T08:13:39.025" v="8" actId="478"/>
          <ac:spMkLst>
            <pc:docMk/>
            <pc:sldMk cId="4088897397" sldId="292"/>
            <ac:spMk id="105" creationId="{95F32767-52B6-AB56-1AB9-947A7F1AE604}"/>
          </ac:spMkLst>
        </pc:sp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4" creationId="{068347DD-0CFB-F417-EC67-0CF76430513C}"/>
          </ac:cxnSpMkLst>
        </pc:cxn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8" creationId="{D47ECE50-A0D0-185A-5DDD-2127E30913B4}"/>
          </ac:cxnSpMkLst>
        </pc:cxn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27" creationId="{EFB4C8FF-0C75-BBD3-0EB6-478B4CE0214B}"/>
          </ac:cxnSpMkLst>
        </pc:cxn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">
          <ac:chgData name="Kulinich Bohdan" userId="48e65c9f34e137d0" providerId="LiveId" clId="{98A59252-84AB-F44B-8E21-2F7B8FAD01B2}" dt="2023-06-07T08:13:39.025" v="8" actId="478"/>
          <ac:cxnSpMkLst>
            <pc:docMk/>
            <pc:sldMk cId="4088897397" sldId="292"/>
            <ac:cxnSpMk id="74" creationId="{64024D36-7DF0-9694-9F35-1053DF76C835}"/>
          </ac:cxnSpMkLst>
        </pc:cxnChg>
      </pc:sldChg>
      <pc:sldChg chg="add del setBg">
        <pc:chgData name="Kulinich Bohdan" userId="48e65c9f34e137d0" providerId="LiveId" clId="{98A59252-84AB-F44B-8E21-2F7B8FAD01B2}" dt="2023-06-12T18:16:58.575" v="2946"/>
        <pc:sldMkLst>
          <pc:docMk/>
          <pc:sldMk cId="727371810" sldId="293"/>
        </pc:sldMkLst>
      </pc:sldChg>
      <pc:sldChg chg="modSp del mod setBg">
        <pc:chgData name="Kulinich Bohdan" userId="48e65c9f34e137d0" providerId="LiveId" clId="{98A59252-84AB-F44B-8E21-2F7B8FAD01B2}" dt="2023-06-09T18:18:15.323" v="2916" actId="2696"/>
        <pc:sldMkLst>
          <pc:docMk/>
          <pc:sldMk cId="2314740734" sldId="295"/>
        </pc:sldMkLst>
        <pc:picChg chg="mod modVis">
          <ac:chgData name="Kulinich Bohdan" userId="48e65c9f34e137d0" providerId="LiveId" clId="{98A59252-84AB-F44B-8E21-2F7B8FAD01B2}" dt="2023-06-07T08:22:07.827" v="78" actId="14430"/>
          <ac:picMkLst>
            <pc:docMk/>
            <pc:sldMk cId="2314740734" sldId="295"/>
            <ac:picMk id="151" creationId="{719B831F-A1C9-E1EF-7486-5328AD3480C2}"/>
          </ac:picMkLst>
        </pc:picChg>
      </pc:sldChg>
      <pc:sldChg chg="addSp delSp modSp add del mod setBg addAnim delAnim modAnim">
        <pc:chgData name="Kulinich Bohdan" userId="48e65c9f34e137d0" providerId="LiveId" clId="{98A59252-84AB-F44B-8E21-2F7B8FAD01B2}" dt="2023-06-07T13:05:58.520" v="1083" actId="2696"/>
        <pc:sldMkLst>
          <pc:docMk/>
          <pc:sldMk cId="55009514" sldId="296"/>
        </pc:sldMkLst>
        <pc:spChg chg="mod modVis">
          <ac:chgData name="Kulinich Bohdan" userId="48e65c9f34e137d0" providerId="LiveId" clId="{98A59252-84AB-F44B-8E21-2F7B8FAD01B2}" dt="2023-06-07T08:21:31.617" v="61" actId="14429"/>
          <ac:spMkLst>
            <pc:docMk/>
            <pc:sldMk cId="55009514" sldId="296"/>
            <ac:spMk id="7" creationId="{69FF8A2A-2B8B-BCCD-C198-518213B29DB4}"/>
          </ac:spMkLst>
        </pc:spChg>
        <pc:spChg chg="mod modVis">
          <ac:chgData name="Kulinich Bohdan" userId="48e65c9f34e137d0" providerId="LiveId" clId="{98A59252-84AB-F44B-8E21-2F7B8FAD01B2}" dt="2023-06-07T08:21:33.799" v="73" actId="14429"/>
          <ac:spMkLst>
            <pc:docMk/>
            <pc:sldMk cId="55009514" sldId="296"/>
            <ac:spMk id="15" creationId="{B30A1764-373F-D2F9-943B-06F213BD4164}"/>
          </ac:spMkLst>
        </pc:spChg>
        <pc:spChg chg="add del mod">
          <ac:chgData name="Kulinich Bohdan" userId="48e65c9f34e137d0" providerId="LiveId" clId="{98A59252-84AB-F44B-8E21-2F7B8FAD01B2}" dt="2023-06-07T08:13:35.806" v="7" actId="164"/>
          <ac:spMkLst>
            <pc:docMk/>
            <pc:sldMk cId="55009514" sldId="296"/>
            <ac:spMk id="16" creationId="{E867058E-7248-9272-4AC8-AB81ABF90569}"/>
          </ac:spMkLst>
        </pc:spChg>
        <pc:spChg chg="add del mod">
          <ac:chgData name="Kulinich Bohdan" userId="48e65c9f34e137d0" providerId="LiveId" clId="{98A59252-84AB-F44B-8E21-2F7B8FAD01B2}" dt="2023-06-07T08:13:35.806" v="7" actId="164"/>
          <ac:spMkLst>
            <pc:docMk/>
            <pc:sldMk cId="55009514" sldId="296"/>
            <ac:spMk id="17" creationId="{BFC51AD1-F956-DE04-5449-A98B837214BE}"/>
          </ac:spMkLst>
        </pc:spChg>
        <pc:spChg chg="mod modVis">
          <ac:chgData name="Kulinich Bohdan" userId="48e65c9f34e137d0" providerId="LiveId" clId="{98A59252-84AB-F44B-8E21-2F7B8FAD01B2}" dt="2023-06-07T08:21:34.125" v="75" actId="14429"/>
          <ac:spMkLst>
            <pc:docMk/>
            <pc:sldMk cId="55009514" sldId="296"/>
            <ac:spMk id="18" creationId="{7FF4718A-79EF-FE0B-7BD1-3B09D27F4F84}"/>
          </ac:spMkLst>
        </pc:spChg>
        <pc:spChg chg="mod modVis">
          <ac:chgData name="Kulinich Bohdan" userId="48e65c9f34e137d0" providerId="LiveId" clId="{98A59252-84AB-F44B-8E21-2F7B8FAD01B2}" dt="2023-06-07T08:21:32.986" v="70" actId="14429"/>
          <ac:spMkLst>
            <pc:docMk/>
            <pc:sldMk cId="55009514" sldId="296"/>
            <ac:spMk id="42" creationId="{058B3B10-D448-96F5-19C6-A0AA3A60D3B1}"/>
          </ac:spMkLst>
        </pc:spChg>
        <pc:spChg chg="add del mod">
          <ac:chgData name="Kulinich Bohdan" userId="48e65c9f34e137d0" providerId="LiveId" clId="{98A59252-84AB-F44B-8E21-2F7B8FAD01B2}" dt="2023-06-07T08:13:35.806" v="7" actId="164"/>
          <ac:spMkLst>
            <pc:docMk/>
            <pc:sldMk cId="55009514" sldId="296"/>
            <ac:spMk id="43" creationId="{75A6F31E-89AC-A6E4-A0FE-85A31890C51A}"/>
          </ac:spMkLst>
        </pc:spChg>
        <pc:spChg chg="add del mod">
          <ac:chgData name="Kulinich Bohdan" userId="48e65c9f34e137d0" providerId="LiveId" clId="{98A59252-84AB-F44B-8E21-2F7B8FAD01B2}" dt="2023-06-07T08:13:35.806" v="7" actId="164"/>
          <ac:spMkLst>
            <pc:docMk/>
            <pc:sldMk cId="55009514" sldId="296"/>
            <ac:spMk id="45" creationId="{55EBB096-59CF-7A1C-C83F-A14BD9E973D5}"/>
          </ac:spMkLst>
        </pc:spChg>
        <pc:spChg chg="add del mod">
          <ac:chgData name="Kulinich Bohdan" userId="48e65c9f34e137d0" providerId="LiveId" clId="{98A59252-84AB-F44B-8E21-2F7B8FAD01B2}" dt="2023-06-07T08:13:35.806" v="7" actId="164"/>
          <ac:spMkLst>
            <pc:docMk/>
            <pc:sldMk cId="55009514" sldId="296"/>
            <ac:spMk id="46" creationId="{E2DFEF4A-1A97-F2ED-A76F-D7B02DD2FE1E}"/>
          </ac:spMkLst>
        </pc:spChg>
        <pc:spChg chg="mod modVis">
          <ac:chgData name="Kulinich Bohdan" userId="48e65c9f34e137d0" providerId="LiveId" clId="{98A59252-84AB-F44B-8E21-2F7B8FAD01B2}" dt="2023-06-07T08:21:33.156" v="71" actId="14429"/>
          <ac:spMkLst>
            <pc:docMk/>
            <pc:sldMk cId="55009514" sldId="296"/>
            <ac:spMk id="50" creationId="{E49FBCBC-275E-14CF-3FBA-E7574E73C618}"/>
          </ac:spMkLst>
        </pc:spChg>
        <pc:spChg chg="mod modVis">
          <ac:chgData name="Kulinich Bohdan" userId="48e65c9f34e137d0" providerId="LiveId" clId="{98A59252-84AB-F44B-8E21-2F7B8FAD01B2}" dt="2023-06-07T08:21:33.321" v="72" actId="14429"/>
          <ac:spMkLst>
            <pc:docMk/>
            <pc:sldMk cId="55009514" sldId="296"/>
            <ac:spMk id="55" creationId="{C2719748-5EA2-1909-EE8D-5BD7DD561DD5}"/>
          </ac:spMkLst>
        </pc:spChg>
        <pc:spChg chg="mod modVis">
          <ac:chgData name="Kulinich Bohdan" userId="48e65c9f34e137d0" providerId="LiveId" clId="{98A59252-84AB-F44B-8E21-2F7B8FAD01B2}" dt="2023-06-07T08:21:33.954" v="74" actId="14429"/>
          <ac:spMkLst>
            <pc:docMk/>
            <pc:sldMk cId="55009514" sldId="296"/>
            <ac:spMk id="56" creationId="{CD18CD3C-1778-916D-DD19-098E32CBAB02}"/>
          </ac:spMkLst>
        </pc:spChg>
        <pc:spChg chg="add del mod">
          <ac:chgData name="Kulinich Bohdan" userId="48e65c9f34e137d0" providerId="LiveId" clId="{98A59252-84AB-F44B-8E21-2F7B8FAD01B2}" dt="2023-06-07T08:13:35.806" v="7" actId="164"/>
          <ac:spMkLst>
            <pc:docMk/>
            <pc:sldMk cId="55009514" sldId="296"/>
            <ac:spMk id="72" creationId="{2A015141-23C7-E443-F350-499C3C318C9B}"/>
          </ac:spMkLst>
        </pc:spChg>
        <pc:spChg chg="mod modVis">
          <ac:chgData name="Kulinich Bohdan" userId="48e65c9f34e137d0" providerId="LiveId" clId="{98A59252-84AB-F44B-8E21-2F7B8FAD01B2}" dt="2023-06-07T08:21:32.238" v="65" actId="14429"/>
          <ac:spMkLst>
            <pc:docMk/>
            <pc:sldMk cId="55009514" sldId="296"/>
            <ac:spMk id="105" creationId="{95F32767-52B6-AB56-1AB9-947A7F1AE604}"/>
          </ac:spMkLst>
        </pc:spChg>
        <pc:grpChg chg="add del mod">
          <ac:chgData name="Kulinich Bohdan" userId="48e65c9f34e137d0" providerId="LiveId" clId="{98A59252-84AB-F44B-8E21-2F7B8FAD01B2}" dt="2023-06-07T08:21:30.910" v="59" actId="478"/>
          <ac:grpSpMkLst>
            <pc:docMk/>
            <pc:sldMk cId="55009514" sldId="296"/>
            <ac:grpSpMk id="2" creationId="{32610793-663F-65A7-BE91-F8DEF1D026E6}"/>
          </ac:grpSpMkLst>
        </pc:grpChg>
        <pc:picChg chg="mod modVis">
          <ac:chgData name="Kulinich Bohdan" userId="48e65c9f34e137d0" providerId="LiveId" clId="{98A59252-84AB-F44B-8E21-2F7B8FAD01B2}" dt="2023-06-07T08:21:45.428" v="76" actId="14430"/>
          <ac:picMkLst>
            <pc:docMk/>
            <pc:sldMk cId="55009514" sldId="296"/>
            <ac:picMk id="151" creationId="{719B831F-A1C9-E1EF-7486-5328AD3480C2}"/>
          </ac:picMkLst>
        </pc:picChg>
        <pc:cxnChg chg="mod modVis">
          <ac:chgData name="Kulinich Bohdan" userId="48e65c9f34e137d0" providerId="LiveId" clId="{98A59252-84AB-F44B-8E21-2F7B8FAD01B2}" dt="2023-06-07T08:21:32.532" v="67" actId="14429"/>
          <ac:cxnSpMkLst>
            <pc:docMk/>
            <pc:sldMk cId="55009514" sldId="296"/>
            <ac:cxnSpMk id="4" creationId="{068347DD-0CFB-F417-EC67-0CF76430513C}"/>
          </ac:cxnSpMkLst>
        </pc:cxnChg>
        <pc:cxnChg chg="mod modVis">
          <ac:chgData name="Kulinich Bohdan" userId="48e65c9f34e137d0" providerId="LiveId" clId="{98A59252-84AB-F44B-8E21-2F7B8FAD01B2}" dt="2023-06-07T08:21:32.372" v="66" actId="14429"/>
          <ac:cxnSpMkLst>
            <pc:docMk/>
            <pc:sldMk cId="55009514" sldId="296"/>
            <ac:cxnSpMk id="8" creationId="{D47ECE50-A0D0-185A-5DDD-2127E30913B4}"/>
          </ac:cxnSpMkLst>
        </pc:cxnChg>
        <pc:cxnChg chg="mod modVis">
          <ac:chgData name="Kulinich Bohdan" userId="48e65c9f34e137d0" providerId="LiveId" clId="{98A59252-84AB-F44B-8E21-2F7B8FAD01B2}" dt="2023-06-07T08:21:32.676" v="68" actId="14429"/>
          <ac:cxnSpMkLst>
            <pc:docMk/>
            <pc:sldMk cId="55009514" sldId="296"/>
            <ac:cxnSpMk id="27" creationId="{EFB4C8FF-0C75-BBD3-0EB6-478B4CE0214B}"/>
          </ac:cxnSpMkLst>
        </pc:cxnChg>
        <pc:cxnChg chg="mod modVis">
          <ac:chgData name="Kulinich Bohdan" userId="48e65c9f34e137d0" providerId="LiveId" clId="{98A59252-84AB-F44B-8E21-2F7B8FAD01B2}" dt="2023-06-07T08:21:32.829" v="69" actId="14429"/>
          <ac:cxnSpMkLst>
            <pc:docMk/>
            <pc:sldMk cId="55009514" sldId="296"/>
            <ac:cxnSpMk id="34" creationId="{F1D6C056-019E-0D2D-0164-F495D6F18D6C}"/>
          </ac:cxnSpMkLst>
        </pc:cxnChg>
        <pc:cxnChg chg="mod modVis">
          <ac:chgData name="Kulinich Bohdan" userId="48e65c9f34e137d0" providerId="LiveId" clId="{98A59252-84AB-F44B-8E21-2F7B8FAD01B2}" dt="2023-06-07T08:21:31.775" v="62" actId="14429"/>
          <ac:cxnSpMkLst>
            <pc:docMk/>
            <pc:sldMk cId="55009514" sldId="296"/>
            <ac:cxnSpMk id="38" creationId="{626C2A4E-57F4-535E-E948-969B3FD52A86}"/>
          </ac:cxnSpMkLst>
        </pc:cxnChg>
        <pc:cxnChg chg="mod modVis">
          <ac:chgData name="Kulinich Bohdan" userId="48e65c9f34e137d0" providerId="LiveId" clId="{98A59252-84AB-F44B-8E21-2F7B8FAD01B2}" dt="2023-06-07T08:21:32.074" v="64" actId="14429"/>
          <ac:cxnSpMkLst>
            <pc:docMk/>
            <pc:sldMk cId="55009514" sldId="296"/>
            <ac:cxnSpMk id="39" creationId="{E2CEECA4-04AB-ECCF-444D-7ECBE8FCC343}"/>
          </ac:cxnSpMkLst>
        </pc:cxnChg>
        <pc:cxnChg chg="add del mod">
          <ac:chgData name="Kulinich Bohdan" userId="48e65c9f34e137d0" providerId="LiveId" clId="{98A59252-84AB-F44B-8E21-2F7B8FAD01B2}" dt="2023-06-07T08:13:35.806" v="7" actId="164"/>
          <ac:cxnSpMkLst>
            <pc:docMk/>
            <pc:sldMk cId="55009514" sldId="296"/>
            <ac:cxnSpMk id="41" creationId="{ED41709D-A201-BD8B-408D-C7BD3119AC1F}"/>
          </ac:cxnSpMkLst>
        </pc:cxnChg>
        <pc:cxnChg chg="add del mod">
          <ac:chgData name="Kulinich Bohdan" userId="48e65c9f34e137d0" providerId="LiveId" clId="{98A59252-84AB-F44B-8E21-2F7B8FAD01B2}" dt="2023-06-07T08:13:35.806" v="7" actId="164"/>
          <ac:cxnSpMkLst>
            <pc:docMk/>
            <pc:sldMk cId="55009514" sldId="296"/>
            <ac:cxnSpMk id="44" creationId="{0C52B49C-EF32-CEBD-8A26-053B4D63290E}"/>
          </ac:cxnSpMkLst>
        </pc:cxnChg>
        <pc:cxnChg chg="mod modVis">
          <ac:chgData name="Kulinich Bohdan" userId="48e65c9f34e137d0" providerId="LiveId" clId="{98A59252-84AB-F44B-8E21-2F7B8FAD01B2}" dt="2023-06-07T08:21:31.918" v="63" actId="14429"/>
          <ac:cxnSpMkLst>
            <pc:docMk/>
            <pc:sldMk cId="55009514" sldId="296"/>
            <ac:cxnSpMk id="74" creationId="{64024D36-7DF0-9694-9F35-1053DF76C835}"/>
          </ac:cxnSpMkLst>
        </pc:cxnChg>
      </pc:sldChg>
      <pc:sldChg chg="addSp delSp modSp add mod setBg delAnim modAnim">
        <pc:chgData name="Kulinich Bohdan" userId="48e65c9f34e137d0" providerId="LiveId" clId="{98A59252-84AB-F44B-8E21-2F7B8FAD01B2}" dt="2023-06-12T19:28:48.258" v="2953" actId="20577"/>
        <pc:sldMkLst>
          <pc:docMk/>
          <pc:sldMk cId="4291733997" sldId="297"/>
        </pc:sldMkLst>
        <pc:spChg chg="add mod">
          <ac:chgData name="Kulinich Bohdan" userId="48e65c9f34e137d0" providerId="LiveId" clId="{98A59252-84AB-F44B-8E21-2F7B8FAD01B2}" dt="2023-06-09T15:15:05.147" v="2461" actId="120"/>
          <ac:spMkLst>
            <pc:docMk/>
            <pc:sldMk cId="4291733997" sldId="297"/>
            <ac:spMk id="2" creationId="{2569627D-E8B4-F871-99EC-BB5B6D44AEBD}"/>
          </ac:spMkLst>
        </pc:spChg>
        <pc:spChg chg="add mod">
          <ac:chgData name="Kulinich Bohdan" userId="48e65c9f34e137d0" providerId="LiveId" clId="{98A59252-84AB-F44B-8E21-2F7B8FAD01B2}" dt="2023-06-12T19:28:48.258" v="2953" actId="20577"/>
          <ac:spMkLst>
            <pc:docMk/>
            <pc:sldMk cId="4291733997" sldId="297"/>
            <ac:spMk id="4" creationId="{EDC6D1C1-8B5E-BAA1-3BD4-5F332F248976}"/>
          </ac:spMkLst>
        </pc:spChg>
        <pc:spChg chg="add mod">
          <ac:chgData name="Kulinich Bohdan" userId="48e65c9f34e137d0" providerId="LiveId" clId="{98A59252-84AB-F44B-8E21-2F7B8FAD01B2}" dt="2023-06-08T18:25:53.301" v="1446" actId="20577"/>
          <ac:spMkLst>
            <pc:docMk/>
            <pc:sldMk cId="4291733997" sldId="297"/>
            <ac:spMk id="7" creationId="{6DB6587C-D4DD-BEB7-254F-EA93E7FF3DAA}"/>
          </ac:spMkLst>
        </pc:spChg>
        <pc:spChg chg="add mod">
          <ac:chgData name="Kulinich Bohdan" userId="48e65c9f34e137d0" providerId="LiveId" clId="{98A59252-84AB-F44B-8E21-2F7B8FAD01B2}" dt="2023-06-07T08:57:35.874" v="589" actId="1076"/>
          <ac:spMkLst>
            <pc:docMk/>
            <pc:sldMk cId="4291733997" sldId="297"/>
            <ac:spMk id="13" creationId="{BBC257B3-D98B-280B-47A6-8163196E42C6}"/>
          </ac:spMkLst>
        </pc:spChg>
        <pc:spChg chg="add mod">
          <ac:chgData name="Kulinich Bohdan" userId="48e65c9f34e137d0" providerId="LiveId" clId="{98A59252-84AB-F44B-8E21-2F7B8FAD01B2}" dt="2023-06-07T08:57:35.874" v="589" actId="1076"/>
          <ac:spMkLst>
            <pc:docMk/>
            <pc:sldMk cId="4291733997" sldId="297"/>
            <ac:spMk id="14" creationId="{B494A85B-D759-556B-1029-64427B19C0B8}"/>
          </ac:spMkLst>
        </pc:spChg>
        <pc:spChg chg="add mod">
          <ac:chgData name="Kulinich Bohdan" userId="48e65c9f34e137d0" providerId="LiveId" clId="{98A59252-84AB-F44B-8E21-2F7B8FAD01B2}" dt="2023-06-07T08:57:22.917" v="587" actId="1076"/>
          <ac:spMkLst>
            <pc:docMk/>
            <pc:sldMk cId="4291733997" sldId="297"/>
            <ac:spMk id="15" creationId="{32D4D996-7D8C-741D-8BE3-CE44A7F68BEF}"/>
          </ac:spMkLst>
        </pc:spChg>
        <pc:spChg chg="mod">
          <ac:chgData name="Kulinich Bohdan" userId="48e65c9f34e137d0" providerId="LiveId" clId="{98A59252-84AB-F44B-8E21-2F7B8FAD01B2}" dt="2023-06-07T09:09:23.769" v="609" actId="14100"/>
          <ac:spMkLst>
            <pc:docMk/>
            <pc:sldMk cId="4291733997" sldId="297"/>
            <ac:spMk id="16" creationId="{E867058E-7248-9272-4AC8-AB81ABF90569}"/>
          </ac:spMkLst>
        </pc:spChg>
        <pc:spChg chg="del">
          <ac:chgData name="Kulinich Bohdan" userId="48e65c9f34e137d0" providerId="LiveId" clId="{98A59252-84AB-F44B-8E21-2F7B8FAD01B2}" dt="2023-06-07T08:25:49.013" v="102" actId="478"/>
          <ac:spMkLst>
            <pc:docMk/>
            <pc:sldMk cId="4291733997" sldId="297"/>
            <ac:spMk id="17" creationId="{BFC51AD1-F956-DE04-5449-A98B837214BE}"/>
          </ac:spMkLst>
        </pc:spChg>
        <pc:spChg chg="add mod">
          <ac:chgData name="Kulinich Bohdan" userId="48e65c9f34e137d0" providerId="LiveId" clId="{98A59252-84AB-F44B-8E21-2F7B8FAD01B2}" dt="2023-06-07T08:57:25.855" v="588" actId="1076"/>
          <ac:spMkLst>
            <pc:docMk/>
            <pc:sldMk cId="4291733997" sldId="297"/>
            <ac:spMk id="18" creationId="{CDF65397-CCB3-1FEA-8A9D-F5A518A65C07}"/>
          </ac:spMkLst>
        </pc:spChg>
        <pc:spChg chg="mod">
          <ac:chgData name="Kulinich Bohdan" userId="48e65c9f34e137d0" providerId="LiveId" clId="{98A59252-84AB-F44B-8E21-2F7B8FAD01B2}" dt="2023-06-07T08:57:35.874" v="589" actId="1076"/>
          <ac:spMkLst>
            <pc:docMk/>
            <pc:sldMk cId="4291733997" sldId="297"/>
            <ac:spMk id="43" creationId="{75A6F31E-89AC-A6E4-A0FE-85A31890C51A}"/>
          </ac:spMkLst>
        </pc:spChg>
        <pc:spChg chg="mod">
          <ac:chgData name="Kulinich Bohdan" userId="48e65c9f34e137d0" providerId="LiveId" clId="{98A59252-84AB-F44B-8E21-2F7B8FAD01B2}" dt="2023-06-07T08:57:35.874" v="589" actId="1076"/>
          <ac:spMkLst>
            <pc:docMk/>
            <pc:sldMk cId="4291733997" sldId="297"/>
            <ac:spMk id="45" creationId="{55EBB096-59CF-7A1C-C83F-A14BD9E973D5}"/>
          </ac:spMkLst>
        </pc:spChg>
        <pc:spChg chg="mod">
          <ac:chgData name="Kulinich Bohdan" userId="48e65c9f34e137d0" providerId="LiveId" clId="{98A59252-84AB-F44B-8E21-2F7B8FAD01B2}" dt="2023-06-07T08:57:35.874" v="589" actId="1076"/>
          <ac:spMkLst>
            <pc:docMk/>
            <pc:sldMk cId="4291733997" sldId="297"/>
            <ac:spMk id="46" creationId="{E2DFEF4A-1A97-F2ED-A76F-D7B02DD2FE1E}"/>
          </ac:spMkLst>
        </pc:spChg>
        <pc:spChg chg="mod">
          <ac:chgData name="Kulinich Bohdan" userId="48e65c9f34e137d0" providerId="LiveId" clId="{98A59252-84AB-F44B-8E21-2F7B8FAD01B2}" dt="2023-06-08T18:17:18.123" v="1439" actId="20577"/>
          <ac:spMkLst>
            <pc:docMk/>
            <pc:sldMk cId="4291733997" sldId="297"/>
            <ac:spMk id="72" creationId="{2A015141-23C7-E443-F350-499C3C318C9B}"/>
          </ac:spMkLst>
        </pc:spChg>
        <pc:grpChg chg="add del mod">
          <ac:chgData name="Kulinich Bohdan" userId="48e65c9f34e137d0" providerId="LiveId" clId="{98A59252-84AB-F44B-8E21-2F7B8FAD01B2}" dt="2023-06-07T08:45:32.726" v="234" actId="165"/>
          <ac:grpSpMkLst>
            <pc:docMk/>
            <pc:sldMk cId="4291733997" sldId="297"/>
            <ac:grpSpMk id="9" creationId="{8A30DF79-5D84-0D66-CE4C-4407A4B5905F}"/>
          </ac:grpSpMkLst>
        </pc:grpChg>
        <pc:cxnChg chg="add mod topLvl">
          <ac:chgData name="Kulinich Bohdan" userId="48e65c9f34e137d0" providerId="LiveId" clId="{98A59252-84AB-F44B-8E21-2F7B8FAD01B2}" dt="2023-06-07T08:57:35.874" v="589" actId="1076"/>
          <ac:cxnSpMkLst>
            <pc:docMk/>
            <pc:sldMk cId="4291733997" sldId="297"/>
            <ac:cxnSpMk id="5" creationId="{32E08CC4-F1CA-30F6-99AC-A5789FC177F2}"/>
          </ac:cxnSpMkLst>
        </pc:cxnChg>
        <pc:cxnChg chg="add mod topLvl">
          <ac:chgData name="Kulinich Bohdan" userId="48e65c9f34e137d0" providerId="LiveId" clId="{98A59252-84AB-F44B-8E21-2F7B8FAD01B2}" dt="2023-06-07T08:57:35.874" v="589" actId="1076"/>
          <ac:cxnSpMkLst>
            <pc:docMk/>
            <pc:sldMk cId="4291733997" sldId="297"/>
            <ac:cxnSpMk id="6" creationId="{B119EE91-27BF-EC8B-ABE3-B3A34F0D3521}"/>
          </ac:cxnSpMkLst>
        </pc:cxnChg>
        <pc:cxnChg chg="add del mod topLvl">
          <ac:chgData name="Kulinich Bohdan" userId="48e65c9f34e137d0" providerId="LiveId" clId="{98A59252-84AB-F44B-8E21-2F7B8FAD01B2}" dt="2023-06-07T08:45:35.398" v="235" actId="478"/>
          <ac:cxnSpMkLst>
            <pc:docMk/>
            <pc:sldMk cId="4291733997" sldId="297"/>
            <ac:cxnSpMk id="7" creationId="{EF96274B-9370-8F6D-2AA9-556F3AD9C5CE}"/>
          </ac:cxnSpMkLst>
        </pc:cxnChg>
        <pc:cxnChg chg="add del mod topLvl">
          <ac:chgData name="Kulinich Bohdan" userId="48e65c9f34e137d0" providerId="LiveId" clId="{98A59252-84AB-F44B-8E21-2F7B8FAD01B2}" dt="2023-06-07T08:45:36.528" v="236" actId="478"/>
          <ac:cxnSpMkLst>
            <pc:docMk/>
            <pc:sldMk cId="4291733997" sldId="297"/>
            <ac:cxnSpMk id="8" creationId="{6C9E9039-945B-D16E-6F0B-AB836D454BA5}"/>
          </ac:cxnSpMkLst>
        </pc:cxnChg>
        <pc:cxnChg chg="add mod">
          <ac:chgData name="Kulinich Bohdan" userId="48e65c9f34e137d0" providerId="LiveId" clId="{98A59252-84AB-F44B-8E21-2F7B8FAD01B2}" dt="2023-06-07T08:57:35.874" v="589" actId="1076"/>
          <ac:cxnSpMkLst>
            <pc:docMk/>
            <pc:sldMk cId="4291733997" sldId="297"/>
            <ac:cxnSpMk id="11" creationId="{4F5F0325-91C7-8919-6D3C-0460DA356719}"/>
          </ac:cxnSpMkLst>
        </pc:cxnChg>
        <pc:cxnChg chg="add mod">
          <ac:chgData name="Kulinich Bohdan" userId="48e65c9f34e137d0" providerId="LiveId" clId="{98A59252-84AB-F44B-8E21-2F7B8FAD01B2}" dt="2023-06-07T08:57:35.874" v="589" actId="1076"/>
          <ac:cxnSpMkLst>
            <pc:docMk/>
            <pc:sldMk cId="4291733997" sldId="297"/>
            <ac:cxnSpMk id="12" creationId="{A09D4854-5F55-0499-8329-5D21FCCA88B9}"/>
          </ac:cxnSpMkLst>
        </pc:cxnChg>
        <pc:cxnChg chg="mod">
          <ac:chgData name="Kulinich Bohdan" userId="48e65c9f34e137d0" providerId="LiveId" clId="{98A59252-84AB-F44B-8E21-2F7B8FAD01B2}" dt="2023-06-07T08:57:35.874" v="589" actId="1076"/>
          <ac:cxnSpMkLst>
            <pc:docMk/>
            <pc:sldMk cId="4291733997" sldId="297"/>
            <ac:cxnSpMk id="41" creationId="{ED41709D-A201-BD8B-408D-C7BD3119AC1F}"/>
          </ac:cxnSpMkLst>
        </pc:cxnChg>
        <pc:cxnChg chg="mod">
          <ac:chgData name="Kulinich Bohdan" userId="48e65c9f34e137d0" providerId="LiveId" clId="{98A59252-84AB-F44B-8E21-2F7B8FAD01B2}" dt="2023-06-07T08:57:35.874" v="589" actId="1076"/>
          <ac:cxnSpMkLst>
            <pc:docMk/>
            <pc:sldMk cId="4291733997" sldId="297"/>
            <ac:cxnSpMk id="44" creationId="{0C52B49C-EF32-CEBD-8A26-053B4D63290E}"/>
          </ac:cxnSpMkLst>
        </pc:cxnChg>
      </pc:sldChg>
      <pc:sldChg chg="addSp delSp modSp add mod setBg delAnim modAnim">
        <pc:chgData name="Kulinich Bohdan" userId="48e65c9f34e137d0" providerId="LiveId" clId="{98A59252-84AB-F44B-8E21-2F7B8FAD01B2}" dt="2023-06-09T15:15:11.612" v="2464" actId="120"/>
        <pc:sldMkLst>
          <pc:docMk/>
          <pc:sldMk cId="297154700" sldId="298"/>
        </pc:sldMkLst>
        <pc:spChg chg="mod">
          <ac:chgData name="Kulinich Bohdan" userId="48e65c9f34e137d0" providerId="LiveId" clId="{98A59252-84AB-F44B-8E21-2F7B8FAD01B2}" dt="2023-06-09T15:15:11.612" v="2464" actId="120"/>
          <ac:spMkLst>
            <pc:docMk/>
            <pc:sldMk cId="297154700" sldId="298"/>
            <ac:spMk id="2" creationId="{2569627D-E8B4-F871-99EC-BB5B6D44AEBD}"/>
          </ac:spMkLst>
        </pc:spChg>
        <pc:spChg chg="mod">
          <ac:chgData name="Kulinich Bohdan" userId="48e65c9f34e137d0" providerId="LiveId" clId="{98A59252-84AB-F44B-8E21-2F7B8FAD01B2}" dt="2023-06-07T09:23:21.266" v="837" actId="14100"/>
          <ac:spMkLst>
            <pc:docMk/>
            <pc:sldMk cId="297154700" sldId="298"/>
            <ac:spMk id="4" creationId="{EDC6D1C1-8B5E-BAA1-3BD4-5F332F248976}"/>
          </ac:spMkLst>
        </pc:spChg>
        <pc:spChg chg="add del mod">
          <ac:chgData name="Kulinich Bohdan" userId="48e65c9f34e137d0" providerId="LiveId" clId="{98A59252-84AB-F44B-8E21-2F7B8FAD01B2}" dt="2023-06-07T09:21:40.410" v="824" actId="478"/>
          <ac:spMkLst>
            <pc:docMk/>
            <pc:sldMk cId="297154700" sldId="298"/>
            <ac:spMk id="10" creationId="{8BD096A5-3387-93FD-134C-1FED3FFBE61C}"/>
          </ac:spMkLst>
        </pc:spChg>
        <pc:spChg chg="del">
          <ac:chgData name="Kulinich Bohdan" userId="48e65c9f34e137d0" providerId="LiveId" clId="{98A59252-84AB-F44B-8E21-2F7B8FAD01B2}" dt="2023-06-07T09:08:10.428" v="599" actId="478"/>
          <ac:spMkLst>
            <pc:docMk/>
            <pc:sldMk cId="297154700" sldId="298"/>
            <ac:spMk id="13" creationId="{BBC257B3-D98B-280B-47A6-8163196E42C6}"/>
          </ac:spMkLst>
        </pc:spChg>
        <pc:spChg chg="del">
          <ac:chgData name="Kulinich Bohdan" userId="48e65c9f34e137d0" providerId="LiveId" clId="{98A59252-84AB-F44B-8E21-2F7B8FAD01B2}" dt="2023-06-07T09:08:10.428" v="599" actId="478"/>
          <ac:spMkLst>
            <pc:docMk/>
            <pc:sldMk cId="297154700" sldId="298"/>
            <ac:spMk id="14" creationId="{B494A85B-D759-556B-1029-64427B19C0B8}"/>
          </ac:spMkLst>
        </pc:spChg>
        <pc:spChg chg="mod">
          <ac:chgData name="Kulinich Bohdan" userId="48e65c9f34e137d0" providerId="LiveId" clId="{98A59252-84AB-F44B-8E21-2F7B8FAD01B2}" dt="2023-06-07T09:29:15.795" v="900" actId="14100"/>
          <ac:spMkLst>
            <pc:docMk/>
            <pc:sldMk cId="297154700" sldId="298"/>
            <ac:spMk id="15" creationId="{32D4D996-7D8C-741D-8BE3-CE44A7F68BEF}"/>
          </ac:spMkLst>
        </pc:spChg>
        <pc:spChg chg="mod">
          <ac:chgData name="Kulinich Bohdan" userId="48e65c9f34e137d0" providerId="LiveId" clId="{98A59252-84AB-F44B-8E21-2F7B8FAD01B2}" dt="2023-06-07T09:08:30.148" v="602" actId="14100"/>
          <ac:spMkLst>
            <pc:docMk/>
            <pc:sldMk cId="297154700" sldId="298"/>
            <ac:spMk id="16" creationId="{E867058E-7248-9272-4AC8-AB81ABF90569}"/>
          </ac:spMkLst>
        </pc:spChg>
        <pc:spChg chg="del mod">
          <ac:chgData name="Kulinich Bohdan" userId="48e65c9f34e137d0" providerId="LiveId" clId="{98A59252-84AB-F44B-8E21-2F7B8FAD01B2}" dt="2023-06-07T09:22:42.510" v="827" actId="478"/>
          <ac:spMkLst>
            <pc:docMk/>
            <pc:sldMk cId="297154700" sldId="298"/>
            <ac:spMk id="18" creationId="{CDF65397-CCB3-1FEA-8A9D-F5A518A65C07}"/>
          </ac:spMkLst>
        </pc:spChg>
        <pc:spChg chg="add del mod">
          <ac:chgData name="Kulinich Bohdan" userId="48e65c9f34e137d0" providerId="LiveId" clId="{98A59252-84AB-F44B-8E21-2F7B8FAD01B2}" dt="2023-06-07T09:21:40.410" v="824" actId="478"/>
          <ac:spMkLst>
            <pc:docMk/>
            <pc:sldMk cId="297154700" sldId="298"/>
            <ac:spMk id="22" creationId="{AB0CD647-6E28-F831-9865-F3C8DDD2289E}"/>
          </ac:spMkLst>
        </pc:spChg>
        <pc:spChg chg="add del mod">
          <ac:chgData name="Kulinich Bohdan" userId="48e65c9f34e137d0" providerId="LiveId" clId="{98A59252-84AB-F44B-8E21-2F7B8FAD01B2}" dt="2023-06-07T09:21:40.410" v="824" actId="478"/>
          <ac:spMkLst>
            <pc:docMk/>
            <pc:sldMk cId="297154700" sldId="298"/>
            <ac:spMk id="23" creationId="{1F41EB47-EAB2-0590-0C16-488B2076B5E0}"/>
          </ac:spMkLst>
        </pc:spChg>
        <pc:spChg chg="add del mod">
          <ac:chgData name="Kulinich Bohdan" userId="48e65c9f34e137d0" providerId="LiveId" clId="{98A59252-84AB-F44B-8E21-2F7B8FAD01B2}" dt="2023-06-07T09:21:40.410" v="824" actId="478"/>
          <ac:spMkLst>
            <pc:docMk/>
            <pc:sldMk cId="297154700" sldId="298"/>
            <ac:spMk id="24" creationId="{EAE52093-4E48-97F7-E83C-D35E38060350}"/>
          </ac:spMkLst>
        </pc:spChg>
        <pc:spChg chg="add del mod">
          <ac:chgData name="Kulinich Bohdan" userId="48e65c9f34e137d0" providerId="LiveId" clId="{98A59252-84AB-F44B-8E21-2F7B8FAD01B2}" dt="2023-06-07T09:21:40.410" v="824" actId="478"/>
          <ac:spMkLst>
            <pc:docMk/>
            <pc:sldMk cId="297154700" sldId="298"/>
            <ac:spMk id="25" creationId="{5243C6FB-794A-0F9B-9B0B-8DF05B9F3F5E}"/>
          </ac:spMkLst>
        </pc:spChg>
        <pc:spChg chg="add del">
          <ac:chgData name="Kulinich Bohdan" userId="48e65c9f34e137d0" providerId="LiveId" clId="{98A59252-84AB-F44B-8E21-2F7B8FAD01B2}" dt="2023-06-07T09:16:31.989" v="644" actId="22"/>
          <ac:spMkLst>
            <pc:docMk/>
            <pc:sldMk cId="297154700" sldId="298"/>
            <ac:spMk id="27" creationId="{8B75BD2D-D1D1-868E-4009-404A89D0997B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39" creationId="{EDBC4F4B-8F4C-1F65-A432-DA21EABF34B4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40" creationId="{B7ACA183-5CDC-3382-2561-865CD499640E}"/>
          </ac:spMkLst>
        </pc:spChg>
        <pc:spChg chg="del">
          <ac:chgData name="Kulinich Bohdan" userId="48e65c9f34e137d0" providerId="LiveId" clId="{98A59252-84AB-F44B-8E21-2F7B8FAD01B2}" dt="2023-06-07T09:08:10.428" v="599" actId="478"/>
          <ac:spMkLst>
            <pc:docMk/>
            <pc:sldMk cId="297154700" sldId="298"/>
            <ac:spMk id="43" creationId="{75A6F31E-89AC-A6E4-A0FE-85A31890C51A}"/>
          </ac:spMkLst>
        </pc:spChg>
        <pc:spChg chg="del">
          <ac:chgData name="Kulinich Bohdan" userId="48e65c9f34e137d0" providerId="LiveId" clId="{98A59252-84AB-F44B-8E21-2F7B8FAD01B2}" dt="2023-06-07T09:08:10.428" v="599" actId="478"/>
          <ac:spMkLst>
            <pc:docMk/>
            <pc:sldMk cId="297154700" sldId="298"/>
            <ac:spMk id="45" creationId="{55EBB096-59CF-7A1C-C83F-A14BD9E973D5}"/>
          </ac:spMkLst>
        </pc:spChg>
        <pc:spChg chg="del">
          <ac:chgData name="Kulinich Bohdan" userId="48e65c9f34e137d0" providerId="LiveId" clId="{98A59252-84AB-F44B-8E21-2F7B8FAD01B2}" dt="2023-06-07T09:08:10.428" v="599" actId="478"/>
          <ac:spMkLst>
            <pc:docMk/>
            <pc:sldMk cId="297154700" sldId="298"/>
            <ac:spMk id="46" creationId="{E2DFEF4A-1A97-F2ED-A76F-D7B02DD2FE1E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3" creationId="{739A0520-F801-E6A4-64B8-CA26BA55F619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4" creationId="{09D73C58-788A-D081-E3A2-8266858E0E06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5" creationId="{78F69E98-CBB7-DD43-C653-315A78EBCD81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6" creationId="{615614C5-9071-E29B-F4BD-597EE496BE32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7" creationId="{AE64817B-6C68-98C2-D37E-6AB3455D8C18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8" creationId="{FA11FA4A-4FD9-988C-76FA-4148A0952179}"/>
          </ac:spMkLst>
        </pc:spChg>
        <pc:spChg chg="add mod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59" creationId="{EABF1EEF-BF22-1584-2A93-E7C48200B16A}"/>
          </ac:spMkLst>
        </pc:spChg>
        <pc:spChg chg="add mod modVis">
          <ac:chgData name="Kulinich Bohdan" userId="48e65c9f34e137d0" providerId="LiveId" clId="{98A59252-84AB-F44B-8E21-2F7B8FAD01B2}" dt="2023-06-07T13:53:18.888" v="1212" actId="14429"/>
          <ac:spMkLst>
            <pc:docMk/>
            <pc:sldMk cId="297154700" sldId="298"/>
            <ac:spMk id="61" creationId="{C5E829F7-F084-95EE-6E5D-A7B3DBAB1FC9}"/>
          </ac:spMkLst>
        </pc:spChg>
        <pc:spChg chg="add mod">
          <ac:chgData name="Kulinich Bohdan" userId="48e65c9f34e137d0" providerId="LiveId" clId="{98A59252-84AB-F44B-8E21-2F7B8FAD01B2}" dt="2023-06-07T13:05:31.058" v="1073" actId="255"/>
          <ac:spMkLst>
            <pc:docMk/>
            <pc:sldMk cId="297154700" sldId="298"/>
            <ac:spMk id="62" creationId="{35CD8A41-0703-AA3A-F4AE-0939421164EF}"/>
          </ac:spMkLst>
        </pc:spChg>
        <pc:spChg chg="add mod">
          <ac:chgData name="Kulinich Bohdan" userId="48e65c9f34e137d0" providerId="LiveId" clId="{98A59252-84AB-F44B-8E21-2F7B8FAD01B2}" dt="2023-06-07T13:05:47.952" v="1082" actId="1036"/>
          <ac:spMkLst>
            <pc:docMk/>
            <pc:sldMk cId="297154700" sldId="298"/>
            <ac:spMk id="66" creationId="{25CB0301-C821-ABAE-D9C6-2E891711FE55}"/>
          </ac:spMkLst>
        </pc:spChg>
        <pc:spChg chg="add del mod">
          <ac:chgData name="Kulinich Bohdan" userId="48e65c9f34e137d0" providerId="LiveId" clId="{98A59252-84AB-F44B-8E21-2F7B8FAD01B2}" dt="2023-06-07T09:29:39.902" v="910" actId="478"/>
          <ac:spMkLst>
            <pc:docMk/>
            <pc:sldMk cId="297154700" sldId="298"/>
            <ac:spMk id="68" creationId="{EEDB7B69-70A1-151D-06C0-841663B433C6}"/>
          </ac:spMkLst>
        </pc:spChg>
        <pc:spChg chg="add mod">
          <ac:chgData name="Kulinich Bohdan" userId="48e65c9f34e137d0" providerId="LiveId" clId="{98A59252-84AB-F44B-8E21-2F7B8FAD01B2}" dt="2023-06-07T09:30:11.599" v="921" actId="1076"/>
          <ac:spMkLst>
            <pc:docMk/>
            <pc:sldMk cId="297154700" sldId="298"/>
            <ac:spMk id="69" creationId="{FA03A21C-6269-1594-9AEE-C89D7D2FFBAF}"/>
          </ac:spMkLst>
        </pc:spChg>
        <pc:spChg chg="add mod">
          <ac:chgData name="Kulinich Bohdan" userId="48e65c9f34e137d0" providerId="LiveId" clId="{98A59252-84AB-F44B-8E21-2F7B8FAD01B2}" dt="2023-06-07T14:02:17.473" v="1300" actId="14100"/>
          <ac:spMkLst>
            <pc:docMk/>
            <pc:sldMk cId="297154700" sldId="298"/>
            <ac:spMk id="70" creationId="{41E4E7D7-C4B9-0085-11EC-0927D3A5E904}"/>
          </ac:spMkLst>
        </pc:spChg>
        <pc:spChg chg="add mod">
          <ac:chgData name="Kulinich Bohdan" userId="48e65c9f34e137d0" providerId="LiveId" clId="{98A59252-84AB-F44B-8E21-2F7B8FAD01B2}" dt="2023-06-07T14:05:05.277" v="1381" actId="1076"/>
          <ac:spMkLst>
            <pc:docMk/>
            <pc:sldMk cId="297154700" sldId="298"/>
            <ac:spMk id="71" creationId="{6FB0B6DF-A2F9-A738-9FF5-259C19AE32AD}"/>
          </ac:spMkLst>
        </pc:spChg>
        <pc:spChg chg="mod">
          <ac:chgData name="Kulinich Bohdan" userId="48e65c9f34e137d0" providerId="LiveId" clId="{98A59252-84AB-F44B-8E21-2F7B8FAD01B2}" dt="2023-06-08T18:17:27.042" v="1440" actId="20577"/>
          <ac:spMkLst>
            <pc:docMk/>
            <pc:sldMk cId="297154700" sldId="298"/>
            <ac:spMk id="72" creationId="{2A015141-23C7-E443-F350-499C3C318C9B}"/>
          </ac:spMkLst>
        </pc:spChg>
        <pc:spChg chg="add del mod">
          <ac:chgData name="Kulinich Bohdan" userId="48e65c9f34e137d0" providerId="LiveId" clId="{98A59252-84AB-F44B-8E21-2F7B8FAD01B2}" dt="2023-06-07T13:00:33.680" v="941"/>
          <ac:spMkLst>
            <pc:docMk/>
            <pc:sldMk cId="297154700" sldId="298"/>
            <ac:spMk id="74" creationId="{33BDCEAC-DC79-5AD0-41B0-D267BC06D965}"/>
          </ac:spMkLst>
        </pc:spChg>
        <pc:spChg chg="add mod">
          <ac:chgData name="Kulinich Bohdan" userId="48e65c9f34e137d0" providerId="LiveId" clId="{98A59252-84AB-F44B-8E21-2F7B8FAD01B2}" dt="2023-06-08T18:55:12.867" v="1449" actId="20577"/>
          <ac:spMkLst>
            <pc:docMk/>
            <pc:sldMk cId="297154700" sldId="298"/>
            <ac:spMk id="103" creationId="{4435DC2F-9056-8454-6D88-09568F65F360}"/>
          </ac:spMkLst>
        </pc:spChg>
        <pc:spChg chg="add mod">
          <ac:chgData name="Kulinich Bohdan" userId="48e65c9f34e137d0" providerId="LiveId" clId="{98A59252-84AB-F44B-8E21-2F7B8FAD01B2}" dt="2023-06-07T14:02:02.966" v="1296" actId="14100"/>
          <ac:spMkLst>
            <pc:docMk/>
            <pc:sldMk cId="297154700" sldId="298"/>
            <ac:spMk id="105" creationId="{604D4548-C3C5-DC0D-5775-59353FDDB98B}"/>
          </ac:spMkLst>
        </pc:spChg>
        <pc:spChg chg="add mod modVis">
          <ac:chgData name="Kulinich Bohdan" userId="48e65c9f34e137d0" providerId="LiveId" clId="{98A59252-84AB-F44B-8E21-2F7B8FAD01B2}" dt="2023-06-07T14:07:15.921" v="1429" actId="1035"/>
          <ac:spMkLst>
            <pc:docMk/>
            <pc:sldMk cId="297154700" sldId="298"/>
            <ac:spMk id="113" creationId="{320EDAFA-AE87-F7C4-B424-23FB36D8447A}"/>
          </ac:spMkLst>
        </pc:spChg>
        <pc:spChg chg="add del mod">
          <ac:chgData name="Kulinich Bohdan" userId="48e65c9f34e137d0" providerId="LiveId" clId="{98A59252-84AB-F44B-8E21-2F7B8FAD01B2}" dt="2023-06-07T14:02:42.538" v="1306" actId="478"/>
          <ac:spMkLst>
            <pc:docMk/>
            <pc:sldMk cId="297154700" sldId="298"/>
            <ac:spMk id="119" creationId="{C9A15E95-81C2-EA07-6FFB-B4B4CE8A4470}"/>
          </ac:spMkLst>
        </pc:spChg>
        <pc:spChg chg="add mod">
          <ac:chgData name="Kulinich Bohdan" userId="48e65c9f34e137d0" providerId="LiveId" clId="{98A59252-84AB-F44B-8E21-2F7B8FAD01B2}" dt="2023-06-07T14:04:40.133" v="1379" actId="20577"/>
          <ac:spMkLst>
            <pc:docMk/>
            <pc:sldMk cId="297154700" sldId="298"/>
            <ac:spMk id="120" creationId="{E138EC02-8215-BDB2-6AB1-2B8529639718}"/>
          </ac:spMkLst>
        </pc:spChg>
        <pc:picChg chg="mod modVis">
          <ac:chgData name="Kulinich Bohdan" userId="48e65c9f34e137d0" providerId="LiveId" clId="{98A59252-84AB-F44B-8E21-2F7B8FAD01B2}" dt="2023-06-07T14:11:30.061" v="1430" actId="14430"/>
          <ac:picMkLst>
            <pc:docMk/>
            <pc:sldMk cId="297154700" sldId="298"/>
            <ac:picMk id="151" creationId="{719B831F-A1C9-E1EF-7486-5328AD3480C2}"/>
          </ac:picMkLst>
        </pc:picChg>
        <pc:cxnChg chg="del">
          <ac:chgData name="Kulinich Bohdan" userId="48e65c9f34e137d0" providerId="LiveId" clId="{98A59252-84AB-F44B-8E21-2F7B8FAD01B2}" dt="2023-06-07T09:08:10.428" v="599" actId="478"/>
          <ac:cxnSpMkLst>
            <pc:docMk/>
            <pc:sldMk cId="297154700" sldId="298"/>
            <ac:cxnSpMk id="5" creationId="{32E08CC4-F1CA-30F6-99AC-A5789FC177F2}"/>
          </ac:cxnSpMkLst>
        </pc:cxnChg>
        <pc:cxnChg chg="del">
          <ac:chgData name="Kulinich Bohdan" userId="48e65c9f34e137d0" providerId="LiveId" clId="{98A59252-84AB-F44B-8E21-2F7B8FAD01B2}" dt="2023-06-07T09:08:10.428" v="599" actId="478"/>
          <ac:cxnSpMkLst>
            <pc:docMk/>
            <pc:sldMk cId="297154700" sldId="298"/>
            <ac:cxnSpMk id="6" creationId="{B119EE91-27BF-EC8B-ABE3-B3A34F0D3521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7" creationId="{61E3F5BA-A785-CE89-CD1D-2F92CD91ACAB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8" creationId="{8244C5DB-1C13-BA5F-5047-3659334C759A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9" creationId="{C498FD68-1041-298E-D30B-386146E0B5D8}"/>
          </ac:cxnSpMkLst>
        </pc:cxnChg>
        <pc:cxnChg chg="del">
          <ac:chgData name="Kulinich Bohdan" userId="48e65c9f34e137d0" providerId="LiveId" clId="{98A59252-84AB-F44B-8E21-2F7B8FAD01B2}" dt="2023-06-07T09:08:10.428" v="599" actId="478"/>
          <ac:cxnSpMkLst>
            <pc:docMk/>
            <pc:sldMk cId="297154700" sldId="298"/>
            <ac:cxnSpMk id="11" creationId="{4F5F0325-91C7-8919-6D3C-0460DA356719}"/>
          </ac:cxnSpMkLst>
        </pc:cxnChg>
        <pc:cxnChg chg="del">
          <ac:chgData name="Kulinich Bohdan" userId="48e65c9f34e137d0" providerId="LiveId" clId="{98A59252-84AB-F44B-8E21-2F7B8FAD01B2}" dt="2023-06-07T09:08:10.428" v="599" actId="478"/>
          <ac:cxnSpMkLst>
            <pc:docMk/>
            <pc:sldMk cId="297154700" sldId="298"/>
            <ac:cxnSpMk id="12" creationId="{A09D4854-5F55-0499-8329-5D21FCCA88B9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17" creationId="{081741AB-F026-8F84-6E2F-51AB59751DB4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19" creationId="{7050D288-7DE0-47CB-100D-7374ED003E98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20" creationId="{15A74490-C9E8-BF1C-41F1-E8810D87FA45}"/>
          </ac:cxnSpMkLst>
        </pc:cxnChg>
        <pc:cxnChg chg="add del mod">
          <ac:chgData name="Kulinich Bohdan" userId="48e65c9f34e137d0" providerId="LiveId" clId="{98A59252-84AB-F44B-8E21-2F7B8FAD01B2}" dt="2023-06-07T09:21:40.410" v="824" actId="478"/>
          <ac:cxnSpMkLst>
            <pc:docMk/>
            <pc:sldMk cId="297154700" sldId="298"/>
            <ac:cxnSpMk id="21" creationId="{DC4E2012-B025-BE0E-103C-6C8B19FBBA46}"/>
          </ac:cxnSpMkLst>
        </pc:cxnChg>
        <pc:cxnChg chg="add mod modVis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28" creationId="{138EAE9D-F140-8335-DA83-10AD4643CF13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29" creationId="{F0C59798-881C-FA42-46CB-D295B1BFEBAF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0" creationId="{D1751B6A-A835-AA33-C021-6A6A14EBF89D}"/>
          </ac:cxnSpMkLst>
        </pc:cxnChg>
        <pc:cxnChg chg="add mod modVis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1" creationId="{E9E4821E-9D96-0D6C-3AF9-D40D6CD8E635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2" creationId="{6B752375-C60C-EDA7-DE09-50E47A0EBC34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3" creationId="{2222F397-BB8B-5378-319C-4304E36DFF56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4" creationId="{5C287B11-477A-ED4B-C9D0-9DD80CE01CAD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5" creationId="{31240903-3290-ADE2-0924-EA29E0530033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6" creationId="{4551913F-D49A-D10A-13C9-0AD445032278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7" creationId="{5C7D4C75-F6E1-48E4-8E34-599328A67F99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38" creationId="{4157A543-D50A-6433-A573-1FD1D9BB363B}"/>
          </ac:cxnSpMkLst>
        </pc:cxnChg>
        <pc:cxnChg chg="del">
          <ac:chgData name="Kulinich Bohdan" userId="48e65c9f34e137d0" providerId="LiveId" clId="{98A59252-84AB-F44B-8E21-2F7B8FAD01B2}" dt="2023-06-07T09:08:10.428" v="599" actId="478"/>
          <ac:cxnSpMkLst>
            <pc:docMk/>
            <pc:sldMk cId="297154700" sldId="298"/>
            <ac:cxnSpMk id="41" creationId="{ED41709D-A201-BD8B-408D-C7BD3119AC1F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42" creationId="{0CC0CD91-D15F-1B89-ABF9-AA225485246B}"/>
          </ac:cxnSpMkLst>
        </pc:cxnChg>
        <pc:cxnChg chg="del">
          <ac:chgData name="Kulinich Bohdan" userId="48e65c9f34e137d0" providerId="LiveId" clId="{98A59252-84AB-F44B-8E21-2F7B8FAD01B2}" dt="2023-06-07T09:08:10.428" v="599" actId="478"/>
          <ac:cxnSpMkLst>
            <pc:docMk/>
            <pc:sldMk cId="297154700" sldId="298"/>
            <ac:cxnSpMk id="44" creationId="{0C52B49C-EF32-CEBD-8A26-053B4D63290E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47" creationId="{2F6B7F42-867A-B556-6297-5B6647EB15BB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48" creationId="{F862391B-BA6A-41FC-B170-CBB111D8E7AE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49" creationId="{6156B1D9-7A92-470E-0A23-04168B3C26B0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50" creationId="{BC6B1450-7554-A6A6-EA7E-1C9E908B5CF2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51" creationId="{F0DC19D1-0CBF-5B3D-C768-7D7B09AC0632}"/>
          </ac:cxnSpMkLst>
        </pc:cxnChg>
        <pc:cxnChg chg="add mod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52" creationId="{A265B948-1D4D-0E9B-9DB7-CA3E0BFE2DB1}"/>
          </ac:cxnSpMkLst>
        </pc:cxnChg>
        <pc:cxnChg chg="add mod">
          <ac:chgData name="Kulinich Bohdan" userId="48e65c9f34e137d0" providerId="LiveId" clId="{98A59252-84AB-F44B-8E21-2F7B8FAD01B2}" dt="2023-06-07T13:05:47.952" v="1082" actId="1036"/>
          <ac:cxnSpMkLst>
            <pc:docMk/>
            <pc:sldMk cId="297154700" sldId="298"/>
            <ac:cxnSpMk id="64" creationId="{AB09FFC6-76BE-88E6-F42F-B2EBFCEFF569}"/>
          </ac:cxnSpMkLst>
        </pc:cxnChg>
        <pc:cxnChg chg="add del mod">
          <ac:chgData name="Kulinich Bohdan" userId="48e65c9f34e137d0" providerId="LiveId" clId="{98A59252-84AB-F44B-8E21-2F7B8FAD01B2}" dt="2023-06-07T13:00:33.680" v="941"/>
          <ac:cxnSpMkLst>
            <pc:docMk/>
            <pc:sldMk cId="297154700" sldId="298"/>
            <ac:cxnSpMk id="73" creationId="{A63BA7DF-5635-6990-D87F-6A57FD49E9D6}"/>
          </ac:cxnSpMkLst>
        </pc:cxnChg>
        <pc:cxnChg chg="add mod">
          <ac:chgData name="Kulinich Bohdan" userId="48e65c9f34e137d0" providerId="LiveId" clId="{98A59252-84AB-F44B-8E21-2F7B8FAD01B2}" dt="2023-06-07T14:05:05.277" v="1381" actId="1076"/>
          <ac:cxnSpMkLst>
            <pc:docMk/>
            <pc:sldMk cId="297154700" sldId="298"/>
            <ac:cxnSpMk id="100" creationId="{AC0A7BD7-FC88-B33A-60F8-96EFA4573715}"/>
          </ac:cxnSpMkLst>
        </pc:cxnChg>
        <pc:cxnChg chg="add mod modVis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106" creationId="{44A8E9D8-8A4A-E7B0-CBDB-CF14564979B9}"/>
          </ac:cxnSpMkLst>
        </pc:cxnChg>
        <pc:cxnChg chg="add mod modVis">
          <ac:chgData name="Kulinich Bohdan" userId="48e65c9f34e137d0" providerId="LiveId" clId="{98A59252-84AB-F44B-8E21-2F7B8FAD01B2}" dt="2023-06-07T14:07:15.921" v="1429" actId="1035"/>
          <ac:cxnSpMkLst>
            <pc:docMk/>
            <pc:sldMk cId="297154700" sldId="298"/>
            <ac:cxnSpMk id="108" creationId="{490D67A7-7271-AC2B-4AAE-D0DF59A68D0D}"/>
          </ac:cxnSpMkLst>
        </pc:cxnChg>
        <pc:cxnChg chg="add mod">
          <ac:chgData name="Kulinich Bohdan" userId="48e65c9f34e137d0" providerId="LiveId" clId="{98A59252-84AB-F44B-8E21-2F7B8FAD01B2}" dt="2023-06-07T14:02:29.626" v="1303" actId="14100"/>
          <ac:cxnSpMkLst>
            <pc:docMk/>
            <pc:sldMk cId="297154700" sldId="298"/>
            <ac:cxnSpMk id="117" creationId="{B202946D-4765-9C99-7058-AB84BB85E44F}"/>
          </ac:cxnSpMkLst>
        </pc:cxnChg>
      </pc:sldChg>
      <pc:sldChg chg="addSp delSp modSp add mod setBg delAnim modAnim">
        <pc:chgData name="Kulinich Bohdan" userId="48e65c9f34e137d0" providerId="LiveId" clId="{98A59252-84AB-F44B-8E21-2F7B8FAD01B2}" dt="2023-06-09T14:09:40.980" v="2020" actId="255"/>
        <pc:sldMkLst>
          <pc:docMk/>
          <pc:sldMk cId="2043228979" sldId="299"/>
        </pc:sldMkLst>
        <pc:spChg chg="mod">
          <ac:chgData name="Kulinich Bohdan" userId="48e65c9f34e137d0" providerId="LiveId" clId="{98A59252-84AB-F44B-8E21-2F7B8FAD01B2}" dt="2023-06-09T13:35:17.085" v="1838" actId="20577"/>
          <ac:spMkLst>
            <pc:docMk/>
            <pc:sldMk cId="2043228979" sldId="299"/>
            <ac:spMk id="2" creationId="{2569627D-E8B4-F871-99EC-BB5B6D44AEBD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4" creationId="{EDC6D1C1-8B5E-BAA1-3BD4-5F332F248976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5" creationId="{C553FE2D-98B5-9C9F-AFAA-951895ED881D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13" creationId="{0AB6A119-A8E9-A8EB-A412-006FA6F51CCA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14" creationId="{F7968E1F-C80E-ED09-E8E9-5080F78EDD82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15" creationId="{32D4D996-7D8C-741D-8BE3-CE44A7F68BEF}"/>
          </ac:spMkLst>
        </pc:spChg>
        <pc:spChg chg="mod">
          <ac:chgData name="Kulinich Bohdan" userId="48e65c9f34e137d0" providerId="LiveId" clId="{98A59252-84AB-F44B-8E21-2F7B8FAD01B2}" dt="2023-06-09T12:49:15.329" v="1491" actId="14100"/>
          <ac:spMkLst>
            <pc:docMk/>
            <pc:sldMk cId="2043228979" sldId="299"/>
            <ac:spMk id="16" creationId="{E867058E-7248-9272-4AC8-AB81ABF90569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17" creationId="{8809868F-6EBC-BD96-3F54-412362E26B37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18" creationId="{C8E45EFC-A0CE-4D2A-BBFB-02DD405D1661}"/>
          </ac:spMkLst>
        </pc:spChg>
        <pc:spChg chg="add mod">
          <ac:chgData name="Kulinich Bohdan" userId="48e65c9f34e137d0" providerId="LiveId" clId="{98A59252-84AB-F44B-8E21-2F7B8FAD01B2}" dt="2023-06-09T13:24:53.096" v="1688" actId="14100"/>
          <ac:spMkLst>
            <pc:docMk/>
            <pc:sldMk cId="2043228979" sldId="299"/>
            <ac:spMk id="19" creationId="{2523319D-66EA-A121-9F67-9EF8486D9769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20" creationId="{C5C327CC-4CB0-0ADA-357A-D1CF246F63D0}"/>
          </ac:spMkLst>
        </pc:spChg>
        <pc:spChg chg="add mod">
          <ac:chgData name="Kulinich Bohdan" userId="48e65c9f34e137d0" providerId="LiveId" clId="{98A59252-84AB-F44B-8E21-2F7B8FAD01B2}" dt="2023-06-09T13:40:39.092" v="1935" actId="1076"/>
          <ac:spMkLst>
            <pc:docMk/>
            <pc:sldMk cId="2043228979" sldId="299"/>
            <ac:spMk id="21" creationId="{4E46B2DA-9A73-19F2-00A2-7242DDCE42EB}"/>
          </ac:spMkLst>
        </pc:spChg>
        <pc:spChg chg="add mod">
          <ac:chgData name="Kulinich Bohdan" userId="48e65c9f34e137d0" providerId="LiveId" clId="{98A59252-84AB-F44B-8E21-2F7B8FAD01B2}" dt="2023-06-09T14:09:40.980" v="2020" actId="255"/>
          <ac:spMkLst>
            <pc:docMk/>
            <pc:sldMk cId="2043228979" sldId="299"/>
            <ac:spMk id="22" creationId="{EEC988FD-3B16-59E1-29F2-DA6CE1501564}"/>
          </ac:spMkLst>
        </pc:spChg>
        <pc:spChg chg="add mod">
          <ac:chgData name="Kulinich Bohdan" userId="48e65c9f34e137d0" providerId="LiveId" clId="{98A59252-84AB-F44B-8E21-2F7B8FAD01B2}" dt="2023-06-09T13:27:09.483" v="1732" actId="14100"/>
          <ac:spMkLst>
            <pc:docMk/>
            <pc:sldMk cId="2043228979" sldId="299"/>
            <ac:spMk id="23" creationId="{8E030D2F-8ED4-A4AA-24DF-8643E6192D50}"/>
          </ac:spMkLst>
        </pc:spChg>
        <pc:spChg chg="add del mod">
          <ac:chgData name="Kulinich Bohdan" userId="48e65c9f34e137d0" providerId="LiveId" clId="{98A59252-84AB-F44B-8E21-2F7B8FAD01B2}" dt="2023-06-09T13:30:40.660" v="1748" actId="478"/>
          <ac:spMkLst>
            <pc:docMk/>
            <pc:sldMk cId="2043228979" sldId="299"/>
            <ac:spMk id="24" creationId="{353AED41-276F-B0B3-A436-A9375B63BA85}"/>
          </ac:spMkLst>
        </pc:spChg>
        <pc:spChg chg="add mod">
          <ac:chgData name="Kulinich Bohdan" userId="48e65c9f34e137d0" providerId="LiveId" clId="{98A59252-84AB-F44B-8E21-2F7B8FAD01B2}" dt="2023-06-09T13:34:12.603" v="1835" actId="1035"/>
          <ac:spMkLst>
            <pc:docMk/>
            <pc:sldMk cId="2043228979" sldId="299"/>
            <ac:spMk id="25" creationId="{2CC18232-E42A-F8AB-0330-B21850F2A578}"/>
          </ac:spMkLst>
        </pc:spChg>
        <pc:spChg chg="add mod">
          <ac:chgData name="Kulinich Bohdan" userId="48e65c9f34e137d0" providerId="LiveId" clId="{98A59252-84AB-F44B-8E21-2F7B8FAD01B2}" dt="2023-06-09T13:34:12.603" v="1835" actId="1035"/>
          <ac:spMkLst>
            <pc:docMk/>
            <pc:sldMk cId="2043228979" sldId="299"/>
            <ac:spMk id="26" creationId="{B5CB4EE5-0C13-5CDE-4062-CE05B02F6305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39" creationId="{EDBC4F4B-8F4C-1F65-A432-DA21EABF34B4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40" creationId="{B7ACA183-5CDC-3382-2561-865CD499640E}"/>
          </ac:spMkLst>
        </pc:spChg>
        <pc:spChg chg="add mod">
          <ac:chgData name="Kulinich Bohdan" userId="48e65c9f34e137d0" providerId="LiveId" clId="{98A59252-84AB-F44B-8E21-2F7B8FAD01B2}" dt="2023-06-09T13:36:18.816" v="1850" actId="1035"/>
          <ac:spMkLst>
            <pc:docMk/>
            <pc:sldMk cId="2043228979" sldId="299"/>
            <ac:spMk id="41" creationId="{F67CC22B-2186-EDC0-D781-852E0081C034}"/>
          </ac:spMkLst>
        </pc:spChg>
        <pc:spChg chg="add mod">
          <ac:chgData name="Kulinich Bohdan" userId="48e65c9f34e137d0" providerId="LiveId" clId="{98A59252-84AB-F44B-8E21-2F7B8FAD01B2}" dt="2023-06-09T13:36:18.816" v="1850" actId="1035"/>
          <ac:spMkLst>
            <pc:docMk/>
            <pc:sldMk cId="2043228979" sldId="299"/>
            <ac:spMk id="43" creationId="{BB2BD71A-D07F-46C9-5E62-66269DDF25C6}"/>
          </ac:spMkLst>
        </pc:spChg>
        <pc:spChg chg="add mod">
          <ac:chgData name="Kulinich Bohdan" userId="48e65c9f34e137d0" providerId="LiveId" clId="{98A59252-84AB-F44B-8E21-2F7B8FAD01B2}" dt="2023-06-09T13:37:01.332" v="1859" actId="20577"/>
          <ac:spMkLst>
            <pc:docMk/>
            <pc:sldMk cId="2043228979" sldId="299"/>
            <ac:spMk id="45" creationId="{FB2339D4-E165-DFD8-6B1D-F8FBF9B288CB}"/>
          </ac:spMkLst>
        </pc:spChg>
        <pc:spChg chg="add mod">
          <ac:chgData name="Kulinich Bohdan" userId="48e65c9f34e137d0" providerId="LiveId" clId="{98A59252-84AB-F44B-8E21-2F7B8FAD01B2}" dt="2023-06-09T13:38:08.528" v="1920" actId="14100"/>
          <ac:spMkLst>
            <pc:docMk/>
            <pc:sldMk cId="2043228979" sldId="299"/>
            <ac:spMk id="46" creationId="{3D452F5A-80AA-4950-E73F-AC43AF685929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3" creationId="{739A0520-F801-E6A4-64B8-CA26BA55F619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4" creationId="{09D73C58-788A-D081-E3A2-8266858E0E06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5" creationId="{78F69E98-CBB7-DD43-C653-315A78EBCD81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6" creationId="{615614C5-9071-E29B-F4BD-597EE496BE32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7" creationId="{AE64817B-6C68-98C2-D37E-6AB3455D8C18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8" creationId="{FA11FA4A-4FD9-988C-76FA-4148A0952179}"/>
          </ac:spMkLst>
        </pc:spChg>
        <pc:spChg chg="del">
          <ac:chgData name="Kulinich Bohdan" userId="48e65c9f34e137d0" providerId="LiveId" clId="{98A59252-84AB-F44B-8E21-2F7B8FAD01B2}" dt="2023-06-09T12:48:11.457" v="1454" actId="478"/>
          <ac:spMkLst>
            <pc:docMk/>
            <pc:sldMk cId="2043228979" sldId="299"/>
            <ac:spMk id="59" creationId="{EABF1EEF-BF22-1584-2A93-E7C48200B16A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61" creationId="{C5E829F7-F084-95EE-6E5D-A7B3DBAB1FC9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62" creationId="{35CD8A41-0703-AA3A-F4AE-0939421164EF}"/>
          </ac:spMkLst>
        </pc:spChg>
        <pc:spChg chg="add mod">
          <ac:chgData name="Kulinich Bohdan" userId="48e65c9f34e137d0" providerId="LiveId" clId="{98A59252-84AB-F44B-8E21-2F7B8FAD01B2}" dt="2023-06-09T13:39:04.101" v="1929" actId="1076"/>
          <ac:spMkLst>
            <pc:docMk/>
            <pc:sldMk cId="2043228979" sldId="299"/>
            <ac:spMk id="63" creationId="{86AAF5F5-8754-193B-8022-2B8420B746D2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66" creationId="{25CB0301-C821-ABAE-D9C6-2E891711FE55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69" creationId="{FA03A21C-6269-1594-9AEE-C89D7D2FFBAF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70" creationId="{41E4E7D7-C4B9-0085-11EC-0927D3A5E904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71" creationId="{6FB0B6DF-A2F9-A738-9FF5-259C19AE32AD}"/>
          </ac:spMkLst>
        </pc:spChg>
        <pc:spChg chg="mod">
          <ac:chgData name="Kulinich Bohdan" userId="48e65c9f34e137d0" providerId="LiveId" clId="{98A59252-84AB-F44B-8E21-2F7B8FAD01B2}" dt="2023-06-09T12:49:15.329" v="1491" actId="14100"/>
          <ac:spMkLst>
            <pc:docMk/>
            <pc:sldMk cId="2043228979" sldId="299"/>
            <ac:spMk id="72" creationId="{2A015141-23C7-E443-F350-499C3C318C9B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103" creationId="{4435DC2F-9056-8454-6D88-09568F65F360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105" creationId="{604D4548-C3C5-DC0D-5775-59353FDDB98B}"/>
          </ac:spMkLst>
        </pc:spChg>
        <pc:spChg chg="del">
          <ac:chgData name="Kulinich Bohdan" userId="48e65c9f34e137d0" providerId="LiveId" clId="{98A59252-84AB-F44B-8E21-2F7B8FAD01B2}" dt="2023-06-09T12:48:07.430" v="1453" actId="478"/>
          <ac:spMkLst>
            <pc:docMk/>
            <pc:sldMk cId="2043228979" sldId="299"/>
            <ac:spMk id="113" creationId="{320EDAFA-AE87-F7C4-B424-23FB36D8447A}"/>
          </ac:spMkLst>
        </pc:spChg>
        <pc:spChg chg="del">
          <ac:chgData name="Kulinich Bohdan" userId="48e65c9f34e137d0" providerId="LiveId" clId="{98A59252-84AB-F44B-8E21-2F7B8FAD01B2}" dt="2023-06-09T12:48:17.212" v="1455" actId="478"/>
          <ac:spMkLst>
            <pc:docMk/>
            <pc:sldMk cId="2043228979" sldId="299"/>
            <ac:spMk id="120" creationId="{E138EC02-8215-BDB2-6AB1-2B8529639718}"/>
          </ac:spMkLst>
        </pc:sp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6" creationId="{6B2B176B-1AFB-0CFC-1E3C-BC6E51D94F49}"/>
          </ac:cxnSpMkLst>
        </pc:cxn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7" creationId="{238A2F92-5BD0-E47E-9C70-1AD2A13D5F1D}"/>
          </ac:cxnSpMkLst>
        </pc:cxn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8" creationId="{9C9ECB45-6E6B-E714-4161-77E4D62C1A7E}"/>
          </ac:cxnSpMkLst>
        </pc:cxn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9" creationId="{C639BB8C-EF8B-2F7C-07D2-63A677F51B44}"/>
          </ac:cxnSpMkLst>
        </pc:cxn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10" creationId="{D2AA8C1C-508B-1CEF-063F-35E26B49D804}"/>
          </ac:cxnSpMkLst>
        </pc:cxn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11" creationId="{F6EF2BA4-11E1-8491-8A2E-65C4BE56CF12}"/>
          </ac:cxnSpMkLst>
        </pc:cxnChg>
        <pc:cxnChg chg="add mod">
          <ac:chgData name="Kulinich Bohdan" userId="48e65c9f34e137d0" providerId="LiveId" clId="{98A59252-84AB-F44B-8E21-2F7B8FAD01B2}" dt="2023-06-09T13:40:39.092" v="1935" actId="1076"/>
          <ac:cxnSpMkLst>
            <pc:docMk/>
            <pc:sldMk cId="2043228979" sldId="299"/>
            <ac:cxnSpMk id="12" creationId="{F3D777A4-203B-DF3E-5801-95677EAC1314}"/>
          </ac:cxnSpMkLst>
        </pc:cxnChg>
        <pc:cxnChg chg="add mod">
          <ac:chgData name="Kulinich Bohdan" userId="48e65c9f34e137d0" providerId="LiveId" clId="{98A59252-84AB-F44B-8E21-2F7B8FAD01B2}" dt="2023-06-09T13:34:12.603" v="1835" actId="1035"/>
          <ac:cxnSpMkLst>
            <pc:docMk/>
            <pc:sldMk cId="2043228979" sldId="299"/>
            <ac:cxnSpMk id="27" creationId="{83BA3B4D-BD50-EA55-C717-F491B3B7A4EC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28" creationId="{138EAE9D-F140-8335-DA83-10AD4643CF13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29" creationId="{F0C59798-881C-FA42-46CB-D295B1BFEBAF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0" creationId="{D1751B6A-A835-AA33-C021-6A6A14EBF89D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1" creationId="{E9E4821E-9D96-0D6C-3AF9-D40D6CD8E635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2" creationId="{6B752375-C60C-EDA7-DE09-50E47A0EBC34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3" creationId="{2222F397-BB8B-5378-319C-4304E36DFF56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4" creationId="{5C287B11-477A-ED4B-C9D0-9DD80CE01CAD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5" creationId="{31240903-3290-ADE2-0924-EA29E0530033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6" creationId="{4551913F-D49A-D10A-13C9-0AD445032278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7" creationId="{5C7D4C75-F6E1-48E4-8E34-599328A67F99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38" creationId="{4157A543-D50A-6433-A573-1FD1D9BB363B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42" creationId="{0CC0CD91-D15F-1B89-ABF9-AA225485246B}"/>
          </ac:cxnSpMkLst>
        </pc:cxnChg>
        <pc:cxnChg chg="add mod">
          <ac:chgData name="Kulinich Bohdan" userId="48e65c9f34e137d0" providerId="LiveId" clId="{98A59252-84AB-F44B-8E21-2F7B8FAD01B2}" dt="2023-06-09T13:36:18.816" v="1850" actId="1035"/>
          <ac:cxnSpMkLst>
            <pc:docMk/>
            <pc:sldMk cId="2043228979" sldId="299"/>
            <ac:cxnSpMk id="44" creationId="{C966982D-EE69-3FD1-1647-DDE707205B84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47" creationId="{2F6B7F42-867A-B556-6297-5B6647EB15BB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48" creationId="{F862391B-BA6A-41FC-B170-CBB111D8E7AE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49" creationId="{6156B1D9-7A92-470E-0A23-04168B3C26B0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50" creationId="{BC6B1450-7554-A6A6-EA7E-1C9E908B5CF2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51" creationId="{F0DC19D1-0CBF-5B3D-C768-7D7B09AC0632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52" creationId="{A265B948-1D4D-0E9B-9DB7-CA3E0BFE2DB1}"/>
          </ac:cxnSpMkLst>
        </pc:cxnChg>
        <pc:cxnChg chg="add mod">
          <ac:chgData name="Kulinich Bohdan" userId="48e65c9f34e137d0" providerId="LiveId" clId="{98A59252-84AB-F44B-8E21-2F7B8FAD01B2}" dt="2023-06-09T13:36:27.094" v="1853" actId="1076"/>
          <ac:cxnSpMkLst>
            <pc:docMk/>
            <pc:sldMk cId="2043228979" sldId="299"/>
            <ac:cxnSpMk id="60" creationId="{1A65566D-0D5F-3AF6-1D7E-505BB2A34AFF}"/>
          </ac:cxnSpMkLst>
        </pc:cxnChg>
        <pc:cxnChg chg="del">
          <ac:chgData name="Kulinich Bohdan" userId="48e65c9f34e137d0" providerId="LiveId" clId="{98A59252-84AB-F44B-8E21-2F7B8FAD01B2}" dt="2023-06-09T12:48:17.212" v="1455" actId="478"/>
          <ac:cxnSpMkLst>
            <pc:docMk/>
            <pc:sldMk cId="2043228979" sldId="299"/>
            <ac:cxnSpMk id="64" creationId="{AB09FFC6-76BE-88E6-F42F-B2EBFCEFF569}"/>
          </ac:cxnSpMkLst>
        </pc:cxnChg>
        <pc:cxnChg chg="del">
          <ac:chgData name="Kulinich Bohdan" userId="48e65c9f34e137d0" providerId="LiveId" clId="{98A59252-84AB-F44B-8E21-2F7B8FAD01B2}" dt="2023-06-09T12:48:17.212" v="1455" actId="478"/>
          <ac:cxnSpMkLst>
            <pc:docMk/>
            <pc:sldMk cId="2043228979" sldId="299"/>
            <ac:cxnSpMk id="100" creationId="{AC0A7BD7-FC88-B33A-60F8-96EFA4573715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106" creationId="{44A8E9D8-8A4A-E7B0-CBDB-CF14564979B9}"/>
          </ac:cxnSpMkLst>
        </pc:cxnChg>
        <pc:cxnChg chg="del">
          <ac:chgData name="Kulinich Bohdan" userId="48e65c9f34e137d0" providerId="LiveId" clId="{98A59252-84AB-F44B-8E21-2F7B8FAD01B2}" dt="2023-06-09T12:48:11.457" v="1454" actId="478"/>
          <ac:cxnSpMkLst>
            <pc:docMk/>
            <pc:sldMk cId="2043228979" sldId="299"/>
            <ac:cxnSpMk id="108" creationId="{490D67A7-7271-AC2B-4AAE-D0DF59A68D0D}"/>
          </ac:cxnSpMkLst>
        </pc:cxnChg>
        <pc:cxnChg chg="del">
          <ac:chgData name="Kulinich Bohdan" userId="48e65c9f34e137d0" providerId="LiveId" clId="{98A59252-84AB-F44B-8E21-2F7B8FAD01B2}" dt="2023-06-09T12:48:17.212" v="1455" actId="478"/>
          <ac:cxnSpMkLst>
            <pc:docMk/>
            <pc:sldMk cId="2043228979" sldId="299"/>
            <ac:cxnSpMk id="117" creationId="{B202946D-4765-9C99-7058-AB84BB85E44F}"/>
          </ac:cxnSpMkLst>
        </pc:cxnChg>
      </pc:sldChg>
      <pc:sldChg chg="addSp delSp modSp add mod setBg delAnim modAnim">
        <pc:chgData name="Kulinich Bohdan" userId="48e65c9f34e137d0" providerId="LiveId" clId="{98A59252-84AB-F44B-8E21-2F7B8FAD01B2}" dt="2023-06-09T19:41:50.348" v="2917" actId="20577"/>
        <pc:sldMkLst>
          <pc:docMk/>
          <pc:sldMk cId="2507124519" sldId="300"/>
        </pc:sldMkLst>
        <pc:spChg chg="add mod">
          <ac:chgData name="Kulinich Bohdan" userId="48e65c9f34e137d0" providerId="LiveId" clId="{98A59252-84AB-F44B-8E21-2F7B8FAD01B2}" dt="2023-06-09T14:13:47.860" v="2138" actId="1076"/>
          <ac:spMkLst>
            <pc:docMk/>
            <pc:sldMk cId="2507124519" sldId="300"/>
            <ac:spMk id="15" creationId="{F7588A4B-2DD9-D59A-3ECB-300160BA38E3}"/>
          </ac:spMkLst>
        </pc:spChg>
        <pc:spChg chg="add del mod">
          <ac:chgData name="Kulinich Bohdan" userId="48e65c9f34e137d0" providerId="LiveId" clId="{98A59252-84AB-F44B-8E21-2F7B8FAD01B2}" dt="2023-06-09T14:09:22.187" v="2018" actId="478"/>
          <ac:spMkLst>
            <pc:docMk/>
            <pc:sldMk cId="2507124519" sldId="300"/>
            <ac:spMk id="19" creationId="{2523319D-66EA-A121-9F67-9EF8486D9769}"/>
          </ac:spMkLst>
        </pc:spChg>
        <pc:spChg chg="add del mod">
          <ac:chgData name="Kulinich Bohdan" userId="48e65c9f34e137d0" providerId="LiveId" clId="{98A59252-84AB-F44B-8E21-2F7B8FAD01B2}" dt="2023-06-09T14:16:42.923" v="2275" actId="1076"/>
          <ac:spMkLst>
            <pc:docMk/>
            <pc:sldMk cId="2507124519" sldId="300"/>
            <ac:spMk id="22" creationId="{EEC988FD-3B16-59E1-29F2-DA6CE1501564}"/>
          </ac:spMkLst>
        </pc:spChg>
        <pc:spChg chg="del mod">
          <ac:chgData name="Kulinich Bohdan" userId="48e65c9f34e137d0" providerId="LiveId" clId="{98A59252-84AB-F44B-8E21-2F7B8FAD01B2}" dt="2023-06-09T14:09:24.320" v="2019" actId="478"/>
          <ac:spMkLst>
            <pc:docMk/>
            <pc:sldMk cId="2507124519" sldId="300"/>
            <ac:spMk id="23" creationId="{8E030D2F-8ED4-A4AA-24DF-8643E6192D50}"/>
          </ac:spMkLst>
        </pc:spChg>
        <pc:spChg chg="add del mod">
          <ac:chgData name="Kulinich Bohdan" userId="48e65c9f34e137d0" providerId="LiveId" clId="{98A59252-84AB-F44B-8E21-2F7B8FAD01B2}" dt="2023-06-09T14:14:08.828" v="2172" actId="478"/>
          <ac:spMkLst>
            <pc:docMk/>
            <pc:sldMk cId="2507124519" sldId="300"/>
            <ac:spMk id="24" creationId="{CAB621E2-F59A-DBDC-7E99-536E034B5CCB}"/>
          </ac:spMkLst>
        </pc:spChg>
        <pc:spChg chg="mod">
          <ac:chgData name="Kulinich Bohdan" userId="48e65c9f34e137d0" providerId="LiveId" clId="{98A59252-84AB-F44B-8E21-2F7B8FAD01B2}" dt="2023-06-09T14:11:10.296" v="2040" actId="1076"/>
          <ac:spMkLst>
            <pc:docMk/>
            <pc:sldMk cId="2507124519" sldId="300"/>
            <ac:spMk id="25" creationId="{2CC18232-E42A-F8AB-0330-B21850F2A578}"/>
          </ac:spMkLst>
        </pc:spChg>
        <pc:spChg chg="mod">
          <ac:chgData name="Kulinich Bohdan" userId="48e65c9f34e137d0" providerId="LiveId" clId="{98A59252-84AB-F44B-8E21-2F7B8FAD01B2}" dt="2023-06-09T19:41:50.348" v="2917" actId="20577"/>
          <ac:spMkLst>
            <pc:docMk/>
            <pc:sldMk cId="2507124519" sldId="300"/>
            <ac:spMk id="26" creationId="{B5CB4EE5-0C13-5CDE-4062-CE05B02F6305}"/>
          </ac:spMkLst>
        </pc:spChg>
        <pc:spChg chg="add del mod">
          <ac:chgData name="Kulinich Bohdan" userId="48e65c9f34e137d0" providerId="LiveId" clId="{98A59252-84AB-F44B-8E21-2F7B8FAD01B2}" dt="2023-06-09T14:14:25.176" v="2194" actId="478"/>
          <ac:spMkLst>
            <pc:docMk/>
            <pc:sldMk cId="2507124519" sldId="300"/>
            <ac:spMk id="28" creationId="{7D52C70B-F850-A810-CDAD-E71D32D5F59E}"/>
          </ac:spMkLst>
        </pc:spChg>
        <pc:spChg chg="add mod">
          <ac:chgData name="Kulinich Bohdan" userId="48e65c9f34e137d0" providerId="LiveId" clId="{98A59252-84AB-F44B-8E21-2F7B8FAD01B2}" dt="2023-06-09T14:15:26.004" v="2243" actId="1076"/>
          <ac:spMkLst>
            <pc:docMk/>
            <pc:sldMk cId="2507124519" sldId="300"/>
            <ac:spMk id="29" creationId="{F193D811-617B-D6A2-FE23-6A7241A5694C}"/>
          </ac:spMkLst>
        </pc:spChg>
        <pc:spChg chg="add del mod">
          <ac:chgData name="Kulinich Bohdan" userId="48e65c9f34e137d0" providerId="LiveId" clId="{98A59252-84AB-F44B-8E21-2F7B8FAD01B2}" dt="2023-06-09T14:15:52.434" v="2246" actId="478"/>
          <ac:spMkLst>
            <pc:docMk/>
            <pc:sldMk cId="2507124519" sldId="300"/>
            <ac:spMk id="30" creationId="{7DD3ECE0-78EA-2C35-373B-9E50135EC8D2}"/>
          </ac:spMkLst>
        </pc:spChg>
        <pc:spChg chg="add mod">
          <ac:chgData name="Kulinich Bohdan" userId="48e65c9f34e137d0" providerId="LiveId" clId="{98A59252-84AB-F44B-8E21-2F7B8FAD01B2}" dt="2023-06-09T14:16:37.945" v="2274" actId="20577"/>
          <ac:spMkLst>
            <pc:docMk/>
            <pc:sldMk cId="2507124519" sldId="300"/>
            <ac:spMk id="31" creationId="{495E5227-10B0-6C6E-809B-87E78B8BBBF8}"/>
          </ac:spMkLst>
        </pc:spChg>
        <pc:spChg chg="add mod">
          <ac:chgData name="Kulinich Bohdan" userId="48e65c9f34e137d0" providerId="LiveId" clId="{98A59252-84AB-F44B-8E21-2F7B8FAD01B2}" dt="2023-06-09T14:16:54.680" v="2285" actId="1076"/>
          <ac:spMkLst>
            <pc:docMk/>
            <pc:sldMk cId="2507124519" sldId="300"/>
            <ac:spMk id="32" creationId="{B6EC5D40-248B-A04A-F2A2-D1D8B12F6748}"/>
          </ac:spMkLst>
        </pc:spChg>
        <pc:spChg chg="del">
          <ac:chgData name="Kulinich Bohdan" userId="48e65c9f34e137d0" providerId="LiveId" clId="{98A59252-84AB-F44B-8E21-2F7B8FAD01B2}" dt="2023-06-09T14:05:32.245" v="1940" actId="478"/>
          <ac:spMkLst>
            <pc:docMk/>
            <pc:sldMk cId="2507124519" sldId="300"/>
            <ac:spMk id="41" creationId="{F67CC22B-2186-EDC0-D781-852E0081C034}"/>
          </ac:spMkLst>
        </pc:spChg>
        <pc:spChg chg="del">
          <ac:chgData name="Kulinich Bohdan" userId="48e65c9f34e137d0" providerId="LiveId" clId="{98A59252-84AB-F44B-8E21-2F7B8FAD01B2}" dt="2023-06-09T14:05:32.245" v="1940" actId="478"/>
          <ac:spMkLst>
            <pc:docMk/>
            <pc:sldMk cId="2507124519" sldId="300"/>
            <ac:spMk id="43" creationId="{BB2BD71A-D07F-46C9-5E62-66269DDF25C6}"/>
          </ac:spMkLst>
        </pc:spChg>
        <pc:spChg chg="del">
          <ac:chgData name="Kulinich Bohdan" userId="48e65c9f34e137d0" providerId="LiveId" clId="{98A59252-84AB-F44B-8E21-2F7B8FAD01B2}" dt="2023-06-09T14:05:32.245" v="1940" actId="478"/>
          <ac:spMkLst>
            <pc:docMk/>
            <pc:sldMk cId="2507124519" sldId="300"/>
            <ac:spMk id="45" creationId="{FB2339D4-E165-DFD8-6B1D-F8FBF9B288CB}"/>
          </ac:spMkLst>
        </pc:spChg>
        <pc:spChg chg="del">
          <ac:chgData name="Kulinich Bohdan" userId="48e65c9f34e137d0" providerId="LiveId" clId="{98A59252-84AB-F44B-8E21-2F7B8FAD01B2}" dt="2023-06-09T14:05:32.245" v="1940" actId="478"/>
          <ac:spMkLst>
            <pc:docMk/>
            <pc:sldMk cId="2507124519" sldId="300"/>
            <ac:spMk id="46" creationId="{3D452F5A-80AA-4950-E73F-AC43AF685929}"/>
          </ac:spMkLst>
        </pc:spChg>
        <pc:spChg chg="del">
          <ac:chgData name="Kulinich Bohdan" userId="48e65c9f34e137d0" providerId="LiveId" clId="{98A59252-84AB-F44B-8E21-2F7B8FAD01B2}" dt="2023-06-09T14:05:32.245" v="1940" actId="478"/>
          <ac:spMkLst>
            <pc:docMk/>
            <pc:sldMk cId="2507124519" sldId="300"/>
            <ac:spMk id="63" creationId="{86AAF5F5-8754-193B-8022-2B8420B746D2}"/>
          </ac:spMkLst>
        </pc:spChg>
        <pc:cxnChg chg="mod">
          <ac:chgData name="Kulinich Bohdan" userId="48e65c9f34e137d0" providerId="LiveId" clId="{98A59252-84AB-F44B-8E21-2F7B8FAD01B2}" dt="2023-06-09T14:11:10.296" v="2040" actId="1076"/>
          <ac:cxnSpMkLst>
            <pc:docMk/>
            <pc:sldMk cId="2507124519" sldId="300"/>
            <ac:cxnSpMk id="27" creationId="{83BA3B4D-BD50-EA55-C717-F491B3B7A4EC}"/>
          </ac:cxnSpMkLst>
        </pc:cxnChg>
        <pc:cxnChg chg="del">
          <ac:chgData name="Kulinich Bohdan" userId="48e65c9f34e137d0" providerId="LiveId" clId="{98A59252-84AB-F44B-8E21-2F7B8FAD01B2}" dt="2023-06-09T14:05:32.245" v="1940" actId="478"/>
          <ac:cxnSpMkLst>
            <pc:docMk/>
            <pc:sldMk cId="2507124519" sldId="300"/>
            <ac:cxnSpMk id="44" creationId="{C966982D-EE69-3FD1-1647-DDE707205B84}"/>
          </ac:cxnSpMkLst>
        </pc:cxnChg>
        <pc:cxnChg chg="del">
          <ac:chgData name="Kulinich Bohdan" userId="48e65c9f34e137d0" providerId="LiveId" clId="{98A59252-84AB-F44B-8E21-2F7B8FAD01B2}" dt="2023-06-09T14:05:32.245" v="1940" actId="478"/>
          <ac:cxnSpMkLst>
            <pc:docMk/>
            <pc:sldMk cId="2507124519" sldId="300"/>
            <ac:cxnSpMk id="60" creationId="{1A65566D-0D5F-3AF6-1D7E-505BB2A34AFF}"/>
          </ac:cxnSpMkLst>
        </pc:cxnChg>
      </pc:sldChg>
      <pc:sldChg chg="addSp delSp modSp add mod ord setBg addAnim delAnim modAnim">
        <pc:chgData name="Kulinich Bohdan" userId="48e65c9f34e137d0" providerId="LiveId" clId="{98A59252-84AB-F44B-8E21-2F7B8FAD01B2}" dt="2023-06-09T20:10:41.163" v="2929" actId="2711"/>
        <pc:sldMkLst>
          <pc:docMk/>
          <pc:sldMk cId="3904988643" sldId="301"/>
        </pc:sldMkLst>
        <pc:spChg chg="mod">
          <ac:chgData name="Kulinich Bohdan" userId="48e65c9f34e137d0" providerId="LiveId" clId="{98A59252-84AB-F44B-8E21-2F7B8FAD01B2}" dt="2023-06-09T15:16:01.321" v="2482" actId="1076"/>
          <ac:spMkLst>
            <pc:docMk/>
            <pc:sldMk cId="3904988643" sldId="301"/>
            <ac:spMk id="2" creationId="{2569627D-E8B4-F871-99EC-BB5B6D44AEBD}"/>
          </ac:spMkLst>
        </pc:spChg>
        <pc:spChg chg="del mod">
          <ac:chgData name="Kulinich Bohdan" userId="48e65c9f34e137d0" providerId="LiveId" clId="{98A59252-84AB-F44B-8E21-2F7B8FAD01B2}" dt="2023-06-09T15:15:38.094" v="2475" actId="478"/>
          <ac:spMkLst>
            <pc:docMk/>
            <pc:sldMk cId="3904988643" sldId="301"/>
            <ac:spMk id="4" creationId="{EDC6D1C1-8B5E-BAA1-3BD4-5F332F248976}"/>
          </ac:spMkLst>
        </pc:spChg>
        <pc:spChg chg="add mod">
          <ac:chgData name="Kulinich Bohdan" userId="48e65c9f34e137d0" providerId="LiveId" clId="{98A59252-84AB-F44B-8E21-2F7B8FAD01B2}" dt="2023-06-09T15:14:39.363" v="2454" actId="16959"/>
          <ac:spMkLst>
            <pc:docMk/>
            <pc:sldMk cId="3904988643" sldId="301"/>
            <ac:spMk id="7" creationId="{B3D09789-5A5C-39E9-2EEC-C7A0A12310F2}"/>
          </ac:spMkLst>
        </pc:spChg>
        <pc:spChg chg="add mod">
          <ac:chgData name="Kulinich Bohdan" userId="48e65c9f34e137d0" providerId="LiveId" clId="{98A59252-84AB-F44B-8E21-2F7B8FAD01B2}" dt="2023-06-09T14:32:13.844" v="2359" actId="1076"/>
          <ac:spMkLst>
            <pc:docMk/>
            <pc:sldMk cId="3904988643" sldId="301"/>
            <ac:spMk id="13" creationId="{04E653EB-BFB4-A9CF-A419-898EBBA57E70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15" creationId="{32D4D996-7D8C-741D-8BE3-CE44A7F68BEF}"/>
          </ac:spMkLst>
        </pc:spChg>
        <pc:spChg chg="mod">
          <ac:chgData name="Kulinich Bohdan" userId="48e65c9f34e137d0" providerId="LiveId" clId="{98A59252-84AB-F44B-8E21-2F7B8FAD01B2}" dt="2023-06-09T14:22:00.556" v="2357" actId="1035"/>
          <ac:spMkLst>
            <pc:docMk/>
            <pc:sldMk cId="3904988643" sldId="301"/>
            <ac:spMk id="16" creationId="{E867058E-7248-9272-4AC8-AB81ABF90569}"/>
          </ac:spMkLst>
        </pc:spChg>
        <pc:spChg chg="add mod">
          <ac:chgData name="Kulinich Bohdan" userId="48e65c9f34e137d0" providerId="LiveId" clId="{98A59252-84AB-F44B-8E21-2F7B8FAD01B2}" dt="2023-06-09T15:13:09.663" v="2388" actId="1036"/>
          <ac:spMkLst>
            <pc:docMk/>
            <pc:sldMk cId="3904988643" sldId="301"/>
            <ac:spMk id="17" creationId="{C7AE022E-A412-D413-541C-58958E46215D}"/>
          </ac:spMkLst>
        </pc:spChg>
        <pc:spChg chg="add mod">
          <ac:chgData name="Kulinich Bohdan" userId="48e65c9f34e137d0" providerId="LiveId" clId="{98A59252-84AB-F44B-8E21-2F7B8FAD01B2}" dt="2023-06-09T15:14:08.311" v="2449" actId="1035"/>
          <ac:spMkLst>
            <pc:docMk/>
            <pc:sldMk cId="3904988643" sldId="301"/>
            <ac:spMk id="18" creationId="{BAC679C9-67BB-0B0F-C2FD-A45109093D1C}"/>
          </ac:spMkLst>
        </pc:spChg>
        <pc:spChg chg="add mod">
          <ac:chgData name="Kulinich Bohdan" userId="48e65c9f34e137d0" providerId="LiveId" clId="{98A59252-84AB-F44B-8E21-2F7B8FAD01B2}" dt="2023-06-09T15:13:12.214" v="2389" actId="1076"/>
          <ac:spMkLst>
            <pc:docMk/>
            <pc:sldMk cId="3904988643" sldId="301"/>
            <ac:spMk id="19" creationId="{BC14CB07-ADCD-96AB-95CA-7B9D9BC73933}"/>
          </ac:spMkLst>
        </pc:spChg>
        <pc:spChg chg="add mod">
          <ac:chgData name="Kulinich Bohdan" userId="48e65c9f34e137d0" providerId="LiveId" clId="{98A59252-84AB-F44B-8E21-2F7B8FAD01B2}" dt="2023-06-09T15:13:19.695" v="2394" actId="1035"/>
          <ac:spMkLst>
            <pc:docMk/>
            <pc:sldMk cId="3904988643" sldId="301"/>
            <ac:spMk id="21" creationId="{8C8FDE77-FC32-F367-B31A-F5A82EA82BEA}"/>
          </ac:spMkLst>
        </pc:spChg>
        <pc:spChg chg="add mod">
          <ac:chgData name="Kulinich Bohdan" userId="48e65c9f34e137d0" providerId="LiveId" clId="{98A59252-84AB-F44B-8E21-2F7B8FAD01B2}" dt="2023-06-09T15:13:33.610" v="2418" actId="1036"/>
          <ac:spMkLst>
            <pc:docMk/>
            <pc:sldMk cId="3904988643" sldId="301"/>
            <ac:spMk id="22" creationId="{6BE3CEBE-7445-F3D0-D3F5-B2B1D490D07F}"/>
          </ac:spMkLst>
        </pc:spChg>
        <pc:spChg chg="add mod">
          <ac:chgData name="Kulinich Bohdan" userId="48e65c9f34e137d0" providerId="LiveId" clId="{98A59252-84AB-F44B-8E21-2F7B8FAD01B2}" dt="2023-06-09T15:13:50.468" v="2423" actId="1076"/>
          <ac:spMkLst>
            <pc:docMk/>
            <pc:sldMk cId="3904988643" sldId="301"/>
            <ac:spMk id="23" creationId="{B646D35A-FDF1-BDBD-42D5-1B7198734BB0}"/>
          </ac:spMkLst>
        </pc:spChg>
        <pc:spChg chg="add mod">
          <ac:chgData name="Kulinich Bohdan" userId="48e65c9f34e137d0" providerId="LiveId" clId="{98A59252-84AB-F44B-8E21-2F7B8FAD01B2}" dt="2023-06-09T15:13:57.565" v="2428" actId="1035"/>
          <ac:spMkLst>
            <pc:docMk/>
            <pc:sldMk cId="3904988643" sldId="301"/>
            <ac:spMk id="24" creationId="{4144408E-54EF-CCAD-0556-3DC6D83665D1}"/>
          </ac:spMkLst>
        </pc:spChg>
        <pc:spChg chg="add mod">
          <ac:chgData name="Kulinich Bohdan" userId="48e65c9f34e137d0" providerId="LiveId" clId="{98A59252-84AB-F44B-8E21-2F7B8FAD01B2}" dt="2023-06-09T15:14:14.618" v="2453" actId="1076"/>
          <ac:spMkLst>
            <pc:docMk/>
            <pc:sldMk cId="3904988643" sldId="301"/>
            <ac:spMk id="25" creationId="{6D8B48F0-6956-C2AB-8B75-06B1C2715C9A}"/>
          </ac:spMkLst>
        </pc:spChg>
        <pc:spChg chg="add mod">
          <ac:chgData name="Kulinich Bohdan" userId="48e65c9f34e137d0" providerId="LiveId" clId="{98A59252-84AB-F44B-8E21-2F7B8FAD01B2}" dt="2023-06-09T15:18:46.927" v="2498" actId="20577"/>
          <ac:spMkLst>
            <pc:docMk/>
            <pc:sldMk cId="3904988643" sldId="301"/>
            <ac:spMk id="26" creationId="{C4503616-647D-DDF9-6480-3CE8280301DA}"/>
          </ac:spMkLst>
        </pc:spChg>
        <pc:spChg chg="add mod">
          <ac:chgData name="Kulinich Bohdan" userId="48e65c9f34e137d0" providerId="LiveId" clId="{98A59252-84AB-F44B-8E21-2F7B8FAD01B2}" dt="2023-06-09T18:01:31.501" v="2560" actId="20577"/>
          <ac:spMkLst>
            <pc:docMk/>
            <pc:sldMk cId="3904988643" sldId="301"/>
            <ac:spMk id="27" creationId="{454DDFA4-8AE4-4E72-B385-21941FCFBBA1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39" creationId="{EDBC4F4B-8F4C-1F65-A432-DA21EABF34B4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40" creationId="{B7ACA183-5CDC-3382-2561-865CD499640E}"/>
          </ac:spMkLst>
        </pc:spChg>
        <pc:spChg chg="add mod">
          <ac:chgData name="Kulinich Bohdan" userId="48e65c9f34e137d0" providerId="LiveId" clId="{98A59252-84AB-F44B-8E21-2F7B8FAD01B2}" dt="2023-06-09T18:05:29.415" v="2672" actId="14100"/>
          <ac:spMkLst>
            <pc:docMk/>
            <pc:sldMk cId="3904988643" sldId="301"/>
            <ac:spMk id="41" creationId="{EED175D3-D3C9-270F-513B-566100B0E86D}"/>
          </ac:spMkLst>
        </pc:spChg>
        <pc:spChg chg="add del">
          <ac:chgData name="Kulinich Bohdan" userId="48e65c9f34e137d0" providerId="LiveId" clId="{98A59252-84AB-F44B-8E21-2F7B8FAD01B2}" dt="2023-06-09T18:02:34.613" v="2580" actId="22"/>
          <ac:spMkLst>
            <pc:docMk/>
            <pc:sldMk cId="3904988643" sldId="301"/>
            <ac:spMk id="44" creationId="{FC662B8A-A628-AA6F-B1CC-F52405E1E4FF}"/>
          </ac:spMkLst>
        </pc:spChg>
        <pc:spChg chg="add mod">
          <ac:chgData name="Kulinich Bohdan" userId="48e65c9f34e137d0" providerId="LiveId" clId="{98A59252-84AB-F44B-8E21-2F7B8FAD01B2}" dt="2023-06-09T18:05:31.598" v="2673" actId="14100"/>
          <ac:spMkLst>
            <pc:docMk/>
            <pc:sldMk cId="3904988643" sldId="301"/>
            <ac:spMk id="45" creationId="{904CD629-5B91-C0E9-6E37-20C4D90029B8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3" creationId="{739A0520-F801-E6A4-64B8-CA26BA55F619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4" creationId="{09D73C58-788A-D081-E3A2-8266858E0E06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5" creationId="{78F69E98-CBB7-DD43-C653-315A78EBCD81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6" creationId="{615614C5-9071-E29B-F4BD-597EE496BE32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7" creationId="{AE64817B-6C68-98C2-D37E-6AB3455D8C18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8" creationId="{FA11FA4A-4FD9-988C-76FA-4148A0952179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59" creationId="{EABF1EEF-BF22-1584-2A93-E7C48200B16A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61" creationId="{C5E829F7-F084-95EE-6E5D-A7B3DBAB1FC9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62" creationId="{35CD8A41-0703-AA3A-F4AE-0939421164EF}"/>
          </ac:spMkLst>
        </pc:spChg>
        <pc:spChg chg="add mod">
          <ac:chgData name="Kulinich Bohdan" userId="48e65c9f34e137d0" providerId="LiveId" clId="{98A59252-84AB-F44B-8E21-2F7B8FAD01B2}" dt="2023-06-09T18:07:05.068" v="2734" actId="2711"/>
          <ac:spMkLst>
            <pc:docMk/>
            <pc:sldMk cId="3904988643" sldId="301"/>
            <ac:spMk id="63" creationId="{1DBB529B-0028-6C90-BE93-B9228579F3F2}"/>
          </ac:spMkLst>
        </pc:spChg>
        <pc:spChg chg="add mod">
          <ac:chgData name="Kulinich Bohdan" userId="48e65c9f34e137d0" providerId="LiveId" clId="{98A59252-84AB-F44B-8E21-2F7B8FAD01B2}" dt="2023-06-09T18:07:56.592" v="2736" actId="1076"/>
          <ac:spMkLst>
            <pc:docMk/>
            <pc:sldMk cId="3904988643" sldId="301"/>
            <ac:spMk id="65" creationId="{8E22FD95-3F37-B6C0-E4D2-89076A72FA6F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66" creationId="{25CB0301-C821-ABAE-D9C6-2E891711FE55}"/>
          </ac:spMkLst>
        </pc:spChg>
        <pc:spChg chg="add mod">
          <ac:chgData name="Kulinich Bohdan" userId="48e65c9f34e137d0" providerId="LiveId" clId="{98A59252-84AB-F44B-8E21-2F7B8FAD01B2}" dt="2023-06-09T20:09:21.135" v="2927" actId="2711"/>
          <ac:spMkLst>
            <pc:docMk/>
            <pc:sldMk cId="3904988643" sldId="301"/>
            <ac:spMk id="67" creationId="{54822E84-D2BF-991A-0C1E-6F5BDFCA0BD5}"/>
          </ac:spMkLst>
        </pc:spChg>
        <pc:spChg chg="add del mod">
          <ac:chgData name="Kulinich Bohdan" userId="48e65c9f34e137d0" providerId="LiveId" clId="{98A59252-84AB-F44B-8E21-2F7B8FAD01B2}" dt="2023-06-09T18:12:51.202" v="2898" actId="478"/>
          <ac:spMkLst>
            <pc:docMk/>
            <pc:sldMk cId="3904988643" sldId="301"/>
            <ac:spMk id="68" creationId="{63D87FFC-0CA2-DEF7-9117-6B532D8CCD19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69" creationId="{FA03A21C-6269-1594-9AEE-C89D7D2FFBAF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70" creationId="{41E4E7D7-C4B9-0085-11EC-0927D3A5E904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71" creationId="{6FB0B6DF-A2F9-A738-9FF5-259C19AE32AD}"/>
          </ac:spMkLst>
        </pc:spChg>
        <pc:spChg chg="mod">
          <ac:chgData name="Kulinich Bohdan" userId="48e65c9f34e137d0" providerId="LiveId" clId="{98A59252-84AB-F44B-8E21-2F7B8FAD01B2}" dt="2023-06-09T14:22:00.556" v="2357" actId="1035"/>
          <ac:spMkLst>
            <pc:docMk/>
            <pc:sldMk cId="3904988643" sldId="301"/>
            <ac:spMk id="72" creationId="{2A015141-23C7-E443-F350-499C3C318C9B}"/>
          </ac:spMkLst>
        </pc:spChg>
        <pc:spChg chg="add del mod">
          <ac:chgData name="Kulinich Bohdan" userId="48e65c9f34e137d0" providerId="LiveId" clId="{98A59252-84AB-F44B-8E21-2F7B8FAD01B2}" dt="2023-06-09T18:11:30.962" v="2863"/>
          <ac:spMkLst>
            <pc:docMk/>
            <pc:sldMk cId="3904988643" sldId="301"/>
            <ac:spMk id="73" creationId="{32339D88-96CA-14EA-51E8-54439CE86240}"/>
          </ac:spMkLst>
        </pc:spChg>
        <pc:spChg chg="add del mod">
          <ac:chgData name="Kulinich Bohdan" userId="48e65c9f34e137d0" providerId="LiveId" clId="{98A59252-84AB-F44B-8E21-2F7B8FAD01B2}" dt="2023-06-09T18:11:26.203" v="2859"/>
          <ac:spMkLst>
            <pc:docMk/>
            <pc:sldMk cId="3904988643" sldId="301"/>
            <ac:spMk id="74" creationId="{5BBF893B-0431-77AE-A59E-377C278AD6C1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103" creationId="{4435DC2F-9056-8454-6D88-09568F65F360}"/>
          </ac:spMkLst>
        </pc:spChg>
        <pc:spChg chg="add mod">
          <ac:chgData name="Kulinich Bohdan" userId="48e65c9f34e137d0" providerId="LiveId" clId="{98A59252-84AB-F44B-8E21-2F7B8FAD01B2}" dt="2023-06-09T20:10:41.163" v="2929" actId="2711"/>
          <ac:spMkLst>
            <pc:docMk/>
            <pc:sldMk cId="3904988643" sldId="301"/>
            <ac:spMk id="104" creationId="{F072D3EC-12F4-6F78-4F65-6E33179D320F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105" creationId="{604D4548-C3C5-DC0D-5775-59353FDDB98B}"/>
          </ac:spMkLst>
        </pc:spChg>
        <pc:spChg chg="add mod">
          <ac:chgData name="Kulinich Bohdan" userId="48e65c9f34e137d0" providerId="LiveId" clId="{98A59252-84AB-F44B-8E21-2F7B8FAD01B2}" dt="2023-06-09T18:13:04.627" v="2901" actId="553"/>
          <ac:spMkLst>
            <pc:docMk/>
            <pc:sldMk cId="3904988643" sldId="301"/>
            <ac:spMk id="107" creationId="{BC61D7BD-5211-3EC1-B91D-F9B63AC6EA4A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113" creationId="{320EDAFA-AE87-F7C4-B424-23FB36D8447A}"/>
          </ac:spMkLst>
        </pc:spChg>
        <pc:spChg chg="del">
          <ac:chgData name="Kulinich Bohdan" userId="48e65c9f34e137d0" providerId="LiveId" clId="{98A59252-84AB-F44B-8E21-2F7B8FAD01B2}" dt="2023-06-09T14:21:00.623" v="2322" actId="478"/>
          <ac:spMkLst>
            <pc:docMk/>
            <pc:sldMk cId="3904988643" sldId="301"/>
            <ac:spMk id="120" creationId="{E138EC02-8215-BDB2-6AB1-2B8529639718}"/>
          </ac:spMkLst>
        </pc:sp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5" creationId="{456ED3B6-8881-322F-5D0E-E1A2517F5672}"/>
          </ac:cxnSpMkLst>
        </pc:cxn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6" creationId="{6C8FDDCF-B258-F8AF-BF36-3515E360A3B0}"/>
          </ac:cxnSpMkLst>
        </pc:cxn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8" creationId="{0487FDC1-A118-B378-FF78-2AA76BEC6C89}"/>
          </ac:cxnSpMkLst>
        </pc:cxn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9" creationId="{7823E2A2-A12A-5E7F-1410-BF9A8345674A}"/>
          </ac:cxnSpMkLst>
        </pc:cxn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10" creationId="{8C2E84E1-D94F-0D9B-3215-704A5B1A816D}"/>
          </ac:cxnSpMkLst>
        </pc:cxn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11" creationId="{23765E06-B500-CAF3-E0BB-A50762B6A8FB}"/>
          </ac:cxnSpMkLst>
        </pc:cxnChg>
        <pc:cxnChg chg="add mod">
          <ac:chgData name="Kulinich Bohdan" userId="48e65c9f34e137d0" providerId="LiveId" clId="{98A59252-84AB-F44B-8E21-2F7B8FAD01B2}" dt="2023-06-09T14:32:13.844" v="2359" actId="1076"/>
          <ac:cxnSpMkLst>
            <pc:docMk/>
            <pc:sldMk cId="3904988643" sldId="301"/>
            <ac:cxnSpMk id="12" creationId="{17090B59-CD52-6245-3F13-73B8F966495D}"/>
          </ac:cxnSpMkLst>
        </pc:cxnChg>
        <pc:cxnChg chg="add mod">
          <ac:chgData name="Kulinich Bohdan" userId="48e65c9f34e137d0" providerId="LiveId" clId="{98A59252-84AB-F44B-8E21-2F7B8FAD01B2}" dt="2023-06-09T15:13:03.099" v="2361" actId="14100"/>
          <ac:cxnSpMkLst>
            <pc:docMk/>
            <pc:sldMk cId="3904988643" sldId="301"/>
            <ac:cxnSpMk id="14" creationId="{43F77EE0-0FB8-BEBD-DC45-02DF2DCADA9D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28" creationId="{138EAE9D-F140-8335-DA83-10AD4643CF13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29" creationId="{F0C59798-881C-FA42-46CB-D295B1BFEBAF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0" creationId="{D1751B6A-A835-AA33-C021-6A6A14EBF89D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1" creationId="{E9E4821E-9D96-0D6C-3AF9-D40D6CD8E635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2" creationId="{6B752375-C60C-EDA7-DE09-50E47A0EBC34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3" creationId="{2222F397-BB8B-5378-319C-4304E36DFF56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4" creationId="{5C287B11-477A-ED4B-C9D0-9DD80CE01CAD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5" creationId="{31240903-3290-ADE2-0924-EA29E0530033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6" creationId="{4551913F-D49A-D10A-13C9-0AD445032278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7" creationId="{5C7D4C75-F6E1-48E4-8E34-599328A67F99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38" creationId="{4157A543-D50A-6433-A573-1FD1D9BB363B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42" creationId="{0CC0CD91-D15F-1B89-ABF9-AA225485246B}"/>
          </ac:cxnSpMkLst>
        </pc:cxnChg>
        <pc:cxnChg chg="add mod">
          <ac:chgData name="Kulinich Bohdan" userId="48e65c9f34e137d0" providerId="LiveId" clId="{98A59252-84AB-F44B-8E21-2F7B8FAD01B2}" dt="2023-06-09T18:06:06.405" v="2676" actId="14100"/>
          <ac:cxnSpMkLst>
            <pc:docMk/>
            <pc:sldMk cId="3904988643" sldId="301"/>
            <ac:cxnSpMk id="46" creationId="{715BA808-5EB1-849A-CB85-A2ED88F1C810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47" creationId="{2F6B7F42-867A-B556-6297-5B6647EB15BB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48" creationId="{F862391B-BA6A-41FC-B170-CBB111D8E7AE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49" creationId="{6156B1D9-7A92-470E-0A23-04168B3C26B0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50" creationId="{BC6B1450-7554-A6A6-EA7E-1C9E908B5CF2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51" creationId="{F0DC19D1-0CBF-5B3D-C768-7D7B09AC0632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52" creationId="{A265B948-1D4D-0E9B-9DB7-CA3E0BFE2DB1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64" creationId="{AB09FFC6-76BE-88E6-F42F-B2EBFCEFF569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100" creationId="{AC0A7BD7-FC88-B33A-60F8-96EFA4573715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106" creationId="{44A8E9D8-8A4A-E7B0-CBDB-CF14564979B9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108" creationId="{490D67A7-7271-AC2B-4AAE-D0DF59A68D0D}"/>
          </ac:cxnSpMkLst>
        </pc:cxnChg>
        <pc:cxnChg chg="del">
          <ac:chgData name="Kulinich Bohdan" userId="48e65c9f34e137d0" providerId="LiveId" clId="{98A59252-84AB-F44B-8E21-2F7B8FAD01B2}" dt="2023-06-09T14:21:00.623" v="2322" actId="478"/>
          <ac:cxnSpMkLst>
            <pc:docMk/>
            <pc:sldMk cId="3904988643" sldId="301"/>
            <ac:cxnSpMk id="117" creationId="{B202946D-4765-9C99-7058-AB84BB85E44F}"/>
          </ac:cxnSpMkLst>
        </pc:cxnChg>
      </pc:sldChg>
      <pc:sldChg chg="add del setBg">
        <pc:chgData name="Kulinich Bohdan" userId="48e65c9f34e137d0" providerId="LiveId" clId="{98A59252-84AB-F44B-8E21-2F7B8FAD01B2}" dt="2023-06-11T18:07:46.643" v="2936" actId="2696"/>
        <pc:sldMkLst>
          <pc:docMk/>
          <pc:sldMk cId="810128298" sldId="302"/>
        </pc:sldMkLst>
      </pc:sldChg>
    </pc:docChg>
  </pc:docChgLst>
  <pc:docChgLst>
    <pc:chgData name="Kulinich Bohdan" userId="48e65c9f34e137d0" providerId="LiveId" clId="{47C083BF-E5A0-134B-BA72-44C0DA37BF37}"/>
    <pc:docChg chg="modSld">
      <pc:chgData name="Kulinich Bohdan" userId="48e65c9f34e137d0" providerId="LiveId" clId="{47C083BF-E5A0-134B-BA72-44C0DA37BF37}" dt="2023-08-11T15:47:27.529" v="0"/>
      <pc:docMkLst>
        <pc:docMk/>
      </pc:docMkLst>
      <pc:sldChg chg="addSp modSp modAnim">
        <pc:chgData name="Kulinich Bohdan" userId="48e65c9f34e137d0" providerId="LiveId" clId="{47C083BF-E5A0-134B-BA72-44C0DA37BF37}" dt="2023-08-11T15:47:27.529" v="0"/>
        <pc:sldMkLst>
          <pc:docMk/>
          <pc:sldMk cId="3313802318" sldId="284"/>
        </pc:sldMkLst>
        <pc:spChg chg="add mod">
          <ac:chgData name="Kulinich Bohdan" userId="48e65c9f34e137d0" providerId="LiveId" clId="{47C083BF-E5A0-134B-BA72-44C0DA37BF37}" dt="2023-08-11T15:47:27.529" v="0"/>
          <ac:spMkLst>
            <pc:docMk/>
            <pc:sldMk cId="3313802318" sldId="284"/>
            <ac:spMk id="3" creationId="{E1EAEA03-BD5D-0B87-D6A2-9AF9C77FA08A}"/>
          </ac:spMkLst>
        </pc:sp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06.10.2024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image" Target="../media/image15.png"/><Relationship Id="rId26" Type="http://schemas.openxmlformats.org/officeDocument/2006/relationships/image" Target="../media/image104.png"/><Relationship Id="rId3" Type="http://schemas.openxmlformats.org/officeDocument/2006/relationships/image" Target="../media/image6.png"/><Relationship Id="rId21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17" Type="http://schemas.openxmlformats.org/officeDocument/2006/relationships/slide" Target="slide11.xml"/><Relationship Id="rId25" Type="http://schemas.openxmlformats.org/officeDocument/2006/relationships/image" Target="../media/image103.png"/><Relationship Id="rId33" Type="http://schemas.openxmlformats.org/officeDocument/2006/relationships/image" Target="../media/image111.png"/><Relationship Id="rId2" Type="http://schemas.openxmlformats.org/officeDocument/2006/relationships/image" Target="../media/image7.png"/><Relationship Id="rId16" Type="http://schemas.openxmlformats.org/officeDocument/2006/relationships/image" Target="../media/image19.png"/><Relationship Id="rId20" Type="http://schemas.openxmlformats.org/officeDocument/2006/relationships/image" Target="../media/image79.png"/><Relationship Id="rId29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12.xml"/><Relationship Id="rId24" Type="http://schemas.openxmlformats.org/officeDocument/2006/relationships/image" Target="../media/image102.png"/><Relationship Id="rId32" Type="http://schemas.openxmlformats.org/officeDocument/2006/relationships/image" Target="../media/image110.png"/><Relationship Id="rId5" Type="http://schemas.openxmlformats.org/officeDocument/2006/relationships/image" Target="../media/image13.png"/><Relationship Id="rId15" Type="http://schemas.openxmlformats.org/officeDocument/2006/relationships/slide" Target="slide9.xml"/><Relationship Id="rId23" Type="http://schemas.openxmlformats.org/officeDocument/2006/relationships/image" Target="../media/image101.png"/><Relationship Id="rId28" Type="http://schemas.openxmlformats.org/officeDocument/2006/relationships/image" Target="../media/image106.png"/><Relationship Id="rId10" Type="http://schemas.openxmlformats.org/officeDocument/2006/relationships/image" Target="../media/image14.png"/><Relationship Id="rId19" Type="http://schemas.openxmlformats.org/officeDocument/2006/relationships/slide" Target="slide3.xml"/><Relationship Id="rId31" Type="http://schemas.openxmlformats.org/officeDocument/2006/relationships/image" Target="../media/image109.png"/><Relationship Id="rId4" Type="http://schemas.openxmlformats.org/officeDocument/2006/relationships/image" Target="../media/image8.png"/><Relationship Id="rId9" Type="http://schemas.openxmlformats.org/officeDocument/2006/relationships/slide" Target="slide13.xml"/><Relationship Id="rId14" Type="http://schemas.openxmlformats.org/officeDocument/2006/relationships/image" Target="../media/image18.png"/><Relationship Id="rId22" Type="http://schemas.openxmlformats.org/officeDocument/2006/relationships/image" Target="../media/image100.png"/><Relationship Id="rId27" Type="http://schemas.openxmlformats.org/officeDocument/2006/relationships/image" Target="../media/image105.png"/><Relationship Id="rId30" Type="http://schemas.openxmlformats.org/officeDocument/2006/relationships/image" Target="../media/image108.png"/><Relationship Id="rId8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7.png"/><Relationship Id="rId13" Type="http://schemas.openxmlformats.org/officeDocument/2006/relationships/image" Target="../media/image10.png"/><Relationship Id="rId18" Type="http://schemas.openxmlformats.org/officeDocument/2006/relationships/slide" Target="slide10.xml"/><Relationship Id="rId26" Type="http://schemas.openxmlformats.org/officeDocument/2006/relationships/slide" Target="slide12.xml"/><Relationship Id="rId3" Type="http://schemas.openxmlformats.org/officeDocument/2006/relationships/image" Target="../media/image112.png"/><Relationship Id="rId21" Type="http://schemas.openxmlformats.org/officeDocument/2006/relationships/image" Target="../media/image79.png"/><Relationship Id="rId7" Type="http://schemas.openxmlformats.org/officeDocument/2006/relationships/image" Target="../media/image116.png"/><Relationship Id="rId12" Type="http://schemas.openxmlformats.org/officeDocument/2006/relationships/image" Target="../media/image13.png"/><Relationship Id="rId17" Type="http://schemas.openxmlformats.org/officeDocument/2006/relationships/image" Target="../media/image14.png"/><Relationship Id="rId25" Type="http://schemas.openxmlformats.org/officeDocument/2006/relationships/image" Target="../media/image19.png"/><Relationship Id="rId2" Type="http://schemas.openxmlformats.org/officeDocument/2006/relationships/image" Target="../media/image88.png"/><Relationship Id="rId16" Type="http://schemas.openxmlformats.org/officeDocument/2006/relationships/slide" Target="slide13.xml"/><Relationship Id="rId20" Type="http://schemas.openxmlformats.org/officeDocument/2006/relationships/slide" Target="slide3.xml"/><Relationship Id="rId29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5.png"/><Relationship Id="rId11" Type="http://schemas.openxmlformats.org/officeDocument/2006/relationships/image" Target="../media/image9.png"/><Relationship Id="rId24" Type="http://schemas.openxmlformats.org/officeDocument/2006/relationships/slide" Target="slide9.xml"/><Relationship Id="rId5" Type="http://schemas.openxmlformats.org/officeDocument/2006/relationships/image" Target="../media/image114.png"/><Relationship Id="rId15" Type="http://schemas.openxmlformats.org/officeDocument/2006/relationships/image" Target="../media/image4.png"/><Relationship Id="rId23" Type="http://schemas.openxmlformats.org/officeDocument/2006/relationships/image" Target="../media/image18.png"/><Relationship Id="rId28" Type="http://schemas.openxmlformats.org/officeDocument/2006/relationships/image" Target="../media/image118.png"/><Relationship Id="rId10" Type="http://schemas.openxmlformats.org/officeDocument/2006/relationships/image" Target="../media/image6.png"/><Relationship Id="rId19" Type="http://schemas.openxmlformats.org/officeDocument/2006/relationships/image" Target="../media/image17.png"/><Relationship Id="rId4" Type="http://schemas.openxmlformats.org/officeDocument/2006/relationships/image" Target="../media/image113.png"/><Relationship Id="rId9" Type="http://schemas.openxmlformats.org/officeDocument/2006/relationships/image" Target="../media/image8.png"/><Relationship Id="rId14" Type="http://schemas.openxmlformats.org/officeDocument/2006/relationships/image" Target="../media/image11.png"/><Relationship Id="rId22" Type="http://schemas.openxmlformats.org/officeDocument/2006/relationships/slide" Target="slide14.xml"/><Relationship Id="rId27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slide" Target="slide13.xml"/><Relationship Id="rId26" Type="http://schemas.openxmlformats.org/officeDocument/2006/relationships/slide" Target="slide14.xml"/><Relationship Id="rId3" Type="http://schemas.openxmlformats.org/officeDocument/2006/relationships/image" Target="../media/image120.png"/><Relationship Id="rId21" Type="http://schemas.openxmlformats.org/officeDocument/2006/relationships/image" Target="../media/image15.png"/><Relationship Id="rId7" Type="http://schemas.openxmlformats.org/officeDocument/2006/relationships/image" Target="../media/image123.png"/><Relationship Id="rId12" Type="http://schemas.openxmlformats.org/officeDocument/2006/relationships/image" Target="../media/image10.png"/><Relationship Id="rId17" Type="http://schemas.openxmlformats.org/officeDocument/2006/relationships/image" Target="../media/image4.png"/><Relationship Id="rId25" Type="http://schemas.openxmlformats.org/officeDocument/2006/relationships/image" Target="../media/image79.png"/><Relationship Id="rId2" Type="http://schemas.openxmlformats.org/officeDocument/2006/relationships/image" Target="../media/image119.png"/><Relationship Id="rId16" Type="http://schemas.openxmlformats.org/officeDocument/2006/relationships/image" Target="../media/image8.png"/><Relationship Id="rId20" Type="http://schemas.openxmlformats.org/officeDocument/2006/relationships/slide" Target="slide11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2.png"/><Relationship Id="rId11" Type="http://schemas.openxmlformats.org/officeDocument/2006/relationships/image" Target="../media/image13.png"/><Relationship Id="rId24" Type="http://schemas.openxmlformats.org/officeDocument/2006/relationships/slide" Target="slide3.xml"/><Relationship Id="rId5" Type="http://schemas.openxmlformats.org/officeDocument/2006/relationships/image" Target="../media/image91.png"/><Relationship Id="rId15" Type="http://schemas.openxmlformats.org/officeDocument/2006/relationships/image" Target="../media/image124.png"/><Relationship Id="rId23" Type="http://schemas.openxmlformats.org/officeDocument/2006/relationships/image" Target="../media/image17.png"/><Relationship Id="rId28" Type="http://schemas.openxmlformats.org/officeDocument/2006/relationships/slide" Target="slide9.xml"/><Relationship Id="rId10" Type="http://schemas.openxmlformats.org/officeDocument/2006/relationships/image" Target="../media/image9.png"/><Relationship Id="rId19" Type="http://schemas.openxmlformats.org/officeDocument/2006/relationships/image" Target="../media/image14.png"/><Relationship Id="rId4" Type="http://schemas.openxmlformats.org/officeDocument/2006/relationships/image" Target="../media/image121.png"/><Relationship Id="rId9" Type="http://schemas.openxmlformats.org/officeDocument/2006/relationships/image" Target="../media/image7.png"/><Relationship Id="rId14" Type="http://schemas.openxmlformats.org/officeDocument/2006/relationships/slide" Target="slide12.xml"/><Relationship Id="rId22" Type="http://schemas.openxmlformats.org/officeDocument/2006/relationships/slide" Target="slide10.xml"/><Relationship Id="rId27" Type="http://schemas.openxmlformats.org/officeDocument/2006/relationships/image" Target="../media/image18.png"/><Relationship Id="rId30" Type="http://schemas.openxmlformats.org/officeDocument/2006/relationships/image" Target="../media/image1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slide" Target="slide11.xml"/><Relationship Id="rId18" Type="http://schemas.openxmlformats.org/officeDocument/2006/relationships/image" Target="../media/image17.png"/><Relationship Id="rId3" Type="http://schemas.openxmlformats.org/officeDocument/2006/relationships/image" Target="../media/image8.png"/><Relationship Id="rId21" Type="http://schemas.openxmlformats.org/officeDocument/2006/relationships/slide" Target="slide14.xml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slide" Target="slide12.xml"/><Relationship Id="rId23" Type="http://schemas.openxmlformats.org/officeDocument/2006/relationships/slide" Target="slide9.xml"/><Relationship Id="rId10" Type="http://schemas.openxmlformats.org/officeDocument/2006/relationships/image" Target="../media/image127.png"/><Relationship Id="rId19" Type="http://schemas.openxmlformats.org/officeDocument/2006/relationships/slide" Target="slide3.xml"/><Relationship Id="rId4" Type="http://schemas.openxmlformats.org/officeDocument/2006/relationships/image" Target="../media/image9.png"/><Relationship Id="rId9" Type="http://schemas.openxmlformats.org/officeDocument/2006/relationships/image" Target="../media/image126.png"/><Relationship Id="rId14" Type="http://schemas.openxmlformats.org/officeDocument/2006/relationships/image" Target="../media/image15.png"/><Relationship Id="rId22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11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10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3.xml"/><Relationship Id="rId19" Type="http://schemas.openxmlformats.org/officeDocument/2006/relationships/image" Target="../media/image79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26" Type="http://schemas.openxmlformats.org/officeDocument/2006/relationships/image" Target="../media/image22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3.xml"/><Relationship Id="rId17" Type="http://schemas.openxmlformats.org/officeDocument/2006/relationships/image" Target="../media/image16.png"/><Relationship Id="rId25" Type="http://schemas.openxmlformats.org/officeDocument/2006/relationships/image" Target="../media/image21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23.png"/><Relationship Id="rId30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26" Type="http://schemas.openxmlformats.org/officeDocument/2006/relationships/image" Target="../media/image27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3.xml"/><Relationship Id="rId17" Type="http://schemas.openxmlformats.org/officeDocument/2006/relationships/image" Target="../media/image16.png"/><Relationship Id="rId25" Type="http://schemas.openxmlformats.org/officeDocument/2006/relationships/image" Target="../media/image210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2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40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230.png"/><Relationship Id="rId30" Type="http://schemas.openxmlformats.org/officeDocument/2006/relationships/image" Target="../media/image26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26" Type="http://schemas.openxmlformats.org/officeDocument/2006/relationships/image" Target="../media/image29.png"/><Relationship Id="rId21" Type="http://schemas.openxmlformats.org/officeDocument/2006/relationships/image" Target="../media/image18.png"/><Relationship Id="rId34" Type="http://schemas.openxmlformats.org/officeDocument/2006/relationships/image" Target="../media/image37.png"/><Relationship Id="rId7" Type="http://schemas.openxmlformats.org/officeDocument/2006/relationships/image" Target="../media/image11.png"/><Relationship Id="rId12" Type="http://schemas.openxmlformats.org/officeDocument/2006/relationships/slide" Target="slide13.xml"/><Relationship Id="rId17" Type="http://schemas.openxmlformats.org/officeDocument/2006/relationships/image" Target="../media/image16.png"/><Relationship Id="rId25" Type="http://schemas.openxmlformats.org/officeDocument/2006/relationships/image" Target="../media/image28.png"/><Relationship Id="rId33" Type="http://schemas.openxmlformats.org/officeDocument/2006/relationships/image" Target="../media/image36.png"/><Relationship Id="rId38" Type="http://schemas.openxmlformats.org/officeDocument/2006/relationships/image" Target="../media/image41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70.png"/><Relationship Id="rId32" Type="http://schemas.openxmlformats.org/officeDocument/2006/relationships/image" Target="../media/image35.png"/><Relationship Id="rId37" Type="http://schemas.openxmlformats.org/officeDocument/2006/relationships/image" Target="../media/image4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1.png"/><Relationship Id="rId36" Type="http://schemas.openxmlformats.org/officeDocument/2006/relationships/image" Target="../media/image3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34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30.png"/><Relationship Id="rId30" Type="http://schemas.openxmlformats.org/officeDocument/2006/relationships/image" Target="../media/image33.png"/><Relationship Id="rId35" Type="http://schemas.openxmlformats.org/officeDocument/2006/relationships/image" Target="../media/image38.png"/><Relationship Id="rId8" Type="http://schemas.openxmlformats.org/officeDocument/2006/relationships/slide" Target="slide1.xml"/><Relationship Id="rId3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26" Type="http://schemas.openxmlformats.org/officeDocument/2006/relationships/image" Target="../media/image44.png"/><Relationship Id="rId39" Type="http://schemas.openxmlformats.org/officeDocument/2006/relationships/image" Target="../media/image57.png"/><Relationship Id="rId21" Type="http://schemas.openxmlformats.org/officeDocument/2006/relationships/image" Target="../media/image18.png"/><Relationship Id="rId34" Type="http://schemas.openxmlformats.org/officeDocument/2006/relationships/image" Target="../media/image52.png"/><Relationship Id="rId7" Type="http://schemas.openxmlformats.org/officeDocument/2006/relationships/image" Target="../media/image11.png"/><Relationship Id="rId12" Type="http://schemas.openxmlformats.org/officeDocument/2006/relationships/slide" Target="slide13.xml"/><Relationship Id="rId17" Type="http://schemas.openxmlformats.org/officeDocument/2006/relationships/image" Target="../media/image16.png"/><Relationship Id="rId25" Type="http://schemas.openxmlformats.org/officeDocument/2006/relationships/image" Target="../media/image43.png"/><Relationship Id="rId33" Type="http://schemas.openxmlformats.org/officeDocument/2006/relationships/image" Target="../media/image51.png"/><Relationship Id="rId38" Type="http://schemas.openxmlformats.org/officeDocument/2006/relationships/image" Target="../media/image56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42.png"/><Relationship Id="rId32" Type="http://schemas.openxmlformats.org/officeDocument/2006/relationships/image" Target="../media/image50.png"/><Relationship Id="rId37" Type="http://schemas.openxmlformats.org/officeDocument/2006/relationships/image" Target="../media/image55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46.png"/><Relationship Id="rId36" Type="http://schemas.openxmlformats.org/officeDocument/2006/relationships/image" Target="../media/image54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4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45.png"/><Relationship Id="rId30" Type="http://schemas.openxmlformats.org/officeDocument/2006/relationships/image" Target="../media/image48.png"/><Relationship Id="rId35" Type="http://schemas.openxmlformats.org/officeDocument/2006/relationships/image" Target="../media/image53.png"/><Relationship Id="rId8" Type="http://schemas.openxmlformats.org/officeDocument/2006/relationships/slide" Target="slide1.xml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26" Type="http://schemas.openxmlformats.org/officeDocument/2006/relationships/image" Target="../media/image44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34" Type="http://schemas.openxmlformats.org/officeDocument/2006/relationships/image" Target="../media/image62.png"/><Relationship Id="rId7" Type="http://schemas.openxmlformats.org/officeDocument/2006/relationships/image" Target="../media/image11.png"/><Relationship Id="rId12" Type="http://schemas.openxmlformats.org/officeDocument/2006/relationships/slide" Target="slide13.xml"/><Relationship Id="rId17" Type="http://schemas.openxmlformats.org/officeDocument/2006/relationships/image" Target="../media/image16.png"/><Relationship Id="rId25" Type="http://schemas.openxmlformats.org/officeDocument/2006/relationships/image" Target="../media/image43.png"/><Relationship Id="rId33" Type="http://schemas.openxmlformats.org/officeDocument/2006/relationships/image" Target="../media/image61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42.png"/><Relationship Id="rId32" Type="http://schemas.openxmlformats.org/officeDocument/2006/relationships/image" Target="../media/image6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46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5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45.png"/><Relationship Id="rId30" Type="http://schemas.openxmlformats.org/officeDocument/2006/relationships/image" Target="../media/image58.png"/><Relationship Id="rId35" Type="http://schemas.openxmlformats.org/officeDocument/2006/relationships/image" Target="../media/image63.png"/><Relationship Id="rId8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0.xml"/><Relationship Id="rId26" Type="http://schemas.openxmlformats.org/officeDocument/2006/relationships/image" Target="../media/image65.png"/><Relationship Id="rId21" Type="http://schemas.openxmlformats.org/officeDocument/2006/relationships/image" Target="../media/image18.png"/><Relationship Id="rId34" Type="http://schemas.openxmlformats.org/officeDocument/2006/relationships/image" Target="../media/image73.png"/><Relationship Id="rId7" Type="http://schemas.openxmlformats.org/officeDocument/2006/relationships/image" Target="../media/image11.png"/><Relationship Id="rId12" Type="http://schemas.openxmlformats.org/officeDocument/2006/relationships/slide" Target="slide13.xml"/><Relationship Id="rId17" Type="http://schemas.openxmlformats.org/officeDocument/2006/relationships/image" Target="../media/image16.png"/><Relationship Id="rId25" Type="http://schemas.openxmlformats.org/officeDocument/2006/relationships/image" Target="../media/image64.png"/><Relationship Id="rId33" Type="http://schemas.openxmlformats.org/officeDocument/2006/relationships/image" Target="../media/image72.png"/><Relationship Id="rId2" Type="http://schemas.openxmlformats.org/officeDocument/2006/relationships/image" Target="../media/image6.png"/><Relationship Id="rId16" Type="http://schemas.openxmlformats.org/officeDocument/2006/relationships/slide" Target="slide12.xml"/><Relationship Id="rId20" Type="http://schemas.openxmlformats.org/officeDocument/2006/relationships/slide" Target="slide14.xml"/><Relationship Id="rId29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42.png"/><Relationship Id="rId32" Type="http://schemas.openxmlformats.org/officeDocument/2006/relationships/image" Target="../media/image71.png"/><Relationship Id="rId37" Type="http://schemas.openxmlformats.org/officeDocument/2006/relationships/image" Target="../media/image76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67.png"/><Relationship Id="rId36" Type="http://schemas.openxmlformats.org/officeDocument/2006/relationships/image" Target="../media/image75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70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1.xml"/><Relationship Id="rId22" Type="http://schemas.openxmlformats.org/officeDocument/2006/relationships/slide" Target="slide9.xml"/><Relationship Id="rId27" Type="http://schemas.openxmlformats.org/officeDocument/2006/relationships/image" Target="../media/image66.png"/><Relationship Id="rId30" Type="http://schemas.openxmlformats.org/officeDocument/2006/relationships/image" Target="../media/image69.png"/><Relationship Id="rId35" Type="http://schemas.openxmlformats.org/officeDocument/2006/relationships/image" Target="../media/image74.png"/><Relationship Id="rId8" Type="http://schemas.openxmlformats.org/officeDocument/2006/relationships/slide" Target="slide1.xm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slide" Target="slide13.xml"/><Relationship Id="rId18" Type="http://schemas.openxmlformats.org/officeDocument/2006/relationships/image" Target="../media/image16.png"/><Relationship Id="rId26" Type="http://schemas.openxmlformats.org/officeDocument/2006/relationships/image" Target="../media/image82.png"/><Relationship Id="rId39" Type="http://schemas.openxmlformats.org/officeDocument/2006/relationships/image" Target="../media/image95.png"/><Relationship Id="rId21" Type="http://schemas.openxmlformats.org/officeDocument/2006/relationships/image" Target="../media/image79.png"/><Relationship Id="rId34" Type="http://schemas.openxmlformats.org/officeDocument/2006/relationships/image" Target="../media/image90.png"/><Relationship Id="rId42" Type="http://schemas.openxmlformats.org/officeDocument/2006/relationships/image" Target="../media/image98.png"/><Relationship Id="rId7" Type="http://schemas.openxmlformats.org/officeDocument/2006/relationships/image" Target="../media/image10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85.png"/><Relationship Id="rId41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80.png"/><Relationship Id="rId32" Type="http://schemas.openxmlformats.org/officeDocument/2006/relationships/image" Target="../media/image88.png"/><Relationship Id="rId37" Type="http://schemas.openxmlformats.org/officeDocument/2006/relationships/image" Target="../media/image93.png"/><Relationship Id="rId40" Type="http://schemas.openxmlformats.org/officeDocument/2006/relationships/image" Target="../media/image96.png"/><Relationship Id="rId5" Type="http://schemas.openxmlformats.org/officeDocument/2006/relationships/image" Target="../media/image9.png"/><Relationship Id="rId15" Type="http://schemas.openxmlformats.org/officeDocument/2006/relationships/slide" Target="slide11.xml"/><Relationship Id="rId23" Type="http://schemas.openxmlformats.org/officeDocument/2006/relationships/image" Target="../media/image18.png"/><Relationship Id="rId28" Type="http://schemas.openxmlformats.org/officeDocument/2006/relationships/image" Target="../media/image84.png"/><Relationship Id="rId36" Type="http://schemas.openxmlformats.org/officeDocument/2006/relationships/image" Target="../media/image92.png"/><Relationship Id="rId10" Type="http://schemas.openxmlformats.org/officeDocument/2006/relationships/image" Target="../media/image78.png"/><Relationship Id="rId19" Type="http://schemas.openxmlformats.org/officeDocument/2006/relationships/image" Target="../media/image17.png"/><Relationship Id="rId31" Type="http://schemas.openxmlformats.org/officeDocument/2006/relationships/image" Target="../media/image87.png"/><Relationship Id="rId4" Type="http://schemas.openxmlformats.org/officeDocument/2006/relationships/image" Target="../media/image8.png"/><Relationship Id="rId9" Type="http://schemas.openxmlformats.org/officeDocument/2006/relationships/image" Target="../media/image77.png"/><Relationship Id="rId14" Type="http://schemas.openxmlformats.org/officeDocument/2006/relationships/image" Target="../media/image14.png"/><Relationship Id="rId22" Type="http://schemas.openxmlformats.org/officeDocument/2006/relationships/slide" Target="slide14.xml"/><Relationship Id="rId27" Type="http://schemas.openxmlformats.org/officeDocument/2006/relationships/image" Target="../media/image83.png"/><Relationship Id="rId30" Type="http://schemas.openxmlformats.org/officeDocument/2006/relationships/image" Target="../media/image86.png"/><Relationship Id="rId35" Type="http://schemas.openxmlformats.org/officeDocument/2006/relationships/image" Target="../media/image91.png"/><Relationship Id="rId43" Type="http://schemas.openxmlformats.org/officeDocument/2006/relationships/image" Target="../media/image99.png"/><Relationship Id="rId8" Type="http://schemas.openxmlformats.org/officeDocument/2006/relationships/slide" Target="slide10.xml"/><Relationship Id="rId3" Type="http://schemas.openxmlformats.org/officeDocument/2006/relationships/image" Target="../media/image7.png"/><Relationship Id="rId12" Type="http://schemas.openxmlformats.org/officeDocument/2006/relationships/image" Target="../media/image4.png"/><Relationship Id="rId17" Type="http://schemas.openxmlformats.org/officeDocument/2006/relationships/slide" Target="slide12.xml"/><Relationship Id="rId25" Type="http://schemas.openxmlformats.org/officeDocument/2006/relationships/image" Target="../media/image81.png"/><Relationship Id="rId33" Type="http://schemas.openxmlformats.org/officeDocument/2006/relationships/image" Target="../media/image89.png"/><Relationship Id="rId38" Type="http://schemas.openxmlformats.org/officeDocument/2006/relationships/image" Target="../media/image9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48973" y="71817"/>
            <a:ext cx="8617134" cy="67861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8078" y="473495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356381" y="3691583"/>
            <a:ext cx="1147923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Ви не навчитеся ходити, дотримуючись правил. Ви навчаєтесь, роблячи, і перекидаючись.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6159883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Річард Бренсон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1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5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cxnSp>
        <p:nvCxnSpPr>
          <p:cNvPr id="2" name="Пряма сполучна лінія 42">
            <a:extLst>
              <a:ext uri="{FF2B5EF4-FFF2-40B4-BE49-F238E27FC236}">
                <a16:creationId xmlns:a16="http://schemas.microsoft.com/office/drawing/2014/main" id="{7BD23625-A9B2-3C38-038C-387E73D072BB}"/>
              </a:ext>
            </a:extLst>
          </p:cNvPr>
          <p:cNvCxnSpPr>
            <a:cxnSpLocks/>
          </p:cNvCxnSpPr>
          <p:nvPr/>
        </p:nvCxnSpPr>
        <p:spPr>
          <a:xfrm flipV="1">
            <a:off x="1590104" y="1062653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 сполучна лінія 25">
            <a:extLst>
              <a:ext uri="{FF2B5EF4-FFF2-40B4-BE49-F238E27FC236}">
                <a16:creationId xmlns:a16="http://schemas.microsoft.com/office/drawing/2014/main" id="{0CE5F2C3-8FB8-16C6-7290-CE86A26ECD28}"/>
              </a:ext>
            </a:extLst>
          </p:cNvPr>
          <p:cNvCxnSpPr>
            <a:cxnSpLocks/>
          </p:cNvCxnSpPr>
          <p:nvPr/>
        </p:nvCxnSpPr>
        <p:spPr>
          <a:xfrm flipH="1">
            <a:off x="1590105" y="2836490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 сполучна лінія 28">
            <a:extLst>
              <a:ext uri="{FF2B5EF4-FFF2-40B4-BE49-F238E27FC236}">
                <a16:creationId xmlns:a16="http://schemas.microsoft.com/office/drawing/2014/main" id="{8CCC6040-7A07-3216-79D2-2811D5300D99}"/>
              </a:ext>
            </a:extLst>
          </p:cNvPr>
          <p:cNvCxnSpPr>
            <a:cxnSpLocks/>
          </p:cNvCxnSpPr>
          <p:nvPr/>
        </p:nvCxnSpPr>
        <p:spPr>
          <a:xfrm flipH="1">
            <a:off x="2515792" y="283649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31">
            <a:extLst>
              <a:ext uri="{FF2B5EF4-FFF2-40B4-BE49-F238E27FC236}">
                <a16:creationId xmlns:a16="http://schemas.microsoft.com/office/drawing/2014/main" id="{FDA5CAB1-ACC1-ABAB-7438-1D81D2560A71}"/>
              </a:ext>
            </a:extLst>
          </p:cNvPr>
          <p:cNvCxnSpPr>
            <a:cxnSpLocks/>
          </p:cNvCxnSpPr>
          <p:nvPr/>
        </p:nvCxnSpPr>
        <p:spPr>
          <a:xfrm flipV="1">
            <a:off x="2515791" y="393383"/>
            <a:ext cx="0" cy="24431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64B985DC-89C7-CC30-3EB2-542A79E94199}"/>
              </a:ext>
            </a:extLst>
          </p:cNvPr>
          <p:cNvCxnSpPr>
            <a:cxnSpLocks/>
          </p:cNvCxnSpPr>
          <p:nvPr/>
        </p:nvCxnSpPr>
        <p:spPr>
          <a:xfrm flipH="1">
            <a:off x="1590104" y="3505760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4">
            <a:extLst>
              <a:ext uri="{FF2B5EF4-FFF2-40B4-BE49-F238E27FC236}">
                <a16:creationId xmlns:a16="http://schemas.microsoft.com/office/drawing/2014/main" id="{E065D861-33C2-A5DE-4E14-8427C1F70B35}"/>
              </a:ext>
            </a:extLst>
          </p:cNvPr>
          <p:cNvCxnSpPr>
            <a:cxnSpLocks/>
          </p:cNvCxnSpPr>
          <p:nvPr/>
        </p:nvCxnSpPr>
        <p:spPr>
          <a:xfrm flipH="1">
            <a:off x="4036522" y="2836490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7">
            <a:extLst>
              <a:ext uri="{FF2B5EF4-FFF2-40B4-BE49-F238E27FC236}">
                <a16:creationId xmlns:a16="http://schemas.microsoft.com/office/drawing/2014/main" id="{7648C36A-9591-E864-A065-CBBD06D7B7DC}"/>
              </a:ext>
            </a:extLst>
          </p:cNvPr>
          <p:cNvCxnSpPr>
            <a:cxnSpLocks/>
          </p:cNvCxnSpPr>
          <p:nvPr/>
        </p:nvCxnSpPr>
        <p:spPr>
          <a:xfrm flipH="1">
            <a:off x="2515792" y="39338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38">
            <a:extLst>
              <a:ext uri="{FF2B5EF4-FFF2-40B4-BE49-F238E27FC236}">
                <a16:creationId xmlns:a16="http://schemas.microsoft.com/office/drawing/2014/main" id="{9F238DBD-72F7-4956-DA28-DE7405BEB7F4}"/>
              </a:ext>
            </a:extLst>
          </p:cNvPr>
          <p:cNvCxnSpPr>
            <a:cxnSpLocks/>
          </p:cNvCxnSpPr>
          <p:nvPr/>
        </p:nvCxnSpPr>
        <p:spPr>
          <a:xfrm flipH="1">
            <a:off x="1590104" y="1062653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39">
            <a:extLst>
              <a:ext uri="{FF2B5EF4-FFF2-40B4-BE49-F238E27FC236}">
                <a16:creationId xmlns:a16="http://schemas.microsoft.com/office/drawing/2014/main" id="{7395448E-468E-37B7-B481-9B0DCCBB4EBA}"/>
              </a:ext>
            </a:extLst>
          </p:cNvPr>
          <p:cNvCxnSpPr>
            <a:cxnSpLocks/>
          </p:cNvCxnSpPr>
          <p:nvPr/>
        </p:nvCxnSpPr>
        <p:spPr>
          <a:xfrm flipH="1">
            <a:off x="1590105" y="393383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40">
            <a:extLst>
              <a:ext uri="{FF2B5EF4-FFF2-40B4-BE49-F238E27FC236}">
                <a16:creationId xmlns:a16="http://schemas.microsoft.com/office/drawing/2014/main" id="{50ABB81E-AE8F-9F37-CCE8-DE923FDCCB2A}"/>
              </a:ext>
            </a:extLst>
          </p:cNvPr>
          <p:cNvCxnSpPr>
            <a:cxnSpLocks/>
          </p:cNvCxnSpPr>
          <p:nvPr/>
        </p:nvCxnSpPr>
        <p:spPr>
          <a:xfrm flipH="1">
            <a:off x="4036522" y="393383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41">
            <a:extLst>
              <a:ext uri="{FF2B5EF4-FFF2-40B4-BE49-F238E27FC236}">
                <a16:creationId xmlns:a16="http://schemas.microsoft.com/office/drawing/2014/main" id="{0D60E705-37F3-C726-761E-22ACC78F8D7D}"/>
              </a:ext>
            </a:extLst>
          </p:cNvPr>
          <p:cNvCxnSpPr>
            <a:cxnSpLocks/>
          </p:cNvCxnSpPr>
          <p:nvPr/>
        </p:nvCxnSpPr>
        <p:spPr>
          <a:xfrm flipV="1">
            <a:off x="4962210" y="393383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43">
            <a:extLst>
              <a:ext uri="{FF2B5EF4-FFF2-40B4-BE49-F238E27FC236}">
                <a16:creationId xmlns:a16="http://schemas.microsoft.com/office/drawing/2014/main" id="{95983BC3-BE3A-C8B6-627C-1297BE50784F}"/>
              </a:ext>
            </a:extLst>
          </p:cNvPr>
          <p:cNvCxnSpPr>
            <a:cxnSpLocks/>
          </p:cNvCxnSpPr>
          <p:nvPr/>
        </p:nvCxnSpPr>
        <p:spPr>
          <a:xfrm flipV="1">
            <a:off x="4036522" y="1062653"/>
            <a:ext cx="0" cy="24417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A3B808B-971A-EFB3-7854-CFD6E901ED34}"/>
                  </a:ext>
                </a:extLst>
              </p:cNvPr>
              <p:cNvSpPr txBox="1"/>
              <p:nvPr/>
            </p:nvSpPr>
            <p:spPr>
              <a:xfrm>
                <a:off x="1212599" y="337358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A3B808B-971A-EFB3-7854-CFD6E901ED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2599" y="3373584"/>
                <a:ext cx="436945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7A7F80-A134-10A5-CD7C-3548C8EB3E6C}"/>
                  </a:ext>
                </a:extLst>
              </p:cNvPr>
              <p:cNvSpPr txBox="1"/>
              <p:nvPr/>
            </p:nvSpPr>
            <p:spPr>
              <a:xfrm>
                <a:off x="3972848" y="338282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7A7F80-A134-10A5-CD7C-3548C8EB3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2848" y="3382820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EC94D1C-8F3F-32A7-E831-2C5E123621C8}"/>
                  </a:ext>
                </a:extLst>
              </p:cNvPr>
              <p:cNvSpPr txBox="1"/>
              <p:nvPr/>
            </p:nvSpPr>
            <p:spPr>
              <a:xfrm>
                <a:off x="4943738" y="246215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7EC94D1C-8F3F-32A7-E831-2C5E123621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3738" y="2462153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1170284-7712-19CA-47F9-2ED09BAA9335}"/>
                  </a:ext>
                </a:extLst>
              </p:cNvPr>
              <p:cNvSpPr txBox="1"/>
              <p:nvPr/>
            </p:nvSpPr>
            <p:spPr>
              <a:xfrm>
                <a:off x="2514856" y="240673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1170284-7712-19CA-47F9-2ED09BAA9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856" y="2406737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4FC20DA-0C2C-66D5-A862-06552433AA5E}"/>
                  </a:ext>
                </a:extLst>
              </p:cNvPr>
              <p:cNvSpPr txBox="1"/>
              <p:nvPr/>
            </p:nvSpPr>
            <p:spPr>
              <a:xfrm>
                <a:off x="1157183" y="82371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4FC20DA-0C2C-66D5-A862-06552433AA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183" y="823711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 l="-2857" r="-8571"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7B353D-46AB-4698-4F34-2B7C7476D3C0}"/>
                  </a:ext>
                </a:extLst>
              </p:cNvPr>
              <p:cNvSpPr txBox="1"/>
              <p:nvPr/>
            </p:nvSpPr>
            <p:spPr>
              <a:xfrm>
                <a:off x="4009792" y="95302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7C7B353D-46AB-4698-4F34-2B7C7476D3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9792" y="953020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857" r="-11429"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91F6D8-111D-ACD3-3E43-B0B705D3786E}"/>
                  </a:ext>
                </a:extLst>
              </p:cNvPr>
              <p:cNvSpPr txBox="1"/>
              <p:nvPr/>
            </p:nvSpPr>
            <p:spPr>
              <a:xfrm>
                <a:off x="4934502" y="4158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A91F6D8-111D-ACD3-3E43-B0B705D37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4502" y="41589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2857" r="-2857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460C37-AAD3-2A9A-6BE3-B503DE1EADD6}"/>
                  </a:ext>
                </a:extLst>
              </p:cNvPr>
              <p:cNvSpPr txBox="1"/>
              <p:nvPr/>
            </p:nvSpPr>
            <p:spPr>
              <a:xfrm>
                <a:off x="2256241" y="-6924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B460C37-AAD3-2A9A-6BE3-B503DE1EA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6241" y="-69244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778" r="-8333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23B04AA2-CF9C-A9F2-15FD-FAC94185C9AB}"/>
              </a:ext>
            </a:extLst>
          </p:cNvPr>
          <p:cNvSpPr/>
          <p:nvPr/>
        </p:nvSpPr>
        <p:spPr>
          <a:xfrm>
            <a:off x="5752908" y="126335"/>
            <a:ext cx="642257" cy="1097071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765143D1-BC36-18DB-D90E-C9B3891E92C0}"/>
                  </a:ext>
                </a:extLst>
              </p:cNvPr>
              <p:cNvSpPr/>
              <p:nvPr/>
            </p:nvSpPr>
            <p:spPr>
              <a:xfrm>
                <a:off x="6269428" y="126337"/>
                <a:ext cx="5764834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прямі, що містять ребра куба, паралельні прямій, що містить ребро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</m:oMath>
                </a14:m>
                <a:endParaRPr lang="en-UA" sz="2200" i="1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765143D1-BC36-18DB-D90E-C9B3891E92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28" y="126337"/>
                <a:ext cx="5764834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656" t="-3409" r="-65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00049732-25D6-F66C-668E-52C509A51682}"/>
              </a:ext>
            </a:extLst>
          </p:cNvPr>
          <p:cNvSpPr/>
          <p:nvPr/>
        </p:nvSpPr>
        <p:spPr>
          <a:xfrm>
            <a:off x="5756950" y="1387831"/>
            <a:ext cx="642257" cy="1097071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C1731E4A-90DF-F13E-5A5F-A80DA7AFD28B}"/>
                  </a:ext>
                </a:extLst>
              </p:cNvPr>
              <p:cNvSpPr/>
              <p:nvPr/>
            </p:nvSpPr>
            <p:spPr>
              <a:xfrm>
                <a:off x="6273470" y="1387833"/>
                <a:ext cx="5764834" cy="1097071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Скільки існує прямих, що містять ребро куба, паралельних прямій, що містить ребро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2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C1731E4A-90DF-F13E-5A5F-A80DA7AFD2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470" y="1387833"/>
                <a:ext cx="5764834" cy="1097071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877" t="-2247" r="-658" b="-898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87915498-E7C5-5AC4-1626-A53125AE76DF}"/>
              </a:ext>
            </a:extLst>
          </p:cNvPr>
          <p:cNvSpPr/>
          <p:nvPr/>
        </p:nvSpPr>
        <p:spPr>
          <a:xfrm>
            <a:off x="5752908" y="2649323"/>
            <a:ext cx="642257" cy="2522987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15751BB4-EF6F-E1BC-7DA5-6BE59725786B}"/>
                  </a:ext>
                </a:extLst>
              </p:cNvPr>
              <p:cNvSpPr/>
              <p:nvPr/>
            </p:nvSpPr>
            <p:spPr>
              <a:xfrm>
                <a:off x="6269428" y="2649324"/>
                <a:ext cx="5764834" cy="2522987"/>
              </a:xfrm>
              <a:prstGeom prst="roundRect">
                <a:avLst>
                  <a:gd name="adj" fmla="val 3231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Назвіть всі ребра куба, для яких прямі, що їх містять:</a:t>
                </a:r>
              </a:p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1) Не мають спільних точок з прямою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;</a:t>
                </a:r>
              </a:p>
              <a:p>
                <a:pPr algn="just"/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2) Проходять через дві вершини куба, відмінні від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20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 не мають спільних точок з прямою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sSub>
                      <m:sSubPr>
                        <m:ctrlP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200" b="0" i="1" smtClean="0">
                            <a:solidFill>
                              <a:srgbClr val="4F6D7A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200" dirty="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15751BB4-EF6F-E1BC-7DA5-6BE597257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28" y="2649324"/>
                <a:ext cx="5764834" cy="2522987"/>
              </a:xfrm>
              <a:prstGeom prst="roundRect">
                <a:avLst>
                  <a:gd name="adj" fmla="val 3231"/>
                </a:avLst>
              </a:prstGeom>
              <a:blipFill>
                <a:blip r:embed="rId32"/>
                <a:stretch>
                  <a:fillRect l="-656" r="-656" b="-3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ACC7EA4-EA71-0193-0F26-D68C37831826}"/>
                  </a:ext>
                </a:extLst>
              </p:cNvPr>
              <p:cNvSpPr txBox="1"/>
              <p:nvPr/>
            </p:nvSpPr>
            <p:spPr>
              <a:xfrm>
                <a:off x="1276302" y="3745529"/>
                <a:ext cx="39218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𝐴𝐵𝐶𝐷</m:t>
                      </m:r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m:rPr>
                          <m:nor/>
                        </m:rPr>
                        <a:rPr lang="uk-UA" sz="2400" b="0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uk-UA" sz="2400" b="0" i="0" smtClean="0">
                          <a:solidFill>
                            <a:schemeClr val="bg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− куб</m:t>
                      </m:r>
                    </m:oMath>
                  </m:oMathPara>
                </a14:m>
                <a:endParaRPr lang="en-UA" sz="24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6ACC7EA4-EA71-0193-0F26-D68C378318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302" y="3745529"/>
                <a:ext cx="3921857" cy="461665"/>
              </a:xfrm>
              <a:prstGeom prst="rect">
                <a:avLst/>
              </a:prstGeom>
              <a:blipFill>
                <a:blip r:embed="rId33"/>
                <a:stretch>
                  <a:fillRect t="-5263" b="-2368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Group 120">
            <a:extLst>
              <a:ext uri="{FF2B5EF4-FFF2-40B4-BE49-F238E27FC236}">
                <a16:creationId xmlns:a16="http://schemas.microsoft.com/office/drawing/2014/main" id="{1610141E-644B-F107-8DF8-A54026F2596B}"/>
              </a:ext>
            </a:extLst>
          </p:cNvPr>
          <p:cNvGrpSpPr/>
          <p:nvPr/>
        </p:nvGrpSpPr>
        <p:grpSpPr>
          <a:xfrm>
            <a:off x="1540987" y="1660106"/>
            <a:ext cx="4288124" cy="4947254"/>
            <a:chOff x="1540987" y="1660106"/>
            <a:chExt cx="4288124" cy="4947254"/>
          </a:xfrm>
        </p:grpSpPr>
        <p:sp>
          <p:nvSpPr>
            <p:cNvPr id="46" name="Oval 38">
              <a:extLst>
                <a:ext uri="{FF2B5EF4-FFF2-40B4-BE49-F238E27FC236}">
                  <a16:creationId xmlns:a16="http://schemas.microsoft.com/office/drawing/2014/main" id="{61598DFF-3338-FD37-6667-56B42645A02B}"/>
                </a:ext>
              </a:extLst>
            </p:cNvPr>
            <p:cNvSpPr/>
            <p:nvPr/>
          </p:nvSpPr>
          <p:spPr>
            <a:xfrm>
              <a:off x="1540987" y="2780445"/>
              <a:ext cx="4288124" cy="2529437"/>
            </a:xfrm>
            <a:custGeom>
              <a:avLst/>
              <a:gdLst>
                <a:gd name="connsiteX0" fmla="*/ 0 w 2173356"/>
                <a:gd name="connsiteY0" fmla="*/ 633887 h 1267773"/>
                <a:gd name="connsiteX1" fmla="*/ 1086678 w 2173356"/>
                <a:gd name="connsiteY1" fmla="*/ 0 h 1267773"/>
                <a:gd name="connsiteX2" fmla="*/ 2173356 w 2173356"/>
                <a:gd name="connsiteY2" fmla="*/ 633887 h 1267773"/>
                <a:gd name="connsiteX3" fmla="*/ 1086678 w 2173356"/>
                <a:gd name="connsiteY3" fmla="*/ 1267774 h 1267773"/>
                <a:gd name="connsiteX4" fmla="*/ 0 w 2173356"/>
                <a:gd name="connsiteY4" fmla="*/ 633887 h 1267773"/>
                <a:gd name="connsiteX0" fmla="*/ 97357 w 2270713"/>
                <a:gd name="connsiteY0" fmla="*/ 633887 h 1336146"/>
                <a:gd name="connsiteX1" fmla="*/ 1184035 w 2270713"/>
                <a:gd name="connsiteY1" fmla="*/ 0 h 1336146"/>
                <a:gd name="connsiteX2" fmla="*/ 2270713 w 2270713"/>
                <a:gd name="connsiteY2" fmla="*/ 633887 h 1336146"/>
                <a:gd name="connsiteX3" fmla="*/ 1184035 w 2270713"/>
                <a:gd name="connsiteY3" fmla="*/ 1267774 h 1336146"/>
                <a:gd name="connsiteX4" fmla="*/ 175291 w 2270713"/>
                <a:gd name="connsiteY4" fmla="*/ 1247341 h 1336146"/>
                <a:gd name="connsiteX5" fmla="*/ 97357 w 2270713"/>
                <a:gd name="connsiteY5" fmla="*/ 633887 h 1336146"/>
                <a:gd name="connsiteX0" fmla="*/ 96315 w 2269671"/>
                <a:gd name="connsiteY0" fmla="*/ 539544 h 1241803"/>
                <a:gd name="connsiteX1" fmla="*/ 1168479 w 2269671"/>
                <a:gd name="connsiteY1" fmla="*/ 0 h 1241803"/>
                <a:gd name="connsiteX2" fmla="*/ 2269671 w 2269671"/>
                <a:gd name="connsiteY2" fmla="*/ 539544 h 1241803"/>
                <a:gd name="connsiteX3" fmla="*/ 1182993 w 2269671"/>
                <a:gd name="connsiteY3" fmla="*/ 1173431 h 1241803"/>
                <a:gd name="connsiteX4" fmla="*/ 174249 w 2269671"/>
                <a:gd name="connsiteY4" fmla="*/ 1152998 h 1241803"/>
                <a:gd name="connsiteX5" fmla="*/ 96315 w 2269671"/>
                <a:gd name="connsiteY5" fmla="*/ 539544 h 1241803"/>
                <a:gd name="connsiteX0" fmla="*/ 96315 w 2288662"/>
                <a:gd name="connsiteY0" fmla="*/ 550041 h 1252300"/>
                <a:gd name="connsiteX1" fmla="*/ 1168479 w 2288662"/>
                <a:gd name="connsiteY1" fmla="*/ 10497 h 1252300"/>
                <a:gd name="connsiteX2" fmla="*/ 1799850 w 2288662"/>
                <a:gd name="connsiteY2" fmla="*/ 220065 h 1252300"/>
                <a:gd name="connsiteX3" fmla="*/ 2269671 w 2288662"/>
                <a:gd name="connsiteY3" fmla="*/ 550041 h 1252300"/>
                <a:gd name="connsiteX4" fmla="*/ 1182993 w 2288662"/>
                <a:gd name="connsiteY4" fmla="*/ 1183928 h 1252300"/>
                <a:gd name="connsiteX5" fmla="*/ 174249 w 2288662"/>
                <a:gd name="connsiteY5" fmla="*/ 1163495 h 1252300"/>
                <a:gd name="connsiteX6" fmla="*/ 96315 w 2288662"/>
                <a:gd name="connsiteY6" fmla="*/ 550041 h 1252300"/>
                <a:gd name="connsiteX0" fmla="*/ 75606 w 2267953"/>
                <a:gd name="connsiteY0" fmla="*/ 550041 h 1243739"/>
                <a:gd name="connsiteX1" fmla="*/ 1147770 w 2267953"/>
                <a:gd name="connsiteY1" fmla="*/ 10497 h 1243739"/>
                <a:gd name="connsiteX2" fmla="*/ 1779141 w 2267953"/>
                <a:gd name="connsiteY2" fmla="*/ 220065 h 1243739"/>
                <a:gd name="connsiteX3" fmla="*/ 2248962 w 2267953"/>
                <a:gd name="connsiteY3" fmla="*/ 550041 h 1243739"/>
                <a:gd name="connsiteX4" fmla="*/ 1162284 w 2267953"/>
                <a:gd name="connsiteY4" fmla="*/ 1183928 h 1243739"/>
                <a:gd name="connsiteX5" fmla="*/ 207820 w 2267953"/>
                <a:gd name="connsiteY5" fmla="*/ 1145401 h 1243739"/>
                <a:gd name="connsiteX6" fmla="*/ 75606 w 2267953"/>
                <a:gd name="connsiteY6" fmla="*/ 550041 h 1243739"/>
                <a:gd name="connsiteX0" fmla="*/ 25758 w 2223325"/>
                <a:gd name="connsiteY0" fmla="*/ 574798 h 1268496"/>
                <a:gd name="connsiteX1" fmla="*/ 424811 w 2223325"/>
                <a:gd name="connsiteY1" fmla="*/ 9563 h 1268496"/>
                <a:gd name="connsiteX2" fmla="*/ 1729293 w 2223325"/>
                <a:gd name="connsiteY2" fmla="*/ 244822 h 1268496"/>
                <a:gd name="connsiteX3" fmla="*/ 2199114 w 2223325"/>
                <a:gd name="connsiteY3" fmla="*/ 574798 h 1268496"/>
                <a:gd name="connsiteX4" fmla="*/ 1112436 w 2223325"/>
                <a:gd name="connsiteY4" fmla="*/ 1208685 h 1268496"/>
                <a:gd name="connsiteX5" fmla="*/ 157972 w 2223325"/>
                <a:gd name="connsiteY5" fmla="*/ 1170158 h 1268496"/>
                <a:gd name="connsiteX6" fmla="*/ 25758 w 2223325"/>
                <a:gd name="connsiteY6" fmla="*/ 574798 h 1268496"/>
                <a:gd name="connsiteX0" fmla="*/ 25758 w 2216840"/>
                <a:gd name="connsiteY0" fmla="*/ 613950 h 1307648"/>
                <a:gd name="connsiteX1" fmla="*/ 424811 w 2216840"/>
                <a:gd name="connsiteY1" fmla="*/ 48715 h 1307648"/>
                <a:gd name="connsiteX2" fmla="*/ 1688187 w 2216840"/>
                <a:gd name="connsiteY2" fmla="*/ 93859 h 1307648"/>
                <a:gd name="connsiteX3" fmla="*/ 2199114 w 2216840"/>
                <a:gd name="connsiteY3" fmla="*/ 613950 h 1307648"/>
                <a:gd name="connsiteX4" fmla="*/ 1112436 w 2216840"/>
                <a:gd name="connsiteY4" fmla="*/ 1247837 h 1307648"/>
                <a:gd name="connsiteX5" fmla="*/ 157972 w 2216840"/>
                <a:gd name="connsiteY5" fmla="*/ 1209310 h 1307648"/>
                <a:gd name="connsiteX6" fmla="*/ 25758 w 2216840"/>
                <a:gd name="connsiteY6" fmla="*/ 613950 h 1307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16840" h="1307648">
                  <a:moveTo>
                    <a:pt x="25758" y="613950"/>
                  </a:moveTo>
                  <a:cubicBezTo>
                    <a:pt x="70231" y="420518"/>
                    <a:pt x="147740" y="135397"/>
                    <a:pt x="424811" y="48715"/>
                  </a:cubicBezTo>
                  <a:cubicBezTo>
                    <a:pt x="701882" y="-37967"/>
                    <a:pt x="1392470" y="-347"/>
                    <a:pt x="1688187" y="93859"/>
                  </a:cubicBezTo>
                  <a:cubicBezTo>
                    <a:pt x="1983904" y="188065"/>
                    <a:pt x="2295072" y="421620"/>
                    <a:pt x="2199114" y="613950"/>
                  </a:cubicBezTo>
                  <a:cubicBezTo>
                    <a:pt x="2103156" y="806280"/>
                    <a:pt x="1452626" y="1148610"/>
                    <a:pt x="1112436" y="1247837"/>
                  </a:cubicBezTo>
                  <a:cubicBezTo>
                    <a:pt x="772246" y="1347064"/>
                    <a:pt x="339085" y="1314958"/>
                    <a:pt x="157972" y="1209310"/>
                  </a:cubicBezTo>
                  <a:cubicBezTo>
                    <a:pt x="-23141" y="1103662"/>
                    <a:pt x="-18715" y="807382"/>
                    <a:pt x="25758" y="613950"/>
                  </a:cubicBezTo>
                  <a:close/>
                </a:path>
              </a:pathLst>
            </a:cu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986FC83-815F-B702-04FB-1BB794B91A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32578" y="2077657"/>
              <a:ext cx="652939" cy="149930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222138FB-C3DB-6875-7EEF-B38D917F587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196436" y="2077657"/>
              <a:ext cx="936308" cy="151270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60D475EF-997F-038A-4064-19DB2EA82A42}"/>
                </a:ext>
              </a:extLst>
            </p:cNvPr>
            <p:cNvCxnSpPr>
              <a:cxnSpLocks/>
            </p:cNvCxnSpPr>
            <p:nvPr/>
          </p:nvCxnSpPr>
          <p:spPr>
            <a:xfrm>
              <a:off x="2540348" y="3581900"/>
              <a:ext cx="158409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ED8D50A7-6A67-D56A-A39D-72F80239EBC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69752" y="5048132"/>
              <a:ext cx="482614" cy="110819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C3B10122-D783-D8A5-5184-3B7A3D2721B9}"/>
                </a:ext>
              </a:extLst>
            </p:cNvPr>
            <p:cNvCxnSpPr>
              <a:cxnSpLocks/>
            </p:cNvCxnSpPr>
            <p:nvPr/>
          </p:nvCxnSpPr>
          <p:spPr>
            <a:xfrm>
              <a:off x="3034916" y="5309883"/>
              <a:ext cx="523917" cy="84644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2A3DF6FB-826F-DEF2-1B83-FB68285B879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24446" y="3576957"/>
              <a:ext cx="331450" cy="53549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59B1F8C-40B5-0C30-D198-AA1DEC4C61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99373" y="3576957"/>
              <a:ext cx="233205" cy="53549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EA8893C5-A281-CED1-2655-24ECD9B124D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2366" y="4121534"/>
              <a:ext cx="403530" cy="92659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9D5E1715-CE4B-8C34-5518-4E61A1546AF4}"/>
                </a:ext>
              </a:extLst>
            </p:cNvPr>
            <p:cNvCxnSpPr>
              <a:cxnSpLocks/>
            </p:cNvCxnSpPr>
            <p:nvPr/>
          </p:nvCxnSpPr>
          <p:spPr>
            <a:xfrm>
              <a:off x="2299373" y="4121534"/>
              <a:ext cx="735543" cy="1188348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317118E6-5979-3FD5-B8A5-91204701B21C}"/>
                    </a:ext>
                  </a:extLst>
                </p:cNvPr>
                <p:cNvSpPr txBox="1"/>
                <p:nvPr/>
              </p:nvSpPr>
              <p:spPr>
                <a:xfrm>
                  <a:off x="1881046" y="389070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317118E6-5979-3FD5-B8A5-91204701B21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81046" y="3890700"/>
                  <a:ext cx="436945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8B46AAE1-EAEA-928D-EA19-3C55056356D8}"/>
                    </a:ext>
                  </a:extLst>
                </p:cNvPr>
                <p:cNvSpPr txBox="1"/>
                <p:nvPr/>
              </p:nvSpPr>
              <p:spPr>
                <a:xfrm>
                  <a:off x="2967044" y="166010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1" name="TextBox 110">
                  <a:extLst>
                    <a:ext uri="{FF2B5EF4-FFF2-40B4-BE49-F238E27FC236}">
                      <a16:creationId xmlns:a16="http://schemas.microsoft.com/office/drawing/2014/main" id="{8B46AAE1-EAEA-928D-EA19-3C55056356D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67044" y="1660106"/>
                  <a:ext cx="436945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B13D9D05-C162-183D-62B2-201947945F17}"/>
                    </a:ext>
                  </a:extLst>
                </p:cNvPr>
                <p:cNvSpPr txBox="1"/>
                <p:nvPr/>
              </p:nvSpPr>
              <p:spPr>
                <a:xfrm>
                  <a:off x="4415995" y="389871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B13D9D05-C162-183D-62B2-201947945F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15995" y="3898711"/>
                  <a:ext cx="43694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C65900D-85C7-520F-89AD-D5BFA1740566}"/>
                    </a:ext>
                  </a:extLst>
                </p:cNvPr>
                <p:cNvSpPr txBox="1"/>
                <p:nvPr/>
              </p:nvSpPr>
              <p:spPr>
                <a:xfrm>
                  <a:off x="3316640" y="6145695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3" name="TextBox 112">
                  <a:extLst>
                    <a:ext uri="{FF2B5EF4-FFF2-40B4-BE49-F238E27FC236}">
                      <a16:creationId xmlns:a16="http://schemas.microsoft.com/office/drawing/2014/main" id="{7C65900D-85C7-520F-89AD-D5BFA17405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640" y="6145695"/>
                  <a:ext cx="436945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E079487-0A14-0505-5700-7798883B02F5}"/>
                    </a:ext>
                  </a:extLst>
                </p:cNvPr>
                <p:cNvSpPr txBox="1"/>
                <p:nvPr/>
              </p:nvSpPr>
              <p:spPr>
                <a:xfrm>
                  <a:off x="2138573" y="328572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4" name="TextBox 113">
                  <a:extLst>
                    <a:ext uri="{FF2B5EF4-FFF2-40B4-BE49-F238E27FC236}">
                      <a16:creationId xmlns:a16="http://schemas.microsoft.com/office/drawing/2014/main" id="{DE079487-0A14-0505-5700-7798883B02F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38573" y="3285721"/>
                  <a:ext cx="436945" cy="461665"/>
                </a:xfrm>
                <a:prstGeom prst="rect">
                  <a:avLst/>
                </a:prstGeom>
                <a:blipFill>
                  <a:blip r:embed="rId6"/>
                  <a:stretch>
                    <a:fillRect l="-2857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D637F15B-804D-1B7D-8C29-25B69947FF53}"/>
                    </a:ext>
                  </a:extLst>
                </p:cNvPr>
                <p:cNvSpPr txBox="1"/>
                <p:nvPr/>
              </p:nvSpPr>
              <p:spPr>
                <a:xfrm>
                  <a:off x="4116298" y="328572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19" name="TextBox 118">
                  <a:extLst>
                    <a:ext uri="{FF2B5EF4-FFF2-40B4-BE49-F238E27FC236}">
                      <a16:creationId xmlns:a16="http://schemas.microsoft.com/office/drawing/2014/main" id="{D637F15B-804D-1B7D-8C29-25B69947FF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16298" y="3285721"/>
                  <a:ext cx="43694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141644C7-6755-909D-EB50-C2C1093E8B4D}"/>
                    </a:ext>
                  </a:extLst>
                </p:cNvPr>
                <p:cNvSpPr txBox="1"/>
                <p:nvPr/>
              </p:nvSpPr>
              <p:spPr>
                <a:xfrm>
                  <a:off x="5383943" y="359036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20" name="TextBox 119">
                  <a:extLst>
                    <a:ext uri="{FF2B5EF4-FFF2-40B4-BE49-F238E27FC236}">
                      <a16:creationId xmlns:a16="http://schemas.microsoft.com/office/drawing/2014/main" id="{141644C7-6755-909D-EB50-C2C1093E8B4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3943" y="3590364"/>
                  <a:ext cx="436945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22" name="Rectangle 121">
            <a:extLst>
              <a:ext uri="{FF2B5EF4-FFF2-40B4-BE49-F238E27FC236}">
                <a16:creationId xmlns:a16="http://schemas.microsoft.com/office/drawing/2014/main" id="{C86C39A4-B3AD-E884-7FB9-ACE37C3B4EC6}"/>
              </a:ext>
            </a:extLst>
          </p:cNvPr>
          <p:cNvSpPr/>
          <p:nvPr/>
        </p:nvSpPr>
        <p:spPr>
          <a:xfrm>
            <a:off x="1300766" y="1548119"/>
            <a:ext cx="4795234" cy="5309882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24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25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26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8D65319-E14E-8B9D-A4C5-8AFECF09E73B}"/>
                  </a:ext>
                </a:extLst>
              </p:cNvPr>
              <p:cNvSpPr/>
              <p:nvPr/>
            </p:nvSpPr>
            <p:spPr>
              <a:xfrm>
                <a:off x="1981200" y="102272"/>
                <a:ext cx="10125674" cy="1378658"/>
              </a:xfrm>
              <a:prstGeom prst="roundRect">
                <a:avLst>
                  <a:gd name="adj" fmla="val 5852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en-UA" sz="2800" i="1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паралелограм.</a:t>
                </a:r>
                <a:r>
                  <a:rPr lang="en-US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Сторони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перетинають площину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Доведіть, що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en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також перетинають площину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8D65319-E14E-8B9D-A4C5-8AFECF09E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102272"/>
                <a:ext cx="10125674" cy="1378658"/>
              </a:xfrm>
              <a:prstGeom prst="roundRect">
                <a:avLst>
                  <a:gd name="adj" fmla="val 5852"/>
                </a:avLst>
              </a:prstGeom>
              <a:blipFill>
                <a:blip r:embed="rId28"/>
                <a:stretch>
                  <a:fillRect l="-1001" t="-4505" r="-1001" b="-1171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BDDF22-017D-88B8-2BB9-EED7F5434F3A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2" grpId="1" animBg="1"/>
      <p:bldP spid="59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AD49298-C324-A63B-2C0D-4F029BF8B4BB}"/>
              </a:ext>
            </a:extLst>
          </p:cNvPr>
          <p:cNvGrpSpPr/>
          <p:nvPr/>
        </p:nvGrpSpPr>
        <p:grpSpPr>
          <a:xfrm>
            <a:off x="1541899" y="1836570"/>
            <a:ext cx="4307949" cy="3835276"/>
            <a:chOff x="1541899" y="1836570"/>
            <a:chExt cx="4307949" cy="3835276"/>
          </a:xfrm>
        </p:grpSpPr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57F0F39F-1C9F-FDA6-8A81-B217652CDA22}"/>
                </a:ext>
              </a:extLst>
            </p:cNvPr>
            <p:cNvGrpSpPr/>
            <p:nvPr/>
          </p:nvGrpSpPr>
          <p:grpSpPr>
            <a:xfrm>
              <a:off x="1658917" y="2193533"/>
              <a:ext cx="3986825" cy="3143164"/>
              <a:chOff x="1658917" y="2193533"/>
              <a:chExt cx="3986825" cy="3143164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361280B8-7ED7-5670-E7F9-E03089731F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452956" y="3597382"/>
                <a:ext cx="2357627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D4DC4B6F-24FF-66EF-F257-9237E9CE8A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28831" y="2193533"/>
                <a:ext cx="405689" cy="143171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790C6AC8-F790-7293-25C7-970A42A632A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293635" y="2193533"/>
                <a:ext cx="526565" cy="140384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3D6FB525-21D0-8C6F-F06A-33B85B1766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34520" y="2193533"/>
                <a:ext cx="1459115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F3FDB9CA-A606-E82D-768E-8458127902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44778" y="5333522"/>
                <a:ext cx="3523155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5286E2C7-FCF3-F954-C686-472B092646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28624" y="3597382"/>
                <a:ext cx="208104" cy="734420"/>
              </a:xfrm>
              <a:prstGeom prst="line">
                <a:avLst/>
              </a:prstGeom>
              <a:ln w="28575" cap="rnd">
                <a:solidFill>
                  <a:schemeClr val="bg1">
                    <a:lumMod val="95000"/>
                  </a:schemeClr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90BEDF44-3F9E-04C8-ED2E-1C04F0AAB9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44778" y="4331802"/>
                <a:ext cx="283846" cy="1001720"/>
              </a:xfrm>
              <a:prstGeom prst="line">
                <a:avLst/>
              </a:prstGeom>
              <a:ln w="28575" cap="rnd">
                <a:solidFill>
                  <a:schemeClr val="bg1">
                    <a:lumMod val="9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C364E01A-4F9B-8B82-A28A-9AA783E05760}"/>
                  </a:ext>
                </a:extLst>
              </p:cNvPr>
              <p:cNvCxnSpPr>
                <a:cxnSpLocks/>
              </p:cNvCxnSpPr>
              <p:nvPr/>
            </p:nvCxnSpPr>
            <p:spPr>
              <a:xfrm rot="960000" flipV="1">
                <a:off x="4748960" y="2891220"/>
                <a:ext cx="694878" cy="156265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Straight Connector 100">
                <a:extLst>
                  <a:ext uri="{FF2B5EF4-FFF2-40B4-BE49-F238E27FC236}">
                    <a16:creationId xmlns:a16="http://schemas.microsoft.com/office/drawing/2014/main" id="{41452209-0A4F-C494-489C-523706A73E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8917" y="4331802"/>
                <a:ext cx="288813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5C13D65C-DBF0-2FBB-32D6-A7B274A8990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58917" y="3303419"/>
                <a:ext cx="861547" cy="102770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0D01F237-8448-C10E-16C5-5AC8FC9C70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600418" y="3007960"/>
                <a:ext cx="1045324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3C881D8C-5627-F6A0-2C3F-DE1065C542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19931" y="3007959"/>
                <a:ext cx="247689" cy="29546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FFD4B2D8-8689-3C4F-9096-605B99D5AC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767620" y="3007960"/>
                <a:ext cx="1832798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Straight Connector 138">
                <a:extLst>
                  <a:ext uri="{FF2B5EF4-FFF2-40B4-BE49-F238E27FC236}">
                    <a16:creationId xmlns:a16="http://schemas.microsoft.com/office/drawing/2014/main" id="{2453359E-0C75-01E3-6EDF-A13C7087F4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826811" y="3615006"/>
                <a:ext cx="89058" cy="23743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Straight Connector 141">
                <a:extLst>
                  <a:ext uri="{FF2B5EF4-FFF2-40B4-BE49-F238E27FC236}">
                    <a16:creationId xmlns:a16="http://schemas.microsoft.com/office/drawing/2014/main" id="{060F8B09-E0DA-961F-A61A-4454116655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4915869" y="3852366"/>
                <a:ext cx="556753" cy="148433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6861893D-9C82-FCE2-093A-977E9EB7C3E0}"/>
                    </a:ext>
                  </a:extLst>
                </p:cNvPr>
                <p:cNvSpPr txBox="1"/>
                <p:nvPr/>
              </p:nvSpPr>
              <p:spPr>
                <a:xfrm>
                  <a:off x="1541899" y="521018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7" name="TextBox 146">
                  <a:extLst>
                    <a:ext uri="{FF2B5EF4-FFF2-40B4-BE49-F238E27FC236}">
                      <a16:creationId xmlns:a16="http://schemas.microsoft.com/office/drawing/2014/main" id="{6861893D-9C82-FCE2-093A-977E9EB7C3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41899" y="5210181"/>
                  <a:ext cx="436945" cy="46166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18098997-064C-FA2C-087C-880CE822ED83}"/>
                    </a:ext>
                  </a:extLst>
                </p:cNvPr>
                <p:cNvSpPr txBox="1"/>
                <p:nvPr/>
              </p:nvSpPr>
              <p:spPr>
                <a:xfrm>
                  <a:off x="2435915" y="183974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8" name="TextBox 147">
                  <a:extLst>
                    <a:ext uri="{FF2B5EF4-FFF2-40B4-BE49-F238E27FC236}">
                      <a16:creationId xmlns:a16="http://schemas.microsoft.com/office/drawing/2014/main" id="{18098997-064C-FA2C-087C-880CE822ED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35915" y="1839744"/>
                  <a:ext cx="436945" cy="46166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C33D3B1E-6DAA-3787-28AA-0698F64C0904}"/>
                    </a:ext>
                  </a:extLst>
                </p:cNvPr>
                <p:cNvSpPr txBox="1"/>
                <p:nvPr/>
              </p:nvSpPr>
              <p:spPr>
                <a:xfrm>
                  <a:off x="4255295" y="183657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49" name="TextBox 148">
                  <a:extLst>
                    <a:ext uri="{FF2B5EF4-FFF2-40B4-BE49-F238E27FC236}">
                      <a16:creationId xmlns:a16="http://schemas.microsoft.com/office/drawing/2014/main" id="{C33D3B1E-6DAA-3787-28AA-0698F64C090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55295" y="1836570"/>
                  <a:ext cx="436945" cy="461665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8F3647A1-3581-FA18-3A1F-5F59E690CC30}"/>
                    </a:ext>
                  </a:extLst>
                </p:cNvPr>
                <p:cNvSpPr txBox="1"/>
                <p:nvPr/>
              </p:nvSpPr>
              <p:spPr>
                <a:xfrm>
                  <a:off x="5412903" y="521018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8F3647A1-3581-FA18-3A1F-5F59E690CC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2903" y="5210181"/>
                  <a:ext cx="436945" cy="461665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E43A1297-2064-2D07-5C9A-01912E303222}"/>
                    </a:ext>
                  </a:extLst>
                </p:cNvPr>
                <p:cNvSpPr txBox="1"/>
                <p:nvPr/>
              </p:nvSpPr>
              <p:spPr>
                <a:xfrm>
                  <a:off x="2397575" y="357344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E43A1297-2064-2D07-5C9A-01912E3032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97575" y="3573446"/>
                  <a:ext cx="436945" cy="461665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D254362F-49B9-E198-58F1-0FD00FDA494A}"/>
                    </a:ext>
                  </a:extLst>
                </p:cNvPr>
                <p:cNvSpPr txBox="1"/>
                <p:nvPr/>
              </p:nvSpPr>
              <p:spPr>
                <a:xfrm>
                  <a:off x="4456411" y="358644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D254362F-49B9-E198-58F1-0FD00FDA49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56411" y="3586440"/>
                  <a:ext cx="436945" cy="461665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53" name="Rectangle 152">
            <a:extLst>
              <a:ext uri="{FF2B5EF4-FFF2-40B4-BE49-F238E27FC236}">
                <a16:creationId xmlns:a16="http://schemas.microsoft.com/office/drawing/2014/main" id="{027D9FFC-120C-7CA6-8C0D-F0539F67E751}"/>
              </a:ext>
            </a:extLst>
          </p:cNvPr>
          <p:cNvSpPr/>
          <p:nvPr/>
        </p:nvSpPr>
        <p:spPr>
          <a:xfrm>
            <a:off x="1219936" y="1521303"/>
            <a:ext cx="5048342" cy="4498882"/>
          </a:xfrm>
          <a:prstGeom prst="rect">
            <a:avLst/>
          </a:prstGeom>
          <a:solidFill>
            <a:srgbClr val="5666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14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22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24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6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8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9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8F97096-E007-F3CD-BBD3-3191C72BF316}"/>
                  </a:ext>
                </a:extLst>
              </p:cNvPr>
              <p:cNvSpPr/>
              <p:nvPr/>
            </p:nvSpPr>
            <p:spPr>
              <a:xfrm>
                <a:off x="1903431" y="106212"/>
                <a:ext cx="10211111" cy="1240970"/>
              </a:xfrm>
              <a:prstGeom prst="roundRect">
                <a:avLst>
                  <a:gd name="adj" fmla="val 4677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Середня лінія трапеції лежить в площині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</a:t>
                </a:r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перетинають площину </a:t>
                </a:r>
                <a14:m>
                  <m:oMath xmlns:m="http://schemas.openxmlformats.org/officeDocument/2006/math">
                    <m:r>
                      <a:rPr lang="uk-UA" sz="24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прямі, що містять основи трапеції? Відповідь доведіть.</a:t>
                </a:r>
                <a:endParaRPr lang="en-UA" sz="24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18F97096-E007-F3CD-BBD3-3191C72BF3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431" y="106212"/>
                <a:ext cx="10211111" cy="1240970"/>
              </a:xfrm>
              <a:prstGeom prst="roundRect">
                <a:avLst>
                  <a:gd name="adj" fmla="val 4677"/>
                </a:avLst>
              </a:prstGeom>
              <a:blipFill>
                <a:blip r:embed="rId30"/>
                <a:stretch>
                  <a:fillRect l="-745" t="-2020" r="-870" b="-808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4A70BA-B3B8-7D31-2333-BE9D1AF01002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" grpId="0" animBg="1"/>
      <p:bldP spid="153" grpId="1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34F437E8-238B-51C0-E605-E75ADB868720}"/>
                  </a:ext>
                </a:extLst>
              </p:cNvPr>
              <p:cNvSpPr/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Чи можна через точку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яка не належить прямій </a:t>
                </a:r>
                <a14:m>
                  <m:oMath xmlns:m="http://schemas.openxmlformats.org/officeDocument/2006/math">
                    <m:r>
                      <a:rPr lang="en-US" sz="2700" b="0" i="1" smtClean="0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провести пряму, що буде паралельною прямій </a:t>
                </a:r>
                <a14:m>
                  <m:oMath xmlns:m="http://schemas.openxmlformats.org/officeDocument/2006/math">
                    <m:r>
                      <a:rPr lang="en-US" sz="2700" i="1">
                        <a:solidFill>
                          <a:srgbClr val="FF67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700" dirty="0">
                    <a:solidFill>
                      <a:srgbClr val="FF67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 Скільки таких прямих можна побудувати?</a:t>
                </a:r>
                <a:endParaRPr lang="en-UA" sz="2700" dirty="0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34F437E8-238B-51C0-E605-E75ADB8687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3014" y="134273"/>
                <a:ext cx="10672762" cy="1400398"/>
              </a:xfrm>
              <a:prstGeom prst="roundRect">
                <a:avLst>
                  <a:gd name="adj" fmla="val 8531"/>
                </a:avLst>
              </a:prstGeom>
              <a:blipFill>
                <a:blip r:embed="rId10"/>
                <a:stretch>
                  <a:fillRect l="-713" t="-2703" r="-713" b="-991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4" y="2051282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Наведіть приклади мимобіжних прямих у вашому класі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3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346316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Наведіть приклади паралельних прямих у вашому класі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115CC1E-3151-93CF-88AF-B37C824487A7}"/>
              </a:ext>
            </a:extLst>
          </p:cNvPr>
          <p:cNvSpPr/>
          <p:nvPr/>
        </p:nvSpPr>
        <p:spPr>
          <a:xfrm>
            <a:off x="1569929" y="594020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мимобіжності прямих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§2 (вивчити теореми)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2.6; 2.8; 2.16; 2.18; 2.32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 п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.29 (вивчити теореми)</a:t>
            </a:r>
            <a:endParaRPr lang="uk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29.3; 29.4; 29.7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Взаємне розміщення прямих </a:t>
            </a:r>
            <a:r>
              <a:rPr lang="uk-UA" sz="4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 просторі</a:t>
            </a:r>
            <a:endParaRPr lang="en-UA" sz="4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03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06.10.2024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EAEA03-BD5D-0B87-D6A2-9AF9C77FA08A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BD24873-B8D4-44FC-2461-6DDB4583CEC0}"/>
              </a:ext>
            </a:extLst>
          </p:cNvPr>
          <p:cNvSpPr/>
          <p:nvPr/>
        </p:nvSpPr>
        <p:spPr>
          <a:xfrm>
            <a:off x="1651945" y="153063"/>
            <a:ext cx="10324707" cy="423408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Дві прямі у просторі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CCAAA3D3-0689-233E-B8A0-CF1B073D4E20}"/>
              </a:ext>
            </a:extLst>
          </p:cNvPr>
          <p:cNvSpPr/>
          <p:nvPr/>
        </p:nvSpPr>
        <p:spPr>
          <a:xfrm>
            <a:off x="1548352" y="655421"/>
            <a:ext cx="6073910" cy="423408"/>
          </a:xfrm>
          <a:prstGeom prst="roundRect">
            <a:avLst>
              <a:gd name="adj" fmla="val 1493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Лежать в одній площині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5CBA96F3-3612-20AB-209F-45B1C04A3268}"/>
              </a:ext>
            </a:extLst>
          </p:cNvPr>
          <p:cNvSpPr/>
          <p:nvPr/>
        </p:nvSpPr>
        <p:spPr>
          <a:xfrm>
            <a:off x="8627165" y="655421"/>
            <a:ext cx="3349487" cy="423408"/>
          </a:xfrm>
          <a:prstGeom prst="roundRect">
            <a:avLst>
              <a:gd name="adj" fmla="val 14934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Мимобіжні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5D12209-08C3-E457-CB98-B07F01A840B3}"/>
              </a:ext>
            </a:extLst>
          </p:cNvPr>
          <p:cNvGrpSpPr/>
          <p:nvPr/>
        </p:nvGrpSpPr>
        <p:grpSpPr>
          <a:xfrm>
            <a:off x="1176855" y="1794483"/>
            <a:ext cx="3177337" cy="1512707"/>
            <a:chOff x="1176856" y="1916293"/>
            <a:chExt cx="2803620" cy="133478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C2716F6-89DE-9731-A795-D051AB030B0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856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6F25158B-3ADE-1607-9A8D-4757C284B222}"/>
                </a:ext>
              </a:extLst>
            </p:cNvPr>
            <p:cNvCxnSpPr>
              <a:cxnSpLocks/>
            </p:cNvCxnSpPr>
            <p:nvPr/>
          </p:nvCxnSpPr>
          <p:spPr>
            <a:xfrm>
              <a:off x="1191563" y="3251076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E5B3CF1-4922-DC60-757D-0904E839DB1E}"/>
                </a:ext>
              </a:extLst>
            </p:cNvPr>
            <p:cNvCxnSpPr>
              <a:cxnSpLocks/>
            </p:cNvCxnSpPr>
            <p:nvPr/>
          </p:nvCxnSpPr>
          <p:spPr>
            <a:xfrm>
              <a:off x="1758149" y="1916293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E54D53A3-0AE1-668E-0082-645CCDAA9F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9183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7648821-F6C9-ED0A-491B-B6440CF39E60}"/>
              </a:ext>
            </a:extLst>
          </p:cNvPr>
          <p:cNvGrpSpPr/>
          <p:nvPr/>
        </p:nvGrpSpPr>
        <p:grpSpPr>
          <a:xfrm>
            <a:off x="4461593" y="1789443"/>
            <a:ext cx="3177337" cy="1512707"/>
            <a:chOff x="1176856" y="1916293"/>
            <a:chExt cx="2803620" cy="1334783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0A5FDEC-0E51-D06E-AAEC-E1FB3C14CB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856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AB8BBE9-CD4E-4E99-CB0C-023AAB43D82B}"/>
                </a:ext>
              </a:extLst>
            </p:cNvPr>
            <p:cNvCxnSpPr>
              <a:cxnSpLocks/>
            </p:cNvCxnSpPr>
            <p:nvPr/>
          </p:nvCxnSpPr>
          <p:spPr>
            <a:xfrm>
              <a:off x="1191563" y="3251076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097C7607-DCD7-4A1E-238F-1E0436646622}"/>
                </a:ext>
              </a:extLst>
            </p:cNvPr>
            <p:cNvCxnSpPr>
              <a:cxnSpLocks/>
            </p:cNvCxnSpPr>
            <p:nvPr/>
          </p:nvCxnSpPr>
          <p:spPr>
            <a:xfrm>
              <a:off x="1758149" y="1916293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B773D7BB-B234-278F-A277-BFC6B09972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9183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74A481B-9CD4-96EA-0735-5022B92C5CEF}"/>
              </a:ext>
            </a:extLst>
          </p:cNvPr>
          <p:cNvGrpSpPr/>
          <p:nvPr/>
        </p:nvGrpSpPr>
        <p:grpSpPr>
          <a:xfrm>
            <a:off x="8527680" y="1642899"/>
            <a:ext cx="3177337" cy="1512707"/>
            <a:chOff x="1176856" y="1916293"/>
            <a:chExt cx="2803620" cy="1334783"/>
          </a:xfrm>
        </p:grpSpPr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B9AEEBC3-1086-06E4-E092-0A8DD380B0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6856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50065B1-E9A3-1DD0-0D1F-EAFB7541A6A5}"/>
                </a:ext>
              </a:extLst>
            </p:cNvPr>
            <p:cNvCxnSpPr>
              <a:cxnSpLocks/>
            </p:cNvCxnSpPr>
            <p:nvPr/>
          </p:nvCxnSpPr>
          <p:spPr>
            <a:xfrm>
              <a:off x="1191563" y="3251076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0967F5C-8C84-AE32-1FEB-F849AD57517E}"/>
                </a:ext>
              </a:extLst>
            </p:cNvPr>
            <p:cNvCxnSpPr>
              <a:cxnSpLocks/>
            </p:cNvCxnSpPr>
            <p:nvPr/>
          </p:nvCxnSpPr>
          <p:spPr>
            <a:xfrm>
              <a:off x="1758149" y="1916293"/>
              <a:ext cx="220762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95B032C-E429-BAED-30AB-804A55C727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99183" y="1916293"/>
              <a:ext cx="581293" cy="13347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5712F2B-DF33-093C-D149-9C8D81515E32}"/>
              </a:ext>
            </a:extLst>
          </p:cNvPr>
          <p:cNvSpPr/>
          <p:nvPr/>
        </p:nvSpPr>
        <p:spPr>
          <a:xfrm>
            <a:off x="1548352" y="1219912"/>
            <a:ext cx="2913241" cy="423408"/>
          </a:xfrm>
          <a:prstGeom prst="roundRect">
            <a:avLst>
              <a:gd name="adj" fmla="val 1493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Перетинаються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3EF3A4E6-4E47-F52B-0CD9-EDDC30389C52}"/>
              </a:ext>
            </a:extLst>
          </p:cNvPr>
          <p:cNvSpPr/>
          <p:nvPr/>
        </p:nvSpPr>
        <p:spPr>
          <a:xfrm>
            <a:off x="5050536" y="1214428"/>
            <a:ext cx="2588236" cy="423408"/>
          </a:xfrm>
          <a:prstGeom prst="roundRect">
            <a:avLst>
              <a:gd name="adj" fmla="val 1493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E7853716-DC5E-A1BB-AE18-E012BC31005E}"/>
              </a:ext>
            </a:extLst>
          </p:cNvPr>
          <p:cNvCxnSpPr>
            <a:cxnSpLocks/>
          </p:cNvCxnSpPr>
          <p:nvPr/>
        </p:nvCxnSpPr>
        <p:spPr>
          <a:xfrm flipV="1">
            <a:off x="1629563" y="2112126"/>
            <a:ext cx="2117798" cy="9320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F5984F1E-22BE-16E8-D637-C7DE9DE99E77}"/>
              </a:ext>
            </a:extLst>
          </p:cNvPr>
          <p:cNvCxnSpPr>
            <a:cxnSpLocks/>
          </p:cNvCxnSpPr>
          <p:nvPr/>
        </p:nvCxnSpPr>
        <p:spPr>
          <a:xfrm flipH="1" flipV="1">
            <a:off x="1790225" y="2399252"/>
            <a:ext cx="1614905" cy="37060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C3AA303-35FC-5752-0DBC-7D5AC10EBD3C}"/>
              </a:ext>
            </a:extLst>
          </p:cNvPr>
          <p:cNvCxnSpPr>
            <a:cxnSpLocks/>
          </p:cNvCxnSpPr>
          <p:nvPr/>
        </p:nvCxnSpPr>
        <p:spPr>
          <a:xfrm flipV="1">
            <a:off x="5251347" y="2323240"/>
            <a:ext cx="1894734" cy="83385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A188906-E7EF-F36D-7C0E-31A6A8ECFB1A}"/>
              </a:ext>
            </a:extLst>
          </p:cNvPr>
          <p:cNvCxnSpPr>
            <a:cxnSpLocks/>
          </p:cNvCxnSpPr>
          <p:nvPr/>
        </p:nvCxnSpPr>
        <p:spPr>
          <a:xfrm flipV="1">
            <a:off x="4954441" y="1924702"/>
            <a:ext cx="1894734" cy="83385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54B736A8-F195-627D-7806-7E616F4A94DD}"/>
              </a:ext>
            </a:extLst>
          </p:cNvPr>
          <p:cNvCxnSpPr>
            <a:cxnSpLocks/>
          </p:cNvCxnSpPr>
          <p:nvPr/>
        </p:nvCxnSpPr>
        <p:spPr>
          <a:xfrm flipV="1">
            <a:off x="9475669" y="1214428"/>
            <a:ext cx="293258" cy="11991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E2ADCFB7-182C-FB46-D7C7-2C0EC9459A95}"/>
              </a:ext>
            </a:extLst>
          </p:cNvPr>
          <p:cNvCxnSpPr>
            <a:cxnSpLocks/>
          </p:cNvCxnSpPr>
          <p:nvPr/>
        </p:nvCxnSpPr>
        <p:spPr>
          <a:xfrm flipH="1">
            <a:off x="9293859" y="2413610"/>
            <a:ext cx="183932" cy="75213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C053982-506A-4888-17D2-B1B4FE9A5AD1}"/>
              </a:ext>
            </a:extLst>
          </p:cNvPr>
          <p:cNvCxnSpPr>
            <a:cxnSpLocks/>
          </p:cNvCxnSpPr>
          <p:nvPr/>
        </p:nvCxnSpPr>
        <p:spPr>
          <a:xfrm>
            <a:off x="9919252" y="1832639"/>
            <a:ext cx="996010" cy="88253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E18EC4C9-DD81-5DFA-58F1-E0DA2A9C10F4}"/>
              </a:ext>
            </a:extLst>
          </p:cNvPr>
          <p:cNvCxnSpPr>
            <a:cxnSpLocks/>
          </p:cNvCxnSpPr>
          <p:nvPr/>
        </p:nvCxnSpPr>
        <p:spPr>
          <a:xfrm flipH="1">
            <a:off x="9220461" y="3155606"/>
            <a:ext cx="73704" cy="301389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>
            <a:extLst>
              <a:ext uri="{FF2B5EF4-FFF2-40B4-BE49-F238E27FC236}">
                <a16:creationId xmlns:a16="http://schemas.microsoft.com/office/drawing/2014/main" id="{291A4F29-6AAB-7BBA-47A2-587B675A4781}"/>
              </a:ext>
            </a:extLst>
          </p:cNvPr>
          <p:cNvSpPr/>
          <p:nvPr/>
        </p:nvSpPr>
        <p:spPr>
          <a:xfrm>
            <a:off x="4461592" y="4005411"/>
            <a:ext cx="3160669" cy="504908"/>
          </a:xfrm>
          <a:prstGeom prst="roundRect">
            <a:avLst>
              <a:gd name="adj" fmla="val 692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перетинаються</a:t>
            </a:r>
            <a:endParaRPr lang="en-UA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2" name="Rounded Rectangle 121">
            <a:extLst>
              <a:ext uri="{FF2B5EF4-FFF2-40B4-BE49-F238E27FC236}">
                <a16:creationId xmlns:a16="http://schemas.microsoft.com/office/drawing/2014/main" id="{98E73171-28E8-D601-A73A-D1E622E073C1}"/>
              </a:ext>
            </a:extLst>
          </p:cNvPr>
          <p:cNvSpPr/>
          <p:nvPr/>
        </p:nvSpPr>
        <p:spPr>
          <a:xfrm>
            <a:off x="8627165" y="4506740"/>
            <a:ext cx="3349487" cy="969850"/>
          </a:xfrm>
          <a:prstGeom prst="roundRect">
            <a:avLst>
              <a:gd name="adj" fmla="val 6920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лежать в одній площині</a:t>
            </a:r>
            <a:endParaRPr lang="en-UA" sz="20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4" name="Rounded Rectangle 123">
            <a:extLst>
              <a:ext uri="{FF2B5EF4-FFF2-40B4-BE49-F238E27FC236}">
                <a16:creationId xmlns:a16="http://schemas.microsoft.com/office/drawing/2014/main" id="{E30E4783-F23C-E22D-03DB-AB15653C8DC4}"/>
              </a:ext>
            </a:extLst>
          </p:cNvPr>
          <p:cNvSpPr/>
          <p:nvPr/>
        </p:nvSpPr>
        <p:spPr>
          <a:xfrm>
            <a:off x="4461592" y="4631632"/>
            <a:ext cx="3160669" cy="2142166"/>
          </a:xfrm>
          <a:prstGeom prst="roundRect">
            <a:avLst>
              <a:gd name="adj" fmla="val 6920"/>
            </a:avLst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дві паралельні прямі можна провести площину і до того ж тільки одну</a:t>
            </a:r>
            <a:endParaRPr lang="en-UA" sz="2400" i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5" name="Rounded Rectangle 124">
            <a:extLst>
              <a:ext uri="{FF2B5EF4-FFF2-40B4-BE49-F238E27FC236}">
                <a16:creationId xmlns:a16="http://schemas.microsoft.com/office/drawing/2014/main" id="{07CFC082-BE66-1715-9153-EE24F039304E}"/>
              </a:ext>
            </a:extLst>
          </p:cNvPr>
          <p:cNvSpPr/>
          <p:nvPr/>
        </p:nvSpPr>
        <p:spPr>
          <a:xfrm>
            <a:off x="4094150" y="5408864"/>
            <a:ext cx="426305" cy="752700"/>
          </a:xfrm>
          <a:prstGeom prst="roundRect">
            <a:avLst>
              <a:gd name="adj" fmla="val 1493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!</a:t>
            </a:r>
            <a:endParaRPr lang="en-UA" sz="4000" i="1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73C10708-17AF-40F1-7E06-F1CDF8FDF0E7}"/>
              </a:ext>
            </a:extLst>
          </p:cNvPr>
          <p:cNvSpPr/>
          <p:nvPr/>
        </p:nvSpPr>
        <p:spPr>
          <a:xfrm>
            <a:off x="2578992" y="253831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55B0ECCD-6D81-1414-DF82-1D55609B166A}"/>
              </a:ext>
            </a:extLst>
          </p:cNvPr>
          <p:cNvSpPr/>
          <p:nvPr/>
        </p:nvSpPr>
        <p:spPr>
          <a:xfrm>
            <a:off x="9412190" y="240726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E35BFB-D228-ACF4-2BC0-99AF3F0961A2}"/>
                  </a:ext>
                </a:extLst>
              </p:cNvPr>
              <p:cNvSpPr txBox="1"/>
              <p:nvPr/>
            </p:nvSpPr>
            <p:spPr>
              <a:xfrm>
                <a:off x="2057876" y="3365010"/>
                <a:ext cx="9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9E35BFB-D228-ACF4-2BC0-99AF3F0961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7876" y="3365010"/>
                <a:ext cx="976800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62759C-4654-5A8F-F0AD-E39B59E41BA3}"/>
                  </a:ext>
                </a:extLst>
              </p:cNvPr>
              <p:cNvSpPr txBox="1"/>
              <p:nvPr/>
            </p:nvSpPr>
            <p:spPr>
              <a:xfrm>
                <a:off x="1384564" y="2603498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762759C-4654-5A8F-F0AD-E39B59E41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4564" y="2603498"/>
                <a:ext cx="493187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F638E6-879C-23CC-6A43-3857FCD14A28}"/>
                  </a:ext>
                </a:extLst>
              </p:cNvPr>
              <p:cNvSpPr txBox="1"/>
              <p:nvPr/>
            </p:nvSpPr>
            <p:spPr>
              <a:xfrm>
                <a:off x="1696440" y="1990670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7F638E6-879C-23CC-6A43-3857FCD14A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6440" y="1990670"/>
                <a:ext cx="493187" cy="46166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97D1A0-116A-22BE-A825-B4604A3FD0FD}"/>
                  </a:ext>
                </a:extLst>
              </p:cNvPr>
              <p:cNvSpPr txBox="1"/>
              <p:nvPr/>
            </p:nvSpPr>
            <p:spPr>
              <a:xfrm>
                <a:off x="5354669" y="3365010"/>
                <a:ext cx="9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197D1A0-116A-22BE-A825-B4604A3FD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669" y="3365010"/>
                <a:ext cx="976800" cy="461665"/>
              </a:xfrm>
              <a:prstGeom prst="rect">
                <a:avLst/>
              </a:prstGeom>
              <a:blipFill>
                <a:blip r:embed="rId27"/>
                <a:stretch>
                  <a:fillRect b="-263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BF6156-5530-21EB-D0D5-70DD113E0AAB}"/>
                  </a:ext>
                </a:extLst>
              </p:cNvPr>
              <p:cNvSpPr txBox="1"/>
              <p:nvPr/>
            </p:nvSpPr>
            <p:spPr>
              <a:xfrm>
                <a:off x="6822378" y="2288650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0BF6156-5530-21EB-D0D5-70DD113E0A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2378" y="2288650"/>
                <a:ext cx="493187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A7A18E-F8BE-F307-438B-C746564B6565}"/>
                  </a:ext>
                </a:extLst>
              </p:cNvPr>
              <p:cNvSpPr txBox="1"/>
              <p:nvPr/>
            </p:nvSpPr>
            <p:spPr>
              <a:xfrm>
                <a:off x="4814541" y="2233555"/>
                <a:ext cx="4931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6A7A18E-F8BE-F307-438B-C746564B6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4541" y="2233555"/>
                <a:ext cx="493187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3615F96-BA1A-77A4-C42E-4278CCBB2911}"/>
                  </a:ext>
                </a:extLst>
              </p:cNvPr>
              <p:cNvSpPr txBox="1"/>
              <p:nvPr/>
            </p:nvSpPr>
            <p:spPr>
              <a:xfrm>
                <a:off x="9813508" y="3358125"/>
                <a:ext cx="9768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∸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3615F96-BA1A-77A4-C42E-4278CCBB29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3508" y="3358125"/>
                <a:ext cx="976800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4" grpId="0" animBg="1"/>
      <p:bldP spid="44" grpId="0"/>
      <p:bldP spid="45" grpId="0"/>
      <p:bldP spid="121" grpId="0" animBg="1"/>
      <p:bldP spid="122" grpId="0" animBg="1"/>
      <p:bldP spid="124" grpId="0" animBg="1"/>
      <p:bldP spid="125" grpId="0"/>
      <p:bldP spid="126" grpId="0" animBg="1"/>
      <p:bldP spid="127" grpId="0" animBg="1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605942" y="195366"/>
            <a:ext cx="2876606" cy="1312610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3</a:t>
            </a:r>
          </a:p>
          <a:p>
            <a:pPr algn="ctr"/>
            <a:r>
              <a:rPr lang="uk-UA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(про існування прямої,</a:t>
            </a:r>
          </a:p>
          <a:p>
            <a:pPr algn="ctr"/>
            <a:r>
              <a:rPr lang="uk-UA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паралельної даній)</a:t>
            </a:r>
            <a:endParaRPr lang="en-UA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C52B49C-EF32-CEBD-8A26-053B4D63290E}"/>
              </a:ext>
            </a:extLst>
          </p:cNvPr>
          <p:cNvCxnSpPr>
            <a:cxnSpLocks/>
          </p:cNvCxnSpPr>
          <p:nvPr/>
        </p:nvCxnSpPr>
        <p:spPr>
          <a:xfrm flipV="1">
            <a:off x="8211203" y="2578336"/>
            <a:ext cx="3286062" cy="629980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D41709D-A201-BD8B-408D-C7BD3119AC1F}"/>
              </a:ext>
            </a:extLst>
          </p:cNvPr>
          <p:cNvCxnSpPr>
            <a:cxnSpLocks/>
          </p:cNvCxnSpPr>
          <p:nvPr/>
        </p:nvCxnSpPr>
        <p:spPr>
          <a:xfrm flipV="1">
            <a:off x="8140041" y="3607757"/>
            <a:ext cx="3286062" cy="62998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 42">
            <a:extLst>
              <a:ext uri="{FF2B5EF4-FFF2-40B4-BE49-F238E27FC236}">
                <a16:creationId xmlns:a16="http://schemas.microsoft.com/office/drawing/2014/main" id="{75A6F31E-89AC-A6E4-A0FE-85A31890C51A}"/>
              </a:ext>
            </a:extLst>
          </p:cNvPr>
          <p:cNvSpPr/>
          <p:nvPr/>
        </p:nvSpPr>
        <p:spPr>
          <a:xfrm>
            <a:off x="9404525" y="2915224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5EBB096-59CF-7A1C-C83F-A14BD9E973D5}"/>
                  </a:ext>
                </a:extLst>
              </p:cNvPr>
              <p:cNvSpPr txBox="1"/>
              <p:nvPr/>
            </p:nvSpPr>
            <p:spPr>
              <a:xfrm>
                <a:off x="9209609" y="246211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5EBB096-59CF-7A1C-C83F-A14BD9E97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09609" y="2462119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2DFEF4A-1A97-F2ED-A76F-D7B02DD2FE1E}"/>
                  </a:ext>
                </a:extLst>
              </p:cNvPr>
              <p:cNvSpPr txBox="1"/>
              <p:nvPr/>
            </p:nvSpPr>
            <p:spPr>
              <a:xfrm>
                <a:off x="7910138" y="4179651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E2DFEF4A-1A97-F2ED-A76F-D7B02DD2F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0138" y="4179651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867058E-7248-9272-4AC8-AB81ABF90569}"/>
              </a:ext>
            </a:extLst>
          </p:cNvPr>
          <p:cNvSpPr/>
          <p:nvPr/>
        </p:nvSpPr>
        <p:spPr>
          <a:xfrm>
            <a:off x="4271997" y="189972"/>
            <a:ext cx="7841203" cy="1321759"/>
          </a:xfrm>
          <a:prstGeom prst="roundRect">
            <a:avLst>
              <a:gd name="adj" fmla="val 378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будь-яку точку простору, яка не лежить на даній прямій, можна провести пряму, паралельну даній і до того ж тільки одну.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9627D-E8B4-F871-99EC-BB5B6D44AEBD}"/>
              </a:ext>
            </a:extLst>
          </p:cNvPr>
          <p:cNvSpPr txBox="1"/>
          <p:nvPr/>
        </p:nvSpPr>
        <p:spPr>
          <a:xfrm>
            <a:off x="1068642" y="1666699"/>
            <a:ext cx="2303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DC6D1C1-8B5E-BAA1-3BD4-5F332F248976}"/>
                  </a:ext>
                </a:extLst>
              </p:cNvPr>
              <p:cNvSpPr/>
              <p:nvPr/>
            </p:nvSpPr>
            <p:spPr>
              <a:xfrm>
                <a:off x="1171716" y="2228396"/>
                <a:ext cx="5692909" cy="927842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теоремою 1, через т.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можемо провести </a:t>
                </a:r>
                <a:r>
                  <a:rPr lang="uk-UA" sz="22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єдину площину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DC6D1C1-8B5E-BAA1-3BD4-5F332F2489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2228396"/>
                <a:ext cx="5692909" cy="927842"/>
              </a:xfrm>
              <a:prstGeom prst="roundRect">
                <a:avLst>
                  <a:gd name="adj" fmla="val 5985"/>
                </a:avLst>
              </a:prstGeom>
              <a:blipFill>
                <a:blip r:embed="rId26"/>
                <a:stretch>
                  <a:fillRect l="-889" b="-4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2E08CC4-F1CA-30F6-99AC-A5789FC177F2}"/>
              </a:ext>
            </a:extLst>
          </p:cNvPr>
          <p:cNvCxnSpPr>
            <a:cxnSpLocks/>
          </p:cNvCxnSpPr>
          <p:nvPr/>
        </p:nvCxnSpPr>
        <p:spPr>
          <a:xfrm flipV="1">
            <a:off x="7614442" y="2228396"/>
            <a:ext cx="517249" cy="247711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119EE91-27BF-EC8B-ABE3-B3A34F0D3521}"/>
              </a:ext>
            </a:extLst>
          </p:cNvPr>
          <p:cNvCxnSpPr>
            <a:cxnSpLocks/>
          </p:cNvCxnSpPr>
          <p:nvPr/>
        </p:nvCxnSpPr>
        <p:spPr>
          <a:xfrm>
            <a:off x="7636390" y="4705509"/>
            <a:ext cx="392206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F5F0325-91C7-8919-6D3C-0460DA356719}"/>
              </a:ext>
            </a:extLst>
          </p:cNvPr>
          <p:cNvCxnSpPr>
            <a:cxnSpLocks/>
          </p:cNvCxnSpPr>
          <p:nvPr/>
        </p:nvCxnSpPr>
        <p:spPr>
          <a:xfrm flipV="1">
            <a:off x="11541507" y="2228396"/>
            <a:ext cx="517249" cy="247711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09D4854-5F55-0499-8329-5D21FCCA88B9}"/>
              </a:ext>
            </a:extLst>
          </p:cNvPr>
          <p:cNvCxnSpPr>
            <a:cxnSpLocks/>
          </p:cNvCxnSpPr>
          <p:nvPr/>
        </p:nvCxnSpPr>
        <p:spPr>
          <a:xfrm>
            <a:off x="8136693" y="2224636"/>
            <a:ext cx="392206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C257B3-D98B-280B-47A6-8163196E42C6}"/>
                  </a:ext>
                </a:extLst>
              </p:cNvPr>
              <p:cNvSpPr txBox="1"/>
              <p:nvPr/>
            </p:nvSpPr>
            <p:spPr>
              <a:xfrm>
                <a:off x="8103080" y="275205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BC257B3-D98B-280B-47A6-8163196E42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3080" y="2752050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94A85B-D759-556B-1029-64427B19C0B8}"/>
                  </a:ext>
                </a:extLst>
              </p:cNvPr>
              <p:cNvSpPr txBox="1"/>
              <p:nvPr/>
            </p:nvSpPr>
            <p:spPr>
              <a:xfrm>
                <a:off x="11099560" y="42117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94A85B-D759-556B-1029-64427B19C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9560" y="4211747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32D4D996-7D8C-741D-8BE3-CE44A7F68BEF}"/>
                  </a:ext>
                </a:extLst>
              </p:cNvPr>
              <p:cNvSpPr/>
              <p:nvPr/>
            </p:nvSpPr>
            <p:spPr>
              <a:xfrm>
                <a:off x="1171716" y="3429000"/>
                <a:ext cx="5692909" cy="1803508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аксіомою паралельних прямих </a:t>
                </a:r>
                <a:r>
                  <a:rPr lang="uk-UA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(через точку, що не лежить на даній прямій, проходить тільки одна пряма, паралельна даній)</a:t>
                </a:r>
                <a:r>
                  <a:rPr lang="uk-UA" sz="2200" i="1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можемо побудувати </a:t>
                </a:r>
                <a:r>
                  <a:rPr lang="uk-UA" sz="2200" dirty="0">
                    <a:solidFill>
                      <a:srgbClr val="FFFF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єдину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200" i="1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b="0" i="1" smtClean="0">
                        <a:solidFill>
                          <a:srgbClr val="FFFF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32D4D996-7D8C-741D-8BE3-CE44A7F68B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3429000"/>
                <a:ext cx="5692909" cy="1803508"/>
              </a:xfrm>
              <a:prstGeom prst="roundRect">
                <a:avLst>
                  <a:gd name="adj" fmla="val 5985"/>
                </a:avLst>
              </a:prstGeom>
              <a:blipFill>
                <a:blip r:embed="rId29"/>
                <a:stretch>
                  <a:fillRect l="-667" r="-667" b="-277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CDF65397-CCB3-1FEA-8A9D-F5A518A65C07}"/>
                  </a:ext>
                </a:extLst>
              </p:cNvPr>
              <p:cNvSpPr/>
              <p:nvPr/>
            </p:nvSpPr>
            <p:spPr>
              <a:xfrm>
                <a:off x="1171715" y="5505270"/>
                <a:ext cx="5692909" cy="927842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Отже, у просторі через т.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можна провести єдину пряму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CDF65397-CCB3-1FEA-8A9D-F5A518A65C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5" y="5505270"/>
                <a:ext cx="5692909" cy="927842"/>
              </a:xfrm>
              <a:prstGeom prst="roundRect">
                <a:avLst>
                  <a:gd name="adj" fmla="val 5985"/>
                </a:avLst>
              </a:prstGeom>
              <a:blipFill>
                <a:blip r:embed="rId30"/>
                <a:stretch>
                  <a:fillRect l="-889" r="-1111" b="-4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DB6587C-D4DD-BEB7-254F-EA93E7FF3DAA}"/>
              </a:ext>
            </a:extLst>
          </p:cNvPr>
          <p:cNvSpPr txBox="1"/>
          <p:nvPr/>
        </p:nvSpPr>
        <p:spPr>
          <a:xfrm>
            <a:off x="9887135" y="6253185"/>
            <a:ext cx="201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7339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43" grpId="0" animBg="1"/>
      <p:bldP spid="45" grpId="0"/>
      <p:bldP spid="46" grpId="0"/>
      <p:bldP spid="16" grpId="0" animBg="1"/>
      <p:bldP spid="2" grpId="0"/>
      <p:bldP spid="4" grpId="0" animBg="1"/>
      <p:bldP spid="13" grpId="0"/>
      <p:bldP spid="14" grpId="0"/>
      <p:bldP spid="15" grpId="0" animBg="1"/>
      <p:bldP spid="18" grpId="0" animBg="1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44A8E9D8-8A4A-E7B0-CBDB-CF14564979B9}"/>
              </a:ext>
            </a:extLst>
          </p:cNvPr>
          <p:cNvCxnSpPr>
            <a:cxnSpLocks/>
          </p:cNvCxnSpPr>
          <p:nvPr/>
        </p:nvCxnSpPr>
        <p:spPr>
          <a:xfrm flipH="1">
            <a:off x="10089143" y="2791348"/>
            <a:ext cx="68867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490D67A7-7271-AC2B-4AAE-D0DF59A68D0D}"/>
              </a:ext>
            </a:extLst>
          </p:cNvPr>
          <p:cNvCxnSpPr>
            <a:cxnSpLocks/>
          </p:cNvCxnSpPr>
          <p:nvPr/>
        </p:nvCxnSpPr>
        <p:spPr>
          <a:xfrm flipH="1" flipV="1">
            <a:off x="10777818" y="2790886"/>
            <a:ext cx="446603" cy="8757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Rectangle 112">
            <a:extLst>
              <a:ext uri="{FF2B5EF4-FFF2-40B4-BE49-F238E27FC236}">
                <a16:creationId xmlns:a16="http://schemas.microsoft.com/office/drawing/2014/main" id="{320EDAFA-AE87-F7C4-B424-23FB36D8447A}"/>
              </a:ext>
            </a:extLst>
          </p:cNvPr>
          <p:cNvSpPr/>
          <p:nvPr/>
        </p:nvSpPr>
        <p:spPr>
          <a:xfrm>
            <a:off x="9686446" y="2409765"/>
            <a:ext cx="1897566" cy="1681613"/>
          </a:xfrm>
          <a:prstGeom prst="rect">
            <a:avLst/>
          </a:prstGeom>
          <a:solidFill>
            <a:srgbClr val="4246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605942" y="195366"/>
            <a:ext cx="2200735" cy="1312610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4</a:t>
            </a:r>
          </a:p>
          <a:p>
            <a:pPr algn="ctr"/>
            <a:r>
              <a:rPr lang="uk-UA" sz="18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(властивість паралельних прямих)</a:t>
            </a:r>
            <a:endParaRPr lang="en-UA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867058E-7248-9272-4AC8-AB81ABF90569}"/>
              </a:ext>
            </a:extLst>
          </p:cNvPr>
          <p:cNvSpPr/>
          <p:nvPr/>
        </p:nvSpPr>
        <p:spPr>
          <a:xfrm>
            <a:off x="3657601" y="195367"/>
            <a:ext cx="8331248" cy="1312609"/>
          </a:xfrm>
          <a:prstGeom prst="roundRect">
            <a:avLst>
              <a:gd name="adj" fmla="val 58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одна з двох паралельних прямих перетинає площину, то і друга пряма перетинає цю площину.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9627D-E8B4-F871-99EC-BB5B6D44AEBD}"/>
              </a:ext>
            </a:extLst>
          </p:cNvPr>
          <p:cNvSpPr txBox="1"/>
          <p:nvPr/>
        </p:nvSpPr>
        <p:spPr>
          <a:xfrm>
            <a:off x="1068643" y="1607675"/>
            <a:ext cx="26135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DC6D1C1-8B5E-BAA1-3BD4-5F332F248976}"/>
                  </a:ext>
                </a:extLst>
              </p:cNvPr>
              <p:cNvSpPr/>
              <p:nvPr/>
            </p:nvSpPr>
            <p:spPr>
              <a:xfrm>
                <a:off x="1171716" y="2095600"/>
                <a:ext cx="5692909" cy="816786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→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через ці дві прямі можна провести площину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4" name="Rounded Rectangle 3">
                <a:extLst>
                  <a:ext uri="{FF2B5EF4-FFF2-40B4-BE49-F238E27FC236}">
                    <a16:creationId xmlns:a16="http://schemas.microsoft.com/office/drawing/2014/main" id="{EDC6D1C1-8B5E-BAA1-3BD4-5F332F2489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2095600"/>
                <a:ext cx="5692909" cy="816786"/>
              </a:xfrm>
              <a:prstGeom prst="roundRect">
                <a:avLst>
                  <a:gd name="adj" fmla="val 5985"/>
                </a:avLst>
              </a:prstGeom>
              <a:blipFill>
                <a:blip r:embed="rId24"/>
                <a:stretch>
                  <a:fillRect l="-889" r="-1111" b="-121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32D4D996-7D8C-741D-8BE3-CE44A7F68BEF}"/>
              </a:ext>
            </a:extLst>
          </p:cNvPr>
          <p:cNvSpPr/>
          <p:nvPr/>
        </p:nvSpPr>
        <p:spPr>
          <a:xfrm>
            <a:off x="1171716" y="3064942"/>
            <a:ext cx="5692909" cy="1107997"/>
          </a:xfrm>
          <a:prstGeom prst="roundRect">
            <a:avLst>
              <a:gd name="adj" fmla="val 3306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A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38EAE9D-F140-8335-DA83-10AD4643CF13}"/>
              </a:ext>
            </a:extLst>
          </p:cNvPr>
          <p:cNvCxnSpPr>
            <a:cxnSpLocks/>
          </p:cNvCxnSpPr>
          <p:nvPr/>
        </p:nvCxnSpPr>
        <p:spPr>
          <a:xfrm flipH="1" flipV="1">
            <a:off x="10780004" y="2795159"/>
            <a:ext cx="444424" cy="871453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0C59798-881C-FA42-46CB-D295B1BFEBAF}"/>
              </a:ext>
            </a:extLst>
          </p:cNvPr>
          <p:cNvCxnSpPr>
            <a:cxnSpLocks/>
          </p:cNvCxnSpPr>
          <p:nvPr/>
        </p:nvCxnSpPr>
        <p:spPr>
          <a:xfrm flipH="1">
            <a:off x="8630661" y="4285739"/>
            <a:ext cx="289326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1751B6A-A835-AA33-C021-6A6A14EBF89D}"/>
              </a:ext>
            </a:extLst>
          </p:cNvPr>
          <p:cNvCxnSpPr>
            <a:cxnSpLocks/>
          </p:cNvCxnSpPr>
          <p:nvPr/>
        </p:nvCxnSpPr>
        <p:spPr>
          <a:xfrm flipH="1" flipV="1">
            <a:off x="7868552" y="2791348"/>
            <a:ext cx="762109" cy="149439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E9E4821E-9D96-0D6C-3AF9-D40D6CD8E635}"/>
              </a:ext>
            </a:extLst>
          </p:cNvPr>
          <p:cNvCxnSpPr>
            <a:cxnSpLocks/>
          </p:cNvCxnSpPr>
          <p:nvPr/>
        </p:nvCxnSpPr>
        <p:spPr>
          <a:xfrm flipH="1">
            <a:off x="10092948" y="2791348"/>
            <a:ext cx="687057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B752375-C60C-EDA7-DE09-50E47A0EBC34}"/>
              </a:ext>
            </a:extLst>
          </p:cNvPr>
          <p:cNvCxnSpPr>
            <a:cxnSpLocks/>
          </p:cNvCxnSpPr>
          <p:nvPr/>
        </p:nvCxnSpPr>
        <p:spPr>
          <a:xfrm flipV="1">
            <a:off x="10096265" y="1681614"/>
            <a:ext cx="664174" cy="11383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222F397-BB8B-5378-319C-4304E36DFF56}"/>
              </a:ext>
            </a:extLst>
          </p:cNvPr>
          <p:cNvCxnSpPr>
            <a:cxnSpLocks/>
          </p:cNvCxnSpPr>
          <p:nvPr/>
        </p:nvCxnSpPr>
        <p:spPr>
          <a:xfrm flipH="1" flipV="1">
            <a:off x="10092948" y="2795159"/>
            <a:ext cx="760166" cy="149058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C287B11-477A-ED4B-C9D0-9DD80CE01CAD}"/>
              </a:ext>
            </a:extLst>
          </p:cNvPr>
          <p:cNvCxnSpPr>
            <a:cxnSpLocks/>
          </p:cNvCxnSpPr>
          <p:nvPr/>
        </p:nvCxnSpPr>
        <p:spPr>
          <a:xfrm flipH="1" flipV="1">
            <a:off x="10759532" y="1681613"/>
            <a:ext cx="760166" cy="149058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31240903-3290-ADE2-0924-EA29E0530033}"/>
              </a:ext>
            </a:extLst>
          </p:cNvPr>
          <p:cNvCxnSpPr>
            <a:cxnSpLocks/>
          </p:cNvCxnSpPr>
          <p:nvPr/>
        </p:nvCxnSpPr>
        <p:spPr>
          <a:xfrm flipV="1">
            <a:off x="10322808" y="3166117"/>
            <a:ext cx="1196890" cy="205132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551913F-D49A-D10A-13C9-0AD445032278}"/>
              </a:ext>
            </a:extLst>
          </p:cNvPr>
          <p:cNvCxnSpPr>
            <a:cxnSpLocks/>
          </p:cNvCxnSpPr>
          <p:nvPr/>
        </p:nvCxnSpPr>
        <p:spPr>
          <a:xfrm flipH="1" flipV="1">
            <a:off x="9840836" y="4274764"/>
            <a:ext cx="482928" cy="94695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C7D4C75-F6E1-48E4-8E34-599328A67F99}"/>
              </a:ext>
            </a:extLst>
          </p:cNvPr>
          <p:cNvCxnSpPr>
            <a:cxnSpLocks/>
          </p:cNvCxnSpPr>
          <p:nvPr/>
        </p:nvCxnSpPr>
        <p:spPr>
          <a:xfrm flipV="1">
            <a:off x="10275330" y="2424722"/>
            <a:ext cx="430124" cy="7371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157A543-D50A-6433-A573-1FD1D9BB363B}"/>
              </a:ext>
            </a:extLst>
          </p:cNvPr>
          <p:cNvCxnSpPr>
            <a:cxnSpLocks/>
          </p:cNvCxnSpPr>
          <p:nvPr/>
        </p:nvCxnSpPr>
        <p:spPr>
          <a:xfrm flipV="1">
            <a:off x="10076841" y="4295910"/>
            <a:ext cx="241744" cy="41432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DBC4F4B-8F4C-1F65-A432-DA21EABF34B4}"/>
                  </a:ext>
                </a:extLst>
              </p:cNvPr>
              <p:cNvSpPr txBox="1"/>
              <p:nvPr/>
            </p:nvSpPr>
            <p:spPr>
              <a:xfrm>
                <a:off x="7974644" y="270828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DBC4F4B-8F4C-1F65-A432-DA21EABF34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644" y="2708284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7ACA183-5CDC-3382-2561-865CD499640E}"/>
                  </a:ext>
                </a:extLst>
              </p:cNvPr>
              <p:cNvSpPr txBox="1"/>
              <p:nvPr/>
            </p:nvSpPr>
            <p:spPr>
              <a:xfrm>
                <a:off x="10514021" y="180702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B7ACA183-5CDC-3382-2561-865CD49964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14021" y="1807024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 l="-5714" r="-2857" b="-1891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CC0CD91-D15F-1B89-ABF9-AA225485246B}"/>
              </a:ext>
            </a:extLst>
          </p:cNvPr>
          <p:cNvCxnSpPr>
            <a:cxnSpLocks/>
          </p:cNvCxnSpPr>
          <p:nvPr/>
        </p:nvCxnSpPr>
        <p:spPr>
          <a:xfrm flipH="1" flipV="1">
            <a:off x="11222970" y="3666612"/>
            <a:ext cx="317200" cy="621985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F6B7F42-867A-B556-6297-5B6647EB15BB}"/>
              </a:ext>
            </a:extLst>
          </p:cNvPr>
          <p:cNvCxnSpPr>
            <a:cxnSpLocks/>
          </p:cNvCxnSpPr>
          <p:nvPr/>
        </p:nvCxnSpPr>
        <p:spPr>
          <a:xfrm flipH="1">
            <a:off x="7876361" y="2791348"/>
            <a:ext cx="2216587" cy="0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862391B-BA6A-41FC-B170-CBB111D8E7AE}"/>
              </a:ext>
            </a:extLst>
          </p:cNvPr>
          <p:cNvCxnSpPr>
            <a:cxnSpLocks/>
          </p:cNvCxnSpPr>
          <p:nvPr/>
        </p:nvCxnSpPr>
        <p:spPr>
          <a:xfrm flipV="1">
            <a:off x="9563096" y="2808137"/>
            <a:ext cx="540144" cy="925743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6156B1D9-7A92-470E-0A23-04168B3C26B0}"/>
              </a:ext>
            </a:extLst>
          </p:cNvPr>
          <p:cNvCxnSpPr>
            <a:cxnSpLocks/>
          </p:cNvCxnSpPr>
          <p:nvPr/>
        </p:nvCxnSpPr>
        <p:spPr>
          <a:xfrm flipH="1" flipV="1">
            <a:off x="9563598" y="3731139"/>
            <a:ext cx="282835" cy="55460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C6B1450-7554-A6A6-EA7E-1C9E908B5CF2}"/>
              </a:ext>
            </a:extLst>
          </p:cNvPr>
          <p:cNvCxnSpPr>
            <a:cxnSpLocks/>
          </p:cNvCxnSpPr>
          <p:nvPr/>
        </p:nvCxnSpPr>
        <p:spPr>
          <a:xfrm flipV="1">
            <a:off x="9743549" y="3161844"/>
            <a:ext cx="531816" cy="911470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0DC19D1-0CBF-5B3D-C768-7D7B09AC0632}"/>
              </a:ext>
            </a:extLst>
          </p:cNvPr>
          <p:cNvCxnSpPr>
            <a:cxnSpLocks/>
          </p:cNvCxnSpPr>
          <p:nvPr/>
        </p:nvCxnSpPr>
        <p:spPr>
          <a:xfrm flipV="1">
            <a:off x="10318584" y="3804521"/>
            <a:ext cx="286711" cy="491389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65B948-1D4D-0E9B-9DB7-CA3E0BFE2DB1}"/>
              </a:ext>
            </a:extLst>
          </p:cNvPr>
          <p:cNvCxnSpPr>
            <a:cxnSpLocks/>
          </p:cNvCxnSpPr>
          <p:nvPr/>
        </p:nvCxnSpPr>
        <p:spPr>
          <a:xfrm flipV="1">
            <a:off x="10605295" y="3058080"/>
            <a:ext cx="433450" cy="742883"/>
          </a:xfrm>
          <a:prstGeom prst="line">
            <a:avLst/>
          </a:prstGeom>
          <a:ln w="28575" cap="rnd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2">
            <a:extLst>
              <a:ext uri="{FF2B5EF4-FFF2-40B4-BE49-F238E27FC236}">
                <a16:creationId xmlns:a16="http://schemas.microsoft.com/office/drawing/2014/main" id="{739A0520-F801-E6A4-64B8-CA26BA55F619}"/>
              </a:ext>
            </a:extLst>
          </p:cNvPr>
          <p:cNvSpPr/>
          <p:nvPr/>
        </p:nvSpPr>
        <p:spPr>
          <a:xfrm>
            <a:off x="10221744" y="311077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09D73C58-788A-D081-E3A2-8266858E0E06}"/>
              </a:ext>
            </a:extLst>
          </p:cNvPr>
          <p:cNvSpPr/>
          <p:nvPr/>
        </p:nvSpPr>
        <p:spPr>
          <a:xfrm>
            <a:off x="10549835" y="3746716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8F69E98-CBB7-DD43-C653-315A78EBCD81}"/>
                  </a:ext>
                </a:extLst>
              </p:cNvPr>
              <p:cNvSpPr txBox="1"/>
              <p:nvPr/>
            </p:nvSpPr>
            <p:spPr>
              <a:xfrm>
                <a:off x="10278745" y="291700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78F69E98-CBB7-DD43-C653-315A78EBCD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8745" y="2917004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857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5614C5-9071-E29B-F4BD-597EE496BE32}"/>
                  </a:ext>
                </a:extLst>
              </p:cNvPr>
              <p:cNvSpPr txBox="1"/>
              <p:nvPr/>
            </p:nvSpPr>
            <p:spPr>
              <a:xfrm>
                <a:off x="10584823" y="354677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615614C5-9071-E29B-F4BD-597EE496BE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84823" y="3546774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E64817B-6C68-98C2-D37E-6AB3455D8C18}"/>
                  </a:ext>
                </a:extLst>
              </p:cNvPr>
              <p:cNvSpPr txBox="1"/>
              <p:nvPr/>
            </p:nvSpPr>
            <p:spPr>
              <a:xfrm>
                <a:off x="9870671" y="279553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AE64817B-6C68-98C2-D37E-6AB3455D8C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70671" y="2795536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A11FA4A-4FD9-988C-76FA-4148A0952179}"/>
                  </a:ext>
                </a:extLst>
              </p:cNvPr>
              <p:cNvSpPr txBox="1"/>
              <p:nvPr/>
            </p:nvSpPr>
            <p:spPr>
              <a:xfrm>
                <a:off x="10619572" y="219145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A11FA4A-4FD9-988C-76FA-4148A09521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19572" y="2191450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ABF1EEF-BF22-1584-2A93-E7C48200B16A}"/>
                  </a:ext>
                </a:extLst>
              </p:cNvPr>
              <p:cNvSpPr txBox="1"/>
              <p:nvPr/>
            </p:nvSpPr>
            <p:spPr>
              <a:xfrm>
                <a:off x="10969812" y="281993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EABF1EEF-BF22-1584-2A93-E7C48200B1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9812" y="2819930"/>
                <a:ext cx="436945" cy="46166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5E829F7-F084-95EE-6E5D-A7B3DBAB1FC9}"/>
                  </a:ext>
                </a:extLst>
              </p:cNvPr>
              <p:cNvSpPr txBox="1"/>
              <p:nvPr/>
            </p:nvSpPr>
            <p:spPr>
              <a:xfrm>
                <a:off x="1184725" y="3039539"/>
                <a:ext cx="5679900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аксіомою С3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спільна точка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площини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перетинаються по прямій. Назвемо цю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200" dirty="0"/>
              </a:p>
            </p:txBody>
          </p:sp>
        </mc:Choice>
        <mc:Fallback xmlns=""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5E829F7-F084-95EE-6E5D-A7B3DBAB1F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4725" y="3039539"/>
                <a:ext cx="5679900" cy="1107996"/>
              </a:xfrm>
              <a:prstGeom prst="rect">
                <a:avLst/>
              </a:prstGeom>
              <a:blipFill>
                <a:blip r:embed="rId32"/>
                <a:stretch>
                  <a:fillRect l="-1339" t="-3409" r="-1339" b="-1022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5CD8A41-0703-AA3A-F4AE-0939421164EF}"/>
                  </a:ext>
                </a:extLst>
              </p:cNvPr>
              <p:cNvSpPr txBox="1"/>
              <p:nvPr/>
            </p:nvSpPr>
            <p:spPr>
              <a:xfrm>
                <a:off x="1167492" y="4329257"/>
                <a:ext cx="1466378" cy="11079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uk-UA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sz="22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𝑏</m:t>
                      </m:r>
                    </m:oMath>
                  </m:oMathPara>
                </a14:m>
                <a:endParaRPr lang="en-UA" sz="2200" dirty="0"/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35CD8A41-0703-AA3A-F4AE-093942116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7492" y="4329257"/>
                <a:ext cx="1466378" cy="1107996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B09FFC6-76BE-88E6-F42F-B2EBFCEFF569}"/>
              </a:ext>
            </a:extLst>
          </p:cNvPr>
          <p:cNvCxnSpPr>
            <a:cxnSpLocks/>
          </p:cNvCxnSpPr>
          <p:nvPr/>
        </p:nvCxnSpPr>
        <p:spPr>
          <a:xfrm>
            <a:off x="2523509" y="4475099"/>
            <a:ext cx="0" cy="823943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5CB0301-C821-ABAE-D9C6-2E891711FE55}"/>
                  </a:ext>
                </a:extLst>
              </p:cNvPr>
              <p:cNvSpPr txBox="1"/>
              <p:nvPr/>
            </p:nvSpPr>
            <p:spPr>
              <a:xfrm>
                <a:off x="2552430" y="4688363"/>
                <a:ext cx="1725845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2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5CB0301-C821-ABAE-D9C6-2E891711FE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430" y="4688363"/>
                <a:ext cx="1725845" cy="430887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FA03A21C-6269-1594-9AEE-C89D7D2FFBAF}"/>
              </a:ext>
            </a:extLst>
          </p:cNvPr>
          <p:cNvSpPr/>
          <p:nvPr/>
        </p:nvSpPr>
        <p:spPr>
          <a:xfrm>
            <a:off x="1175940" y="4325495"/>
            <a:ext cx="3022824" cy="1107996"/>
          </a:xfrm>
          <a:prstGeom prst="roundRect">
            <a:avLst>
              <a:gd name="adj" fmla="val 598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A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41E4E7D7-C4B9-0085-11EC-0927D3A5E904}"/>
              </a:ext>
            </a:extLst>
          </p:cNvPr>
          <p:cNvSpPr/>
          <p:nvPr/>
        </p:nvSpPr>
        <p:spPr>
          <a:xfrm>
            <a:off x="1167321" y="5564406"/>
            <a:ext cx="3031442" cy="1107996"/>
          </a:xfrm>
          <a:prstGeom prst="roundRect">
            <a:avLst>
              <a:gd name="adj" fmla="val 5985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A" sz="2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FB0B6DF-A2F9-A738-9FF5-259C19AE32AD}"/>
                  </a:ext>
                </a:extLst>
              </p:cNvPr>
              <p:cNvSpPr txBox="1"/>
              <p:nvPr/>
            </p:nvSpPr>
            <p:spPr>
              <a:xfrm>
                <a:off x="1668579" y="5722335"/>
                <a:ext cx="1466378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UA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𝑐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2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0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6FB0B6DF-A2F9-A738-9FF5-259C19AE3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8579" y="5722335"/>
                <a:ext cx="1466378" cy="738664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C0A7BD7-FC88-B33A-60F8-96EFA4573715}"/>
              </a:ext>
            </a:extLst>
          </p:cNvPr>
          <p:cNvCxnSpPr>
            <a:cxnSpLocks/>
          </p:cNvCxnSpPr>
          <p:nvPr/>
        </p:nvCxnSpPr>
        <p:spPr>
          <a:xfrm>
            <a:off x="2520351" y="5848258"/>
            <a:ext cx="0" cy="52086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4435DC2F-9056-8454-6D88-09568F65F360}"/>
                  </a:ext>
                </a:extLst>
              </p:cNvPr>
              <p:cNvSpPr txBox="1"/>
              <p:nvPr/>
            </p:nvSpPr>
            <p:spPr>
              <a:xfrm>
                <a:off x="2549273" y="5928292"/>
                <a:ext cx="1539224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uk-UA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тс</m:t>
                      </m:r>
                    </m:oMath>
                  </m:oMathPara>
                </a14:m>
                <a:endParaRPr lang="en-UA" sz="22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4435DC2F-9056-8454-6D88-09568F65F3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9273" y="5928292"/>
                <a:ext cx="1539224" cy="430887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Rounded Rectangle 104">
                <a:extLst>
                  <a:ext uri="{FF2B5EF4-FFF2-40B4-BE49-F238E27FC236}">
                    <a16:creationId xmlns:a16="http://schemas.microsoft.com/office/drawing/2014/main" id="{604D4548-C3C5-DC0D-5775-59353FDDB98B}"/>
                  </a:ext>
                </a:extLst>
              </p:cNvPr>
              <p:cNvSpPr/>
              <p:nvPr/>
            </p:nvSpPr>
            <p:spPr>
              <a:xfrm>
                <a:off x="7076661" y="5335109"/>
                <a:ext cx="5006326" cy="1456629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Доведіть методом від супротивного, що пряма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має з площиною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інших спільних точок.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5" name="Rounded Rectangle 104">
                <a:extLst>
                  <a:ext uri="{FF2B5EF4-FFF2-40B4-BE49-F238E27FC236}">
                    <a16:creationId xmlns:a16="http://schemas.microsoft.com/office/drawing/2014/main" id="{604D4548-C3C5-DC0D-5775-59353FDDB98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6661" y="5335109"/>
                <a:ext cx="5006326" cy="1456629"/>
              </a:xfrm>
              <a:prstGeom prst="roundRect">
                <a:avLst>
                  <a:gd name="adj" fmla="val 5985"/>
                </a:avLst>
              </a:prstGeom>
              <a:blipFill>
                <a:blip r:embed="rId37"/>
                <a:stretch>
                  <a:fillRect l="-1010" t="-855" r="-1010" b="-6838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B202946D-4765-9C99-7058-AB84BB85E44F}"/>
              </a:ext>
            </a:extLst>
          </p:cNvPr>
          <p:cNvCxnSpPr>
            <a:cxnSpLocks/>
          </p:cNvCxnSpPr>
          <p:nvPr/>
        </p:nvCxnSpPr>
        <p:spPr>
          <a:xfrm>
            <a:off x="4290497" y="4338015"/>
            <a:ext cx="0" cy="2334387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E138EC02-8215-BDB2-6AB1-2B8529639718}"/>
                  </a:ext>
                </a:extLst>
              </p:cNvPr>
              <p:cNvSpPr txBox="1"/>
              <p:nvPr/>
            </p:nvSpPr>
            <p:spPr>
              <a:xfrm>
                <a:off x="4475070" y="4637903"/>
                <a:ext cx="2014396" cy="1785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Отже,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спільна точка прямої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площини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E138EC02-8215-BDB2-6AB1-2B8529639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070" y="4637903"/>
                <a:ext cx="2014396" cy="1785104"/>
              </a:xfrm>
              <a:prstGeom prst="rect">
                <a:avLst/>
              </a:prstGeom>
              <a:blipFill>
                <a:blip r:embed="rId38"/>
                <a:stretch>
                  <a:fillRect t="-2837"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1547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"/>
                            </p:stCondLst>
                            <p:childTnLst>
                              <p:par>
                                <p:cTn id="1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8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113" grpId="1" animBg="1"/>
      <p:bldP spid="72" grpId="0" animBg="1"/>
      <p:bldP spid="16" grpId="0" animBg="1"/>
      <p:bldP spid="2" grpId="0"/>
      <p:bldP spid="4" grpId="0" animBg="1"/>
      <p:bldP spid="15" grpId="0" animBg="1"/>
      <p:bldP spid="39" grpId="0"/>
      <p:bldP spid="40" grpId="0"/>
      <p:bldP spid="53" grpId="0" animBg="1"/>
      <p:bldP spid="54" grpId="0" animBg="1"/>
      <p:bldP spid="55" grpId="0"/>
      <p:bldP spid="56" grpId="0"/>
      <p:bldP spid="57" grpId="0"/>
      <p:bldP spid="58" grpId="0"/>
      <p:bldP spid="59" grpId="0"/>
      <p:bldP spid="61" grpId="0"/>
      <p:bldP spid="62" grpId="0"/>
      <p:bldP spid="66" grpId="0"/>
      <p:bldP spid="69" grpId="0" animBg="1"/>
      <p:bldP spid="70" grpId="0" animBg="1"/>
      <p:bldP spid="71" grpId="0"/>
      <p:bldP spid="103" grpId="0"/>
      <p:bldP spid="105" grpId="0" animBg="1"/>
      <p:bldP spid="1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605942" y="195366"/>
            <a:ext cx="4039483" cy="834173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5</a:t>
            </a:r>
          </a:p>
          <a:p>
            <a:pPr algn="ctr"/>
            <a:r>
              <a:rPr lang="uk-UA" sz="18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(ознака паралельності прямих)</a:t>
            </a:r>
            <a:endParaRPr lang="en-UA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867058E-7248-9272-4AC8-AB81ABF90569}"/>
              </a:ext>
            </a:extLst>
          </p:cNvPr>
          <p:cNvSpPr/>
          <p:nvPr/>
        </p:nvSpPr>
        <p:spPr>
          <a:xfrm>
            <a:off x="5539409" y="195368"/>
            <a:ext cx="6449439" cy="834172"/>
          </a:xfrm>
          <a:prstGeom prst="roundRect">
            <a:avLst>
              <a:gd name="adj" fmla="val 58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Дві прямі, паралельні третій прямій, паралельні між собою.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9627D-E8B4-F871-99EC-BB5B6D44AEBD}"/>
              </a:ext>
            </a:extLst>
          </p:cNvPr>
          <p:cNvSpPr txBox="1"/>
          <p:nvPr/>
        </p:nvSpPr>
        <p:spPr>
          <a:xfrm>
            <a:off x="1165799" y="1223408"/>
            <a:ext cx="208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53FE2D-98B5-9C9F-AFAA-951895ED881D}"/>
                  </a:ext>
                </a:extLst>
              </p:cNvPr>
              <p:cNvSpPr txBox="1"/>
              <p:nvPr/>
            </p:nvSpPr>
            <p:spPr>
              <a:xfrm>
                <a:off x="10696107" y="3405385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53FE2D-98B5-9C9F-AFAA-951895ED8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6107" y="3405385"/>
                <a:ext cx="60752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2B176B-1AFB-0CFC-1E3C-BC6E51D94F49}"/>
              </a:ext>
            </a:extLst>
          </p:cNvPr>
          <p:cNvCxnSpPr>
            <a:cxnSpLocks/>
          </p:cNvCxnSpPr>
          <p:nvPr/>
        </p:nvCxnSpPr>
        <p:spPr>
          <a:xfrm flipV="1">
            <a:off x="8187192" y="2117727"/>
            <a:ext cx="787862" cy="18091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8A2F92-5BD0-E47E-9C70-1AD2A13D5F1D}"/>
              </a:ext>
            </a:extLst>
          </p:cNvPr>
          <p:cNvCxnSpPr>
            <a:cxnSpLocks/>
          </p:cNvCxnSpPr>
          <p:nvPr/>
        </p:nvCxnSpPr>
        <p:spPr>
          <a:xfrm>
            <a:off x="8204033" y="3926841"/>
            <a:ext cx="300943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9ECB45-6E6B-E714-4161-77E4D62C1A7E}"/>
              </a:ext>
            </a:extLst>
          </p:cNvPr>
          <p:cNvCxnSpPr>
            <a:cxnSpLocks/>
          </p:cNvCxnSpPr>
          <p:nvPr/>
        </p:nvCxnSpPr>
        <p:spPr>
          <a:xfrm flipV="1">
            <a:off x="11213467" y="2104178"/>
            <a:ext cx="787862" cy="18091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39BB8C-EF8B-2F7C-07D2-63A677F51B44}"/>
              </a:ext>
            </a:extLst>
          </p:cNvPr>
          <p:cNvCxnSpPr>
            <a:cxnSpLocks/>
          </p:cNvCxnSpPr>
          <p:nvPr/>
        </p:nvCxnSpPr>
        <p:spPr>
          <a:xfrm>
            <a:off x="8975054" y="2113102"/>
            <a:ext cx="300943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AA8C1C-508B-1CEF-063F-35E26B49D804}"/>
              </a:ext>
            </a:extLst>
          </p:cNvPr>
          <p:cNvCxnSpPr>
            <a:cxnSpLocks/>
          </p:cNvCxnSpPr>
          <p:nvPr/>
        </p:nvCxnSpPr>
        <p:spPr>
          <a:xfrm flipV="1">
            <a:off x="8991894" y="3139270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EF2BA4-11E1-8491-8A2E-65C4BE56CF12}"/>
              </a:ext>
            </a:extLst>
          </p:cNvPr>
          <p:cNvCxnSpPr>
            <a:cxnSpLocks/>
          </p:cNvCxnSpPr>
          <p:nvPr/>
        </p:nvCxnSpPr>
        <p:spPr>
          <a:xfrm flipV="1">
            <a:off x="9276044" y="2376941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3D777A4-203B-DF3E-5801-95677EAC1314}"/>
              </a:ext>
            </a:extLst>
          </p:cNvPr>
          <p:cNvCxnSpPr>
            <a:cxnSpLocks/>
          </p:cNvCxnSpPr>
          <p:nvPr/>
        </p:nvCxnSpPr>
        <p:spPr>
          <a:xfrm flipV="1">
            <a:off x="8474534" y="1479852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B6A119-A8E9-A8EB-A412-006FA6F51CCA}"/>
                  </a:ext>
                </a:extLst>
              </p:cNvPr>
              <p:cNvSpPr txBox="1"/>
              <p:nvPr/>
            </p:nvSpPr>
            <p:spPr>
              <a:xfrm>
                <a:off x="9147633" y="218700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B6A119-A8E9-A8EB-A412-006FA6F51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633" y="218700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968E1F-C80E-ED09-E8E9-5080F78EDD82}"/>
                  </a:ext>
                </a:extLst>
              </p:cNvPr>
              <p:cNvSpPr txBox="1"/>
              <p:nvPr/>
            </p:nvSpPr>
            <p:spPr>
              <a:xfrm>
                <a:off x="8894720" y="295474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968E1F-C80E-ED09-E8E9-5080F78ED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720" y="2954748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09868F-6EBC-BD96-3F54-412362E26B37}"/>
                  </a:ext>
                </a:extLst>
              </p:cNvPr>
              <p:cNvSpPr txBox="1"/>
              <p:nvPr/>
            </p:nvSpPr>
            <p:spPr>
              <a:xfrm>
                <a:off x="8190924" y="130255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09868F-6EBC-BD96-3F54-412362E26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0924" y="130255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E45EFC-A0CE-4D2A-BBFB-02DD405D1661}"/>
                  </a:ext>
                </a:extLst>
              </p:cNvPr>
              <p:cNvSpPr txBox="1"/>
              <p:nvPr/>
            </p:nvSpPr>
            <p:spPr>
              <a:xfrm>
                <a:off x="7692887" y="4130983"/>
                <a:ext cx="44991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E45EFC-A0CE-4D2A-BBFB-02DD405D1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887" y="4130983"/>
                <a:ext cx="4499113" cy="461665"/>
              </a:xfrm>
              <a:prstGeom prst="rect">
                <a:avLst/>
              </a:prstGeom>
              <a:blipFill>
                <a:blip r:embed="rId28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2523319D-66EA-A121-9F67-9EF8486D9769}"/>
                  </a:ext>
                </a:extLst>
              </p:cNvPr>
              <p:cNvSpPr/>
              <p:nvPr/>
            </p:nvSpPr>
            <p:spPr>
              <a:xfrm>
                <a:off x="1171716" y="2236330"/>
                <a:ext cx="5841202" cy="1105413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Позначимо точку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прямій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Т1 через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точку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можемо провести площину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2523319D-66EA-A121-9F67-9EF8486D97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2236330"/>
                <a:ext cx="5841202" cy="1105413"/>
              </a:xfrm>
              <a:prstGeom prst="roundRect">
                <a:avLst>
                  <a:gd name="adj" fmla="val 5985"/>
                </a:avLst>
              </a:prstGeom>
              <a:blipFill>
                <a:blip r:embed="rId29"/>
                <a:stretch>
                  <a:fillRect l="-866" t="-2247" r="-866" b="-1011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C5C327CC-4CB0-0ADA-357A-D1CF246F63D0}"/>
              </a:ext>
            </a:extLst>
          </p:cNvPr>
          <p:cNvSpPr/>
          <p:nvPr/>
        </p:nvSpPr>
        <p:spPr>
          <a:xfrm>
            <a:off x="10758374" y="313362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46B2DA-9A73-19F2-00A2-7242DDCE42EB}"/>
                  </a:ext>
                </a:extLst>
              </p:cNvPr>
              <p:cNvSpPr txBox="1"/>
              <p:nvPr/>
            </p:nvSpPr>
            <p:spPr>
              <a:xfrm>
                <a:off x="10801811" y="27028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46B2DA-9A73-19F2-00A2-7242DDCE4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1811" y="2702847"/>
                <a:ext cx="436945" cy="461665"/>
              </a:xfrm>
              <a:prstGeom prst="rect">
                <a:avLst/>
              </a:prstGeom>
              <a:blipFill>
                <a:blip r:embed="rId30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EC988FD-3B16-59E1-29F2-DA6CE1501564}"/>
                  </a:ext>
                </a:extLst>
              </p:cNvPr>
              <p:cNvSpPr txBox="1"/>
              <p:nvPr/>
            </p:nvSpPr>
            <p:spPr>
              <a:xfrm>
                <a:off x="1165800" y="1677110"/>
                <a:ext cx="61803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Нехай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доведемо, що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EC988FD-3B16-59E1-29F2-DA6CE1501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800" y="1677110"/>
                <a:ext cx="6180365" cy="430887"/>
              </a:xfrm>
              <a:prstGeom prst="rect">
                <a:avLst/>
              </a:prstGeom>
              <a:blipFill>
                <a:blip r:embed="rId31"/>
                <a:stretch>
                  <a:fillRect l="-1230" t="-8571" b="-2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8E030D2F-8ED4-A4AA-24DF-8643E6192D50}"/>
                  </a:ext>
                </a:extLst>
              </p:cNvPr>
              <p:cNvSpPr/>
              <p:nvPr/>
            </p:nvSpPr>
            <p:spPr>
              <a:xfrm>
                <a:off x="1171716" y="3538545"/>
                <a:ext cx="5841202" cy="536302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Припустимо, що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23" name="Rounded Rectangle 22">
                <a:extLst>
                  <a:ext uri="{FF2B5EF4-FFF2-40B4-BE49-F238E27FC236}">
                    <a16:creationId xmlns:a16="http://schemas.microsoft.com/office/drawing/2014/main" id="{8E030D2F-8ED4-A4AA-24DF-8643E6192D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3538545"/>
                <a:ext cx="5841202" cy="536302"/>
              </a:xfrm>
              <a:prstGeom prst="roundRect">
                <a:avLst>
                  <a:gd name="adj" fmla="val 5985"/>
                </a:avLst>
              </a:prstGeom>
              <a:blipFill>
                <a:blip r:embed="rId32"/>
                <a:stretch>
                  <a:fillRect l="-1082" b="-1111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CC18232-E42A-F8AB-0330-B21850F2A578}"/>
                  </a:ext>
                </a:extLst>
              </p:cNvPr>
              <p:cNvSpPr txBox="1"/>
              <p:nvPr/>
            </p:nvSpPr>
            <p:spPr>
              <a:xfrm>
                <a:off x="1165799" y="4158125"/>
                <a:ext cx="146637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𝑏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𝑐</m:t>
                      </m:r>
                    </m:oMath>
                  </m:oMathPara>
                </a14:m>
                <a:endParaRPr lang="en-UA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𝑏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𝛼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𝑀</m:t>
                      </m:r>
                    </m:oMath>
                  </m:oMathPara>
                </a14:m>
                <a:endParaRPr lang="en-US" sz="22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CC18232-E42A-F8AB-0330-B21850F2A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799" y="4158125"/>
                <a:ext cx="1466378" cy="769441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CB4EE5-0C13-5CDE-4062-CE05B02F6305}"/>
                  </a:ext>
                </a:extLst>
              </p:cNvPr>
              <p:cNvSpPr txBox="1"/>
              <p:nvPr/>
            </p:nvSpPr>
            <p:spPr>
              <a:xfrm>
                <a:off x="2632177" y="4172111"/>
                <a:ext cx="3612835" cy="8040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За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Т4 </m:t>
                          </m:r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пряма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також перетинає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CB4EE5-0C13-5CDE-4062-CE05B02F6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177" y="4172111"/>
                <a:ext cx="3612835" cy="804003"/>
              </a:xfrm>
              <a:prstGeom prst="rect">
                <a:avLst/>
              </a:prstGeom>
              <a:blipFill>
                <a:blip r:embed="rId3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BA3B4D-BD50-EA55-C717-F491B3B7A4EC}"/>
              </a:ext>
            </a:extLst>
          </p:cNvPr>
          <p:cNvCxnSpPr>
            <a:cxnSpLocks/>
          </p:cNvCxnSpPr>
          <p:nvPr/>
        </p:nvCxnSpPr>
        <p:spPr>
          <a:xfrm>
            <a:off x="2559357" y="4295368"/>
            <a:ext cx="0" cy="52086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67CC22B-2186-EDC0-D781-852E0081C034}"/>
                  </a:ext>
                </a:extLst>
              </p:cNvPr>
              <p:cNvSpPr txBox="1"/>
              <p:nvPr/>
            </p:nvSpPr>
            <p:spPr>
              <a:xfrm>
                <a:off x="1165799" y="5029834"/>
                <a:ext cx="146637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𝑐</m:t>
                      </m:r>
                    </m:oMath>
                  </m:oMathPara>
                </a14:m>
                <a:endParaRPr lang="en-UA" sz="2200" dirty="0"/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𝑐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𝛼</m:t>
                      </m:r>
                    </m:oMath>
                  </m:oMathPara>
                </a14:m>
                <a:endParaRPr lang="en-US" sz="22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F67CC22B-2186-EDC0-D781-852E0081C0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799" y="5029834"/>
                <a:ext cx="1466378" cy="769441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B2BD71A-D07F-46C9-5E62-66269DDF25C6}"/>
                  </a:ext>
                </a:extLst>
              </p:cNvPr>
              <p:cNvSpPr txBox="1"/>
              <p:nvPr/>
            </p:nvSpPr>
            <p:spPr>
              <a:xfrm>
                <a:off x="2632177" y="5043820"/>
                <a:ext cx="3612835" cy="8040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За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Т4 </m:t>
                          </m:r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пряма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також перетинає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B2BD71A-D07F-46C9-5E62-66269DDF25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177" y="5043820"/>
                <a:ext cx="3612835" cy="804003"/>
              </a:xfrm>
              <a:prstGeom prst="rect">
                <a:avLst/>
              </a:prstGeom>
              <a:blipFill>
                <a:blip r:embed="rId36"/>
                <a:stretch>
                  <a:fillRect b="-1076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966982D-EE69-3FD1-1647-DDE707205B84}"/>
              </a:ext>
            </a:extLst>
          </p:cNvPr>
          <p:cNvCxnSpPr>
            <a:cxnSpLocks/>
          </p:cNvCxnSpPr>
          <p:nvPr/>
        </p:nvCxnSpPr>
        <p:spPr>
          <a:xfrm>
            <a:off x="2559357" y="5167077"/>
            <a:ext cx="0" cy="52086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B2339D4-E165-DFD8-6B1D-F8FBF9B288CB}"/>
                  </a:ext>
                </a:extLst>
              </p:cNvPr>
              <p:cNvSpPr txBox="1"/>
              <p:nvPr/>
            </p:nvSpPr>
            <p:spPr>
              <a:xfrm>
                <a:off x="1165799" y="5938342"/>
                <a:ext cx="146637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𝛼</m:t>
                      </m:r>
                    </m:oMath>
                  </m:oMathPara>
                </a14:m>
                <a:endParaRPr lang="en-US" sz="220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Verdana" panose="020B060403050404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⊂</m:t>
                      </m:r>
                      <m:r>
                        <a:rPr lang="en-US" sz="22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𝛼</m:t>
                      </m:r>
                    </m:oMath>
                  </m:oMathPara>
                </a14:m>
                <a:endParaRPr lang="en-US" sz="22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B2339D4-E165-DFD8-6B1D-F8FBF9B288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799" y="5938342"/>
                <a:ext cx="1466378" cy="769441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D452F5A-80AA-4950-E73F-AC43AF685929}"/>
                  </a:ext>
                </a:extLst>
              </p:cNvPr>
              <p:cNvSpPr txBox="1"/>
              <p:nvPr/>
            </p:nvSpPr>
            <p:spPr>
              <a:xfrm>
                <a:off x="2632176" y="5952328"/>
                <a:ext cx="4465309" cy="8072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Прийшли до суперечності,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тому припущення хибне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3D452F5A-80AA-4950-E73F-AC43AF6859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176" y="5952328"/>
                <a:ext cx="4465309" cy="807209"/>
              </a:xfrm>
              <a:prstGeom prst="rect">
                <a:avLst/>
              </a:prstGeom>
              <a:blipFill>
                <a:blip r:embed="rId38"/>
                <a:stretch>
                  <a:fillRect t="-6154" b="-1076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1A65566D-0D5F-3AF6-1D7E-505BB2A34AFF}"/>
              </a:ext>
            </a:extLst>
          </p:cNvPr>
          <p:cNvCxnSpPr>
            <a:cxnSpLocks/>
          </p:cNvCxnSpPr>
          <p:nvPr/>
        </p:nvCxnSpPr>
        <p:spPr>
          <a:xfrm>
            <a:off x="2559357" y="6075585"/>
            <a:ext cx="0" cy="520860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6AAF5F5-8754-193B-8022-2B8420B746D2}"/>
                  </a:ext>
                </a:extLst>
              </p:cNvPr>
              <p:cNvSpPr txBox="1"/>
              <p:nvPr/>
            </p:nvSpPr>
            <p:spPr>
              <a:xfrm>
                <a:off x="7114745" y="6140488"/>
                <a:ext cx="146637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86AAF5F5-8754-193B-8022-2B8420B74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4745" y="6140488"/>
                <a:ext cx="1466378" cy="430887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432289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16" grpId="0" animBg="1"/>
      <p:bldP spid="2" grpId="0"/>
      <p:bldP spid="5" grpId="0"/>
      <p:bldP spid="13" grpId="0"/>
      <p:bldP spid="14" grpId="0"/>
      <p:bldP spid="17" grpId="0"/>
      <p:bldP spid="18" grpId="0"/>
      <p:bldP spid="19" grpId="0" animBg="1"/>
      <p:bldP spid="20" grpId="0" animBg="1"/>
      <p:bldP spid="21" grpId="0"/>
      <p:bldP spid="22" grpId="0"/>
      <p:bldP spid="23" grpId="0" animBg="1"/>
      <p:bldP spid="25" grpId="0"/>
      <p:bldP spid="26" grpId="0"/>
      <p:bldP spid="41" grpId="0"/>
      <p:bldP spid="43" grpId="0"/>
      <p:bldP spid="45" grpId="0"/>
      <p:bldP spid="46" grpId="0"/>
      <p:bldP spid="6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605942" y="195366"/>
            <a:ext cx="4039483" cy="834173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5</a:t>
            </a:r>
          </a:p>
          <a:p>
            <a:pPr algn="ctr"/>
            <a:r>
              <a:rPr lang="uk-UA" sz="18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(ознака паралельності прямих)</a:t>
            </a:r>
            <a:endParaRPr lang="en-UA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867058E-7248-9272-4AC8-AB81ABF90569}"/>
              </a:ext>
            </a:extLst>
          </p:cNvPr>
          <p:cNvSpPr/>
          <p:nvPr/>
        </p:nvSpPr>
        <p:spPr>
          <a:xfrm>
            <a:off x="5539409" y="195368"/>
            <a:ext cx="6449439" cy="834172"/>
          </a:xfrm>
          <a:prstGeom prst="roundRect">
            <a:avLst>
              <a:gd name="adj" fmla="val 58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Дві прямі, паралельні третій прямій, паралельні між собою.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9627D-E8B4-F871-99EC-BB5B6D44AEBD}"/>
              </a:ext>
            </a:extLst>
          </p:cNvPr>
          <p:cNvSpPr txBox="1"/>
          <p:nvPr/>
        </p:nvSpPr>
        <p:spPr>
          <a:xfrm>
            <a:off x="1165799" y="1223408"/>
            <a:ext cx="2086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53FE2D-98B5-9C9F-AFAA-951895ED881D}"/>
                  </a:ext>
                </a:extLst>
              </p:cNvPr>
              <p:cNvSpPr txBox="1"/>
              <p:nvPr/>
            </p:nvSpPr>
            <p:spPr>
              <a:xfrm>
                <a:off x="10696107" y="3405385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553FE2D-98B5-9C9F-AFAA-951895ED8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6107" y="3405385"/>
                <a:ext cx="60752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B2B176B-1AFB-0CFC-1E3C-BC6E51D94F49}"/>
              </a:ext>
            </a:extLst>
          </p:cNvPr>
          <p:cNvCxnSpPr>
            <a:cxnSpLocks/>
          </p:cNvCxnSpPr>
          <p:nvPr/>
        </p:nvCxnSpPr>
        <p:spPr>
          <a:xfrm flipV="1">
            <a:off x="8187192" y="2117727"/>
            <a:ext cx="787862" cy="18091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8A2F92-5BD0-E47E-9C70-1AD2A13D5F1D}"/>
              </a:ext>
            </a:extLst>
          </p:cNvPr>
          <p:cNvCxnSpPr>
            <a:cxnSpLocks/>
          </p:cNvCxnSpPr>
          <p:nvPr/>
        </p:nvCxnSpPr>
        <p:spPr>
          <a:xfrm>
            <a:off x="8204033" y="3926841"/>
            <a:ext cx="300943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C9ECB45-6E6B-E714-4161-77E4D62C1A7E}"/>
              </a:ext>
            </a:extLst>
          </p:cNvPr>
          <p:cNvCxnSpPr>
            <a:cxnSpLocks/>
          </p:cNvCxnSpPr>
          <p:nvPr/>
        </p:nvCxnSpPr>
        <p:spPr>
          <a:xfrm flipV="1">
            <a:off x="11213467" y="2104178"/>
            <a:ext cx="787862" cy="18091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639BB8C-EF8B-2F7C-07D2-63A677F51B44}"/>
              </a:ext>
            </a:extLst>
          </p:cNvPr>
          <p:cNvCxnSpPr>
            <a:cxnSpLocks/>
          </p:cNvCxnSpPr>
          <p:nvPr/>
        </p:nvCxnSpPr>
        <p:spPr>
          <a:xfrm>
            <a:off x="8975054" y="2113102"/>
            <a:ext cx="3009435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2AA8C1C-508B-1CEF-063F-35E26B49D804}"/>
              </a:ext>
            </a:extLst>
          </p:cNvPr>
          <p:cNvCxnSpPr>
            <a:cxnSpLocks/>
          </p:cNvCxnSpPr>
          <p:nvPr/>
        </p:nvCxnSpPr>
        <p:spPr>
          <a:xfrm flipV="1">
            <a:off x="8991894" y="3139270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EF2BA4-11E1-8491-8A2E-65C4BE56CF12}"/>
              </a:ext>
            </a:extLst>
          </p:cNvPr>
          <p:cNvCxnSpPr>
            <a:cxnSpLocks/>
          </p:cNvCxnSpPr>
          <p:nvPr/>
        </p:nvCxnSpPr>
        <p:spPr>
          <a:xfrm flipV="1">
            <a:off x="9276044" y="2376941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3D777A4-203B-DF3E-5801-95677EAC1314}"/>
              </a:ext>
            </a:extLst>
          </p:cNvPr>
          <p:cNvCxnSpPr>
            <a:cxnSpLocks/>
          </p:cNvCxnSpPr>
          <p:nvPr/>
        </p:nvCxnSpPr>
        <p:spPr>
          <a:xfrm flipV="1">
            <a:off x="8474534" y="1479852"/>
            <a:ext cx="2221573" cy="2895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B6A119-A8E9-A8EB-A412-006FA6F51CCA}"/>
                  </a:ext>
                </a:extLst>
              </p:cNvPr>
              <p:cNvSpPr txBox="1"/>
              <p:nvPr/>
            </p:nvSpPr>
            <p:spPr>
              <a:xfrm>
                <a:off x="9147633" y="2187003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AB6A119-A8E9-A8EB-A412-006FA6F51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7633" y="2187003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968E1F-C80E-ED09-E8E9-5080F78EDD82}"/>
                  </a:ext>
                </a:extLst>
              </p:cNvPr>
              <p:cNvSpPr txBox="1"/>
              <p:nvPr/>
            </p:nvSpPr>
            <p:spPr>
              <a:xfrm>
                <a:off x="8894720" y="295474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7968E1F-C80E-ED09-E8E9-5080F78EDD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4720" y="2954748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09868F-6EBC-BD96-3F54-412362E26B37}"/>
                  </a:ext>
                </a:extLst>
              </p:cNvPr>
              <p:cNvSpPr txBox="1"/>
              <p:nvPr/>
            </p:nvSpPr>
            <p:spPr>
              <a:xfrm>
                <a:off x="8190924" y="130255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с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809868F-6EBC-BD96-3F54-412362E26B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0924" y="130255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E45EFC-A0CE-4D2A-BBFB-02DD405D1661}"/>
                  </a:ext>
                </a:extLst>
              </p:cNvPr>
              <p:cNvSpPr txBox="1"/>
              <p:nvPr/>
            </p:nvSpPr>
            <p:spPr>
              <a:xfrm>
                <a:off x="7692887" y="4130983"/>
                <a:ext cx="44991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𝑐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8E45EFC-A0CE-4D2A-BBFB-02DD405D1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2887" y="4130983"/>
                <a:ext cx="4499113" cy="461665"/>
              </a:xfrm>
              <a:prstGeom prst="rect">
                <a:avLst/>
              </a:prstGeom>
              <a:blipFill>
                <a:blip r:embed="rId28"/>
                <a:stretch>
                  <a:fillRect t="-10811" b="-2973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C5C327CC-4CB0-0ADA-357A-D1CF246F63D0}"/>
              </a:ext>
            </a:extLst>
          </p:cNvPr>
          <p:cNvSpPr/>
          <p:nvPr/>
        </p:nvSpPr>
        <p:spPr>
          <a:xfrm>
            <a:off x="10758374" y="313362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46B2DA-9A73-19F2-00A2-7242DDCE42EB}"/>
                  </a:ext>
                </a:extLst>
              </p:cNvPr>
              <p:cNvSpPr txBox="1"/>
              <p:nvPr/>
            </p:nvSpPr>
            <p:spPr>
              <a:xfrm>
                <a:off x="10801811" y="270284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4E46B2DA-9A73-19F2-00A2-7242DDCE42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1811" y="2702847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EC988FD-3B16-59E1-29F2-DA6CE1501564}"/>
                  </a:ext>
                </a:extLst>
              </p:cNvPr>
              <p:cNvSpPr txBox="1"/>
              <p:nvPr/>
            </p:nvSpPr>
            <p:spPr>
              <a:xfrm>
                <a:off x="1165801" y="1867556"/>
                <a:ext cx="584120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Припустимо, що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∦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вони перетинаються в деякій точці. 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EC988FD-3B16-59E1-29F2-DA6CE1501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801" y="1867556"/>
                <a:ext cx="5841202" cy="769441"/>
              </a:xfrm>
              <a:prstGeom prst="rect">
                <a:avLst/>
              </a:prstGeom>
              <a:blipFill>
                <a:blip r:embed="rId30"/>
                <a:stretch>
                  <a:fillRect l="-1302" t="-3226" b="-1451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CC18232-E42A-F8AB-0330-B21850F2A578}"/>
                  </a:ext>
                </a:extLst>
              </p:cNvPr>
              <p:cNvSpPr txBox="1"/>
              <p:nvPr/>
            </p:nvSpPr>
            <p:spPr>
              <a:xfrm>
                <a:off x="1165799" y="3027215"/>
                <a:ext cx="1078634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𝑐</m:t>
                      </m:r>
                    </m:oMath>
                  </m:oMathPara>
                </a14:m>
                <a:endParaRPr lang="uk-UA" sz="2400" dirty="0">
                  <a:solidFill>
                    <a:schemeClr val="bg1"/>
                  </a:solidFill>
                  <a:ea typeface="Cambria Math" panose="02040503050406030204" pitchFamily="18" charset="0"/>
                  <a:cs typeface="Verdana" panose="020B060403050404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𝑏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𝑐</m:t>
                      </m:r>
                    </m:oMath>
                  </m:oMathPara>
                </a14:m>
                <a:endParaRPr lang="en-US" sz="2400" dirty="0">
                  <a:solidFill>
                    <a:schemeClr val="bg1"/>
                  </a:solidFill>
                  <a:ea typeface="Cambria Math" panose="02040503050406030204" pitchFamily="18" charset="0"/>
                  <a:cs typeface="Verdana" panose="020B060403050404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𝑎</m:t>
                      </m:r>
                      <m:r>
                        <a:rPr lang="en-US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𝑏</m:t>
                      </m:r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CC18232-E42A-F8AB-0330-B21850F2A5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799" y="3027215"/>
                <a:ext cx="1078634" cy="1200329"/>
              </a:xfrm>
              <a:prstGeom prst="rect">
                <a:avLst/>
              </a:prstGeom>
              <a:blipFill>
                <a:blip r:embed="rId31"/>
                <a:stretch>
                  <a:fillRect l="-116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CB4EE5-0C13-5CDE-4062-CE05B02F6305}"/>
                  </a:ext>
                </a:extLst>
              </p:cNvPr>
              <p:cNvSpPr txBox="1"/>
              <p:nvPr/>
            </p:nvSpPr>
            <p:spPr>
              <a:xfrm>
                <a:off x="2234785" y="3038210"/>
                <a:ext cx="4216112" cy="11111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uk-UA" sz="2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uk-UA" sz="22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Через одну точку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uk-UA" sz="220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проходятьдві прямі,</m:t>
                              </m:r>
                            </m:e>
                          </m:eqArr>
                        </m:num>
                        <m:den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що паралельні прямій</m:t>
                          </m:r>
                          <m:r>
                            <a:rPr lang="uk-UA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5CB4EE5-0C13-5CDE-4062-CE05B02F63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4785" y="3038210"/>
                <a:ext cx="4216112" cy="1111138"/>
              </a:xfrm>
              <a:prstGeom prst="rect">
                <a:avLst/>
              </a:prstGeom>
              <a:blipFill>
                <a:blip r:embed="rId32"/>
                <a:stretch>
                  <a:fillRect l="-1506" t="-6818" b="-90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83BA3B4D-BD50-EA55-C717-F491B3B7A4EC}"/>
              </a:ext>
            </a:extLst>
          </p:cNvPr>
          <p:cNvCxnSpPr>
            <a:cxnSpLocks/>
          </p:cNvCxnSpPr>
          <p:nvPr/>
        </p:nvCxnSpPr>
        <p:spPr>
          <a:xfrm>
            <a:off x="2084344" y="3164458"/>
            <a:ext cx="0" cy="909113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588A4B-2DD9-D59A-3ECB-300160BA38E3}"/>
                  </a:ext>
                </a:extLst>
              </p:cNvPr>
              <p:cNvSpPr txBox="1"/>
              <p:nvPr/>
            </p:nvSpPr>
            <p:spPr>
              <a:xfrm>
                <a:off x="6133022" y="3440792"/>
                <a:ext cx="70039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7588A4B-2DD9-D59A-3ECB-300160BA38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3022" y="3440792"/>
                <a:ext cx="700399" cy="430887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193D811-617B-D6A2-FE23-6A7241A5694C}"/>
                  </a:ext>
                </a:extLst>
              </p:cNvPr>
              <p:cNvSpPr txBox="1"/>
              <p:nvPr/>
            </p:nvSpPr>
            <p:spPr>
              <a:xfrm>
                <a:off x="2244433" y="4447644"/>
                <a:ext cx="3612835" cy="8107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20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О</m:t>
                          </m:r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триманий висновок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суперечить Т3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F193D811-617B-D6A2-FE23-6A7241A56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433" y="4447644"/>
                <a:ext cx="3612835" cy="810735"/>
              </a:xfrm>
              <a:prstGeom prst="rect">
                <a:avLst/>
              </a:prstGeom>
              <a:blipFill>
                <a:blip r:embed="rId34"/>
                <a:stretch>
                  <a:fillRect t="-6154" b="-1076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5E5227-10B0-6C6E-809B-87E78B8BBBF8}"/>
                  </a:ext>
                </a:extLst>
              </p:cNvPr>
              <p:cNvSpPr txBox="1"/>
              <p:nvPr/>
            </p:nvSpPr>
            <p:spPr>
              <a:xfrm>
                <a:off x="1174221" y="5622070"/>
                <a:ext cx="5841202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Отже,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 </m:t>
                    </m:r>
                    <m:r>
                      <a:rPr lang="uk-UA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і 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5E5227-10B0-6C6E-809B-87E78B8BBB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221" y="5622070"/>
                <a:ext cx="5841202" cy="430887"/>
              </a:xfrm>
              <a:prstGeom prst="rect">
                <a:avLst/>
              </a:prstGeom>
              <a:blipFill>
                <a:blip r:embed="rId35"/>
                <a:stretch>
                  <a:fillRect l="-1302" t="-8571" b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B6EC5D40-248B-A04A-F2A2-D1D8B12F6748}"/>
              </a:ext>
            </a:extLst>
          </p:cNvPr>
          <p:cNvSpPr txBox="1"/>
          <p:nvPr/>
        </p:nvSpPr>
        <p:spPr>
          <a:xfrm>
            <a:off x="9903051" y="6225293"/>
            <a:ext cx="1939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7124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/>
      <p:bldP spid="26" grpId="0"/>
      <p:bldP spid="15" grpId="0"/>
      <p:bldP spid="29" grpId="0"/>
      <p:bldP spid="31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2A015141-23C7-E443-F350-499C3C318C9B}"/>
              </a:ext>
            </a:extLst>
          </p:cNvPr>
          <p:cNvSpPr/>
          <p:nvPr/>
        </p:nvSpPr>
        <p:spPr>
          <a:xfrm>
            <a:off x="1605942" y="93766"/>
            <a:ext cx="2200735" cy="1531834"/>
          </a:xfrm>
          <a:prstGeom prst="roundRect">
            <a:avLst>
              <a:gd name="adj" fmla="val 3562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 6</a:t>
            </a:r>
          </a:p>
          <a:p>
            <a:pPr algn="ctr"/>
            <a:r>
              <a:rPr lang="uk-UA" sz="1800" dirty="0">
                <a:solidFill>
                  <a:srgbClr val="FFFF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(ознака мимобіжності прямих)</a:t>
            </a:r>
            <a:endParaRPr lang="en-UA" dirty="0">
              <a:solidFill>
                <a:srgbClr val="FFFF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E867058E-7248-9272-4AC8-AB81ABF90569}"/>
              </a:ext>
            </a:extLst>
          </p:cNvPr>
          <p:cNvSpPr/>
          <p:nvPr/>
        </p:nvSpPr>
        <p:spPr>
          <a:xfrm>
            <a:off x="3657601" y="93767"/>
            <a:ext cx="8331248" cy="1531833"/>
          </a:xfrm>
          <a:prstGeom prst="roundRect">
            <a:avLst>
              <a:gd name="adj" fmla="val 587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одна пряма лежить у деякій площині, а друга пряма перетинає цю площину в точці, що не належить першій прямій, то такі дві прямі мимобіжні.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569627D-E8B4-F871-99EC-BB5B6D44AEBD}"/>
              </a:ext>
            </a:extLst>
          </p:cNvPr>
          <p:cNvSpPr txBox="1"/>
          <p:nvPr/>
        </p:nvSpPr>
        <p:spPr>
          <a:xfrm>
            <a:off x="1165800" y="1660491"/>
            <a:ext cx="2483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Доведення: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56ED3B6-8881-322F-5D0E-E1A2517F5672}"/>
              </a:ext>
            </a:extLst>
          </p:cNvPr>
          <p:cNvCxnSpPr>
            <a:cxnSpLocks/>
          </p:cNvCxnSpPr>
          <p:nvPr/>
        </p:nvCxnSpPr>
        <p:spPr>
          <a:xfrm flipV="1">
            <a:off x="8574697" y="2599695"/>
            <a:ext cx="663519" cy="152359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C8FDDCF-B258-F8AF-BF36-3515E360A3B0}"/>
              </a:ext>
            </a:extLst>
          </p:cNvPr>
          <p:cNvCxnSpPr>
            <a:cxnSpLocks/>
          </p:cNvCxnSpPr>
          <p:nvPr/>
        </p:nvCxnSpPr>
        <p:spPr>
          <a:xfrm>
            <a:off x="8588880" y="4123289"/>
            <a:ext cx="25344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D09789-5A5C-39E9-2EEC-C7A0A12310F2}"/>
                  </a:ext>
                </a:extLst>
              </p:cNvPr>
              <p:cNvSpPr txBox="1"/>
              <p:nvPr/>
            </p:nvSpPr>
            <p:spPr>
              <a:xfrm>
                <a:off x="8574784" y="3595602"/>
                <a:ext cx="60752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8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3D09789-5A5C-39E9-2EEC-C7A0A12310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4784" y="3595602"/>
                <a:ext cx="607527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487FDC1-A118-B378-FF78-2AA76BEC6C89}"/>
              </a:ext>
            </a:extLst>
          </p:cNvPr>
          <p:cNvCxnSpPr>
            <a:cxnSpLocks/>
          </p:cNvCxnSpPr>
          <p:nvPr/>
        </p:nvCxnSpPr>
        <p:spPr>
          <a:xfrm flipV="1">
            <a:off x="11123357" y="2588284"/>
            <a:ext cx="663519" cy="152359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823E2A2-A12A-5E7F-1410-BF9A8345674A}"/>
              </a:ext>
            </a:extLst>
          </p:cNvPr>
          <p:cNvCxnSpPr>
            <a:cxnSpLocks/>
          </p:cNvCxnSpPr>
          <p:nvPr/>
        </p:nvCxnSpPr>
        <p:spPr>
          <a:xfrm>
            <a:off x="9238216" y="2595800"/>
            <a:ext cx="25344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C2E84E1-D94F-0D9B-3215-704A5B1A816D}"/>
              </a:ext>
            </a:extLst>
          </p:cNvPr>
          <p:cNvCxnSpPr>
            <a:cxnSpLocks/>
          </p:cNvCxnSpPr>
          <p:nvPr/>
        </p:nvCxnSpPr>
        <p:spPr>
          <a:xfrm flipV="1">
            <a:off x="9556752" y="1968806"/>
            <a:ext cx="413153" cy="128525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3765E06-B500-CAF3-E0BB-A50762B6A8FB}"/>
              </a:ext>
            </a:extLst>
          </p:cNvPr>
          <p:cNvCxnSpPr>
            <a:cxnSpLocks/>
          </p:cNvCxnSpPr>
          <p:nvPr/>
        </p:nvCxnSpPr>
        <p:spPr>
          <a:xfrm flipV="1">
            <a:off x="9277046" y="3253995"/>
            <a:ext cx="279727" cy="870186"/>
          </a:xfrm>
          <a:prstGeom prst="line">
            <a:avLst/>
          </a:prstGeom>
          <a:ln w="28575" cap="rnd">
            <a:solidFill>
              <a:srgbClr val="FFFF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090B59-CD52-6245-3F13-73B8F966495D}"/>
              </a:ext>
            </a:extLst>
          </p:cNvPr>
          <p:cNvCxnSpPr>
            <a:cxnSpLocks/>
          </p:cNvCxnSpPr>
          <p:nvPr/>
        </p:nvCxnSpPr>
        <p:spPr>
          <a:xfrm flipV="1">
            <a:off x="9100415" y="4123289"/>
            <a:ext cx="176631" cy="54947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04E653EB-BFB4-A9CF-A419-898EBBA57E70}"/>
              </a:ext>
            </a:extLst>
          </p:cNvPr>
          <p:cNvSpPr/>
          <p:nvPr/>
        </p:nvSpPr>
        <p:spPr>
          <a:xfrm rot="20853483">
            <a:off x="9504374" y="320202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3F77EE0-0FB8-BEBD-DC45-02DF2DCADA9D}"/>
              </a:ext>
            </a:extLst>
          </p:cNvPr>
          <p:cNvCxnSpPr>
            <a:cxnSpLocks/>
          </p:cNvCxnSpPr>
          <p:nvPr/>
        </p:nvCxnSpPr>
        <p:spPr>
          <a:xfrm flipV="1">
            <a:off x="10218968" y="2786595"/>
            <a:ext cx="904389" cy="115901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AE022E-A412-D413-541C-58958E46215D}"/>
                  </a:ext>
                </a:extLst>
              </p:cNvPr>
              <p:cNvSpPr txBox="1"/>
              <p:nvPr/>
            </p:nvSpPr>
            <p:spPr>
              <a:xfrm>
                <a:off x="10255530" y="366173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C7AE022E-A412-D413-541C-58958E4621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5530" y="3661734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r="-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AC679C9-67BB-0B0F-C2FD-A45109093D1C}"/>
                  </a:ext>
                </a:extLst>
              </p:cNvPr>
              <p:cNvSpPr txBox="1"/>
              <p:nvPr/>
            </p:nvSpPr>
            <p:spPr>
              <a:xfrm>
                <a:off x="9171379" y="287911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AC679C9-67BB-0B0F-C2FD-A45109093D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1379" y="2879110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Oval 18">
            <a:extLst>
              <a:ext uri="{FF2B5EF4-FFF2-40B4-BE49-F238E27FC236}">
                <a16:creationId xmlns:a16="http://schemas.microsoft.com/office/drawing/2014/main" id="{BC14CB07-ADCD-96AB-95CA-7B9D9BC73933}"/>
              </a:ext>
            </a:extLst>
          </p:cNvPr>
          <p:cNvSpPr/>
          <p:nvPr/>
        </p:nvSpPr>
        <p:spPr>
          <a:xfrm rot="20853483">
            <a:off x="10448325" y="353080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8C8FDE77-FC32-F367-B31A-F5A82EA82BEA}"/>
              </a:ext>
            </a:extLst>
          </p:cNvPr>
          <p:cNvSpPr/>
          <p:nvPr/>
        </p:nvSpPr>
        <p:spPr>
          <a:xfrm rot="20853483">
            <a:off x="10950887" y="288883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BE3CEBE-7445-F3D0-D3F5-B2B1D490D07F}"/>
                  </a:ext>
                </a:extLst>
              </p:cNvPr>
              <p:cNvSpPr txBox="1"/>
              <p:nvPr/>
            </p:nvSpPr>
            <p:spPr>
              <a:xfrm>
                <a:off x="10101835" y="315768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6BE3CEBE-7445-F3D0-D3F5-B2B1D490D0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1835" y="3157680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46D35A-FDF1-BDBD-42D5-1B7198734BB0}"/>
                  </a:ext>
                </a:extLst>
              </p:cNvPr>
              <p:cNvSpPr txBox="1"/>
              <p:nvPr/>
            </p:nvSpPr>
            <p:spPr>
              <a:xfrm>
                <a:off x="10649721" y="252409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646D35A-FDF1-BDBD-42D5-1B7198734B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9721" y="2524094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>
            <a:extLst>
              <a:ext uri="{FF2B5EF4-FFF2-40B4-BE49-F238E27FC236}">
                <a16:creationId xmlns:a16="http://schemas.microsoft.com/office/drawing/2014/main" id="{4144408E-54EF-CCAD-0556-3DC6D83665D1}"/>
              </a:ext>
            </a:extLst>
          </p:cNvPr>
          <p:cNvSpPr/>
          <p:nvPr/>
        </p:nvSpPr>
        <p:spPr>
          <a:xfrm rot="20853483">
            <a:off x="9857894" y="209943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D8B48F0-6956-C2AB-8B75-06B1C2715C9A}"/>
                  </a:ext>
                </a:extLst>
              </p:cNvPr>
              <p:cNvSpPr txBox="1"/>
              <p:nvPr/>
            </p:nvSpPr>
            <p:spPr>
              <a:xfrm>
                <a:off x="9493407" y="178975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6D8B48F0-6956-C2AB-8B75-06B1C2715C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3407" y="1789751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503616-647D-DDF9-6480-3CE8280301DA}"/>
                  </a:ext>
                </a:extLst>
              </p:cNvPr>
              <p:cNvSpPr txBox="1"/>
              <p:nvPr/>
            </p:nvSpPr>
            <p:spPr>
              <a:xfrm>
                <a:off x="1165800" y="2086869"/>
                <a:ext cx="618036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Нехай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∈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𝐶𝐷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4503616-647D-DDF9-6480-3CE8280301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800" y="2086869"/>
                <a:ext cx="6180365" cy="430887"/>
              </a:xfrm>
              <a:prstGeom prst="rect">
                <a:avLst/>
              </a:prstGeom>
              <a:blipFill>
                <a:blip r:embed="rId30"/>
                <a:stretch>
                  <a:fillRect l="-1230" t="-8571" b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454DDFA4-8AE4-4E72-B385-21941FCFBBA1}"/>
                  </a:ext>
                </a:extLst>
              </p:cNvPr>
              <p:cNvSpPr/>
              <p:nvPr/>
            </p:nvSpPr>
            <p:spPr>
              <a:xfrm>
                <a:off x="1171716" y="2545611"/>
                <a:ext cx="5841202" cy="781619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Припустимо, що</a:t>
                </a:r>
                <a:r>
                  <a:rPr lang="en-US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𝐶𝐷</m:t>
                    </m:r>
                  </m:oMath>
                </a14:m>
                <a:r>
                  <a:rPr lang="en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мимобіжні. Нехай вони лежать у площині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7" name="Rounded Rectangle 26">
                <a:extLst>
                  <a:ext uri="{FF2B5EF4-FFF2-40B4-BE49-F238E27FC236}">
                    <a16:creationId xmlns:a16="http://schemas.microsoft.com/office/drawing/2014/main" id="{454DDFA4-8AE4-4E72-B385-21941FCFBB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1716" y="2545611"/>
                <a:ext cx="5841202" cy="781619"/>
              </a:xfrm>
              <a:prstGeom prst="roundRect">
                <a:avLst>
                  <a:gd name="adj" fmla="val 5985"/>
                </a:avLst>
              </a:prstGeom>
              <a:blipFill>
                <a:blip r:embed="rId31"/>
                <a:stretch>
                  <a:fillRect l="-866" t="-3175" r="-1082" b="-1428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EED175D3-D3C9-270F-513B-566100B0E86D}"/>
                  </a:ext>
                </a:extLst>
              </p:cNvPr>
              <p:cNvSpPr/>
              <p:nvPr/>
            </p:nvSpPr>
            <p:spPr>
              <a:xfrm>
                <a:off x="1164877" y="3494914"/>
                <a:ext cx="3695358" cy="1149039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 Т1 площину </a:t>
                </a:r>
                <a14:m>
                  <m:oMath xmlns:m="http://schemas.openxmlformats.org/officeDocument/2006/math">
                    <m:r>
                      <a:rPr lang="uk-UA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можна задати єдино прямою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точкою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EED175D3-D3C9-270F-513B-566100B0E8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877" y="3494914"/>
                <a:ext cx="3695358" cy="1149039"/>
              </a:xfrm>
              <a:prstGeom prst="roundRect">
                <a:avLst>
                  <a:gd name="adj" fmla="val 5985"/>
                </a:avLst>
              </a:prstGeom>
              <a:blipFill>
                <a:blip r:embed="rId32"/>
                <a:stretch>
                  <a:fillRect l="-1365" r="-1365" b="-6452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904CD629-5B91-C0E9-6E37-20C4D90029B8}"/>
                  </a:ext>
                </a:extLst>
              </p:cNvPr>
              <p:cNvSpPr/>
              <p:nvPr/>
            </p:nvSpPr>
            <p:spPr>
              <a:xfrm>
                <a:off x="1164876" y="4811637"/>
                <a:ext cx="3695358" cy="1149039"/>
              </a:xfrm>
              <a:prstGeom prst="roundRect">
                <a:avLst>
                  <a:gd name="adj" fmla="val 5985"/>
                </a:avLst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Площина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проходить через пряму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точку 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𝐶</m:t>
                    </m:r>
                  </m:oMath>
                </a14:m>
                <a:r>
                  <a:rPr lang="uk-UA" sz="22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Rounded Rectangle 44">
                <a:extLst>
                  <a:ext uri="{FF2B5EF4-FFF2-40B4-BE49-F238E27FC236}">
                    <a16:creationId xmlns:a16="http://schemas.microsoft.com/office/drawing/2014/main" id="{904CD629-5B91-C0E9-6E37-20C4D90029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4876" y="4811637"/>
                <a:ext cx="3695358" cy="1149039"/>
              </a:xfrm>
              <a:prstGeom prst="roundRect">
                <a:avLst>
                  <a:gd name="adj" fmla="val 5985"/>
                </a:avLst>
              </a:prstGeom>
              <a:blipFill>
                <a:blip r:embed="rId33"/>
                <a:stretch>
                  <a:fillRect l="-1365" t="-1087" r="-1365" b="-760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15BA808-5EB1-849A-CB85-A2ED88F1C810}"/>
              </a:ext>
            </a:extLst>
          </p:cNvPr>
          <p:cNvCxnSpPr>
            <a:cxnSpLocks/>
          </p:cNvCxnSpPr>
          <p:nvPr/>
        </p:nvCxnSpPr>
        <p:spPr>
          <a:xfrm>
            <a:off x="4976631" y="3519838"/>
            <a:ext cx="0" cy="2440838"/>
          </a:xfrm>
          <a:prstGeom prst="line">
            <a:avLst/>
          </a:prstGeom>
          <a:ln w="1270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BB529B-0028-6C90-BE93-B9228579F3F2}"/>
                  </a:ext>
                </a:extLst>
              </p:cNvPr>
              <p:cNvSpPr txBox="1"/>
              <p:nvPr/>
            </p:nvSpPr>
            <p:spPr>
              <a:xfrm>
                <a:off x="4971802" y="4311430"/>
                <a:ext cx="2601816" cy="7446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Площини </m:t>
                          </m:r>
                          <m:r>
                            <m:rPr>
                              <m:sty m:val="p"/>
                            </m:rPr>
                            <a:rPr lang="el-GR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α</m:t>
                          </m:r>
                          <m: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і</m:t>
                          </m:r>
                          <m:r>
                            <a:rPr lang="uk-UA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uk-UA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𝛽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збігаються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1DBB529B-0028-6C90-BE93-B9228579F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1802" y="4311430"/>
                <a:ext cx="2601816" cy="744627"/>
              </a:xfrm>
              <a:prstGeom prst="rect">
                <a:avLst/>
              </a:prstGeom>
              <a:blipFill>
                <a:blip r:embed="rId34"/>
                <a:stretch>
                  <a:fillRect t="-8475" b="-1186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E22FD95-3F37-B6C0-E4D2-89076A72FA6F}"/>
                  </a:ext>
                </a:extLst>
              </p:cNvPr>
              <p:cNvSpPr txBox="1"/>
              <p:nvPr/>
            </p:nvSpPr>
            <p:spPr>
              <a:xfrm>
                <a:off x="7346165" y="4510087"/>
                <a:ext cx="700399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8E22FD95-3F37-B6C0-E4D2-89076A72FA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6165" y="4510087"/>
                <a:ext cx="700399" cy="430887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4822E84-D2BF-991A-0C1E-6F5BDFCA0BD5}"/>
                  </a:ext>
                </a:extLst>
              </p:cNvPr>
              <p:cNvSpPr txBox="1"/>
              <p:nvPr/>
            </p:nvSpPr>
            <p:spPr>
              <a:xfrm>
                <a:off x="5048311" y="5232623"/>
                <a:ext cx="2601816" cy="1089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eqArr>
                            <m:eqArrPr>
                              <m:ctrlPr>
                                <a:rPr lang="uk-UA" sz="22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nor/>
                                </m:rPr>
                                <a:rPr lang="uk-UA" sz="220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О</m:t>
                              </m:r>
                              <m:r>
                                <m:rPr>
                                  <m:nor/>
                                </m:rPr>
                                <a:rPr lang="uk-UA" sz="22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тримали</m:t>
                              </m:r>
                            </m:e>
                            <m:e>
                              <m:r>
                                <m:rPr>
                                  <m:nor/>
                                </m:rPr>
                                <a:rPr lang="uk-UA" sz="22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протиріччя</m:t>
                              </m:r>
                              <m:r>
                                <a:rPr lang="uk-UA" sz="22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,</m:t>
                              </m:r>
                            </m:e>
                          </m:eqArr>
                        </m:num>
                        <m:den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бо</m:t>
                          </m:r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𝐶𝐷</m:t>
                          </m:r>
                          <m: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∉</m:t>
                          </m:r>
                          <m: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54822E84-D2BF-991A-0C1E-6F5BDFCA0B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311" y="5232623"/>
                <a:ext cx="2601816" cy="1089016"/>
              </a:xfrm>
              <a:prstGeom prst="rect">
                <a:avLst/>
              </a:prstGeom>
              <a:blipFill>
                <a:blip r:embed="rId36"/>
                <a:stretch>
                  <a:fillRect b="-1149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072D3EC-12F4-6F78-4F65-6E33179D320F}"/>
                  </a:ext>
                </a:extLst>
              </p:cNvPr>
              <p:cNvSpPr txBox="1"/>
              <p:nvPr/>
            </p:nvSpPr>
            <p:spPr>
              <a:xfrm>
                <a:off x="7254301" y="5459155"/>
                <a:ext cx="3869055" cy="8107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f>
                        <m:fPr>
                          <m:type m:val="noBar"/>
                          <m:ctrlPr>
                            <a:rPr lang="en-US" sz="2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Припущення хибне,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uk-UA" sz="2200" b="0" i="0" smtClean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п</m:t>
                          </m:r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рямі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𝐴𝐵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і</m:t>
                          </m:r>
                          <m:r>
                            <a:rPr lang="uk-UA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a:rPr lang="en-US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𝐶𝐷</m:t>
                          </m:r>
                          <m:r>
                            <a:rPr lang="en-US" sz="2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uk-UA" sz="2200" i="0">
                              <a:solidFill>
                                <a:schemeClr val="bg1"/>
                              </a:solidFill>
                              <a:latin typeface="Verdana" panose="020B0604030504040204" pitchFamily="34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мимобіжні</m:t>
                          </m:r>
                        </m:den>
                      </m:f>
                    </m:oMath>
                  </m:oMathPara>
                </a14:m>
                <a:endParaRPr lang="en-US" sz="2200" b="0" i="1" dirty="0">
                  <a:solidFill>
                    <a:schemeClr val="bg1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F072D3EC-12F4-6F78-4F65-6E33179D3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301" y="5459155"/>
                <a:ext cx="3869055" cy="810735"/>
              </a:xfrm>
              <a:prstGeom prst="rect">
                <a:avLst/>
              </a:prstGeom>
              <a:blipFill>
                <a:blip r:embed="rId37"/>
                <a:stretch>
                  <a:fillRect t="-7813" b="-125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7" name="TextBox 106">
            <a:extLst>
              <a:ext uri="{FF2B5EF4-FFF2-40B4-BE49-F238E27FC236}">
                <a16:creationId xmlns:a16="http://schemas.microsoft.com/office/drawing/2014/main" id="{BC61D7BD-5211-3EC1-B91D-F9B63AC6EA4A}"/>
              </a:ext>
            </a:extLst>
          </p:cNvPr>
          <p:cNvSpPr txBox="1"/>
          <p:nvPr/>
        </p:nvSpPr>
        <p:spPr>
          <a:xfrm>
            <a:off x="10252840" y="6396335"/>
            <a:ext cx="1939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4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49886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4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7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5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16" grpId="0" animBg="1"/>
      <p:bldP spid="2" grpId="0"/>
      <p:bldP spid="7" grpId="0"/>
      <p:bldP spid="13" grpId="0" animBg="1"/>
      <p:bldP spid="17" grpId="0"/>
      <p:bldP spid="18" grpId="0"/>
      <p:bldP spid="19" grpId="0" animBg="1"/>
      <p:bldP spid="21" grpId="0" animBg="1"/>
      <p:bldP spid="22" grpId="0"/>
      <p:bldP spid="23" grpId="0"/>
      <p:bldP spid="24" grpId="0" animBg="1"/>
      <p:bldP spid="25" grpId="0"/>
      <p:bldP spid="26" grpId="0"/>
      <p:bldP spid="27" grpId="0" animBg="1"/>
      <p:bldP spid="41" grpId="0" animBg="1"/>
      <p:bldP spid="45" grpId="0" animBg="1"/>
      <p:bldP spid="63" grpId="0"/>
      <p:bldP spid="65" grpId="0"/>
      <p:bldP spid="67" grpId="0"/>
      <p:bldP spid="104" grpId="0"/>
      <p:bldP spid="1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B3C2004E-C3AA-47ED-C977-17EE5BAF3184}"/>
              </a:ext>
            </a:extLst>
          </p:cNvPr>
          <p:cNvCxnSpPr>
            <a:cxnSpLocks/>
          </p:cNvCxnSpPr>
          <p:nvPr/>
        </p:nvCxnSpPr>
        <p:spPr>
          <a:xfrm flipH="1">
            <a:off x="2578276" y="4408081"/>
            <a:ext cx="3841215" cy="14238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400B5254-AC03-F7E5-7761-F765D96CB1C2}"/>
              </a:ext>
            </a:extLst>
          </p:cNvPr>
          <p:cNvCxnSpPr>
            <a:cxnSpLocks/>
          </p:cNvCxnSpPr>
          <p:nvPr/>
        </p:nvCxnSpPr>
        <p:spPr>
          <a:xfrm flipH="1">
            <a:off x="3719444" y="4203622"/>
            <a:ext cx="2690536" cy="147615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337C85BA-AEAD-6097-A645-9E2E659107A8}"/>
              </a:ext>
            </a:extLst>
          </p:cNvPr>
          <p:cNvGrpSpPr/>
          <p:nvPr/>
        </p:nvGrpSpPr>
        <p:grpSpPr>
          <a:xfrm>
            <a:off x="2321010" y="3568957"/>
            <a:ext cx="826621" cy="2027605"/>
            <a:chOff x="2321010" y="3568957"/>
            <a:chExt cx="826621" cy="2027605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E13C982-9236-1A59-5517-35F5B2B5D104}"/>
                </a:ext>
              </a:extLst>
            </p:cNvPr>
            <p:cNvCxnSpPr>
              <a:cxnSpLocks/>
            </p:cNvCxnSpPr>
            <p:nvPr/>
          </p:nvCxnSpPr>
          <p:spPr>
            <a:xfrm>
              <a:off x="2321010" y="5522669"/>
              <a:ext cx="257266" cy="7389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8AB46C6D-32C7-6179-3F62-02779E82C2E5}"/>
                </a:ext>
              </a:extLst>
            </p:cNvPr>
            <p:cNvCxnSpPr>
              <a:cxnSpLocks/>
            </p:cNvCxnSpPr>
            <p:nvPr/>
          </p:nvCxnSpPr>
          <p:spPr>
            <a:xfrm>
              <a:off x="2890365" y="3568957"/>
              <a:ext cx="257266" cy="7389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4C94A816-71B1-68B7-E5CE-2CA595F40BC9}"/>
              </a:ext>
            </a:extLst>
          </p:cNvPr>
          <p:cNvGrpSpPr/>
          <p:nvPr/>
        </p:nvGrpSpPr>
        <p:grpSpPr>
          <a:xfrm>
            <a:off x="3697164" y="3010964"/>
            <a:ext cx="1189151" cy="1405772"/>
            <a:chOff x="3697164" y="3010964"/>
            <a:chExt cx="1189151" cy="1405772"/>
          </a:xfrm>
        </p:grpSpPr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00DE224B-8710-31FF-DBDA-A2F7C4E9B2A8}"/>
                </a:ext>
              </a:extLst>
            </p:cNvPr>
            <p:cNvGrpSpPr/>
            <p:nvPr/>
          </p:nvGrpSpPr>
          <p:grpSpPr>
            <a:xfrm>
              <a:off x="3697164" y="3010964"/>
              <a:ext cx="267246" cy="222073"/>
              <a:chOff x="4345829" y="2715442"/>
              <a:chExt cx="267246" cy="222073"/>
            </a:xfrm>
          </p:grpSpPr>
          <p:cxnSp>
            <p:nvCxnSpPr>
              <p:cNvPr id="108" name="Straight Connector 107">
                <a:extLst>
                  <a:ext uri="{FF2B5EF4-FFF2-40B4-BE49-F238E27FC236}">
                    <a16:creationId xmlns:a16="http://schemas.microsoft.com/office/drawing/2014/main" id="{958FC2E6-A8BD-68D4-1E69-3F511CD69F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345829" y="2715442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CCDC7994-3AFE-4781-936C-6A372AC0766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406563" y="2778780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10CD9D9-DBBC-5930-D71C-32376AC591B0}"/>
                </a:ext>
              </a:extLst>
            </p:cNvPr>
            <p:cNvGrpSpPr/>
            <p:nvPr/>
          </p:nvGrpSpPr>
          <p:grpSpPr>
            <a:xfrm>
              <a:off x="4619069" y="4194663"/>
              <a:ext cx="267246" cy="222073"/>
              <a:chOff x="4209455" y="2559650"/>
              <a:chExt cx="267246" cy="222073"/>
            </a:xfrm>
          </p:grpSpPr>
          <p:cxnSp>
            <p:nvCxnSpPr>
              <p:cNvPr id="114" name="Straight Connector 113">
                <a:extLst>
                  <a:ext uri="{FF2B5EF4-FFF2-40B4-BE49-F238E27FC236}">
                    <a16:creationId xmlns:a16="http://schemas.microsoft.com/office/drawing/2014/main" id="{CC26C6CA-F65A-962C-87DA-2AE7C05F22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09455" y="2559650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Straight Connector 114">
                <a:extLst>
                  <a:ext uri="{FF2B5EF4-FFF2-40B4-BE49-F238E27FC236}">
                    <a16:creationId xmlns:a16="http://schemas.microsoft.com/office/drawing/2014/main" id="{4BE9F278-3F15-F2B7-D151-4771CD83F81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270189" y="2622988"/>
                <a:ext cx="206512" cy="15873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BA6B00A1-FFEB-DAE8-16A0-592D37EC3997}"/>
              </a:ext>
            </a:extLst>
          </p:cNvPr>
          <p:cNvGrpSpPr/>
          <p:nvPr/>
        </p:nvGrpSpPr>
        <p:grpSpPr>
          <a:xfrm>
            <a:off x="1845832" y="3106981"/>
            <a:ext cx="1034311" cy="1243434"/>
            <a:chOff x="1845832" y="3106981"/>
            <a:chExt cx="1034311" cy="1243434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DD3386C5-DA9C-21BE-FB1B-680D19B6CE74}"/>
                </a:ext>
              </a:extLst>
            </p:cNvPr>
            <p:cNvGrpSpPr/>
            <p:nvPr/>
          </p:nvGrpSpPr>
          <p:grpSpPr>
            <a:xfrm>
              <a:off x="2609759" y="3106981"/>
              <a:ext cx="270384" cy="245112"/>
              <a:chOff x="1355120" y="2793404"/>
              <a:chExt cx="309862" cy="280900"/>
            </a:xfrm>
          </p:grpSpPr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C81DA4C3-4F05-D93F-41D5-2031BEA343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55120" y="2906078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0" name="Straight Connector 119">
                <a:extLst>
                  <a:ext uri="{FF2B5EF4-FFF2-40B4-BE49-F238E27FC236}">
                    <a16:creationId xmlns:a16="http://schemas.microsoft.com/office/drawing/2014/main" id="{C97D9885-9B0B-3845-222E-291535144E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6552" y="2793404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Straight Connector 120">
                <a:extLst>
                  <a:ext uri="{FF2B5EF4-FFF2-40B4-BE49-F238E27FC236}">
                    <a16:creationId xmlns:a16="http://schemas.microsoft.com/office/drawing/2014/main" id="{64DD1070-D33C-3920-A8E9-DC40BB38476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3522" y="2848956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6794E5F1-BADF-D6B2-E464-AC77844926A1}"/>
                </a:ext>
              </a:extLst>
            </p:cNvPr>
            <p:cNvGrpSpPr/>
            <p:nvPr/>
          </p:nvGrpSpPr>
          <p:grpSpPr>
            <a:xfrm>
              <a:off x="1845832" y="4105303"/>
              <a:ext cx="270384" cy="245112"/>
              <a:chOff x="1355120" y="2793404"/>
              <a:chExt cx="309862" cy="280900"/>
            </a:xfrm>
          </p:grpSpPr>
          <p:cxnSp>
            <p:nvCxnSpPr>
              <p:cNvPr id="124" name="Straight Connector 123">
                <a:extLst>
                  <a:ext uri="{FF2B5EF4-FFF2-40B4-BE49-F238E27FC236}">
                    <a16:creationId xmlns:a16="http://schemas.microsoft.com/office/drawing/2014/main" id="{38031F0C-B06B-7592-67EB-0BA19CA7AA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55120" y="2906078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5" name="Straight Connector 124">
                <a:extLst>
                  <a:ext uri="{FF2B5EF4-FFF2-40B4-BE49-F238E27FC236}">
                    <a16:creationId xmlns:a16="http://schemas.microsoft.com/office/drawing/2014/main" id="{1BEE9682-AC4B-0174-C037-FE337CC31E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6552" y="2793404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Straight Connector 125">
                <a:extLst>
                  <a:ext uri="{FF2B5EF4-FFF2-40B4-BE49-F238E27FC236}">
                    <a16:creationId xmlns:a16="http://schemas.microsoft.com/office/drawing/2014/main" id="{9BE696F0-65A8-EF6A-8875-B7BD6E8F6A9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3522" y="2848956"/>
                <a:ext cx="218430" cy="168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D649A3CC-C3DB-5056-1C72-0854E3760C60}"/>
              </a:ext>
            </a:extLst>
          </p:cNvPr>
          <p:cNvCxnSpPr>
            <a:cxnSpLocks/>
          </p:cNvCxnSpPr>
          <p:nvPr/>
        </p:nvCxnSpPr>
        <p:spPr>
          <a:xfrm flipH="1">
            <a:off x="2403793" y="3474650"/>
            <a:ext cx="2298939" cy="1261307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92237551-9D81-F495-C6F8-D28C194128D8}"/>
              </a:ext>
            </a:extLst>
          </p:cNvPr>
          <p:cNvCxnSpPr>
            <a:cxnSpLocks/>
          </p:cNvCxnSpPr>
          <p:nvPr/>
        </p:nvCxnSpPr>
        <p:spPr>
          <a:xfrm>
            <a:off x="2272677" y="3426338"/>
            <a:ext cx="541189" cy="1304065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tangle 129">
            <a:extLst>
              <a:ext uri="{FF2B5EF4-FFF2-40B4-BE49-F238E27FC236}">
                <a16:creationId xmlns:a16="http://schemas.microsoft.com/office/drawing/2014/main" id="{2766F359-576A-BBDA-8DEC-B54FC6B9C501}"/>
              </a:ext>
            </a:extLst>
          </p:cNvPr>
          <p:cNvSpPr/>
          <p:nvPr/>
        </p:nvSpPr>
        <p:spPr>
          <a:xfrm>
            <a:off x="1117933" y="2147727"/>
            <a:ext cx="5559934" cy="4710273"/>
          </a:xfrm>
          <a:prstGeom prst="rect">
            <a:avLst/>
          </a:prstGeom>
          <a:solidFill>
            <a:srgbClr val="3A6E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548354" y="88935"/>
            <a:ext cx="1922221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568149" y="88936"/>
                <a:ext cx="8540272" cy="1461568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</m:oMath>
                </a14:m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належить площині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точки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</m:t>
                    </m:r>
                  </m:oMath>
                </a14:m>
                <a:r>
                  <a:rPr lang="en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</a:t>
                </a:r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𝑉</m:t>
                    </m:r>
                  </m:oMath>
                </a14:m>
                <a:r>
                  <a:rPr lang="uk-UA" sz="2800" i="1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𝐷𝐵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𝐷𝐴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Точка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належить відрізку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8149" y="88936"/>
                <a:ext cx="8540272" cy="1461568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187" t="-2609" r="-1187" b="-95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3458B2A-A2CD-F746-1762-40E5D71283B0}"/>
              </a:ext>
            </a:extLst>
          </p:cNvPr>
          <p:cNvSpPr/>
          <p:nvPr/>
        </p:nvSpPr>
        <p:spPr>
          <a:xfrm>
            <a:off x="7709861" y="226378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FF67978-2253-E1FB-C845-3438D71C2D88}"/>
                  </a:ext>
                </a:extLst>
              </p:cNvPr>
              <p:cNvSpPr/>
              <p:nvPr/>
            </p:nvSpPr>
            <p:spPr>
              <a:xfrm>
                <a:off x="8397645" y="226378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𝑁𝐷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Rounded Rectangle 5">
                <a:extLst>
                  <a:ext uri="{FF2B5EF4-FFF2-40B4-BE49-F238E27FC236}">
                    <a16:creationId xmlns:a16="http://schemas.microsoft.com/office/drawing/2014/main" id="{4FF67978-2253-E1FB-C845-3438D71C2D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226378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4"/>
                <a:stretch>
                  <a:fillRect t="-11364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590F64A5-C2DA-6F99-4CD6-E41A67B7B172}"/>
                  </a:ext>
                </a:extLst>
              </p:cNvPr>
              <p:cNvSpPr/>
              <p:nvPr/>
            </p:nvSpPr>
            <p:spPr>
              <a:xfrm>
                <a:off x="10358967" y="225692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𝑁𝐷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" name="Rounded Rectangle 6">
                <a:extLst>
                  <a:ext uri="{FF2B5EF4-FFF2-40B4-BE49-F238E27FC236}">
                    <a16:creationId xmlns:a16="http://schemas.microsoft.com/office/drawing/2014/main" id="{590F64A5-C2DA-6F99-4CD6-E41A67B7B1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225692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FE0D052-4CF8-719B-CA35-E286DF67AA61}"/>
              </a:ext>
            </a:extLst>
          </p:cNvPr>
          <p:cNvSpPr/>
          <p:nvPr/>
        </p:nvSpPr>
        <p:spPr>
          <a:xfrm>
            <a:off x="7709861" y="291924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B7E0678-8F40-5A0B-47BA-EFC8737C71F9}"/>
                  </a:ext>
                </a:extLst>
              </p:cNvPr>
              <p:cNvSpPr/>
              <p:nvPr/>
            </p:nvSpPr>
            <p:spPr>
              <a:xfrm>
                <a:off x="8397645" y="291924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𝑉𝑁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8B7E0678-8F40-5A0B-47BA-EFC8737C71F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291924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t="-8889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B5C6A226-B6AC-DC59-7C3B-BB0C0A520F8F}"/>
                  </a:ext>
                </a:extLst>
              </p:cNvPr>
              <p:cNvSpPr/>
              <p:nvPr/>
            </p:nvSpPr>
            <p:spPr>
              <a:xfrm>
                <a:off x="10358967" y="291238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𝑉𝑁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B5C6A226-B6AC-DC59-7C3B-BB0C0A520F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291238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7"/>
                <a:stretch>
                  <a:fillRect b="-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ACB3803-86EE-948E-57B3-B0B43573DFFE}"/>
              </a:ext>
            </a:extLst>
          </p:cNvPr>
          <p:cNvSpPr/>
          <p:nvPr/>
        </p:nvSpPr>
        <p:spPr>
          <a:xfrm>
            <a:off x="7709861" y="357470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FD6ACC5-C037-66DC-182F-8FF1459AD620}"/>
                  </a:ext>
                </a:extLst>
              </p:cNvPr>
              <p:cNvSpPr/>
              <p:nvPr/>
            </p:nvSpPr>
            <p:spPr>
              <a:xfrm>
                <a:off x="8397645" y="357470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𝑁𝐿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2FD6ACC5-C037-66DC-182F-8FF1459AD6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357470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8"/>
                <a:stretch>
                  <a:fillRect t="-11111" b="-2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C6473911-55C8-6887-E269-5078CF3AFFC9}"/>
                  </a:ext>
                </a:extLst>
              </p:cNvPr>
              <p:cNvSpPr/>
              <p:nvPr/>
            </p:nvSpPr>
            <p:spPr>
              <a:xfrm>
                <a:off x="10358967" y="356784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𝑁𝐿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∸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" name="Rounded Rectangle 14">
                <a:extLst>
                  <a:ext uri="{FF2B5EF4-FFF2-40B4-BE49-F238E27FC236}">
                    <a16:creationId xmlns:a16="http://schemas.microsoft.com/office/drawing/2014/main" id="{C6473911-55C8-6887-E269-5078CF3AFFC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356784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2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D3BEF1EE-FFA7-5C8C-F236-C896D0ABA81B}"/>
              </a:ext>
            </a:extLst>
          </p:cNvPr>
          <p:cNvSpPr/>
          <p:nvPr/>
        </p:nvSpPr>
        <p:spPr>
          <a:xfrm>
            <a:off x="7709861" y="4230160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B8C59882-70D1-5C09-0F58-88665B3AA7A9}"/>
                  </a:ext>
                </a:extLst>
              </p:cNvPr>
              <p:cNvSpPr/>
              <p:nvPr/>
            </p:nvSpPr>
            <p:spPr>
              <a:xfrm>
                <a:off x="8397645" y="4230160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𝑀𝑉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𝐵𝐴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B8C59882-70D1-5C09-0F58-88665B3AA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4230160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30"/>
                <a:stretch>
                  <a:fillRect t="-11364" b="-2727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3B29F158-31C2-3D2D-C7BD-00273833A1D5}"/>
                  </a:ext>
                </a:extLst>
              </p:cNvPr>
              <p:cNvSpPr/>
              <p:nvPr/>
            </p:nvSpPr>
            <p:spPr>
              <a:xfrm>
                <a:off x="10358967" y="4223309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𝑀𝑉</m:t>
                      </m:r>
                      <m:r>
                        <a:rPr lang="en-US" sz="2800" dirty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𝐵𝐴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" name="Rounded Rectangle 18">
                <a:extLst>
                  <a:ext uri="{FF2B5EF4-FFF2-40B4-BE49-F238E27FC236}">
                    <a16:creationId xmlns:a16="http://schemas.microsoft.com/office/drawing/2014/main" id="{3B29F158-31C2-3D2D-C7BD-00273833A1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4223309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31"/>
                <a:stretch>
                  <a:fillRect b="-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FE11BB5-63E4-08A8-CB6C-5DD20C1AC597}"/>
              </a:ext>
            </a:extLst>
          </p:cNvPr>
          <p:cNvCxnSpPr>
            <a:cxnSpLocks/>
          </p:cNvCxnSpPr>
          <p:nvPr/>
        </p:nvCxnSpPr>
        <p:spPr>
          <a:xfrm>
            <a:off x="1478781" y="4879767"/>
            <a:ext cx="3700051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5E6A954-6079-1F08-3542-8A937AD175CD}"/>
              </a:ext>
            </a:extLst>
          </p:cNvPr>
          <p:cNvCxnSpPr>
            <a:cxnSpLocks/>
          </p:cNvCxnSpPr>
          <p:nvPr/>
        </p:nvCxnSpPr>
        <p:spPr>
          <a:xfrm>
            <a:off x="1478781" y="4879767"/>
            <a:ext cx="686218" cy="165353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B814602-3923-47ED-6336-84347C16E5A7}"/>
              </a:ext>
            </a:extLst>
          </p:cNvPr>
          <p:cNvCxnSpPr>
            <a:cxnSpLocks/>
          </p:cNvCxnSpPr>
          <p:nvPr/>
        </p:nvCxnSpPr>
        <p:spPr>
          <a:xfrm flipH="1">
            <a:off x="2164999" y="4879766"/>
            <a:ext cx="3013833" cy="165353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5B9055C-3B6B-49C8-A3EE-94CFFB9302CE}"/>
              </a:ext>
            </a:extLst>
          </p:cNvPr>
          <p:cNvCxnSpPr>
            <a:cxnSpLocks/>
          </p:cNvCxnSpPr>
          <p:nvPr/>
        </p:nvCxnSpPr>
        <p:spPr>
          <a:xfrm flipV="1">
            <a:off x="1478781" y="2477617"/>
            <a:ext cx="1850025" cy="240214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FA0BDEBC-29FF-0597-D7AC-6A84E6BDEE61}"/>
              </a:ext>
            </a:extLst>
          </p:cNvPr>
          <p:cNvCxnSpPr>
            <a:cxnSpLocks/>
          </p:cNvCxnSpPr>
          <p:nvPr/>
        </p:nvCxnSpPr>
        <p:spPr>
          <a:xfrm flipV="1">
            <a:off x="2164999" y="2481345"/>
            <a:ext cx="1163807" cy="40519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73BD523D-248C-728F-9443-FC96A2C85B29}"/>
              </a:ext>
            </a:extLst>
          </p:cNvPr>
          <p:cNvCxnSpPr>
            <a:cxnSpLocks/>
          </p:cNvCxnSpPr>
          <p:nvPr/>
        </p:nvCxnSpPr>
        <p:spPr>
          <a:xfrm flipH="1" flipV="1">
            <a:off x="3332411" y="2477615"/>
            <a:ext cx="1846421" cy="24021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val 73">
            <a:extLst>
              <a:ext uri="{FF2B5EF4-FFF2-40B4-BE49-F238E27FC236}">
                <a16:creationId xmlns:a16="http://schemas.microsoft.com/office/drawing/2014/main" id="{ACDC615B-974C-D17D-E02E-2F58DBD4D2B8}"/>
              </a:ext>
            </a:extLst>
          </p:cNvPr>
          <p:cNvSpPr/>
          <p:nvPr/>
        </p:nvSpPr>
        <p:spPr>
          <a:xfrm>
            <a:off x="3271677" y="244801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E4E277BB-037F-55D8-9E75-FAFFE08F8167}"/>
              </a:ext>
            </a:extLst>
          </p:cNvPr>
          <p:cNvSpPr/>
          <p:nvPr/>
        </p:nvSpPr>
        <p:spPr>
          <a:xfrm>
            <a:off x="2330899" y="3642850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35C77F2-382A-E28C-26DA-7B836408353E}"/>
              </a:ext>
            </a:extLst>
          </p:cNvPr>
          <p:cNvSpPr/>
          <p:nvPr/>
        </p:nvSpPr>
        <p:spPr>
          <a:xfrm>
            <a:off x="4209643" y="365342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66052279-E91A-E8F2-8EB7-EFFA887B484C}"/>
              </a:ext>
            </a:extLst>
          </p:cNvPr>
          <p:cNvSpPr/>
          <p:nvPr/>
        </p:nvSpPr>
        <p:spPr>
          <a:xfrm>
            <a:off x="4807177" y="4409223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E3F96EAB-E22F-5383-6051-70428ABE58F1}"/>
              </a:ext>
            </a:extLst>
          </p:cNvPr>
          <p:cNvSpPr/>
          <p:nvPr/>
        </p:nvSpPr>
        <p:spPr>
          <a:xfrm>
            <a:off x="2681120" y="449213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9CE5A89-8066-0AD7-7C5A-B8E892F3D6D2}"/>
                  </a:ext>
                </a:extLst>
              </p:cNvPr>
              <p:cNvSpPr txBox="1"/>
              <p:nvPr/>
            </p:nvSpPr>
            <p:spPr>
              <a:xfrm>
                <a:off x="1765955" y="6376124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D9CE5A89-8066-0AD7-7C5A-B8E892F3D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5955" y="6376124"/>
                <a:ext cx="436945" cy="461665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3BC9AE2-5FF7-2A3B-AF0F-9F3A48A192B1}"/>
                  </a:ext>
                </a:extLst>
              </p:cNvPr>
              <p:cNvSpPr txBox="1"/>
              <p:nvPr/>
            </p:nvSpPr>
            <p:spPr>
              <a:xfrm>
                <a:off x="1060787" y="46489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93BC9AE2-5FF7-2A3B-AF0F-9F3A48A192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0787" y="4648932"/>
                <a:ext cx="436945" cy="461665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4D2BCA-D720-EB6A-290A-FDAA00C9EE19}"/>
                  </a:ext>
                </a:extLst>
              </p:cNvPr>
              <p:cNvSpPr txBox="1"/>
              <p:nvPr/>
            </p:nvSpPr>
            <p:spPr>
              <a:xfrm>
                <a:off x="5140931" y="464893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3" name="TextBox 82">
                <a:extLst>
                  <a:ext uri="{FF2B5EF4-FFF2-40B4-BE49-F238E27FC236}">
                    <a16:creationId xmlns:a16="http://schemas.microsoft.com/office/drawing/2014/main" id="{2F4D2BCA-D720-EB6A-290A-FDAA00C9EE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0931" y="4648932"/>
                <a:ext cx="436945" cy="461665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0A5DD0-74EF-2E23-EB21-9150AEE9665E}"/>
                  </a:ext>
                </a:extLst>
              </p:cNvPr>
              <p:cNvSpPr txBox="1"/>
              <p:nvPr/>
            </p:nvSpPr>
            <p:spPr>
              <a:xfrm>
                <a:off x="2965747" y="2023328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370A5DD0-74EF-2E23-EB21-9150AEE966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747" y="2023328"/>
                <a:ext cx="436945" cy="46166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A7A2E94-57B6-7B9D-F83B-F20A1CAD0EF5}"/>
                  </a:ext>
                </a:extLst>
              </p:cNvPr>
              <p:cNvSpPr txBox="1"/>
              <p:nvPr/>
            </p:nvSpPr>
            <p:spPr>
              <a:xfrm>
                <a:off x="1894182" y="337114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6A7A2E94-57B6-7B9D-F83B-F20A1CAD0E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182" y="3371145"/>
                <a:ext cx="436945" cy="461665"/>
              </a:xfrm>
              <a:prstGeom prst="rect">
                <a:avLst/>
              </a:prstGeom>
              <a:blipFill>
                <a:blip r:embed="rId36"/>
                <a:stretch>
                  <a:fillRect l="-2857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231134F-F3F5-A734-A685-E529C54D0E14}"/>
                  </a:ext>
                </a:extLst>
              </p:cNvPr>
              <p:cNvSpPr txBox="1"/>
              <p:nvPr/>
            </p:nvSpPr>
            <p:spPr>
              <a:xfrm>
                <a:off x="4151523" y="321974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2231134F-F3F5-A734-A685-E529C54D0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523" y="3219749"/>
                <a:ext cx="436945" cy="461665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74C4403-38DC-8197-6EBD-F59FE8B78795}"/>
                  </a:ext>
                </a:extLst>
              </p:cNvPr>
              <p:cNvSpPr txBox="1"/>
              <p:nvPr/>
            </p:nvSpPr>
            <p:spPr>
              <a:xfrm>
                <a:off x="2306227" y="419379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474C4403-38DC-8197-6EBD-F59FE8B787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227" y="4193797"/>
                <a:ext cx="436945" cy="461665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ABF8ED6-2C4D-E088-8520-9F4F6E54088F}"/>
                  </a:ext>
                </a:extLst>
              </p:cNvPr>
              <p:cNvSpPr txBox="1"/>
              <p:nvPr/>
            </p:nvSpPr>
            <p:spPr>
              <a:xfrm>
                <a:off x="4864305" y="406973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FABF8ED6-2C4D-E088-8520-9F4F6E540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4305" y="4069737"/>
                <a:ext cx="436945" cy="461665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Rounded Rectangle 95">
            <a:extLst>
              <a:ext uri="{FF2B5EF4-FFF2-40B4-BE49-F238E27FC236}">
                <a16:creationId xmlns:a16="http://schemas.microsoft.com/office/drawing/2014/main" id="{39C1B446-A1FB-47C4-FC05-79619E88C5B2}"/>
              </a:ext>
            </a:extLst>
          </p:cNvPr>
          <p:cNvSpPr/>
          <p:nvPr/>
        </p:nvSpPr>
        <p:spPr>
          <a:xfrm>
            <a:off x="7709861" y="4895332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7EDB6CE8-3386-72FB-38AD-44AF4DA879D1}"/>
                  </a:ext>
                </a:extLst>
              </p:cNvPr>
              <p:cNvSpPr/>
              <p:nvPr/>
            </p:nvSpPr>
            <p:spPr>
              <a:xfrm>
                <a:off x="8397645" y="4895332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𝑀𝐵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7" name="Rounded Rectangle 96">
                <a:extLst>
                  <a:ext uri="{FF2B5EF4-FFF2-40B4-BE49-F238E27FC236}">
                    <a16:creationId xmlns:a16="http://schemas.microsoft.com/office/drawing/2014/main" id="{7EDB6CE8-3386-72FB-38AD-44AF4DA879D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4895332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0"/>
                <a:stretch>
                  <a:fillRect t="-11111" b="-2444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5CA43A7A-C0EB-08AE-406B-BD197D8EE23D}"/>
                  </a:ext>
                </a:extLst>
              </p:cNvPr>
              <p:cNvSpPr/>
              <p:nvPr/>
            </p:nvSpPr>
            <p:spPr>
              <a:xfrm>
                <a:off x="10358967" y="4888481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𝑀𝐵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∸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8" name="Rounded Rectangle 97">
                <a:extLst>
                  <a:ext uri="{FF2B5EF4-FFF2-40B4-BE49-F238E27FC236}">
                    <a16:creationId xmlns:a16="http://schemas.microsoft.com/office/drawing/2014/main" id="{5CA43A7A-C0EB-08AE-406B-BD197D8EE23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4888481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1"/>
                <a:stretch>
                  <a:fillRect l="-7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8AB06FE-0258-2C37-1FBF-AF0C36DEED0F}"/>
              </a:ext>
            </a:extLst>
          </p:cNvPr>
          <p:cNvSpPr/>
          <p:nvPr/>
        </p:nvSpPr>
        <p:spPr>
          <a:xfrm>
            <a:off x="3568148" y="1625096"/>
            <a:ext cx="8540272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Зʼясуйте взаємне розміщення прямих:</a:t>
            </a:r>
          </a:p>
        </p:txBody>
      </p:sp>
      <p:sp>
        <p:nvSpPr>
          <p:cNvPr id="131" name="Rounded Rectangle 130">
            <a:extLst>
              <a:ext uri="{FF2B5EF4-FFF2-40B4-BE49-F238E27FC236}">
                <a16:creationId xmlns:a16="http://schemas.microsoft.com/office/drawing/2014/main" id="{B7CB7858-15D2-85AB-3AAB-98AA6E2D6DE4}"/>
              </a:ext>
            </a:extLst>
          </p:cNvPr>
          <p:cNvSpPr/>
          <p:nvPr/>
        </p:nvSpPr>
        <p:spPr>
          <a:xfrm>
            <a:off x="7709861" y="5545662"/>
            <a:ext cx="546651" cy="555410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endParaRPr lang="uk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Rounded Rectangle 131">
                <a:extLst>
                  <a:ext uri="{FF2B5EF4-FFF2-40B4-BE49-F238E27FC236}">
                    <a16:creationId xmlns:a16="http://schemas.microsoft.com/office/drawing/2014/main" id="{31400252-DB37-F14E-D567-10F6B7FE59DF}"/>
                  </a:ext>
                </a:extLst>
              </p:cNvPr>
              <p:cNvSpPr/>
              <p:nvPr/>
            </p:nvSpPr>
            <p:spPr>
              <a:xfrm>
                <a:off x="8397645" y="5545662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𝑉𝐿</m:t>
                    </m:r>
                  </m:oMath>
                </a14:m>
                <a:r>
                  <a:rPr lang="en-US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endParaRPr lang="uk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2" name="Rounded Rectangle 131">
                <a:extLst>
                  <a:ext uri="{FF2B5EF4-FFF2-40B4-BE49-F238E27FC236}">
                    <a16:creationId xmlns:a16="http://schemas.microsoft.com/office/drawing/2014/main" id="{31400252-DB37-F14E-D567-10F6B7FE59D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7645" y="5545662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2"/>
                <a:stretch>
                  <a:fillRect t="-8889" b="-2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07DD3E66-A358-DE5C-BEBB-12D04E8B8724}"/>
                  </a:ext>
                </a:extLst>
              </p:cNvPr>
              <p:cNvSpPr/>
              <p:nvPr/>
            </p:nvSpPr>
            <p:spPr>
              <a:xfrm>
                <a:off x="10358967" y="5538811"/>
                <a:ext cx="1749453" cy="55541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800" b="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𝑉𝐿</m:t>
                      </m:r>
                      <m:r>
                        <a:rPr lang="en-US" sz="28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𝐴𝐶</m:t>
                      </m:r>
                    </m:oMath>
                  </m:oMathPara>
                </a14:m>
                <a:endParaRPr lang="uk-UA" sz="2800" dirty="0">
                  <a:solidFill>
                    <a:srgbClr val="00B05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3" name="Rounded Rectangle 132">
                <a:extLst>
                  <a:ext uri="{FF2B5EF4-FFF2-40B4-BE49-F238E27FC236}">
                    <a16:creationId xmlns:a16="http://schemas.microsoft.com/office/drawing/2014/main" id="{07DD3E66-A358-DE5C-BEBB-12D04E8B87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967" y="5538811"/>
                <a:ext cx="1749453" cy="555410"/>
              </a:xfrm>
              <a:prstGeom prst="roundRect">
                <a:avLst>
                  <a:gd name="adj" fmla="val 3670"/>
                </a:avLst>
              </a:prstGeom>
              <a:blipFill>
                <a:blip r:embed="rId4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"/>
                            </p:stCondLst>
                            <p:childTnLst>
                              <p:par>
                                <p:cTn id="24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81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1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2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9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0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2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4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5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0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71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3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FF"/>
                                      </p:to>
                                    </p:animClr>
                                    <p:set>
                                      <p:cBhvr>
                                        <p:cTn id="17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4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185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" grpId="0" animBg="1"/>
      <p:bldP spid="130" grpId="1" animBg="1"/>
      <p:bldP spid="35" grpId="0" animBg="1"/>
      <p:bldP spid="36" grpId="0" animBg="1"/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96" grpId="0" animBg="1"/>
      <p:bldP spid="97" grpId="0" animBg="1"/>
      <p:bldP spid="98" grpId="0" animBg="1"/>
      <p:bldP spid="2" grpId="0" animBg="1"/>
      <p:bldP spid="131" grpId="0" animBg="1"/>
      <p:bldP spid="132" grpId="0" animBg="1"/>
      <p:bldP spid="13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6071</TotalTime>
  <Words>945</Words>
  <Application>Microsoft Macintosh PowerPoint</Application>
  <PresentationFormat>Widescreen</PresentationFormat>
  <Paragraphs>197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2024-10-06T12:57:00Z</dcterms:modified>
  <cp:category>Розробки уроків з геометрії www.matnova.com.ua</cp:category>
</cp:coreProperties>
</file>