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74" r:id="rId2"/>
    <p:sldId id="284" r:id="rId3"/>
    <p:sldId id="291" r:id="rId4"/>
    <p:sldId id="292" r:id="rId5"/>
    <p:sldId id="295" r:id="rId6"/>
    <p:sldId id="293" r:id="rId7"/>
    <p:sldId id="279" r:id="rId8"/>
    <p:sldId id="276" r:id="rId9"/>
    <p:sldId id="277" r:id="rId10"/>
    <p:sldId id="278" r:id="rId11"/>
    <p:sldId id="280" r:id="rId12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6D7A"/>
    <a:srgbClr val="FF6700"/>
    <a:srgbClr val="56667A"/>
    <a:srgbClr val="34526E"/>
    <a:srgbClr val="3A6EA5"/>
    <a:srgbClr val="424651"/>
    <a:srgbClr val="FFFFFF"/>
    <a:srgbClr val="7A8B99"/>
    <a:srgbClr val="4C5B5C"/>
    <a:srgbClr val="A67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3715B9-4BC2-E442-B720-BA199A6ADA10}" v="2" dt="2024-10-06T12:57:20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9"/>
    <p:restoredTop sz="94672"/>
  </p:normalViewPr>
  <p:slideViewPr>
    <p:cSldViewPr snapToGrid="0">
      <p:cViewPr varScale="1">
        <p:scale>
          <a:sx n="108" d="100"/>
          <a:sy n="108" d="100"/>
        </p:scale>
        <p:origin x="104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BB48E5A8-9C2F-6447-98F6-F12CB650A12B}"/>
    <pc:docChg chg="modSld">
      <pc:chgData name="Kulinich Bohdan" userId="48e65c9f34e137d0" providerId="LiveId" clId="{BB48E5A8-9C2F-6447-98F6-F12CB650A12B}" dt="2024-08-19T20:17:24.919" v="2" actId="20577"/>
      <pc:docMkLst>
        <pc:docMk/>
      </pc:docMkLst>
      <pc:sldChg chg="modSp">
        <pc:chgData name="Kulinich Bohdan" userId="48e65c9f34e137d0" providerId="LiveId" clId="{BB48E5A8-9C2F-6447-98F6-F12CB650A12B}" dt="2024-08-19T20:17:24.919" v="2" actId="20577"/>
        <pc:sldMkLst>
          <pc:docMk/>
          <pc:sldMk cId="727371810" sldId="293"/>
        </pc:sldMkLst>
        <pc:spChg chg="mod">
          <ac:chgData name="Kulinich Bohdan" userId="48e65c9f34e137d0" providerId="LiveId" clId="{BB48E5A8-9C2F-6447-98F6-F12CB650A12B}" dt="2024-08-19T20:17:24.919" v="2" actId="20577"/>
          <ac:spMkLst>
            <pc:docMk/>
            <pc:sldMk cId="727371810" sldId="293"/>
            <ac:spMk id="36" creationId="{074DFDFA-9551-163B-88EE-63141CE5380E}"/>
          </ac:spMkLst>
        </pc:sp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CFAF32F5-6623-1846-BDDA-7E3D137D51C1}"/>
    <pc:docChg chg="modSld">
      <pc:chgData name="Kulinich Bohdan" userId="48e65c9f34e137d0" providerId="LiveId" clId="{CFAF32F5-6623-1846-BDDA-7E3D137D51C1}" dt="2023-08-11T15:47:15.016" v="0"/>
      <pc:docMkLst>
        <pc:docMk/>
      </pc:docMkLst>
      <pc:sldChg chg="addSp modSp modAnim">
        <pc:chgData name="Kulinich Bohdan" userId="48e65c9f34e137d0" providerId="LiveId" clId="{CFAF32F5-6623-1846-BDDA-7E3D137D51C1}" dt="2023-08-11T15:47:15.016" v="0"/>
        <pc:sldMkLst>
          <pc:docMk/>
          <pc:sldMk cId="3313802318" sldId="284"/>
        </pc:sldMkLst>
        <pc:spChg chg="add mod">
          <ac:chgData name="Kulinich Bohdan" userId="48e65c9f34e137d0" providerId="LiveId" clId="{CFAF32F5-6623-1846-BDDA-7E3D137D51C1}" dt="2023-08-11T15:47:15.016" v="0"/>
          <ac:spMkLst>
            <pc:docMk/>
            <pc:sldMk cId="3313802318" sldId="284"/>
            <ac:spMk id="3" creationId="{E77D3668-41C2-CC9E-BA2C-8567C781EB7A}"/>
          </ac:spMkLst>
        </pc:sp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DD3715B9-4BC2-E442-B720-BA199A6ADA10}"/>
    <pc:docChg chg="modSld">
      <pc:chgData name="Kulinich Bohdan" userId="48e65c9f34e137d0" providerId="LiveId" clId="{DD3715B9-4BC2-E442-B720-BA199A6ADA10}" dt="2024-10-06T12:57:20.965" v="1" actId="20577"/>
      <pc:docMkLst>
        <pc:docMk/>
      </pc:docMkLst>
      <pc:sldChg chg="modSp">
        <pc:chgData name="Kulinich Bohdan" userId="48e65c9f34e137d0" providerId="LiveId" clId="{DD3715B9-4BC2-E442-B720-BA199A6ADA10}" dt="2024-10-06T12:57:20.965" v="1" actId="20577"/>
        <pc:sldMkLst>
          <pc:docMk/>
          <pc:sldMk cId="2154405015" sldId="276"/>
        </pc:sldMkLst>
        <pc:spChg chg="mod">
          <ac:chgData name="Kulinich Bohdan" userId="48e65c9f34e137d0" providerId="LiveId" clId="{DD3715B9-4BC2-E442-B720-BA199A6ADA10}" dt="2024-10-06T12:57:20.965" v="1" actId="20577"/>
          <ac:spMkLst>
            <pc:docMk/>
            <pc:sldMk cId="2154405015" sldId="276"/>
            <ac:spMk id="59" creationId="{88D65319-E14E-8B9D-A4C5-8AFECF09E73B}"/>
          </ac:spMkLst>
        </pc:spChg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8.xml"/><Relationship Id="rId18" Type="http://schemas.openxmlformats.org/officeDocument/2006/relationships/image" Target="../media/image17.png"/><Relationship Id="rId3" Type="http://schemas.openxmlformats.org/officeDocument/2006/relationships/image" Target="../media/image8.png"/><Relationship Id="rId21" Type="http://schemas.openxmlformats.org/officeDocument/2006/relationships/slide" Target="slide11.xml"/><Relationship Id="rId7" Type="http://schemas.openxmlformats.org/officeDocument/2006/relationships/image" Target="../media/image11.png"/><Relationship Id="rId12" Type="http://schemas.openxmlformats.org/officeDocument/2006/relationships/image" Target="../media/image4.png"/><Relationship Id="rId17" Type="http://schemas.openxmlformats.org/officeDocument/2006/relationships/slide" Target="slide7.xml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slide" Target="slide9.xml"/><Relationship Id="rId23" Type="http://schemas.openxmlformats.org/officeDocument/2006/relationships/slide" Target="slide6.xml"/><Relationship Id="rId10" Type="http://schemas.openxmlformats.org/officeDocument/2006/relationships/image" Target="../media/image84.png"/><Relationship Id="rId19" Type="http://schemas.openxmlformats.org/officeDocument/2006/relationships/slide" Target="slide3.xml"/><Relationship Id="rId4" Type="http://schemas.openxmlformats.org/officeDocument/2006/relationships/image" Target="../media/image9.png"/><Relationship Id="rId9" Type="http://schemas.openxmlformats.org/officeDocument/2006/relationships/image" Target="../media/image83.png"/><Relationship Id="rId14" Type="http://schemas.openxmlformats.org/officeDocument/2006/relationships/image" Target="../media/image15.png"/><Relationship Id="rId22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8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7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0.xml"/><Relationship Id="rId19" Type="http://schemas.openxmlformats.org/officeDocument/2006/relationships/image" Target="../media/image36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26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11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8.xml"/><Relationship Id="rId22" Type="http://schemas.openxmlformats.org/officeDocument/2006/relationships/slide" Target="slide6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26" Type="http://schemas.openxmlformats.org/officeDocument/2006/relationships/image" Target="../media/image220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6.png"/><Relationship Id="rId25" Type="http://schemas.openxmlformats.org/officeDocument/2006/relationships/image" Target="../media/image210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00.png"/><Relationship Id="rId32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8.xml"/><Relationship Id="rId22" Type="http://schemas.openxmlformats.org/officeDocument/2006/relationships/slide" Target="slide6.xml"/><Relationship Id="rId27" Type="http://schemas.openxmlformats.org/officeDocument/2006/relationships/image" Target="../media/image2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7.xml"/><Relationship Id="rId26" Type="http://schemas.openxmlformats.org/officeDocument/2006/relationships/image" Target="../media/image260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0.xml"/><Relationship Id="rId17" Type="http://schemas.openxmlformats.org/officeDocument/2006/relationships/image" Target="../media/image16.png"/><Relationship Id="rId25" Type="http://schemas.openxmlformats.org/officeDocument/2006/relationships/image" Target="../media/image250.png"/><Relationship Id="rId2" Type="http://schemas.openxmlformats.org/officeDocument/2006/relationships/image" Target="../media/image6.png"/><Relationship Id="rId16" Type="http://schemas.openxmlformats.org/officeDocument/2006/relationships/slide" Target="slide9.xml"/><Relationship Id="rId20" Type="http://schemas.openxmlformats.org/officeDocument/2006/relationships/slide" Target="slide11.xml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4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0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3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8.xml"/><Relationship Id="rId22" Type="http://schemas.openxmlformats.org/officeDocument/2006/relationships/slide" Target="slide6.xml"/><Relationship Id="rId27" Type="http://schemas.openxmlformats.org/officeDocument/2006/relationships/image" Target="../media/image29.png"/><Relationship Id="rId30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slide" Target="slide10.xml"/><Relationship Id="rId18" Type="http://schemas.openxmlformats.org/officeDocument/2006/relationships/image" Target="../media/image16.png"/><Relationship Id="rId26" Type="http://schemas.openxmlformats.org/officeDocument/2006/relationships/image" Target="../media/image39.png"/><Relationship Id="rId39" Type="http://schemas.openxmlformats.org/officeDocument/2006/relationships/image" Target="../media/image52.png"/><Relationship Id="rId21" Type="http://schemas.openxmlformats.org/officeDocument/2006/relationships/image" Target="../media/image36.png"/><Relationship Id="rId34" Type="http://schemas.openxmlformats.org/officeDocument/2006/relationships/image" Target="../media/image47.png"/><Relationship Id="rId42" Type="http://schemas.openxmlformats.org/officeDocument/2006/relationships/image" Target="../media/image55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42.png"/><Relationship Id="rId41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37.png"/><Relationship Id="rId32" Type="http://schemas.openxmlformats.org/officeDocument/2006/relationships/image" Target="../media/image45.png"/><Relationship Id="rId37" Type="http://schemas.openxmlformats.org/officeDocument/2006/relationships/image" Target="../media/image50.png"/><Relationship Id="rId40" Type="http://schemas.openxmlformats.org/officeDocument/2006/relationships/image" Target="../media/image53.png"/><Relationship Id="rId5" Type="http://schemas.openxmlformats.org/officeDocument/2006/relationships/image" Target="../media/image9.png"/><Relationship Id="rId15" Type="http://schemas.openxmlformats.org/officeDocument/2006/relationships/slide" Target="slide8.xml"/><Relationship Id="rId23" Type="http://schemas.openxmlformats.org/officeDocument/2006/relationships/image" Target="../media/image18.png"/><Relationship Id="rId28" Type="http://schemas.openxmlformats.org/officeDocument/2006/relationships/image" Target="../media/image41.png"/><Relationship Id="rId36" Type="http://schemas.openxmlformats.org/officeDocument/2006/relationships/image" Target="../media/image49.png"/><Relationship Id="rId10" Type="http://schemas.openxmlformats.org/officeDocument/2006/relationships/image" Target="../media/image35.png"/><Relationship Id="rId19" Type="http://schemas.openxmlformats.org/officeDocument/2006/relationships/image" Target="../media/image17.png"/><Relationship Id="rId31" Type="http://schemas.openxmlformats.org/officeDocument/2006/relationships/image" Target="../media/image44.png"/><Relationship Id="rId4" Type="http://schemas.openxmlformats.org/officeDocument/2006/relationships/image" Target="../media/image8.png"/><Relationship Id="rId9" Type="http://schemas.openxmlformats.org/officeDocument/2006/relationships/image" Target="../media/image34.png"/><Relationship Id="rId14" Type="http://schemas.openxmlformats.org/officeDocument/2006/relationships/image" Target="../media/image14.png"/><Relationship Id="rId22" Type="http://schemas.openxmlformats.org/officeDocument/2006/relationships/slide" Target="slide11.xml"/><Relationship Id="rId27" Type="http://schemas.openxmlformats.org/officeDocument/2006/relationships/image" Target="../media/image40.png"/><Relationship Id="rId30" Type="http://schemas.openxmlformats.org/officeDocument/2006/relationships/image" Target="../media/image43.png"/><Relationship Id="rId35" Type="http://schemas.openxmlformats.org/officeDocument/2006/relationships/image" Target="../media/image48.png"/><Relationship Id="rId43" Type="http://schemas.openxmlformats.org/officeDocument/2006/relationships/image" Target="../media/image56.png"/><Relationship Id="rId8" Type="http://schemas.openxmlformats.org/officeDocument/2006/relationships/slide" Target="slide7.xml"/><Relationship Id="rId3" Type="http://schemas.openxmlformats.org/officeDocument/2006/relationships/image" Target="../media/image7.png"/><Relationship Id="rId12" Type="http://schemas.openxmlformats.org/officeDocument/2006/relationships/image" Target="../media/image4.png"/><Relationship Id="rId17" Type="http://schemas.openxmlformats.org/officeDocument/2006/relationships/slide" Target="slide9.xml"/><Relationship Id="rId25" Type="http://schemas.openxmlformats.org/officeDocument/2006/relationships/image" Target="../media/image38.png"/><Relationship Id="rId33" Type="http://schemas.openxmlformats.org/officeDocument/2006/relationships/image" Target="../media/image46.png"/><Relationship Id="rId38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5.png"/><Relationship Id="rId26" Type="http://schemas.openxmlformats.org/officeDocument/2006/relationships/image" Target="../media/image61.png"/><Relationship Id="rId3" Type="http://schemas.openxmlformats.org/officeDocument/2006/relationships/image" Target="../media/image6.png"/><Relationship Id="rId21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slide" Target="slide8.xml"/><Relationship Id="rId25" Type="http://schemas.openxmlformats.org/officeDocument/2006/relationships/image" Target="../media/image60.png"/><Relationship Id="rId33" Type="http://schemas.openxmlformats.org/officeDocument/2006/relationships/image" Target="../media/image68.png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20" Type="http://schemas.openxmlformats.org/officeDocument/2006/relationships/image" Target="../media/image36.png"/><Relationship Id="rId29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9.xml"/><Relationship Id="rId24" Type="http://schemas.openxmlformats.org/officeDocument/2006/relationships/image" Target="../media/image59.png"/><Relationship Id="rId32" Type="http://schemas.openxmlformats.org/officeDocument/2006/relationships/image" Target="../media/image67.png"/><Relationship Id="rId5" Type="http://schemas.openxmlformats.org/officeDocument/2006/relationships/image" Target="../media/image13.png"/><Relationship Id="rId15" Type="http://schemas.openxmlformats.org/officeDocument/2006/relationships/slide" Target="slide6.xml"/><Relationship Id="rId23" Type="http://schemas.openxmlformats.org/officeDocument/2006/relationships/image" Target="../media/image58.png"/><Relationship Id="rId28" Type="http://schemas.openxmlformats.org/officeDocument/2006/relationships/image" Target="../media/image63.png"/><Relationship Id="rId10" Type="http://schemas.openxmlformats.org/officeDocument/2006/relationships/image" Target="../media/image14.png"/><Relationship Id="rId19" Type="http://schemas.openxmlformats.org/officeDocument/2006/relationships/slide" Target="slide3.xml"/><Relationship Id="rId31" Type="http://schemas.openxmlformats.org/officeDocument/2006/relationships/image" Target="../media/image66.png"/><Relationship Id="rId4" Type="http://schemas.openxmlformats.org/officeDocument/2006/relationships/image" Target="../media/image8.png"/><Relationship Id="rId9" Type="http://schemas.openxmlformats.org/officeDocument/2006/relationships/slide" Target="slide10.xml"/><Relationship Id="rId14" Type="http://schemas.openxmlformats.org/officeDocument/2006/relationships/image" Target="../media/image18.png"/><Relationship Id="rId22" Type="http://schemas.openxmlformats.org/officeDocument/2006/relationships/image" Target="../media/image57.png"/><Relationship Id="rId27" Type="http://schemas.openxmlformats.org/officeDocument/2006/relationships/image" Target="../media/image62.png"/><Relationship Id="rId30" Type="http://schemas.openxmlformats.org/officeDocument/2006/relationships/image" Target="../media/image65.png"/><Relationship Id="rId8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10.png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image" Target="../media/image69.png"/><Relationship Id="rId21" Type="http://schemas.openxmlformats.org/officeDocument/2006/relationships/image" Target="../media/image36.png"/><Relationship Id="rId7" Type="http://schemas.openxmlformats.org/officeDocument/2006/relationships/image" Target="../media/image73.png"/><Relationship Id="rId12" Type="http://schemas.openxmlformats.org/officeDocument/2006/relationships/image" Target="../media/image13.png"/><Relationship Id="rId17" Type="http://schemas.openxmlformats.org/officeDocument/2006/relationships/image" Target="../media/image14.png"/><Relationship Id="rId25" Type="http://schemas.openxmlformats.org/officeDocument/2006/relationships/image" Target="../media/image19.png"/><Relationship Id="rId2" Type="http://schemas.openxmlformats.org/officeDocument/2006/relationships/image" Target="../media/image45.png"/><Relationship Id="rId16" Type="http://schemas.openxmlformats.org/officeDocument/2006/relationships/slide" Target="slide10.xml"/><Relationship Id="rId20" Type="http://schemas.openxmlformats.org/officeDocument/2006/relationships/slide" Target="slide3.xm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9.png"/><Relationship Id="rId24" Type="http://schemas.openxmlformats.org/officeDocument/2006/relationships/slide" Target="slide6.xml"/><Relationship Id="rId5" Type="http://schemas.openxmlformats.org/officeDocument/2006/relationships/image" Target="../media/image71.png"/><Relationship Id="rId15" Type="http://schemas.openxmlformats.org/officeDocument/2006/relationships/image" Target="../media/image4.png"/><Relationship Id="rId23" Type="http://schemas.openxmlformats.org/officeDocument/2006/relationships/image" Target="../media/image18.png"/><Relationship Id="rId28" Type="http://schemas.openxmlformats.org/officeDocument/2006/relationships/image" Target="../media/image75.png"/><Relationship Id="rId10" Type="http://schemas.openxmlformats.org/officeDocument/2006/relationships/image" Target="../media/image6.png"/><Relationship Id="rId19" Type="http://schemas.openxmlformats.org/officeDocument/2006/relationships/image" Target="../media/image17.png"/><Relationship Id="rId4" Type="http://schemas.openxmlformats.org/officeDocument/2006/relationships/image" Target="../media/image70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Relationship Id="rId22" Type="http://schemas.openxmlformats.org/officeDocument/2006/relationships/slide" Target="slide11.xml"/><Relationship Id="rId27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slide" Target="slide10.xml"/><Relationship Id="rId26" Type="http://schemas.openxmlformats.org/officeDocument/2006/relationships/slide" Target="slide11.xml"/><Relationship Id="rId3" Type="http://schemas.openxmlformats.org/officeDocument/2006/relationships/image" Target="../media/image77.png"/><Relationship Id="rId21" Type="http://schemas.openxmlformats.org/officeDocument/2006/relationships/image" Target="../media/image15.png"/><Relationship Id="rId7" Type="http://schemas.openxmlformats.org/officeDocument/2006/relationships/image" Target="../media/image80.png"/><Relationship Id="rId12" Type="http://schemas.openxmlformats.org/officeDocument/2006/relationships/image" Target="../media/image10.png"/><Relationship Id="rId17" Type="http://schemas.openxmlformats.org/officeDocument/2006/relationships/image" Target="../media/image4.png"/><Relationship Id="rId25" Type="http://schemas.openxmlformats.org/officeDocument/2006/relationships/image" Target="../media/image36.png"/><Relationship Id="rId2" Type="http://schemas.openxmlformats.org/officeDocument/2006/relationships/image" Target="../media/image76.png"/><Relationship Id="rId16" Type="http://schemas.openxmlformats.org/officeDocument/2006/relationships/image" Target="../media/image8.png"/><Relationship Id="rId20" Type="http://schemas.openxmlformats.org/officeDocument/2006/relationships/slide" Target="slide8.xml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13.png"/><Relationship Id="rId24" Type="http://schemas.openxmlformats.org/officeDocument/2006/relationships/slide" Target="slide3.xml"/><Relationship Id="rId5" Type="http://schemas.openxmlformats.org/officeDocument/2006/relationships/image" Target="../media/image48.png"/><Relationship Id="rId15" Type="http://schemas.openxmlformats.org/officeDocument/2006/relationships/image" Target="../media/image81.png"/><Relationship Id="rId23" Type="http://schemas.openxmlformats.org/officeDocument/2006/relationships/image" Target="../media/image17.png"/><Relationship Id="rId28" Type="http://schemas.openxmlformats.org/officeDocument/2006/relationships/slide" Target="slide6.xml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4" Type="http://schemas.openxmlformats.org/officeDocument/2006/relationships/image" Target="../media/image78.png"/><Relationship Id="rId9" Type="http://schemas.openxmlformats.org/officeDocument/2006/relationships/image" Target="../media/image7.png"/><Relationship Id="rId14" Type="http://schemas.openxmlformats.org/officeDocument/2006/relationships/slide" Target="slide9.xml"/><Relationship Id="rId22" Type="http://schemas.openxmlformats.org/officeDocument/2006/relationships/slide" Target="slide7.xml"/><Relationship Id="rId27" Type="http://schemas.openxmlformats.org/officeDocument/2006/relationships/image" Target="../media/image18.png"/><Relationship Id="rId30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E753C-6DC2-41E6-9DCA-BFAB36F0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48973" y="71817"/>
            <a:ext cx="8617134" cy="67861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0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18078" y="473495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356381" y="3691583"/>
            <a:ext cx="114792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Ви не навчитеся ходити, дотримуючись правил. Ви навчаєтесь, роблячи, і перекидаючись.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30941" y="6159883"/>
            <a:ext cx="11017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Річард Бренсон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34F437E8-238B-51C0-E605-E75ADB868720}"/>
                  </a:ext>
                </a:extLst>
              </p:cNvPr>
              <p:cNvSpPr/>
              <p:nvPr/>
            </p:nvSpPr>
            <p:spPr>
              <a:xfrm>
                <a:off x="1243014" y="134273"/>
                <a:ext cx="10672762" cy="1400398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можна через точку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яка не належить прямій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провести пряму, що буде паралельною прямій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 Скільки таких прямих можна побудувати?</a:t>
                </a:r>
                <a:endParaRPr lang="en-UA" sz="2700" dirty="0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34F437E8-238B-51C0-E605-E75ADB8687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14" y="134273"/>
                <a:ext cx="10672762" cy="1400398"/>
              </a:xfrm>
              <a:prstGeom prst="roundRect">
                <a:avLst>
                  <a:gd name="adj" fmla="val 8531"/>
                </a:avLst>
              </a:prstGeom>
              <a:blipFill>
                <a:blip r:embed="rId10"/>
                <a:stretch>
                  <a:fillRect l="-713" t="-2703" r="-713" b="-99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4" y="2051282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Наведіть приклади мимобіжних прямих у вашому класі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3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346316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Наведіть приклади паралельних прямих у вашому класі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4643125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115CC1E-3151-93CF-88AF-B37C824487A7}"/>
              </a:ext>
            </a:extLst>
          </p:cNvPr>
          <p:cNvSpPr/>
          <p:nvPr/>
        </p:nvSpPr>
        <p:spPr>
          <a:xfrm>
            <a:off x="1569929" y="594020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мимобіжності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§2 (вивчити теореми)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2.6; 2.8; 2.16; 2.18; 2.32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4 п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.29 (вивчити теореми)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29.3; 29.4; 29.7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Взаємне розміщення прямих </a:t>
            </a:r>
            <a:r>
              <a:rPr lang="uk-UA" sz="40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просторі</a:t>
            </a:r>
            <a:endParaRPr lang="en-UA" sz="4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03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06.10.2024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7D3668-41C2-CC9E-BA2C-8567C781EB7A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BD24873-B8D4-44FC-2461-6DDB4583CEC0}"/>
              </a:ext>
            </a:extLst>
          </p:cNvPr>
          <p:cNvSpPr/>
          <p:nvPr/>
        </p:nvSpPr>
        <p:spPr>
          <a:xfrm>
            <a:off x="1651945" y="153063"/>
            <a:ext cx="10324707" cy="423408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Дві прямі у просторі</a:t>
            </a:r>
            <a:endParaRPr lang="en-UA" sz="24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CAAA3D3-0689-233E-B8A0-CF1B073D4E20}"/>
              </a:ext>
            </a:extLst>
          </p:cNvPr>
          <p:cNvSpPr/>
          <p:nvPr/>
        </p:nvSpPr>
        <p:spPr>
          <a:xfrm>
            <a:off x="1548352" y="655421"/>
            <a:ext cx="6073910" cy="423408"/>
          </a:xfrm>
          <a:prstGeom prst="roundRect">
            <a:avLst>
              <a:gd name="adj" fmla="val 1493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Лежать в одній площині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CBA96F3-3612-20AB-209F-45B1C04A3268}"/>
              </a:ext>
            </a:extLst>
          </p:cNvPr>
          <p:cNvSpPr/>
          <p:nvPr/>
        </p:nvSpPr>
        <p:spPr>
          <a:xfrm>
            <a:off x="8627165" y="655421"/>
            <a:ext cx="3349487" cy="423408"/>
          </a:xfrm>
          <a:prstGeom prst="roundRect">
            <a:avLst>
              <a:gd name="adj" fmla="val 1493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Мимобіжні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5D12209-08C3-E457-CB98-B07F01A840B3}"/>
              </a:ext>
            </a:extLst>
          </p:cNvPr>
          <p:cNvGrpSpPr/>
          <p:nvPr/>
        </p:nvGrpSpPr>
        <p:grpSpPr>
          <a:xfrm>
            <a:off x="1176855" y="1794483"/>
            <a:ext cx="3177337" cy="1512707"/>
            <a:chOff x="1176856" y="1916293"/>
            <a:chExt cx="2803620" cy="1334783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C2716F6-89DE-9731-A795-D051AB030B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856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F25158B-3ADE-1607-9A8D-4757C284B222}"/>
                </a:ext>
              </a:extLst>
            </p:cNvPr>
            <p:cNvCxnSpPr>
              <a:cxnSpLocks/>
            </p:cNvCxnSpPr>
            <p:nvPr/>
          </p:nvCxnSpPr>
          <p:spPr>
            <a:xfrm>
              <a:off x="1191563" y="3251076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E5B3CF1-4922-DC60-757D-0904E839DB1E}"/>
                </a:ext>
              </a:extLst>
            </p:cNvPr>
            <p:cNvCxnSpPr>
              <a:cxnSpLocks/>
            </p:cNvCxnSpPr>
            <p:nvPr/>
          </p:nvCxnSpPr>
          <p:spPr>
            <a:xfrm>
              <a:off x="1758149" y="1916293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54D53A3-0AE1-668E-0082-645CCDAA9F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9183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7648821-F6C9-ED0A-491B-B6440CF39E60}"/>
              </a:ext>
            </a:extLst>
          </p:cNvPr>
          <p:cNvGrpSpPr/>
          <p:nvPr/>
        </p:nvGrpSpPr>
        <p:grpSpPr>
          <a:xfrm>
            <a:off x="4461593" y="1789443"/>
            <a:ext cx="3177337" cy="1512707"/>
            <a:chOff x="1176856" y="1916293"/>
            <a:chExt cx="2803620" cy="1334783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0A5FDEC-0E51-D06E-AAEC-E1FB3C14CB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856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AB8BBE9-CD4E-4E99-CB0C-023AAB43D82B}"/>
                </a:ext>
              </a:extLst>
            </p:cNvPr>
            <p:cNvCxnSpPr>
              <a:cxnSpLocks/>
            </p:cNvCxnSpPr>
            <p:nvPr/>
          </p:nvCxnSpPr>
          <p:spPr>
            <a:xfrm>
              <a:off x="1191563" y="3251076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97C7607-DCD7-4A1E-238F-1E0436646622}"/>
                </a:ext>
              </a:extLst>
            </p:cNvPr>
            <p:cNvCxnSpPr>
              <a:cxnSpLocks/>
            </p:cNvCxnSpPr>
            <p:nvPr/>
          </p:nvCxnSpPr>
          <p:spPr>
            <a:xfrm>
              <a:off x="1758149" y="1916293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773D7BB-B234-278F-A277-BFC6B09972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9183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74A481B-9CD4-96EA-0735-5022B92C5CEF}"/>
              </a:ext>
            </a:extLst>
          </p:cNvPr>
          <p:cNvGrpSpPr/>
          <p:nvPr/>
        </p:nvGrpSpPr>
        <p:grpSpPr>
          <a:xfrm>
            <a:off x="8527680" y="1642899"/>
            <a:ext cx="3177337" cy="1512707"/>
            <a:chOff x="1176856" y="1916293"/>
            <a:chExt cx="2803620" cy="1334783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9AEEBC3-1086-06E4-E092-0A8DD380B0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856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50065B1-E9A3-1DD0-0D1F-EAFB7541A6A5}"/>
                </a:ext>
              </a:extLst>
            </p:cNvPr>
            <p:cNvCxnSpPr>
              <a:cxnSpLocks/>
            </p:cNvCxnSpPr>
            <p:nvPr/>
          </p:nvCxnSpPr>
          <p:spPr>
            <a:xfrm>
              <a:off x="1191563" y="3251076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0967F5C-8C84-AE32-1FEB-F849AD57517E}"/>
                </a:ext>
              </a:extLst>
            </p:cNvPr>
            <p:cNvCxnSpPr>
              <a:cxnSpLocks/>
            </p:cNvCxnSpPr>
            <p:nvPr/>
          </p:nvCxnSpPr>
          <p:spPr>
            <a:xfrm>
              <a:off x="1758149" y="1916293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95B032C-E429-BAED-30AB-804A55C727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9183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35712F2B-DF33-093C-D149-9C8D81515E32}"/>
              </a:ext>
            </a:extLst>
          </p:cNvPr>
          <p:cNvSpPr/>
          <p:nvPr/>
        </p:nvSpPr>
        <p:spPr>
          <a:xfrm>
            <a:off x="1548352" y="1219912"/>
            <a:ext cx="2913241" cy="423408"/>
          </a:xfrm>
          <a:prstGeom prst="roundRect">
            <a:avLst>
              <a:gd name="adj" fmla="val 1493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Перетинаються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3EF3A4E6-4E47-F52B-0CD9-EDDC30389C52}"/>
              </a:ext>
            </a:extLst>
          </p:cNvPr>
          <p:cNvSpPr/>
          <p:nvPr/>
        </p:nvSpPr>
        <p:spPr>
          <a:xfrm>
            <a:off x="5050536" y="1214428"/>
            <a:ext cx="2588236" cy="423408"/>
          </a:xfrm>
          <a:prstGeom prst="roundRect">
            <a:avLst>
              <a:gd name="adj" fmla="val 1493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7853716-DC5E-A1BB-AE18-E012BC31005E}"/>
              </a:ext>
            </a:extLst>
          </p:cNvPr>
          <p:cNvCxnSpPr>
            <a:cxnSpLocks/>
          </p:cNvCxnSpPr>
          <p:nvPr/>
        </p:nvCxnSpPr>
        <p:spPr>
          <a:xfrm flipV="1">
            <a:off x="1629563" y="2112126"/>
            <a:ext cx="2117798" cy="93201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5984F1E-22BE-16E8-D637-C7DE9DE99E77}"/>
              </a:ext>
            </a:extLst>
          </p:cNvPr>
          <p:cNvCxnSpPr>
            <a:cxnSpLocks/>
          </p:cNvCxnSpPr>
          <p:nvPr/>
        </p:nvCxnSpPr>
        <p:spPr>
          <a:xfrm flipH="1" flipV="1">
            <a:off x="1790225" y="2399252"/>
            <a:ext cx="1614905" cy="37060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C3AA303-35FC-5752-0DBC-7D5AC10EBD3C}"/>
              </a:ext>
            </a:extLst>
          </p:cNvPr>
          <p:cNvCxnSpPr>
            <a:cxnSpLocks/>
          </p:cNvCxnSpPr>
          <p:nvPr/>
        </p:nvCxnSpPr>
        <p:spPr>
          <a:xfrm flipV="1">
            <a:off x="5251347" y="2323240"/>
            <a:ext cx="1894734" cy="83385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A188906-E7EF-F36D-7C0E-31A6A8ECFB1A}"/>
              </a:ext>
            </a:extLst>
          </p:cNvPr>
          <p:cNvCxnSpPr>
            <a:cxnSpLocks/>
          </p:cNvCxnSpPr>
          <p:nvPr/>
        </p:nvCxnSpPr>
        <p:spPr>
          <a:xfrm flipV="1">
            <a:off x="4954441" y="1924702"/>
            <a:ext cx="1894734" cy="83385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4B736A8-F195-627D-7806-7E616F4A94DD}"/>
              </a:ext>
            </a:extLst>
          </p:cNvPr>
          <p:cNvCxnSpPr>
            <a:cxnSpLocks/>
          </p:cNvCxnSpPr>
          <p:nvPr/>
        </p:nvCxnSpPr>
        <p:spPr>
          <a:xfrm flipV="1">
            <a:off x="9475669" y="1214428"/>
            <a:ext cx="293258" cy="11991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E2ADCFB7-182C-FB46-D7C7-2C0EC9459A95}"/>
              </a:ext>
            </a:extLst>
          </p:cNvPr>
          <p:cNvCxnSpPr>
            <a:cxnSpLocks/>
          </p:cNvCxnSpPr>
          <p:nvPr/>
        </p:nvCxnSpPr>
        <p:spPr>
          <a:xfrm flipH="1">
            <a:off x="9293859" y="2413610"/>
            <a:ext cx="183932" cy="752130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C053982-506A-4888-17D2-B1B4FE9A5AD1}"/>
              </a:ext>
            </a:extLst>
          </p:cNvPr>
          <p:cNvCxnSpPr>
            <a:cxnSpLocks/>
          </p:cNvCxnSpPr>
          <p:nvPr/>
        </p:nvCxnSpPr>
        <p:spPr>
          <a:xfrm>
            <a:off x="9919252" y="1832639"/>
            <a:ext cx="996010" cy="88253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E18EC4C9-DD81-5DFA-58F1-E0DA2A9C10F4}"/>
              </a:ext>
            </a:extLst>
          </p:cNvPr>
          <p:cNvCxnSpPr>
            <a:cxnSpLocks/>
          </p:cNvCxnSpPr>
          <p:nvPr/>
        </p:nvCxnSpPr>
        <p:spPr>
          <a:xfrm flipH="1">
            <a:off x="9220461" y="3155606"/>
            <a:ext cx="73704" cy="301389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ounded Rectangle 120">
            <a:extLst>
              <a:ext uri="{FF2B5EF4-FFF2-40B4-BE49-F238E27FC236}">
                <a16:creationId xmlns:a16="http://schemas.microsoft.com/office/drawing/2014/main" id="{291A4F29-6AAB-7BBA-47A2-587B675A4781}"/>
              </a:ext>
            </a:extLst>
          </p:cNvPr>
          <p:cNvSpPr/>
          <p:nvPr/>
        </p:nvSpPr>
        <p:spPr>
          <a:xfrm>
            <a:off x="4461592" y="4005411"/>
            <a:ext cx="3160669" cy="504908"/>
          </a:xfrm>
          <a:prstGeom prst="roundRect">
            <a:avLst>
              <a:gd name="adj" fmla="val 692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перетинаються</a:t>
            </a:r>
            <a:endParaRPr lang="en-UA" sz="20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98E73171-28E8-D601-A73A-D1E622E073C1}"/>
              </a:ext>
            </a:extLst>
          </p:cNvPr>
          <p:cNvSpPr/>
          <p:nvPr/>
        </p:nvSpPr>
        <p:spPr>
          <a:xfrm>
            <a:off x="8627165" y="4506740"/>
            <a:ext cx="3349487" cy="969850"/>
          </a:xfrm>
          <a:prstGeom prst="roundRect">
            <a:avLst>
              <a:gd name="adj" fmla="val 692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лежать в одній площині</a:t>
            </a:r>
            <a:endParaRPr lang="en-UA" sz="20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4" name="Rounded Rectangle 123">
            <a:extLst>
              <a:ext uri="{FF2B5EF4-FFF2-40B4-BE49-F238E27FC236}">
                <a16:creationId xmlns:a16="http://schemas.microsoft.com/office/drawing/2014/main" id="{E30E4783-F23C-E22D-03DB-AB15653C8DC4}"/>
              </a:ext>
            </a:extLst>
          </p:cNvPr>
          <p:cNvSpPr/>
          <p:nvPr/>
        </p:nvSpPr>
        <p:spPr>
          <a:xfrm>
            <a:off x="4461592" y="4631632"/>
            <a:ext cx="3160669" cy="2142166"/>
          </a:xfrm>
          <a:prstGeom prst="roundRect">
            <a:avLst>
              <a:gd name="adj" fmla="val 6920"/>
            </a:avLst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дві паралельні прямі можна провести площину і до того ж тільки одну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07CFC082-BE66-1715-9153-EE24F039304E}"/>
              </a:ext>
            </a:extLst>
          </p:cNvPr>
          <p:cNvSpPr/>
          <p:nvPr/>
        </p:nvSpPr>
        <p:spPr>
          <a:xfrm>
            <a:off x="4094150" y="5408864"/>
            <a:ext cx="426305" cy="752700"/>
          </a:xfrm>
          <a:prstGeom prst="roundRect">
            <a:avLst>
              <a:gd name="adj" fmla="val 1493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en-UA" sz="4000" i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3C10708-17AF-40F1-7E06-F1CDF8FDF0E7}"/>
              </a:ext>
            </a:extLst>
          </p:cNvPr>
          <p:cNvSpPr/>
          <p:nvPr/>
        </p:nvSpPr>
        <p:spPr>
          <a:xfrm>
            <a:off x="2578992" y="253831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55B0ECCD-6D81-1414-DF82-1D55609B166A}"/>
              </a:ext>
            </a:extLst>
          </p:cNvPr>
          <p:cNvSpPr/>
          <p:nvPr/>
        </p:nvSpPr>
        <p:spPr>
          <a:xfrm>
            <a:off x="9412190" y="240726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E35BFB-D228-ACF4-2BC0-99AF3F0961A2}"/>
                  </a:ext>
                </a:extLst>
              </p:cNvPr>
              <p:cNvSpPr txBox="1"/>
              <p:nvPr/>
            </p:nvSpPr>
            <p:spPr>
              <a:xfrm>
                <a:off x="2057876" y="3365010"/>
                <a:ext cx="97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E35BFB-D228-ACF4-2BC0-99AF3F096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876" y="3365010"/>
                <a:ext cx="976800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62759C-4654-5A8F-F0AD-E39B59E41BA3}"/>
                  </a:ext>
                </a:extLst>
              </p:cNvPr>
              <p:cNvSpPr txBox="1"/>
              <p:nvPr/>
            </p:nvSpPr>
            <p:spPr>
              <a:xfrm>
                <a:off x="1384564" y="2603498"/>
                <a:ext cx="493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62759C-4654-5A8F-F0AD-E39B59E41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564" y="2603498"/>
                <a:ext cx="493187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F638E6-879C-23CC-6A43-3857FCD14A28}"/>
                  </a:ext>
                </a:extLst>
              </p:cNvPr>
              <p:cNvSpPr txBox="1"/>
              <p:nvPr/>
            </p:nvSpPr>
            <p:spPr>
              <a:xfrm>
                <a:off x="1696440" y="1990670"/>
                <a:ext cx="493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F638E6-879C-23CC-6A43-3857FCD14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440" y="1990670"/>
                <a:ext cx="493187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97D1A0-116A-22BE-A825-B4604A3FD0FD}"/>
                  </a:ext>
                </a:extLst>
              </p:cNvPr>
              <p:cNvSpPr txBox="1"/>
              <p:nvPr/>
            </p:nvSpPr>
            <p:spPr>
              <a:xfrm>
                <a:off x="5354669" y="3365010"/>
                <a:ext cx="97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97D1A0-116A-22BE-A825-B4604A3FD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669" y="3365010"/>
                <a:ext cx="976800" cy="461665"/>
              </a:xfrm>
              <a:prstGeom prst="rect">
                <a:avLst/>
              </a:prstGeom>
              <a:blipFill>
                <a:blip r:embed="rId27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BF6156-5530-21EB-D0D5-70DD113E0AAB}"/>
                  </a:ext>
                </a:extLst>
              </p:cNvPr>
              <p:cNvSpPr txBox="1"/>
              <p:nvPr/>
            </p:nvSpPr>
            <p:spPr>
              <a:xfrm>
                <a:off x="6822378" y="2288650"/>
                <a:ext cx="493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BF6156-5530-21EB-D0D5-70DD113E0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378" y="2288650"/>
                <a:ext cx="493187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A7A18E-F8BE-F307-438B-C746564B6565}"/>
                  </a:ext>
                </a:extLst>
              </p:cNvPr>
              <p:cNvSpPr txBox="1"/>
              <p:nvPr/>
            </p:nvSpPr>
            <p:spPr>
              <a:xfrm>
                <a:off x="4814541" y="2233555"/>
                <a:ext cx="493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A7A18E-F8BE-F307-438B-C746564B6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4541" y="2233555"/>
                <a:ext cx="493187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3615F96-BA1A-77A4-C42E-4278CCBB2911}"/>
                  </a:ext>
                </a:extLst>
              </p:cNvPr>
              <p:cNvSpPr txBox="1"/>
              <p:nvPr/>
            </p:nvSpPr>
            <p:spPr>
              <a:xfrm>
                <a:off x="9813508" y="3358125"/>
                <a:ext cx="97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∸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3615F96-BA1A-77A4-C42E-4278CCBB29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508" y="3358125"/>
                <a:ext cx="976800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4" grpId="0" animBg="1"/>
      <p:bldP spid="44" grpId="0"/>
      <p:bldP spid="45" grpId="0"/>
      <p:bldP spid="121" grpId="0" animBg="1"/>
      <p:bldP spid="122" grpId="0" animBg="1"/>
      <p:bldP spid="124" grpId="0" animBg="1"/>
      <p:bldP spid="125" grpId="0"/>
      <p:bldP spid="126" grpId="0" animBg="1"/>
      <p:bldP spid="127" grpId="0" animBg="1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2A015141-23C7-E443-F350-499C3C318C9B}"/>
              </a:ext>
            </a:extLst>
          </p:cNvPr>
          <p:cNvSpPr/>
          <p:nvPr/>
        </p:nvSpPr>
        <p:spPr>
          <a:xfrm>
            <a:off x="1832461" y="109409"/>
            <a:ext cx="3861789" cy="1036892"/>
          </a:xfrm>
          <a:prstGeom prst="roundRect">
            <a:avLst>
              <a:gd name="adj" fmla="val 356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3</a:t>
            </a:r>
          </a:p>
          <a:p>
            <a:pPr algn="ctr"/>
            <a:r>
              <a:rPr lang="uk-UA" sz="2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(про існування прямої, паралельної даній)</a:t>
            </a:r>
            <a:endParaRPr lang="en-UA" sz="20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9FF8A2A-2B8B-BCCD-C198-518213B29DB4}"/>
              </a:ext>
            </a:extLst>
          </p:cNvPr>
          <p:cNvSpPr/>
          <p:nvPr/>
        </p:nvSpPr>
        <p:spPr>
          <a:xfrm>
            <a:off x="7460699" y="109409"/>
            <a:ext cx="3861789" cy="1036892"/>
          </a:xfrm>
          <a:prstGeom prst="roundRect">
            <a:avLst>
              <a:gd name="adj" fmla="val 356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4</a:t>
            </a:r>
          </a:p>
          <a:p>
            <a:pPr algn="ctr"/>
            <a:r>
              <a:rPr lang="uk-UA" sz="2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(властивість</a:t>
            </a:r>
          </a:p>
          <a:p>
            <a:pPr algn="ctr"/>
            <a:r>
              <a:rPr lang="uk-UA" sz="2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паралельних прямих)</a:t>
            </a:r>
            <a:endParaRPr lang="en-UA" sz="20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C52B49C-EF32-CEBD-8A26-053B4D63290E}"/>
              </a:ext>
            </a:extLst>
          </p:cNvPr>
          <p:cNvCxnSpPr>
            <a:cxnSpLocks/>
          </p:cNvCxnSpPr>
          <p:nvPr/>
        </p:nvCxnSpPr>
        <p:spPr>
          <a:xfrm flipV="1">
            <a:off x="2118555" y="2135463"/>
            <a:ext cx="3286062" cy="62998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D41709D-A201-BD8B-408D-C7BD3119AC1F}"/>
              </a:ext>
            </a:extLst>
          </p:cNvPr>
          <p:cNvCxnSpPr>
            <a:cxnSpLocks/>
          </p:cNvCxnSpPr>
          <p:nvPr/>
        </p:nvCxnSpPr>
        <p:spPr>
          <a:xfrm flipV="1">
            <a:off x="2047393" y="3164884"/>
            <a:ext cx="3286062" cy="62998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75A6F31E-89AC-A6E4-A0FE-85A31890C51A}"/>
              </a:ext>
            </a:extLst>
          </p:cNvPr>
          <p:cNvSpPr/>
          <p:nvPr/>
        </p:nvSpPr>
        <p:spPr>
          <a:xfrm>
            <a:off x="3311877" y="2472351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5EBB096-59CF-7A1C-C83F-A14BD9E973D5}"/>
                  </a:ext>
                </a:extLst>
              </p:cNvPr>
              <p:cNvSpPr txBox="1"/>
              <p:nvPr/>
            </p:nvSpPr>
            <p:spPr>
              <a:xfrm>
                <a:off x="3116961" y="201924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5EBB096-59CF-7A1C-C83F-A14BD9E97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961" y="2019246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2DFEF4A-1A97-F2ED-A76F-D7B02DD2FE1E}"/>
                  </a:ext>
                </a:extLst>
              </p:cNvPr>
              <p:cNvSpPr txBox="1"/>
              <p:nvPr/>
            </p:nvSpPr>
            <p:spPr>
              <a:xfrm>
                <a:off x="1817490" y="373677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2DFEF4A-1A97-F2ED-A76F-D7B02DD2F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490" y="3736778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626C2A4E-57F4-535E-E948-969B3FD52A86}"/>
              </a:ext>
            </a:extLst>
          </p:cNvPr>
          <p:cNvCxnSpPr>
            <a:cxnSpLocks/>
          </p:cNvCxnSpPr>
          <p:nvPr/>
        </p:nvCxnSpPr>
        <p:spPr>
          <a:xfrm flipH="1">
            <a:off x="8244163" y="3827533"/>
            <a:ext cx="289326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2CEECA4-04AB-ECCF-444D-7ECBE8FCC343}"/>
              </a:ext>
            </a:extLst>
          </p:cNvPr>
          <p:cNvCxnSpPr>
            <a:cxnSpLocks/>
          </p:cNvCxnSpPr>
          <p:nvPr/>
        </p:nvCxnSpPr>
        <p:spPr>
          <a:xfrm flipH="1" flipV="1">
            <a:off x="7482054" y="2333142"/>
            <a:ext cx="762109" cy="149439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024D36-7DF0-9694-9F35-1053DF76C835}"/>
              </a:ext>
            </a:extLst>
          </p:cNvPr>
          <p:cNvCxnSpPr>
            <a:cxnSpLocks/>
          </p:cNvCxnSpPr>
          <p:nvPr/>
        </p:nvCxnSpPr>
        <p:spPr>
          <a:xfrm flipV="1">
            <a:off x="9888832" y="1966516"/>
            <a:ext cx="430124" cy="7371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95F32767-52B6-AB56-1AB9-947A7F1AE604}"/>
                  </a:ext>
                </a:extLst>
              </p:cNvPr>
              <p:cNvSpPr txBox="1"/>
              <p:nvPr/>
            </p:nvSpPr>
            <p:spPr>
              <a:xfrm>
                <a:off x="7588146" y="225007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95F32767-52B6-AB56-1AB9-947A7F1AE6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8146" y="2250078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68347DD-0CFB-F417-EC67-0CF76430513C}"/>
              </a:ext>
            </a:extLst>
          </p:cNvPr>
          <p:cNvCxnSpPr>
            <a:cxnSpLocks/>
          </p:cNvCxnSpPr>
          <p:nvPr/>
        </p:nvCxnSpPr>
        <p:spPr>
          <a:xfrm flipH="1" flipV="1">
            <a:off x="10390105" y="2333142"/>
            <a:ext cx="763567" cy="149724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47ECE50-A0D0-185A-5DDD-2127E30913B4}"/>
              </a:ext>
            </a:extLst>
          </p:cNvPr>
          <p:cNvCxnSpPr>
            <a:cxnSpLocks/>
          </p:cNvCxnSpPr>
          <p:nvPr/>
        </p:nvCxnSpPr>
        <p:spPr>
          <a:xfrm flipH="1">
            <a:off x="7489863" y="2333142"/>
            <a:ext cx="2900242" cy="0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FB4C8FF-0C75-BBD3-0EB6-478B4CE0214B}"/>
              </a:ext>
            </a:extLst>
          </p:cNvPr>
          <p:cNvCxnSpPr>
            <a:cxnSpLocks/>
          </p:cNvCxnSpPr>
          <p:nvPr/>
        </p:nvCxnSpPr>
        <p:spPr>
          <a:xfrm flipV="1">
            <a:off x="9357051" y="2703638"/>
            <a:ext cx="531816" cy="911470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1D6C056-019E-0D2D-0164-F495D6F18D6C}"/>
              </a:ext>
            </a:extLst>
          </p:cNvPr>
          <p:cNvCxnSpPr>
            <a:cxnSpLocks/>
          </p:cNvCxnSpPr>
          <p:nvPr/>
        </p:nvCxnSpPr>
        <p:spPr>
          <a:xfrm flipV="1">
            <a:off x="10207625" y="2599874"/>
            <a:ext cx="444622" cy="76203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058B3B10-D448-96F5-19C6-A0AA3A60D3B1}"/>
              </a:ext>
            </a:extLst>
          </p:cNvPr>
          <p:cNvSpPr/>
          <p:nvPr/>
        </p:nvSpPr>
        <p:spPr>
          <a:xfrm>
            <a:off x="9835246" y="2652564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49FBCBC-275E-14CF-3FBA-E7574E73C618}"/>
                  </a:ext>
                </a:extLst>
              </p:cNvPr>
              <p:cNvSpPr txBox="1"/>
              <p:nvPr/>
            </p:nvSpPr>
            <p:spPr>
              <a:xfrm>
                <a:off x="9457377" y="233710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E49FBCBC-275E-14CF-3FBA-E7574E73C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57377" y="2337106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2719748-5EA2-1909-EE8D-5BD7DD561DD5}"/>
                  </a:ext>
                </a:extLst>
              </p:cNvPr>
              <p:cNvSpPr txBox="1"/>
              <p:nvPr/>
            </p:nvSpPr>
            <p:spPr>
              <a:xfrm>
                <a:off x="10233074" y="173324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C2719748-5EA2-1909-EE8D-5BD7DD561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33074" y="1733244"/>
                <a:ext cx="436945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D18CD3C-1778-916D-DD19-098E32CBAB02}"/>
                  </a:ext>
                </a:extLst>
              </p:cNvPr>
              <p:cNvSpPr txBox="1"/>
              <p:nvPr/>
            </p:nvSpPr>
            <p:spPr>
              <a:xfrm>
                <a:off x="10583314" y="236172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CD18CD3C-1778-916D-DD19-098E32CBA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3314" y="2361724"/>
                <a:ext cx="436945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B30A1764-373F-D2F9-943B-06F213BD4164}"/>
              </a:ext>
            </a:extLst>
          </p:cNvPr>
          <p:cNvSpPr/>
          <p:nvPr/>
        </p:nvSpPr>
        <p:spPr>
          <a:xfrm>
            <a:off x="6781861" y="5155900"/>
            <a:ext cx="5219466" cy="1572189"/>
          </a:xfrm>
          <a:prstGeom prst="roundRect">
            <a:avLst>
              <a:gd name="adj" fmla="val 7558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одна з двох паралельних прямих перетинає площину, то і друга пряма перетинає цю площину.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867058E-7248-9272-4AC8-AB81ABF90569}"/>
              </a:ext>
            </a:extLst>
          </p:cNvPr>
          <p:cNvSpPr/>
          <p:nvPr/>
        </p:nvSpPr>
        <p:spPr>
          <a:xfrm>
            <a:off x="1153623" y="4727190"/>
            <a:ext cx="5219466" cy="2000899"/>
          </a:xfrm>
          <a:prstGeom prst="roundRect">
            <a:avLst>
              <a:gd name="adj" fmla="val 587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будь-яку точку простору, яка не лежить на даній прямій, можна провести пряму, паралельну даній і до того ж тільки одну.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BFC51AD1-F956-DE04-5449-A98B837214BE}"/>
              </a:ext>
            </a:extLst>
          </p:cNvPr>
          <p:cNvSpPr/>
          <p:nvPr/>
        </p:nvSpPr>
        <p:spPr>
          <a:xfrm>
            <a:off x="1148784" y="1156930"/>
            <a:ext cx="5230258" cy="5577361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FF4718A-79EF-FE0B-7BD1-3B09D27F4F84}"/>
              </a:ext>
            </a:extLst>
          </p:cNvPr>
          <p:cNvSpPr/>
          <p:nvPr/>
        </p:nvSpPr>
        <p:spPr>
          <a:xfrm>
            <a:off x="6776464" y="1157136"/>
            <a:ext cx="5230258" cy="5577361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8889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5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" grpId="0" animBg="1"/>
      <p:bldP spid="43" grpId="0" animBg="1"/>
      <p:bldP spid="45" grpId="0"/>
      <p:bldP spid="46" grpId="0"/>
      <p:bldP spid="105" grpId="0"/>
      <p:bldP spid="42" grpId="0" animBg="1"/>
      <p:bldP spid="50" grpId="0"/>
      <p:bldP spid="55" grpId="0"/>
      <p:bldP spid="56" grpId="0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4AE4047-4788-D022-0E54-389D92DC2971}"/>
              </a:ext>
            </a:extLst>
          </p:cNvPr>
          <p:cNvSpPr/>
          <p:nvPr/>
        </p:nvSpPr>
        <p:spPr>
          <a:xfrm>
            <a:off x="1083365" y="1146298"/>
            <a:ext cx="5267739" cy="5577361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F4CE50-38B5-C920-04FE-F22D28B81479}"/>
                  </a:ext>
                </a:extLst>
              </p:cNvPr>
              <p:cNvSpPr txBox="1"/>
              <p:nvPr/>
            </p:nvSpPr>
            <p:spPr>
              <a:xfrm>
                <a:off x="3902362" y="3813236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F4CE50-38B5-C920-04FE-F22D28B814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362" y="3813236"/>
                <a:ext cx="607527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36085CE3-9A0F-095A-12E2-62A59C60C352}"/>
              </a:ext>
            </a:extLst>
          </p:cNvPr>
          <p:cNvSpPr/>
          <p:nvPr/>
        </p:nvSpPr>
        <p:spPr>
          <a:xfrm>
            <a:off x="1079343" y="5598961"/>
            <a:ext cx="5267739" cy="1124699"/>
          </a:xfrm>
          <a:prstGeom prst="roundRect">
            <a:avLst>
              <a:gd name="adj" fmla="val 11292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Дві прямі, паралельні третій прямій, паралельні між собою.</a:t>
            </a:r>
            <a:endParaRPr lang="en-UA" sz="2400" dirty="0">
              <a:solidFill>
                <a:srgbClr val="42465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E6A5DE3-9D4A-725C-C5F7-0A5E0007AC40}"/>
              </a:ext>
            </a:extLst>
          </p:cNvPr>
          <p:cNvCxnSpPr>
            <a:cxnSpLocks/>
          </p:cNvCxnSpPr>
          <p:nvPr/>
        </p:nvCxnSpPr>
        <p:spPr>
          <a:xfrm flipV="1">
            <a:off x="1393447" y="2525578"/>
            <a:ext cx="787862" cy="18091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3D095D-7E7E-84C2-7A48-D624445BF1A3}"/>
              </a:ext>
            </a:extLst>
          </p:cNvPr>
          <p:cNvCxnSpPr>
            <a:cxnSpLocks/>
          </p:cNvCxnSpPr>
          <p:nvPr/>
        </p:nvCxnSpPr>
        <p:spPr>
          <a:xfrm>
            <a:off x="1410288" y="4334692"/>
            <a:ext cx="3009435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4C3B961-F59B-49A5-E9F4-D935918D43E5}"/>
              </a:ext>
            </a:extLst>
          </p:cNvPr>
          <p:cNvCxnSpPr>
            <a:cxnSpLocks/>
          </p:cNvCxnSpPr>
          <p:nvPr/>
        </p:nvCxnSpPr>
        <p:spPr>
          <a:xfrm flipV="1">
            <a:off x="4419722" y="2512029"/>
            <a:ext cx="787862" cy="18091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D93F997-BCC3-9B85-8388-26E843DD3495}"/>
              </a:ext>
            </a:extLst>
          </p:cNvPr>
          <p:cNvCxnSpPr>
            <a:cxnSpLocks/>
          </p:cNvCxnSpPr>
          <p:nvPr/>
        </p:nvCxnSpPr>
        <p:spPr>
          <a:xfrm>
            <a:off x="2181309" y="2520953"/>
            <a:ext cx="3009435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EC69D796-634B-3A7E-7D89-9157597885A9}"/>
              </a:ext>
            </a:extLst>
          </p:cNvPr>
          <p:cNvSpPr/>
          <p:nvPr/>
        </p:nvSpPr>
        <p:spPr>
          <a:xfrm>
            <a:off x="6750775" y="1146298"/>
            <a:ext cx="5267739" cy="5577361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53877F4-9755-C91D-B6AB-4E4DF44D780A}"/>
              </a:ext>
            </a:extLst>
          </p:cNvPr>
          <p:cNvCxnSpPr>
            <a:cxnSpLocks/>
          </p:cNvCxnSpPr>
          <p:nvPr/>
        </p:nvCxnSpPr>
        <p:spPr>
          <a:xfrm flipV="1">
            <a:off x="7204795" y="1963789"/>
            <a:ext cx="663519" cy="152359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F416FEF-F301-7C34-A0E2-52AA9C9ED4A3}"/>
              </a:ext>
            </a:extLst>
          </p:cNvPr>
          <p:cNvCxnSpPr>
            <a:cxnSpLocks/>
          </p:cNvCxnSpPr>
          <p:nvPr/>
        </p:nvCxnSpPr>
        <p:spPr>
          <a:xfrm>
            <a:off x="7218978" y="3487383"/>
            <a:ext cx="253447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99E42CA-2F90-A12D-36C5-D2F0D03B6D55}"/>
                  </a:ext>
                </a:extLst>
              </p:cNvPr>
              <p:cNvSpPr txBox="1"/>
              <p:nvPr/>
            </p:nvSpPr>
            <p:spPr>
              <a:xfrm>
                <a:off x="7204882" y="2959696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99E42CA-2F90-A12D-36C5-D2F0D03B6D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882" y="2959696"/>
                <a:ext cx="607527" cy="523220"/>
              </a:xfrm>
              <a:prstGeom prst="rect">
                <a:avLst/>
              </a:prstGeom>
              <a:blipFill>
                <a:blip r:embed="rId2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752BB2C5-E8C1-731C-CD54-E76B473C369B}"/>
              </a:ext>
            </a:extLst>
          </p:cNvPr>
          <p:cNvSpPr/>
          <p:nvPr/>
        </p:nvSpPr>
        <p:spPr>
          <a:xfrm>
            <a:off x="6746753" y="4480829"/>
            <a:ext cx="5267739" cy="2242831"/>
          </a:xfrm>
          <a:prstGeom prst="roundRect">
            <a:avLst>
              <a:gd name="adj" fmla="val 5974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одна пряма лежить у деякій площині, а друга пряма перетинає цю площину в точці, що не належить першій прямій, то такі дві прямі мимобіжні.</a:t>
            </a:r>
            <a:endParaRPr lang="en-UA" sz="2400" dirty="0">
              <a:solidFill>
                <a:srgbClr val="424651"/>
              </a:solidFill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B79CC7D-55F8-7D7C-7A9F-96FB894D7D34}"/>
              </a:ext>
            </a:extLst>
          </p:cNvPr>
          <p:cNvCxnSpPr>
            <a:cxnSpLocks/>
          </p:cNvCxnSpPr>
          <p:nvPr/>
        </p:nvCxnSpPr>
        <p:spPr>
          <a:xfrm flipV="1">
            <a:off x="9753455" y="1952378"/>
            <a:ext cx="663519" cy="152359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5A2F80F-4315-FBAA-6E4C-A878AD6001D0}"/>
              </a:ext>
            </a:extLst>
          </p:cNvPr>
          <p:cNvCxnSpPr>
            <a:cxnSpLocks/>
          </p:cNvCxnSpPr>
          <p:nvPr/>
        </p:nvCxnSpPr>
        <p:spPr>
          <a:xfrm>
            <a:off x="7868314" y="1959894"/>
            <a:ext cx="253447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5FEB163-4F27-64DB-727C-065431C123B8}"/>
              </a:ext>
            </a:extLst>
          </p:cNvPr>
          <p:cNvCxnSpPr>
            <a:cxnSpLocks/>
          </p:cNvCxnSpPr>
          <p:nvPr/>
        </p:nvCxnSpPr>
        <p:spPr>
          <a:xfrm flipV="1">
            <a:off x="2198149" y="3547121"/>
            <a:ext cx="2221573" cy="28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AA141B4-4D6B-8483-B0B2-8523833A5D82}"/>
              </a:ext>
            </a:extLst>
          </p:cNvPr>
          <p:cNvCxnSpPr>
            <a:cxnSpLocks/>
          </p:cNvCxnSpPr>
          <p:nvPr/>
        </p:nvCxnSpPr>
        <p:spPr>
          <a:xfrm flipV="1">
            <a:off x="2482299" y="2784792"/>
            <a:ext cx="2221573" cy="28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5E07E3D-FFB0-1514-0078-731D79CBC190}"/>
              </a:ext>
            </a:extLst>
          </p:cNvPr>
          <p:cNvCxnSpPr>
            <a:cxnSpLocks/>
          </p:cNvCxnSpPr>
          <p:nvPr/>
        </p:nvCxnSpPr>
        <p:spPr>
          <a:xfrm flipV="1">
            <a:off x="3437547" y="1526063"/>
            <a:ext cx="2221573" cy="28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F6DFCB5-71AF-69B6-BE2C-08561928A58D}"/>
                  </a:ext>
                </a:extLst>
              </p:cNvPr>
              <p:cNvSpPr txBox="1"/>
              <p:nvPr/>
            </p:nvSpPr>
            <p:spPr>
              <a:xfrm>
                <a:off x="2353888" y="259485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F6DFCB5-71AF-69B6-BE2C-08561928A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3888" y="2594854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DE71B91-937C-56D0-7AA3-C16425428473}"/>
                  </a:ext>
                </a:extLst>
              </p:cNvPr>
              <p:cNvSpPr txBox="1"/>
              <p:nvPr/>
            </p:nvSpPr>
            <p:spPr>
              <a:xfrm>
                <a:off x="2100975" y="336259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9DE71B91-937C-56D0-7AA3-C16425428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975" y="3362599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2857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99441BD-EE00-FB82-41A3-98652044CDD4}"/>
                  </a:ext>
                </a:extLst>
              </p:cNvPr>
              <p:cNvSpPr txBox="1"/>
              <p:nvPr/>
            </p:nvSpPr>
            <p:spPr>
              <a:xfrm>
                <a:off x="3153937" y="134876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099441BD-EE00-FB82-41A3-98652044CD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937" y="1348761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AE81EA6-76AB-A6CB-1C35-BED8E16604F0}"/>
                  </a:ext>
                </a:extLst>
              </p:cNvPr>
              <p:cNvSpPr txBox="1"/>
              <p:nvPr/>
            </p:nvSpPr>
            <p:spPr>
              <a:xfrm>
                <a:off x="1079343" y="4652573"/>
                <a:ext cx="526773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en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𝑐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5AE81EA6-76AB-A6CB-1C35-BED8E16604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343" y="4652573"/>
                <a:ext cx="5267739" cy="461665"/>
              </a:xfrm>
              <a:prstGeom prst="rect">
                <a:avLst/>
              </a:prstGeom>
              <a:blipFill>
                <a:blip r:embed="rId29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C827DA8-F9F6-9E99-F46D-3E085E4388BA}"/>
              </a:ext>
            </a:extLst>
          </p:cNvPr>
          <p:cNvCxnSpPr>
            <a:cxnSpLocks/>
          </p:cNvCxnSpPr>
          <p:nvPr/>
        </p:nvCxnSpPr>
        <p:spPr>
          <a:xfrm flipV="1">
            <a:off x="8186850" y="1332900"/>
            <a:ext cx="413153" cy="128525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E71C560-6EC4-11B5-6DC2-C7BFFB871499}"/>
              </a:ext>
            </a:extLst>
          </p:cNvPr>
          <p:cNvCxnSpPr>
            <a:cxnSpLocks/>
          </p:cNvCxnSpPr>
          <p:nvPr/>
        </p:nvCxnSpPr>
        <p:spPr>
          <a:xfrm flipV="1">
            <a:off x="7907144" y="2618089"/>
            <a:ext cx="279727" cy="870186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B8DE168-B820-5228-D21B-ED6E57A06F00}"/>
              </a:ext>
            </a:extLst>
          </p:cNvPr>
          <p:cNvCxnSpPr>
            <a:cxnSpLocks/>
          </p:cNvCxnSpPr>
          <p:nvPr/>
        </p:nvCxnSpPr>
        <p:spPr>
          <a:xfrm flipV="1">
            <a:off x="7730513" y="3487383"/>
            <a:ext cx="176631" cy="54947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Oval 68">
            <a:extLst>
              <a:ext uri="{FF2B5EF4-FFF2-40B4-BE49-F238E27FC236}">
                <a16:creationId xmlns:a16="http://schemas.microsoft.com/office/drawing/2014/main" id="{3B474C8E-9BED-5327-8959-E3B79AE6ACE6}"/>
              </a:ext>
            </a:extLst>
          </p:cNvPr>
          <p:cNvSpPr/>
          <p:nvPr/>
        </p:nvSpPr>
        <p:spPr>
          <a:xfrm rot="20853483">
            <a:off x="8134472" y="256611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D388B767-3757-EE0B-D543-DA7198B9D84F}"/>
              </a:ext>
            </a:extLst>
          </p:cNvPr>
          <p:cNvCxnSpPr>
            <a:cxnSpLocks/>
          </p:cNvCxnSpPr>
          <p:nvPr/>
        </p:nvCxnSpPr>
        <p:spPr>
          <a:xfrm flipV="1">
            <a:off x="8910223" y="2150689"/>
            <a:ext cx="843232" cy="101965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C126475B-9C5F-DB1F-81B8-39E9627EAD92}"/>
                  </a:ext>
                </a:extLst>
              </p:cNvPr>
              <p:cNvSpPr txBox="1"/>
              <p:nvPr/>
            </p:nvSpPr>
            <p:spPr>
              <a:xfrm>
                <a:off x="8931578" y="292014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C126475B-9C5F-DB1F-81B8-39E9627EA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1578" y="2920143"/>
                <a:ext cx="436945" cy="523220"/>
              </a:xfrm>
              <a:prstGeom prst="rect">
                <a:avLst/>
              </a:prstGeom>
              <a:blipFill>
                <a:blip r:embed="rId30"/>
                <a:stretch>
                  <a:fillRect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1284A795-EF2A-DCFB-A85D-2A2DE40F9908}"/>
                  </a:ext>
                </a:extLst>
              </p:cNvPr>
              <p:cNvSpPr txBox="1"/>
              <p:nvPr/>
            </p:nvSpPr>
            <p:spPr>
              <a:xfrm>
                <a:off x="8133444" y="104673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1284A795-EF2A-DCFB-A85D-2A2DE40F99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3444" y="1046733"/>
                <a:ext cx="436945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2BEF651-34CA-7BC8-6EF8-1636B96EBF4B}"/>
              </a:ext>
            </a:extLst>
          </p:cNvPr>
          <p:cNvSpPr/>
          <p:nvPr/>
        </p:nvSpPr>
        <p:spPr>
          <a:xfrm>
            <a:off x="1455901" y="69508"/>
            <a:ext cx="4514621" cy="1036892"/>
          </a:xfrm>
          <a:prstGeom prst="roundRect">
            <a:avLst>
              <a:gd name="adj" fmla="val 356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5</a:t>
            </a:r>
          </a:p>
          <a:p>
            <a:pPr algn="ctr"/>
            <a:r>
              <a:rPr lang="uk-UA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(ознака паралельності прямих)</a:t>
            </a:r>
            <a:endParaRPr lang="en-UA" sz="20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C4429DA-758D-961E-253D-A8AA1C6CC863}"/>
              </a:ext>
            </a:extLst>
          </p:cNvPr>
          <p:cNvSpPr/>
          <p:nvPr/>
        </p:nvSpPr>
        <p:spPr>
          <a:xfrm>
            <a:off x="7204795" y="74132"/>
            <a:ext cx="4514621" cy="1036892"/>
          </a:xfrm>
          <a:prstGeom prst="roundRect">
            <a:avLst>
              <a:gd name="adj" fmla="val 356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6</a:t>
            </a:r>
          </a:p>
          <a:p>
            <a:pPr algn="ctr"/>
            <a:r>
              <a:rPr lang="uk-UA" sz="2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(ознака мимобіжності прямих)</a:t>
            </a:r>
            <a:endParaRPr lang="en-UA" sz="2000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740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4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3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23" grpId="0" animBg="1"/>
      <p:bldP spid="28" grpId="0" animBg="1"/>
      <p:bldP spid="31" grpId="0"/>
      <p:bldP spid="52" grpId="0" animBg="1"/>
      <p:bldP spid="63" grpId="0"/>
      <p:bldP spid="64" grpId="0"/>
      <p:bldP spid="65" grpId="0"/>
      <p:bldP spid="66" grpId="0"/>
      <p:bldP spid="69" grpId="0" animBg="1"/>
      <p:bldP spid="113" grpId="0"/>
      <p:bldP spid="114" grpId="0"/>
      <p:bldP spid="2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3C2004E-C3AA-47ED-C977-17EE5BAF3184}"/>
              </a:ext>
            </a:extLst>
          </p:cNvPr>
          <p:cNvCxnSpPr>
            <a:cxnSpLocks/>
          </p:cNvCxnSpPr>
          <p:nvPr/>
        </p:nvCxnSpPr>
        <p:spPr>
          <a:xfrm flipH="1">
            <a:off x="2578276" y="4408081"/>
            <a:ext cx="3841215" cy="142383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400B5254-AC03-F7E5-7761-F765D96CB1C2}"/>
              </a:ext>
            </a:extLst>
          </p:cNvPr>
          <p:cNvCxnSpPr>
            <a:cxnSpLocks/>
          </p:cNvCxnSpPr>
          <p:nvPr/>
        </p:nvCxnSpPr>
        <p:spPr>
          <a:xfrm flipH="1">
            <a:off x="3719444" y="4203622"/>
            <a:ext cx="2690536" cy="1476156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37C85BA-AEAD-6097-A645-9E2E659107A8}"/>
              </a:ext>
            </a:extLst>
          </p:cNvPr>
          <p:cNvGrpSpPr/>
          <p:nvPr/>
        </p:nvGrpSpPr>
        <p:grpSpPr>
          <a:xfrm>
            <a:off x="2321010" y="3568957"/>
            <a:ext cx="826621" cy="2027605"/>
            <a:chOff x="2321010" y="3568957"/>
            <a:chExt cx="826621" cy="2027605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5E13C982-9236-1A59-5517-35F5B2B5D104}"/>
                </a:ext>
              </a:extLst>
            </p:cNvPr>
            <p:cNvCxnSpPr>
              <a:cxnSpLocks/>
            </p:cNvCxnSpPr>
            <p:nvPr/>
          </p:nvCxnSpPr>
          <p:spPr>
            <a:xfrm>
              <a:off x="2321010" y="5522669"/>
              <a:ext cx="257266" cy="7389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AB46C6D-32C7-6179-3F62-02779E82C2E5}"/>
                </a:ext>
              </a:extLst>
            </p:cNvPr>
            <p:cNvCxnSpPr>
              <a:cxnSpLocks/>
            </p:cNvCxnSpPr>
            <p:nvPr/>
          </p:nvCxnSpPr>
          <p:spPr>
            <a:xfrm>
              <a:off x="2890365" y="3568957"/>
              <a:ext cx="257266" cy="7389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C94A816-71B1-68B7-E5CE-2CA595F40BC9}"/>
              </a:ext>
            </a:extLst>
          </p:cNvPr>
          <p:cNvGrpSpPr/>
          <p:nvPr/>
        </p:nvGrpSpPr>
        <p:grpSpPr>
          <a:xfrm>
            <a:off x="3697164" y="3010964"/>
            <a:ext cx="1189151" cy="1405772"/>
            <a:chOff x="3697164" y="3010964"/>
            <a:chExt cx="1189151" cy="1405772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00DE224B-8710-31FF-DBDA-A2F7C4E9B2A8}"/>
                </a:ext>
              </a:extLst>
            </p:cNvPr>
            <p:cNvGrpSpPr/>
            <p:nvPr/>
          </p:nvGrpSpPr>
          <p:grpSpPr>
            <a:xfrm>
              <a:off x="3697164" y="3010964"/>
              <a:ext cx="267246" cy="222073"/>
              <a:chOff x="4345829" y="2715442"/>
              <a:chExt cx="267246" cy="222073"/>
            </a:xfrm>
          </p:grpSpPr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958FC2E6-A8BD-68D4-1E69-3F511CD69F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45829" y="2715442"/>
                <a:ext cx="206512" cy="1587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CCDC7994-3AFE-4781-936C-6A372AC0766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06563" y="2778780"/>
                <a:ext cx="206512" cy="1587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610CD9D9-DBBC-5930-D71C-32376AC591B0}"/>
                </a:ext>
              </a:extLst>
            </p:cNvPr>
            <p:cNvGrpSpPr/>
            <p:nvPr/>
          </p:nvGrpSpPr>
          <p:grpSpPr>
            <a:xfrm>
              <a:off x="4619069" y="4194663"/>
              <a:ext cx="267246" cy="222073"/>
              <a:chOff x="4209455" y="2559650"/>
              <a:chExt cx="267246" cy="222073"/>
            </a:xfrm>
          </p:grpSpPr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CC26C6CA-F65A-962C-87DA-2AE7C05F22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09455" y="2559650"/>
                <a:ext cx="206512" cy="1587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4BE9F278-3F15-F2B7-D151-4771CD83F8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70189" y="2622988"/>
                <a:ext cx="206512" cy="1587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A6B00A1-FFEB-DAE8-16A0-592D37EC3997}"/>
              </a:ext>
            </a:extLst>
          </p:cNvPr>
          <p:cNvGrpSpPr/>
          <p:nvPr/>
        </p:nvGrpSpPr>
        <p:grpSpPr>
          <a:xfrm>
            <a:off x="1845832" y="3106981"/>
            <a:ext cx="1034311" cy="1243434"/>
            <a:chOff x="1845832" y="3106981"/>
            <a:chExt cx="1034311" cy="1243434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DD3386C5-DA9C-21BE-FB1B-680D19B6CE74}"/>
                </a:ext>
              </a:extLst>
            </p:cNvPr>
            <p:cNvGrpSpPr/>
            <p:nvPr/>
          </p:nvGrpSpPr>
          <p:grpSpPr>
            <a:xfrm>
              <a:off x="2609759" y="3106981"/>
              <a:ext cx="270384" cy="245112"/>
              <a:chOff x="1355120" y="2793404"/>
              <a:chExt cx="309862" cy="280900"/>
            </a:xfrm>
          </p:grpSpPr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C81DA4C3-4F05-D93F-41D5-2031BEA343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55120" y="2906078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C97D9885-9B0B-3845-222E-291535144E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46552" y="2793404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64DD1070-D33C-3920-A8E9-DC40BB3847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93522" y="2848956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6794E5F1-BADF-D6B2-E464-AC77844926A1}"/>
                </a:ext>
              </a:extLst>
            </p:cNvPr>
            <p:cNvGrpSpPr/>
            <p:nvPr/>
          </p:nvGrpSpPr>
          <p:grpSpPr>
            <a:xfrm>
              <a:off x="1845832" y="4105303"/>
              <a:ext cx="270384" cy="245112"/>
              <a:chOff x="1355120" y="2793404"/>
              <a:chExt cx="309862" cy="280900"/>
            </a:xfrm>
          </p:grpSpPr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38031F0C-B06B-7592-67EB-0BA19CA7AA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55120" y="2906078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1BEE9682-AC4B-0174-C037-FE337CC31E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46552" y="2793404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9BE696F0-65A8-EF6A-8875-B7BD6E8F6A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93522" y="2848956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D649A3CC-C3DB-5056-1C72-0854E3760C60}"/>
              </a:ext>
            </a:extLst>
          </p:cNvPr>
          <p:cNvCxnSpPr>
            <a:cxnSpLocks/>
          </p:cNvCxnSpPr>
          <p:nvPr/>
        </p:nvCxnSpPr>
        <p:spPr>
          <a:xfrm flipH="1">
            <a:off x="2403793" y="3474650"/>
            <a:ext cx="2298939" cy="1261307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92237551-9D81-F495-C6F8-D28C194128D8}"/>
              </a:ext>
            </a:extLst>
          </p:cNvPr>
          <p:cNvCxnSpPr>
            <a:cxnSpLocks/>
          </p:cNvCxnSpPr>
          <p:nvPr/>
        </p:nvCxnSpPr>
        <p:spPr>
          <a:xfrm>
            <a:off x="2272677" y="3426338"/>
            <a:ext cx="541189" cy="1304065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ctangle 129">
            <a:extLst>
              <a:ext uri="{FF2B5EF4-FFF2-40B4-BE49-F238E27FC236}">
                <a16:creationId xmlns:a16="http://schemas.microsoft.com/office/drawing/2014/main" id="{2766F359-576A-BBDA-8DEC-B54FC6B9C501}"/>
              </a:ext>
            </a:extLst>
          </p:cNvPr>
          <p:cNvSpPr/>
          <p:nvPr/>
        </p:nvSpPr>
        <p:spPr>
          <a:xfrm>
            <a:off x="1117933" y="2147727"/>
            <a:ext cx="5559934" cy="4710273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548354" y="88935"/>
            <a:ext cx="1922221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568149" y="88936"/>
                <a:ext cx="8540272" cy="146156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</m:oMath>
                </a14:m>
                <a:r>
                  <a:rPr lang="uk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 належить площині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точки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𝑉</m:t>
                    </m:r>
                  </m:oMath>
                </a14:m>
                <a:r>
                  <a:rPr lang="uk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середини відрізків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𝐷𝐵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𝐷𝐴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Точка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належить відрізку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149" y="88936"/>
                <a:ext cx="8540272" cy="1461568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1187" t="-2609" r="-1187" b="-95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3458B2A-A2CD-F746-1762-40E5D71283B0}"/>
              </a:ext>
            </a:extLst>
          </p:cNvPr>
          <p:cNvSpPr/>
          <p:nvPr/>
        </p:nvSpPr>
        <p:spPr>
          <a:xfrm>
            <a:off x="7709861" y="2263780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4FF67978-2253-E1FB-C845-3438D71C2D88}"/>
                  </a:ext>
                </a:extLst>
              </p:cNvPr>
              <p:cNvSpPr/>
              <p:nvPr/>
            </p:nvSpPr>
            <p:spPr>
              <a:xfrm>
                <a:off x="8397645" y="2263780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𝑁𝐷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4FF67978-2253-E1FB-C845-3438D71C2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2263780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t="-11364" b="-2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590F64A5-C2DA-6F99-4CD6-E41A67B7B172}"/>
                  </a:ext>
                </a:extLst>
              </p:cNvPr>
              <p:cNvSpPr/>
              <p:nvPr/>
            </p:nvSpPr>
            <p:spPr>
              <a:xfrm>
                <a:off x="10358967" y="2256929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𝑁𝐷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590F64A5-C2DA-6F99-4CD6-E41A67B7B1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2256929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FE0D052-4CF8-719B-CA35-E286DF67AA61}"/>
              </a:ext>
            </a:extLst>
          </p:cNvPr>
          <p:cNvSpPr/>
          <p:nvPr/>
        </p:nvSpPr>
        <p:spPr>
          <a:xfrm>
            <a:off x="7709861" y="2919240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8B7E0678-8F40-5A0B-47BA-EFC8737C71F9}"/>
                  </a:ext>
                </a:extLst>
              </p:cNvPr>
              <p:cNvSpPr/>
              <p:nvPr/>
            </p:nvSpPr>
            <p:spPr>
              <a:xfrm>
                <a:off x="8397645" y="2919240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𝑉𝑁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8B7E0678-8F40-5A0B-47BA-EFC8737C71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2919240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6"/>
                <a:stretch>
                  <a:fillRect t="-8889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B5C6A226-B6AC-DC59-7C3B-BB0C0A520F8F}"/>
                  </a:ext>
                </a:extLst>
              </p:cNvPr>
              <p:cNvSpPr/>
              <p:nvPr/>
            </p:nvSpPr>
            <p:spPr>
              <a:xfrm>
                <a:off x="10358967" y="2912389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𝑉𝑁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B5C6A226-B6AC-DC59-7C3B-BB0C0A520F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2912389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7"/>
                <a:stretch>
                  <a:fillRect b="-4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ACB3803-86EE-948E-57B3-B0B43573DFFE}"/>
              </a:ext>
            </a:extLst>
          </p:cNvPr>
          <p:cNvSpPr/>
          <p:nvPr/>
        </p:nvSpPr>
        <p:spPr>
          <a:xfrm>
            <a:off x="7709861" y="3574700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FD6ACC5-C037-66DC-182F-8FF1459AD620}"/>
                  </a:ext>
                </a:extLst>
              </p:cNvPr>
              <p:cNvSpPr/>
              <p:nvPr/>
            </p:nvSpPr>
            <p:spPr>
              <a:xfrm>
                <a:off x="8397645" y="3574700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𝑁𝐿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FD6ACC5-C037-66DC-182F-8FF1459AD6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3574700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8"/>
                <a:stretch>
                  <a:fillRect t="-11111" b="-24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C6473911-55C8-6887-E269-5078CF3AFFC9}"/>
                  </a:ext>
                </a:extLst>
              </p:cNvPr>
              <p:cNvSpPr/>
              <p:nvPr/>
            </p:nvSpPr>
            <p:spPr>
              <a:xfrm>
                <a:off x="10358967" y="3567849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𝑁𝐿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∸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C6473911-55C8-6887-E269-5078CF3AFF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3567849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3BEF1EE-FFA7-5C8C-F236-C896D0ABA81B}"/>
              </a:ext>
            </a:extLst>
          </p:cNvPr>
          <p:cNvSpPr/>
          <p:nvPr/>
        </p:nvSpPr>
        <p:spPr>
          <a:xfrm>
            <a:off x="7709861" y="4230160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B8C59882-70D1-5C09-0F58-88665B3AA7A9}"/>
                  </a:ext>
                </a:extLst>
              </p:cNvPr>
              <p:cNvSpPr/>
              <p:nvPr/>
            </p:nvSpPr>
            <p:spPr>
              <a:xfrm>
                <a:off x="8397645" y="4230160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𝑀𝑉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𝐵𝐴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B8C59882-70D1-5C09-0F58-88665B3AA7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4230160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30"/>
                <a:stretch>
                  <a:fillRect t="-11364" b="-2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3B29F158-31C2-3D2D-C7BD-00273833A1D5}"/>
                  </a:ext>
                </a:extLst>
              </p:cNvPr>
              <p:cNvSpPr/>
              <p:nvPr/>
            </p:nvSpPr>
            <p:spPr>
              <a:xfrm>
                <a:off x="10358967" y="4223309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𝑀𝑉</m:t>
                      </m:r>
                      <m:r>
                        <a:rPr lang="en-US" sz="28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𝐵𝐴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3B29F158-31C2-3D2D-C7BD-00273833A1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4223309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b="-4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E11BB5-63E4-08A8-CB6C-5DD20C1AC597}"/>
              </a:ext>
            </a:extLst>
          </p:cNvPr>
          <p:cNvCxnSpPr>
            <a:cxnSpLocks/>
          </p:cNvCxnSpPr>
          <p:nvPr/>
        </p:nvCxnSpPr>
        <p:spPr>
          <a:xfrm>
            <a:off x="1478781" y="4879767"/>
            <a:ext cx="3700051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5E6A954-6079-1F08-3542-8A937AD175CD}"/>
              </a:ext>
            </a:extLst>
          </p:cNvPr>
          <p:cNvCxnSpPr>
            <a:cxnSpLocks/>
          </p:cNvCxnSpPr>
          <p:nvPr/>
        </p:nvCxnSpPr>
        <p:spPr>
          <a:xfrm>
            <a:off x="1478781" y="4879767"/>
            <a:ext cx="686218" cy="165353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B814602-3923-47ED-6336-84347C16E5A7}"/>
              </a:ext>
            </a:extLst>
          </p:cNvPr>
          <p:cNvCxnSpPr>
            <a:cxnSpLocks/>
          </p:cNvCxnSpPr>
          <p:nvPr/>
        </p:nvCxnSpPr>
        <p:spPr>
          <a:xfrm flipH="1">
            <a:off x="2164999" y="4879766"/>
            <a:ext cx="3013833" cy="165353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B9055C-3B6B-49C8-A3EE-94CFFB9302CE}"/>
              </a:ext>
            </a:extLst>
          </p:cNvPr>
          <p:cNvCxnSpPr>
            <a:cxnSpLocks/>
          </p:cNvCxnSpPr>
          <p:nvPr/>
        </p:nvCxnSpPr>
        <p:spPr>
          <a:xfrm flipV="1">
            <a:off x="1478781" y="2477617"/>
            <a:ext cx="1850025" cy="240214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A0BDEBC-29FF-0597-D7AC-6A84E6BDEE61}"/>
              </a:ext>
            </a:extLst>
          </p:cNvPr>
          <p:cNvCxnSpPr>
            <a:cxnSpLocks/>
          </p:cNvCxnSpPr>
          <p:nvPr/>
        </p:nvCxnSpPr>
        <p:spPr>
          <a:xfrm flipV="1">
            <a:off x="2164999" y="2481345"/>
            <a:ext cx="1163807" cy="405195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3BD523D-248C-728F-9443-FC96A2C85B29}"/>
              </a:ext>
            </a:extLst>
          </p:cNvPr>
          <p:cNvCxnSpPr>
            <a:cxnSpLocks/>
          </p:cNvCxnSpPr>
          <p:nvPr/>
        </p:nvCxnSpPr>
        <p:spPr>
          <a:xfrm flipH="1" flipV="1">
            <a:off x="3332411" y="2477615"/>
            <a:ext cx="1846421" cy="24021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ACDC615B-974C-D17D-E02E-2F58DBD4D2B8}"/>
              </a:ext>
            </a:extLst>
          </p:cNvPr>
          <p:cNvSpPr/>
          <p:nvPr/>
        </p:nvSpPr>
        <p:spPr>
          <a:xfrm>
            <a:off x="3271677" y="244801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E4E277BB-037F-55D8-9E75-FAFFE08F8167}"/>
              </a:ext>
            </a:extLst>
          </p:cNvPr>
          <p:cNvSpPr/>
          <p:nvPr/>
        </p:nvSpPr>
        <p:spPr>
          <a:xfrm>
            <a:off x="2330899" y="364285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35C77F2-382A-E28C-26DA-7B836408353E}"/>
              </a:ext>
            </a:extLst>
          </p:cNvPr>
          <p:cNvSpPr/>
          <p:nvPr/>
        </p:nvSpPr>
        <p:spPr>
          <a:xfrm>
            <a:off x="4209643" y="365342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66052279-E91A-E8F2-8EB7-EFFA887B484C}"/>
              </a:ext>
            </a:extLst>
          </p:cNvPr>
          <p:cNvSpPr/>
          <p:nvPr/>
        </p:nvSpPr>
        <p:spPr>
          <a:xfrm>
            <a:off x="4807177" y="440922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E3F96EAB-E22F-5383-6051-70428ABE58F1}"/>
              </a:ext>
            </a:extLst>
          </p:cNvPr>
          <p:cNvSpPr/>
          <p:nvPr/>
        </p:nvSpPr>
        <p:spPr>
          <a:xfrm>
            <a:off x="2681120" y="449213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D9CE5A89-8066-0AD7-7C5A-B8E892F3D6D2}"/>
                  </a:ext>
                </a:extLst>
              </p:cNvPr>
              <p:cNvSpPr txBox="1"/>
              <p:nvPr/>
            </p:nvSpPr>
            <p:spPr>
              <a:xfrm>
                <a:off x="1765955" y="637612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D9CE5A89-8066-0AD7-7C5A-B8E892F3D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955" y="6376124"/>
                <a:ext cx="436945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3BC9AE2-5FF7-2A3B-AF0F-9F3A48A192B1}"/>
                  </a:ext>
                </a:extLst>
              </p:cNvPr>
              <p:cNvSpPr txBox="1"/>
              <p:nvPr/>
            </p:nvSpPr>
            <p:spPr>
              <a:xfrm>
                <a:off x="1060787" y="464893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3BC9AE2-5FF7-2A3B-AF0F-9F3A48A19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787" y="4648932"/>
                <a:ext cx="436945" cy="4616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F4D2BCA-D720-EB6A-290A-FDAA00C9EE19}"/>
                  </a:ext>
                </a:extLst>
              </p:cNvPr>
              <p:cNvSpPr txBox="1"/>
              <p:nvPr/>
            </p:nvSpPr>
            <p:spPr>
              <a:xfrm>
                <a:off x="5140931" y="464893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F4D2BCA-D720-EB6A-290A-FDAA00C9E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931" y="4648932"/>
                <a:ext cx="436945" cy="46166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70A5DD0-74EF-2E23-EB21-9150AEE9665E}"/>
                  </a:ext>
                </a:extLst>
              </p:cNvPr>
              <p:cNvSpPr txBox="1"/>
              <p:nvPr/>
            </p:nvSpPr>
            <p:spPr>
              <a:xfrm>
                <a:off x="2965747" y="202332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70A5DD0-74EF-2E23-EB21-9150AEE96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747" y="2023328"/>
                <a:ext cx="436945" cy="46166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A7A2E94-57B6-7B9D-F83B-F20A1CAD0EF5}"/>
                  </a:ext>
                </a:extLst>
              </p:cNvPr>
              <p:cNvSpPr txBox="1"/>
              <p:nvPr/>
            </p:nvSpPr>
            <p:spPr>
              <a:xfrm>
                <a:off x="1894182" y="337114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A7A2E94-57B6-7B9D-F83B-F20A1CAD0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182" y="3371145"/>
                <a:ext cx="436945" cy="461665"/>
              </a:xfrm>
              <a:prstGeom prst="rect">
                <a:avLst/>
              </a:prstGeom>
              <a:blipFill>
                <a:blip r:embed="rId36"/>
                <a:stretch>
                  <a:fillRect l="-2857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231134F-F3F5-A734-A685-E529C54D0E14}"/>
                  </a:ext>
                </a:extLst>
              </p:cNvPr>
              <p:cNvSpPr txBox="1"/>
              <p:nvPr/>
            </p:nvSpPr>
            <p:spPr>
              <a:xfrm>
                <a:off x="4151523" y="321974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231134F-F3F5-A734-A685-E529C54D0E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523" y="3219749"/>
                <a:ext cx="436945" cy="46166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74C4403-38DC-8197-6EBD-F59FE8B78795}"/>
                  </a:ext>
                </a:extLst>
              </p:cNvPr>
              <p:cNvSpPr txBox="1"/>
              <p:nvPr/>
            </p:nvSpPr>
            <p:spPr>
              <a:xfrm>
                <a:off x="2306227" y="419379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74C4403-38DC-8197-6EBD-F59FE8B78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227" y="4193797"/>
                <a:ext cx="436945" cy="46166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FABF8ED6-2C4D-E088-8520-9F4F6E54088F}"/>
                  </a:ext>
                </a:extLst>
              </p:cNvPr>
              <p:cNvSpPr txBox="1"/>
              <p:nvPr/>
            </p:nvSpPr>
            <p:spPr>
              <a:xfrm>
                <a:off x="4864305" y="406973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FABF8ED6-2C4D-E088-8520-9F4F6E540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305" y="4069737"/>
                <a:ext cx="436945" cy="461665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39C1B446-A1FB-47C4-FC05-79619E88C5B2}"/>
              </a:ext>
            </a:extLst>
          </p:cNvPr>
          <p:cNvSpPr/>
          <p:nvPr/>
        </p:nvSpPr>
        <p:spPr>
          <a:xfrm>
            <a:off x="7709861" y="4895332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7EDB6CE8-3386-72FB-38AD-44AF4DA879D1}"/>
                  </a:ext>
                </a:extLst>
              </p:cNvPr>
              <p:cNvSpPr/>
              <p:nvPr/>
            </p:nvSpPr>
            <p:spPr>
              <a:xfrm>
                <a:off x="8397645" y="4895332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𝑀𝐵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7EDB6CE8-3386-72FB-38AD-44AF4DA879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4895332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40"/>
                <a:stretch>
                  <a:fillRect t="-11111" b="-24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5CA43A7A-C0EB-08AE-406B-BD197D8EE23D}"/>
                  </a:ext>
                </a:extLst>
              </p:cNvPr>
              <p:cNvSpPr/>
              <p:nvPr/>
            </p:nvSpPr>
            <p:spPr>
              <a:xfrm>
                <a:off x="10358967" y="4888481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𝑀𝐵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∸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5CA43A7A-C0EB-08AE-406B-BD197D8EE2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4888481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41"/>
                <a:stretch>
                  <a:fillRect l="-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8AB06FE-0258-2C37-1FBF-AF0C36DEED0F}"/>
              </a:ext>
            </a:extLst>
          </p:cNvPr>
          <p:cNvSpPr/>
          <p:nvPr/>
        </p:nvSpPr>
        <p:spPr>
          <a:xfrm>
            <a:off x="3568148" y="1625096"/>
            <a:ext cx="8540272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Зʼясуйте взаємне розміщення прямих:</a:t>
            </a:r>
          </a:p>
        </p:txBody>
      </p:sp>
      <p:sp>
        <p:nvSpPr>
          <p:cNvPr id="131" name="Rounded Rectangle 130">
            <a:extLst>
              <a:ext uri="{FF2B5EF4-FFF2-40B4-BE49-F238E27FC236}">
                <a16:creationId xmlns:a16="http://schemas.microsoft.com/office/drawing/2014/main" id="{B7CB7858-15D2-85AB-3AAB-98AA6E2D6DE4}"/>
              </a:ext>
            </a:extLst>
          </p:cNvPr>
          <p:cNvSpPr/>
          <p:nvPr/>
        </p:nvSpPr>
        <p:spPr>
          <a:xfrm>
            <a:off x="7709861" y="5545662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Rounded Rectangle 131">
                <a:extLst>
                  <a:ext uri="{FF2B5EF4-FFF2-40B4-BE49-F238E27FC236}">
                    <a16:creationId xmlns:a16="http://schemas.microsoft.com/office/drawing/2014/main" id="{31400252-DB37-F14E-D567-10F6B7FE59DF}"/>
                  </a:ext>
                </a:extLst>
              </p:cNvPr>
              <p:cNvSpPr/>
              <p:nvPr/>
            </p:nvSpPr>
            <p:spPr>
              <a:xfrm>
                <a:off x="8397645" y="5545662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𝑉𝐿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2" name="Rounded Rectangle 131">
                <a:extLst>
                  <a:ext uri="{FF2B5EF4-FFF2-40B4-BE49-F238E27FC236}">
                    <a16:creationId xmlns:a16="http://schemas.microsoft.com/office/drawing/2014/main" id="{31400252-DB37-F14E-D567-10F6B7FE59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5545662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42"/>
                <a:stretch>
                  <a:fillRect t="-8889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07DD3E66-A358-DE5C-BEBB-12D04E8B8724}"/>
                  </a:ext>
                </a:extLst>
              </p:cNvPr>
              <p:cNvSpPr/>
              <p:nvPr/>
            </p:nvSpPr>
            <p:spPr>
              <a:xfrm>
                <a:off x="10358967" y="5538811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𝑉𝐿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07DD3E66-A358-DE5C-BEBB-12D04E8B87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5538811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4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0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4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7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7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animBg="1"/>
      <p:bldP spid="130" grpId="1" animBg="1"/>
      <p:bldP spid="35" grpId="0" animBg="1"/>
      <p:bldP spid="36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96" grpId="0" animBg="1"/>
      <p:bldP spid="97" grpId="0" animBg="1"/>
      <p:bldP spid="98" grpId="0" animBg="1"/>
      <p:bldP spid="2" grpId="0" animBg="1"/>
      <p:bldP spid="131" grpId="0" animBg="1"/>
      <p:bldP spid="132" grpId="0" animBg="1"/>
      <p:bldP spid="13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5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cxnSp>
        <p:nvCxnSpPr>
          <p:cNvPr id="2" name="Пряма сполучна лінія 42">
            <a:extLst>
              <a:ext uri="{FF2B5EF4-FFF2-40B4-BE49-F238E27FC236}">
                <a16:creationId xmlns:a16="http://schemas.microsoft.com/office/drawing/2014/main" id="{7BD23625-A9B2-3C38-038C-387E73D072BB}"/>
              </a:ext>
            </a:extLst>
          </p:cNvPr>
          <p:cNvCxnSpPr>
            <a:cxnSpLocks/>
          </p:cNvCxnSpPr>
          <p:nvPr/>
        </p:nvCxnSpPr>
        <p:spPr>
          <a:xfrm flipV="1">
            <a:off x="1590104" y="1062653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 сполучна лінія 25">
            <a:extLst>
              <a:ext uri="{FF2B5EF4-FFF2-40B4-BE49-F238E27FC236}">
                <a16:creationId xmlns:a16="http://schemas.microsoft.com/office/drawing/2014/main" id="{0CE5F2C3-8FB8-16C6-7290-CE86A26ECD28}"/>
              </a:ext>
            </a:extLst>
          </p:cNvPr>
          <p:cNvCxnSpPr>
            <a:cxnSpLocks/>
          </p:cNvCxnSpPr>
          <p:nvPr/>
        </p:nvCxnSpPr>
        <p:spPr>
          <a:xfrm flipH="1">
            <a:off x="1590105" y="2836490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 сполучна лінія 28">
            <a:extLst>
              <a:ext uri="{FF2B5EF4-FFF2-40B4-BE49-F238E27FC236}">
                <a16:creationId xmlns:a16="http://schemas.microsoft.com/office/drawing/2014/main" id="{8CCC6040-7A07-3216-79D2-2811D5300D99}"/>
              </a:ext>
            </a:extLst>
          </p:cNvPr>
          <p:cNvCxnSpPr>
            <a:cxnSpLocks/>
          </p:cNvCxnSpPr>
          <p:nvPr/>
        </p:nvCxnSpPr>
        <p:spPr>
          <a:xfrm flipH="1">
            <a:off x="2515792" y="283649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31">
            <a:extLst>
              <a:ext uri="{FF2B5EF4-FFF2-40B4-BE49-F238E27FC236}">
                <a16:creationId xmlns:a16="http://schemas.microsoft.com/office/drawing/2014/main" id="{FDA5CAB1-ACC1-ABAB-7438-1D81D2560A71}"/>
              </a:ext>
            </a:extLst>
          </p:cNvPr>
          <p:cNvCxnSpPr>
            <a:cxnSpLocks/>
          </p:cNvCxnSpPr>
          <p:nvPr/>
        </p:nvCxnSpPr>
        <p:spPr>
          <a:xfrm flipV="1">
            <a:off x="2515791" y="393383"/>
            <a:ext cx="0" cy="244310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64B985DC-89C7-CC30-3EB2-542A79E94199}"/>
              </a:ext>
            </a:extLst>
          </p:cNvPr>
          <p:cNvCxnSpPr>
            <a:cxnSpLocks/>
          </p:cNvCxnSpPr>
          <p:nvPr/>
        </p:nvCxnSpPr>
        <p:spPr>
          <a:xfrm flipH="1">
            <a:off x="1590104" y="350576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4">
            <a:extLst>
              <a:ext uri="{FF2B5EF4-FFF2-40B4-BE49-F238E27FC236}">
                <a16:creationId xmlns:a16="http://schemas.microsoft.com/office/drawing/2014/main" id="{E065D861-33C2-A5DE-4E14-8427C1F70B35}"/>
              </a:ext>
            </a:extLst>
          </p:cNvPr>
          <p:cNvCxnSpPr>
            <a:cxnSpLocks/>
          </p:cNvCxnSpPr>
          <p:nvPr/>
        </p:nvCxnSpPr>
        <p:spPr>
          <a:xfrm flipH="1">
            <a:off x="4036522" y="2836490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37">
            <a:extLst>
              <a:ext uri="{FF2B5EF4-FFF2-40B4-BE49-F238E27FC236}">
                <a16:creationId xmlns:a16="http://schemas.microsoft.com/office/drawing/2014/main" id="{7648C36A-9591-E864-A065-CBBD06D7B7DC}"/>
              </a:ext>
            </a:extLst>
          </p:cNvPr>
          <p:cNvCxnSpPr>
            <a:cxnSpLocks/>
          </p:cNvCxnSpPr>
          <p:nvPr/>
        </p:nvCxnSpPr>
        <p:spPr>
          <a:xfrm flipH="1">
            <a:off x="2515792" y="393383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8">
            <a:extLst>
              <a:ext uri="{FF2B5EF4-FFF2-40B4-BE49-F238E27FC236}">
                <a16:creationId xmlns:a16="http://schemas.microsoft.com/office/drawing/2014/main" id="{9F238DBD-72F7-4956-DA28-DE7405BEB7F4}"/>
              </a:ext>
            </a:extLst>
          </p:cNvPr>
          <p:cNvCxnSpPr>
            <a:cxnSpLocks/>
          </p:cNvCxnSpPr>
          <p:nvPr/>
        </p:nvCxnSpPr>
        <p:spPr>
          <a:xfrm flipH="1">
            <a:off x="1590104" y="1062653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9">
            <a:extLst>
              <a:ext uri="{FF2B5EF4-FFF2-40B4-BE49-F238E27FC236}">
                <a16:creationId xmlns:a16="http://schemas.microsoft.com/office/drawing/2014/main" id="{7395448E-468E-37B7-B481-9B0DCCBB4EBA}"/>
              </a:ext>
            </a:extLst>
          </p:cNvPr>
          <p:cNvCxnSpPr>
            <a:cxnSpLocks/>
          </p:cNvCxnSpPr>
          <p:nvPr/>
        </p:nvCxnSpPr>
        <p:spPr>
          <a:xfrm flipH="1">
            <a:off x="1590105" y="393383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40">
            <a:extLst>
              <a:ext uri="{FF2B5EF4-FFF2-40B4-BE49-F238E27FC236}">
                <a16:creationId xmlns:a16="http://schemas.microsoft.com/office/drawing/2014/main" id="{50ABB81E-AE8F-9F37-CCE8-DE923FDCCB2A}"/>
              </a:ext>
            </a:extLst>
          </p:cNvPr>
          <p:cNvCxnSpPr>
            <a:cxnSpLocks/>
          </p:cNvCxnSpPr>
          <p:nvPr/>
        </p:nvCxnSpPr>
        <p:spPr>
          <a:xfrm flipH="1">
            <a:off x="4036522" y="393383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41">
            <a:extLst>
              <a:ext uri="{FF2B5EF4-FFF2-40B4-BE49-F238E27FC236}">
                <a16:creationId xmlns:a16="http://schemas.microsoft.com/office/drawing/2014/main" id="{0D60E705-37F3-C726-761E-22ACC78F8D7D}"/>
              </a:ext>
            </a:extLst>
          </p:cNvPr>
          <p:cNvCxnSpPr>
            <a:cxnSpLocks/>
          </p:cNvCxnSpPr>
          <p:nvPr/>
        </p:nvCxnSpPr>
        <p:spPr>
          <a:xfrm flipV="1">
            <a:off x="4962210" y="393383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43">
            <a:extLst>
              <a:ext uri="{FF2B5EF4-FFF2-40B4-BE49-F238E27FC236}">
                <a16:creationId xmlns:a16="http://schemas.microsoft.com/office/drawing/2014/main" id="{95983BC3-BE3A-C8B6-627C-1297BE50784F}"/>
              </a:ext>
            </a:extLst>
          </p:cNvPr>
          <p:cNvCxnSpPr>
            <a:cxnSpLocks/>
          </p:cNvCxnSpPr>
          <p:nvPr/>
        </p:nvCxnSpPr>
        <p:spPr>
          <a:xfrm flipV="1">
            <a:off x="4036522" y="1062653"/>
            <a:ext cx="0" cy="244175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A3B808B-971A-EFB3-7854-CFD6E901ED34}"/>
                  </a:ext>
                </a:extLst>
              </p:cNvPr>
              <p:cNvSpPr txBox="1"/>
              <p:nvPr/>
            </p:nvSpPr>
            <p:spPr>
              <a:xfrm>
                <a:off x="1212599" y="337358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A3B808B-971A-EFB3-7854-CFD6E901E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599" y="3373584"/>
                <a:ext cx="436945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7A7F80-A134-10A5-CD7C-3548C8EB3E6C}"/>
                  </a:ext>
                </a:extLst>
              </p:cNvPr>
              <p:cNvSpPr txBox="1"/>
              <p:nvPr/>
            </p:nvSpPr>
            <p:spPr>
              <a:xfrm>
                <a:off x="3972848" y="338282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7A7F80-A134-10A5-CD7C-3548C8EB3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848" y="3382820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EC94D1C-8F3F-32A7-E831-2C5E123621C8}"/>
                  </a:ext>
                </a:extLst>
              </p:cNvPr>
              <p:cNvSpPr txBox="1"/>
              <p:nvPr/>
            </p:nvSpPr>
            <p:spPr>
              <a:xfrm>
                <a:off x="4943738" y="246215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EC94D1C-8F3F-32A7-E831-2C5E12362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738" y="2462153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1170284-7712-19CA-47F9-2ED09BAA9335}"/>
                  </a:ext>
                </a:extLst>
              </p:cNvPr>
              <p:cNvSpPr txBox="1"/>
              <p:nvPr/>
            </p:nvSpPr>
            <p:spPr>
              <a:xfrm>
                <a:off x="2514856" y="240673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1170284-7712-19CA-47F9-2ED09BAA9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856" y="2406737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4FC20DA-0C2C-66D5-A862-06552433AA5E}"/>
                  </a:ext>
                </a:extLst>
              </p:cNvPr>
              <p:cNvSpPr txBox="1"/>
              <p:nvPr/>
            </p:nvSpPr>
            <p:spPr>
              <a:xfrm>
                <a:off x="1157183" y="823711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4FC20DA-0C2C-66D5-A862-06552433AA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83" y="823711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 l="-2857" r="-8571" b="-26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C7B353D-46AB-4698-4F34-2B7C7476D3C0}"/>
                  </a:ext>
                </a:extLst>
              </p:cNvPr>
              <p:cNvSpPr txBox="1"/>
              <p:nvPr/>
            </p:nvSpPr>
            <p:spPr>
              <a:xfrm>
                <a:off x="4009792" y="95302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C7B353D-46AB-4698-4F34-2B7C7476D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792" y="953020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2857" r="-11429" b="-26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91F6D8-111D-ACD3-3E43-B0B705D3786E}"/>
                  </a:ext>
                </a:extLst>
              </p:cNvPr>
              <p:cNvSpPr txBox="1"/>
              <p:nvPr/>
            </p:nvSpPr>
            <p:spPr>
              <a:xfrm>
                <a:off x="4934502" y="4158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91F6D8-111D-ACD3-3E43-B0B705D378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502" y="41589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 l="-2857" r="-2857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B460C37-AAD3-2A9A-6BE3-B503DE1EADD6}"/>
                  </a:ext>
                </a:extLst>
              </p:cNvPr>
              <p:cNvSpPr txBox="1"/>
              <p:nvPr/>
            </p:nvSpPr>
            <p:spPr>
              <a:xfrm>
                <a:off x="2256241" y="-6924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B460C37-AAD3-2A9A-6BE3-B503DE1EA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241" y="-69244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2778" r="-8333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3B04AA2-CF9C-A9F2-15FD-FAC94185C9AB}"/>
              </a:ext>
            </a:extLst>
          </p:cNvPr>
          <p:cNvSpPr/>
          <p:nvPr/>
        </p:nvSpPr>
        <p:spPr>
          <a:xfrm>
            <a:off x="5752908" y="126335"/>
            <a:ext cx="642257" cy="1097071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765143D1-BC36-18DB-D90E-C9B3891E92C0}"/>
                  </a:ext>
                </a:extLst>
              </p:cNvPr>
              <p:cNvSpPr/>
              <p:nvPr/>
            </p:nvSpPr>
            <p:spPr>
              <a:xfrm>
                <a:off x="6269428" y="126337"/>
                <a:ext cx="5764834" cy="109707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прямі, що містять ребра куба, паралельні прямій, що містить ребро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</m:oMath>
                </a14:m>
                <a:endParaRPr lang="en-UA" sz="22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765143D1-BC36-18DB-D90E-C9B3891E92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428" y="126337"/>
                <a:ext cx="5764834" cy="1097071"/>
              </a:xfrm>
              <a:prstGeom prst="roundRect">
                <a:avLst>
                  <a:gd name="adj" fmla="val 7356"/>
                </a:avLst>
              </a:prstGeom>
              <a:blipFill>
                <a:blip r:embed="rId30"/>
                <a:stretch>
                  <a:fillRect l="-656" t="-3409" r="-65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00049732-25D6-F66C-668E-52C509A51682}"/>
              </a:ext>
            </a:extLst>
          </p:cNvPr>
          <p:cNvSpPr/>
          <p:nvPr/>
        </p:nvSpPr>
        <p:spPr>
          <a:xfrm>
            <a:off x="5756950" y="1387831"/>
            <a:ext cx="642257" cy="1097071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C1731E4A-90DF-F13E-5A5F-A80DA7AFD28B}"/>
                  </a:ext>
                </a:extLst>
              </p:cNvPr>
              <p:cNvSpPr/>
              <p:nvPr/>
            </p:nvSpPr>
            <p:spPr>
              <a:xfrm>
                <a:off x="6273470" y="1387833"/>
                <a:ext cx="5764834" cy="109707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Скільки існує прямих, що містять ребро куба, паралельних прямій, що містить ребро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sSub>
                      <m:sSubPr>
                        <m:ctrlP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2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C1731E4A-90DF-F13E-5A5F-A80DA7AFD2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470" y="1387833"/>
                <a:ext cx="5764834" cy="1097071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877" t="-2247" r="-658" b="-898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87915498-E7C5-5AC4-1626-A53125AE76DF}"/>
              </a:ext>
            </a:extLst>
          </p:cNvPr>
          <p:cNvSpPr/>
          <p:nvPr/>
        </p:nvSpPr>
        <p:spPr>
          <a:xfrm>
            <a:off x="5752908" y="2649323"/>
            <a:ext cx="642257" cy="2522987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15751BB4-EF6F-E1BC-7DA5-6BE59725786B}"/>
                  </a:ext>
                </a:extLst>
              </p:cNvPr>
              <p:cNvSpPr/>
              <p:nvPr/>
            </p:nvSpPr>
            <p:spPr>
              <a:xfrm>
                <a:off x="6269428" y="2649324"/>
                <a:ext cx="5764834" cy="2522987"/>
              </a:xfrm>
              <a:prstGeom prst="roundRect">
                <a:avLst>
                  <a:gd name="adj" fmla="val 3231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всі ребра куба, для яких прямі, що їх містять:</a:t>
                </a:r>
              </a:p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Не мають спільних точок з прямою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;</a:t>
                </a:r>
              </a:p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2) Проходять через дві вершини куба, відмінні від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20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 не мають спільних точок з прямою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2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15751BB4-EF6F-E1BC-7DA5-6BE597257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428" y="2649324"/>
                <a:ext cx="5764834" cy="2522987"/>
              </a:xfrm>
              <a:prstGeom prst="roundRect">
                <a:avLst>
                  <a:gd name="adj" fmla="val 3231"/>
                </a:avLst>
              </a:prstGeom>
              <a:blipFill>
                <a:blip r:embed="rId32"/>
                <a:stretch>
                  <a:fillRect l="-656" r="-656" b="-3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ACC7EA4-EA71-0193-0F26-D68C37831826}"/>
                  </a:ext>
                </a:extLst>
              </p:cNvPr>
              <p:cNvSpPr txBox="1"/>
              <p:nvPr/>
            </p:nvSpPr>
            <p:spPr>
              <a:xfrm>
                <a:off x="1276302" y="3745529"/>
                <a:ext cx="3921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𝐴𝐵𝐶𝐷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nor/>
                        </m:rPr>
                        <a:rPr lang="uk-UA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400" b="0" i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− куб</m:t>
                      </m:r>
                    </m:oMath>
                  </m:oMathPara>
                </a14:m>
                <a:endParaRPr lang="en-UA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ACC7EA4-EA71-0193-0F26-D68C37831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302" y="3745529"/>
                <a:ext cx="3921857" cy="461665"/>
              </a:xfrm>
              <a:prstGeom prst="rect">
                <a:avLst/>
              </a:prstGeom>
              <a:blipFill>
                <a:blip r:embed="rId33"/>
                <a:stretch>
                  <a:fillRect t="-5263" b="-236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610141E-644B-F107-8DF8-A54026F2596B}"/>
              </a:ext>
            </a:extLst>
          </p:cNvPr>
          <p:cNvGrpSpPr/>
          <p:nvPr/>
        </p:nvGrpSpPr>
        <p:grpSpPr>
          <a:xfrm>
            <a:off x="1540987" y="1660106"/>
            <a:ext cx="4288124" cy="4947254"/>
            <a:chOff x="1540987" y="1660106"/>
            <a:chExt cx="4288124" cy="4947254"/>
          </a:xfrm>
        </p:grpSpPr>
        <p:sp>
          <p:nvSpPr>
            <p:cNvPr id="46" name="Oval 38">
              <a:extLst>
                <a:ext uri="{FF2B5EF4-FFF2-40B4-BE49-F238E27FC236}">
                  <a16:creationId xmlns:a16="http://schemas.microsoft.com/office/drawing/2014/main" id="{61598DFF-3338-FD37-6667-56B42645A02B}"/>
                </a:ext>
              </a:extLst>
            </p:cNvPr>
            <p:cNvSpPr/>
            <p:nvPr/>
          </p:nvSpPr>
          <p:spPr>
            <a:xfrm>
              <a:off x="1540987" y="2780445"/>
              <a:ext cx="4288124" cy="2529437"/>
            </a:xfrm>
            <a:custGeom>
              <a:avLst/>
              <a:gdLst>
                <a:gd name="connsiteX0" fmla="*/ 0 w 2173356"/>
                <a:gd name="connsiteY0" fmla="*/ 633887 h 1267773"/>
                <a:gd name="connsiteX1" fmla="*/ 1086678 w 2173356"/>
                <a:gd name="connsiteY1" fmla="*/ 0 h 1267773"/>
                <a:gd name="connsiteX2" fmla="*/ 2173356 w 2173356"/>
                <a:gd name="connsiteY2" fmla="*/ 633887 h 1267773"/>
                <a:gd name="connsiteX3" fmla="*/ 1086678 w 2173356"/>
                <a:gd name="connsiteY3" fmla="*/ 1267774 h 1267773"/>
                <a:gd name="connsiteX4" fmla="*/ 0 w 2173356"/>
                <a:gd name="connsiteY4" fmla="*/ 633887 h 1267773"/>
                <a:gd name="connsiteX0" fmla="*/ 97357 w 2270713"/>
                <a:gd name="connsiteY0" fmla="*/ 633887 h 1336146"/>
                <a:gd name="connsiteX1" fmla="*/ 1184035 w 2270713"/>
                <a:gd name="connsiteY1" fmla="*/ 0 h 1336146"/>
                <a:gd name="connsiteX2" fmla="*/ 2270713 w 2270713"/>
                <a:gd name="connsiteY2" fmla="*/ 633887 h 1336146"/>
                <a:gd name="connsiteX3" fmla="*/ 1184035 w 2270713"/>
                <a:gd name="connsiteY3" fmla="*/ 1267774 h 1336146"/>
                <a:gd name="connsiteX4" fmla="*/ 175291 w 2270713"/>
                <a:gd name="connsiteY4" fmla="*/ 1247341 h 1336146"/>
                <a:gd name="connsiteX5" fmla="*/ 97357 w 2270713"/>
                <a:gd name="connsiteY5" fmla="*/ 633887 h 1336146"/>
                <a:gd name="connsiteX0" fmla="*/ 96315 w 2269671"/>
                <a:gd name="connsiteY0" fmla="*/ 539544 h 1241803"/>
                <a:gd name="connsiteX1" fmla="*/ 1168479 w 2269671"/>
                <a:gd name="connsiteY1" fmla="*/ 0 h 1241803"/>
                <a:gd name="connsiteX2" fmla="*/ 2269671 w 2269671"/>
                <a:gd name="connsiteY2" fmla="*/ 539544 h 1241803"/>
                <a:gd name="connsiteX3" fmla="*/ 1182993 w 2269671"/>
                <a:gd name="connsiteY3" fmla="*/ 1173431 h 1241803"/>
                <a:gd name="connsiteX4" fmla="*/ 174249 w 2269671"/>
                <a:gd name="connsiteY4" fmla="*/ 1152998 h 1241803"/>
                <a:gd name="connsiteX5" fmla="*/ 96315 w 2269671"/>
                <a:gd name="connsiteY5" fmla="*/ 539544 h 1241803"/>
                <a:gd name="connsiteX0" fmla="*/ 96315 w 2288662"/>
                <a:gd name="connsiteY0" fmla="*/ 550041 h 1252300"/>
                <a:gd name="connsiteX1" fmla="*/ 1168479 w 2288662"/>
                <a:gd name="connsiteY1" fmla="*/ 10497 h 1252300"/>
                <a:gd name="connsiteX2" fmla="*/ 1799850 w 2288662"/>
                <a:gd name="connsiteY2" fmla="*/ 220065 h 1252300"/>
                <a:gd name="connsiteX3" fmla="*/ 2269671 w 2288662"/>
                <a:gd name="connsiteY3" fmla="*/ 550041 h 1252300"/>
                <a:gd name="connsiteX4" fmla="*/ 1182993 w 2288662"/>
                <a:gd name="connsiteY4" fmla="*/ 1183928 h 1252300"/>
                <a:gd name="connsiteX5" fmla="*/ 174249 w 2288662"/>
                <a:gd name="connsiteY5" fmla="*/ 1163495 h 1252300"/>
                <a:gd name="connsiteX6" fmla="*/ 96315 w 2288662"/>
                <a:gd name="connsiteY6" fmla="*/ 550041 h 1252300"/>
                <a:gd name="connsiteX0" fmla="*/ 75606 w 2267953"/>
                <a:gd name="connsiteY0" fmla="*/ 550041 h 1243739"/>
                <a:gd name="connsiteX1" fmla="*/ 1147770 w 2267953"/>
                <a:gd name="connsiteY1" fmla="*/ 10497 h 1243739"/>
                <a:gd name="connsiteX2" fmla="*/ 1779141 w 2267953"/>
                <a:gd name="connsiteY2" fmla="*/ 220065 h 1243739"/>
                <a:gd name="connsiteX3" fmla="*/ 2248962 w 2267953"/>
                <a:gd name="connsiteY3" fmla="*/ 550041 h 1243739"/>
                <a:gd name="connsiteX4" fmla="*/ 1162284 w 2267953"/>
                <a:gd name="connsiteY4" fmla="*/ 1183928 h 1243739"/>
                <a:gd name="connsiteX5" fmla="*/ 207820 w 2267953"/>
                <a:gd name="connsiteY5" fmla="*/ 1145401 h 1243739"/>
                <a:gd name="connsiteX6" fmla="*/ 75606 w 2267953"/>
                <a:gd name="connsiteY6" fmla="*/ 550041 h 1243739"/>
                <a:gd name="connsiteX0" fmla="*/ 25758 w 2223325"/>
                <a:gd name="connsiteY0" fmla="*/ 574798 h 1268496"/>
                <a:gd name="connsiteX1" fmla="*/ 424811 w 2223325"/>
                <a:gd name="connsiteY1" fmla="*/ 9563 h 1268496"/>
                <a:gd name="connsiteX2" fmla="*/ 1729293 w 2223325"/>
                <a:gd name="connsiteY2" fmla="*/ 244822 h 1268496"/>
                <a:gd name="connsiteX3" fmla="*/ 2199114 w 2223325"/>
                <a:gd name="connsiteY3" fmla="*/ 574798 h 1268496"/>
                <a:gd name="connsiteX4" fmla="*/ 1112436 w 2223325"/>
                <a:gd name="connsiteY4" fmla="*/ 1208685 h 1268496"/>
                <a:gd name="connsiteX5" fmla="*/ 157972 w 2223325"/>
                <a:gd name="connsiteY5" fmla="*/ 1170158 h 1268496"/>
                <a:gd name="connsiteX6" fmla="*/ 25758 w 2223325"/>
                <a:gd name="connsiteY6" fmla="*/ 574798 h 1268496"/>
                <a:gd name="connsiteX0" fmla="*/ 25758 w 2216840"/>
                <a:gd name="connsiteY0" fmla="*/ 613950 h 1307648"/>
                <a:gd name="connsiteX1" fmla="*/ 424811 w 2216840"/>
                <a:gd name="connsiteY1" fmla="*/ 48715 h 1307648"/>
                <a:gd name="connsiteX2" fmla="*/ 1688187 w 2216840"/>
                <a:gd name="connsiteY2" fmla="*/ 93859 h 1307648"/>
                <a:gd name="connsiteX3" fmla="*/ 2199114 w 2216840"/>
                <a:gd name="connsiteY3" fmla="*/ 613950 h 1307648"/>
                <a:gd name="connsiteX4" fmla="*/ 1112436 w 2216840"/>
                <a:gd name="connsiteY4" fmla="*/ 1247837 h 1307648"/>
                <a:gd name="connsiteX5" fmla="*/ 157972 w 2216840"/>
                <a:gd name="connsiteY5" fmla="*/ 1209310 h 1307648"/>
                <a:gd name="connsiteX6" fmla="*/ 25758 w 2216840"/>
                <a:gd name="connsiteY6" fmla="*/ 613950 h 1307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6840" h="1307648">
                  <a:moveTo>
                    <a:pt x="25758" y="613950"/>
                  </a:moveTo>
                  <a:cubicBezTo>
                    <a:pt x="70231" y="420518"/>
                    <a:pt x="147740" y="135397"/>
                    <a:pt x="424811" y="48715"/>
                  </a:cubicBezTo>
                  <a:cubicBezTo>
                    <a:pt x="701882" y="-37967"/>
                    <a:pt x="1392470" y="-347"/>
                    <a:pt x="1688187" y="93859"/>
                  </a:cubicBezTo>
                  <a:cubicBezTo>
                    <a:pt x="1983904" y="188065"/>
                    <a:pt x="2295072" y="421620"/>
                    <a:pt x="2199114" y="613950"/>
                  </a:cubicBezTo>
                  <a:cubicBezTo>
                    <a:pt x="2103156" y="806280"/>
                    <a:pt x="1452626" y="1148610"/>
                    <a:pt x="1112436" y="1247837"/>
                  </a:cubicBezTo>
                  <a:cubicBezTo>
                    <a:pt x="772246" y="1347064"/>
                    <a:pt x="339085" y="1314958"/>
                    <a:pt x="157972" y="1209310"/>
                  </a:cubicBezTo>
                  <a:cubicBezTo>
                    <a:pt x="-23141" y="1103662"/>
                    <a:pt x="-18715" y="807382"/>
                    <a:pt x="25758" y="613950"/>
                  </a:cubicBez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986FC83-815F-B702-04FB-1BB794B91A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32578" y="2077657"/>
              <a:ext cx="652939" cy="149930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22138FB-C3DB-6875-7EEF-B38D917F587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96436" y="2077657"/>
              <a:ext cx="936308" cy="15127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0D475EF-997F-038A-4064-19DB2EA82A42}"/>
                </a:ext>
              </a:extLst>
            </p:cNvPr>
            <p:cNvCxnSpPr>
              <a:cxnSpLocks/>
            </p:cNvCxnSpPr>
            <p:nvPr/>
          </p:nvCxnSpPr>
          <p:spPr>
            <a:xfrm>
              <a:off x="2540348" y="3581900"/>
              <a:ext cx="158409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D8D50A7-6A67-D56A-A39D-72F80239EB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69752" y="5048132"/>
              <a:ext cx="482614" cy="110819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C3B10122-D783-D8A5-5184-3B7A3D2721B9}"/>
                </a:ext>
              </a:extLst>
            </p:cNvPr>
            <p:cNvCxnSpPr>
              <a:cxnSpLocks/>
            </p:cNvCxnSpPr>
            <p:nvPr/>
          </p:nvCxnSpPr>
          <p:spPr>
            <a:xfrm>
              <a:off x="3034916" y="5309883"/>
              <a:ext cx="523917" cy="84644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A3DF6FB-826F-DEF2-1B83-FB68285B879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24446" y="3576957"/>
              <a:ext cx="331450" cy="53549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559B1F8C-40B5-0C30-D198-AA1DEC4C61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99373" y="3576957"/>
              <a:ext cx="233205" cy="53549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A8893C5-A281-CED1-2655-24ECD9B124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2366" y="4121534"/>
              <a:ext cx="403530" cy="92659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D5E1715-CE4B-8C34-5518-4E61A1546AF4}"/>
                </a:ext>
              </a:extLst>
            </p:cNvPr>
            <p:cNvCxnSpPr>
              <a:cxnSpLocks/>
            </p:cNvCxnSpPr>
            <p:nvPr/>
          </p:nvCxnSpPr>
          <p:spPr>
            <a:xfrm>
              <a:off x="2299373" y="4121534"/>
              <a:ext cx="735543" cy="118834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317118E6-5979-3FD5-B8A5-91204701B21C}"/>
                    </a:ext>
                  </a:extLst>
                </p:cNvPr>
                <p:cNvSpPr txBox="1"/>
                <p:nvPr/>
              </p:nvSpPr>
              <p:spPr>
                <a:xfrm>
                  <a:off x="1881046" y="389070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317118E6-5979-3FD5-B8A5-91204701B2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1046" y="3890700"/>
                  <a:ext cx="436945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8B46AAE1-EAEA-928D-EA19-3C55056356D8}"/>
                    </a:ext>
                  </a:extLst>
                </p:cNvPr>
                <p:cNvSpPr txBox="1"/>
                <p:nvPr/>
              </p:nvSpPr>
              <p:spPr>
                <a:xfrm>
                  <a:off x="2967044" y="166010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8B46AAE1-EAEA-928D-EA19-3C55056356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7044" y="1660106"/>
                  <a:ext cx="436945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B13D9D05-C162-183D-62B2-201947945F17}"/>
                    </a:ext>
                  </a:extLst>
                </p:cNvPr>
                <p:cNvSpPr txBox="1"/>
                <p:nvPr/>
              </p:nvSpPr>
              <p:spPr>
                <a:xfrm>
                  <a:off x="4415995" y="389871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B13D9D05-C162-183D-62B2-201947945F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5995" y="3898711"/>
                  <a:ext cx="436945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C65900D-85C7-520F-89AD-D5BFA1740566}"/>
                    </a:ext>
                  </a:extLst>
                </p:cNvPr>
                <p:cNvSpPr txBox="1"/>
                <p:nvPr/>
              </p:nvSpPr>
              <p:spPr>
                <a:xfrm>
                  <a:off x="3316640" y="6145695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C65900D-85C7-520F-89AD-D5BFA17405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6640" y="6145695"/>
                  <a:ext cx="436945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DE079487-0A14-0505-5700-7798883B02F5}"/>
                    </a:ext>
                  </a:extLst>
                </p:cNvPr>
                <p:cNvSpPr txBox="1"/>
                <p:nvPr/>
              </p:nvSpPr>
              <p:spPr>
                <a:xfrm>
                  <a:off x="2138573" y="328572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DE079487-0A14-0505-5700-7798883B02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8573" y="3285721"/>
                  <a:ext cx="436945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2857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D637F15B-804D-1B7D-8C29-25B69947FF53}"/>
                    </a:ext>
                  </a:extLst>
                </p:cNvPr>
                <p:cNvSpPr txBox="1"/>
                <p:nvPr/>
              </p:nvSpPr>
              <p:spPr>
                <a:xfrm>
                  <a:off x="4116298" y="328572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D637F15B-804D-1B7D-8C29-25B69947FF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6298" y="3285721"/>
                  <a:ext cx="436945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141644C7-6755-909D-EB50-C2C1093E8B4D}"/>
                    </a:ext>
                  </a:extLst>
                </p:cNvPr>
                <p:cNvSpPr txBox="1"/>
                <p:nvPr/>
              </p:nvSpPr>
              <p:spPr>
                <a:xfrm>
                  <a:off x="5383943" y="3590364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141644C7-6755-909D-EB50-C2C1093E8B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3943" y="3590364"/>
                  <a:ext cx="436945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2" name="Rectangle 121">
            <a:extLst>
              <a:ext uri="{FF2B5EF4-FFF2-40B4-BE49-F238E27FC236}">
                <a16:creationId xmlns:a16="http://schemas.microsoft.com/office/drawing/2014/main" id="{C86C39A4-B3AD-E884-7FB9-ACE37C3B4EC6}"/>
              </a:ext>
            </a:extLst>
          </p:cNvPr>
          <p:cNvSpPr/>
          <p:nvPr/>
        </p:nvSpPr>
        <p:spPr>
          <a:xfrm>
            <a:off x="1300766" y="1548119"/>
            <a:ext cx="4795234" cy="5309882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24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2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88D65319-E14E-8B9D-A4C5-8AFECF09E73B}"/>
                  </a:ext>
                </a:extLst>
              </p:cNvPr>
              <p:cNvSpPr/>
              <p:nvPr/>
            </p:nvSpPr>
            <p:spPr>
              <a:xfrm>
                <a:off x="1981200" y="102272"/>
                <a:ext cx="10125674" cy="1378658"/>
              </a:xfrm>
              <a:prstGeom prst="roundRect">
                <a:avLst>
                  <a:gd name="adj" fmla="val 585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паралелограм.</a:t>
                </a:r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Сторони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𝐵𝐶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перетинають 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Доведіть, що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також перетинають площину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88D65319-E14E-8B9D-A4C5-8AFECF09E7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02272"/>
                <a:ext cx="10125674" cy="1378658"/>
              </a:xfrm>
              <a:prstGeom prst="roundRect">
                <a:avLst>
                  <a:gd name="adj" fmla="val 5852"/>
                </a:avLst>
              </a:prstGeom>
              <a:blipFill>
                <a:blip r:embed="rId28"/>
                <a:stretch>
                  <a:fillRect l="-1001" t="-4505" r="-1001" b="-1171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CBDDF22-017D-88B8-2BB9-EED7F5434F3A}"/>
              </a:ext>
            </a:extLst>
          </p:cNvPr>
          <p:cNvSpPr/>
          <p:nvPr/>
        </p:nvSpPr>
        <p:spPr>
          <a:xfrm>
            <a:off x="1074489" y="100377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4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22" grpId="1" animBg="1"/>
      <p:bldP spid="59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3">
            <a:extLst>
              <a:ext uri="{FF2B5EF4-FFF2-40B4-BE49-F238E27FC236}">
                <a16:creationId xmlns:a16="http://schemas.microsoft.com/office/drawing/2014/main" id="{4AD49298-C324-A63B-2C0D-4F029BF8B4BB}"/>
              </a:ext>
            </a:extLst>
          </p:cNvPr>
          <p:cNvGrpSpPr/>
          <p:nvPr/>
        </p:nvGrpSpPr>
        <p:grpSpPr>
          <a:xfrm>
            <a:off x="1541899" y="1836570"/>
            <a:ext cx="4307949" cy="3835276"/>
            <a:chOff x="1541899" y="1836570"/>
            <a:chExt cx="4307949" cy="3835276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57F0F39F-1C9F-FDA6-8A81-B217652CDA22}"/>
                </a:ext>
              </a:extLst>
            </p:cNvPr>
            <p:cNvGrpSpPr/>
            <p:nvPr/>
          </p:nvGrpSpPr>
          <p:grpSpPr>
            <a:xfrm>
              <a:off x="1658917" y="2193533"/>
              <a:ext cx="3986825" cy="3143164"/>
              <a:chOff x="1658917" y="2193533"/>
              <a:chExt cx="3986825" cy="3143164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361280B8-7ED7-5670-E7F9-E03089731F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2956" y="3597382"/>
                <a:ext cx="2357627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D4DC4B6F-24FF-66EF-F257-9237E9CE8A1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28831" y="2193533"/>
                <a:ext cx="405689" cy="143171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790C6AC8-F790-7293-25C7-970A42A632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293635" y="2193533"/>
                <a:ext cx="526565" cy="140384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3D6FB525-21D0-8C6F-F06A-33B85B1766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520" y="2193533"/>
                <a:ext cx="1459115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F3FDB9CA-A606-E82D-768E-8458127902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44778" y="5333522"/>
                <a:ext cx="3523155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5286E2C7-FCF3-F954-C686-472B092646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28624" y="3597382"/>
                <a:ext cx="208104" cy="734420"/>
              </a:xfrm>
              <a:prstGeom prst="line">
                <a:avLst/>
              </a:prstGeom>
              <a:ln w="28575" cap="rnd">
                <a:solidFill>
                  <a:schemeClr val="bg1">
                    <a:lumMod val="9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90BEDF44-3F9E-04C8-ED2E-1C04F0AAB9B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44778" y="4331802"/>
                <a:ext cx="283846" cy="1001720"/>
              </a:xfrm>
              <a:prstGeom prst="line">
                <a:avLst/>
              </a:prstGeom>
              <a:ln w="28575" cap="rnd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C364E01A-4F9B-8B82-A28A-9AA783E05760}"/>
                  </a:ext>
                </a:extLst>
              </p:cNvPr>
              <p:cNvCxnSpPr>
                <a:cxnSpLocks/>
              </p:cNvCxnSpPr>
              <p:nvPr/>
            </p:nvCxnSpPr>
            <p:spPr>
              <a:xfrm rot="960000" flipV="1">
                <a:off x="4748960" y="2891220"/>
                <a:ext cx="694878" cy="1562654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41452209-0A4F-C494-489C-523706A73E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8917" y="4331802"/>
                <a:ext cx="2888139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5C13D65C-DBF0-2FBB-32D6-A7B274A899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8917" y="3303419"/>
                <a:ext cx="861547" cy="102770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0D01F237-8448-C10E-16C5-5AC8FC9C70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00418" y="3007960"/>
                <a:ext cx="1045324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3C881D8C-5627-F6A0-2C3F-DE1065C542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19931" y="3007959"/>
                <a:ext cx="247689" cy="29546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FFD4B2D8-8689-3C4F-9096-605B99D5AC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67620" y="3007960"/>
                <a:ext cx="183279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2453359E-0C75-01E3-6EDF-A13C7087F4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26811" y="3615006"/>
                <a:ext cx="89058" cy="237433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060F8B09-E0DA-961F-A61A-4454116655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915869" y="3852366"/>
                <a:ext cx="556753" cy="148433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7" name="TextBox 146">
                  <a:extLst>
                    <a:ext uri="{FF2B5EF4-FFF2-40B4-BE49-F238E27FC236}">
                      <a16:creationId xmlns:a16="http://schemas.microsoft.com/office/drawing/2014/main" id="{6861893D-9C82-FCE2-093A-977E9EB7C3E0}"/>
                    </a:ext>
                  </a:extLst>
                </p:cNvPr>
                <p:cNvSpPr txBox="1"/>
                <p:nvPr/>
              </p:nvSpPr>
              <p:spPr>
                <a:xfrm>
                  <a:off x="1541899" y="521018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47" name="TextBox 146">
                  <a:extLst>
                    <a:ext uri="{FF2B5EF4-FFF2-40B4-BE49-F238E27FC236}">
                      <a16:creationId xmlns:a16="http://schemas.microsoft.com/office/drawing/2014/main" id="{6861893D-9C82-FCE2-093A-977E9EB7C3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1899" y="5210181"/>
                  <a:ext cx="436945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18098997-064C-FA2C-087C-880CE822ED83}"/>
                    </a:ext>
                  </a:extLst>
                </p:cNvPr>
                <p:cNvSpPr txBox="1"/>
                <p:nvPr/>
              </p:nvSpPr>
              <p:spPr>
                <a:xfrm>
                  <a:off x="2435915" y="1839744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18098997-064C-FA2C-087C-880CE822ED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5915" y="1839744"/>
                  <a:ext cx="436945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C33D3B1E-6DAA-3787-28AA-0698F64C0904}"/>
                    </a:ext>
                  </a:extLst>
                </p:cNvPr>
                <p:cNvSpPr txBox="1"/>
                <p:nvPr/>
              </p:nvSpPr>
              <p:spPr>
                <a:xfrm>
                  <a:off x="4255295" y="183657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C33D3B1E-6DAA-3787-28AA-0698F64C09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5295" y="1836570"/>
                  <a:ext cx="436945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8F3647A1-3581-FA18-3A1F-5F59E690CC30}"/>
                    </a:ext>
                  </a:extLst>
                </p:cNvPr>
                <p:cNvSpPr txBox="1"/>
                <p:nvPr/>
              </p:nvSpPr>
              <p:spPr>
                <a:xfrm>
                  <a:off x="5412903" y="521018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8F3647A1-3581-FA18-3A1F-5F59E690CC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2903" y="5210181"/>
                  <a:ext cx="436945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E43A1297-2064-2D07-5C9A-01912E303222}"/>
                    </a:ext>
                  </a:extLst>
                </p:cNvPr>
                <p:cNvSpPr txBox="1"/>
                <p:nvPr/>
              </p:nvSpPr>
              <p:spPr>
                <a:xfrm>
                  <a:off x="2397575" y="357344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E43A1297-2064-2D07-5C9A-01912E3032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7575" y="3573446"/>
                  <a:ext cx="436945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D254362F-49B9-E198-58F1-0FD00FDA494A}"/>
                    </a:ext>
                  </a:extLst>
                </p:cNvPr>
                <p:cNvSpPr txBox="1"/>
                <p:nvPr/>
              </p:nvSpPr>
              <p:spPr>
                <a:xfrm>
                  <a:off x="4456411" y="358644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D254362F-49B9-E198-58F1-0FD00FDA49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6411" y="3586440"/>
                  <a:ext cx="436945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3" name="Rectangle 152">
            <a:extLst>
              <a:ext uri="{FF2B5EF4-FFF2-40B4-BE49-F238E27FC236}">
                <a16:creationId xmlns:a16="http://schemas.microsoft.com/office/drawing/2014/main" id="{027D9FFC-120C-7CA6-8C0D-F0539F67E751}"/>
              </a:ext>
            </a:extLst>
          </p:cNvPr>
          <p:cNvSpPr/>
          <p:nvPr/>
        </p:nvSpPr>
        <p:spPr>
          <a:xfrm>
            <a:off x="1219936" y="1521303"/>
            <a:ext cx="5048342" cy="4498882"/>
          </a:xfrm>
          <a:prstGeom prst="rect">
            <a:avLst/>
          </a:prstGeom>
          <a:solidFill>
            <a:srgbClr val="5666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24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6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8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8F97096-E007-F3CD-BBD3-3191C72BF316}"/>
                  </a:ext>
                </a:extLst>
              </p:cNvPr>
              <p:cNvSpPr/>
              <p:nvPr/>
            </p:nvSpPr>
            <p:spPr>
              <a:xfrm>
                <a:off x="1903431" y="106212"/>
                <a:ext cx="10211111" cy="1240970"/>
              </a:xfrm>
              <a:prstGeom prst="roundRect">
                <a:avLst>
                  <a:gd name="adj" fmla="val 467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Середня лінія трапеції лежить в площині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перетинають площину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прямі, що містять основи трапеції? Відповідь доведіть.</a:t>
                </a:r>
                <a:endParaRPr lang="en-UA" sz="24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8F97096-E007-F3CD-BBD3-3191C72BF3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431" y="106212"/>
                <a:ext cx="10211111" cy="1240970"/>
              </a:xfrm>
              <a:prstGeom prst="roundRect">
                <a:avLst>
                  <a:gd name="adj" fmla="val 4677"/>
                </a:avLst>
              </a:prstGeom>
              <a:blipFill>
                <a:blip r:embed="rId30"/>
                <a:stretch>
                  <a:fillRect l="-745" t="-2020" r="-870" b="-80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4A70BA-B3B8-7D31-2333-BE9D1AF01002}"/>
              </a:ext>
            </a:extLst>
          </p:cNvPr>
          <p:cNvSpPr/>
          <p:nvPr/>
        </p:nvSpPr>
        <p:spPr>
          <a:xfrm>
            <a:off x="1074489" y="100377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53" grpId="1" animBg="1"/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10349</TotalTime>
  <Words>562</Words>
  <Application>Microsoft Macintosh PowerPoint</Application>
  <PresentationFormat>Widescreen</PresentationFormat>
  <Paragraphs>127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2024-10-06T12:57:23Z</dcterms:modified>
  <cp:category>Розробки уроків з геометрії www.matnova.com.ua</cp:category>
</cp:coreProperties>
</file>