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74" r:id="rId2"/>
    <p:sldId id="284" r:id="rId3"/>
    <p:sldId id="291" r:id="rId4"/>
    <p:sldId id="292" r:id="rId5"/>
    <p:sldId id="293" r:id="rId6"/>
    <p:sldId id="279" r:id="rId7"/>
    <p:sldId id="276" r:id="rId8"/>
    <p:sldId id="277" r:id="rId9"/>
    <p:sldId id="278" r:id="rId10"/>
    <p:sldId id="280" r:id="rId11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667A"/>
    <a:srgbClr val="34526E"/>
    <a:srgbClr val="4F6D7A"/>
    <a:srgbClr val="424651"/>
    <a:srgbClr val="3A6EA5"/>
    <a:srgbClr val="FFFFFF"/>
    <a:srgbClr val="FF6700"/>
    <a:srgbClr val="7A8B99"/>
    <a:srgbClr val="4C5B5C"/>
    <a:srgbClr val="A67F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565"/>
  </p:normalViewPr>
  <p:slideViewPr>
    <p:cSldViewPr snapToGrid="0">
      <p:cViewPr varScale="1">
        <p:scale>
          <a:sx n="108" d="100"/>
          <a:sy n="108" d="100"/>
        </p:scale>
        <p:origin x="880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D4BB3BC1-6DA0-804D-A1C2-F2089DCAE919}"/>
    <pc:docChg chg="modSld">
      <pc:chgData name="Kulinich Bohdan" userId="48e65c9f34e137d0" providerId="LiveId" clId="{D4BB3BC1-6DA0-804D-A1C2-F2089DCAE919}" dt="2023-08-11T15:47:03.128" v="0"/>
      <pc:docMkLst>
        <pc:docMk/>
      </pc:docMkLst>
      <pc:sldChg chg="addSp modSp modAnim">
        <pc:chgData name="Kulinich Bohdan" userId="48e65c9f34e137d0" providerId="LiveId" clId="{D4BB3BC1-6DA0-804D-A1C2-F2089DCAE919}" dt="2023-08-11T15:47:03.128" v="0"/>
        <pc:sldMkLst>
          <pc:docMk/>
          <pc:sldMk cId="3313802318" sldId="284"/>
        </pc:sldMkLst>
        <pc:spChg chg="add mod">
          <ac:chgData name="Kulinich Bohdan" userId="48e65c9f34e137d0" providerId="LiveId" clId="{D4BB3BC1-6DA0-804D-A1C2-F2089DCAE919}" dt="2023-08-11T15:47:03.128" v="0"/>
          <ac:spMkLst>
            <pc:docMk/>
            <pc:sldMk cId="3313802318" sldId="284"/>
            <ac:spMk id="3" creationId="{DA27E812-54B1-9172-EC7C-847B63C4433E}"/>
          </ac:spMkLst>
        </pc:spChg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8C3622DB-85F6-6548-BB92-D83B8F498FF6}"/>
    <pc:docChg chg="modSld">
      <pc:chgData name="Kulinich Bohdan" userId="48e65c9f34e137d0" providerId="LiveId" clId="{8C3622DB-85F6-6548-BB92-D83B8F498FF6}" dt="2023-06-13T11:35:52.367" v="45" actId="20577"/>
      <pc:docMkLst>
        <pc:docMk/>
      </pc:docMkLst>
      <pc:sldChg chg="modSp mod">
        <pc:chgData name="Kulinich Bohdan" userId="48e65c9f34e137d0" providerId="LiveId" clId="{8C3622DB-85F6-6548-BB92-D83B8F498FF6}" dt="2023-06-05T13:25:00.854" v="15" actId="14429"/>
        <pc:sldMkLst>
          <pc:docMk/>
          <pc:sldMk cId="1429824012" sldId="274"/>
        </pc:sldMkLst>
        <pc:spChg chg="mod modVis">
          <ac:chgData name="Kulinich Bohdan" userId="48e65c9f34e137d0" providerId="LiveId" clId="{8C3622DB-85F6-6548-BB92-D83B8F498FF6}" dt="2023-06-05T13:25:00.854" v="15" actId="14429"/>
          <ac:spMkLst>
            <pc:docMk/>
            <pc:sldMk cId="1429824012" sldId="274"/>
            <ac:spMk id="6" creationId="{FD0D8298-23E7-70F1-0304-830F58997F3C}"/>
          </ac:spMkLst>
        </pc:spChg>
      </pc:sldChg>
      <pc:sldChg chg="addSp modSp mod setBg modAnim">
        <pc:chgData name="Kulinich Bohdan" userId="48e65c9f34e137d0" providerId="LiveId" clId="{8C3622DB-85F6-6548-BB92-D83B8F498FF6}" dt="2023-06-12T08:23:56.571" v="18" actId="207"/>
        <pc:sldMkLst>
          <pc:docMk/>
          <pc:sldMk cId="2154405015" sldId="276"/>
        </pc:sldMkLst>
        <pc:spChg chg="add mod">
          <ac:chgData name="Kulinich Bohdan" userId="48e65c9f34e137d0" providerId="LiveId" clId="{8C3622DB-85F6-6548-BB92-D83B8F498FF6}" dt="2023-06-12T08:23:56.571" v="18" actId="207"/>
          <ac:spMkLst>
            <pc:docMk/>
            <pc:sldMk cId="2154405015" sldId="276"/>
            <ac:spMk id="2" creationId="{46D0975F-194A-35D0-0F30-D2DEA7A3F26A}"/>
          </ac:spMkLst>
        </pc:spChg>
        <pc:spChg chg="mod modVis">
          <ac:chgData name="Kulinich Bohdan" userId="48e65c9f34e137d0" providerId="LiveId" clId="{8C3622DB-85F6-6548-BB92-D83B8F498FF6}" dt="2023-06-03T12:52:56.522" v="7" actId="14429"/>
          <ac:spMkLst>
            <pc:docMk/>
            <pc:sldMk cId="2154405015" sldId="276"/>
            <ac:spMk id="21" creationId="{417F1C95-56E4-6224-7AFA-4B19585CA39C}"/>
          </ac:spMkLst>
        </pc:spChg>
        <pc:spChg chg="mod modVis">
          <ac:chgData name="Kulinich Bohdan" userId="48e65c9f34e137d0" providerId="LiveId" clId="{8C3622DB-85F6-6548-BB92-D83B8F498FF6}" dt="2023-06-03T12:52:54.358" v="6" actId="14429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8C3622DB-85F6-6548-BB92-D83B8F498FF6}" dt="2023-06-12T08:23:50.960" v="17" actId="207"/>
          <ac:spMkLst>
            <pc:docMk/>
            <pc:sldMk cId="2154405015" sldId="276"/>
            <ac:spMk id="59" creationId="{88D65319-E14E-8B9D-A4C5-8AFECF09E73B}"/>
          </ac:spMkLst>
        </pc:spChg>
      </pc:sldChg>
      <pc:sldChg chg="modSp setBg">
        <pc:chgData name="Kulinich Bohdan" userId="48e65c9f34e137d0" providerId="LiveId" clId="{8C3622DB-85F6-6548-BB92-D83B8F498FF6}" dt="2023-06-12T15:28:55.826" v="20" actId="207"/>
        <pc:sldMkLst>
          <pc:docMk/>
          <pc:sldMk cId="288857224" sldId="277"/>
        </pc:sldMkLst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4" creationId="{4E4A70BA-B3B8-7D31-2333-BE9D1AF01002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127" creationId="{3C0E762E-4108-2846-CEB0-F1F42BA138A1}"/>
          </ac:spMkLst>
        </pc:spChg>
      </pc:sldChg>
      <pc:sldChg chg="modSp">
        <pc:chgData name="Kulinich Bohdan" userId="48e65c9f34e137d0" providerId="LiveId" clId="{8C3622DB-85F6-6548-BB92-D83B8F498FF6}" dt="2023-06-13T11:35:52.367" v="45" actId="20577"/>
        <pc:sldMkLst>
          <pc:docMk/>
          <pc:sldMk cId="945877188" sldId="280"/>
        </pc:sldMkLst>
        <pc:spChg chg="mod">
          <ac:chgData name="Kulinich Bohdan" userId="48e65c9f34e137d0" providerId="LiveId" clId="{8C3622DB-85F6-6548-BB92-D83B8F498FF6}" dt="2023-06-13T11:34:31.734" v="34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8C3622DB-85F6-6548-BB92-D83B8F498FF6}" dt="2023-06-13T11:35:52.367" v="45" actId="20577"/>
          <ac:spMkLst>
            <pc:docMk/>
            <pc:sldMk cId="945877188" sldId="280"/>
            <ac:spMk id="6" creationId="{CE297869-1730-E86A-2F98-E78E984ACD7E}"/>
          </ac:spMkLst>
        </pc:sp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addSp delSp modSp mod delAnim modAnim">
        <pc:chgData name="Kulinich Bohdan" userId="48e65c9f34e137d0" providerId="LiveId" clId="{B1FE939A-988E-3F49-BFCE-F4DAA39A707D}" dt="2023-05-21T06:54:58.474" v="344" actId="14100"/>
        <pc:sldMkLst>
          <pc:docMk/>
          <pc:sldMk cId="3599287483" sldId="283"/>
        </pc:sldMkLst>
        <pc:spChg chg="add del mod topLvl">
          <ac:chgData name="Kulinich Bohdan" userId="48e65c9f34e137d0" providerId="LiveId" clId="{B1FE939A-988E-3F49-BFCE-F4DAA39A707D}" dt="2023-05-20T13:50:56.058" v="160" actId="478"/>
          <ac:spMkLst>
            <pc:docMk/>
            <pc:sldMk cId="3599287483" sldId="283"/>
            <ac:spMk id="2" creationId="{2F9790E8-3D81-B909-7904-BD0900C2BB9C}"/>
          </ac:spMkLst>
        </pc:spChg>
        <pc:spChg chg="add mod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2" creationId="{3FDBFA3E-E94F-F5F1-4151-93989FBDCCE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3" creationId="{37531B9F-ADA7-8882-C401-0493AAAD8DD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6" creationId="{F793307E-B5C1-37E9-C3B8-C3F5A81810A1}"/>
          </ac:spMkLst>
        </pc:spChg>
        <pc:spChg chg="del mod topLvl">
          <ac:chgData name="Kulinich Bohdan" userId="48e65c9f34e137d0" providerId="LiveId" clId="{B1FE939A-988E-3F49-BFCE-F4DAA39A707D}" dt="2023-05-20T12:47:30.815" v="32" actId="478"/>
          <ac:spMkLst>
            <pc:docMk/>
            <pc:sldMk cId="3599287483" sldId="283"/>
            <ac:spMk id="7" creationId="{A0868D95-15D0-58BB-3D56-B8D24362E3DE}"/>
          </ac:spMkLst>
        </pc:spChg>
        <pc:spChg chg="add mod">
          <ac:chgData name="Kulinich Bohdan" userId="48e65c9f34e137d0" providerId="LiveId" clId="{B1FE939A-988E-3F49-BFCE-F4DAA39A707D}" dt="2023-05-21T06:54:58.474" v="344" actId="14100"/>
          <ac:spMkLst>
            <pc:docMk/>
            <pc:sldMk cId="3599287483" sldId="283"/>
            <ac:spMk id="7" creationId="{F223A52A-C98D-91A6-3972-2D60675B6C32}"/>
          </ac:spMkLst>
        </pc:spChg>
        <pc:spChg chg="add del mod">
          <ac:chgData name="Kulinich Bohdan" userId="48e65c9f34e137d0" providerId="LiveId" clId="{B1FE939A-988E-3F49-BFCE-F4DAA39A707D}" dt="2023-05-20T13:42:09.850" v="103" actId="478"/>
          <ac:spMkLst>
            <pc:docMk/>
            <pc:sldMk cId="3599287483" sldId="283"/>
            <ac:spMk id="8" creationId="{1B2AB038-85AD-5079-82EC-06AD60E3642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1T06:54:57.008" v="343" actId="403"/>
          <ac:spMkLst>
            <pc:docMk/>
            <pc:sldMk cId="3599287483" sldId="283"/>
            <ac:spMk id="11" creationId="{1A0A24A4-CA6B-2386-7891-B03F773F1672}"/>
          </ac:spMkLst>
        </pc:spChg>
        <pc:spChg chg="del mod topLvl">
          <ac:chgData name="Kulinich Bohdan" userId="48e65c9f34e137d0" providerId="LiveId" clId="{B1FE939A-988E-3F49-BFCE-F4DAA39A707D}" dt="2023-05-20T12:47:29.946" v="31" actId="478"/>
          <ac:spMkLst>
            <pc:docMk/>
            <pc:sldMk cId="3599287483" sldId="283"/>
            <ac:spMk id="11" creationId="{9DFD1C09-4EF7-3AF8-B36A-F3CCE32F0E86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0" creationId="{C743ADD1-5AC5-2F4D-5F7E-FA429C1887B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1" creationId="{07D71946-7AB6-BC81-2B44-7CE85AD77D2E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2" creationId="{8562C619-64BF-5DDA-D0EA-5F0758A66317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3" creationId="{6EBC495B-3230-AE62-0D29-AEE8CF303220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4" creationId="{2B381987-B9C6-363A-7F11-111BA7763D4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5" creationId="{A7696149-FC19-D467-EDF7-8AD0840D386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6" creationId="{E2F779C1-48C5-5693-7534-582F0D28E7FE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7" creationId="{54B8B43F-C51B-7541-0338-CC721FFFEDE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8" creationId="{59B1DB75-853A-D297-933A-DC9391F92D4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39" creationId="{F6BC6A20-E7A4-C122-80D9-F74154628A0E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1" creationId="{4E346CB1-70FA-7EED-7B6C-56787C01126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B1FE939A-988E-3F49-BFCE-F4DAA39A707D}" dt="2023-05-20T12:44:51.781" v="1" actId="478"/>
          <ac:spMkLst>
            <pc:docMk/>
            <pc:sldMk cId="3599287483" sldId="283"/>
            <ac:spMk id="49" creationId="{C42811E5-DDE7-2E7E-33A1-6FB7A2BB67C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B1FE939A-988E-3F49-BFCE-F4DAA39A707D}" dt="2023-05-20T12:44:52.952" v="2" actId="478"/>
          <ac:spMkLst>
            <pc:docMk/>
            <pc:sldMk cId="3599287483" sldId="283"/>
            <ac:spMk id="75" creationId="{FE19C66A-C037-7590-D335-3E8CE73486B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3" creationId="{4A9E80B7-B45D-CD3F-B257-B248CB02A12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4" creationId="{1D5C67F9-1E6F-1BE3-072F-BEF735CCF6DF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5" creationId="{8F52033C-A6E8-19DE-9604-C510F47ABB03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6" creationId="{4F93519C-E72D-ECA9-DD4F-18D9D174B84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7" creationId="{AECE0688-62C1-0D90-B97C-D44FED7C8BFB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8" creationId="{C89B9840-69F5-65C3-77CD-69F1A89A9C46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9" creationId="{7661DB61-6E7C-5335-1197-664554E41F78}"/>
          </ac:spMkLst>
        </pc:spChg>
        <pc:spChg chg="mod topLvl">
          <ac:chgData name="Kulinich Bohdan" userId="48e65c9f34e137d0" providerId="LiveId" clId="{B1FE939A-988E-3F49-BFCE-F4DAA39A707D}" dt="2023-05-20T19:05:28.302" v="334" actId="1076"/>
          <ac:spMkLst>
            <pc:docMk/>
            <pc:sldMk cId="3599287483" sldId="283"/>
            <ac:spMk id="100" creationId="{FD7D0198-B48E-DCBE-D450-8C12021A02D9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101" creationId="{6A864162-7167-A46E-99E3-288A6AE0DA8A}"/>
          </ac:spMkLst>
        </pc:spChg>
        <pc:spChg chg="mod topLvl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102" creationId="{9EF8C4AF-8F18-F667-5249-857C42392051}"/>
          </ac:spMkLst>
        </pc:spChg>
        <pc:grpChg chg="add del mod">
          <ac:chgData name="Kulinich Bohdan" userId="48e65c9f34e137d0" providerId="LiveId" clId="{B1FE939A-988E-3F49-BFCE-F4DAA39A707D}" dt="2023-05-20T13:43:40.222" v="111" actId="165"/>
          <ac:grpSpMkLst>
            <pc:docMk/>
            <pc:sldMk cId="3599287483" sldId="283"/>
            <ac:grpSpMk id="9" creationId="{5F265931-42C3-2CFC-B90C-1359ED80C945}"/>
          </ac:grpSpMkLst>
        </pc:grpChg>
        <pc:grpChg chg="add del mod">
          <ac:chgData name="Kulinich Bohdan" userId="48e65c9f34e137d0" providerId="LiveId" clId="{B1FE939A-988E-3F49-BFCE-F4DAA39A707D}" dt="2023-05-20T13:43:53.226" v="113" actId="165"/>
          <ac:grpSpMkLst>
            <pc:docMk/>
            <pc:sldMk cId="3599287483" sldId="283"/>
            <ac:grpSpMk id="13" creationId="{8A0CD28C-7E2B-77C2-3052-64183FA481C0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7" creationId="{BB50A983-F6DE-26CC-42C9-60C4D86DD9DD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8" creationId="{813E3617-1DFB-A746-FAC9-D1C6CDA6AE7F}"/>
          </ac:grpSpMkLst>
        </pc:grpChg>
        <pc:grpChg chg="del mod">
          <ac:chgData name="Kulinich Bohdan" userId="48e65c9f34e137d0" providerId="LiveId" clId="{B1FE939A-988E-3F49-BFCE-F4DAA39A707D}" dt="2023-05-20T12:45:00.974" v="5" actId="165"/>
          <ac:grpSpMkLst>
            <pc:docMk/>
            <pc:sldMk cId="3599287483" sldId="283"/>
            <ac:grpSpMk id="81" creationId="{2F36C5A7-D566-55C4-9289-77795FEC6B9E}"/>
          </ac:grpSpMkLst>
        </pc:grpChg>
        <pc:grpChg chg="del mod">
          <ac:chgData name="Kulinich Bohdan" userId="48e65c9f34e137d0" providerId="LiveId" clId="{B1FE939A-988E-3F49-BFCE-F4DAA39A707D}" dt="2023-05-20T12:46:50.177" v="26" actId="165"/>
          <ac:grpSpMkLst>
            <pc:docMk/>
            <pc:sldMk cId="3599287483" sldId="283"/>
            <ac:grpSpMk id="83" creationId="{BB2597AD-E1F0-1644-B36F-A233260D65B3}"/>
          </ac:grpSpMkLst>
        </pc:grp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2" creationId="{2A586678-651F-6397-88AE-94342485025B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5" creationId="{E8508631-E57C-D664-37FC-4FB07A41F36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6" creationId="{4E689162-3311-4FE0-2520-C933CE786C3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43" creationId="{60C7533D-65C9-F9E6-07F4-EC16C9132FD1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54" creationId="{8DA6EF8D-9F09-DC62-8FA8-F44196FDD71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2" creationId="{A559878A-25D7-66ED-D76A-1B4D737DBB7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3" Type="http://schemas.openxmlformats.org/officeDocument/2006/relationships/image" Target="../media/image7.png"/><Relationship Id="rId21" Type="http://schemas.openxmlformats.org/officeDocument/2006/relationships/image" Target="../media/image19.png"/><Relationship Id="rId7" Type="http://schemas.openxmlformats.org/officeDocument/2006/relationships/image" Target="../media/image11.png"/><Relationship Id="rId12" Type="http://schemas.openxmlformats.org/officeDocument/2006/relationships/slide" Target="slide7.xml"/><Relationship Id="rId17" Type="http://schemas.openxmlformats.org/officeDocument/2006/relationships/image" Target="../media/image17.png"/><Relationship Id="rId2" Type="http://schemas.openxmlformats.org/officeDocument/2006/relationships/image" Target="../media/image6.png"/><Relationship Id="rId16" Type="http://schemas.openxmlformats.org/officeDocument/2006/relationships/slide" Target="slide6.xml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slide" Target="slide9.xml"/><Relationship Id="rId19" Type="http://schemas.openxmlformats.org/officeDocument/2006/relationships/image" Target="../media/image37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6.xml"/><Relationship Id="rId26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9.xml"/><Relationship Id="rId17" Type="http://schemas.openxmlformats.org/officeDocument/2006/relationships/image" Target="../media/image16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2" Type="http://schemas.openxmlformats.org/officeDocument/2006/relationships/image" Target="../media/image6.png"/><Relationship Id="rId16" Type="http://schemas.openxmlformats.org/officeDocument/2006/relationships/slide" Target="slide8.xml"/><Relationship Id="rId20" Type="http://schemas.openxmlformats.org/officeDocument/2006/relationships/slide" Target="slide10.xml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20.png"/><Relationship Id="rId32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31" Type="http://schemas.openxmlformats.org/officeDocument/2006/relationships/image" Target="../media/image27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7.xml"/><Relationship Id="rId22" Type="http://schemas.openxmlformats.org/officeDocument/2006/relationships/slide" Target="slide5.xml"/><Relationship Id="rId27" Type="http://schemas.openxmlformats.org/officeDocument/2006/relationships/image" Target="../media/image23.png"/><Relationship Id="rId30" Type="http://schemas.openxmlformats.org/officeDocument/2006/relationships/image" Target="../media/image26.png"/><Relationship Id="rId8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14.png"/><Relationship Id="rId18" Type="http://schemas.openxmlformats.org/officeDocument/2006/relationships/slide" Target="slide6.xml"/><Relationship Id="rId26" Type="http://schemas.openxmlformats.org/officeDocument/2006/relationships/image" Target="../media/image31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9.xml"/><Relationship Id="rId17" Type="http://schemas.openxmlformats.org/officeDocument/2006/relationships/image" Target="../media/image16.png"/><Relationship Id="rId25" Type="http://schemas.openxmlformats.org/officeDocument/2006/relationships/image" Target="../media/image30.png"/><Relationship Id="rId2" Type="http://schemas.openxmlformats.org/officeDocument/2006/relationships/image" Target="../media/image6.png"/><Relationship Id="rId16" Type="http://schemas.openxmlformats.org/officeDocument/2006/relationships/slide" Target="slide8.xml"/><Relationship Id="rId20" Type="http://schemas.openxmlformats.org/officeDocument/2006/relationships/slide" Target="slide10.xml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20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33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7.xml"/><Relationship Id="rId22" Type="http://schemas.openxmlformats.org/officeDocument/2006/relationships/slide" Target="slide5.xml"/><Relationship Id="rId27" Type="http://schemas.openxmlformats.org/officeDocument/2006/relationships/image" Target="../media/image32.png"/><Relationship Id="rId30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14.png"/><Relationship Id="rId18" Type="http://schemas.openxmlformats.org/officeDocument/2006/relationships/image" Target="../media/image17.png"/><Relationship Id="rId3" Type="http://schemas.openxmlformats.org/officeDocument/2006/relationships/image" Target="../media/image7.png"/><Relationship Id="rId21" Type="http://schemas.openxmlformats.org/officeDocument/2006/relationships/slide" Target="slide10.xml"/><Relationship Id="rId7" Type="http://schemas.openxmlformats.org/officeDocument/2006/relationships/image" Target="../media/image10.png"/><Relationship Id="rId12" Type="http://schemas.openxmlformats.org/officeDocument/2006/relationships/slide" Target="slide9.xml"/><Relationship Id="rId17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slide" Target="slide8.xml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4.png"/><Relationship Id="rId24" Type="http://schemas.openxmlformats.org/officeDocument/2006/relationships/image" Target="../media/image39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38.png"/><Relationship Id="rId10" Type="http://schemas.openxmlformats.org/officeDocument/2006/relationships/image" Target="../media/image11.png"/><Relationship Id="rId19" Type="http://schemas.openxmlformats.org/officeDocument/2006/relationships/slide" Target="slide3.xml"/><Relationship Id="rId4" Type="http://schemas.openxmlformats.org/officeDocument/2006/relationships/image" Target="../media/image8.png"/><Relationship Id="rId9" Type="http://schemas.openxmlformats.org/officeDocument/2006/relationships/image" Target="../media/image36.png"/><Relationship Id="rId14" Type="http://schemas.openxmlformats.org/officeDocument/2006/relationships/slide" Target="slide7.xml"/><Relationship Id="rId22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8.xml"/><Relationship Id="rId18" Type="http://schemas.openxmlformats.org/officeDocument/2006/relationships/image" Target="../media/image19.png"/><Relationship Id="rId3" Type="http://schemas.openxmlformats.org/officeDocument/2006/relationships/image" Target="../media/image41.png"/><Relationship Id="rId21" Type="http://schemas.openxmlformats.org/officeDocument/2006/relationships/slide" Target="slide3.xml"/><Relationship Id="rId7" Type="http://schemas.openxmlformats.org/officeDocument/2006/relationships/image" Target="../media/image13.png"/><Relationship Id="rId12" Type="http://schemas.openxmlformats.org/officeDocument/2006/relationships/image" Target="../media/image14.png"/><Relationship Id="rId17" Type="http://schemas.openxmlformats.org/officeDocument/2006/relationships/slide" Target="slide5.xml"/><Relationship Id="rId25" Type="http://schemas.openxmlformats.org/officeDocument/2006/relationships/image" Target="../media/image43.png"/><Relationship Id="rId2" Type="http://schemas.openxmlformats.org/officeDocument/2006/relationships/image" Target="../media/image40.png"/><Relationship Id="rId16" Type="http://schemas.openxmlformats.org/officeDocument/2006/relationships/image" Target="../media/image18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slide" Target="slide9.xml"/><Relationship Id="rId24" Type="http://schemas.openxmlformats.org/officeDocument/2006/relationships/image" Target="../media/image42.png"/><Relationship Id="rId5" Type="http://schemas.openxmlformats.org/officeDocument/2006/relationships/image" Target="../media/image6.png"/><Relationship Id="rId15" Type="http://schemas.openxmlformats.org/officeDocument/2006/relationships/slide" Target="slide10.xml"/><Relationship Id="rId23" Type="http://schemas.openxmlformats.org/officeDocument/2006/relationships/image" Target="../media/image9.png"/><Relationship Id="rId10" Type="http://schemas.openxmlformats.org/officeDocument/2006/relationships/image" Target="../media/image4.png"/><Relationship Id="rId19" Type="http://schemas.openxmlformats.org/officeDocument/2006/relationships/slide" Target="slide7.xml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3.xml"/><Relationship Id="rId18" Type="http://schemas.openxmlformats.org/officeDocument/2006/relationships/image" Target="../media/image19.png"/><Relationship Id="rId26" Type="http://schemas.openxmlformats.org/officeDocument/2006/relationships/image" Target="../media/image46.png"/><Relationship Id="rId3" Type="http://schemas.openxmlformats.org/officeDocument/2006/relationships/image" Target="../media/image6.png"/><Relationship Id="rId21" Type="http://schemas.openxmlformats.org/officeDocument/2006/relationships/image" Target="../media/image410.png"/><Relationship Id="rId7" Type="http://schemas.openxmlformats.org/officeDocument/2006/relationships/image" Target="../media/image11.png"/><Relationship Id="rId12" Type="http://schemas.openxmlformats.org/officeDocument/2006/relationships/image" Target="../media/image17.png"/><Relationship Id="rId17" Type="http://schemas.openxmlformats.org/officeDocument/2006/relationships/slide" Target="slide5.xml"/><Relationship Id="rId25" Type="http://schemas.openxmlformats.org/officeDocument/2006/relationships/image" Target="../media/image45.png"/><Relationship Id="rId2" Type="http://schemas.openxmlformats.org/officeDocument/2006/relationships/image" Target="../media/image8.png"/><Relationship Id="rId16" Type="http://schemas.openxmlformats.org/officeDocument/2006/relationships/image" Target="../media/image18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6.xml"/><Relationship Id="rId24" Type="http://schemas.openxmlformats.org/officeDocument/2006/relationships/image" Target="../media/image44.png"/><Relationship Id="rId5" Type="http://schemas.openxmlformats.org/officeDocument/2006/relationships/image" Target="../media/image13.png"/><Relationship Id="rId15" Type="http://schemas.openxmlformats.org/officeDocument/2006/relationships/slide" Target="slide10.xml"/><Relationship Id="rId23" Type="http://schemas.openxmlformats.org/officeDocument/2006/relationships/image" Target="../media/image430.png"/><Relationship Id="rId10" Type="http://schemas.openxmlformats.org/officeDocument/2006/relationships/image" Target="../media/image14.png"/><Relationship Id="rId19" Type="http://schemas.openxmlformats.org/officeDocument/2006/relationships/slide" Target="slide8.xml"/><Relationship Id="rId4" Type="http://schemas.openxmlformats.org/officeDocument/2006/relationships/image" Target="../media/image9.png"/><Relationship Id="rId9" Type="http://schemas.openxmlformats.org/officeDocument/2006/relationships/slide" Target="slide9.xml"/><Relationship Id="rId14" Type="http://schemas.openxmlformats.org/officeDocument/2006/relationships/image" Target="../media/image37.png"/><Relationship Id="rId22" Type="http://schemas.openxmlformats.org/officeDocument/2006/relationships/image" Target="../media/image420.png"/><Relationship Id="rId27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1.png"/><Relationship Id="rId18" Type="http://schemas.openxmlformats.org/officeDocument/2006/relationships/image" Target="../media/image4.png"/><Relationship Id="rId26" Type="http://schemas.openxmlformats.org/officeDocument/2006/relationships/image" Target="../media/image37.png"/><Relationship Id="rId21" Type="http://schemas.openxmlformats.org/officeDocument/2006/relationships/slide" Target="slide7.xml"/><Relationship Id="rId34" Type="http://schemas.openxmlformats.org/officeDocument/2006/relationships/image" Target="../media/image58.png"/><Relationship Id="rId7" Type="http://schemas.openxmlformats.org/officeDocument/2006/relationships/image" Target="../media/image11.png"/><Relationship Id="rId12" Type="http://schemas.openxmlformats.org/officeDocument/2006/relationships/image" Target="../media/image50.png"/><Relationship Id="rId17" Type="http://schemas.openxmlformats.org/officeDocument/2006/relationships/image" Target="../media/image8.png"/><Relationship Id="rId25" Type="http://schemas.openxmlformats.org/officeDocument/2006/relationships/slide" Target="slide3.xml"/><Relationship Id="rId33" Type="http://schemas.openxmlformats.org/officeDocument/2006/relationships/image" Target="../media/image57.png"/><Relationship Id="rId38" Type="http://schemas.openxmlformats.org/officeDocument/2006/relationships/image" Target="../media/image62.png"/><Relationship Id="rId2" Type="http://schemas.openxmlformats.org/officeDocument/2006/relationships/image" Target="../media/image6.png"/><Relationship Id="rId16" Type="http://schemas.openxmlformats.org/officeDocument/2006/relationships/image" Target="../media/image54.png"/><Relationship Id="rId20" Type="http://schemas.openxmlformats.org/officeDocument/2006/relationships/image" Target="../media/image14.png"/><Relationship Id="rId29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9.png"/><Relationship Id="rId24" Type="http://schemas.openxmlformats.org/officeDocument/2006/relationships/image" Target="../media/image17.png"/><Relationship Id="rId32" Type="http://schemas.openxmlformats.org/officeDocument/2006/relationships/image" Target="../media/image56.png"/><Relationship Id="rId37" Type="http://schemas.openxmlformats.org/officeDocument/2006/relationships/image" Target="../media/image61.png"/><Relationship Id="rId5" Type="http://schemas.openxmlformats.org/officeDocument/2006/relationships/image" Target="../media/image13.png"/><Relationship Id="rId15" Type="http://schemas.openxmlformats.org/officeDocument/2006/relationships/image" Target="../media/image53.png"/><Relationship Id="rId23" Type="http://schemas.openxmlformats.org/officeDocument/2006/relationships/slide" Target="slide6.xml"/><Relationship Id="rId28" Type="http://schemas.openxmlformats.org/officeDocument/2006/relationships/image" Target="../media/image18.png"/><Relationship Id="rId36" Type="http://schemas.openxmlformats.org/officeDocument/2006/relationships/image" Target="../media/image60.png"/><Relationship Id="rId10" Type="http://schemas.openxmlformats.org/officeDocument/2006/relationships/image" Target="../media/image48.png"/><Relationship Id="rId19" Type="http://schemas.openxmlformats.org/officeDocument/2006/relationships/slide" Target="slide9.xml"/><Relationship Id="rId31" Type="http://schemas.openxmlformats.org/officeDocument/2006/relationships/image" Target="../media/image55.png"/><Relationship Id="rId4" Type="http://schemas.openxmlformats.org/officeDocument/2006/relationships/image" Target="../media/image9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Relationship Id="rId22" Type="http://schemas.openxmlformats.org/officeDocument/2006/relationships/image" Target="../media/image15.png"/><Relationship Id="rId27" Type="http://schemas.openxmlformats.org/officeDocument/2006/relationships/slide" Target="slide10.xml"/><Relationship Id="rId30" Type="http://schemas.openxmlformats.org/officeDocument/2006/relationships/image" Target="../media/image19.png"/><Relationship Id="rId35" Type="http://schemas.openxmlformats.org/officeDocument/2006/relationships/image" Target="../media/image59.png"/><Relationship Id="rId8" Type="http://schemas.openxmlformats.org/officeDocument/2006/relationships/slide" Target="slide8.xml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26" Type="http://schemas.openxmlformats.org/officeDocument/2006/relationships/image" Target="../media/image66.png"/><Relationship Id="rId3" Type="http://schemas.openxmlformats.org/officeDocument/2006/relationships/image" Target="../media/image8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7.xml"/><Relationship Id="rId17" Type="http://schemas.openxmlformats.org/officeDocument/2006/relationships/image" Target="../media/image17.png"/><Relationship Id="rId25" Type="http://schemas.openxmlformats.org/officeDocument/2006/relationships/image" Target="../media/image65.png"/><Relationship Id="rId2" Type="http://schemas.openxmlformats.org/officeDocument/2006/relationships/image" Target="../media/image7.png"/><Relationship Id="rId16" Type="http://schemas.openxmlformats.org/officeDocument/2006/relationships/slide" Target="slide6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64.png"/><Relationship Id="rId5" Type="http://schemas.openxmlformats.org/officeDocument/2006/relationships/image" Target="../media/image13.png"/><Relationship Id="rId15" Type="http://schemas.openxmlformats.org/officeDocument/2006/relationships/image" Target="../media/image16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37.png"/><Relationship Id="rId4" Type="http://schemas.openxmlformats.org/officeDocument/2006/relationships/image" Target="../media/image9.png"/><Relationship Id="rId9" Type="http://schemas.openxmlformats.org/officeDocument/2006/relationships/image" Target="../media/image63.png"/><Relationship Id="rId14" Type="http://schemas.openxmlformats.org/officeDocument/2006/relationships/slide" Target="slide8.xml"/><Relationship Id="rId22" Type="http://schemas.openxmlformats.org/officeDocument/2006/relationships/slide" Target="slide5.xml"/><Relationship Id="rId27" Type="http://schemas.openxmlformats.org/officeDocument/2006/relationships/image" Target="../media/image6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in a suit and tie holding up his fist&#10;&#10;Description automatically generated with medium confidence">
            <a:extLst>
              <a:ext uri="{FF2B5EF4-FFF2-40B4-BE49-F238E27FC236}">
                <a16:creationId xmlns:a16="http://schemas.microsoft.com/office/drawing/2014/main" id="{958DD825-F559-A218-3E7F-39819911C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913" y="512523"/>
            <a:ext cx="7772400" cy="63454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0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74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530941" y="3772525"/>
            <a:ext cx="110170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Освіта – це найпотужніша зброя, яку можна використати, щоб змінити світ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30941" y="5822257"/>
            <a:ext cx="11017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Нельсон </a:t>
            </a:r>
            <a:r>
              <a:rPr lang="uk-UA" sz="28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Мандела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EA375-A556-B408-8DF0-44E73B12BED2}"/>
              </a:ext>
            </a:extLst>
          </p:cNvPr>
          <p:cNvGrpSpPr/>
          <p:nvPr/>
        </p:nvGrpSpPr>
        <p:grpSpPr>
          <a:xfrm>
            <a:off x="87183" y="4853012"/>
            <a:ext cx="781580" cy="781580"/>
            <a:chOff x="1270461" y="4853012"/>
            <a:chExt cx="781580" cy="7815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54F89AE-3B4E-7A95-4CE0-A79248D8BDC8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6" name="Picture 3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EED1A37-C8E3-A681-5FE0-AAC52846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9A7DBF-F51D-E42A-764E-C814D737337B}"/>
              </a:ext>
            </a:extLst>
          </p:cNvPr>
          <p:cNvGrpSpPr/>
          <p:nvPr/>
        </p:nvGrpSpPr>
        <p:grpSpPr>
          <a:xfrm>
            <a:off x="117465" y="3038210"/>
            <a:ext cx="781580" cy="781580"/>
            <a:chOff x="1300743" y="3038210"/>
            <a:chExt cx="781580" cy="7815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D3149D-FC29-F515-24D4-B005DA243AAC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9" name="Picture 3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21F7501-1976-BE6D-F570-23421568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E9327-13B9-44F8-30FA-2566FA2ED053}"/>
              </a:ext>
            </a:extLst>
          </p:cNvPr>
          <p:cNvGrpSpPr/>
          <p:nvPr/>
        </p:nvGrpSpPr>
        <p:grpSpPr>
          <a:xfrm>
            <a:off x="87186" y="3945611"/>
            <a:ext cx="781580" cy="781580"/>
            <a:chOff x="1270464" y="3945611"/>
            <a:chExt cx="781580" cy="7815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D57EF67-3430-E105-3A4C-03BDAEB521E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2" name="Picture 4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1287CD6-4BC0-6DC6-4EB1-43DB14FEA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561D6D-FD8E-1E3A-ACD6-1D954667F903}"/>
              </a:ext>
            </a:extLst>
          </p:cNvPr>
          <p:cNvGrpSpPr/>
          <p:nvPr/>
        </p:nvGrpSpPr>
        <p:grpSpPr>
          <a:xfrm>
            <a:off x="87186" y="2130809"/>
            <a:ext cx="781580" cy="781580"/>
            <a:chOff x="1270464" y="2130809"/>
            <a:chExt cx="781580" cy="7815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1EB842B-6A27-C4B2-C1D0-31B967A4C42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5" name="Picture 4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34414CE-55CF-E8DA-0980-8B2A263D7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E41E3A-DAD5-34A8-5377-1D1238D0234F}"/>
              </a:ext>
            </a:extLst>
          </p:cNvPr>
          <p:cNvGrpSpPr/>
          <p:nvPr/>
        </p:nvGrpSpPr>
        <p:grpSpPr>
          <a:xfrm>
            <a:off x="87186" y="247959"/>
            <a:ext cx="781580" cy="781580"/>
            <a:chOff x="1270464" y="247959"/>
            <a:chExt cx="781580" cy="7815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BA79672-1BE8-3EFA-B4EA-1499DC1BE6F9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8" name="Picture 4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E59A028-348C-0D86-352D-B67B17338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1CAD63-D56A-B6DB-1D66-1B033B5BB81B}"/>
              </a:ext>
            </a:extLst>
          </p:cNvPr>
          <p:cNvGrpSpPr/>
          <p:nvPr/>
        </p:nvGrpSpPr>
        <p:grpSpPr>
          <a:xfrm>
            <a:off x="87183" y="1223408"/>
            <a:ext cx="781580" cy="781580"/>
            <a:chOff x="1270461" y="1223408"/>
            <a:chExt cx="781580" cy="78158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DB8E28D-96A6-8271-8251-97BE48C591F2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C824AE6-7D5B-011B-7E2E-735785DE6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9258EE-2B05-4F1F-2330-FAD5C51A0AB4}"/>
              </a:ext>
            </a:extLst>
          </p:cNvPr>
          <p:cNvGrpSpPr/>
          <p:nvPr/>
        </p:nvGrpSpPr>
        <p:grpSpPr>
          <a:xfrm>
            <a:off x="682114" y="5760413"/>
            <a:ext cx="781580" cy="781580"/>
            <a:chOff x="1270461" y="5760413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70E8A9-A9E6-2E45-6DFC-DF7984C4D5C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9D2581D-19AD-99AC-3186-725D4D09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1859001-7529-A55F-8ED9-F755C57C30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28F72-4C61-513D-10D2-5F4B4166FD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6" name="Picture 5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FD0A5DFF-4B37-800E-0043-6218FE15B3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7" name="Picture 5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DFF1185F-943F-5891-D028-B881FE93CD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58" name="Picture 5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B1D91-2FAE-5934-77D9-0AB6B6A26F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59" name="Picture 5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F328740-98E2-A171-3C04-7CD5476FB8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1" name="Picture 60">
            <a:hlinkClick r:id="rId20" action="ppaction://hlinksldjump"/>
            <a:extLst>
              <a:ext uri="{FF2B5EF4-FFF2-40B4-BE49-F238E27FC236}">
                <a16:creationId xmlns:a16="http://schemas.microsoft.com/office/drawing/2014/main" id="{26E3560F-417B-8F47-1DC2-F2573B52BC59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EBE159-F087-0BE9-9DCE-C21E231C867D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8D91E90-AC73-5E6B-4E0C-248EE3206605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</a:t>
            </a:r>
            <a:r>
              <a:rPr lang="cs-CZ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(вивчити теореми).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№1.8; 1.12; 1.29; 1.49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AE18EF-C608-C15C-5E4A-3EA3202D2390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297869-1730-E86A-2F98-E78E984ACD7E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 4 п.27-28 (вивчити </a:t>
            </a:r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теореми).</a:t>
            </a:r>
            <a:endParaRPr lang="uk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27.8; 27.10; 27.12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77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138536" y="2422810"/>
            <a:ext cx="8120269" cy="2012379"/>
          </a:xfrm>
          <a:prstGeom prst="roundRect">
            <a:avLst>
              <a:gd name="adj" fmla="val 105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Найпростіші наслідки з аксіом стереометрії</a:t>
            </a:r>
            <a:endParaRPr lang="en-UA" sz="4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02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08.10.2023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27E812-54B1-9172-EC7C-847B63C4433E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9A51075-61A5-85F8-DB9D-A2B74EA49985}"/>
                  </a:ext>
                </a:extLst>
              </p:cNvPr>
              <p:cNvSpPr txBox="1"/>
              <p:nvPr/>
            </p:nvSpPr>
            <p:spPr>
              <a:xfrm>
                <a:off x="6921532" y="3296570"/>
                <a:ext cx="6075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9A51075-61A5-85F8-DB9D-A2B74EA49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1532" y="3296570"/>
                <a:ext cx="607527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val 16">
            <a:extLst>
              <a:ext uri="{FF2B5EF4-FFF2-40B4-BE49-F238E27FC236}">
                <a16:creationId xmlns:a16="http://schemas.microsoft.com/office/drawing/2014/main" id="{312FA20A-C0CC-DFBD-3DDA-FA11CC282690}"/>
              </a:ext>
            </a:extLst>
          </p:cNvPr>
          <p:cNvSpPr/>
          <p:nvPr/>
        </p:nvSpPr>
        <p:spPr>
          <a:xfrm>
            <a:off x="10114022" y="2543454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D748ECC-38D8-E835-BB3F-36B885C1C9CC}"/>
                  </a:ext>
                </a:extLst>
              </p:cNvPr>
              <p:cNvSpPr txBox="1"/>
              <p:nvPr/>
            </p:nvSpPr>
            <p:spPr>
              <a:xfrm>
                <a:off x="10194555" y="2104378"/>
                <a:ext cx="6075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D748ECC-38D8-E835-BB3F-36B885C1C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4555" y="2104378"/>
                <a:ext cx="607527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DFD06F0-2BAE-26B5-E59B-DDE3B29B0FB2}"/>
              </a:ext>
            </a:extLst>
          </p:cNvPr>
          <p:cNvCxnSpPr>
            <a:cxnSpLocks/>
          </p:cNvCxnSpPr>
          <p:nvPr/>
        </p:nvCxnSpPr>
        <p:spPr>
          <a:xfrm flipV="1">
            <a:off x="6899138" y="1414094"/>
            <a:ext cx="1047671" cy="240569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A79403F-9E04-7B88-08B8-9BF08AAC19B9}"/>
              </a:ext>
            </a:extLst>
          </p:cNvPr>
          <p:cNvCxnSpPr>
            <a:cxnSpLocks/>
          </p:cNvCxnSpPr>
          <p:nvPr/>
        </p:nvCxnSpPr>
        <p:spPr>
          <a:xfrm>
            <a:off x="6921532" y="3819789"/>
            <a:ext cx="400184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8F63EC5-53E5-07F5-E4F7-AA5C00FD5CB8}"/>
              </a:ext>
            </a:extLst>
          </p:cNvPr>
          <p:cNvCxnSpPr>
            <a:cxnSpLocks/>
          </p:cNvCxnSpPr>
          <p:nvPr/>
        </p:nvCxnSpPr>
        <p:spPr>
          <a:xfrm flipV="1">
            <a:off x="10923372" y="1396076"/>
            <a:ext cx="1047671" cy="240569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E3E5D231-F95A-E26C-B02F-F1F4C78CE9FC}"/>
              </a:ext>
            </a:extLst>
          </p:cNvPr>
          <p:cNvCxnSpPr>
            <a:cxnSpLocks/>
          </p:cNvCxnSpPr>
          <p:nvPr/>
        </p:nvCxnSpPr>
        <p:spPr>
          <a:xfrm>
            <a:off x="7946809" y="1407943"/>
            <a:ext cx="400184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16D7566-2216-F6E3-00C7-566892D63EE5}"/>
              </a:ext>
            </a:extLst>
          </p:cNvPr>
          <p:cNvCxnSpPr>
            <a:cxnSpLocks/>
          </p:cNvCxnSpPr>
          <p:nvPr/>
        </p:nvCxnSpPr>
        <p:spPr>
          <a:xfrm flipV="1">
            <a:off x="7935414" y="1583123"/>
            <a:ext cx="1855022" cy="141939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BF7902C-AF62-84C6-F603-82FBE9DD5464}"/>
                  </a:ext>
                </a:extLst>
              </p:cNvPr>
              <p:cNvSpPr txBox="1"/>
              <p:nvPr/>
            </p:nvSpPr>
            <p:spPr>
              <a:xfrm>
                <a:off x="7454563" y="2545702"/>
                <a:ext cx="607527" cy="471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BF7902C-AF62-84C6-F603-82FBE9DD5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4563" y="2545702"/>
                <a:ext cx="607527" cy="471409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Oval 65">
            <a:extLst>
              <a:ext uri="{FF2B5EF4-FFF2-40B4-BE49-F238E27FC236}">
                <a16:creationId xmlns:a16="http://schemas.microsoft.com/office/drawing/2014/main" id="{60475812-1DB3-C094-55B5-3645BDC60E23}"/>
              </a:ext>
            </a:extLst>
          </p:cNvPr>
          <p:cNvSpPr/>
          <p:nvPr/>
        </p:nvSpPr>
        <p:spPr>
          <a:xfrm>
            <a:off x="8233218" y="2679722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0A17355-860B-886B-029C-05DE77014F5B}"/>
                  </a:ext>
                </a:extLst>
              </p:cNvPr>
              <p:cNvSpPr txBox="1"/>
              <p:nvPr/>
            </p:nvSpPr>
            <p:spPr>
              <a:xfrm>
                <a:off x="7819690" y="2266243"/>
                <a:ext cx="6075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0A17355-860B-886B-029C-05DE77014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690" y="2266243"/>
                <a:ext cx="607527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Oval 69">
            <a:extLst>
              <a:ext uri="{FF2B5EF4-FFF2-40B4-BE49-F238E27FC236}">
                <a16:creationId xmlns:a16="http://schemas.microsoft.com/office/drawing/2014/main" id="{E603AAB1-F849-0C15-AF73-DFDF6F2A023D}"/>
              </a:ext>
            </a:extLst>
          </p:cNvPr>
          <p:cNvSpPr/>
          <p:nvPr/>
        </p:nvSpPr>
        <p:spPr>
          <a:xfrm>
            <a:off x="9157849" y="1985984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9EB0E40-06FE-CB61-F2B3-0FE55E201D5D}"/>
                  </a:ext>
                </a:extLst>
              </p:cNvPr>
              <p:cNvSpPr txBox="1"/>
              <p:nvPr/>
            </p:nvSpPr>
            <p:spPr>
              <a:xfrm>
                <a:off x="8775981" y="1509087"/>
                <a:ext cx="6075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9EB0E40-06FE-CB61-F2B3-0FE55E201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981" y="1509087"/>
                <a:ext cx="607527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2A015141-23C7-E443-F350-499C3C318C9B}"/>
              </a:ext>
            </a:extLst>
          </p:cNvPr>
          <p:cNvSpPr/>
          <p:nvPr/>
        </p:nvSpPr>
        <p:spPr>
          <a:xfrm>
            <a:off x="1868557" y="186517"/>
            <a:ext cx="2656212" cy="915490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 1</a:t>
            </a:r>
            <a:endParaRPr lang="en-UA" sz="2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3" name="Rounded Rectangle 72">
            <a:extLst>
              <a:ext uri="{FF2B5EF4-FFF2-40B4-BE49-F238E27FC236}">
                <a16:creationId xmlns:a16="http://schemas.microsoft.com/office/drawing/2014/main" id="{20859526-B32F-1EEF-1DFE-88C23C36B9C5}"/>
              </a:ext>
            </a:extLst>
          </p:cNvPr>
          <p:cNvSpPr/>
          <p:nvPr/>
        </p:nvSpPr>
        <p:spPr>
          <a:xfrm>
            <a:off x="4035371" y="186517"/>
            <a:ext cx="7985918" cy="91651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Через пряму і точку, яка їй не належить, можна провести площину і до того ж тільки одну</a:t>
            </a:r>
            <a:r>
              <a:rPr lang="en-US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5BB6A8-B869-E16C-AB25-DB108631E7E9}"/>
              </a:ext>
            </a:extLst>
          </p:cNvPr>
          <p:cNvSpPr txBox="1"/>
          <p:nvPr/>
        </p:nvSpPr>
        <p:spPr>
          <a:xfrm>
            <a:off x="976104" y="2048578"/>
            <a:ext cx="2014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Доведення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390791F1-7B60-3B8B-FC8B-A41978EA0861}"/>
                  </a:ext>
                </a:extLst>
              </p:cNvPr>
              <p:cNvSpPr/>
              <p:nvPr/>
            </p:nvSpPr>
            <p:spPr>
              <a:xfrm>
                <a:off x="1358668" y="2610274"/>
                <a:ext cx="4696510" cy="1660841"/>
              </a:xfrm>
              <a:prstGeom prst="roundRect">
                <a:avLst>
                  <a:gd name="adj" fmla="val 5254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Точки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</m:oMath>
                </a14:m>
                <a:r>
                  <a:rPr lang="en-UA" sz="2200" i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uk-UA" sz="2200" i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en-UA" sz="2200" i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не лежать на одній прямій, тому через них можна провести площину за аксіомою</a:t>
                </a:r>
                <a:r>
                  <a:rPr lang="en-US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C4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en-UA" sz="2200" i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390791F1-7B60-3B8B-FC8B-A41978EA08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668" y="2610274"/>
                <a:ext cx="4696510" cy="1660841"/>
              </a:xfrm>
              <a:prstGeom prst="roundRect">
                <a:avLst>
                  <a:gd name="adj" fmla="val 5254"/>
                </a:avLst>
              </a:prstGeom>
              <a:blipFill>
                <a:blip r:embed="rId29"/>
                <a:stretch>
                  <a:fillRect l="-1036" r="-1036" b="-36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F4F5DDB-6A9F-4D4A-7EB5-B9123BE9D49D}"/>
              </a:ext>
            </a:extLst>
          </p:cNvPr>
          <p:cNvSpPr/>
          <p:nvPr/>
        </p:nvSpPr>
        <p:spPr>
          <a:xfrm>
            <a:off x="1340410" y="4646030"/>
            <a:ext cx="4696510" cy="1804785"/>
          </a:xfrm>
          <a:prstGeom prst="roundRect">
            <a:avLst>
              <a:gd name="adj" fmla="val 5254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A" sz="22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3871420-66D0-A87F-499C-7FA1A2B84D5A}"/>
                  </a:ext>
                </a:extLst>
              </p:cNvPr>
              <p:cNvSpPr txBox="1"/>
              <p:nvPr/>
            </p:nvSpPr>
            <p:spPr>
              <a:xfrm>
                <a:off x="1407628" y="4665668"/>
                <a:ext cx="10574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3871420-66D0-A87F-499C-7FA1A2B84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628" y="4665668"/>
                <a:ext cx="1057453" cy="461665"/>
              </a:xfrm>
              <a:prstGeom prst="rect">
                <a:avLst/>
              </a:prstGeom>
              <a:blipFill>
                <a:blip r:embed="rId30"/>
                <a:stretch>
                  <a:fillRect l="-173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FBF1584-D463-A0E9-050E-F45E2A6BFF4A}"/>
                  </a:ext>
                </a:extLst>
              </p:cNvPr>
              <p:cNvSpPr txBox="1"/>
              <p:nvPr/>
            </p:nvSpPr>
            <p:spPr>
              <a:xfrm>
                <a:off x="1396787" y="5013630"/>
                <a:ext cx="10574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FBF1584-D463-A0E9-050E-F45E2A6BF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787" y="5013630"/>
                <a:ext cx="1057453" cy="461665"/>
              </a:xfrm>
              <a:prstGeom prst="rect">
                <a:avLst/>
              </a:prstGeom>
              <a:blipFill>
                <a:blip r:embed="rId31"/>
                <a:stretch>
                  <a:fillRect l="-114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48A08AE-F2EB-A7AA-175B-1B7057B53691}"/>
              </a:ext>
            </a:extLst>
          </p:cNvPr>
          <p:cNvCxnSpPr>
            <a:cxnSpLocks/>
          </p:cNvCxnSpPr>
          <p:nvPr/>
        </p:nvCxnSpPr>
        <p:spPr>
          <a:xfrm>
            <a:off x="2342298" y="4749584"/>
            <a:ext cx="0" cy="646117"/>
          </a:xfrm>
          <a:prstGeom prst="line">
            <a:avLst/>
          </a:prstGeom>
          <a:ln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B8229A5-66CB-A91E-DB6A-650A4A4254C7}"/>
              </a:ext>
            </a:extLst>
          </p:cNvPr>
          <p:cNvCxnSpPr>
            <a:cxnSpLocks/>
          </p:cNvCxnSpPr>
          <p:nvPr/>
        </p:nvCxnSpPr>
        <p:spPr>
          <a:xfrm>
            <a:off x="2476175" y="5143428"/>
            <a:ext cx="421770" cy="0"/>
          </a:xfrm>
          <a:prstGeom prst="straightConnector1">
            <a:avLst/>
          </a:prstGeom>
          <a:ln cap="rnd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DC6B5DD-A108-EE35-B27C-2ED44C360F88}"/>
                  </a:ext>
                </a:extLst>
              </p:cNvPr>
              <p:cNvSpPr txBox="1"/>
              <p:nvPr/>
            </p:nvSpPr>
            <p:spPr>
              <a:xfrm>
                <a:off x="2919880" y="5024605"/>
                <a:ext cx="10574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DC6B5DD-A108-EE35-B27C-2ED44C360F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9880" y="5024605"/>
                <a:ext cx="1057453" cy="46166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BBC67920-6A0C-5F45-DE25-DB44D53AC512}"/>
              </a:ext>
            </a:extLst>
          </p:cNvPr>
          <p:cNvSpPr txBox="1"/>
          <p:nvPr/>
        </p:nvSpPr>
        <p:spPr>
          <a:xfrm>
            <a:off x="3169467" y="4696445"/>
            <a:ext cx="768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С2</a:t>
            </a:r>
            <a:endParaRPr lang="en-UA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0A1A4AB-4F45-D7F0-185E-8606141E424C}"/>
                  </a:ext>
                </a:extLst>
              </p:cNvPr>
              <p:cNvSpPr txBox="1"/>
              <p:nvPr/>
            </p:nvSpPr>
            <p:spPr>
              <a:xfrm>
                <a:off x="1396787" y="5562106"/>
                <a:ext cx="464013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Отже, пряма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𝑚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належить площині </a:t>
                </a:r>
                <a14:m>
                  <m:oMath xmlns:m="http://schemas.openxmlformats.org/officeDocument/2006/math">
                    <m:r>
                      <a:rPr lang="uk-UA" sz="2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en-UA" sz="2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0A1A4AB-4F45-D7F0-185E-8606141E42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787" y="5562106"/>
                <a:ext cx="4640133" cy="769441"/>
              </a:xfrm>
              <a:prstGeom prst="rect">
                <a:avLst/>
              </a:prstGeom>
              <a:blipFill>
                <a:blip r:embed="rId33"/>
                <a:stretch>
                  <a:fillRect l="-1708" t="-4724" r="-1708" b="-1496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A41FF18B-7808-64C7-6EBC-57D093039FD1}"/>
              </a:ext>
            </a:extLst>
          </p:cNvPr>
          <p:cNvSpPr/>
          <p:nvPr/>
        </p:nvSpPr>
        <p:spPr>
          <a:xfrm>
            <a:off x="6574197" y="4653920"/>
            <a:ext cx="4696510" cy="1792051"/>
          </a:xfrm>
          <a:prstGeom prst="roundRect">
            <a:avLst>
              <a:gd name="adj" fmla="val 5254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A" sz="2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1DA7D9-32AC-119E-EFDF-6C78933C5A7D}"/>
              </a:ext>
            </a:extLst>
          </p:cNvPr>
          <p:cNvSpPr txBox="1"/>
          <p:nvPr/>
        </p:nvSpPr>
        <p:spPr>
          <a:xfrm>
            <a:off x="6630574" y="4698846"/>
            <a:ext cx="46401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 якою аксіомою така площина єдина?</a:t>
            </a:r>
            <a:endParaRPr lang="en-UA" sz="2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B40B85-3D5D-2B46-3060-46FB51E8E163}"/>
              </a:ext>
            </a:extLst>
          </p:cNvPr>
          <p:cNvSpPr txBox="1"/>
          <p:nvPr/>
        </p:nvSpPr>
        <p:spPr>
          <a:xfrm>
            <a:off x="6602385" y="5866517"/>
            <a:ext cx="4640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Аксіома 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C4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744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 animBg="1"/>
      <p:bldP spid="19" grpId="0"/>
      <p:bldP spid="64" grpId="0"/>
      <p:bldP spid="66" grpId="0" animBg="1"/>
      <p:bldP spid="67" grpId="0"/>
      <p:bldP spid="70" grpId="0" animBg="1"/>
      <p:bldP spid="71" grpId="0"/>
      <p:bldP spid="72" grpId="0" animBg="1"/>
      <p:bldP spid="73" grpId="0" animBg="1"/>
      <p:bldP spid="4" grpId="0"/>
      <p:bldP spid="5" grpId="0" animBg="1"/>
      <p:bldP spid="6" grpId="0" animBg="1"/>
      <p:bldP spid="7" grpId="0"/>
      <p:bldP spid="11" grpId="0"/>
      <p:bldP spid="20" grpId="0"/>
      <p:bldP spid="21" grpId="0"/>
      <p:bldP spid="22" grpId="0"/>
      <p:bldP spid="23" grpId="0" animBg="1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9A51075-61A5-85F8-DB9D-A2B74EA49985}"/>
                  </a:ext>
                </a:extLst>
              </p:cNvPr>
              <p:cNvSpPr txBox="1"/>
              <p:nvPr/>
            </p:nvSpPr>
            <p:spPr>
              <a:xfrm>
                <a:off x="6921532" y="3296570"/>
                <a:ext cx="6075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9A51075-61A5-85F8-DB9D-A2B74EA49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1532" y="3296570"/>
                <a:ext cx="607527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val 16">
            <a:extLst>
              <a:ext uri="{FF2B5EF4-FFF2-40B4-BE49-F238E27FC236}">
                <a16:creationId xmlns:a16="http://schemas.microsoft.com/office/drawing/2014/main" id="{312FA20A-C0CC-DFBD-3DDA-FA11CC282690}"/>
              </a:ext>
            </a:extLst>
          </p:cNvPr>
          <p:cNvSpPr/>
          <p:nvPr/>
        </p:nvSpPr>
        <p:spPr>
          <a:xfrm>
            <a:off x="10053722" y="2110280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D748ECC-38D8-E835-BB3F-36B885C1C9CC}"/>
                  </a:ext>
                </a:extLst>
              </p:cNvPr>
              <p:cNvSpPr txBox="1"/>
              <p:nvPr/>
            </p:nvSpPr>
            <p:spPr>
              <a:xfrm>
                <a:off x="9992850" y="2077484"/>
                <a:ext cx="6075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D748ECC-38D8-E835-BB3F-36B885C1C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2850" y="2077484"/>
                <a:ext cx="607527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DFD06F0-2BAE-26B5-E59B-DDE3B29B0FB2}"/>
              </a:ext>
            </a:extLst>
          </p:cNvPr>
          <p:cNvCxnSpPr>
            <a:cxnSpLocks/>
          </p:cNvCxnSpPr>
          <p:nvPr/>
        </p:nvCxnSpPr>
        <p:spPr>
          <a:xfrm flipV="1">
            <a:off x="6899138" y="1414094"/>
            <a:ext cx="1047671" cy="240569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A79403F-9E04-7B88-08B8-9BF08AAC19B9}"/>
              </a:ext>
            </a:extLst>
          </p:cNvPr>
          <p:cNvCxnSpPr>
            <a:cxnSpLocks/>
          </p:cNvCxnSpPr>
          <p:nvPr/>
        </p:nvCxnSpPr>
        <p:spPr>
          <a:xfrm>
            <a:off x="6921532" y="3819789"/>
            <a:ext cx="400184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8F63EC5-53E5-07F5-E4F7-AA5C00FD5CB8}"/>
              </a:ext>
            </a:extLst>
          </p:cNvPr>
          <p:cNvCxnSpPr>
            <a:cxnSpLocks/>
          </p:cNvCxnSpPr>
          <p:nvPr/>
        </p:nvCxnSpPr>
        <p:spPr>
          <a:xfrm flipV="1">
            <a:off x="10923372" y="1396076"/>
            <a:ext cx="1047671" cy="240569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E3E5D231-F95A-E26C-B02F-F1F4C78CE9FC}"/>
              </a:ext>
            </a:extLst>
          </p:cNvPr>
          <p:cNvCxnSpPr>
            <a:cxnSpLocks/>
          </p:cNvCxnSpPr>
          <p:nvPr/>
        </p:nvCxnSpPr>
        <p:spPr>
          <a:xfrm>
            <a:off x="7946809" y="1407943"/>
            <a:ext cx="400184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16D7566-2216-F6E3-00C7-566892D63EE5}"/>
              </a:ext>
            </a:extLst>
          </p:cNvPr>
          <p:cNvCxnSpPr>
            <a:cxnSpLocks/>
          </p:cNvCxnSpPr>
          <p:nvPr/>
        </p:nvCxnSpPr>
        <p:spPr>
          <a:xfrm flipV="1">
            <a:off x="7935414" y="1722783"/>
            <a:ext cx="3280482" cy="127973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BF7902C-AF62-84C6-F603-82FBE9DD5464}"/>
                  </a:ext>
                </a:extLst>
              </p:cNvPr>
              <p:cNvSpPr txBox="1"/>
              <p:nvPr/>
            </p:nvSpPr>
            <p:spPr>
              <a:xfrm>
                <a:off x="10893630" y="1722783"/>
                <a:ext cx="607527" cy="471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BF7902C-AF62-84C6-F603-82FBE9DD5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3630" y="1722783"/>
                <a:ext cx="607527" cy="471409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Oval 65">
            <a:extLst>
              <a:ext uri="{FF2B5EF4-FFF2-40B4-BE49-F238E27FC236}">
                <a16:creationId xmlns:a16="http://schemas.microsoft.com/office/drawing/2014/main" id="{60475812-1DB3-C094-55B5-3645BDC60E23}"/>
              </a:ext>
            </a:extLst>
          </p:cNvPr>
          <p:cNvSpPr/>
          <p:nvPr/>
        </p:nvSpPr>
        <p:spPr>
          <a:xfrm>
            <a:off x="8401452" y="2757850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0A17355-860B-886B-029C-05DE77014F5B}"/>
                  </a:ext>
                </a:extLst>
              </p:cNvPr>
              <p:cNvSpPr txBox="1"/>
              <p:nvPr/>
            </p:nvSpPr>
            <p:spPr>
              <a:xfrm>
                <a:off x="7987924" y="2344371"/>
                <a:ext cx="6075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0A17355-860B-886B-029C-05DE77014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7924" y="2344371"/>
                <a:ext cx="607527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Oval 69">
            <a:extLst>
              <a:ext uri="{FF2B5EF4-FFF2-40B4-BE49-F238E27FC236}">
                <a16:creationId xmlns:a16="http://schemas.microsoft.com/office/drawing/2014/main" id="{E603AAB1-F849-0C15-AF73-DFDF6F2A023D}"/>
              </a:ext>
            </a:extLst>
          </p:cNvPr>
          <p:cNvSpPr/>
          <p:nvPr/>
        </p:nvSpPr>
        <p:spPr>
          <a:xfrm>
            <a:off x="9264528" y="3398014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9EB0E40-06FE-CB61-F2B3-0FE55E201D5D}"/>
                  </a:ext>
                </a:extLst>
              </p:cNvPr>
              <p:cNvSpPr txBox="1"/>
              <p:nvPr/>
            </p:nvSpPr>
            <p:spPr>
              <a:xfrm>
                <a:off x="9271891" y="3244793"/>
                <a:ext cx="6075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9EB0E40-06FE-CB61-F2B3-0FE55E201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1891" y="3244793"/>
                <a:ext cx="607527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2A015141-23C7-E443-F350-499C3C318C9B}"/>
              </a:ext>
            </a:extLst>
          </p:cNvPr>
          <p:cNvSpPr/>
          <p:nvPr/>
        </p:nvSpPr>
        <p:spPr>
          <a:xfrm>
            <a:off x="1868557" y="186517"/>
            <a:ext cx="2656212" cy="915490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 </a:t>
            </a:r>
            <a:r>
              <a:rPr lang="en-US" sz="2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3" name="Rounded Rectangle 72">
            <a:extLst>
              <a:ext uri="{FF2B5EF4-FFF2-40B4-BE49-F238E27FC236}">
                <a16:creationId xmlns:a16="http://schemas.microsoft.com/office/drawing/2014/main" id="{20859526-B32F-1EEF-1DFE-88C23C36B9C5}"/>
              </a:ext>
            </a:extLst>
          </p:cNvPr>
          <p:cNvSpPr/>
          <p:nvPr/>
        </p:nvSpPr>
        <p:spPr>
          <a:xfrm>
            <a:off x="4035371" y="186517"/>
            <a:ext cx="7985918" cy="91651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Через дві прямі, що перетинаються, можна провести площину і до того ж тільки одну</a:t>
            </a:r>
            <a:r>
              <a:rPr lang="en-US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5BB6A8-B869-E16C-AB25-DB108631E7E9}"/>
              </a:ext>
            </a:extLst>
          </p:cNvPr>
          <p:cNvSpPr txBox="1"/>
          <p:nvPr/>
        </p:nvSpPr>
        <p:spPr>
          <a:xfrm>
            <a:off x="976104" y="2048578"/>
            <a:ext cx="2014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Доведення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390791F1-7B60-3B8B-FC8B-A41978EA0861}"/>
                  </a:ext>
                </a:extLst>
              </p:cNvPr>
              <p:cNvSpPr/>
              <p:nvPr/>
            </p:nvSpPr>
            <p:spPr>
              <a:xfrm>
                <a:off x="1358668" y="2610274"/>
                <a:ext cx="4696510" cy="1812625"/>
              </a:xfrm>
              <a:prstGeom prst="roundRect">
                <a:avLst>
                  <a:gd name="adj" fmla="val 5254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Позначимо точку перетину прямих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uk-UA" sz="2200" i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uk-UA" sz="2200" i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а також ще по одній довільній точці на кожній прямій, що відмінні від т.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390791F1-7B60-3B8B-FC8B-A41978EA08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668" y="2610274"/>
                <a:ext cx="4696510" cy="1812625"/>
              </a:xfrm>
              <a:prstGeom prst="roundRect">
                <a:avLst>
                  <a:gd name="adj" fmla="val 5254"/>
                </a:avLst>
              </a:prstGeom>
              <a:blipFill>
                <a:blip r:embed="rId29"/>
                <a:stretch>
                  <a:fillRect l="-806" r="-806" b="-551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42389E4-561C-0506-C5C5-46F327D45331}"/>
              </a:ext>
            </a:extLst>
          </p:cNvPr>
          <p:cNvCxnSpPr>
            <a:cxnSpLocks/>
          </p:cNvCxnSpPr>
          <p:nvPr/>
        </p:nvCxnSpPr>
        <p:spPr>
          <a:xfrm flipV="1">
            <a:off x="9157849" y="1603513"/>
            <a:ext cx="1284864" cy="21218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D882BDF-0F3C-98B9-49A2-770B98B054F0}"/>
                  </a:ext>
                </a:extLst>
              </p:cNvPr>
              <p:cNvSpPr txBox="1"/>
              <p:nvPr/>
            </p:nvSpPr>
            <p:spPr>
              <a:xfrm>
                <a:off x="9792009" y="1328004"/>
                <a:ext cx="607527" cy="471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D882BDF-0F3C-98B9-49A2-770B98B054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2009" y="1328004"/>
                <a:ext cx="607527" cy="471409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E23B2025-9573-A533-40BA-5ACC95C6B293}"/>
              </a:ext>
            </a:extLst>
          </p:cNvPr>
          <p:cNvSpPr/>
          <p:nvPr/>
        </p:nvSpPr>
        <p:spPr>
          <a:xfrm>
            <a:off x="1335882" y="4707313"/>
            <a:ext cx="4696510" cy="1464572"/>
          </a:xfrm>
          <a:prstGeom prst="roundRect">
            <a:avLst>
              <a:gd name="adj" fmla="val 5254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Продовження доведення аналогічне до теореми 1. Доведіть самостійно цю теорему.</a:t>
            </a:r>
            <a:endParaRPr lang="en-UA" sz="2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897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 animBg="1"/>
      <p:bldP spid="19" grpId="0"/>
      <p:bldP spid="64" grpId="0"/>
      <p:bldP spid="66" grpId="0" animBg="1"/>
      <p:bldP spid="67" grpId="0"/>
      <p:bldP spid="70" grpId="0" animBg="1"/>
      <p:bldP spid="71" grpId="0"/>
      <p:bldP spid="72" grpId="0" animBg="1"/>
      <p:bldP spid="73" grpId="0" animBg="1"/>
      <p:bldP spid="4" grpId="0"/>
      <p:bldP spid="5" grpId="0" animBg="1"/>
      <p:bldP spid="26" grpId="0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562295" y="88935"/>
            <a:ext cx="2472793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</a:t>
            </a:r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074DFDFA-9551-163B-88EE-63141CE5380E}"/>
              </a:ext>
            </a:extLst>
          </p:cNvPr>
          <p:cNvSpPr/>
          <p:nvPr/>
        </p:nvSpPr>
        <p:spPr>
          <a:xfrm>
            <a:off x="1548355" y="764338"/>
            <a:ext cx="10560066" cy="1485741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Табуретка хитається, тобто три ніжки стоять на підлозі, а четверта не дістає до підлоги. Як перевірити – це бракована табуретка чи підлога не рівна?</a:t>
            </a:r>
            <a:endParaRPr lang="en-UA" sz="2800" i="1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9" name="Picture 8" descr="A white line drawing of a stool&#10;&#10;Description automatically generated with low confidence">
            <a:extLst>
              <a:ext uri="{FF2B5EF4-FFF2-40B4-BE49-F238E27FC236}">
                <a16:creationId xmlns:a16="http://schemas.microsoft.com/office/drawing/2014/main" id="{B4915F0C-6359-6F78-D544-E4113C36000C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12814" t="35440" r="65733" b="11146"/>
          <a:stretch/>
        </p:blipFill>
        <p:spPr>
          <a:xfrm>
            <a:off x="1494562" y="2279747"/>
            <a:ext cx="2615567" cy="3663186"/>
          </a:xfrm>
          <a:prstGeom prst="rect">
            <a:avLst/>
          </a:prstGeom>
        </p:spPr>
      </p:pic>
      <p:pic>
        <p:nvPicPr>
          <p:cNvPr id="13" name="Picture 12" descr="A white line drawing of a stool&#10;&#10;Description automatically generated with low confidence">
            <a:extLst>
              <a:ext uri="{FF2B5EF4-FFF2-40B4-BE49-F238E27FC236}">
                <a16:creationId xmlns:a16="http://schemas.microsoft.com/office/drawing/2014/main" id="{15F47E11-4D9D-292A-5122-70BB2D0CC246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12814" t="35440" r="66904" b="11146"/>
          <a:stretch/>
        </p:blipFill>
        <p:spPr>
          <a:xfrm>
            <a:off x="9160769" y="2279747"/>
            <a:ext cx="2472794" cy="366318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3AB42D6-91BC-714F-9246-9CBE8AC255D2}"/>
              </a:ext>
            </a:extLst>
          </p:cNvPr>
          <p:cNvCxnSpPr>
            <a:cxnSpLocks/>
          </p:cNvCxnSpPr>
          <p:nvPr/>
        </p:nvCxnSpPr>
        <p:spPr>
          <a:xfrm>
            <a:off x="9552447" y="5292742"/>
            <a:ext cx="1766120" cy="0"/>
          </a:xfrm>
          <a:prstGeom prst="line">
            <a:avLst/>
          </a:prstGeom>
          <a:ln w="381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FF6EA3C-7FBD-822D-456A-570211C0C72D}"/>
              </a:ext>
            </a:extLst>
          </p:cNvPr>
          <p:cNvCxnSpPr>
            <a:cxnSpLocks/>
          </p:cNvCxnSpPr>
          <p:nvPr/>
        </p:nvCxnSpPr>
        <p:spPr>
          <a:xfrm>
            <a:off x="10224113" y="5434081"/>
            <a:ext cx="456392" cy="329293"/>
          </a:xfrm>
          <a:prstGeom prst="line">
            <a:avLst/>
          </a:prstGeom>
          <a:ln w="381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B57BDF5-6E8F-1FA0-1276-CBD9A4CF75CA}"/>
              </a:ext>
            </a:extLst>
          </p:cNvPr>
          <p:cNvCxnSpPr>
            <a:cxnSpLocks/>
          </p:cNvCxnSpPr>
          <p:nvPr/>
        </p:nvCxnSpPr>
        <p:spPr>
          <a:xfrm flipV="1">
            <a:off x="1915447" y="5292742"/>
            <a:ext cx="1737756" cy="191121"/>
          </a:xfrm>
          <a:prstGeom prst="line">
            <a:avLst/>
          </a:prstGeom>
          <a:ln w="381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A571C2A-7E31-3415-CF21-4CAFA39B3F6E}"/>
              </a:ext>
            </a:extLst>
          </p:cNvPr>
          <p:cNvCxnSpPr>
            <a:cxnSpLocks/>
          </p:cNvCxnSpPr>
          <p:nvPr/>
        </p:nvCxnSpPr>
        <p:spPr>
          <a:xfrm>
            <a:off x="2560673" y="5093073"/>
            <a:ext cx="471055" cy="670301"/>
          </a:xfrm>
          <a:prstGeom prst="line">
            <a:avLst/>
          </a:prstGeom>
          <a:ln w="381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6169923E-69D7-F835-0D91-DA8F11CBB4EB}"/>
              </a:ext>
            </a:extLst>
          </p:cNvPr>
          <p:cNvSpPr/>
          <p:nvPr/>
        </p:nvSpPr>
        <p:spPr>
          <a:xfrm>
            <a:off x="2705028" y="5338443"/>
            <a:ext cx="99718" cy="99718"/>
          </a:xfrm>
          <a:prstGeom prst="ellipse">
            <a:avLst/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207223D0-41F3-C32A-A358-A70832F73841}"/>
              </a:ext>
            </a:extLst>
          </p:cNvPr>
          <p:cNvSpPr/>
          <p:nvPr/>
        </p:nvSpPr>
        <p:spPr>
          <a:xfrm>
            <a:off x="4110129" y="3158327"/>
            <a:ext cx="4874845" cy="91651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Натягнемо дві нитки між ніжками табуретки.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F7C4F870-807E-334A-D784-4DB1CAF39824}"/>
              </a:ext>
            </a:extLst>
          </p:cNvPr>
          <p:cNvSpPr/>
          <p:nvPr/>
        </p:nvSpPr>
        <p:spPr>
          <a:xfrm>
            <a:off x="1173002" y="5942933"/>
            <a:ext cx="4814681" cy="781580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Перетнулись – за теоремою 2 вони в одній площині</a:t>
            </a:r>
            <a:r>
              <a:rPr lang="en-US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A" sz="24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3061F866-8A52-5EAB-5369-D0EBE68F9886}"/>
              </a:ext>
            </a:extLst>
          </p:cNvPr>
          <p:cNvSpPr/>
          <p:nvPr/>
        </p:nvSpPr>
        <p:spPr>
          <a:xfrm>
            <a:off x="6957390" y="5947912"/>
            <a:ext cx="5172863" cy="781580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перетнулись – за теоремою 2 вони в різних площинах</a:t>
            </a:r>
            <a:r>
              <a:rPr lang="en-US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A" sz="24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371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0" grpId="0" animBg="1"/>
      <p:bldP spid="67" grpId="0" animBg="1"/>
      <p:bldP spid="69" grpId="0" animBg="1"/>
      <p:bldP spid="7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roup 181">
            <a:extLst>
              <a:ext uri="{FF2B5EF4-FFF2-40B4-BE49-F238E27FC236}">
                <a16:creationId xmlns:a16="http://schemas.microsoft.com/office/drawing/2014/main" id="{ADA8882D-AA0C-4D1F-6603-B238A2F23443}"/>
              </a:ext>
            </a:extLst>
          </p:cNvPr>
          <p:cNvGrpSpPr/>
          <p:nvPr/>
        </p:nvGrpSpPr>
        <p:grpSpPr>
          <a:xfrm>
            <a:off x="1371684" y="3204744"/>
            <a:ext cx="4770646" cy="2352020"/>
            <a:chOff x="1371684" y="3204744"/>
            <a:chExt cx="4770646" cy="23520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6" name="TextBox 145">
                  <a:extLst>
                    <a:ext uri="{FF2B5EF4-FFF2-40B4-BE49-F238E27FC236}">
                      <a16:creationId xmlns:a16="http://schemas.microsoft.com/office/drawing/2014/main" id="{8DEFE69B-5314-3B0D-6362-CF353344D84E}"/>
                    </a:ext>
                  </a:extLst>
                </p:cNvPr>
                <p:cNvSpPr txBox="1"/>
                <p:nvPr/>
              </p:nvSpPr>
              <p:spPr>
                <a:xfrm>
                  <a:off x="2202265" y="3204744"/>
                  <a:ext cx="60752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A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46" name="TextBox 145">
                  <a:extLst>
                    <a:ext uri="{FF2B5EF4-FFF2-40B4-BE49-F238E27FC236}">
                      <a16:creationId xmlns:a16="http://schemas.microsoft.com/office/drawing/2014/main" id="{8DEFE69B-5314-3B0D-6362-CF353344D8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02265" y="3204744"/>
                  <a:ext cx="607527" cy="52322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87CECBC8-E37E-D783-AA65-2357CAC4B1B0}"/>
                </a:ext>
              </a:extLst>
            </p:cNvPr>
            <p:cNvGrpSpPr/>
            <p:nvPr/>
          </p:nvGrpSpPr>
          <p:grpSpPr>
            <a:xfrm>
              <a:off x="1371684" y="3275299"/>
              <a:ext cx="4770646" cy="2279750"/>
              <a:chOff x="1788634" y="2998083"/>
              <a:chExt cx="5071905" cy="2423713"/>
            </a:xfrm>
          </p:grpSpPr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D7FD5654-7B51-8492-C4A8-15A4D19DAD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788634" y="3016101"/>
                <a:ext cx="1047671" cy="2405695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424DE9B6-4100-E762-57DE-760D5BB2FD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11028" y="5421796"/>
                <a:ext cx="4001840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3C0D59A5-FDCC-9242-F32D-D84F43A3CE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12868" y="2998083"/>
                <a:ext cx="1047671" cy="2405695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64FB9634-E6F7-66B3-D923-EF2B21FE8F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6305" y="3009950"/>
                <a:ext cx="4001840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4" name="TextBox 153">
                  <a:extLst>
                    <a:ext uri="{FF2B5EF4-FFF2-40B4-BE49-F238E27FC236}">
                      <a16:creationId xmlns:a16="http://schemas.microsoft.com/office/drawing/2014/main" id="{A4352B6B-0B7B-3656-0FF7-83C4D5F51A0C}"/>
                    </a:ext>
                  </a:extLst>
                </p:cNvPr>
                <p:cNvSpPr txBox="1"/>
                <p:nvPr/>
              </p:nvSpPr>
              <p:spPr>
                <a:xfrm>
                  <a:off x="1505773" y="5085355"/>
                  <a:ext cx="607527" cy="4714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54" name="TextBox 153">
                  <a:extLst>
                    <a:ext uri="{FF2B5EF4-FFF2-40B4-BE49-F238E27FC236}">
                      <a16:creationId xmlns:a16="http://schemas.microsoft.com/office/drawing/2014/main" id="{A4352B6B-0B7B-3656-0FF7-83C4D5F51A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5773" y="5085355"/>
                  <a:ext cx="607527" cy="47140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D350C739-75DD-A6FD-F01A-E6135FA6AB1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08774" y="3366281"/>
              <a:ext cx="1083731" cy="136091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E9632A0B-40D4-D335-7D19-61FFA9CC3B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24948" y="4312382"/>
              <a:ext cx="3201018" cy="70978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33564034-5101-0A17-DCAF-9DB0987EC34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6028" y="4365278"/>
              <a:ext cx="2619938" cy="70071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8B3E3B5F-67D1-3B79-7552-D95FB9F0CBF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80935" y="3742007"/>
              <a:ext cx="1775953" cy="78009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F8B6E10-DD49-2C5F-EB08-150B657985AE}"/>
              </a:ext>
            </a:extLst>
          </p:cNvPr>
          <p:cNvGrpSpPr/>
          <p:nvPr/>
        </p:nvGrpSpPr>
        <p:grpSpPr>
          <a:xfrm>
            <a:off x="85124" y="3038210"/>
            <a:ext cx="781580" cy="781580"/>
            <a:chOff x="1300743" y="3038210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0917D5-D237-9740-DBEB-04A29FFB22EA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8A7F8A15-37B7-8575-9353-93CED0D95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EC8139-38F9-C199-05A9-AD3576EAAAB2}"/>
              </a:ext>
            </a:extLst>
          </p:cNvPr>
          <p:cNvGrpSpPr/>
          <p:nvPr/>
        </p:nvGrpSpPr>
        <p:grpSpPr>
          <a:xfrm>
            <a:off x="85124" y="4853012"/>
            <a:ext cx="781580" cy="781580"/>
            <a:chOff x="1270461" y="4853012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8BA793-EA9F-0960-3CFE-D546A799DDAF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F966F57-A14E-B520-7DCC-71E2EA56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EC7763-CDC8-C928-CEBC-2CEAB61CE4B0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DA57CF-F592-BF51-A99E-E0C943E7CAFF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17B7C3A-5758-A0EA-E3DE-DF40FE6F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88A16F-168D-9898-BCCE-0D00D24BCFDB}"/>
              </a:ext>
            </a:extLst>
          </p:cNvPr>
          <p:cNvGrpSpPr/>
          <p:nvPr/>
        </p:nvGrpSpPr>
        <p:grpSpPr>
          <a:xfrm>
            <a:off x="85127" y="247959"/>
            <a:ext cx="781580" cy="781580"/>
            <a:chOff x="1270464" y="24795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54AED0-E411-1BDE-E145-BCE7ED9639AA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266C5A-0F61-6DCE-38BE-441DD12C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61D506D-45E4-A9AB-8C2D-CFDA779835EC}"/>
              </a:ext>
            </a:extLst>
          </p:cNvPr>
          <p:cNvGrpSpPr/>
          <p:nvPr/>
        </p:nvGrpSpPr>
        <p:grpSpPr>
          <a:xfrm>
            <a:off x="85124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2BE8C8D-B6B4-1762-3F5A-878F0462FCB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54DA769-C1DF-E359-B9DD-137CA9D29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6E23116-3D3B-7225-2CEC-69E586CFEEB8}"/>
              </a:ext>
            </a:extLst>
          </p:cNvPr>
          <p:cNvGrpSpPr/>
          <p:nvPr/>
        </p:nvGrpSpPr>
        <p:grpSpPr>
          <a:xfrm>
            <a:off x="85124" y="1223408"/>
            <a:ext cx="781580" cy="781580"/>
            <a:chOff x="1270461" y="1223408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7A4C99E-A3BC-1EAC-B0FE-D044D6A2004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A3DBBAD-0B77-0B07-CBF1-D142D5327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48C09B1-542C-2726-B0BB-CAB7DD9D47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62" name="Picture 61" descr="A picture containing sketch, black and white, circle, design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D9AC8738-39D9-83A9-E0F9-53B8426919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4" name="Picture 63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2A7BE127-D3B9-864F-31CA-800D257FD99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7" name="Picture 6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D71A255-EB5C-966E-A705-648B113A5BD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8" name="Picture 67">
            <a:hlinkClick r:id="rId17" action="ppaction://hlinksldjump"/>
            <a:extLst>
              <a:ext uri="{FF2B5EF4-FFF2-40B4-BE49-F238E27FC236}">
                <a16:creationId xmlns:a16="http://schemas.microsoft.com/office/drawing/2014/main" id="{58CB9EF9-C7EB-8B5E-F3FC-E8D0EAA42B86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76" name="Picture 75" descr="A grey gear with a number on it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E58D7E18-704E-8987-E36C-5F8B7A84875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" name="Picture 5" descr="A black and white image of a book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6B95CFE2-37D3-772C-090A-71F329BEAC3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F7285656-FA4C-E778-047F-D5BD46799597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8"/>
            <a:chExt cx="781580" cy="78158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DA15987-D11D-7643-6DFB-3C2AF2FC296E}"/>
                </a:ext>
              </a:extLst>
            </p:cNvPr>
            <p:cNvSpPr/>
            <p:nvPr/>
          </p:nvSpPr>
          <p:spPr>
            <a:xfrm>
              <a:off x="1270464" y="21308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4" name="Picture 7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3890359-8012-7E8F-EEBC-B2F72BBD1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sp>
        <p:nvSpPr>
          <p:cNvPr id="132" name="Rounded Rectangle 131">
            <a:extLst>
              <a:ext uri="{FF2B5EF4-FFF2-40B4-BE49-F238E27FC236}">
                <a16:creationId xmlns:a16="http://schemas.microsoft.com/office/drawing/2014/main" id="{1BA9A4B4-92E2-34E6-2050-50543FCB0C74}"/>
              </a:ext>
            </a:extLst>
          </p:cNvPr>
          <p:cNvSpPr/>
          <p:nvPr/>
        </p:nvSpPr>
        <p:spPr>
          <a:xfrm>
            <a:off x="1109628" y="100377"/>
            <a:ext cx="769492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1.1</a:t>
            </a:r>
            <a:endParaRPr lang="en-UA" sz="24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5" name="Rounded Rectangle 134">
            <a:extLst>
              <a:ext uri="{FF2B5EF4-FFF2-40B4-BE49-F238E27FC236}">
                <a16:creationId xmlns:a16="http://schemas.microsoft.com/office/drawing/2014/main" id="{7BC0F330-851D-E052-DDD2-C7F8ED4D464F}"/>
              </a:ext>
            </a:extLst>
          </p:cNvPr>
          <p:cNvSpPr/>
          <p:nvPr/>
        </p:nvSpPr>
        <p:spPr>
          <a:xfrm>
            <a:off x="7437154" y="109583"/>
            <a:ext cx="4563488" cy="2021226"/>
          </a:xfrm>
          <a:prstGeom prst="roundRect">
            <a:avLst>
              <a:gd name="adj" fmla="val 26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Відкриваючи кришку фортепіано, її підпирають в одній точці. Яка властивість площини при цьому використовується?</a:t>
            </a:r>
            <a:endParaRPr lang="en-UA" sz="2400" i="1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6" name="Rounded Rectangle 135">
            <a:extLst>
              <a:ext uri="{FF2B5EF4-FFF2-40B4-BE49-F238E27FC236}">
                <a16:creationId xmlns:a16="http://schemas.microsoft.com/office/drawing/2014/main" id="{9B69BFC6-DD53-6D20-29EF-440F329047B1}"/>
              </a:ext>
            </a:extLst>
          </p:cNvPr>
          <p:cNvSpPr/>
          <p:nvPr/>
        </p:nvSpPr>
        <p:spPr>
          <a:xfrm>
            <a:off x="6550271" y="103747"/>
            <a:ext cx="769492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1.2</a:t>
            </a:r>
            <a:endParaRPr lang="en-UA" sz="24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9" name="Rounded Rectangle 138">
            <a:extLst>
              <a:ext uri="{FF2B5EF4-FFF2-40B4-BE49-F238E27FC236}">
                <a16:creationId xmlns:a16="http://schemas.microsoft.com/office/drawing/2014/main" id="{5CB13982-32D2-B6DE-893E-6898D3E1E1F6}"/>
              </a:ext>
            </a:extLst>
          </p:cNvPr>
          <p:cNvSpPr/>
          <p:nvPr/>
        </p:nvSpPr>
        <p:spPr>
          <a:xfrm>
            <a:off x="7659757" y="6211956"/>
            <a:ext cx="4371106" cy="517535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 1</a:t>
            </a:r>
            <a:endParaRPr lang="en-UA" sz="24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1" name="Rounded Rectangle 140">
            <a:extLst>
              <a:ext uri="{FF2B5EF4-FFF2-40B4-BE49-F238E27FC236}">
                <a16:creationId xmlns:a16="http://schemas.microsoft.com/office/drawing/2014/main" id="{4E0CEE9A-DF4C-BD44-38FF-78025AA904C9}"/>
              </a:ext>
            </a:extLst>
          </p:cNvPr>
          <p:cNvSpPr/>
          <p:nvPr/>
        </p:nvSpPr>
        <p:spPr>
          <a:xfrm>
            <a:off x="1996511" y="5990766"/>
            <a:ext cx="4371106" cy="738725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Так, за теоремою 1 така площина єдина</a:t>
            </a:r>
            <a:endParaRPr lang="en-UA" sz="24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2" name="Rounded Rectangle 141">
            <a:extLst>
              <a:ext uri="{FF2B5EF4-FFF2-40B4-BE49-F238E27FC236}">
                <a16:creationId xmlns:a16="http://schemas.microsoft.com/office/drawing/2014/main" id="{D81F909F-8C08-D133-3E91-D20E81FB52EC}"/>
              </a:ext>
            </a:extLst>
          </p:cNvPr>
          <p:cNvSpPr/>
          <p:nvPr/>
        </p:nvSpPr>
        <p:spPr>
          <a:xfrm>
            <a:off x="1996459" y="100377"/>
            <a:ext cx="4145871" cy="2712980"/>
          </a:xfrm>
          <a:prstGeom prst="roundRect">
            <a:avLst>
              <a:gd name="adj" fmla="val 26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Через точку, що не належить даній прямій, проводять безліч прямих, що перетинають дану пряму. Чи будуть всі ці прямі в одній площині?</a:t>
            </a:r>
            <a:endParaRPr lang="en-UA" sz="2400" i="1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6BFC1E83-7376-7C3B-1B32-144CB5404967}"/>
              </a:ext>
            </a:extLst>
          </p:cNvPr>
          <p:cNvSpPr/>
          <p:nvPr/>
        </p:nvSpPr>
        <p:spPr>
          <a:xfrm>
            <a:off x="1750423" y="5851109"/>
            <a:ext cx="10441577" cy="1006892"/>
          </a:xfrm>
          <a:prstGeom prst="rect">
            <a:avLst/>
          </a:prstGeom>
          <a:solidFill>
            <a:srgbClr val="4F6D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DA70B51B-53F1-19CC-E82E-3360BCFCF9C1}"/>
              </a:ext>
            </a:extLst>
          </p:cNvPr>
          <p:cNvGrpSpPr/>
          <p:nvPr/>
        </p:nvGrpSpPr>
        <p:grpSpPr>
          <a:xfrm>
            <a:off x="2042647" y="3429000"/>
            <a:ext cx="2975675" cy="1792651"/>
            <a:chOff x="2042647" y="3429000"/>
            <a:chExt cx="2975675" cy="17926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E4ACBFB5-F3D0-BBF7-8478-BFE078BD900C}"/>
                    </a:ext>
                  </a:extLst>
                </p:cNvPr>
                <p:cNvSpPr txBox="1"/>
                <p:nvPr/>
              </p:nvSpPr>
              <p:spPr>
                <a:xfrm>
                  <a:off x="4410795" y="4377068"/>
                  <a:ext cx="60752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E4ACBFB5-F3D0-BBF7-8478-BFE078BD90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0795" y="4377068"/>
                  <a:ext cx="607527" cy="523220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E6315A35-E03E-7AE0-C442-B432CC0B08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42647" y="3429000"/>
              <a:ext cx="2342832" cy="1792651"/>
            </a:xfrm>
            <a:prstGeom prst="line">
              <a:avLst/>
            </a:prstGeom>
            <a:ln w="28575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25295D34-7ED8-9504-468E-0ACDCC7203A7}"/>
                </a:ext>
              </a:extLst>
            </p:cNvPr>
            <p:cNvSpPr/>
            <p:nvPr/>
          </p:nvSpPr>
          <p:spPr>
            <a:xfrm>
              <a:off x="4766729" y="4328824"/>
              <a:ext cx="99718" cy="99718"/>
            </a:xfrm>
            <a:prstGeom prst="ellipse">
              <a:avLst/>
            </a:prstGeom>
            <a:solidFill>
              <a:srgbClr val="FFFF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pic>
        <p:nvPicPr>
          <p:cNvPr id="144" name="Picture 143" descr="A white line drawing of a piano&#10;&#10;Description automatically generated with low confidence">
            <a:extLst>
              <a:ext uri="{FF2B5EF4-FFF2-40B4-BE49-F238E27FC236}">
                <a16:creationId xmlns:a16="http://schemas.microsoft.com/office/drawing/2014/main" id="{1825A564-4C16-F311-AD27-96494866F158}"/>
              </a:ext>
            </a:extLst>
          </p:cNvPr>
          <p:cNvPicPr>
            <a:picLocks noChangeAspect="1"/>
          </p:cNvPicPr>
          <p:nvPr/>
        </p:nvPicPr>
        <p:blipFill rotWithShape="1">
          <a:blip r:embed="rId25"/>
          <a:srcRect l="64148" t="32809" r="3678" b="12000"/>
          <a:stretch/>
        </p:blipFill>
        <p:spPr>
          <a:xfrm>
            <a:off x="7820894" y="2250081"/>
            <a:ext cx="3922615" cy="37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animBg="1"/>
      <p:bldP spid="135" grpId="0" animBg="1"/>
      <p:bldP spid="136" grpId="0" animBg="1"/>
      <p:bldP spid="139" grpId="0" animBg="1"/>
      <p:bldP spid="141" grpId="0" animBg="1"/>
      <p:bldP spid="142" grpId="0" animBg="1"/>
      <p:bldP spid="1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descr="A picture containing symbol, circle, logo, graphics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 descr="A black and white image of a book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7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 descr="A grey gear with a number on it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5CD5A22-F53B-7DB8-7A8A-687CFD6A7045}"/>
              </a:ext>
            </a:extLst>
          </p:cNvPr>
          <p:cNvGrpSpPr/>
          <p:nvPr/>
        </p:nvGrpSpPr>
        <p:grpSpPr>
          <a:xfrm>
            <a:off x="1215190" y="2040628"/>
            <a:ext cx="5331384" cy="4754856"/>
            <a:chOff x="1215190" y="2040628"/>
            <a:chExt cx="5331384" cy="4754856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F22D615-93AA-4E49-AD73-B0F9201719E2}"/>
                </a:ext>
              </a:extLst>
            </p:cNvPr>
            <p:cNvCxnSpPr>
              <a:cxnSpLocks/>
            </p:cNvCxnSpPr>
            <p:nvPr/>
          </p:nvCxnSpPr>
          <p:spPr>
            <a:xfrm>
              <a:off x="2575920" y="4700978"/>
              <a:ext cx="256400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8393D1C-BCDC-2847-B8B4-A69A4E2529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73673" y="2803888"/>
              <a:ext cx="367869" cy="1891559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646DC9F-DC01-59F9-ADA3-0861D41C73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39928" y="2803888"/>
              <a:ext cx="367869" cy="1891559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06F0736-95E0-093D-2C9F-3B1334AD949E}"/>
                </a:ext>
              </a:extLst>
            </p:cNvPr>
            <p:cNvCxnSpPr>
              <a:cxnSpLocks/>
            </p:cNvCxnSpPr>
            <p:nvPr/>
          </p:nvCxnSpPr>
          <p:spPr>
            <a:xfrm>
              <a:off x="2941542" y="2801739"/>
              <a:ext cx="256400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7ECB25B-EA0B-809A-6819-4C381E50878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39295" y="2803888"/>
              <a:ext cx="2198386" cy="1891559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46CEDC9-7693-AF1E-7824-34D7CDBE69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75920" y="2801739"/>
              <a:ext cx="2936229" cy="1893708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C428ABF-4549-D55E-16E5-A338D2B8EFA8}"/>
                </a:ext>
              </a:extLst>
            </p:cNvPr>
            <p:cNvSpPr/>
            <p:nvPr/>
          </p:nvSpPr>
          <p:spPr>
            <a:xfrm>
              <a:off x="2887163" y="2750142"/>
              <a:ext cx="114257" cy="114257"/>
            </a:xfrm>
            <a:prstGeom prst="ellipse">
              <a:avLst/>
            </a:prstGeom>
            <a:solidFill>
              <a:srgbClr val="FFFF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A45B3F9-2A5A-157E-BB48-1203B9D4AC05}"/>
                </a:ext>
              </a:extLst>
            </p:cNvPr>
            <p:cNvSpPr/>
            <p:nvPr/>
          </p:nvSpPr>
          <p:spPr>
            <a:xfrm>
              <a:off x="2519522" y="4638319"/>
              <a:ext cx="114257" cy="114257"/>
            </a:xfrm>
            <a:prstGeom prst="ellipse">
              <a:avLst/>
            </a:prstGeom>
            <a:solidFill>
              <a:srgbClr val="FFFF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CEB5837-8502-148C-A300-B09163D2EF30}"/>
                </a:ext>
              </a:extLst>
            </p:cNvPr>
            <p:cNvSpPr/>
            <p:nvPr/>
          </p:nvSpPr>
          <p:spPr>
            <a:xfrm>
              <a:off x="3986377" y="3691465"/>
              <a:ext cx="114257" cy="114257"/>
            </a:xfrm>
            <a:prstGeom prst="ellipse">
              <a:avLst/>
            </a:prstGeom>
            <a:solidFill>
              <a:srgbClr val="FFFF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5077F2C-2DE6-5B80-67C1-A05ADB31EDB4}"/>
                    </a:ext>
                  </a:extLst>
                </p:cNvPr>
                <p:cNvSpPr txBox="1"/>
                <p:nvPr/>
              </p:nvSpPr>
              <p:spPr>
                <a:xfrm>
                  <a:off x="2172971" y="4670937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5077F2C-2DE6-5B80-67C1-A05ADB31ED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2971" y="4670937"/>
                  <a:ext cx="436945" cy="461665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487DA4F-6924-D255-7927-BA0E669E87A9}"/>
                    </a:ext>
                  </a:extLst>
                </p:cNvPr>
                <p:cNvSpPr txBox="1"/>
                <p:nvPr/>
              </p:nvSpPr>
              <p:spPr>
                <a:xfrm>
                  <a:off x="2583983" y="2361915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487DA4F-6924-D255-7927-BA0E669E87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3983" y="2361915"/>
                  <a:ext cx="436945" cy="461665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216499B-234F-03F4-A887-B5A8217A42A1}"/>
                    </a:ext>
                  </a:extLst>
                </p:cNvPr>
                <p:cNvSpPr txBox="1"/>
                <p:nvPr/>
              </p:nvSpPr>
              <p:spPr>
                <a:xfrm>
                  <a:off x="3767904" y="3834916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216499B-234F-03F4-A887-B5A8217A42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67904" y="3834916"/>
                  <a:ext cx="436945" cy="461665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Oval 38">
              <a:extLst>
                <a:ext uri="{FF2B5EF4-FFF2-40B4-BE49-F238E27FC236}">
                  <a16:creationId xmlns:a16="http://schemas.microsoft.com/office/drawing/2014/main" id="{D0F615B9-B0ED-FB46-46D1-574E134A23E8}"/>
                </a:ext>
              </a:extLst>
            </p:cNvPr>
            <p:cNvSpPr/>
            <p:nvPr/>
          </p:nvSpPr>
          <p:spPr>
            <a:xfrm>
              <a:off x="1805961" y="2040628"/>
              <a:ext cx="4069945" cy="3470833"/>
            </a:xfrm>
            <a:custGeom>
              <a:avLst/>
              <a:gdLst>
                <a:gd name="connsiteX0" fmla="*/ 0 w 2173356"/>
                <a:gd name="connsiteY0" fmla="*/ 633887 h 1267773"/>
                <a:gd name="connsiteX1" fmla="*/ 1086678 w 2173356"/>
                <a:gd name="connsiteY1" fmla="*/ 0 h 1267773"/>
                <a:gd name="connsiteX2" fmla="*/ 2173356 w 2173356"/>
                <a:gd name="connsiteY2" fmla="*/ 633887 h 1267773"/>
                <a:gd name="connsiteX3" fmla="*/ 1086678 w 2173356"/>
                <a:gd name="connsiteY3" fmla="*/ 1267774 h 1267773"/>
                <a:gd name="connsiteX4" fmla="*/ 0 w 2173356"/>
                <a:gd name="connsiteY4" fmla="*/ 633887 h 1267773"/>
                <a:gd name="connsiteX0" fmla="*/ 97357 w 2270713"/>
                <a:gd name="connsiteY0" fmla="*/ 633887 h 1336146"/>
                <a:gd name="connsiteX1" fmla="*/ 1184035 w 2270713"/>
                <a:gd name="connsiteY1" fmla="*/ 0 h 1336146"/>
                <a:gd name="connsiteX2" fmla="*/ 2270713 w 2270713"/>
                <a:gd name="connsiteY2" fmla="*/ 633887 h 1336146"/>
                <a:gd name="connsiteX3" fmla="*/ 1184035 w 2270713"/>
                <a:gd name="connsiteY3" fmla="*/ 1267774 h 1336146"/>
                <a:gd name="connsiteX4" fmla="*/ 175291 w 2270713"/>
                <a:gd name="connsiteY4" fmla="*/ 1247341 h 1336146"/>
                <a:gd name="connsiteX5" fmla="*/ 97357 w 2270713"/>
                <a:gd name="connsiteY5" fmla="*/ 633887 h 1336146"/>
                <a:gd name="connsiteX0" fmla="*/ 96315 w 2269671"/>
                <a:gd name="connsiteY0" fmla="*/ 539544 h 1241803"/>
                <a:gd name="connsiteX1" fmla="*/ 1168479 w 2269671"/>
                <a:gd name="connsiteY1" fmla="*/ 0 h 1241803"/>
                <a:gd name="connsiteX2" fmla="*/ 2269671 w 2269671"/>
                <a:gd name="connsiteY2" fmla="*/ 539544 h 1241803"/>
                <a:gd name="connsiteX3" fmla="*/ 1182993 w 2269671"/>
                <a:gd name="connsiteY3" fmla="*/ 1173431 h 1241803"/>
                <a:gd name="connsiteX4" fmla="*/ 174249 w 2269671"/>
                <a:gd name="connsiteY4" fmla="*/ 1152998 h 1241803"/>
                <a:gd name="connsiteX5" fmla="*/ 96315 w 2269671"/>
                <a:gd name="connsiteY5" fmla="*/ 539544 h 1241803"/>
                <a:gd name="connsiteX0" fmla="*/ 96315 w 2288662"/>
                <a:gd name="connsiteY0" fmla="*/ 550041 h 1252300"/>
                <a:gd name="connsiteX1" fmla="*/ 1168479 w 2288662"/>
                <a:gd name="connsiteY1" fmla="*/ 10497 h 1252300"/>
                <a:gd name="connsiteX2" fmla="*/ 1799850 w 2288662"/>
                <a:gd name="connsiteY2" fmla="*/ 220065 h 1252300"/>
                <a:gd name="connsiteX3" fmla="*/ 2269671 w 2288662"/>
                <a:gd name="connsiteY3" fmla="*/ 550041 h 1252300"/>
                <a:gd name="connsiteX4" fmla="*/ 1182993 w 2288662"/>
                <a:gd name="connsiteY4" fmla="*/ 1183928 h 1252300"/>
                <a:gd name="connsiteX5" fmla="*/ 174249 w 2288662"/>
                <a:gd name="connsiteY5" fmla="*/ 1163495 h 1252300"/>
                <a:gd name="connsiteX6" fmla="*/ 96315 w 2288662"/>
                <a:gd name="connsiteY6" fmla="*/ 550041 h 1252300"/>
                <a:gd name="connsiteX0" fmla="*/ 75606 w 2267953"/>
                <a:gd name="connsiteY0" fmla="*/ 550041 h 1243739"/>
                <a:gd name="connsiteX1" fmla="*/ 1147770 w 2267953"/>
                <a:gd name="connsiteY1" fmla="*/ 10497 h 1243739"/>
                <a:gd name="connsiteX2" fmla="*/ 1779141 w 2267953"/>
                <a:gd name="connsiteY2" fmla="*/ 220065 h 1243739"/>
                <a:gd name="connsiteX3" fmla="*/ 2248962 w 2267953"/>
                <a:gd name="connsiteY3" fmla="*/ 550041 h 1243739"/>
                <a:gd name="connsiteX4" fmla="*/ 1162284 w 2267953"/>
                <a:gd name="connsiteY4" fmla="*/ 1183928 h 1243739"/>
                <a:gd name="connsiteX5" fmla="*/ 207820 w 2267953"/>
                <a:gd name="connsiteY5" fmla="*/ 1145401 h 1243739"/>
                <a:gd name="connsiteX6" fmla="*/ 75606 w 2267953"/>
                <a:gd name="connsiteY6" fmla="*/ 550041 h 1243739"/>
                <a:gd name="connsiteX0" fmla="*/ 30398 w 2227374"/>
                <a:gd name="connsiteY0" fmla="*/ 462470 h 1156168"/>
                <a:gd name="connsiteX1" fmla="*/ 492128 w 2227374"/>
                <a:gd name="connsiteY1" fmla="*/ 16172 h 1156168"/>
                <a:gd name="connsiteX2" fmla="*/ 1733933 w 2227374"/>
                <a:gd name="connsiteY2" fmla="*/ 132494 h 1156168"/>
                <a:gd name="connsiteX3" fmla="*/ 2203754 w 2227374"/>
                <a:gd name="connsiteY3" fmla="*/ 462470 h 1156168"/>
                <a:gd name="connsiteX4" fmla="*/ 1117076 w 2227374"/>
                <a:gd name="connsiteY4" fmla="*/ 1096357 h 1156168"/>
                <a:gd name="connsiteX5" fmla="*/ 162612 w 2227374"/>
                <a:gd name="connsiteY5" fmla="*/ 1057830 h 1156168"/>
                <a:gd name="connsiteX6" fmla="*/ 30398 w 2227374"/>
                <a:gd name="connsiteY6" fmla="*/ 462470 h 1156168"/>
                <a:gd name="connsiteX0" fmla="*/ 30398 w 1937712"/>
                <a:gd name="connsiteY0" fmla="*/ 469238 h 1162936"/>
                <a:gd name="connsiteX1" fmla="*/ 492128 w 1937712"/>
                <a:gd name="connsiteY1" fmla="*/ 22940 h 1162936"/>
                <a:gd name="connsiteX2" fmla="*/ 1733933 w 1937712"/>
                <a:gd name="connsiteY2" fmla="*/ 139262 h 1162936"/>
                <a:gd name="connsiteX3" fmla="*/ 1872511 w 1937712"/>
                <a:gd name="connsiteY3" fmla="*/ 775617 h 1162936"/>
                <a:gd name="connsiteX4" fmla="*/ 1117076 w 1937712"/>
                <a:gd name="connsiteY4" fmla="*/ 1103125 h 1162936"/>
                <a:gd name="connsiteX5" fmla="*/ 162612 w 1937712"/>
                <a:gd name="connsiteY5" fmla="*/ 1064598 h 1162936"/>
                <a:gd name="connsiteX6" fmla="*/ 30398 w 1937712"/>
                <a:gd name="connsiteY6" fmla="*/ 469238 h 1162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7712" h="1162936">
                  <a:moveTo>
                    <a:pt x="30398" y="469238"/>
                  </a:moveTo>
                  <a:cubicBezTo>
                    <a:pt x="85317" y="295628"/>
                    <a:pt x="208205" y="77936"/>
                    <a:pt x="492128" y="22940"/>
                  </a:cubicBezTo>
                  <a:cubicBezTo>
                    <a:pt x="776051" y="-32056"/>
                    <a:pt x="1503869" y="13816"/>
                    <a:pt x="1733933" y="139262"/>
                  </a:cubicBezTo>
                  <a:cubicBezTo>
                    <a:pt x="1963997" y="264708"/>
                    <a:pt x="1982578" y="595621"/>
                    <a:pt x="1872511" y="775617"/>
                  </a:cubicBezTo>
                  <a:cubicBezTo>
                    <a:pt x="1762444" y="955613"/>
                    <a:pt x="1457266" y="1003898"/>
                    <a:pt x="1117076" y="1103125"/>
                  </a:cubicBezTo>
                  <a:cubicBezTo>
                    <a:pt x="776886" y="1202352"/>
                    <a:pt x="343725" y="1170246"/>
                    <a:pt x="162612" y="1064598"/>
                  </a:cubicBezTo>
                  <a:cubicBezTo>
                    <a:pt x="-18501" y="958950"/>
                    <a:pt x="-24521" y="642848"/>
                    <a:pt x="30398" y="469238"/>
                  </a:cubicBezTo>
                  <a:close/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2A3E36F-6867-10A0-8086-B98CA32D7413}"/>
                </a:ext>
              </a:extLst>
            </p:cNvPr>
            <p:cNvSpPr/>
            <p:nvPr/>
          </p:nvSpPr>
          <p:spPr>
            <a:xfrm>
              <a:off x="5078163" y="4638318"/>
              <a:ext cx="114257" cy="114257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9E1943D-BCFF-0F2B-2D5E-EFFFAC072A17}"/>
                </a:ext>
              </a:extLst>
            </p:cNvPr>
            <p:cNvSpPr/>
            <p:nvPr/>
          </p:nvSpPr>
          <p:spPr>
            <a:xfrm>
              <a:off x="5452915" y="2750142"/>
              <a:ext cx="114257" cy="114257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58FA4AE7-B8F8-B1BD-BAC5-B2357D071094}"/>
                </a:ext>
              </a:extLst>
            </p:cNvPr>
            <p:cNvSpPr/>
            <p:nvPr/>
          </p:nvSpPr>
          <p:spPr>
            <a:xfrm>
              <a:off x="1215190" y="5622779"/>
              <a:ext cx="5331384" cy="1172705"/>
            </a:xfrm>
            <a:prstGeom prst="roundRect">
              <a:avLst>
                <a:gd name="adj" fmla="val 356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uk-UA" sz="2400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Так, якщо це сусідні вершини, то за теоремою 2 можна провести тільки одну площину.</a:t>
              </a:r>
              <a:endParaRPr lang="en-UA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17F1C95-56E4-6224-7AFA-4B19585CA39C}"/>
              </a:ext>
            </a:extLst>
          </p:cNvPr>
          <p:cNvSpPr/>
          <p:nvPr/>
        </p:nvSpPr>
        <p:spPr>
          <a:xfrm>
            <a:off x="1101152" y="1783081"/>
            <a:ext cx="5603123" cy="5074920"/>
          </a:xfrm>
          <a:prstGeom prst="rect">
            <a:avLst/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C5EB9E4-AEB3-CBDA-B2B5-8C715D0B1A74}"/>
              </a:ext>
            </a:extLst>
          </p:cNvPr>
          <p:cNvGrpSpPr/>
          <p:nvPr/>
        </p:nvGrpSpPr>
        <p:grpSpPr>
          <a:xfrm>
            <a:off x="7481251" y="2078885"/>
            <a:ext cx="4415888" cy="4724553"/>
            <a:chOff x="7481251" y="2078885"/>
            <a:chExt cx="4415888" cy="472455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EBD2266-C24A-22CA-2A5F-7A9DB6CD3637}"/>
                </a:ext>
              </a:extLst>
            </p:cNvPr>
            <p:cNvGrpSpPr/>
            <p:nvPr/>
          </p:nvGrpSpPr>
          <p:grpSpPr>
            <a:xfrm>
              <a:off x="8034281" y="2078885"/>
              <a:ext cx="3087054" cy="3462457"/>
              <a:chOff x="8034281" y="2078885"/>
              <a:chExt cx="3087054" cy="3462457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7121B2E9-2FE7-D74A-A405-F801E5955E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8116" y="2518709"/>
                <a:ext cx="735246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B5B6CF34-313F-D21D-0093-B181C72787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98221" y="4417948"/>
                <a:ext cx="2564008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297EDBFC-D177-3327-8999-449F74C583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95974" y="2520858"/>
                <a:ext cx="367869" cy="1891559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DD59FC2F-BE1D-54EB-D8ED-CB5BFFDF27F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662229" y="2520858"/>
                <a:ext cx="367869" cy="1891559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99335167-3E75-8BF5-84DF-473CE2A523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13362" y="2518709"/>
                <a:ext cx="1814489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423B2D7-FE94-805E-7D9E-C63794A4417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461596" y="2520858"/>
                <a:ext cx="2198386" cy="1891559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F67131D1-B1CF-B25C-471A-0DDBA29B67E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98221" y="3466638"/>
                <a:ext cx="1466448" cy="945779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E25BD304-C279-6DAA-5BC1-7CDD5A21BB69}"/>
                      </a:ext>
                    </a:extLst>
                  </p:cNvPr>
                  <p:cNvSpPr txBox="1"/>
                  <p:nvPr/>
                </p:nvSpPr>
                <p:spPr>
                  <a:xfrm>
                    <a:off x="10684390" y="4371827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E25BD304-C279-6DAA-5BC1-7CDD5A21BB6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684390" y="4371827"/>
                    <a:ext cx="436945" cy="461665"/>
                  </a:xfrm>
                  <a:prstGeom prst="rect">
                    <a:avLst/>
                  </a:prstGeom>
                  <a:blipFill>
                    <a:blip r:embed="rId2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5A4D2E97-0564-B734-0088-F55C1894D9E2}"/>
                      </a:ext>
                    </a:extLst>
                  </p:cNvPr>
                  <p:cNvSpPr txBox="1"/>
                  <p:nvPr/>
                </p:nvSpPr>
                <p:spPr>
                  <a:xfrm>
                    <a:off x="8106284" y="2078885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5A4D2E97-0564-B734-0088-F55C1894D9E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106284" y="2078885"/>
                    <a:ext cx="436945" cy="461665"/>
                  </a:xfrm>
                  <a:prstGeom prst="rect">
                    <a:avLst/>
                  </a:prstGeom>
                  <a:blipFill>
                    <a:blip r:embed="rId2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B0FFE25D-4A18-CA83-87C0-3A9E2E1DE990}"/>
                      </a:ext>
                    </a:extLst>
                  </p:cNvPr>
                  <p:cNvSpPr txBox="1"/>
                  <p:nvPr/>
                </p:nvSpPr>
                <p:spPr>
                  <a:xfrm>
                    <a:off x="9290205" y="3551886"/>
                    <a:ext cx="43694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B0FFE25D-4A18-CA83-87C0-3A9E2E1DE99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290205" y="3551886"/>
                    <a:ext cx="436945" cy="461665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278B0DD-8E97-E534-63DF-193683D3F5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4122" y="2204592"/>
                <a:ext cx="0" cy="334208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B561F98C-7F07-C577-0296-757F916F42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654985" y="3127195"/>
                <a:ext cx="0" cy="2414147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57425761-BF14-5DCC-CFFA-AA74277C80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69083" y="4618739"/>
                <a:ext cx="2178659" cy="922603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13420F9F-C744-A9B8-84DE-39730F34E6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6476" y="2204591"/>
                <a:ext cx="2178659" cy="922603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7684CD6A-0E25-C40F-B945-604EB062022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565726" y="2984722"/>
                <a:ext cx="758773" cy="489367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ECBB9F90-B2C4-4598-5B41-49B10D77482C}"/>
                  </a:ext>
                </a:extLst>
              </p:cNvPr>
              <p:cNvSpPr/>
              <p:nvPr/>
            </p:nvSpPr>
            <p:spPr>
              <a:xfrm>
                <a:off x="9508678" y="3408435"/>
                <a:ext cx="114257" cy="114257"/>
              </a:xfrm>
              <a:prstGeom prst="ellipse">
                <a:avLst/>
              </a:prstGeom>
              <a:solidFill>
                <a:srgbClr val="FFFF0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 sz="2200"/>
              </a:p>
            </p:txBody>
          </p: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7FFBC895-35A5-5807-E3A2-343FF45B8D6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282581" y="2538800"/>
                <a:ext cx="735780" cy="474538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BFD50810-2FDB-7454-6C70-4D7F97310C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3116" y="2538800"/>
                <a:ext cx="0" cy="1873617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C58AECEB-D1E7-618F-1CE6-3DF80F3DC8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4098" y="4412417"/>
                <a:ext cx="0" cy="206322"/>
              </a:xfrm>
              <a:prstGeom prst="line">
                <a:avLst/>
              </a:prstGeom>
              <a:ln w="28575" cap="rnd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D161A7FA-C1E0-EE78-48E1-740CCEA64730}"/>
                  </a:ext>
                </a:extLst>
              </p:cNvPr>
              <p:cNvSpPr/>
              <p:nvPr/>
            </p:nvSpPr>
            <p:spPr>
              <a:xfrm>
                <a:off x="8409464" y="2467112"/>
                <a:ext cx="114257" cy="114257"/>
              </a:xfrm>
              <a:prstGeom prst="ellipse">
                <a:avLst/>
              </a:prstGeom>
              <a:solidFill>
                <a:srgbClr val="FFFF0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 sz="2200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B298196C-7056-596B-A004-564EB5ED157A}"/>
                  </a:ext>
                </a:extLst>
              </p:cNvPr>
              <p:cNvSpPr/>
              <p:nvPr/>
            </p:nvSpPr>
            <p:spPr>
              <a:xfrm>
                <a:off x="10597857" y="4355289"/>
                <a:ext cx="114257" cy="114257"/>
              </a:xfrm>
              <a:prstGeom prst="ellipse">
                <a:avLst/>
              </a:prstGeom>
              <a:solidFill>
                <a:srgbClr val="FFFF0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 sz="2200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3F284C4C-7568-E693-1715-A85E5821D790}"/>
                  </a:ext>
                </a:extLst>
              </p:cNvPr>
              <p:cNvSpPr/>
              <p:nvPr/>
            </p:nvSpPr>
            <p:spPr>
              <a:xfrm>
                <a:off x="8034281" y="4355288"/>
                <a:ext cx="114257" cy="114257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 sz="2200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DDE7DF86-90AC-5E58-5277-9A3A633BD551}"/>
                  </a:ext>
                </a:extLst>
              </p:cNvPr>
              <p:cNvSpPr/>
              <p:nvPr/>
            </p:nvSpPr>
            <p:spPr>
              <a:xfrm>
                <a:off x="10976591" y="2467112"/>
                <a:ext cx="114257" cy="114257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 sz="2200"/>
              </a:p>
            </p:txBody>
          </p:sp>
        </p:grp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D812CBF1-170A-C430-C84B-925ABCE9A07A}"/>
                </a:ext>
              </a:extLst>
            </p:cNvPr>
            <p:cNvSpPr/>
            <p:nvPr/>
          </p:nvSpPr>
          <p:spPr>
            <a:xfrm>
              <a:off x="7481251" y="5630733"/>
              <a:ext cx="4415888" cy="1172705"/>
            </a:xfrm>
            <a:prstGeom prst="roundRect">
              <a:avLst>
                <a:gd name="adj" fmla="val 356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uk-UA" sz="2400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Ні, якщо це протилежні вершини, то можна провести безліч площин</a:t>
              </a:r>
              <a:endParaRPr lang="en-UA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26F1FED9-1986-656B-1D28-A72B6EB35E93}"/>
              </a:ext>
            </a:extLst>
          </p:cNvPr>
          <p:cNvSpPr/>
          <p:nvPr/>
        </p:nvSpPr>
        <p:spPr>
          <a:xfrm>
            <a:off x="6891007" y="2074857"/>
            <a:ext cx="5300993" cy="4783143"/>
          </a:xfrm>
          <a:prstGeom prst="rect">
            <a:avLst/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88D65319-E14E-8B9D-A4C5-8AFECF09E73B}"/>
              </a:ext>
            </a:extLst>
          </p:cNvPr>
          <p:cNvSpPr/>
          <p:nvPr/>
        </p:nvSpPr>
        <p:spPr>
          <a:xfrm>
            <a:off x="2011948" y="102271"/>
            <a:ext cx="10094925" cy="1789957"/>
          </a:xfrm>
          <a:prstGeom prst="roundRect">
            <a:avLst>
              <a:gd name="adj" fmla="val 585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Дві вершини і точка перетину діагоналей паралелограма належать одній площині. Чи правильно, що і дві інші вершини належать цій площині? Виконайте відповідні побудови.</a:t>
            </a:r>
            <a:endParaRPr lang="en-UA" sz="2800" i="1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6D0975F-194A-35D0-0F30-D2DEA7A3F26A}"/>
              </a:ext>
            </a:extLst>
          </p:cNvPr>
          <p:cNvSpPr/>
          <p:nvPr/>
        </p:nvSpPr>
        <p:spPr>
          <a:xfrm>
            <a:off x="1109628" y="100377"/>
            <a:ext cx="769492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</a:t>
            </a:r>
            <a:endParaRPr lang="en-UA" sz="24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58" grpId="0" animBg="1"/>
      <p:bldP spid="58" grpId="1" animBg="1"/>
      <p:bldP spid="59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8F5D9D12-AD5D-4E3E-D526-CF6BE2AC9B1C}"/>
              </a:ext>
            </a:extLst>
          </p:cNvPr>
          <p:cNvGrpSpPr/>
          <p:nvPr/>
        </p:nvGrpSpPr>
        <p:grpSpPr>
          <a:xfrm>
            <a:off x="77455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C27876-C5B5-0419-4602-B1D5227601A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76ECC05-EFB5-9938-19FE-8CB206E17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CC7C5D-F526-D935-9EDE-E53090AC377E}"/>
              </a:ext>
            </a:extLst>
          </p:cNvPr>
          <p:cNvGrpSpPr/>
          <p:nvPr/>
        </p:nvGrpSpPr>
        <p:grpSpPr>
          <a:xfrm>
            <a:off x="107737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26116D-5C7E-94BC-F6E0-F67A80BF375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ED59CC3-DB6C-9D98-687F-424FD190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CA4DEA-0791-B28A-BA30-B11E6E6C0A08}"/>
              </a:ext>
            </a:extLst>
          </p:cNvPr>
          <p:cNvGrpSpPr/>
          <p:nvPr/>
        </p:nvGrpSpPr>
        <p:grpSpPr>
          <a:xfrm>
            <a:off x="77458" y="2130809"/>
            <a:ext cx="781580" cy="781580"/>
            <a:chOff x="1270464" y="2130809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3155E7-F820-4F66-163A-DAF85750A2B1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CE1221-DEE3-3976-7D7D-BE1EB8D7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F2567-8F2F-168A-0F89-E4141527313A}"/>
              </a:ext>
            </a:extLst>
          </p:cNvPr>
          <p:cNvGrpSpPr/>
          <p:nvPr/>
        </p:nvGrpSpPr>
        <p:grpSpPr>
          <a:xfrm>
            <a:off x="77458" y="247959"/>
            <a:ext cx="781580" cy="781580"/>
            <a:chOff x="1270464" y="24795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733B65-A125-E0EA-B570-E75A5917AD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EE585774-F367-783D-6AFD-7E178B9E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BCDDAC-6BE4-7827-BBE9-4C57CF0F8575}"/>
              </a:ext>
            </a:extLst>
          </p:cNvPr>
          <p:cNvGrpSpPr/>
          <p:nvPr/>
        </p:nvGrpSpPr>
        <p:grpSpPr>
          <a:xfrm>
            <a:off x="77455" y="5760413"/>
            <a:ext cx="781580" cy="781580"/>
            <a:chOff x="1270461" y="5760413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0025B5-5B8D-A621-0C6C-C2989787242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ED3ED09-99D7-C293-8009-F8034213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22C6DF-6AD6-9C5C-991F-44148A6B06B7}"/>
              </a:ext>
            </a:extLst>
          </p:cNvPr>
          <p:cNvGrpSpPr/>
          <p:nvPr/>
        </p:nvGrpSpPr>
        <p:grpSpPr>
          <a:xfrm>
            <a:off x="77455" y="1223408"/>
            <a:ext cx="781580" cy="781580"/>
            <a:chOff x="1270461" y="1223408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D831745-7A76-EEF8-ABC8-5D76909F751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46D7240-4602-353F-3C8A-606B7E1D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2FFCA17B-1BFC-FE55-D722-2815AC7A6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4054069"/>
            <a:ext cx="610668" cy="610668"/>
          </a:xfrm>
          <a:prstGeom prst="rect">
            <a:avLst/>
          </a:prstGeom>
        </p:spPr>
      </p:pic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079E00CA-75F2-8FBA-DC4A-B27B7ACC1DEB}"/>
              </a:ext>
            </a:extLst>
          </p:cNvPr>
          <p:cNvSpPr/>
          <p:nvPr/>
        </p:nvSpPr>
        <p:spPr>
          <a:xfrm>
            <a:off x="6952429" y="52426"/>
            <a:ext cx="743407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3.2</a:t>
            </a:r>
            <a:endParaRPr lang="en-UA" sz="2400" dirty="0">
              <a:solidFill>
                <a:srgbClr val="5666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F32E69C-56C9-183B-4185-FBFF40D0E8AC}"/>
              </a:ext>
            </a:extLst>
          </p:cNvPr>
          <p:cNvCxnSpPr>
            <a:cxnSpLocks/>
          </p:cNvCxnSpPr>
          <p:nvPr/>
        </p:nvCxnSpPr>
        <p:spPr>
          <a:xfrm>
            <a:off x="7513952" y="4951627"/>
            <a:ext cx="2872936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349135FA-9B3E-4AEA-A20F-B42B55864DFB}"/>
              </a:ext>
            </a:extLst>
          </p:cNvPr>
          <p:cNvCxnSpPr>
            <a:cxnSpLocks/>
          </p:cNvCxnSpPr>
          <p:nvPr/>
        </p:nvCxnSpPr>
        <p:spPr>
          <a:xfrm>
            <a:off x="7508212" y="4953127"/>
            <a:ext cx="903842" cy="133160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92724AD1-5B51-7F23-76C1-067B90AA6710}"/>
              </a:ext>
            </a:extLst>
          </p:cNvPr>
          <p:cNvCxnSpPr>
            <a:cxnSpLocks/>
          </p:cNvCxnSpPr>
          <p:nvPr/>
        </p:nvCxnSpPr>
        <p:spPr>
          <a:xfrm flipV="1">
            <a:off x="8412054" y="4950127"/>
            <a:ext cx="1981224" cy="133460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03D3A20A-0C8E-BE6C-8FA2-63882A2EFFB6}"/>
              </a:ext>
            </a:extLst>
          </p:cNvPr>
          <p:cNvCxnSpPr>
            <a:cxnSpLocks/>
          </p:cNvCxnSpPr>
          <p:nvPr/>
        </p:nvCxnSpPr>
        <p:spPr>
          <a:xfrm flipV="1">
            <a:off x="7512860" y="2672155"/>
            <a:ext cx="899194" cy="228022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2E5B139C-EECA-1876-B027-C4361BCC3789}"/>
              </a:ext>
            </a:extLst>
          </p:cNvPr>
          <p:cNvCxnSpPr>
            <a:cxnSpLocks/>
          </p:cNvCxnSpPr>
          <p:nvPr/>
        </p:nvCxnSpPr>
        <p:spPr>
          <a:xfrm flipV="1">
            <a:off x="8412054" y="2671405"/>
            <a:ext cx="0" cy="35908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922601C6-093B-67E5-C584-4462C1A571C8}"/>
              </a:ext>
            </a:extLst>
          </p:cNvPr>
          <p:cNvCxnSpPr>
            <a:cxnSpLocks/>
          </p:cNvCxnSpPr>
          <p:nvPr/>
        </p:nvCxnSpPr>
        <p:spPr>
          <a:xfrm flipH="1" flipV="1">
            <a:off x="8412054" y="2669906"/>
            <a:ext cx="1974834" cy="227872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Oval 112">
            <a:extLst>
              <a:ext uri="{FF2B5EF4-FFF2-40B4-BE49-F238E27FC236}">
                <a16:creationId xmlns:a16="http://schemas.microsoft.com/office/drawing/2014/main" id="{BE365167-E2D4-DDB7-70C6-35392A14DD9E}"/>
              </a:ext>
            </a:extLst>
          </p:cNvPr>
          <p:cNvSpPr/>
          <p:nvPr/>
        </p:nvSpPr>
        <p:spPr>
          <a:xfrm>
            <a:off x="8354926" y="3639006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EBBE3F62-C4A4-F385-3D16-B1AF7FE79757}"/>
              </a:ext>
            </a:extLst>
          </p:cNvPr>
          <p:cNvSpPr/>
          <p:nvPr/>
        </p:nvSpPr>
        <p:spPr>
          <a:xfrm>
            <a:off x="9826847" y="4305841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Rounded Rectangle 126">
                <a:extLst>
                  <a:ext uri="{FF2B5EF4-FFF2-40B4-BE49-F238E27FC236}">
                    <a16:creationId xmlns:a16="http://schemas.microsoft.com/office/drawing/2014/main" id="{3C0E762E-4108-2846-CEB0-F1F42BA138A1}"/>
                  </a:ext>
                </a:extLst>
              </p:cNvPr>
              <p:cNvSpPr/>
              <p:nvPr/>
            </p:nvSpPr>
            <p:spPr>
              <a:xfrm>
                <a:off x="7838482" y="52426"/>
                <a:ext cx="4276060" cy="1952562"/>
              </a:xfrm>
              <a:prstGeom prst="roundRect">
                <a:avLst>
                  <a:gd name="adj" fmla="val 438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𝑁𝑀𝐾𝑃</m:t>
                    </m:r>
                  </m:oMath>
                </a14:m>
                <a:r>
                  <a:rPr lang="en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– </a:t>
                </a:r>
                <a:r>
                  <a:rPr lang="uk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трикутна піраміда.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∦</m:t>
                    </m:r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𝑃𝐾</m:t>
                    </m:r>
                  </m:oMath>
                </a14:m>
                <a:r>
                  <a:rPr lang="en-UA" sz="2400" i="1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пряму перетину площин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𝑀𝐴𝐵</m:t>
                    </m:r>
                  </m:oMath>
                </a14:m>
                <a:r>
                  <a:rPr lang="en-UA" sz="2400" i="1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i="1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𝑀𝑃𝐾</m:t>
                    </m:r>
                  </m:oMath>
                </a14:m>
                <a:r>
                  <a:rPr lang="en-UA" sz="2400" i="1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Побудову поясніть.</a:t>
                </a:r>
                <a:endParaRPr lang="en-UA" sz="24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7" name="Rounded Rectangle 126">
                <a:extLst>
                  <a:ext uri="{FF2B5EF4-FFF2-40B4-BE49-F238E27FC236}">
                    <a16:creationId xmlns:a16="http://schemas.microsoft.com/office/drawing/2014/main" id="{3C0E762E-4108-2846-CEB0-F1F42BA138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8482" y="52426"/>
                <a:ext cx="4276060" cy="1952562"/>
              </a:xfrm>
              <a:prstGeom prst="roundRect">
                <a:avLst>
                  <a:gd name="adj" fmla="val 4382"/>
                </a:avLst>
              </a:prstGeom>
              <a:blipFill>
                <a:blip r:embed="rId10"/>
                <a:stretch>
                  <a:fillRect l="-1780" t="-1948" b="-64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64B6A181-D34F-72D6-B53E-6CF74D1323CA}"/>
                  </a:ext>
                </a:extLst>
              </p:cNvPr>
              <p:cNvSpPr txBox="1"/>
              <p:nvPr/>
            </p:nvSpPr>
            <p:spPr>
              <a:xfrm>
                <a:off x="7103787" y="495789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64B6A181-D34F-72D6-B53E-6CF74D1323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3787" y="4957897"/>
                <a:ext cx="436945" cy="461665"/>
              </a:xfrm>
              <a:prstGeom prst="rect">
                <a:avLst/>
              </a:prstGeom>
              <a:blipFill>
                <a:blip r:embed="rId11"/>
                <a:stretch>
                  <a:fillRect l="-2857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5FAD6A1C-6276-34A4-B267-0CFA5B7651A1}"/>
                  </a:ext>
                </a:extLst>
              </p:cNvPr>
              <p:cNvSpPr txBox="1"/>
              <p:nvPr/>
            </p:nvSpPr>
            <p:spPr>
              <a:xfrm>
                <a:off x="8136453" y="2228723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 xmlns="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5FAD6A1C-6276-34A4-B267-0CFA5B7651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6453" y="2228723"/>
                <a:ext cx="436945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A94C35BE-F003-3D7F-46A1-30DB0B9A50C1}"/>
                  </a:ext>
                </a:extLst>
              </p:cNvPr>
              <p:cNvSpPr txBox="1"/>
              <p:nvPr/>
            </p:nvSpPr>
            <p:spPr>
              <a:xfrm>
                <a:off x="10276544" y="492367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A94C35BE-F003-3D7F-46A1-30DB0B9A50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6544" y="4923675"/>
                <a:ext cx="436945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A8320DEB-266C-DF48-88FA-FF8DE45D449A}"/>
                  </a:ext>
                </a:extLst>
              </p:cNvPr>
              <p:cNvSpPr txBox="1"/>
              <p:nvPr/>
            </p:nvSpPr>
            <p:spPr>
              <a:xfrm>
                <a:off x="8180000" y="6277423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A8320DEB-266C-DF48-88FA-FF8DE45D44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0000" y="6277423"/>
                <a:ext cx="436945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4EB93F66-DF77-C1E6-44BD-6F1C1A881B54}"/>
                  </a:ext>
                </a:extLst>
              </p:cNvPr>
              <p:cNvSpPr txBox="1"/>
              <p:nvPr/>
            </p:nvSpPr>
            <p:spPr>
              <a:xfrm>
                <a:off x="8008280" y="361494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4EB93F66-DF77-C1E6-44BD-6F1C1A881B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8280" y="3614948"/>
                <a:ext cx="436945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8B569A2A-3344-1BA1-E684-CB5FC30E1C91}"/>
                  </a:ext>
                </a:extLst>
              </p:cNvPr>
              <p:cNvSpPr txBox="1"/>
              <p:nvPr/>
            </p:nvSpPr>
            <p:spPr>
              <a:xfrm>
                <a:off x="9486786" y="4283411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8B569A2A-3344-1BA1-E684-CB5FC30E1C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6786" y="4283411"/>
                <a:ext cx="436945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E6F3C212-FCED-6F07-785B-62CC20B995C4}"/>
              </a:ext>
            </a:extLst>
          </p:cNvPr>
          <p:cNvCxnSpPr>
            <a:cxnSpLocks/>
          </p:cNvCxnSpPr>
          <p:nvPr/>
        </p:nvCxnSpPr>
        <p:spPr>
          <a:xfrm>
            <a:off x="6876229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21506BE-516E-F56F-46C8-6674CEDE86D5}"/>
              </a:ext>
            </a:extLst>
          </p:cNvPr>
          <p:cNvGrpSpPr/>
          <p:nvPr/>
        </p:nvGrpSpPr>
        <p:grpSpPr>
          <a:xfrm>
            <a:off x="682117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A1A909-21DD-0156-2B80-CB2FA5F78DFE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D1D359D-0B34-0BAD-19E3-31C7ABEE6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918AC62-7A94-2AFE-B61F-BFD880488FB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B2ED429-6392-ABCB-01A9-90BB38F81D8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BF740F49-98DF-B82D-78D7-EA808F7565E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1" name="Picture 60" descr="A picture containing symbol, circle, logo, graphics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867CA45E-510B-16B7-C369-BB41BFBE59B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2" name="Picture 61" descr="A black and white image of a book&#10;&#10;Description automatically generated with low confidence">
            <a:hlinkClick r:id="rId25" action="ppaction://hlinksldjump"/>
            <a:extLst>
              <a:ext uri="{FF2B5EF4-FFF2-40B4-BE49-F238E27FC236}">
                <a16:creationId xmlns:a16="http://schemas.microsoft.com/office/drawing/2014/main" id="{889205CD-7225-8D56-357A-D226F9CE448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4" name="Picture 63" descr="A grey line drawing of a desk lamp and pencils&#10;&#10;Description automatically generated with low confidence">
            <a:hlinkClick r:id="rId27" action="ppaction://hlinksldjump"/>
            <a:extLst>
              <a:ext uri="{FF2B5EF4-FFF2-40B4-BE49-F238E27FC236}">
                <a16:creationId xmlns:a16="http://schemas.microsoft.com/office/drawing/2014/main" id="{388E91E0-F4F3-2FE5-F072-744EACC23129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6" name="Picture 65">
            <a:hlinkClick r:id="rId29" action="ppaction://hlinksldjump"/>
            <a:extLst>
              <a:ext uri="{FF2B5EF4-FFF2-40B4-BE49-F238E27FC236}">
                <a16:creationId xmlns:a16="http://schemas.microsoft.com/office/drawing/2014/main" id="{12A63012-8CD1-73F8-C3E0-7E719C2D627F}"/>
              </a:ext>
            </a:extLst>
          </p:cNvPr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18F97096-E007-F3CD-BBD3-3191C72BF316}"/>
                  </a:ext>
                </a:extLst>
              </p:cNvPr>
              <p:cNvSpPr/>
              <p:nvPr/>
            </p:nvSpPr>
            <p:spPr>
              <a:xfrm>
                <a:off x="1903431" y="106212"/>
                <a:ext cx="4855031" cy="1898776"/>
              </a:xfrm>
              <a:prstGeom prst="roundRect">
                <a:avLst>
                  <a:gd name="adj" fmla="val 467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en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паралелограм.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  <m:r>
                      <a:rPr lang="en-US" sz="24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∉</m:t>
                    </m:r>
                    <m:r>
                      <a:rPr lang="en-US" sz="24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  <m:r>
                      <a:rPr lang="en-US" sz="24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∉</m:t>
                    </m:r>
                    <m:r>
                      <a:rPr lang="en-US" sz="24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  <m:r>
                      <a:rPr lang="en-US" sz="24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∉</m:t>
                    </m:r>
                    <m:r>
                      <a:rPr lang="en-US" sz="24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r>
                  <a:rPr lang="uk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𝐶𝐵</m:t>
                    </m:r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∩</m:t>
                    </m:r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𝐿</m:t>
                    </m:r>
                  </m:oMath>
                </a14:m>
                <a:r>
                  <a:rPr lang="en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  <m:r>
                      <a:rPr lang="en-US" sz="24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∩</m:t>
                    </m:r>
                    <m:r>
                      <a:rPr lang="en-US" sz="24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en-US" sz="24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𝐾</m:t>
                    </m:r>
                  </m:oMath>
                </a14:m>
                <a:r>
                  <a:rPr lang="en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правильно виконано побудову? Відповідь поясніть.</a:t>
                </a:r>
                <a:endParaRPr lang="en-UA" sz="24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18F97096-E007-F3CD-BBD3-3191C72BF3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3431" y="106212"/>
                <a:ext cx="4855031" cy="1898776"/>
              </a:xfrm>
              <a:prstGeom prst="roundRect">
                <a:avLst>
                  <a:gd name="adj" fmla="val 4677"/>
                </a:avLst>
              </a:prstGeom>
              <a:blipFill>
                <a:blip r:embed="rId31"/>
                <a:stretch>
                  <a:fillRect l="-1302" t="-3333" r="-2083" b="-8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E4A70BA-B3B8-7D31-2333-BE9D1AF01002}"/>
              </a:ext>
            </a:extLst>
          </p:cNvPr>
          <p:cNvSpPr/>
          <p:nvPr/>
        </p:nvSpPr>
        <p:spPr>
          <a:xfrm>
            <a:off x="1074489" y="100377"/>
            <a:ext cx="770077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3.1</a:t>
            </a:r>
            <a:endParaRPr lang="en-UA" sz="2400" dirty="0">
              <a:solidFill>
                <a:srgbClr val="5666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val 38">
            <a:extLst>
              <a:ext uri="{FF2B5EF4-FFF2-40B4-BE49-F238E27FC236}">
                <a16:creationId xmlns:a16="http://schemas.microsoft.com/office/drawing/2014/main" id="{B795BC22-3797-2FD7-1A4C-06ACF835EE2F}"/>
              </a:ext>
            </a:extLst>
          </p:cNvPr>
          <p:cNvSpPr/>
          <p:nvPr/>
        </p:nvSpPr>
        <p:spPr>
          <a:xfrm>
            <a:off x="1655653" y="4251824"/>
            <a:ext cx="4069945" cy="2290169"/>
          </a:xfrm>
          <a:custGeom>
            <a:avLst/>
            <a:gdLst>
              <a:gd name="connsiteX0" fmla="*/ 0 w 2173356"/>
              <a:gd name="connsiteY0" fmla="*/ 633887 h 1267773"/>
              <a:gd name="connsiteX1" fmla="*/ 1086678 w 2173356"/>
              <a:gd name="connsiteY1" fmla="*/ 0 h 1267773"/>
              <a:gd name="connsiteX2" fmla="*/ 2173356 w 2173356"/>
              <a:gd name="connsiteY2" fmla="*/ 633887 h 1267773"/>
              <a:gd name="connsiteX3" fmla="*/ 1086678 w 2173356"/>
              <a:gd name="connsiteY3" fmla="*/ 1267774 h 1267773"/>
              <a:gd name="connsiteX4" fmla="*/ 0 w 2173356"/>
              <a:gd name="connsiteY4" fmla="*/ 633887 h 1267773"/>
              <a:gd name="connsiteX0" fmla="*/ 97357 w 2270713"/>
              <a:gd name="connsiteY0" fmla="*/ 633887 h 1336146"/>
              <a:gd name="connsiteX1" fmla="*/ 1184035 w 2270713"/>
              <a:gd name="connsiteY1" fmla="*/ 0 h 1336146"/>
              <a:gd name="connsiteX2" fmla="*/ 2270713 w 2270713"/>
              <a:gd name="connsiteY2" fmla="*/ 633887 h 1336146"/>
              <a:gd name="connsiteX3" fmla="*/ 1184035 w 2270713"/>
              <a:gd name="connsiteY3" fmla="*/ 1267774 h 1336146"/>
              <a:gd name="connsiteX4" fmla="*/ 175291 w 2270713"/>
              <a:gd name="connsiteY4" fmla="*/ 1247341 h 1336146"/>
              <a:gd name="connsiteX5" fmla="*/ 97357 w 2270713"/>
              <a:gd name="connsiteY5" fmla="*/ 633887 h 1336146"/>
              <a:gd name="connsiteX0" fmla="*/ 96315 w 2269671"/>
              <a:gd name="connsiteY0" fmla="*/ 539544 h 1241803"/>
              <a:gd name="connsiteX1" fmla="*/ 1168479 w 2269671"/>
              <a:gd name="connsiteY1" fmla="*/ 0 h 1241803"/>
              <a:gd name="connsiteX2" fmla="*/ 2269671 w 2269671"/>
              <a:gd name="connsiteY2" fmla="*/ 539544 h 1241803"/>
              <a:gd name="connsiteX3" fmla="*/ 1182993 w 2269671"/>
              <a:gd name="connsiteY3" fmla="*/ 1173431 h 1241803"/>
              <a:gd name="connsiteX4" fmla="*/ 174249 w 2269671"/>
              <a:gd name="connsiteY4" fmla="*/ 1152998 h 1241803"/>
              <a:gd name="connsiteX5" fmla="*/ 96315 w 2269671"/>
              <a:gd name="connsiteY5" fmla="*/ 539544 h 1241803"/>
              <a:gd name="connsiteX0" fmla="*/ 96315 w 2288662"/>
              <a:gd name="connsiteY0" fmla="*/ 550041 h 1252300"/>
              <a:gd name="connsiteX1" fmla="*/ 1168479 w 2288662"/>
              <a:gd name="connsiteY1" fmla="*/ 10497 h 1252300"/>
              <a:gd name="connsiteX2" fmla="*/ 1799850 w 2288662"/>
              <a:gd name="connsiteY2" fmla="*/ 220065 h 1252300"/>
              <a:gd name="connsiteX3" fmla="*/ 2269671 w 2288662"/>
              <a:gd name="connsiteY3" fmla="*/ 550041 h 1252300"/>
              <a:gd name="connsiteX4" fmla="*/ 1182993 w 2288662"/>
              <a:gd name="connsiteY4" fmla="*/ 1183928 h 1252300"/>
              <a:gd name="connsiteX5" fmla="*/ 174249 w 2288662"/>
              <a:gd name="connsiteY5" fmla="*/ 1163495 h 1252300"/>
              <a:gd name="connsiteX6" fmla="*/ 96315 w 2288662"/>
              <a:gd name="connsiteY6" fmla="*/ 550041 h 1252300"/>
              <a:gd name="connsiteX0" fmla="*/ 75606 w 2267953"/>
              <a:gd name="connsiteY0" fmla="*/ 550041 h 1243739"/>
              <a:gd name="connsiteX1" fmla="*/ 1147770 w 2267953"/>
              <a:gd name="connsiteY1" fmla="*/ 10497 h 1243739"/>
              <a:gd name="connsiteX2" fmla="*/ 1779141 w 2267953"/>
              <a:gd name="connsiteY2" fmla="*/ 220065 h 1243739"/>
              <a:gd name="connsiteX3" fmla="*/ 2248962 w 2267953"/>
              <a:gd name="connsiteY3" fmla="*/ 550041 h 1243739"/>
              <a:gd name="connsiteX4" fmla="*/ 1162284 w 2267953"/>
              <a:gd name="connsiteY4" fmla="*/ 1183928 h 1243739"/>
              <a:gd name="connsiteX5" fmla="*/ 207820 w 2267953"/>
              <a:gd name="connsiteY5" fmla="*/ 1145401 h 1243739"/>
              <a:gd name="connsiteX6" fmla="*/ 75606 w 2267953"/>
              <a:gd name="connsiteY6" fmla="*/ 550041 h 1243739"/>
              <a:gd name="connsiteX0" fmla="*/ 30398 w 2227374"/>
              <a:gd name="connsiteY0" fmla="*/ 462470 h 1156168"/>
              <a:gd name="connsiteX1" fmla="*/ 492128 w 2227374"/>
              <a:gd name="connsiteY1" fmla="*/ 16172 h 1156168"/>
              <a:gd name="connsiteX2" fmla="*/ 1733933 w 2227374"/>
              <a:gd name="connsiteY2" fmla="*/ 132494 h 1156168"/>
              <a:gd name="connsiteX3" fmla="*/ 2203754 w 2227374"/>
              <a:gd name="connsiteY3" fmla="*/ 462470 h 1156168"/>
              <a:gd name="connsiteX4" fmla="*/ 1117076 w 2227374"/>
              <a:gd name="connsiteY4" fmla="*/ 1096357 h 1156168"/>
              <a:gd name="connsiteX5" fmla="*/ 162612 w 2227374"/>
              <a:gd name="connsiteY5" fmla="*/ 1057830 h 1156168"/>
              <a:gd name="connsiteX6" fmla="*/ 30398 w 2227374"/>
              <a:gd name="connsiteY6" fmla="*/ 462470 h 1156168"/>
              <a:gd name="connsiteX0" fmla="*/ 30398 w 1937712"/>
              <a:gd name="connsiteY0" fmla="*/ 469238 h 1162936"/>
              <a:gd name="connsiteX1" fmla="*/ 492128 w 1937712"/>
              <a:gd name="connsiteY1" fmla="*/ 22940 h 1162936"/>
              <a:gd name="connsiteX2" fmla="*/ 1733933 w 1937712"/>
              <a:gd name="connsiteY2" fmla="*/ 139262 h 1162936"/>
              <a:gd name="connsiteX3" fmla="*/ 1872511 w 1937712"/>
              <a:gd name="connsiteY3" fmla="*/ 775617 h 1162936"/>
              <a:gd name="connsiteX4" fmla="*/ 1117076 w 1937712"/>
              <a:gd name="connsiteY4" fmla="*/ 1103125 h 1162936"/>
              <a:gd name="connsiteX5" fmla="*/ 162612 w 1937712"/>
              <a:gd name="connsiteY5" fmla="*/ 1064598 h 1162936"/>
              <a:gd name="connsiteX6" fmla="*/ 30398 w 1937712"/>
              <a:gd name="connsiteY6" fmla="*/ 469238 h 1162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37712" h="1162936">
                <a:moveTo>
                  <a:pt x="30398" y="469238"/>
                </a:moveTo>
                <a:cubicBezTo>
                  <a:pt x="85317" y="295628"/>
                  <a:pt x="208205" y="77936"/>
                  <a:pt x="492128" y="22940"/>
                </a:cubicBezTo>
                <a:cubicBezTo>
                  <a:pt x="776051" y="-32056"/>
                  <a:pt x="1503869" y="13816"/>
                  <a:pt x="1733933" y="139262"/>
                </a:cubicBezTo>
                <a:cubicBezTo>
                  <a:pt x="1963997" y="264708"/>
                  <a:pt x="1982578" y="595621"/>
                  <a:pt x="1872511" y="775617"/>
                </a:cubicBezTo>
                <a:cubicBezTo>
                  <a:pt x="1762444" y="955613"/>
                  <a:pt x="1457266" y="1003898"/>
                  <a:pt x="1117076" y="1103125"/>
                </a:cubicBezTo>
                <a:cubicBezTo>
                  <a:pt x="776886" y="1202352"/>
                  <a:pt x="343725" y="1170246"/>
                  <a:pt x="162612" y="1064598"/>
                </a:cubicBezTo>
                <a:cubicBezTo>
                  <a:pt x="-18501" y="958950"/>
                  <a:pt x="-24521" y="642848"/>
                  <a:pt x="30398" y="469238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6075B73-8296-C15B-B3AA-8CE2D7F1E464}"/>
              </a:ext>
            </a:extLst>
          </p:cNvPr>
          <p:cNvCxnSpPr>
            <a:cxnSpLocks/>
          </p:cNvCxnSpPr>
          <p:nvPr/>
        </p:nvCxnSpPr>
        <p:spPr>
          <a:xfrm flipV="1">
            <a:off x="2361799" y="2405700"/>
            <a:ext cx="871670" cy="337820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5FF0A4B-B35F-A83F-A4AE-0CEC8B087E4A}"/>
              </a:ext>
            </a:extLst>
          </p:cNvPr>
          <p:cNvCxnSpPr>
            <a:cxnSpLocks/>
          </p:cNvCxnSpPr>
          <p:nvPr/>
        </p:nvCxnSpPr>
        <p:spPr>
          <a:xfrm flipH="1" flipV="1">
            <a:off x="3232654" y="2405700"/>
            <a:ext cx="1326457" cy="274884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B06CCCA-916D-74D5-63B6-A2B9E114BD33}"/>
              </a:ext>
            </a:extLst>
          </p:cNvPr>
          <p:cNvCxnSpPr>
            <a:cxnSpLocks/>
          </p:cNvCxnSpPr>
          <p:nvPr/>
        </p:nvCxnSpPr>
        <p:spPr>
          <a:xfrm flipH="1" flipV="1">
            <a:off x="2894428" y="3712861"/>
            <a:ext cx="534702" cy="110807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56BD49-C5CA-8E38-376E-72184FB047A3}"/>
              </a:ext>
            </a:extLst>
          </p:cNvPr>
          <p:cNvCxnSpPr>
            <a:cxnSpLocks/>
          </p:cNvCxnSpPr>
          <p:nvPr/>
        </p:nvCxnSpPr>
        <p:spPr>
          <a:xfrm flipV="1">
            <a:off x="3431620" y="3521571"/>
            <a:ext cx="334068" cy="129470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7D671362-6658-7658-7C8D-E2C9F44934C8}"/>
              </a:ext>
            </a:extLst>
          </p:cNvPr>
          <p:cNvSpPr/>
          <p:nvPr/>
        </p:nvSpPr>
        <p:spPr>
          <a:xfrm>
            <a:off x="2304669" y="572677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C35E251-7689-266F-4BB9-470D8CCB03D8}"/>
              </a:ext>
            </a:extLst>
          </p:cNvPr>
          <p:cNvSpPr/>
          <p:nvPr/>
        </p:nvSpPr>
        <p:spPr>
          <a:xfrm>
            <a:off x="3368101" y="4759143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FC0FA8C-6B04-A4E0-57F2-0B761A99398A}"/>
              </a:ext>
            </a:extLst>
          </p:cNvPr>
          <p:cNvSpPr/>
          <p:nvPr/>
        </p:nvSpPr>
        <p:spPr>
          <a:xfrm>
            <a:off x="4501504" y="5097378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6067C17-3F4B-BB02-6FB6-27406F32EBDF}"/>
                  </a:ext>
                </a:extLst>
              </p:cNvPr>
              <p:cNvSpPr txBox="1"/>
              <p:nvPr/>
            </p:nvSpPr>
            <p:spPr>
              <a:xfrm>
                <a:off x="3221723" y="484477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6067C17-3F4B-BB02-6FB6-27406F32EB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1723" y="4844774"/>
                <a:ext cx="436945" cy="46166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4699537-4DD3-EEC4-3B1C-2DCD862D4634}"/>
                  </a:ext>
                </a:extLst>
              </p:cNvPr>
              <p:cNvSpPr txBox="1"/>
              <p:nvPr/>
            </p:nvSpPr>
            <p:spPr>
              <a:xfrm>
                <a:off x="3767355" y="317734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4699537-4DD3-EEC4-3B1C-2DCD862D46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7355" y="3177340"/>
                <a:ext cx="436945" cy="46166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28160C9-BED0-F395-33BA-25ABC4C2CEA1}"/>
                  </a:ext>
                </a:extLst>
              </p:cNvPr>
              <p:cNvSpPr txBox="1"/>
              <p:nvPr/>
            </p:nvSpPr>
            <p:spPr>
              <a:xfrm>
                <a:off x="2896780" y="204601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28160C9-BED0-F395-33BA-25ABC4C2CE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780" y="2046018"/>
                <a:ext cx="436945" cy="46166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A428E12-95DD-87DB-B417-9ABB8923139B}"/>
                  </a:ext>
                </a:extLst>
              </p:cNvPr>
              <p:cNvSpPr txBox="1"/>
              <p:nvPr/>
            </p:nvSpPr>
            <p:spPr>
              <a:xfrm>
                <a:off x="2454830" y="3408173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A428E12-95DD-87DB-B417-9ABB892313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4830" y="3408173"/>
                <a:ext cx="436945" cy="46166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46D0E6C-FD86-8703-8CE0-997D5A804C2A}"/>
                  </a:ext>
                </a:extLst>
              </p:cNvPr>
              <p:cNvSpPr txBox="1"/>
              <p:nvPr/>
            </p:nvSpPr>
            <p:spPr>
              <a:xfrm>
                <a:off x="2044251" y="441312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46D0E6C-FD86-8703-8CE0-997D5A804C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4251" y="4413125"/>
                <a:ext cx="436945" cy="461665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43B64F2-E3F1-F8D1-DA35-F08C48721897}"/>
                  </a:ext>
                </a:extLst>
              </p:cNvPr>
              <p:cNvSpPr txBox="1"/>
              <p:nvPr/>
            </p:nvSpPr>
            <p:spPr>
              <a:xfrm>
                <a:off x="2027500" y="580581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43B64F2-E3F1-F8D1-DA35-F08C48721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500" y="5805819"/>
                <a:ext cx="436945" cy="46166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03EF673-F050-2F3C-0000-FDC5DD463861}"/>
                  </a:ext>
                </a:extLst>
              </p:cNvPr>
              <p:cNvSpPr txBox="1"/>
              <p:nvPr/>
            </p:nvSpPr>
            <p:spPr>
              <a:xfrm>
                <a:off x="4528531" y="510731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03EF673-F050-2F3C-0000-FDC5DD463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8531" y="5107317"/>
                <a:ext cx="436945" cy="461665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857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0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113" grpId="0" animBg="1"/>
      <p:bldP spid="114" grpId="0" animBg="1"/>
      <p:bldP spid="127" grpId="0" animBg="1"/>
      <p:bldP spid="128" grpId="0"/>
      <p:bldP spid="129" grpId="0"/>
      <p:bldP spid="130" grpId="0"/>
      <p:bldP spid="131" grpId="0"/>
      <p:bldP spid="132" grpId="0"/>
      <p:bldP spid="133" grpId="0"/>
      <p:bldP spid="3" grpId="0" animBg="1"/>
      <p:bldP spid="4" grpId="0" animBg="1"/>
      <p:bldP spid="5" grpId="0" animBg="1"/>
      <p:bldP spid="21" grpId="0" animBg="1"/>
      <p:bldP spid="22" grpId="0" animBg="1"/>
      <p:bldP spid="23" grpId="0" animBg="1"/>
      <p:bldP spid="25" grpId="0"/>
      <p:bldP spid="26" grpId="0"/>
      <p:bldP spid="27" grpId="0"/>
      <p:bldP spid="29" grpId="0"/>
      <p:bldP spid="30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F437E8-238B-51C0-E605-E75ADB868720}"/>
              </a:ext>
            </a:extLst>
          </p:cNvPr>
          <p:cNvSpPr/>
          <p:nvPr/>
        </p:nvSpPr>
        <p:spPr>
          <a:xfrm>
            <a:off x="1243014" y="155195"/>
            <a:ext cx="10672762" cy="115043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теорему про існування і єдиність площини, що проходить через пряму і точку, що їй не належить</a:t>
            </a:r>
            <a:r>
              <a:rPr lang="en-US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5E4741B-7DBC-71A3-746B-F8391E708773}"/>
              </a:ext>
            </a:extLst>
          </p:cNvPr>
          <p:cNvSpPr/>
          <p:nvPr/>
        </p:nvSpPr>
        <p:spPr>
          <a:xfrm>
            <a:off x="1243014" y="1555593"/>
            <a:ext cx="10672762" cy="115043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теорему про існування і єдиність площини, яка проходить через дві прямі, що перетинаються</a:t>
            </a:r>
            <a:r>
              <a:rPr lang="en-US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EBEA9BFE-EF5B-1E23-E686-307EC29A5F5C}"/>
              </a:ext>
            </a:extLst>
          </p:cNvPr>
          <p:cNvSpPr/>
          <p:nvPr/>
        </p:nvSpPr>
        <p:spPr>
          <a:xfrm>
            <a:off x="6569766" y="2955991"/>
            <a:ext cx="5346010" cy="3746814"/>
          </a:xfrm>
          <a:prstGeom prst="roundRect">
            <a:avLst>
              <a:gd name="adj" fmla="val 32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Майстру потрібно розпиляти деревʼяний брус. Щоб намітити площину розпилу, майстер провів на двох сусідніх гранях прямі. Потім розпилює брус так, щоб пилка ішла по цим двом прямим. Поясніть такі дії з точки зору геометрії</a:t>
            </a:r>
            <a:r>
              <a:rPr lang="en-US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rId22" action="ppaction://hlinksldjump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C43C8CB-74DB-FADD-1D38-FB6C2C9EFA4D}"/>
              </a:ext>
            </a:extLst>
          </p:cNvPr>
          <p:cNvGrpSpPr/>
          <p:nvPr/>
        </p:nvGrpSpPr>
        <p:grpSpPr>
          <a:xfrm>
            <a:off x="1659006" y="3329610"/>
            <a:ext cx="3808432" cy="3112993"/>
            <a:chOff x="1659006" y="3329610"/>
            <a:chExt cx="3808432" cy="3112993"/>
          </a:xfrm>
        </p:grpSpPr>
        <p:pic>
          <p:nvPicPr>
            <p:cNvPr id="9" name="Picture 8" descr="A white cube on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E489453E-50E7-2D14-754A-DB0BBF8723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/>
            <a:srcRect l="12955" t="51594" r="55808" b="4608"/>
            <a:stretch/>
          </p:blipFill>
          <p:spPr>
            <a:xfrm>
              <a:off x="1659006" y="3438940"/>
              <a:ext cx="3808432" cy="300366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C8534130-08EA-556C-8A7A-CEA99C105BF7}"/>
                    </a:ext>
                  </a:extLst>
                </p:cNvPr>
                <p:cNvSpPr txBox="1"/>
                <p:nvPr/>
              </p:nvSpPr>
              <p:spPr>
                <a:xfrm>
                  <a:off x="2535922" y="5980938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C8534130-08EA-556C-8A7A-CEA99C105B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5922" y="5980938"/>
                  <a:ext cx="436945" cy="461665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A39292C-581F-0B6B-A136-789B2B317872}"/>
                    </a:ext>
                  </a:extLst>
                </p:cNvPr>
                <p:cNvSpPr txBox="1"/>
                <p:nvPr/>
              </p:nvSpPr>
              <p:spPr>
                <a:xfrm>
                  <a:off x="2483822" y="4291957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A39292C-581F-0B6B-A136-789B2B3178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3822" y="4291957"/>
                  <a:ext cx="436945" cy="461665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23366A45-DA05-EB78-0428-F19FA1B85DF4}"/>
                    </a:ext>
                  </a:extLst>
                </p:cNvPr>
                <p:cNvSpPr txBox="1"/>
                <p:nvPr/>
              </p:nvSpPr>
              <p:spPr>
                <a:xfrm>
                  <a:off x="4030105" y="3329610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23366A45-DA05-EB78-0428-F19FA1B85D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0105" y="3329610"/>
                  <a:ext cx="436945" cy="461665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3258</TotalTime>
  <Words>557</Words>
  <Application>Microsoft Macintosh PowerPoint</Application>
  <PresentationFormat>Widescreen</PresentationFormat>
  <Paragraphs>90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10 // www.matnova.com.ua</dc:title>
  <dc:subject>САЙТ МАТЕМАТИКА НОВА, РОЗРОБКИ УРОКІВ ГЕОМЕТРІЇ 10 КЛАС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2023-10-08T18:43:19Z</dcterms:modified>
  <cp:category>Розробки уроків з геометрії www.matnova.com.ua</cp:category>
</cp:coreProperties>
</file>