
<file path=[Content_Types].xml><?xml version="1.0" encoding="utf-8"?>
<Types xmlns="http://schemas.openxmlformats.org/package/2006/content-types"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74" r:id="rId2"/>
    <p:sldId id="284" r:id="rId3"/>
    <p:sldId id="287" r:id="rId4"/>
    <p:sldId id="283" r:id="rId5"/>
    <p:sldId id="290" r:id="rId6"/>
    <p:sldId id="275" r:id="rId7"/>
    <p:sldId id="288" r:id="rId8"/>
    <p:sldId id="279" r:id="rId9"/>
    <p:sldId id="276" r:id="rId10"/>
    <p:sldId id="277" r:id="rId11"/>
    <p:sldId id="278" r:id="rId12"/>
    <p:sldId id="280" r:id="rId13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667A"/>
    <a:srgbClr val="34526E"/>
    <a:srgbClr val="FFFFFF"/>
    <a:srgbClr val="4F6D7A"/>
    <a:srgbClr val="7A8B99"/>
    <a:srgbClr val="4C5B5C"/>
    <a:srgbClr val="A67F8E"/>
    <a:srgbClr val="588B8B"/>
    <a:srgbClr val="5B74AE"/>
    <a:srgbClr val="5663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160"/>
        <p:guide pos="3840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9-03T12:45:45.280" v="341" actId="1076"/>
      <pc:docMkLst>
        <pc:docMk/>
      </pc:docMkLst>
      <pc:sldChg chg="modSp mod modAnim">
        <pc:chgData name="Kulinich Bohdan" userId="48e65c9f34e137d0" providerId="LiveId" clId="{D9FC6104-6062-6649-AE22-0BA6B8FCF51C}" dt="2023-05-25T15:42:16.942" v="285"/>
        <pc:sldMkLst>
          <pc:docMk/>
          <pc:sldMk cId="1429824012" sldId="274"/>
        </pc:sldMkLst>
        <pc:spChg chg="mod">
          <ac:chgData name="Kulinich Bohdan" userId="48e65c9f34e137d0" providerId="LiveId" clId="{D9FC6104-6062-6649-AE22-0BA6B8FCF51C}" dt="2023-05-25T15:42:13.046" v="283" actId="1076"/>
          <ac:spMkLst>
            <pc:docMk/>
            <pc:sldMk cId="1429824012" sldId="274"/>
            <ac:spMk id="6" creationId="{FD0D8298-23E7-70F1-0304-830F58997F3C}"/>
          </ac:spMkLst>
        </pc:spChg>
      </pc:sldChg>
      <pc:sldChg chg="modSp">
        <pc:chgData name="Kulinich Bohdan" userId="48e65c9f34e137d0" providerId="LiveId" clId="{D9FC6104-6062-6649-AE22-0BA6B8FCF51C}" dt="2023-06-03T12:58:31.100" v="305" actId="20577"/>
        <pc:sldMkLst>
          <pc:docMk/>
          <pc:sldMk cId="2801676828" sldId="275"/>
        </pc:sldMkLst>
        <pc:spChg chg="mod">
          <ac:chgData name="Kulinich Bohdan" userId="48e65c9f34e137d0" providerId="LiveId" clId="{D9FC6104-6062-6649-AE22-0BA6B8FCF51C}" dt="2023-06-03T12:58:31.100" v="305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modSp mod setBg modAnim">
        <pc:chgData name="Kulinich Bohdan" userId="48e65c9f34e137d0" providerId="LiveId" clId="{D9FC6104-6062-6649-AE22-0BA6B8FCF51C}" dt="2023-06-12T08:24:30.272" v="315" actId="207"/>
        <pc:sldMkLst>
          <pc:docMk/>
          <pc:sldMk cId="2154405015" sldId="276"/>
        </pc:sldMkLst>
        <pc:spChg chg="mod">
          <ac:chgData name="Kulinich Bohdan" userId="48e65c9f34e137d0" providerId="LiveId" clId="{D9FC6104-6062-6649-AE22-0BA6B8FCF51C}" dt="2023-06-12T08:24:25.689" v="314" actId="207"/>
          <ac:spMkLst>
            <pc:docMk/>
            <pc:sldMk cId="2154405015" sldId="276"/>
            <ac:spMk id="2" creationId="{19DE7B48-1769-54B4-81EA-80656B0FCF37}"/>
          </ac:spMkLst>
        </pc:spChg>
        <pc:spChg chg="add mod">
          <ac:chgData name="Kulinich Bohdan" userId="48e65c9f34e137d0" providerId="LiveId" clId="{D9FC6104-6062-6649-AE22-0BA6B8FCF51C}" dt="2023-06-12T08:24:30.272" v="315" actId="207"/>
          <ac:spMkLst>
            <pc:docMk/>
            <pc:sldMk cId="2154405015" sldId="276"/>
            <ac:spMk id="3" creationId="{AC892AAA-B0C7-53F6-9272-BCD28564A207}"/>
          </ac:spMkLst>
        </pc:spChg>
      </pc:sldChg>
      <pc:sldChg chg="modSp mod setBg">
        <pc:chgData name="Kulinich Bohdan" userId="48e65c9f34e137d0" providerId="LiveId" clId="{D9FC6104-6062-6649-AE22-0BA6B8FCF51C}" dt="2023-06-12T15:29:32.409" v="318" actId="207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6-12T15:29:25.647" v="317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6-12T15:29:25.647" v="317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6-12T15:29:25.647" v="317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6-12T15:29:32.409" v="318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6-12T15:29:32.409" v="318" actId="207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modSp mod">
        <pc:chgData name="Kulinich Bohdan" userId="48e65c9f34e137d0" providerId="LiveId" clId="{D9FC6104-6062-6649-AE22-0BA6B8FCF51C}" dt="2023-09-03T12:45:45.280" v="341" actId="1076"/>
        <pc:sldMkLst>
          <pc:docMk/>
          <pc:sldMk cId="3892148844" sldId="278"/>
        </pc:sldMkLst>
        <pc:spChg chg="mod">
          <ac:chgData name="Kulinich Bohdan" userId="48e65c9f34e137d0" providerId="LiveId" clId="{D9FC6104-6062-6649-AE22-0BA6B8FCF51C}" dt="2023-09-03T12:45:41.644" v="340" actId="14100"/>
          <ac:spMkLst>
            <pc:docMk/>
            <pc:sldMk cId="3892148844" sldId="278"/>
            <ac:spMk id="37" creationId="{7EBE6CFF-5BF6-E3FA-24BB-535E9F0B5EA0}"/>
          </ac:spMkLst>
        </pc:spChg>
        <pc:spChg chg="mod">
          <ac:chgData name="Kulinich Bohdan" userId="48e65c9f34e137d0" providerId="LiveId" clId="{D9FC6104-6062-6649-AE22-0BA6B8FCF51C}" dt="2023-09-03T12:45:39.276" v="339" actId="14100"/>
          <ac:spMkLst>
            <pc:docMk/>
            <pc:sldMk cId="3892148844" sldId="278"/>
            <ac:spMk id="39" creationId="{81CB229C-DA0B-1B67-5DA4-E862FB3FB6B8}"/>
          </ac:spMkLst>
        </pc:spChg>
        <pc:spChg chg="mod">
          <ac:chgData name="Kulinich Bohdan" userId="48e65c9f34e137d0" providerId="LiveId" clId="{D9FC6104-6062-6649-AE22-0BA6B8FCF51C}" dt="2023-09-03T12:45:45.280" v="341" actId="1076"/>
          <ac:spMkLst>
            <pc:docMk/>
            <pc:sldMk cId="3892148844" sldId="278"/>
            <ac:spMk id="41" creationId="{8E48DD21-1641-8774-073A-A0ABD6253B6E}"/>
          </ac:spMkLst>
        </pc:spChg>
        <pc:spChg chg="mod">
          <ac:chgData name="Kulinich Bohdan" userId="48e65c9f34e137d0" providerId="LiveId" clId="{D9FC6104-6062-6649-AE22-0BA6B8FCF51C}" dt="2023-09-03T12:45:45.280" v="341" actId="1076"/>
          <ac:spMkLst>
            <pc:docMk/>
            <pc:sldMk cId="3892148844" sldId="278"/>
            <ac:spMk id="42" creationId="{08229590-5D1A-2EAB-6D47-D3616C7806CC}"/>
          </ac:spMkLst>
        </pc:spChg>
        <pc:spChg chg="mod">
          <ac:chgData name="Kulinich Bohdan" userId="48e65c9f34e137d0" providerId="LiveId" clId="{D9FC6104-6062-6649-AE22-0BA6B8FCF51C}" dt="2023-09-03T12:45:45.280" v="341" actId="1076"/>
          <ac:spMkLst>
            <pc:docMk/>
            <pc:sldMk cId="3892148844" sldId="278"/>
            <ac:spMk id="43" creationId="{0FC01570-39D8-FF87-0EAE-E4C9121CD0C8}"/>
          </ac:spMkLst>
        </pc:spChg>
        <pc:spChg chg="mod">
          <ac:chgData name="Kulinich Bohdan" userId="48e65c9f34e137d0" providerId="LiveId" clId="{D9FC6104-6062-6649-AE22-0BA6B8FCF51C}" dt="2023-09-03T12:45:45.280" v="341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modSp">
        <pc:chgData name="Kulinich Bohdan" userId="48e65c9f34e137d0" providerId="LiveId" clId="{D9FC6104-6062-6649-AE22-0BA6B8FCF51C}" dt="2023-06-13T11:32:42.514" v="335"/>
        <pc:sldMkLst>
          <pc:docMk/>
          <pc:sldMk cId="945877188" sldId="280"/>
        </pc:sldMkLst>
        <pc:spChg chg="mod">
          <ac:chgData name="Kulinich Bohdan" userId="48e65c9f34e137d0" providerId="LiveId" clId="{D9FC6104-6062-6649-AE22-0BA6B8FCF51C}" dt="2023-06-13T11:32:42.514" v="335"/>
          <ac:spMkLst>
            <pc:docMk/>
            <pc:sldMk cId="945877188" sldId="280"/>
            <ac:spMk id="6" creationId="{CE297869-1730-E86A-2F98-E78E984ACD7E}"/>
          </ac:spMkLst>
        </pc:sp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addSp modSp modAnim">
        <pc:chgData name="Kulinich Bohdan" userId="48e65c9f34e137d0" providerId="LiveId" clId="{D9FC6104-6062-6649-AE22-0BA6B8FCF51C}" dt="2023-08-11T15:46:53.754" v="336"/>
        <pc:sldMkLst>
          <pc:docMk/>
          <pc:sldMk cId="3313802318" sldId="284"/>
        </pc:sldMkLst>
        <pc:spChg chg="add mod">
          <ac:chgData name="Kulinich Bohdan" userId="48e65c9f34e137d0" providerId="LiveId" clId="{D9FC6104-6062-6649-AE22-0BA6B8FCF51C}" dt="2023-08-11T15:46:53.754" v="336"/>
          <ac:spMkLst>
            <pc:docMk/>
            <pc:sldMk cId="3313802318" sldId="284"/>
            <ac:spMk id="3" creationId="{BB69C453-5E39-52A3-B7C9-9AE1BA5E13F4}"/>
          </ac:spMkLst>
        </pc:sp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modSp">
        <pc:chgData name="Kulinich Bohdan" userId="48e65c9f34e137d0" providerId="LiveId" clId="{D9FC6104-6062-6649-AE22-0BA6B8FCF51C}" dt="2023-06-03T12:58:35.597" v="312" actId="20577"/>
        <pc:sldMkLst>
          <pc:docMk/>
          <pc:sldMk cId="3414180977" sldId="288"/>
        </pc:sldMkLst>
        <pc:spChg chg="mod">
          <ac:chgData name="Kulinich Bohdan" userId="48e65c9f34e137d0" providerId="LiveId" clId="{D9FC6104-6062-6649-AE22-0BA6B8FCF51C}" dt="2023-06-03T12:58:35.597" v="312" actId="20577"/>
          <ac:spMkLst>
            <pc:docMk/>
            <pc:sldMk cId="3414180977" sldId="288"/>
            <ac:spMk id="43" creationId="{EB45B1E1-296C-365F-C2A4-F70F9449D74A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addSp delSp modSp mod delAnim modAnim">
        <pc:chgData name="Kulinich Bohdan" userId="48e65c9f34e137d0" providerId="LiveId" clId="{B1FE939A-988E-3F49-BFCE-F4DAA39A707D}" dt="2023-05-21T06:54:58.474" v="344" actId="14100"/>
        <pc:sldMkLst>
          <pc:docMk/>
          <pc:sldMk cId="3599287483" sldId="283"/>
        </pc:sldMkLst>
        <pc:spChg chg="add del mod topLvl">
          <ac:chgData name="Kulinich Bohdan" userId="48e65c9f34e137d0" providerId="LiveId" clId="{B1FE939A-988E-3F49-BFCE-F4DAA39A707D}" dt="2023-05-20T13:50:56.058" v="160" actId="478"/>
          <ac:spMkLst>
            <pc:docMk/>
            <pc:sldMk cId="3599287483" sldId="283"/>
            <ac:spMk id="2" creationId="{2F9790E8-3D81-B909-7904-BD0900C2BB9C}"/>
          </ac:spMkLst>
        </pc:spChg>
        <pc:spChg chg="add mod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2" creationId="{3FDBFA3E-E94F-F5F1-4151-93989FBDCCE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3" creationId="{37531B9F-ADA7-8882-C401-0493AAAD8DD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6" creationId="{F793307E-B5C1-37E9-C3B8-C3F5A81810A1}"/>
          </ac:spMkLst>
        </pc:spChg>
        <pc:spChg chg="del mod topLvl">
          <ac:chgData name="Kulinich Bohdan" userId="48e65c9f34e137d0" providerId="LiveId" clId="{B1FE939A-988E-3F49-BFCE-F4DAA39A707D}" dt="2023-05-20T12:47:30.815" v="32" actId="478"/>
          <ac:spMkLst>
            <pc:docMk/>
            <pc:sldMk cId="3599287483" sldId="283"/>
            <ac:spMk id="7" creationId="{A0868D95-15D0-58BB-3D56-B8D24362E3DE}"/>
          </ac:spMkLst>
        </pc:spChg>
        <pc:spChg chg="add mod">
          <ac:chgData name="Kulinich Bohdan" userId="48e65c9f34e137d0" providerId="LiveId" clId="{B1FE939A-988E-3F49-BFCE-F4DAA39A707D}" dt="2023-05-21T06:54:58.474" v="344" actId="14100"/>
          <ac:spMkLst>
            <pc:docMk/>
            <pc:sldMk cId="3599287483" sldId="283"/>
            <ac:spMk id="7" creationId="{F223A52A-C98D-91A6-3972-2D60675B6C32}"/>
          </ac:spMkLst>
        </pc:spChg>
        <pc:spChg chg="add del mod">
          <ac:chgData name="Kulinich Bohdan" userId="48e65c9f34e137d0" providerId="LiveId" clId="{B1FE939A-988E-3F49-BFCE-F4DAA39A707D}" dt="2023-05-20T13:42:09.850" v="103" actId="478"/>
          <ac:spMkLst>
            <pc:docMk/>
            <pc:sldMk cId="3599287483" sldId="283"/>
            <ac:spMk id="8" creationId="{1B2AB038-85AD-5079-82EC-06AD60E3642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1T06:54:57.008" v="343" actId="403"/>
          <ac:spMkLst>
            <pc:docMk/>
            <pc:sldMk cId="3599287483" sldId="283"/>
            <ac:spMk id="11" creationId="{1A0A24A4-CA6B-2386-7891-B03F773F1672}"/>
          </ac:spMkLst>
        </pc:spChg>
        <pc:spChg chg="del mod topLvl">
          <ac:chgData name="Kulinich Bohdan" userId="48e65c9f34e137d0" providerId="LiveId" clId="{B1FE939A-988E-3F49-BFCE-F4DAA39A707D}" dt="2023-05-20T12:47:29.946" v="31" actId="478"/>
          <ac:spMkLst>
            <pc:docMk/>
            <pc:sldMk cId="3599287483" sldId="283"/>
            <ac:spMk id="11" creationId="{9DFD1C09-4EF7-3AF8-B36A-F3CCE32F0E86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0" creationId="{C743ADD1-5AC5-2F4D-5F7E-FA429C1887B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1" creationId="{07D71946-7AB6-BC81-2B44-7CE85AD77D2E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2" creationId="{8562C619-64BF-5DDA-D0EA-5F0758A66317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3" creationId="{6EBC495B-3230-AE62-0D29-AEE8CF303220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4" creationId="{2B381987-B9C6-363A-7F11-111BA7763D4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5" creationId="{A7696149-FC19-D467-EDF7-8AD0840D386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6" creationId="{E2F779C1-48C5-5693-7534-582F0D28E7FE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7" creationId="{54B8B43F-C51B-7541-0338-CC721FFFEDE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8" creationId="{59B1DB75-853A-D297-933A-DC9391F92D4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39" creationId="{F6BC6A20-E7A4-C122-80D9-F74154628A0E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1" creationId="{4E346CB1-70FA-7EED-7B6C-56787C01126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B1FE939A-988E-3F49-BFCE-F4DAA39A707D}" dt="2023-05-20T12:44:51.781" v="1" actId="478"/>
          <ac:spMkLst>
            <pc:docMk/>
            <pc:sldMk cId="3599287483" sldId="283"/>
            <ac:spMk id="49" creationId="{C42811E5-DDE7-2E7E-33A1-6FB7A2BB67C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B1FE939A-988E-3F49-BFCE-F4DAA39A707D}" dt="2023-05-20T12:44:52.952" v="2" actId="478"/>
          <ac:spMkLst>
            <pc:docMk/>
            <pc:sldMk cId="3599287483" sldId="283"/>
            <ac:spMk id="75" creationId="{FE19C66A-C037-7590-D335-3E8CE73486B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3" creationId="{4A9E80B7-B45D-CD3F-B257-B248CB02A12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4" creationId="{1D5C67F9-1E6F-1BE3-072F-BEF735CCF6DF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5" creationId="{8F52033C-A6E8-19DE-9604-C510F47ABB03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6" creationId="{4F93519C-E72D-ECA9-DD4F-18D9D174B84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7" creationId="{AECE0688-62C1-0D90-B97C-D44FED7C8BFB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8" creationId="{C89B9840-69F5-65C3-77CD-69F1A89A9C46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9" creationId="{7661DB61-6E7C-5335-1197-664554E41F78}"/>
          </ac:spMkLst>
        </pc:spChg>
        <pc:spChg chg="mod topLvl">
          <ac:chgData name="Kulinich Bohdan" userId="48e65c9f34e137d0" providerId="LiveId" clId="{B1FE939A-988E-3F49-BFCE-F4DAA39A707D}" dt="2023-05-20T19:05:28.302" v="334" actId="1076"/>
          <ac:spMkLst>
            <pc:docMk/>
            <pc:sldMk cId="3599287483" sldId="283"/>
            <ac:spMk id="100" creationId="{FD7D0198-B48E-DCBE-D450-8C12021A02D9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101" creationId="{6A864162-7167-A46E-99E3-288A6AE0DA8A}"/>
          </ac:spMkLst>
        </pc:spChg>
        <pc:spChg chg="mod topLvl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102" creationId="{9EF8C4AF-8F18-F667-5249-857C42392051}"/>
          </ac:spMkLst>
        </pc:spChg>
        <pc:grpChg chg="add del mod">
          <ac:chgData name="Kulinich Bohdan" userId="48e65c9f34e137d0" providerId="LiveId" clId="{B1FE939A-988E-3F49-BFCE-F4DAA39A707D}" dt="2023-05-20T13:43:40.222" v="111" actId="165"/>
          <ac:grpSpMkLst>
            <pc:docMk/>
            <pc:sldMk cId="3599287483" sldId="283"/>
            <ac:grpSpMk id="9" creationId="{5F265931-42C3-2CFC-B90C-1359ED80C945}"/>
          </ac:grpSpMkLst>
        </pc:grpChg>
        <pc:grpChg chg="add del mod">
          <ac:chgData name="Kulinich Bohdan" userId="48e65c9f34e137d0" providerId="LiveId" clId="{B1FE939A-988E-3F49-BFCE-F4DAA39A707D}" dt="2023-05-20T13:43:53.226" v="113" actId="165"/>
          <ac:grpSpMkLst>
            <pc:docMk/>
            <pc:sldMk cId="3599287483" sldId="283"/>
            <ac:grpSpMk id="13" creationId="{8A0CD28C-7E2B-77C2-3052-64183FA481C0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7" creationId="{BB50A983-F6DE-26CC-42C9-60C4D86DD9DD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8" creationId="{813E3617-1DFB-A746-FAC9-D1C6CDA6AE7F}"/>
          </ac:grpSpMkLst>
        </pc:grpChg>
        <pc:grpChg chg="del mod">
          <ac:chgData name="Kulinich Bohdan" userId="48e65c9f34e137d0" providerId="LiveId" clId="{B1FE939A-988E-3F49-BFCE-F4DAA39A707D}" dt="2023-05-20T12:45:00.974" v="5" actId="165"/>
          <ac:grpSpMkLst>
            <pc:docMk/>
            <pc:sldMk cId="3599287483" sldId="283"/>
            <ac:grpSpMk id="81" creationId="{2F36C5A7-D566-55C4-9289-77795FEC6B9E}"/>
          </ac:grpSpMkLst>
        </pc:grpChg>
        <pc:grpChg chg="del mod">
          <ac:chgData name="Kulinich Bohdan" userId="48e65c9f34e137d0" providerId="LiveId" clId="{B1FE939A-988E-3F49-BFCE-F4DAA39A707D}" dt="2023-05-20T12:46:50.177" v="26" actId="165"/>
          <ac:grpSpMkLst>
            <pc:docMk/>
            <pc:sldMk cId="3599287483" sldId="283"/>
            <ac:grpSpMk id="83" creationId="{BB2597AD-E1F0-1644-B36F-A233260D65B3}"/>
          </ac:grpSpMkLst>
        </pc:grp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2" creationId="{2A586678-651F-6397-88AE-94342485025B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5" creationId="{E8508631-E57C-D664-37FC-4FB07A41F36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6" creationId="{4E689162-3311-4FE0-2520-C933CE786C3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43" creationId="{60C7533D-65C9-F9E6-07F4-EC16C9132FD1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54" creationId="{8DA6EF8D-9F09-DC62-8FA8-F44196FDD71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2" creationId="{A559878A-25D7-66ED-D76A-1B4D737DBB7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4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94634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7618530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21.04.2024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61.png"/><Relationship Id="rId18" Type="http://schemas.openxmlformats.org/officeDocument/2006/relationships/image" Target="../media/image66.png"/><Relationship Id="rId26" Type="http://schemas.openxmlformats.org/officeDocument/2006/relationships/image" Target="../media/image4.png"/><Relationship Id="rId21" Type="http://schemas.openxmlformats.org/officeDocument/2006/relationships/image" Target="../media/image69.png"/><Relationship Id="rId34" Type="http://schemas.openxmlformats.org/officeDocument/2006/relationships/image" Target="../media/image44.png"/><Relationship Id="rId7" Type="http://schemas.openxmlformats.org/officeDocument/2006/relationships/image" Target="../media/image11.png"/><Relationship Id="rId12" Type="http://schemas.openxmlformats.org/officeDocument/2006/relationships/image" Target="../media/image60.png"/><Relationship Id="rId17" Type="http://schemas.openxmlformats.org/officeDocument/2006/relationships/image" Target="../media/image65.png"/><Relationship Id="rId25" Type="http://schemas.openxmlformats.org/officeDocument/2006/relationships/image" Target="../media/image8.png"/><Relationship Id="rId33" Type="http://schemas.openxmlformats.org/officeDocument/2006/relationships/slide" Target="slide3.xml"/><Relationship Id="rId38" Type="http://schemas.openxmlformats.org/officeDocument/2006/relationships/image" Target="../media/image19.png"/><Relationship Id="rId2" Type="http://schemas.openxmlformats.org/officeDocument/2006/relationships/image" Target="../media/image6.png"/><Relationship Id="rId16" Type="http://schemas.openxmlformats.org/officeDocument/2006/relationships/image" Target="../media/image64.png"/><Relationship Id="rId20" Type="http://schemas.openxmlformats.org/officeDocument/2006/relationships/image" Target="../media/image68.png"/><Relationship Id="rId29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59.png"/><Relationship Id="rId24" Type="http://schemas.openxmlformats.org/officeDocument/2006/relationships/image" Target="../media/image72.png"/><Relationship Id="rId32" Type="http://schemas.openxmlformats.org/officeDocument/2006/relationships/image" Target="../media/image17.png"/><Relationship Id="rId37" Type="http://schemas.openxmlformats.org/officeDocument/2006/relationships/slide" Target="slide6.xml"/><Relationship Id="rId5" Type="http://schemas.openxmlformats.org/officeDocument/2006/relationships/image" Target="../media/image13.png"/><Relationship Id="rId15" Type="http://schemas.openxmlformats.org/officeDocument/2006/relationships/image" Target="../media/image63.png"/><Relationship Id="rId23" Type="http://schemas.openxmlformats.org/officeDocument/2006/relationships/image" Target="../media/image71.png"/><Relationship Id="rId28" Type="http://schemas.openxmlformats.org/officeDocument/2006/relationships/image" Target="../media/image14.png"/><Relationship Id="rId36" Type="http://schemas.openxmlformats.org/officeDocument/2006/relationships/image" Target="../media/image18.png"/><Relationship Id="rId10" Type="http://schemas.openxmlformats.org/officeDocument/2006/relationships/image" Target="../media/image58.png"/><Relationship Id="rId19" Type="http://schemas.openxmlformats.org/officeDocument/2006/relationships/image" Target="../media/image67.png"/><Relationship Id="rId31" Type="http://schemas.openxmlformats.org/officeDocument/2006/relationships/slide" Target="slide8.xml"/><Relationship Id="rId4" Type="http://schemas.openxmlformats.org/officeDocument/2006/relationships/image" Target="../media/image9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Relationship Id="rId22" Type="http://schemas.openxmlformats.org/officeDocument/2006/relationships/image" Target="../media/image70.png"/><Relationship Id="rId27" Type="http://schemas.openxmlformats.org/officeDocument/2006/relationships/slide" Target="slide11.xml"/><Relationship Id="rId30" Type="http://schemas.openxmlformats.org/officeDocument/2006/relationships/image" Target="../media/image15.png"/><Relationship Id="rId35" Type="http://schemas.openxmlformats.org/officeDocument/2006/relationships/slide" Target="slide12.xml"/><Relationship Id="rId8" Type="http://schemas.openxmlformats.org/officeDocument/2006/relationships/slide" Target="slide10.xml"/><Relationship Id="rId3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77.png"/><Relationship Id="rId18" Type="http://schemas.openxmlformats.org/officeDocument/2006/relationships/slide" Target="slide10.xml"/><Relationship Id="rId26" Type="http://schemas.openxmlformats.org/officeDocument/2006/relationships/slide" Target="slide6.xml"/><Relationship Id="rId3" Type="http://schemas.openxmlformats.org/officeDocument/2006/relationships/image" Target="../media/image8.png"/><Relationship Id="rId21" Type="http://schemas.openxmlformats.org/officeDocument/2006/relationships/image" Target="../media/image17.png"/><Relationship Id="rId7" Type="http://schemas.openxmlformats.org/officeDocument/2006/relationships/image" Target="../media/image11.png"/><Relationship Id="rId12" Type="http://schemas.openxmlformats.org/officeDocument/2006/relationships/image" Target="../media/image76.png"/><Relationship Id="rId17" Type="http://schemas.openxmlformats.org/officeDocument/2006/relationships/image" Target="../media/image15.png"/><Relationship Id="rId25" Type="http://schemas.openxmlformats.org/officeDocument/2006/relationships/image" Target="../media/image18.png"/><Relationship Id="rId2" Type="http://schemas.openxmlformats.org/officeDocument/2006/relationships/image" Target="../media/image7.png"/><Relationship Id="rId16" Type="http://schemas.openxmlformats.org/officeDocument/2006/relationships/slide" Target="slide9.xml"/><Relationship Id="rId20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75.png"/><Relationship Id="rId24" Type="http://schemas.openxmlformats.org/officeDocument/2006/relationships/slide" Target="slide12.xml"/><Relationship Id="rId5" Type="http://schemas.openxmlformats.org/officeDocument/2006/relationships/image" Target="../media/image13.png"/><Relationship Id="rId15" Type="http://schemas.openxmlformats.org/officeDocument/2006/relationships/image" Target="../media/image4.png"/><Relationship Id="rId23" Type="http://schemas.openxmlformats.org/officeDocument/2006/relationships/image" Target="../media/image44.png"/><Relationship Id="rId10" Type="http://schemas.openxmlformats.org/officeDocument/2006/relationships/image" Target="../media/image74.png"/><Relationship Id="rId19" Type="http://schemas.openxmlformats.org/officeDocument/2006/relationships/image" Target="../media/image16.png"/><Relationship Id="rId4" Type="http://schemas.openxmlformats.org/officeDocument/2006/relationships/image" Target="../media/image9.png"/><Relationship Id="rId9" Type="http://schemas.openxmlformats.org/officeDocument/2006/relationships/image" Target="../media/image73.png"/><Relationship Id="rId14" Type="http://schemas.openxmlformats.org/officeDocument/2006/relationships/image" Target="../media/image6.png"/><Relationship Id="rId22" Type="http://schemas.openxmlformats.org/officeDocument/2006/relationships/slide" Target="slide3.xml"/><Relationship Id="rId27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slide" Target="slide3.xml"/><Relationship Id="rId3" Type="http://schemas.openxmlformats.org/officeDocument/2006/relationships/image" Target="../media/image7.png"/><Relationship Id="rId21" Type="http://schemas.openxmlformats.org/officeDocument/2006/relationships/image" Target="../media/image19.png"/><Relationship Id="rId7" Type="http://schemas.openxmlformats.org/officeDocument/2006/relationships/image" Target="../media/image11.png"/><Relationship Id="rId12" Type="http://schemas.openxmlformats.org/officeDocument/2006/relationships/slide" Target="slide9.xml"/><Relationship Id="rId17" Type="http://schemas.openxmlformats.org/officeDocument/2006/relationships/image" Target="../media/image17.png"/><Relationship Id="rId2" Type="http://schemas.openxmlformats.org/officeDocument/2006/relationships/image" Target="../media/image6.png"/><Relationship Id="rId16" Type="http://schemas.openxmlformats.org/officeDocument/2006/relationships/slide" Target="slide8.xml"/><Relationship Id="rId20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10" Type="http://schemas.openxmlformats.org/officeDocument/2006/relationships/slide" Target="slide11.xml"/><Relationship Id="rId19" Type="http://schemas.openxmlformats.org/officeDocument/2006/relationships/image" Target="../media/image44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14.png"/><Relationship Id="rId18" Type="http://schemas.openxmlformats.org/officeDocument/2006/relationships/slide" Target="slide8.xml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1.xml"/><Relationship Id="rId17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slide" Target="slide10.xml"/><Relationship Id="rId20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9.xml"/><Relationship Id="rId22" Type="http://schemas.openxmlformats.org/officeDocument/2006/relationships/slide" Target="slide6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2.png"/><Relationship Id="rId18" Type="http://schemas.openxmlformats.org/officeDocument/2006/relationships/image" Target="../media/image27.png"/><Relationship Id="rId26" Type="http://schemas.openxmlformats.org/officeDocument/2006/relationships/slide" Target="slide11.xml"/><Relationship Id="rId21" Type="http://schemas.openxmlformats.org/officeDocument/2006/relationships/image" Target="../media/image30.png"/><Relationship Id="rId34" Type="http://schemas.openxmlformats.org/officeDocument/2006/relationships/slide" Target="slide12.xml"/><Relationship Id="rId7" Type="http://schemas.openxmlformats.org/officeDocument/2006/relationships/image" Target="../media/image10.png"/><Relationship Id="rId12" Type="http://schemas.openxmlformats.org/officeDocument/2006/relationships/image" Target="../media/image21.png"/><Relationship Id="rId17" Type="http://schemas.openxmlformats.org/officeDocument/2006/relationships/image" Target="../media/image26.png"/><Relationship Id="rId25" Type="http://schemas.openxmlformats.org/officeDocument/2006/relationships/image" Target="../media/image4.png"/><Relationship Id="rId33" Type="http://schemas.openxmlformats.org/officeDocument/2006/relationships/image" Target="../media/image17.png"/><Relationship Id="rId38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5.png"/><Relationship Id="rId20" Type="http://schemas.openxmlformats.org/officeDocument/2006/relationships/image" Target="../media/image29.png"/><Relationship Id="rId29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20.png"/><Relationship Id="rId24" Type="http://schemas.openxmlformats.org/officeDocument/2006/relationships/image" Target="../media/image33.png"/><Relationship Id="rId32" Type="http://schemas.openxmlformats.org/officeDocument/2006/relationships/slide" Target="slide8.xml"/><Relationship Id="rId37" Type="http://schemas.openxmlformats.org/officeDocument/2006/relationships/image" Target="../media/image19.png"/><Relationship Id="rId5" Type="http://schemas.openxmlformats.org/officeDocument/2006/relationships/image" Target="../media/image8.png"/><Relationship Id="rId15" Type="http://schemas.openxmlformats.org/officeDocument/2006/relationships/image" Target="../media/image24.png"/><Relationship Id="rId23" Type="http://schemas.openxmlformats.org/officeDocument/2006/relationships/image" Target="../media/image32.png"/><Relationship Id="rId28" Type="http://schemas.openxmlformats.org/officeDocument/2006/relationships/slide" Target="slide9.xml"/><Relationship Id="rId36" Type="http://schemas.openxmlformats.org/officeDocument/2006/relationships/slide" Target="slide6.xml"/><Relationship Id="rId10" Type="http://schemas.openxmlformats.org/officeDocument/2006/relationships/image" Target="../media/image12.png"/><Relationship Id="rId19" Type="http://schemas.openxmlformats.org/officeDocument/2006/relationships/image" Target="../media/image28.png"/><Relationship Id="rId31" Type="http://schemas.openxmlformats.org/officeDocument/2006/relationships/image" Target="../media/image16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23.png"/><Relationship Id="rId22" Type="http://schemas.openxmlformats.org/officeDocument/2006/relationships/image" Target="../media/image31.png"/><Relationship Id="rId27" Type="http://schemas.openxmlformats.org/officeDocument/2006/relationships/image" Target="../media/image14.png"/><Relationship Id="rId30" Type="http://schemas.openxmlformats.org/officeDocument/2006/relationships/slide" Target="slide10.xml"/><Relationship Id="rId35" Type="http://schemas.openxmlformats.org/officeDocument/2006/relationships/image" Target="../media/image18.png"/><Relationship Id="rId8" Type="http://schemas.openxmlformats.org/officeDocument/2006/relationships/image" Target="../media/image11.png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36.png"/><Relationship Id="rId18" Type="http://schemas.openxmlformats.org/officeDocument/2006/relationships/image" Target="../media/image41.png"/><Relationship Id="rId26" Type="http://schemas.openxmlformats.org/officeDocument/2006/relationships/slide" Target="slide8.xml"/><Relationship Id="rId3" Type="http://schemas.openxmlformats.org/officeDocument/2006/relationships/image" Target="../media/image6.png"/><Relationship Id="rId21" Type="http://schemas.openxmlformats.org/officeDocument/2006/relationships/image" Target="../media/image14.png"/><Relationship Id="rId7" Type="http://schemas.openxmlformats.org/officeDocument/2006/relationships/image" Target="../media/image10.png"/><Relationship Id="rId12" Type="http://schemas.openxmlformats.org/officeDocument/2006/relationships/image" Target="../media/image35.png"/><Relationship Id="rId17" Type="http://schemas.openxmlformats.org/officeDocument/2006/relationships/image" Target="../media/image40.png"/><Relationship Id="rId25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9.png"/><Relationship Id="rId20" Type="http://schemas.openxmlformats.org/officeDocument/2006/relationships/slide" Target="slide11.xml"/><Relationship Id="rId29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34.png"/><Relationship Id="rId24" Type="http://schemas.openxmlformats.org/officeDocument/2006/relationships/slide" Target="slide10.xml"/><Relationship Id="rId32" Type="http://schemas.openxmlformats.org/officeDocument/2006/relationships/image" Target="../media/image13.png"/><Relationship Id="rId5" Type="http://schemas.openxmlformats.org/officeDocument/2006/relationships/image" Target="../media/image8.png"/><Relationship Id="rId15" Type="http://schemas.openxmlformats.org/officeDocument/2006/relationships/image" Target="../media/image38.png"/><Relationship Id="rId23" Type="http://schemas.openxmlformats.org/officeDocument/2006/relationships/image" Target="../media/image15.png"/><Relationship Id="rId28" Type="http://schemas.openxmlformats.org/officeDocument/2006/relationships/slide" Target="slide12.xml"/><Relationship Id="rId10" Type="http://schemas.openxmlformats.org/officeDocument/2006/relationships/image" Target="../media/image12.png"/><Relationship Id="rId19" Type="http://schemas.openxmlformats.org/officeDocument/2006/relationships/image" Target="../media/image4.png"/><Relationship Id="rId31" Type="http://schemas.openxmlformats.org/officeDocument/2006/relationships/image" Target="../media/image19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37.png"/><Relationship Id="rId22" Type="http://schemas.openxmlformats.org/officeDocument/2006/relationships/slide" Target="slide9.xml"/><Relationship Id="rId27" Type="http://schemas.openxmlformats.org/officeDocument/2006/relationships/image" Target="../media/image17.png"/><Relationship Id="rId30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slide" Target="slide11.xml"/><Relationship Id="rId18" Type="http://schemas.openxmlformats.org/officeDocument/2006/relationships/image" Target="../media/image16.png"/><Relationship Id="rId3" Type="http://schemas.openxmlformats.org/officeDocument/2006/relationships/image" Target="../media/image7.png"/><Relationship Id="rId21" Type="http://schemas.openxmlformats.org/officeDocument/2006/relationships/slide" Target="slide3.xml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0.xml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24" Type="http://schemas.openxmlformats.org/officeDocument/2006/relationships/image" Target="../media/image18.png"/><Relationship Id="rId5" Type="http://schemas.openxmlformats.org/officeDocument/2006/relationships/image" Target="../media/image9.png"/><Relationship Id="rId15" Type="http://schemas.openxmlformats.org/officeDocument/2006/relationships/slide" Target="slide9.xml"/><Relationship Id="rId23" Type="http://schemas.openxmlformats.org/officeDocument/2006/relationships/slide" Target="slide12.xml"/><Relationship Id="rId10" Type="http://schemas.openxmlformats.org/officeDocument/2006/relationships/image" Target="../media/image43.png"/><Relationship Id="rId19" Type="http://schemas.openxmlformats.org/officeDocument/2006/relationships/slide" Target="slide8.xml"/><Relationship Id="rId4" Type="http://schemas.openxmlformats.org/officeDocument/2006/relationships/image" Target="../media/image8.png"/><Relationship Id="rId9" Type="http://schemas.openxmlformats.org/officeDocument/2006/relationships/slide" Target="slide6.xml"/><Relationship Id="rId14" Type="http://schemas.openxmlformats.org/officeDocument/2006/relationships/image" Target="../media/image14.png"/><Relationship Id="rId22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4.png"/><Relationship Id="rId18" Type="http://schemas.openxmlformats.org/officeDocument/2006/relationships/slide" Target="slide10.xml"/><Relationship Id="rId26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21" Type="http://schemas.openxmlformats.org/officeDocument/2006/relationships/image" Target="../media/image17.png"/><Relationship Id="rId7" Type="http://schemas.openxmlformats.org/officeDocument/2006/relationships/image" Target="../media/image9.png"/><Relationship Id="rId12" Type="http://schemas.openxmlformats.org/officeDocument/2006/relationships/image" Target="../media/image45.png"/><Relationship Id="rId17" Type="http://schemas.openxmlformats.org/officeDocument/2006/relationships/image" Target="../media/image15.png"/><Relationship Id="rId25" Type="http://schemas.openxmlformats.org/officeDocument/2006/relationships/image" Target="../media/image18.png"/><Relationship Id="rId2" Type="http://schemas.openxmlformats.org/officeDocument/2006/relationships/video" Target="../media/media1.mp4"/><Relationship Id="rId16" Type="http://schemas.openxmlformats.org/officeDocument/2006/relationships/slide" Target="slide9.xml"/><Relationship Id="rId20" Type="http://schemas.openxmlformats.org/officeDocument/2006/relationships/slide" Target="slide8.xml"/><Relationship Id="rId1" Type="http://schemas.microsoft.com/office/2007/relationships/media" Target="../media/media1.mp4"/><Relationship Id="rId6" Type="http://schemas.openxmlformats.org/officeDocument/2006/relationships/image" Target="../media/image8.png"/><Relationship Id="rId11" Type="http://schemas.openxmlformats.org/officeDocument/2006/relationships/image" Target="../media/image43.png"/><Relationship Id="rId24" Type="http://schemas.openxmlformats.org/officeDocument/2006/relationships/slide" Target="slide12.xml"/><Relationship Id="rId5" Type="http://schemas.openxmlformats.org/officeDocument/2006/relationships/image" Target="../media/image7.png"/><Relationship Id="rId15" Type="http://schemas.openxmlformats.org/officeDocument/2006/relationships/image" Target="../media/image14.png"/><Relationship Id="rId23" Type="http://schemas.openxmlformats.org/officeDocument/2006/relationships/image" Target="../media/image44.png"/><Relationship Id="rId10" Type="http://schemas.openxmlformats.org/officeDocument/2006/relationships/slide" Target="slide6.xml"/><Relationship Id="rId19" Type="http://schemas.openxmlformats.org/officeDocument/2006/relationships/image" Target="../media/image16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14" Type="http://schemas.openxmlformats.org/officeDocument/2006/relationships/slide" Target="slide11.xml"/><Relationship Id="rId22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slide" Target="slide11.xml"/><Relationship Id="rId18" Type="http://schemas.openxmlformats.org/officeDocument/2006/relationships/image" Target="../media/image18.png"/><Relationship Id="rId3" Type="http://schemas.openxmlformats.org/officeDocument/2006/relationships/image" Target="../media/image6.png"/><Relationship Id="rId21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4.png"/><Relationship Id="rId17" Type="http://schemas.openxmlformats.org/officeDocument/2006/relationships/slide" Target="slide12.xml"/><Relationship Id="rId25" Type="http://schemas.openxmlformats.org/officeDocument/2006/relationships/image" Target="../media/image44.png"/><Relationship Id="rId2" Type="http://schemas.openxmlformats.org/officeDocument/2006/relationships/image" Target="../media/image7.png"/><Relationship Id="rId16" Type="http://schemas.openxmlformats.org/officeDocument/2006/relationships/image" Target="../media/image16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9.png"/><Relationship Id="rId24" Type="http://schemas.openxmlformats.org/officeDocument/2006/relationships/slide" Target="slide3.xml"/><Relationship Id="rId5" Type="http://schemas.openxmlformats.org/officeDocument/2006/relationships/image" Target="../media/image13.png"/><Relationship Id="rId15" Type="http://schemas.openxmlformats.org/officeDocument/2006/relationships/slide" Target="slide10.xml"/><Relationship Id="rId23" Type="http://schemas.openxmlformats.org/officeDocument/2006/relationships/image" Target="../media/image15.png"/><Relationship Id="rId10" Type="http://schemas.openxmlformats.org/officeDocument/2006/relationships/image" Target="../media/image48.png"/><Relationship Id="rId19" Type="http://schemas.openxmlformats.org/officeDocument/2006/relationships/slide" Target="slide6.xml"/><Relationship Id="rId4" Type="http://schemas.openxmlformats.org/officeDocument/2006/relationships/image" Target="../media/image8.png"/><Relationship Id="rId9" Type="http://schemas.openxmlformats.org/officeDocument/2006/relationships/image" Target="../media/image47.png"/><Relationship Id="rId14" Type="http://schemas.openxmlformats.org/officeDocument/2006/relationships/image" Target="../media/image14.png"/><Relationship Id="rId22" Type="http://schemas.openxmlformats.org/officeDocument/2006/relationships/slide" Target="slide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54.png"/><Relationship Id="rId18" Type="http://schemas.openxmlformats.org/officeDocument/2006/relationships/image" Target="../media/image14.png"/><Relationship Id="rId26" Type="http://schemas.openxmlformats.org/officeDocument/2006/relationships/image" Target="../media/image19.png"/><Relationship Id="rId3" Type="http://schemas.openxmlformats.org/officeDocument/2006/relationships/image" Target="../media/image6.png"/><Relationship Id="rId21" Type="http://schemas.openxmlformats.org/officeDocument/2006/relationships/slide" Target="slide3.xml"/><Relationship Id="rId7" Type="http://schemas.openxmlformats.org/officeDocument/2006/relationships/image" Target="../media/image10.png"/><Relationship Id="rId12" Type="http://schemas.openxmlformats.org/officeDocument/2006/relationships/image" Target="../media/image53.png"/><Relationship Id="rId17" Type="http://schemas.openxmlformats.org/officeDocument/2006/relationships/slide" Target="slide11.xml"/><Relationship Id="rId25" Type="http://schemas.openxmlformats.org/officeDocument/2006/relationships/slide" Target="slide6.xml"/><Relationship Id="rId2" Type="http://schemas.openxmlformats.org/officeDocument/2006/relationships/image" Target="../media/image8.png"/><Relationship Id="rId16" Type="http://schemas.openxmlformats.org/officeDocument/2006/relationships/image" Target="../media/image4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52.png"/><Relationship Id="rId24" Type="http://schemas.openxmlformats.org/officeDocument/2006/relationships/image" Target="../media/image18.png"/><Relationship Id="rId5" Type="http://schemas.openxmlformats.org/officeDocument/2006/relationships/image" Target="../media/image9.png"/><Relationship Id="rId15" Type="http://schemas.openxmlformats.org/officeDocument/2006/relationships/image" Target="../media/image56.png"/><Relationship Id="rId23" Type="http://schemas.openxmlformats.org/officeDocument/2006/relationships/slide" Target="slide12.xml"/><Relationship Id="rId28" Type="http://schemas.openxmlformats.org/officeDocument/2006/relationships/image" Target="../media/image16.png"/><Relationship Id="rId10" Type="http://schemas.openxmlformats.org/officeDocument/2006/relationships/image" Target="../media/image51.png"/><Relationship Id="rId19" Type="http://schemas.openxmlformats.org/officeDocument/2006/relationships/slide" Target="slide8.xml"/><Relationship Id="rId4" Type="http://schemas.openxmlformats.org/officeDocument/2006/relationships/image" Target="../media/image7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Relationship Id="rId22" Type="http://schemas.openxmlformats.org/officeDocument/2006/relationships/image" Target="../media/image44.png"/><Relationship Id="rId27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in a suit&#10;&#10;Description automatically generated with medium confidence">
            <a:extLst>
              <a:ext uri="{FF2B5EF4-FFF2-40B4-BE49-F238E27FC236}">
                <a16:creationId xmlns:a16="http://schemas.microsoft.com/office/drawing/2014/main" id="{27A37C25-C754-B539-076C-1A1EBD2CF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V="1">
            <a:off x="0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77400" y="44958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530941" y="3772525"/>
            <a:ext cx="1101704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>
                <a:solidFill>
                  <a:schemeClr val="bg1"/>
                </a:solidFill>
                <a:latin typeface="Bookman Old Style" panose="02050604050505020204" pitchFamily="18" charset="0"/>
              </a:rPr>
              <a:t>Найважливіше завдання цивілізації – навчити людину мислити</a:t>
            </a:r>
            <a:endParaRPr lang="en-UA" sz="440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30941" y="5542240"/>
            <a:ext cx="110170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>
                <a:solidFill>
                  <a:schemeClr val="bg1"/>
                </a:solidFill>
                <a:latin typeface="Bookman Old Style" panose="02050604050505020204" pitchFamily="18" charset="0"/>
              </a:rPr>
              <a:t>Томас Едісон</a:t>
            </a:r>
            <a:endParaRPr lang="en-UA" sz="280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8F5D9D12-AD5D-4E3E-D526-CF6BE2AC9B1C}"/>
              </a:ext>
            </a:extLst>
          </p:cNvPr>
          <p:cNvGrpSpPr/>
          <p:nvPr/>
        </p:nvGrpSpPr>
        <p:grpSpPr>
          <a:xfrm>
            <a:off x="77455" y="4853012"/>
            <a:ext cx="781580" cy="781580"/>
            <a:chOff x="1270461" y="4853012"/>
            <a:chExt cx="781580" cy="7815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C27876-C5B5-0419-4602-B1D5227601A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5" name="Picture 3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76ECC05-EFB5-9938-19FE-8CB206E17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6CC7C5D-F526-D935-9EDE-E53090AC377E}"/>
              </a:ext>
            </a:extLst>
          </p:cNvPr>
          <p:cNvGrpSpPr/>
          <p:nvPr/>
        </p:nvGrpSpPr>
        <p:grpSpPr>
          <a:xfrm>
            <a:off x="107737" y="3038210"/>
            <a:ext cx="781580" cy="781580"/>
            <a:chOff x="1300743" y="3038210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26116D-5C7E-94BC-F6E0-F67A80BF375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ED59CC3-DB6C-9D98-687F-424FD190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CA4DEA-0791-B28A-BA30-B11E6E6C0A08}"/>
              </a:ext>
            </a:extLst>
          </p:cNvPr>
          <p:cNvGrpSpPr/>
          <p:nvPr/>
        </p:nvGrpSpPr>
        <p:grpSpPr>
          <a:xfrm>
            <a:off x="77458" y="2130809"/>
            <a:ext cx="781580" cy="781580"/>
            <a:chOff x="1270464" y="2130809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93155E7-F820-4F66-163A-DAF85750A2B1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CE1221-DEE3-3976-7D7D-BE1EB8D7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3AF2567-8F2F-168A-0F89-E4141527313A}"/>
              </a:ext>
            </a:extLst>
          </p:cNvPr>
          <p:cNvGrpSpPr/>
          <p:nvPr/>
        </p:nvGrpSpPr>
        <p:grpSpPr>
          <a:xfrm>
            <a:off x="77458" y="247959"/>
            <a:ext cx="781580" cy="781580"/>
            <a:chOff x="1270464" y="247959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F733B65-A125-E0EA-B570-E75A5917AD06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EE585774-F367-783D-6AFD-7E178B9E0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BCDDAC-6BE4-7827-BBE9-4C57CF0F8575}"/>
              </a:ext>
            </a:extLst>
          </p:cNvPr>
          <p:cNvGrpSpPr/>
          <p:nvPr/>
        </p:nvGrpSpPr>
        <p:grpSpPr>
          <a:xfrm>
            <a:off x="77455" y="5760413"/>
            <a:ext cx="781580" cy="781580"/>
            <a:chOff x="1270461" y="5760413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0025B5-5B8D-A621-0C6C-C2989787242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ED3ED09-99D7-C293-8009-F8034213B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22C6DF-6AD6-9C5C-991F-44148A6B06B7}"/>
              </a:ext>
            </a:extLst>
          </p:cNvPr>
          <p:cNvGrpSpPr/>
          <p:nvPr/>
        </p:nvGrpSpPr>
        <p:grpSpPr>
          <a:xfrm>
            <a:off x="77455" y="1223408"/>
            <a:ext cx="781580" cy="781580"/>
            <a:chOff x="1270461" y="1223408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D831745-7A76-EEF8-ABC8-5D76909F751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A46D7240-4602-353F-3C8A-606B7E1D9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2FFCA17B-1BFC-FE55-D722-2815AC7A6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4054069"/>
            <a:ext cx="610668" cy="610668"/>
          </a:xfrm>
          <a:prstGeom prst="rect">
            <a:avLst/>
          </a:prstGeom>
        </p:spPr>
      </p:pic>
      <p:grpSp>
        <p:nvGrpSpPr>
          <p:cNvPr id="134" name="Group 133">
            <a:extLst>
              <a:ext uri="{FF2B5EF4-FFF2-40B4-BE49-F238E27FC236}">
                <a16:creationId xmlns:a16="http://schemas.microsoft.com/office/drawing/2014/main" id="{A97968D7-F8A4-FC6C-2A72-A5CF82600DB9}"/>
              </a:ext>
            </a:extLst>
          </p:cNvPr>
          <p:cNvGrpSpPr/>
          <p:nvPr/>
        </p:nvGrpSpPr>
        <p:grpSpPr>
          <a:xfrm>
            <a:off x="1437617" y="100377"/>
            <a:ext cx="5225942" cy="6386132"/>
            <a:chOff x="1437617" y="100377"/>
            <a:chExt cx="5225942" cy="6386132"/>
          </a:xfrm>
        </p:grpSpPr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03F6D4DC-3CD4-9AA2-3FCB-D56096172526}"/>
                </a:ext>
              </a:extLst>
            </p:cNvPr>
            <p:cNvSpPr/>
            <p:nvPr/>
          </p:nvSpPr>
          <p:spPr>
            <a:xfrm>
              <a:off x="2354317" y="106212"/>
              <a:ext cx="4309242" cy="454405"/>
            </a:xfrm>
            <a:prstGeom prst="roundRect">
              <a:avLst>
                <a:gd name="adj" fmla="val 12257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40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Знайдіть помилку, якщо:</a:t>
              </a:r>
              <a:endParaRPr lang="en-UA" sz="2400" i="1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4EE70A82-0176-CE2F-BEF5-668BD79439E1}"/>
                </a:ext>
              </a:extLst>
            </p:cNvPr>
            <p:cNvCxnSpPr>
              <a:cxnSpLocks/>
            </p:cNvCxnSpPr>
            <p:nvPr/>
          </p:nvCxnSpPr>
          <p:spPr>
            <a:xfrm>
              <a:off x="2557566" y="2122750"/>
              <a:ext cx="449147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A49D1817-6A04-1B5E-6F04-D0A2D4D897F2}"/>
                </a:ext>
              </a:extLst>
            </p:cNvPr>
            <p:cNvCxnSpPr>
              <a:cxnSpLocks/>
            </p:cNvCxnSpPr>
            <p:nvPr/>
          </p:nvCxnSpPr>
          <p:spPr>
            <a:xfrm>
              <a:off x="2095679" y="4504026"/>
              <a:ext cx="3433015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F1C7DC21-C6F7-4D3B-8FCD-E69CB5ADCD6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93654" y="2122750"/>
              <a:ext cx="462140" cy="2376291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B0941BE6-B5A5-5164-D3D0-134A5EBF30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31367" y="2122749"/>
              <a:ext cx="462140" cy="2376291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4E1BB7AA-8EDB-EB3B-482D-5891D6F25297}"/>
                </a:ext>
              </a:extLst>
            </p:cNvPr>
            <p:cNvCxnSpPr>
              <a:cxnSpLocks/>
            </p:cNvCxnSpPr>
            <p:nvPr/>
          </p:nvCxnSpPr>
          <p:spPr>
            <a:xfrm>
              <a:off x="3006713" y="2122749"/>
              <a:ext cx="2079734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4DF65AFE-19C6-1A51-371E-FBBF6606A24B}"/>
                </a:ext>
              </a:extLst>
            </p:cNvPr>
            <p:cNvCxnSpPr>
              <a:cxnSpLocks/>
            </p:cNvCxnSpPr>
            <p:nvPr/>
          </p:nvCxnSpPr>
          <p:spPr>
            <a:xfrm>
              <a:off x="5086447" y="2122749"/>
              <a:ext cx="907060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80AFCFC1-DF1A-D9B7-EA3F-0C53A17C5536}"/>
                    </a:ext>
                  </a:extLst>
                </p:cNvPr>
                <p:cNvSpPr txBox="1"/>
                <p:nvPr/>
              </p:nvSpPr>
              <p:spPr>
                <a:xfrm>
                  <a:off x="2119630" y="4042679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A" sz="2400"/>
                </a:p>
              </p:txBody>
            </p:sp>
          </mc:Choice>
          <mc:Fallback>
            <p:sp>
              <p:nvSpPr>
                <p:cNvPr id="73" name="TextBox 72">
                  <a:extLst>
                    <a:ext uri="{FF2B5EF4-FFF2-40B4-BE49-F238E27FC236}">
                      <a16:creationId xmlns:a16="http://schemas.microsoft.com/office/drawing/2014/main" id="{80AFCFC1-DF1A-D9B7-EA3F-0C53A17C553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19630" y="4042679"/>
                  <a:ext cx="436945" cy="461665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884130A5-3B96-40E3-0C5B-7C117B68C1A8}"/>
                </a:ext>
              </a:extLst>
            </p:cNvPr>
            <p:cNvSpPr/>
            <p:nvPr/>
          </p:nvSpPr>
          <p:spPr>
            <a:xfrm>
              <a:off x="3342868" y="3624756"/>
              <a:ext cx="114257" cy="114257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p:sp>
          <p:nvSpPr>
            <p:cNvPr id="75" name="Oval 74">
              <a:extLst>
                <a:ext uri="{FF2B5EF4-FFF2-40B4-BE49-F238E27FC236}">
                  <a16:creationId xmlns:a16="http://schemas.microsoft.com/office/drawing/2014/main" id="{0558FCC5-8E26-BD95-E3AB-C62E53CAB822}"/>
                </a:ext>
              </a:extLst>
            </p:cNvPr>
            <p:cNvSpPr/>
            <p:nvPr/>
          </p:nvSpPr>
          <p:spPr>
            <a:xfrm>
              <a:off x="4352411" y="3624756"/>
              <a:ext cx="114257" cy="114257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7FFD3F67-EA08-E41C-6BBF-E4537EA16F7A}"/>
                </a:ext>
              </a:extLst>
            </p:cNvPr>
            <p:cNvSpPr/>
            <p:nvPr/>
          </p:nvSpPr>
          <p:spPr>
            <a:xfrm>
              <a:off x="5029318" y="2987258"/>
              <a:ext cx="114257" cy="114257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33E93CC9-CD1D-8CE8-9825-68625D508FE8}"/>
                </a:ext>
              </a:extLst>
            </p:cNvPr>
            <p:cNvSpPr/>
            <p:nvPr/>
          </p:nvSpPr>
          <p:spPr>
            <a:xfrm>
              <a:off x="2913851" y="1878285"/>
              <a:ext cx="114257" cy="114257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23EE6862-F849-4B4D-948D-E957B49EB2C0}"/>
                </a:ext>
              </a:extLst>
            </p:cNvPr>
            <p:cNvSpPr/>
            <p:nvPr/>
          </p:nvSpPr>
          <p:spPr>
            <a:xfrm>
              <a:off x="5013477" y="1084057"/>
              <a:ext cx="114257" cy="114257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84B531F9-2210-6F02-7F91-7DC90DF259A7}"/>
                </a:ext>
              </a:extLst>
            </p:cNvPr>
            <p:cNvSpPr/>
            <p:nvPr/>
          </p:nvSpPr>
          <p:spPr>
            <a:xfrm>
              <a:off x="2960404" y="1132402"/>
              <a:ext cx="2130162" cy="2558055"/>
            </a:xfrm>
            <a:custGeom>
              <a:avLst/>
              <a:gdLst>
                <a:gd name="connsiteX0" fmla="*/ 0 w 1445288"/>
                <a:gd name="connsiteY0" fmla="*/ 0 h 809892"/>
                <a:gd name="connsiteX1" fmla="*/ 1445288 w 1445288"/>
                <a:gd name="connsiteY1" fmla="*/ 0 h 809892"/>
                <a:gd name="connsiteX2" fmla="*/ 1445288 w 1445288"/>
                <a:gd name="connsiteY2" fmla="*/ 809892 h 809892"/>
                <a:gd name="connsiteX3" fmla="*/ 0 w 1445288"/>
                <a:gd name="connsiteY3" fmla="*/ 809892 h 809892"/>
                <a:gd name="connsiteX4" fmla="*/ 0 w 1445288"/>
                <a:gd name="connsiteY4" fmla="*/ 0 h 809892"/>
                <a:gd name="connsiteX0" fmla="*/ 0 w 1827753"/>
                <a:gd name="connsiteY0" fmla="*/ 0 h 871438"/>
                <a:gd name="connsiteX1" fmla="*/ 1827753 w 1827753"/>
                <a:gd name="connsiteY1" fmla="*/ 61546 h 871438"/>
                <a:gd name="connsiteX2" fmla="*/ 1827753 w 1827753"/>
                <a:gd name="connsiteY2" fmla="*/ 871438 h 871438"/>
                <a:gd name="connsiteX3" fmla="*/ 382465 w 1827753"/>
                <a:gd name="connsiteY3" fmla="*/ 871438 h 871438"/>
                <a:gd name="connsiteX4" fmla="*/ 0 w 1827753"/>
                <a:gd name="connsiteY4" fmla="*/ 0 h 871438"/>
                <a:gd name="connsiteX0" fmla="*/ 0 w 1827753"/>
                <a:gd name="connsiteY0" fmla="*/ 0 h 1755065"/>
                <a:gd name="connsiteX1" fmla="*/ 1827753 w 1827753"/>
                <a:gd name="connsiteY1" fmla="*/ 61546 h 1755065"/>
                <a:gd name="connsiteX2" fmla="*/ 1827753 w 1827753"/>
                <a:gd name="connsiteY2" fmla="*/ 871438 h 1755065"/>
                <a:gd name="connsiteX3" fmla="*/ 439615 w 1827753"/>
                <a:gd name="connsiteY3" fmla="*/ 1755065 h 1755065"/>
                <a:gd name="connsiteX4" fmla="*/ 0 w 1827753"/>
                <a:gd name="connsiteY4" fmla="*/ 0 h 1755065"/>
                <a:gd name="connsiteX0" fmla="*/ 0 w 1827753"/>
                <a:gd name="connsiteY0" fmla="*/ 0 h 1759461"/>
                <a:gd name="connsiteX1" fmla="*/ 1827753 w 1827753"/>
                <a:gd name="connsiteY1" fmla="*/ 61546 h 1759461"/>
                <a:gd name="connsiteX2" fmla="*/ 1445288 w 1827753"/>
                <a:gd name="connsiteY2" fmla="*/ 1759461 h 1759461"/>
                <a:gd name="connsiteX3" fmla="*/ 439615 w 1827753"/>
                <a:gd name="connsiteY3" fmla="*/ 1755065 h 1759461"/>
                <a:gd name="connsiteX4" fmla="*/ 0 w 1827753"/>
                <a:gd name="connsiteY4" fmla="*/ 0 h 1759461"/>
                <a:gd name="connsiteX0" fmla="*/ 0 w 2136802"/>
                <a:gd name="connsiteY0" fmla="*/ 0 h 1759461"/>
                <a:gd name="connsiteX1" fmla="*/ 1827753 w 2136802"/>
                <a:gd name="connsiteY1" fmla="*/ 61546 h 1759461"/>
                <a:gd name="connsiteX2" fmla="*/ 2124218 w 2136802"/>
                <a:gd name="connsiteY2" fmla="*/ 1128427 h 1759461"/>
                <a:gd name="connsiteX3" fmla="*/ 1445288 w 2136802"/>
                <a:gd name="connsiteY3" fmla="*/ 1759461 h 1759461"/>
                <a:gd name="connsiteX4" fmla="*/ 439615 w 2136802"/>
                <a:gd name="connsiteY4" fmla="*/ 1755065 h 1759461"/>
                <a:gd name="connsiteX5" fmla="*/ 0 w 2136802"/>
                <a:gd name="connsiteY5" fmla="*/ 0 h 1759461"/>
                <a:gd name="connsiteX0" fmla="*/ 0 w 2152767"/>
                <a:gd name="connsiteY0" fmla="*/ 791308 h 2550769"/>
                <a:gd name="connsiteX1" fmla="*/ 2131087 w 2152767"/>
                <a:gd name="connsiteY1" fmla="*/ 0 h 2550769"/>
                <a:gd name="connsiteX2" fmla="*/ 2124218 w 2152767"/>
                <a:gd name="connsiteY2" fmla="*/ 1919735 h 2550769"/>
                <a:gd name="connsiteX3" fmla="*/ 1445288 w 2152767"/>
                <a:gd name="connsiteY3" fmla="*/ 2550769 h 2550769"/>
                <a:gd name="connsiteX4" fmla="*/ 439615 w 2152767"/>
                <a:gd name="connsiteY4" fmla="*/ 2546373 h 2550769"/>
                <a:gd name="connsiteX5" fmla="*/ 0 w 2152767"/>
                <a:gd name="connsiteY5" fmla="*/ 791308 h 2550769"/>
                <a:gd name="connsiteX0" fmla="*/ 0 w 2166888"/>
                <a:gd name="connsiteY0" fmla="*/ 791308 h 2550769"/>
                <a:gd name="connsiteX1" fmla="*/ 2131087 w 2166888"/>
                <a:gd name="connsiteY1" fmla="*/ 0 h 2550769"/>
                <a:gd name="connsiteX2" fmla="*/ 2124218 w 2166888"/>
                <a:gd name="connsiteY2" fmla="*/ 1919735 h 2550769"/>
                <a:gd name="connsiteX3" fmla="*/ 1445288 w 2166888"/>
                <a:gd name="connsiteY3" fmla="*/ 2550769 h 2550769"/>
                <a:gd name="connsiteX4" fmla="*/ 439615 w 2166888"/>
                <a:gd name="connsiteY4" fmla="*/ 2546373 h 2550769"/>
                <a:gd name="connsiteX5" fmla="*/ 0 w 2166888"/>
                <a:gd name="connsiteY5" fmla="*/ 791308 h 2550769"/>
                <a:gd name="connsiteX0" fmla="*/ 0 w 2137582"/>
                <a:gd name="connsiteY0" fmla="*/ 791308 h 2550769"/>
                <a:gd name="connsiteX1" fmla="*/ 2131087 w 2137582"/>
                <a:gd name="connsiteY1" fmla="*/ 0 h 2550769"/>
                <a:gd name="connsiteX2" fmla="*/ 2124218 w 2137582"/>
                <a:gd name="connsiteY2" fmla="*/ 1919735 h 2550769"/>
                <a:gd name="connsiteX3" fmla="*/ 1445288 w 2137582"/>
                <a:gd name="connsiteY3" fmla="*/ 2550769 h 2550769"/>
                <a:gd name="connsiteX4" fmla="*/ 439615 w 2137582"/>
                <a:gd name="connsiteY4" fmla="*/ 2546373 h 2550769"/>
                <a:gd name="connsiteX5" fmla="*/ 0 w 2137582"/>
                <a:gd name="connsiteY5" fmla="*/ 791308 h 2550769"/>
                <a:gd name="connsiteX0" fmla="*/ 0 w 2131087"/>
                <a:gd name="connsiteY0" fmla="*/ 791308 h 2550769"/>
                <a:gd name="connsiteX1" fmla="*/ 2131087 w 2131087"/>
                <a:gd name="connsiteY1" fmla="*/ 0 h 2550769"/>
                <a:gd name="connsiteX2" fmla="*/ 2124218 w 2131087"/>
                <a:gd name="connsiteY2" fmla="*/ 1919735 h 2550769"/>
                <a:gd name="connsiteX3" fmla="*/ 1445288 w 2131087"/>
                <a:gd name="connsiteY3" fmla="*/ 2550769 h 2550769"/>
                <a:gd name="connsiteX4" fmla="*/ 439615 w 2131087"/>
                <a:gd name="connsiteY4" fmla="*/ 2546373 h 2550769"/>
                <a:gd name="connsiteX5" fmla="*/ 0 w 2131087"/>
                <a:gd name="connsiteY5" fmla="*/ 791308 h 2550769"/>
                <a:gd name="connsiteX0" fmla="*/ 0 w 2131724"/>
                <a:gd name="connsiteY0" fmla="*/ 791308 h 2550769"/>
                <a:gd name="connsiteX1" fmla="*/ 2131087 w 2131724"/>
                <a:gd name="connsiteY1" fmla="*/ 0 h 2550769"/>
                <a:gd name="connsiteX2" fmla="*/ 2124218 w 2131724"/>
                <a:gd name="connsiteY2" fmla="*/ 1919735 h 2550769"/>
                <a:gd name="connsiteX3" fmla="*/ 1445288 w 2131724"/>
                <a:gd name="connsiteY3" fmla="*/ 2550769 h 2550769"/>
                <a:gd name="connsiteX4" fmla="*/ 439615 w 2131724"/>
                <a:gd name="connsiteY4" fmla="*/ 2546373 h 2550769"/>
                <a:gd name="connsiteX5" fmla="*/ 0 w 2131724"/>
                <a:gd name="connsiteY5" fmla="*/ 791308 h 2550769"/>
                <a:gd name="connsiteX0" fmla="*/ 0 w 2131724"/>
                <a:gd name="connsiteY0" fmla="*/ 791308 h 2550769"/>
                <a:gd name="connsiteX1" fmla="*/ 2131087 w 2131724"/>
                <a:gd name="connsiteY1" fmla="*/ 0 h 2550769"/>
                <a:gd name="connsiteX2" fmla="*/ 2124218 w 2131724"/>
                <a:gd name="connsiteY2" fmla="*/ 1919735 h 2550769"/>
                <a:gd name="connsiteX3" fmla="*/ 1456217 w 2131724"/>
                <a:gd name="connsiteY3" fmla="*/ 2550769 h 2550769"/>
                <a:gd name="connsiteX4" fmla="*/ 439615 w 2131724"/>
                <a:gd name="connsiteY4" fmla="*/ 2546373 h 2550769"/>
                <a:gd name="connsiteX5" fmla="*/ 0 w 2131724"/>
                <a:gd name="connsiteY5" fmla="*/ 791308 h 2550769"/>
                <a:gd name="connsiteX0" fmla="*/ 0 w 2130162"/>
                <a:gd name="connsiteY0" fmla="*/ 798594 h 2558055"/>
                <a:gd name="connsiteX1" fmla="*/ 2123801 w 2130162"/>
                <a:gd name="connsiteY1" fmla="*/ 0 h 2558055"/>
                <a:gd name="connsiteX2" fmla="*/ 2124218 w 2130162"/>
                <a:gd name="connsiteY2" fmla="*/ 1927021 h 2558055"/>
                <a:gd name="connsiteX3" fmla="*/ 1456217 w 2130162"/>
                <a:gd name="connsiteY3" fmla="*/ 2558055 h 2558055"/>
                <a:gd name="connsiteX4" fmla="*/ 439615 w 2130162"/>
                <a:gd name="connsiteY4" fmla="*/ 2553659 h 2558055"/>
                <a:gd name="connsiteX5" fmla="*/ 0 w 2130162"/>
                <a:gd name="connsiteY5" fmla="*/ 798594 h 25580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30162" h="2558055">
                  <a:moveTo>
                    <a:pt x="0" y="798594"/>
                  </a:moveTo>
                  <a:lnTo>
                    <a:pt x="2123801" y="0"/>
                  </a:lnTo>
                  <a:cubicBezTo>
                    <a:pt x="2115651" y="424500"/>
                    <a:pt x="2141162" y="1454163"/>
                    <a:pt x="2124218" y="1927021"/>
                  </a:cubicBezTo>
                  <a:lnTo>
                    <a:pt x="1456217" y="2558055"/>
                  </a:lnTo>
                  <a:lnTo>
                    <a:pt x="439615" y="2553659"/>
                  </a:lnTo>
                  <a:lnTo>
                    <a:pt x="0" y="798594"/>
                  </a:ln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C56AAAEF-BADE-89DE-4320-2C2AFDA20C31}"/>
                    </a:ext>
                  </a:extLst>
                </p:cNvPr>
                <p:cNvSpPr txBox="1"/>
                <p:nvPr/>
              </p:nvSpPr>
              <p:spPr>
                <a:xfrm>
                  <a:off x="2979652" y="3620986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400"/>
                </a:p>
              </p:txBody>
            </p:sp>
          </mc:Choice>
          <mc:Fallback>
            <p:sp>
              <p:nvSpPr>
                <p:cNvPr id="80" name="TextBox 79">
                  <a:extLst>
                    <a:ext uri="{FF2B5EF4-FFF2-40B4-BE49-F238E27FC236}">
                      <a16:creationId xmlns:a16="http://schemas.microsoft.com/office/drawing/2014/main" id="{C56AAAEF-BADE-89DE-4320-2C2AFDA20C3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9652" y="3620986"/>
                  <a:ext cx="436945" cy="461665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3DB6B9D3-0098-7684-9AD3-61B49040DF3F}"/>
                    </a:ext>
                  </a:extLst>
                </p:cNvPr>
                <p:cNvSpPr txBox="1"/>
                <p:nvPr/>
              </p:nvSpPr>
              <p:spPr>
                <a:xfrm>
                  <a:off x="2560933" y="1614710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400"/>
                </a:p>
              </p:txBody>
            </p:sp>
          </mc:Choice>
          <mc:Fallback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3DB6B9D3-0098-7684-9AD3-61B49040DF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60933" y="1614710"/>
                  <a:ext cx="436945" cy="46166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D37C6AA0-CE47-D874-1D0F-49BFA0B3FA25}"/>
                    </a:ext>
                  </a:extLst>
                </p:cNvPr>
                <p:cNvSpPr txBox="1"/>
                <p:nvPr/>
              </p:nvSpPr>
              <p:spPr>
                <a:xfrm>
                  <a:off x="5013477" y="709003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2400"/>
                </a:p>
              </p:txBody>
            </p:sp>
          </mc:Choice>
          <mc:Fallback>
            <p:sp>
              <p:nvSpPr>
                <p:cNvPr id="82" name="TextBox 81">
                  <a:extLst>
                    <a:ext uri="{FF2B5EF4-FFF2-40B4-BE49-F238E27FC236}">
                      <a16:creationId xmlns:a16="http://schemas.microsoft.com/office/drawing/2014/main" id="{D37C6AA0-CE47-D874-1D0F-49BFA0B3FA2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13477" y="709003"/>
                  <a:ext cx="436945" cy="461665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D81C8439-70FD-BD29-9EDD-18C302E4E5A0}"/>
                    </a:ext>
                  </a:extLst>
                </p:cNvPr>
                <p:cNvSpPr txBox="1"/>
                <p:nvPr/>
              </p:nvSpPr>
              <p:spPr>
                <a:xfrm>
                  <a:off x="5159717" y="2771814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UA" sz="2400"/>
                </a:p>
              </p:txBody>
            </p:sp>
          </mc:Choice>
          <mc:Fallback>
            <p:sp>
              <p:nvSpPr>
                <p:cNvPr id="83" name="TextBox 82">
                  <a:extLst>
                    <a:ext uri="{FF2B5EF4-FFF2-40B4-BE49-F238E27FC236}">
                      <a16:creationId xmlns:a16="http://schemas.microsoft.com/office/drawing/2014/main" id="{D81C8439-70FD-BD29-9EDD-18C302E4E5A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159717" y="2771814"/>
                  <a:ext cx="436945" cy="461665"/>
                </a:xfrm>
                <a:prstGeom prst="rect">
                  <a:avLst/>
                </a:prstGeom>
                <a:blipFill>
                  <a:blip r:embed="rId1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97BCA7F0-41FB-B0E7-7EBC-A465A0585BDA}"/>
                    </a:ext>
                  </a:extLst>
                </p:cNvPr>
                <p:cNvSpPr txBox="1"/>
                <p:nvPr/>
              </p:nvSpPr>
              <p:spPr>
                <a:xfrm>
                  <a:off x="4385826" y="3699668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oMath>
                    </m:oMathPara>
                  </a14:m>
                  <a:endParaRPr lang="en-UA" sz="2400"/>
                </a:p>
              </p:txBody>
            </p:sp>
          </mc:Choice>
          <mc:Fallback>
            <p:sp>
              <p:nvSpPr>
                <p:cNvPr id="84" name="TextBox 83">
                  <a:extLst>
                    <a:ext uri="{FF2B5EF4-FFF2-40B4-BE49-F238E27FC236}">
                      <a16:creationId xmlns:a16="http://schemas.microsoft.com/office/drawing/2014/main" id="{97BCA7F0-41FB-B0E7-7EBC-A465A0585B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5826" y="3699668"/>
                  <a:ext cx="436945" cy="461665"/>
                </a:xfrm>
                <a:prstGeom prst="rect">
                  <a:avLst/>
                </a:prstGeom>
                <a:blipFill>
                  <a:blip r:embed="rId1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5" name="Rounded Rectangle 84">
                  <a:extLst>
                    <a:ext uri="{FF2B5EF4-FFF2-40B4-BE49-F238E27FC236}">
                      <a16:creationId xmlns:a16="http://schemas.microsoft.com/office/drawing/2014/main" id="{47B951A1-B06D-2D86-71B1-DED7C76C0075}"/>
                    </a:ext>
                  </a:extLst>
                </p:cNvPr>
                <p:cNvSpPr/>
                <p:nvPr/>
              </p:nvSpPr>
              <p:spPr>
                <a:xfrm>
                  <a:off x="1437617" y="4872511"/>
                  <a:ext cx="5225942" cy="1613998"/>
                </a:xfrm>
                <a:prstGeom prst="roundRect">
                  <a:avLst>
                    <a:gd name="adj" fmla="val 5094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14:m>
                    <m:oMath xmlns:m="http://schemas.openxmlformats.org/officeDocument/2006/math">
                      <m:r>
                        <a:rPr lang="en-UA" sz="240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𝛼</m:t>
                      </m:r>
                    </m:oMath>
                  </a14:m>
                  <a:r>
                    <a:rPr lang="en-UA" sz="2400" i="1">
                      <a:solidFill>
                        <a:srgbClr val="56667A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 </a:t>
                  </a:r>
                  <a:r>
                    <a:rPr lang="uk-UA" sz="2400">
                      <a:solidFill>
                        <a:srgbClr val="56667A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і</a:t>
                  </a:r>
                  <a:r>
                    <a:rPr lang="uk-UA" sz="2400" i="1">
                      <a:solidFill>
                        <a:srgbClr val="56667A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uk-UA" sz="240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𝛾</m:t>
                      </m:r>
                    </m:oMath>
                  </a14:m>
                  <a:r>
                    <a:rPr lang="uk-UA" sz="2400" i="1">
                      <a:solidFill>
                        <a:srgbClr val="56667A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 </a:t>
                  </a:r>
                  <a:r>
                    <a:rPr lang="uk-UA" sz="2400">
                      <a:solidFill>
                        <a:srgbClr val="56667A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– площини, що перетинаються, а точки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</m:t>
                      </m:r>
                      <m:r>
                        <a:rPr lang="uk-UA" sz="24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𝐷</m:t>
                      </m:r>
                      <m:r>
                        <a:rPr lang="uk-UA" sz="24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, </m:t>
                      </m:r>
                      <m:r>
                        <a:rPr lang="en-US" sz="24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𝐸</m:t>
                      </m:r>
                    </m:oMath>
                  </a14:m>
                  <a:r>
                    <a:rPr lang="uk-UA" sz="2400">
                      <a:solidFill>
                        <a:srgbClr val="56667A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 належать обом площинам</a:t>
                  </a:r>
                  <a:endParaRPr lang="en-UA" sz="240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85" name="Rounded Rectangle 84">
                  <a:extLst>
                    <a:ext uri="{FF2B5EF4-FFF2-40B4-BE49-F238E27FC236}">
                      <a16:creationId xmlns:a16="http://schemas.microsoft.com/office/drawing/2014/main" id="{47B951A1-B06D-2D86-71B1-DED7C76C0075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37617" y="4872511"/>
                  <a:ext cx="5225942" cy="1613998"/>
                </a:xfrm>
                <a:prstGeom prst="roundRect">
                  <a:avLst>
                    <a:gd name="adj" fmla="val 5094"/>
                  </a:avLst>
                </a:prstGeom>
                <a:blipFill>
                  <a:blip r:embed="rId16"/>
                  <a:stretch>
                    <a:fillRect l="-1456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27BCEBFD-779D-C09F-2D5F-DF9E3F88C54A}"/>
                    </a:ext>
                  </a:extLst>
                </p:cNvPr>
                <p:cNvSpPr txBox="1"/>
                <p:nvPr/>
              </p:nvSpPr>
              <p:spPr>
                <a:xfrm>
                  <a:off x="4670522" y="1188050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𝛾</m:t>
                        </m:r>
                      </m:oMath>
                    </m:oMathPara>
                  </a14:m>
                  <a:endParaRPr lang="en-UA" sz="2400"/>
                </a:p>
              </p:txBody>
            </p:sp>
          </mc:Choice>
          <mc:Fallback>
            <p:sp>
              <p:nvSpPr>
                <p:cNvPr id="86" name="TextBox 85">
                  <a:extLst>
                    <a:ext uri="{FF2B5EF4-FFF2-40B4-BE49-F238E27FC236}">
                      <a16:creationId xmlns:a16="http://schemas.microsoft.com/office/drawing/2014/main" id="{27BCEBFD-779D-C09F-2D5F-DF9E3F88C54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70522" y="1188050"/>
                  <a:ext cx="436945" cy="461665"/>
                </a:xfrm>
                <a:prstGeom prst="rect">
                  <a:avLst/>
                </a:prstGeom>
                <a:blipFill>
                  <a:blip r:embed="rId17"/>
                  <a:stretch>
                    <a:fillRect b="-7895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89" name="Rounded Rectangle 88">
              <a:extLst>
                <a:ext uri="{FF2B5EF4-FFF2-40B4-BE49-F238E27FC236}">
                  <a16:creationId xmlns:a16="http://schemas.microsoft.com/office/drawing/2014/main" id="{30181B5C-3582-A6F9-6279-D47E025D6017}"/>
                </a:ext>
              </a:extLst>
            </p:cNvPr>
            <p:cNvSpPr/>
            <p:nvPr/>
          </p:nvSpPr>
          <p:spPr>
            <a:xfrm>
              <a:off x="1437617" y="100377"/>
              <a:ext cx="769492" cy="466074"/>
            </a:xfrm>
            <a:prstGeom prst="roundRect">
              <a:avLst>
                <a:gd name="adj" fmla="val 756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00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3.1</a:t>
              </a:r>
              <a:endParaRPr lang="en-UA" sz="200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grpSp>
        <p:nvGrpSpPr>
          <p:cNvPr id="136" name="Group 135">
            <a:extLst>
              <a:ext uri="{FF2B5EF4-FFF2-40B4-BE49-F238E27FC236}">
                <a16:creationId xmlns:a16="http://schemas.microsoft.com/office/drawing/2014/main" id="{FCD873B1-97C3-6121-F403-161922D2CA9C}"/>
              </a:ext>
            </a:extLst>
          </p:cNvPr>
          <p:cNvGrpSpPr/>
          <p:nvPr/>
        </p:nvGrpSpPr>
        <p:grpSpPr>
          <a:xfrm>
            <a:off x="7179987" y="100377"/>
            <a:ext cx="4861834" cy="6187624"/>
            <a:chOff x="7179987" y="100377"/>
            <a:chExt cx="4861834" cy="6187624"/>
          </a:xfrm>
        </p:grpSpPr>
        <p:sp>
          <p:nvSpPr>
            <p:cNvPr id="90" name="Rounded Rectangle 89">
              <a:extLst>
                <a:ext uri="{FF2B5EF4-FFF2-40B4-BE49-F238E27FC236}">
                  <a16:creationId xmlns:a16="http://schemas.microsoft.com/office/drawing/2014/main" id="{079E00CA-75F2-8FBA-DC4A-B27B7ACC1DEB}"/>
                </a:ext>
              </a:extLst>
            </p:cNvPr>
            <p:cNvSpPr/>
            <p:nvPr/>
          </p:nvSpPr>
          <p:spPr>
            <a:xfrm>
              <a:off x="7221389" y="100377"/>
              <a:ext cx="769492" cy="466074"/>
            </a:xfrm>
            <a:prstGeom prst="roundRect">
              <a:avLst>
                <a:gd name="adj" fmla="val 7566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00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3.2</a:t>
              </a:r>
              <a:endParaRPr lang="en-UA" sz="200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DF32E69C-56C9-183B-4185-FBFF40D0E8AC}"/>
                </a:ext>
              </a:extLst>
            </p:cNvPr>
            <p:cNvCxnSpPr>
              <a:cxnSpLocks/>
            </p:cNvCxnSpPr>
            <p:nvPr/>
          </p:nvCxnSpPr>
          <p:spPr>
            <a:xfrm>
              <a:off x="7590152" y="4500540"/>
              <a:ext cx="2872936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>
              <a:extLst>
                <a:ext uri="{FF2B5EF4-FFF2-40B4-BE49-F238E27FC236}">
                  <a16:creationId xmlns:a16="http://schemas.microsoft.com/office/drawing/2014/main" id="{349135FA-9B3E-4AEA-A20F-B42B55864DFB}"/>
                </a:ext>
              </a:extLst>
            </p:cNvPr>
            <p:cNvCxnSpPr>
              <a:cxnSpLocks/>
            </p:cNvCxnSpPr>
            <p:nvPr/>
          </p:nvCxnSpPr>
          <p:spPr>
            <a:xfrm>
              <a:off x="7584412" y="4502040"/>
              <a:ext cx="903842" cy="1331601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92724AD1-5B51-7F23-76C1-067B90AA671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88254" y="4499040"/>
              <a:ext cx="1981224" cy="1334601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>
              <a:extLst>
                <a:ext uri="{FF2B5EF4-FFF2-40B4-BE49-F238E27FC236}">
                  <a16:creationId xmlns:a16="http://schemas.microsoft.com/office/drawing/2014/main" id="{03D3A20A-0C8E-BE6C-8FA2-63882A2EFF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589060" y="2221068"/>
              <a:ext cx="899194" cy="228022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>
              <a:extLst>
                <a:ext uri="{FF2B5EF4-FFF2-40B4-BE49-F238E27FC236}">
                  <a16:creationId xmlns:a16="http://schemas.microsoft.com/office/drawing/2014/main" id="{2E5B139C-EECA-1876-B027-C4361BCC37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488254" y="2220318"/>
              <a:ext cx="0" cy="359082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>
              <a:extLst>
                <a:ext uri="{FF2B5EF4-FFF2-40B4-BE49-F238E27FC236}">
                  <a16:creationId xmlns:a16="http://schemas.microsoft.com/office/drawing/2014/main" id="{922601C6-093B-67E5-C584-4462C1A571C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8488254" y="2218819"/>
              <a:ext cx="1974834" cy="227872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3" name="Oval 112">
              <a:extLst>
                <a:ext uri="{FF2B5EF4-FFF2-40B4-BE49-F238E27FC236}">
                  <a16:creationId xmlns:a16="http://schemas.microsoft.com/office/drawing/2014/main" id="{BE365167-E2D4-DDB7-70C6-35392A14DD9E}"/>
                </a:ext>
              </a:extLst>
            </p:cNvPr>
            <p:cNvSpPr/>
            <p:nvPr/>
          </p:nvSpPr>
          <p:spPr>
            <a:xfrm>
              <a:off x="8431126" y="3187919"/>
              <a:ext cx="114257" cy="114257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p:sp>
          <p:nvSpPr>
            <p:cNvPr id="114" name="Oval 113">
              <a:extLst>
                <a:ext uri="{FF2B5EF4-FFF2-40B4-BE49-F238E27FC236}">
                  <a16:creationId xmlns:a16="http://schemas.microsoft.com/office/drawing/2014/main" id="{EBBE3F62-C4A4-F385-3D16-B1AF7FE79757}"/>
                </a:ext>
              </a:extLst>
            </p:cNvPr>
            <p:cNvSpPr/>
            <p:nvPr/>
          </p:nvSpPr>
          <p:spPr>
            <a:xfrm>
              <a:off x="9903047" y="3854754"/>
              <a:ext cx="114257" cy="114257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7" name="Rounded Rectangle 126">
                  <a:extLst>
                    <a:ext uri="{FF2B5EF4-FFF2-40B4-BE49-F238E27FC236}">
                      <a16:creationId xmlns:a16="http://schemas.microsoft.com/office/drawing/2014/main" id="{3C0E762E-4108-2846-CEB0-F1F42BA138A1}"/>
                    </a:ext>
                  </a:extLst>
                </p:cNvPr>
                <p:cNvSpPr/>
                <p:nvPr/>
              </p:nvSpPr>
              <p:spPr>
                <a:xfrm>
                  <a:off x="8182036" y="106213"/>
                  <a:ext cx="3859785" cy="1268490"/>
                </a:xfrm>
                <a:prstGeom prst="roundRect">
                  <a:avLst>
                    <a:gd name="adj" fmla="val 4382"/>
                  </a:avLst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just"/>
                  <a:r>
                    <a:rPr lang="uk-UA" sz="2400">
                      <a:solidFill>
                        <a:srgbClr val="56667A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Побудуйте точку перетину прямої</a:t>
                  </a:r>
                  <a:r>
                    <a:rPr lang="en-US" sz="2400">
                      <a:solidFill>
                        <a:srgbClr val="56667A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𝐴𝐵</m:t>
                      </m:r>
                    </m:oMath>
                  </a14:m>
                  <a:r>
                    <a:rPr lang="en-UA" sz="2400" i="1">
                      <a:solidFill>
                        <a:srgbClr val="56667A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 </a:t>
                  </a:r>
                  <a:r>
                    <a:rPr lang="uk-UA" sz="2400">
                      <a:solidFill>
                        <a:srgbClr val="56667A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і площини</a:t>
                  </a:r>
                  <a:r>
                    <a:rPr lang="uk-UA" sz="2400" i="1">
                      <a:solidFill>
                        <a:srgbClr val="56667A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56667A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𝑀𝐾𝑃</m:t>
                      </m:r>
                    </m:oMath>
                  </a14:m>
                  <a:endParaRPr lang="en-UA" sz="2400" i="1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mc:Choice>
          <mc:Fallback>
            <p:sp>
              <p:nvSpPr>
                <p:cNvPr id="127" name="Rounded Rectangle 126">
                  <a:extLst>
                    <a:ext uri="{FF2B5EF4-FFF2-40B4-BE49-F238E27FC236}">
                      <a16:creationId xmlns:a16="http://schemas.microsoft.com/office/drawing/2014/main" id="{3C0E762E-4108-2846-CEB0-F1F42BA138A1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182036" y="106213"/>
                  <a:ext cx="3859785" cy="1268490"/>
                </a:xfrm>
                <a:prstGeom prst="roundRect">
                  <a:avLst>
                    <a:gd name="adj" fmla="val 4382"/>
                  </a:avLst>
                </a:prstGeom>
                <a:blipFill>
                  <a:blip r:embed="rId18"/>
                  <a:stretch>
                    <a:fillRect l="-2295" t="-990" r="-1967" b="-6931"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8" name="TextBox 127">
                  <a:extLst>
                    <a:ext uri="{FF2B5EF4-FFF2-40B4-BE49-F238E27FC236}">
                      <a16:creationId xmlns:a16="http://schemas.microsoft.com/office/drawing/2014/main" id="{64B6A181-D34F-72D6-B53E-6CF74D1323CA}"/>
                    </a:ext>
                  </a:extLst>
                </p:cNvPr>
                <p:cNvSpPr txBox="1"/>
                <p:nvPr/>
              </p:nvSpPr>
              <p:spPr>
                <a:xfrm>
                  <a:off x="7179987" y="4506810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oMath>
                    </m:oMathPara>
                  </a14:m>
                  <a:endParaRPr lang="en-UA" sz="2400"/>
                </a:p>
              </p:txBody>
            </p:sp>
          </mc:Choice>
          <mc:Fallback>
            <p:sp>
              <p:nvSpPr>
                <p:cNvPr id="128" name="TextBox 127">
                  <a:extLst>
                    <a:ext uri="{FF2B5EF4-FFF2-40B4-BE49-F238E27FC236}">
                      <a16:creationId xmlns:a16="http://schemas.microsoft.com/office/drawing/2014/main" id="{64B6A181-D34F-72D6-B53E-6CF74D1323C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179987" y="4506810"/>
                  <a:ext cx="436945" cy="461665"/>
                </a:xfrm>
                <a:prstGeom prst="rect">
                  <a:avLst/>
                </a:prstGeom>
                <a:blipFill>
                  <a:blip r:embed="rId19"/>
                  <a:stretch>
                    <a:fillRect l="-2857" r="-2857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5FAD6A1C-6276-34A4-B267-0CFA5B7651A1}"/>
                    </a:ext>
                  </a:extLst>
                </p:cNvPr>
                <p:cNvSpPr txBox="1"/>
                <p:nvPr/>
              </p:nvSpPr>
              <p:spPr>
                <a:xfrm>
                  <a:off x="8212653" y="1777636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oMath>
                    </m:oMathPara>
                  </a14:m>
                  <a:endParaRPr lang="en-UA" sz="2400"/>
                </a:p>
              </p:txBody>
            </p:sp>
          </mc:Choice>
          <mc:Fallback>
            <p:sp>
              <p:nvSpPr>
                <p:cNvPr id="129" name="TextBox 128">
                  <a:extLst>
                    <a:ext uri="{FF2B5EF4-FFF2-40B4-BE49-F238E27FC236}">
                      <a16:creationId xmlns:a16="http://schemas.microsoft.com/office/drawing/2014/main" id="{5FAD6A1C-6276-34A4-B267-0CFA5B7651A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12653" y="1777636"/>
                  <a:ext cx="436945" cy="461665"/>
                </a:xfrm>
                <a:prstGeom prst="rect">
                  <a:avLst/>
                </a:prstGeom>
                <a:blipFill>
                  <a:blip r:embed="rId2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0" name="TextBox 129">
                  <a:extLst>
                    <a:ext uri="{FF2B5EF4-FFF2-40B4-BE49-F238E27FC236}">
                      <a16:creationId xmlns:a16="http://schemas.microsoft.com/office/drawing/2014/main" id="{A94C35BE-F003-3D7F-46A1-30DB0B9A50C1}"/>
                    </a:ext>
                  </a:extLst>
                </p:cNvPr>
                <p:cNvSpPr txBox="1"/>
                <p:nvPr/>
              </p:nvSpPr>
              <p:spPr>
                <a:xfrm>
                  <a:off x="10352744" y="4472588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𝐾</m:t>
                        </m:r>
                      </m:oMath>
                    </m:oMathPara>
                  </a14:m>
                  <a:endParaRPr lang="en-UA" sz="2400"/>
                </a:p>
              </p:txBody>
            </p:sp>
          </mc:Choice>
          <mc:Fallback>
            <p:sp>
              <p:nvSpPr>
                <p:cNvPr id="130" name="TextBox 129">
                  <a:extLst>
                    <a:ext uri="{FF2B5EF4-FFF2-40B4-BE49-F238E27FC236}">
                      <a16:creationId xmlns:a16="http://schemas.microsoft.com/office/drawing/2014/main" id="{A94C35BE-F003-3D7F-46A1-30DB0B9A50C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52744" y="4472588"/>
                  <a:ext cx="436945" cy="461665"/>
                </a:xfrm>
                <a:prstGeom prst="rect">
                  <a:avLst/>
                </a:prstGeom>
                <a:blipFill>
                  <a:blip r:embed="rId2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A8320DEB-266C-DF48-88FA-FF8DE45D449A}"/>
                    </a:ext>
                  </a:extLst>
                </p:cNvPr>
                <p:cNvSpPr txBox="1"/>
                <p:nvPr/>
              </p:nvSpPr>
              <p:spPr>
                <a:xfrm>
                  <a:off x="8256200" y="5826336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𝑃</m:t>
                        </m:r>
                      </m:oMath>
                    </m:oMathPara>
                  </a14:m>
                  <a:endParaRPr lang="en-UA" sz="2400"/>
                </a:p>
              </p:txBody>
            </p:sp>
          </mc:Choice>
          <mc:Fallback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A8320DEB-266C-DF48-88FA-FF8DE45D44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256200" y="5826336"/>
                  <a:ext cx="436945" cy="461665"/>
                </a:xfrm>
                <a:prstGeom prst="rect">
                  <a:avLst/>
                </a:prstGeom>
                <a:blipFill>
                  <a:blip r:embed="rId2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4EB93F66-DF77-C1E6-44BD-6F1C1A881B54}"/>
                    </a:ext>
                  </a:extLst>
                </p:cNvPr>
                <p:cNvSpPr txBox="1"/>
                <p:nvPr/>
              </p:nvSpPr>
              <p:spPr>
                <a:xfrm>
                  <a:off x="8084480" y="3163861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400"/>
                </a:p>
              </p:txBody>
            </p:sp>
          </mc:Choice>
          <mc:Fallback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4EB93F66-DF77-C1E6-44BD-6F1C1A881B5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084480" y="3163861"/>
                  <a:ext cx="436945" cy="461665"/>
                </a:xfrm>
                <a:prstGeom prst="rect">
                  <a:avLst/>
                </a:prstGeom>
                <a:blipFill>
                  <a:blip r:embed="rId2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8B569A2A-3344-1BA1-E684-CB5FC30E1C91}"/>
                    </a:ext>
                  </a:extLst>
                </p:cNvPr>
                <p:cNvSpPr txBox="1"/>
                <p:nvPr/>
              </p:nvSpPr>
              <p:spPr>
                <a:xfrm>
                  <a:off x="9562986" y="3832324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400"/>
                </a:p>
              </p:txBody>
            </p:sp>
          </mc:Choice>
          <mc:Fallback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8B569A2A-3344-1BA1-E684-CB5FC30E1C9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62986" y="3832324"/>
                  <a:ext cx="436945" cy="461665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35" name="Straight Connector 134">
            <a:extLst>
              <a:ext uri="{FF2B5EF4-FFF2-40B4-BE49-F238E27FC236}">
                <a16:creationId xmlns:a16="http://schemas.microsoft.com/office/drawing/2014/main" id="{E6F3C212-FCED-6F07-785B-62CC20B995C4}"/>
              </a:ext>
            </a:extLst>
          </p:cNvPr>
          <p:cNvCxnSpPr>
            <a:cxnSpLocks/>
          </p:cNvCxnSpPr>
          <p:nvPr/>
        </p:nvCxnSpPr>
        <p:spPr>
          <a:xfrm>
            <a:off x="6952429" y="0"/>
            <a:ext cx="0" cy="685800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21506BE-516E-F56F-46C8-6674CEDE86D5}"/>
              </a:ext>
            </a:extLst>
          </p:cNvPr>
          <p:cNvGrpSpPr/>
          <p:nvPr/>
        </p:nvGrpSpPr>
        <p:grpSpPr>
          <a:xfrm>
            <a:off x="682117" y="3945611"/>
            <a:ext cx="781580" cy="781580"/>
            <a:chOff x="1270464" y="3945611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A1A909-21DD-0156-2B80-CB2FA5F78DFE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D1D359D-0B34-0BAD-19E3-31C7ABEE6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918AC62-7A94-2AFE-B61F-BFD880488FB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27" action="ppaction://hlinksldjump"/>
            <a:extLst>
              <a:ext uri="{FF2B5EF4-FFF2-40B4-BE49-F238E27FC236}">
                <a16:creationId xmlns:a16="http://schemas.microsoft.com/office/drawing/2014/main" id="{7B2ED429-6392-ABCB-01A9-90BB38F81D89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8" name="Picture 57" descr="A grey gear with a number on it&#10;&#10;Description automatically generated with low confidence">
            <a:hlinkClick r:id="rId29" action="ppaction://hlinksldjump"/>
            <a:extLst>
              <a:ext uri="{FF2B5EF4-FFF2-40B4-BE49-F238E27FC236}">
                <a16:creationId xmlns:a16="http://schemas.microsoft.com/office/drawing/2014/main" id="{BF740F49-98DF-B82D-78D7-EA808F7565E5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1" name="Picture 60" descr="A picture containing symbol, circle, logo, graphics&#10;&#10;Description automatically generated">
            <a:hlinkClick r:id="rId31" action="ppaction://hlinksldjump"/>
            <a:extLst>
              <a:ext uri="{FF2B5EF4-FFF2-40B4-BE49-F238E27FC236}">
                <a16:creationId xmlns:a16="http://schemas.microsoft.com/office/drawing/2014/main" id="{867CA45E-510B-16B7-C369-BB41BFBE59B5}"/>
              </a:ext>
            </a:extLst>
          </p:cNvPr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2" name="Picture 61" descr="A black and white image of a book&#10;&#10;Description automatically generated with low confidence">
            <a:hlinkClick r:id="rId33" action="ppaction://hlinksldjump"/>
            <a:extLst>
              <a:ext uri="{FF2B5EF4-FFF2-40B4-BE49-F238E27FC236}">
                <a16:creationId xmlns:a16="http://schemas.microsoft.com/office/drawing/2014/main" id="{889205CD-7225-8D56-357A-D226F9CE4489}"/>
              </a:ext>
            </a:extLst>
          </p:cNvPr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4" name="Picture 63" descr="A grey line drawing of a desk lamp and pencils&#10;&#10;Description automatically generated with low confidence">
            <a:hlinkClick r:id="rId35" action="ppaction://hlinksldjump"/>
            <a:extLst>
              <a:ext uri="{FF2B5EF4-FFF2-40B4-BE49-F238E27FC236}">
                <a16:creationId xmlns:a16="http://schemas.microsoft.com/office/drawing/2014/main" id="{388E91E0-F4F3-2FE5-F072-744EACC23129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6" name="Picture 65">
            <a:hlinkClick r:id="rId37" action="ppaction://hlinksldjump"/>
            <a:extLst>
              <a:ext uri="{FF2B5EF4-FFF2-40B4-BE49-F238E27FC236}">
                <a16:creationId xmlns:a16="http://schemas.microsoft.com/office/drawing/2014/main" id="{12A63012-8CD1-73F8-C3E0-7E719C2D627F}"/>
              </a:ext>
            </a:extLst>
          </p:cNvPr>
          <p:cNvPicPr>
            <a:picLocks noChangeAspect="1"/>
          </p:cNvPicPr>
          <p:nvPr/>
        </p:nvPicPr>
        <p:blipFill>
          <a:blip r:embed="rId3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5722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FA2E8DF-5D17-CEA2-9F37-C50302F1654C}"/>
              </a:ext>
            </a:extLst>
          </p:cNvPr>
          <p:cNvGrpSpPr/>
          <p:nvPr/>
        </p:nvGrpSpPr>
        <p:grpSpPr>
          <a:xfrm>
            <a:off x="85515" y="1223408"/>
            <a:ext cx="781580" cy="781580"/>
            <a:chOff x="1270461" y="1223408"/>
            <a:chExt cx="781580" cy="78158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E038F-C9CD-242C-55D7-73B313AC285B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F9724CE-1AF6-D2D2-B8E8-0D5BE919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F437E8-238B-51C0-E605-E75ADB868720}"/>
              </a:ext>
            </a:extLst>
          </p:cNvPr>
          <p:cNvSpPr/>
          <p:nvPr/>
        </p:nvSpPr>
        <p:spPr>
          <a:xfrm>
            <a:off x="1243014" y="155195"/>
            <a:ext cx="10672762" cy="115043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може стілець з різною довжиною</a:t>
            </a:r>
            <a:r>
              <a:rPr lang="en-US" sz="320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320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трьох ніжок не хитатись?</a:t>
            </a:r>
            <a:endParaRPr lang="en-UA" sz="3200" i="1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5E4741B-7DBC-71A3-746B-F8391E708773}"/>
              </a:ext>
            </a:extLst>
          </p:cNvPr>
          <p:cNvSpPr/>
          <p:nvPr/>
        </p:nvSpPr>
        <p:spPr>
          <a:xfrm>
            <a:off x="1243014" y="1555593"/>
            <a:ext cx="10672762" cy="115043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Чому штатив для камери має три ніжки?</a:t>
            </a:r>
            <a:endParaRPr lang="en-UA" sz="3200" i="1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EBEA9BFE-EF5B-1E23-E686-307EC29A5F5C}"/>
              </a:ext>
            </a:extLst>
          </p:cNvPr>
          <p:cNvSpPr/>
          <p:nvPr/>
        </p:nvSpPr>
        <p:spPr>
          <a:xfrm>
            <a:off x="1243014" y="2955991"/>
            <a:ext cx="10672762" cy="1150431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що таке площина. Наведіть приклади площин у вашій кімнаті.</a:t>
            </a:r>
            <a:endParaRPr lang="en-UA" sz="3200" i="1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D408F0B6-BF30-C465-FDA9-B0C0E5C99F58}"/>
              </a:ext>
            </a:extLst>
          </p:cNvPr>
          <p:cNvSpPr/>
          <p:nvPr/>
        </p:nvSpPr>
        <p:spPr>
          <a:xfrm>
            <a:off x="1633540" y="4527690"/>
            <a:ext cx="3195635" cy="1838681"/>
          </a:xfrm>
          <a:prstGeom prst="roundRect">
            <a:avLst>
              <a:gd name="adj" fmla="val 69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Прочитайте ці записи:</a:t>
            </a:r>
            <a:endParaRPr lang="en-UA" sz="3200" i="1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7EBE6CFF-5BF6-E3FA-24BB-535E9F0B5EA0}"/>
                  </a:ext>
                </a:extLst>
              </p:cNvPr>
              <p:cNvSpPr/>
              <p:nvPr/>
            </p:nvSpPr>
            <p:spPr>
              <a:xfrm>
                <a:off x="6078802" y="4527691"/>
                <a:ext cx="2407276" cy="781580"/>
              </a:xfrm>
              <a:prstGeom prst="roundRect">
                <a:avLst>
                  <a:gd name="adj" fmla="val 853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670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</m:t>
                      </m:r>
                      <m:r>
                        <a:rPr lang="en-US" sz="3200" b="0" i="1" smtClean="0">
                          <a:solidFill>
                            <a:srgbClr val="FF67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∈</m:t>
                      </m:r>
                      <m:r>
                        <a:rPr lang="en-US" sz="3200" b="0" i="1" smtClean="0">
                          <a:solidFill>
                            <a:srgbClr val="FF67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𝛽</m:t>
                      </m:r>
                    </m:oMath>
                  </m:oMathPara>
                </a14:m>
                <a:endParaRPr lang="en-UA" sz="3200" i="1">
                  <a:solidFill>
                    <a:srgbClr val="FF67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37" name="Rounded Rectangle 36">
                <a:extLst>
                  <a:ext uri="{FF2B5EF4-FFF2-40B4-BE49-F238E27FC236}">
                    <a16:creationId xmlns:a16="http://schemas.microsoft.com/office/drawing/2014/main" id="{7EBE6CFF-5BF6-E3FA-24BB-535E9F0B5EA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8802" y="4527691"/>
                <a:ext cx="2407276" cy="781580"/>
              </a:xfrm>
              <a:prstGeom prst="roundRect">
                <a:avLst>
                  <a:gd name="adj" fmla="val 8531"/>
                </a:avLst>
              </a:prstGeom>
              <a:blipFill>
                <a:blip r:embed="rId10"/>
                <a:stretch>
                  <a:fillRect b="-31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Rounded Rectangle 37">
            <a:extLst>
              <a:ext uri="{FF2B5EF4-FFF2-40B4-BE49-F238E27FC236}">
                <a16:creationId xmlns:a16="http://schemas.microsoft.com/office/drawing/2014/main" id="{5C83CA7E-E9BF-F254-8B2F-A1D55D770569}"/>
              </a:ext>
            </a:extLst>
          </p:cNvPr>
          <p:cNvSpPr/>
          <p:nvPr/>
        </p:nvSpPr>
        <p:spPr>
          <a:xfrm>
            <a:off x="5101300" y="4527691"/>
            <a:ext cx="781580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320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81CB229C-DA0B-1B67-5DA4-E862FB3FB6B8}"/>
                  </a:ext>
                </a:extLst>
              </p:cNvPr>
              <p:cNvSpPr/>
              <p:nvPr/>
            </p:nvSpPr>
            <p:spPr>
              <a:xfrm>
                <a:off x="6078801" y="5584792"/>
                <a:ext cx="2407277" cy="781580"/>
              </a:xfrm>
              <a:prstGeom prst="roundRect">
                <a:avLst>
                  <a:gd name="adj" fmla="val 853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67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rgbClr val="FF67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rgbClr val="FF67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𝛽</m:t>
                      </m:r>
                      <m:r>
                        <a:rPr lang="en-US" sz="3200" b="0" i="1" smtClean="0">
                          <a:solidFill>
                            <a:srgbClr val="FF67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rgbClr val="FF67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𝑀𝑁</m:t>
                      </m:r>
                    </m:oMath>
                  </m:oMathPara>
                </a14:m>
                <a:endParaRPr lang="en-UA" sz="3200" i="1">
                  <a:solidFill>
                    <a:srgbClr val="FF67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39" name="Rounded Rectangle 38">
                <a:extLst>
                  <a:ext uri="{FF2B5EF4-FFF2-40B4-BE49-F238E27FC236}">
                    <a16:creationId xmlns:a16="http://schemas.microsoft.com/office/drawing/2014/main" id="{81CB229C-DA0B-1B67-5DA4-E862FB3FB6B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8801" y="5584792"/>
                <a:ext cx="2407277" cy="781580"/>
              </a:xfrm>
              <a:prstGeom prst="roundRect">
                <a:avLst>
                  <a:gd name="adj" fmla="val 8531"/>
                </a:avLst>
              </a:prstGeom>
              <a:blipFill>
                <a:blip r:embed="rId11"/>
                <a:stretch>
                  <a:fillRect l="-1571" b="-476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3E52869B-1A58-9BD3-48EE-968CEEC456D4}"/>
              </a:ext>
            </a:extLst>
          </p:cNvPr>
          <p:cNvSpPr/>
          <p:nvPr/>
        </p:nvSpPr>
        <p:spPr>
          <a:xfrm>
            <a:off x="5101300" y="5584792"/>
            <a:ext cx="781580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320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8E48DD21-1641-8774-073A-A0ABD6253B6E}"/>
                  </a:ext>
                </a:extLst>
              </p:cNvPr>
              <p:cNvSpPr/>
              <p:nvPr/>
            </p:nvSpPr>
            <p:spPr>
              <a:xfrm>
                <a:off x="9697642" y="4520827"/>
                <a:ext cx="2218134" cy="781580"/>
              </a:xfrm>
              <a:prstGeom prst="roundRect">
                <a:avLst>
                  <a:gd name="adj" fmla="val 853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6700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𝑘</m:t>
                      </m:r>
                      <m:r>
                        <a:rPr lang="en-US" sz="3200" b="0" i="1" smtClean="0">
                          <a:solidFill>
                            <a:srgbClr val="FF67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⊄</m:t>
                      </m:r>
                      <m:r>
                        <a:rPr lang="en-US" sz="3200" b="0" i="1" smtClean="0">
                          <a:solidFill>
                            <a:srgbClr val="FF67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𝛾</m:t>
                      </m:r>
                    </m:oMath>
                  </m:oMathPara>
                </a14:m>
                <a:endParaRPr lang="en-UA" sz="3200" i="1">
                  <a:solidFill>
                    <a:srgbClr val="FF67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41" name="Rounded Rectangle 40">
                <a:extLst>
                  <a:ext uri="{FF2B5EF4-FFF2-40B4-BE49-F238E27FC236}">
                    <a16:creationId xmlns:a16="http://schemas.microsoft.com/office/drawing/2014/main" id="{8E48DD21-1641-8774-073A-A0ABD6253B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7642" y="4520827"/>
                <a:ext cx="2218134" cy="781580"/>
              </a:xfrm>
              <a:prstGeom prst="roundRect">
                <a:avLst>
                  <a:gd name="adj" fmla="val 8531"/>
                </a:avLst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08229590-5D1A-2EAB-6D47-D3616C7806CC}"/>
              </a:ext>
            </a:extLst>
          </p:cNvPr>
          <p:cNvSpPr/>
          <p:nvPr/>
        </p:nvSpPr>
        <p:spPr>
          <a:xfrm>
            <a:off x="8720140" y="4520827"/>
            <a:ext cx="781580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320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0FC01570-39D8-FF87-0EAE-E4C9121CD0C8}"/>
                  </a:ext>
                </a:extLst>
              </p:cNvPr>
              <p:cNvSpPr/>
              <p:nvPr/>
            </p:nvSpPr>
            <p:spPr>
              <a:xfrm>
                <a:off x="9697641" y="5584792"/>
                <a:ext cx="2218135" cy="781580"/>
              </a:xfrm>
              <a:prstGeom prst="roundRect">
                <a:avLst>
                  <a:gd name="adj" fmla="val 853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rgbClr val="FF67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𝐿</m:t>
                      </m:r>
                      <m:r>
                        <a:rPr lang="en-US" sz="3200" b="0" i="1" smtClean="0">
                          <a:solidFill>
                            <a:srgbClr val="FF67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∈</m:t>
                      </m:r>
                      <m:r>
                        <a:rPr lang="en-US" sz="3200" b="0" i="1" smtClean="0">
                          <a:solidFill>
                            <a:srgbClr val="FF67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𝐴𝐵</m:t>
                      </m:r>
                    </m:oMath>
                  </m:oMathPara>
                </a14:m>
                <a:endParaRPr lang="en-UA" sz="3200" i="1">
                  <a:solidFill>
                    <a:srgbClr val="FF6700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43" name="Rounded Rectangle 42">
                <a:extLst>
                  <a:ext uri="{FF2B5EF4-FFF2-40B4-BE49-F238E27FC236}">
                    <a16:creationId xmlns:a16="http://schemas.microsoft.com/office/drawing/2014/main" id="{0FC01570-39D8-FF87-0EAE-E4C9121CD0C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97641" y="5584792"/>
                <a:ext cx="2218135" cy="781580"/>
              </a:xfrm>
              <a:prstGeom prst="roundRect">
                <a:avLst>
                  <a:gd name="adj" fmla="val 8531"/>
                </a:avLst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39A6582E-8A18-7181-0EC0-7458ECEFA683}"/>
              </a:ext>
            </a:extLst>
          </p:cNvPr>
          <p:cNvSpPr/>
          <p:nvPr/>
        </p:nvSpPr>
        <p:spPr>
          <a:xfrm>
            <a:off x="8720140" y="5584792"/>
            <a:ext cx="781580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A" sz="320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rId24" action="ppaction://hlinksldjump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1" name="Picture 70">
            <a:hlinkClick r:id="rId26" action="ppaction://hlinksldjump"/>
            <a:extLst>
              <a:ext uri="{FF2B5EF4-FFF2-40B4-BE49-F238E27FC236}">
                <a16:creationId xmlns:a16="http://schemas.microsoft.com/office/drawing/2014/main" id="{B815601E-AEF7-B57B-97F4-DB297A3C3CB9}"/>
              </a:ext>
            </a:extLst>
          </p:cNvPr>
          <p:cNvPicPr>
            <a:picLocks noChangeAspect="1"/>
          </p:cNvPicPr>
          <p:nvPr/>
        </p:nvPicPr>
        <p:blipFill>
          <a:blip r:embed="rId2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EA375-A556-B408-8DF0-44E73B12BED2}"/>
              </a:ext>
            </a:extLst>
          </p:cNvPr>
          <p:cNvGrpSpPr/>
          <p:nvPr/>
        </p:nvGrpSpPr>
        <p:grpSpPr>
          <a:xfrm>
            <a:off x="87183" y="4853012"/>
            <a:ext cx="781580" cy="781580"/>
            <a:chOff x="1270461" y="4853012"/>
            <a:chExt cx="781580" cy="7815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54F89AE-3B4E-7A95-4CE0-A79248D8BDC8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6" name="Picture 3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EED1A37-C8E3-A681-5FE0-AAC52846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9A7DBF-F51D-E42A-764E-C814D737337B}"/>
              </a:ext>
            </a:extLst>
          </p:cNvPr>
          <p:cNvGrpSpPr/>
          <p:nvPr/>
        </p:nvGrpSpPr>
        <p:grpSpPr>
          <a:xfrm>
            <a:off x="117465" y="3038210"/>
            <a:ext cx="781580" cy="781580"/>
            <a:chOff x="1300743" y="3038210"/>
            <a:chExt cx="781580" cy="7815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4D3149D-FC29-F515-24D4-B005DA243AAC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9" name="Picture 3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21F7501-1976-BE6D-F570-234215689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4E9327-13B9-44F8-30FA-2566FA2ED053}"/>
              </a:ext>
            </a:extLst>
          </p:cNvPr>
          <p:cNvGrpSpPr/>
          <p:nvPr/>
        </p:nvGrpSpPr>
        <p:grpSpPr>
          <a:xfrm>
            <a:off x="87186" y="3945611"/>
            <a:ext cx="781580" cy="781580"/>
            <a:chOff x="1270464" y="3945611"/>
            <a:chExt cx="781580" cy="78158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D57EF67-3430-E105-3A4C-03BDAEB521E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2" name="Picture 4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1287CD6-4BC0-6DC6-4EB1-43DB14FEA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561D6D-FD8E-1E3A-ACD6-1D954667F903}"/>
              </a:ext>
            </a:extLst>
          </p:cNvPr>
          <p:cNvGrpSpPr/>
          <p:nvPr/>
        </p:nvGrpSpPr>
        <p:grpSpPr>
          <a:xfrm>
            <a:off x="87186" y="2130809"/>
            <a:ext cx="781580" cy="781580"/>
            <a:chOff x="1270464" y="2130809"/>
            <a:chExt cx="781580" cy="78158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1EB842B-6A27-C4B2-C1D0-31B967A4C42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5" name="Picture 4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34414CE-55CF-E8DA-0980-8B2A263D7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E41E3A-DAD5-34A8-5377-1D1238D0234F}"/>
              </a:ext>
            </a:extLst>
          </p:cNvPr>
          <p:cNvGrpSpPr/>
          <p:nvPr/>
        </p:nvGrpSpPr>
        <p:grpSpPr>
          <a:xfrm>
            <a:off x="87186" y="247959"/>
            <a:ext cx="781580" cy="781580"/>
            <a:chOff x="1270464" y="247959"/>
            <a:chExt cx="781580" cy="78158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BA79672-1BE8-3EFA-B4EA-1499DC1BE6F9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8" name="Picture 4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E59A028-348C-0D86-352D-B67B17338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1CAD63-D56A-B6DB-1D66-1B033B5BB81B}"/>
              </a:ext>
            </a:extLst>
          </p:cNvPr>
          <p:cNvGrpSpPr/>
          <p:nvPr/>
        </p:nvGrpSpPr>
        <p:grpSpPr>
          <a:xfrm>
            <a:off x="87183" y="1223408"/>
            <a:ext cx="781580" cy="781580"/>
            <a:chOff x="1270461" y="1223408"/>
            <a:chExt cx="781580" cy="78158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DB8E28D-96A6-8271-8251-97BE48C591F2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C824AE6-7D5B-011B-7E2E-735785DE6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9258EE-2B05-4F1F-2330-FAD5C51A0AB4}"/>
              </a:ext>
            </a:extLst>
          </p:cNvPr>
          <p:cNvGrpSpPr/>
          <p:nvPr/>
        </p:nvGrpSpPr>
        <p:grpSpPr>
          <a:xfrm>
            <a:off x="682114" y="5760413"/>
            <a:ext cx="781580" cy="781580"/>
            <a:chOff x="1270461" y="5760413"/>
            <a:chExt cx="781580" cy="7815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70E8A9-A9E6-2E45-6DFC-DF7984C4D5CA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1" name="Picture 5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9D2581D-19AD-99AC-3186-725D4D09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1859001-7529-A55F-8ED9-F755C57C30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28F72-4C61-513D-10D2-5F4B4166FD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6" name="Picture 5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FD0A5DFF-4B37-800E-0043-6218FE15B3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57" name="Picture 5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DFF1185F-943F-5891-D028-B881FE93CD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58" name="Picture 5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B1D91-2FAE-5934-77D9-0AB6B6A26F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59" name="Picture 5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F328740-98E2-A171-3C04-7CD5476FB8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1" name="Picture 60">
            <a:hlinkClick r:id="rId20" action="ppaction://hlinksldjump"/>
            <a:extLst>
              <a:ext uri="{FF2B5EF4-FFF2-40B4-BE49-F238E27FC236}">
                <a16:creationId xmlns:a16="http://schemas.microsoft.com/office/drawing/2014/main" id="{26E3560F-417B-8F47-1DC2-F2573B52BC59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8EBE159-F087-0BE9-9DCE-C21E231C867D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8D91E90-AC73-5E6B-4E0C-248EE3206605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</a:t>
            </a:r>
            <a:r>
              <a:rPr lang="cs-CZ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 (вивчити аксіоми).</a:t>
            </a:r>
          </a:p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№1.4; 1.20; 1.31; 1.44</a:t>
            </a:r>
            <a:endParaRPr lang="en-UA" sz="320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AE18EF-C608-C15C-5E4A-3EA3202D2390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297869-1730-E86A-2F98-E78E984ACD7E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</a:t>
            </a:r>
            <a:r>
              <a:rPr lang="cs-CZ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§</a:t>
            </a:r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 п.27-28 (вивчити аксіоми).</a:t>
            </a:r>
          </a:p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27.3; 27.4; 27.5; </a:t>
            </a:r>
            <a:endParaRPr lang="en-UA" sz="320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7718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138536" y="2422810"/>
            <a:ext cx="8120269" cy="2012379"/>
          </a:xfrm>
          <a:prstGeom prst="roundRect">
            <a:avLst>
              <a:gd name="adj" fmla="val 105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0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Основні поняття та аксіоми стереометрії</a:t>
            </a:r>
            <a:endParaRPr lang="en-UA" sz="400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01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21.04.2024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B69C453-5E39-52A3-B7C9-9AE1BA5E13F4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631EEA38-5AC4-0B58-D9AC-01B22D7A2598}"/>
              </a:ext>
            </a:extLst>
          </p:cNvPr>
          <p:cNvSpPr/>
          <p:nvPr/>
        </p:nvSpPr>
        <p:spPr>
          <a:xfrm>
            <a:off x="1651945" y="153062"/>
            <a:ext cx="4444055" cy="495005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Планіметрія</a:t>
            </a:r>
            <a:endParaRPr lang="en-UA" sz="3200" i="1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riangle 1">
            <a:extLst>
              <a:ext uri="{FF2B5EF4-FFF2-40B4-BE49-F238E27FC236}">
                <a16:creationId xmlns:a16="http://schemas.microsoft.com/office/drawing/2014/main" id="{8B530A95-FCB9-0C4E-2FE7-43358F144044}"/>
              </a:ext>
            </a:extLst>
          </p:cNvPr>
          <p:cNvSpPr/>
          <p:nvPr/>
        </p:nvSpPr>
        <p:spPr>
          <a:xfrm>
            <a:off x="1320640" y="4302088"/>
            <a:ext cx="999379" cy="1342173"/>
          </a:xfrm>
          <a:prstGeom prst="triangle">
            <a:avLst>
              <a:gd name="adj" fmla="val 20487"/>
            </a:avLst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C744F26-8C98-F516-7619-4CF2F2BC4D41}"/>
              </a:ext>
            </a:extLst>
          </p:cNvPr>
          <p:cNvSpPr/>
          <p:nvPr/>
        </p:nvSpPr>
        <p:spPr>
          <a:xfrm>
            <a:off x="2658026" y="3932827"/>
            <a:ext cx="1197708" cy="1197708"/>
          </a:xfrm>
          <a:prstGeom prst="ellipse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1CD-0F6C-7506-11E0-E451C2AABB52}"/>
              </a:ext>
            </a:extLst>
          </p:cNvPr>
          <p:cNvSpPr/>
          <p:nvPr/>
        </p:nvSpPr>
        <p:spPr>
          <a:xfrm>
            <a:off x="4481067" y="4309782"/>
            <a:ext cx="1326783" cy="1326783"/>
          </a:xfrm>
          <a:prstGeom prst="rect">
            <a:avLst/>
          </a:prstGeom>
          <a:noFill/>
          <a:ln w="2857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C8B6D15-95A4-A8F3-221E-9305DD232427}"/>
              </a:ext>
            </a:extLst>
          </p:cNvPr>
          <p:cNvSpPr/>
          <p:nvPr/>
        </p:nvSpPr>
        <p:spPr>
          <a:xfrm>
            <a:off x="7025276" y="153062"/>
            <a:ext cx="5017903" cy="495005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Стереометрія</a:t>
            </a:r>
            <a:endParaRPr lang="en-UA" sz="320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65798CE7-C60A-A51A-0E80-8EAC25698779}"/>
              </a:ext>
            </a:extLst>
          </p:cNvPr>
          <p:cNvGrpSpPr/>
          <p:nvPr/>
        </p:nvGrpSpPr>
        <p:grpSpPr>
          <a:xfrm>
            <a:off x="8758668" y="3883419"/>
            <a:ext cx="1197710" cy="1197708"/>
            <a:chOff x="3909663" y="1650514"/>
            <a:chExt cx="3556976" cy="3556971"/>
          </a:xfrm>
        </p:grpSpPr>
        <p:sp>
          <p:nvSpPr>
            <p:cNvPr id="32" name="Дуга 43">
              <a:extLst>
                <a:ext uri="{FF2B5EF4-FFF2-40B4-BE49-F238E27FC236}">
                  <a16:creationId xmlns:a16="http://schemas.microsoft.com/office/drawing/2014/main" id="{56CBC2F9-3AA7-B9F4-F18A-79DFC080D9E0}"/>
                </a:ext>
              </a:extLst>
            </p:cNvPr>
            <p:cNvSpPr/>
            <p:nvPr/>
          </p:nvSpPr>
          <p:spPr>
            <a:xfrm rot="5400000" flipV="1">
              <a:off x="4827728" y="1650510"/>
              <a:ext cx="1720850" cy="3556973"/>
            </a:xfrm>
            <a:prstGeom prst="arc">
              <a:avLst>
                <a:gd name="adj1" fmla="val 5327255"/>
                <a:gd name="adj2" fmla="val 16199992"/>
              </a:avLst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3" name="Овал 42">
              <a:extLst>
                <a:ext uri="{FF2B5EF4-FFF2-40B4-BE49-F238E27FC236}">
                  <a16:creationId xmlns:a16="http://schemas.microsoft.com/office/drawing/2014/main" id="{AEE40BB4-388B-541C-2507-173CA98F44BD}"/>
                </a:ext>
              </a:extLst>
            </p:cNvPr>
            <p:cNvSpPr/>
            <p:nvPr/>
          </p:nvSpPr>
          <p:spPr>
            <a:xfrm>
              <a:off x="3909666" y="1650514"/>
              <a:ext cx="3556970" cy="3556971"/>
            </a:xfrm>
            <a:prstGeom prst="ellipse">
              <a:avLst/>
            </a:prstGeom>
            <a:noFill/>
            <a:ln w="28575" cap="flat" cmpd="sng" algn="ctr">
              <a:solidFill>
                <a:schemeClr val="bg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4" name="Дуга 44">
              <a:extLst>
                <a:ext uri="{FF2B5EF4-FFF2-40B4-BE49-F238E27FC236}">
                  <a16:creationId xmlns:a16="http://schemas.microsoft.com/office/drawing/2014/main" id="{A9926F1B-710F-B06C-86CA-A05F3132E01E}"/>
                </a:ext>
              </a:extLst>
            </p:cNvPr>
            <p:cNvSpPr/>
            <p:nvPr/>
          </p:nvSpPr>
          <p:spPr>
            <a:xfrm rot="16200000">
              <a:off x="4827725" y="1651293"/>
              <a:ext cx="1720850" cy="3556973"/>
            </a:xfrm>
            <a:prstGeom prst="arc">
              <a:avLst>
                <a:gd name="adj1" fmla="val 5327255"/>
                <a:gd name="adj2" fmla="val 16199992"/>
              </a:avLst>
            </a:prstGeom>
            <a:ln w="28575" cap="rnd">
              <a:solidFill>
                <a:schemeClr val="bg1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8F5F5FD-E4E0-AFAF-25E1-292485B184A7}"/>
                </a:ext>
              </a:extLst>
            </p:cNvPr>
            <p:cNvSpPr/>
            <p:nvPr/>
          </p:nvSpPr>
          <p:spPr>
            <a:xfrm>
              <a:off x="5648807" y="3377852"/>
              <a:ext cx="102295" cy="102295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B18549F-BE0F-AA3F-DA80-61C60DDA525A}"/>
              </a:ext>
            </a:extLst>
          </p:cNvPr>
          <p:cNvGrpSpPr/>
          <p:nvPr/>
        </p:nvGrpSpPr>
        <p:grpSpPr>
          <a:xfrm>
            <a:off x="6829299" y="4225720"/>
            <a:ext cx="1496460" cy="1304993"/>
            <a:chOff x="676369" y="2161042"/>
            <a:chExt cx="4729927" cy="4124748"/>
          </a:xfrm>
        </p:grpSpPr>
        <p:cxnSp>
          <p:nvCxnSpPr>
            <p:cNvPr id="38" name="Пряма сполучна лінія 8">
              <a:extLst>
                <a:ext uri="{FF2B5EF4-FFF2-40B4-BE49-F238E27FC236}">
                  <a16:creationId xmlns:a16="http://schemas.microsoft.com/office/drawing/2014/main" id="{218AC552-74E5-E0F1-E2F4-9E9920C82A04}"/>
                </a:ext>
              </a:extLst>
            </p:cNvPr>
            <p:cNvCxnSpPr>
              <a:cxnSpLocks/>
            </p:cNvCxnSpPr>
            <p:nvPr/>
          </p:nvCxnSpPr>
          <p:spPr>
            <a:xfrm>
              <a:off x="676369" y="4716258"/>
              <a:ext cx="1071033" cy="156953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Пряма сполучна лінія 9">
              <a:extLst>
                <a:ext uri="{FF2B5EF4-FFF2-40B4-BE49-F238E27FC236}">
                  <a16:creationId xmlns:a16="http://schemas.microsoft.com/office/drawing/2014/main" id="{E13F12E0-90BB-81D3-E1AD-35F46AA962E2}"/>
                </a:ext>
              </a:extLst>
            </p:cNvPr>
            <p:cNvCxnSpPr>
              <a:cxnSpLocks/>
            </p:cNvCxnSpPr>
            <p:nvPr/>
          </p:nvCxnSpPr>
          <p:spPr>
            <a:xfrm>
              <a:off x="676369" y="4716257"/>
              <a:ext cx="4728633" cy="5494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Пряма сполучна лінія 10">
              <a:extLst>
                <a:ext uri="{FF2B5EF4-FFF2-40B4-BE49-F238E27FC236}">
                  <a16:creationId xmlns:a16="http://schemas.microsoft.com/office/drawing/2014/main" id="{08734BA0-30DD-E429-4AF1-5FC168C27B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47402" y="4771197"/>
              <a:ext cx="3657600" cy="151047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Пряма сполучна лінія 11">
              <a:extLst>
                <a:ext uri="{FF2B5EF4-FFF2-40B4-BE49-F238E27FC236}">
                  <a16:creationId xmlns:a16="http://schemas.microsoft.com/office/drawing/2014/main" id="{5807934D-0397-910F-A147-E6C5D34B4FD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76369" y="2167344"/>
              <a:ext cx="2027766" cy="254278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Пряма сполучна лінія 12">
              <a:extLst>
                <a:ext uri="{FF2B5EF4-FFF2-40B4-BE49-F238E27FC236}">
                  <a16:creationId xmlns:a16="http://schemas.microsoft.com/office/drawing/2014/main" id="{E7512EAD-0BF3-B2E8-28F3-EF5C1C652285}"/>
                </a:ext>
              </a:extLst>
            </p:cNvPr>
            <p:cNvCxnSpPr>
              <a:cxnSpLocks/>
            </p:cNvCxnSpPr>
            <p:nvPr/>
          </p:nvCxnSpPr>
          <p:spPr>
            <a:xfrm>
              <a:off x="2704135" y="2161042"/>
              <a:ext cx="2700867" cy="261050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 сполучна лінія 13">
              <a:extLst>
                <a:ext uri="{FF2B5EF4-FFF2-40B4-BE49-F238E27FC236}">
                  <a16:creationId xmlns:a16="http://schemas.microsoft.com/office/drawing/2014/main" id="{2824FDD2-8334-BC7F-3A11-4A253459A68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747402" y="2172631"/>
              <a:ext cx="956734" cy="407403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Пряма сполучна лінія 15">
              <a:extLst>
                <a:ext uri="{FF2B5EF4-FFF2-40B4-BE49-F238E27FC236}">
                  <a16:creationId xmlns:a16="http://schemas.microsoft.com/office/drawing/2014/main" id="{7897AE64-A46F-845B-55DC-2C7503370D8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70277" y="2161042"/>
              <a:ext cx="36447" cy="3136876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Пряма сполучна лінія 16">
              <a:extLst>
                <a:ext uri="{FF2B5EF4-FFF2-40B4-BE49-F238E27FC236}">
                  <a16:creationId xmlns:a16="http://schemas.microsoft.com/office/drawing/2014/main" id="{682C3F6E-E55A-3EDF-2AD5-7001985AB8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298669" y="4766059"/>
              <a:ext cx="4107627" cy="828396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Пряма сполучна лінія 17">
              <a:extLst>
                <a:ext uri="{FF2B5EF4-FFF2-40B4-BE49-F238E27FC236}">
                  <a16:creationId xmlns:a16="http://schemas.microsoft.com/office/drawing/2014/main" id="{A8070215-E26D-94ED-14CB-A552F009C901}"/>
                </a:ext>
              </a:extLst>
            </p:cNvPr>
            <p:cNvCxnSpPr>
              <a:cxnSpLocks/>
            </p:cNvCxnSpPr>
            <p:nvPr/>
          </p:nvCxnSpPr>
          <p:spPr>
            <a:xfrm>
              <a:off x="679048" y="4721713"/>
              <a:ext cx="2820954" cy="841091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FC3586A-4C82-BCA3-C549-618CD5C54EE9}"/>
              </a:ext>
            </a:extLst>
          </p:cNvPr>
          <p:cNvGrpSpPr/>
          <p:nvPr/>
        </p:nvGrpSpPr>
        <p:grpSpPr>
          <a:xfrm>
            <a:off x="10524052" y="4257332"/>
            <a:ext cx="1498830" cy="1383386"/>
            <a:chOff x="6619478" y="1022055"/>
            <a:chExt cx="4294094" cy="3963351"/>
          </a:xfrm>
        </p:grpSpPr>
        <p:cxnSp>
          <p:nvCxnSpPr>
            <p:cNvPr id="48" name="Пряма сполучна лінія 42">
              <a:extLst>
                <a:ext uri="{FF2B5EF4-FFF2-40B4-BE49-F238E27FC236}">
                  <a16:creationId xmlns:a16="http://schemas.microsoft.com/office/drawing/2014/main" id="{F050DB57-C4A4-24BB-271F-695E81FAB4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19478" y="1874314"/>
              <a:ext cx="0" cy="311109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Пряма сполучна лінія 25">
              <a:extLst>
                <a:ext uri="{FF2B5EF4-FFF2-40B4-BE49-F238E27FC236}">
                  <a16:creationId xmlns:a16="http://schemas.microsoft.com/office/drawing/2014/main" id="{81C6BA5D-F275-536D-640C-F67EC62D848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9479" y="4133147"/>
              <a:ext cx="1178784" cy="852259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 сполучна лінія 28">
              <a:extLst>
                <a:ext uri="{FF2B5EF4-FFF2-40B4-BE49-F238E27FC236}">
                  <a16:creationId xmlns:a16="http://schemas.microsoft.com/office/drawing/2014/main" id="{C4A6DE12-E26C-9E76-883E-85388426CC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798264" y="4133147"/>
              <a:ext cx="3115308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Пряма сполучна лінія 31">
              <a:extLst>
                <a:ext uri="{FF2B5EF4-FFF2-40B4-BE49-F238E27FC236}">
                  <a16:creationId xmlns:a16="http://schemas.microsoft.com/office/drawing/2014/main" id="{9023FA68-E6BD-6B58-64F7-B4828C94F70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798263" y="1022055"/>
              <a:ext cx="0" cy="3111093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 сполучна лінія 32">
              <a:extLst>
                <a:ext uri="{FF2B5EF4-FFF2-40B4-BE49-F238E27FC236}">
                  <a16:creationId xmlns:a16="http://schemas.microsoft.com/office/drawing/2014/main" id="{BB3255B8-E0C7-4216-6233-2C3011F0A5C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19478" y="4985406"/>
              <a:ext cx="3115308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 сполучна лінія 34">
              <a:extLst>
                <a:ext uri="{FF2B5EF4-FFF2-40B4-BE49-F238E27FC236}">
                  <a16:creationId xmlns:a16="http://schemas.microsoft.com/office/drawing/2014/main" id="{66693610-944D-5FE6-5B53-4A3A660D5B8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734786" y="4133147"/>
              <a:ext cx="1178786" cy="852259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4" name="Групувати 36">
              <a:extLst>
                <a:ext uri="{FF2B5EF4-FFF2-40B4-BE49-F238E27FC236}">
                  <a16:creationId xmlns:a16="http://schemas.microsoft.com/office/drawing/2014/main" id="{881B7B77-5C23-5067-6CFA-B15CE13F1F6A}"/>
                </a:ext>
              </a:extLst>
            </p:cNvPr>
            <p:cNvGrpSpPr/>
            <p:nvPr/>
          </p:nvGrpSpPr>
          <p:grpSpPr>
            <a:xfrm>
              <a:off x="6619478" y="1022055"/>
              <a:ext cx="4294094" cy="852259"/>
              <a:chOff x="6836361" y="3361981"/>
              <a:chExt cx="3354119" cy="581025"/>
            </a:xfrm>
          </p:grpSpPr>
          <p:cxnSp>
            <p:nvCxnSpPr>
              <p:cNvPr id="57" name="Пряма сполучна лінія 37">
                <a:extLst>
                  <a:ext uri="{FF2B5EF4-FFF2-40B4-BE49-F238E27FC236}">
                    <a16:creationId xmlns:a16="http://schemas.microsoft.com/office/drawing/2014/main" id="{B888A647-2BBA-CDB2-A406-0713882644D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757111" y="3361981"/>
                <a:ext cx="2433369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Пряма сполучна лінія 38">
                <a:extLst>
                  <a:ext uri="{FF2B5EF4-FFF2-40B4-BE49-F238E27FC236}">
                    <a16:creationId xmlns:a16="http://schemas.microsoft.com/office/drawing/2014/main" id="{67B2490F-FDE3-D5DB-693A-1F47E5E62D9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836361" y="3943006"/>
                <a:ext cx="2433369" cy="0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Пряма сполучна лінія 39">
                <a:extLst>
                  <a:ext uri="{FF2B5EF4-FFF2-40B4-BE49-F238E27FC236}">
                    <a16:creationId xmlns:a16="http://schemas.microsoft.com/office/drawing/2014/main" id="{3676352E-D3F9-47E7-1518-25C87592264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6836362" y="3361981"/>
                <a:ext cx="920749" cy="581025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Пряма сполучна лінія 40">
                <a:extLst>
                  <a:ext uri="{FF2B5EF4-FFF2-40B4-BE49-F238E27FC236}">
                    <a16:creationId xmlns:a16="http://schemas.microsoft.com/office/drawing/2014/main" id="{D1626D49-923D-93D7-F8E0-7914B279263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9269730" y="3361981"/>
                <a:ext cx="920750" cy="581025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55" name="Пряма сполучна лінія 41">
              <a:extLst>
                <a:ext uri="{FF2B5EF4-FFF2-40B4-BE49-F238E27FC236}">
                  <a16:creationId xmlns:a16="http://schemas.microsoft.com/office/drawing/2014/main" id="{81DEECB3-EDF9-A4F4-87FB-D76D79DFA5A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13572" y="1022055"/>
              <a:ext cx="0" cy="311109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 сполучна лінія 43">
              <a:extLst>
                <a:ext uri="{FF2B5EF4-FFF2-40B4-BE49-F238E27FC236}">
                  <a16:creationId xmlns:a16="http://schemas.microsoft.com/office/drawing/2014/main" id="{66822C6B-7C1F-A581-2DC4-A78E97480BC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34786" y="1874314"/>
              <a:ext cx="0" cy="3109371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14E2823E-31C0-3963-63A2-99137A4073B3}"/>
              </a:ext>
            </a:extLst>
          </p:cNvPr>
          <p:cNvSpPr/>
          <p:nvPr/>
        </p:nvSpPr>
        <p:spPr>
          <a:xfrm>
            <a:off x="1083365" y="1114996"/>
            <a:ext cx="5012635" cy="2463092"/>
          </a:xfrm>
          <a:prstGeom prst="roundRect">
            <a:avLst>
              <a:gd name="adj" fmla="val 2852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 Same Side Corner Rectangle 12">
            <a:extLst>
              <a:ext uri="{FF2B5EF4-FFF2-40B4-BE49-F238E27FC236}">
                <a16:creationId xmlns:a16="http://schemas.microsoft.com/office/drawing/2014/main" id="{023644CF-8780-8100-42BA-B0139CF2474C}"/>
              </a:ext>
            </a:extLst>
          </p:cNvPr>
          <p:cNvSpPr/>
          <p:nvPr/>
        </p:nvSpPr>
        <p:spPr>
          <a:xfrm>
            <a:off x="1599251" y="6090406"/>
            <a:ext cx="10012178" cy="767593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Усі аксіоми, означення, теореми, властивості, які ви знаєте з планіметрії, виконуються також і в стереометрії</a:t>
            </a:r>
            <a:endParaRPr lang="en-UA" sz="2400">
              <a:solidFill>
                <a:srgbClr val="42465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BEA27E4-442E-E7F7-843E-9A1351314FC7}"/>
              </a:ext>
            </a:extLst>
          </p:cNvPr>
          <p:cNvSpPr txBox="1"/>
          <p:nvPr/>
        </p:nvSpPr>
        <p:spPr>
          <a:xfrm>
            <a:off x="2212212" y="1121594"/>
            <a:ext cx="2972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Основні поняття</a:t>
            </a:r>
            <a:endParaRPr lang="en-UA" sz="24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575A9C42-BCEC-000F-208B-09F0A0056C8F}"/>
              </a:ext>
            </a:extLst>
          </p:cNvPr>
          <p:cNvSpPr/>
          <p:nvPr/>
        </p:nvSpPr>
        <p:spPr>
          <a:xfrm>
            <a:off x="7030544" y="1114281"/>
            <a:ext cx="5012635" cy="2463092"/>
          </a:xfrm>
          <a:prstGeom prst="roundRect">
            <a:avLst>
              <a:gd name="adj" fmla="val 2852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073E86-0C63-D239-3F42-C1CBD978E343}"/>
              </a:ext>
            </a:extLst>
          </p:cNvPr>
          <p:cNvSpPr txBox="1"/>
          <p:nvPr/>
        </p:nvSpPr>
        <p:spPr>
          <a:xfrm>
            <a:off x="8281726" y="1138753"/>
            <a:ext cx="29571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Основні поняття</a:t>
            </a:r>
            <a:endParaRPr lang="en-UA" sz="24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130C08C-0CE7-7536-26EA-3AC980397C6E}"/>
              </a:ext>
            </a:extLst>
          </p:cNvPr>
          <p:cNvSpPr/>
          <p:nvPr/>
        </p:nvSpPr>
        <p:spPr>
          <a:xfrm>
            <a:off x="1599251" y="2445493"/>
            <a:ext cx="71719" cy="71719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A225EC0-D203-E44B-F509-35359D65DDD1}"/>
              </a:ext>
            </a:extLst>
          </p:cNvPr>
          <p:cNvSpPr txBox="1"/>
          <p:nvPr/>
        </p:nvSpPr>
        <p:spPr>
          <a:xfrm>
            <a:off x="1195577" y="2826086"/>
            <a:ext cx="1138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Точка</a:t>
            </a:r>
            <a:endParaRPr lang="en-UA" sz="24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78E3BAC0-7B19-3030-F4B3-2FAD78D2651C}"/>
              </a:ext>
            </a:extLst>
          </p:cNvPr>
          <p:cNvCxnSpPr>
            <a:cxnSpLocks/>
          </p:cNvCxnSpPr>
          <p:nvPr/>
        </p:nvCxnSpPr>
        <p:spPr>
          <a:xfrm>
            <a:off x="3325512" y="2464828"/>
            <a:ext cx="198195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506FD839-7ECE-F910-9EEA-A3D3A5EB59CE}"/>
              </a:ext>
            </a:extLst>
          </p:cNvPr>
          <p:cNvSpPr txBox="1"/>
          <p:nvPr/>
        </p:nvSpPr>
        <p:spPr>
          <a:xfrm>
            <a:off x="3484836" y="2820880"/>
            <a:ext cx="15783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Пряма</a:t>
            </a:r>
            <a:endParaRPr lang="en-UA" sz="24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99EA5FD4-0AB9-4375-5B76-1A872B72264C}"/>
              </a:ext>
            </a:extLst>
          </p:cNvPr>
          <p:cNvSpPr/>
          <p:nvPr/>
        </p:nvSpPr>
        <p:spPr>
          <a:xfrm>
            <a:off x="7415967" y="2455200"/>
            <a:ext cx="71719" cy="71719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0A5AF4A9-712A-4E71-0A8A-8C1CB5DF3107}"/>
              </a:ext>
            </a:extLst>
          </p:cNvPr>
          <p:cNvSpPr txBox="1"/>
          <p:nvPr/>
        </p:nvSpPr>
        <p:spPr>
          <a:xfrm>
            <a:off x="7025276" y="2927410"/>
            <a:ext cx="11389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Точка</a:t>
            </a:r>
            <a:endParaRPr lang="en-UA" sz="24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D606A1D-3EAB-6E94-0FC5-F10D4B6535FB}"/>
              </a:ext>
            </a:extLst>
          </p:cNvPr>
          <p:cNvCxnSpPr>
            <a:cxnSpLocks/>
          </p:cNvCxnSpPr>
          <p:nvPr/>
        </p:nvCxnSpPr>
        <p:spPr>
          <a:xfrm>
            <a:off x="8345228" y="2464828"/>
            <a:ext cx="1184423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037B83F5-ACA9-278D-3EC9-73EB18F6AC8D}"/>
              </a:ext>
            </a:extLst>
          </p:cNvPr>
          <p:cNvSpPr txBox="1"/>
          <p:nvPr/>
        </p:nvSpPr>
        <p:spPr>
          <a:xfrm>
            <a:off x="8207870" y="2922204"/>
            <a:ext cx="138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Пряма</a:t>
            </a:r>
            <a:endParaRPr lang="en-UA" sz="24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AA7290E9-7ECA-31BC-1B4B-A2623853339C}"/>
              </a:ext>
            </a:extLst>
          </p:cNvPr>
          <p:cNvGrpSpPr/>
          <p:nvPr/>
        </p:nvGrpSpPr>
        <p:grpSpPr>
          <a:xfrm>
            <a:off x="9882731" y="1600418"/>
            <a:ext cx="2083723" cy="1151178"/>
            <a:chOff x="1757466" y="2277822"/>
            <a:chExt cx="2609882" cy="1441861"/>
          </a:xfrm>
        </p:grpSpPr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C5E19AA0-B7CF-68A2-158D-4F70B02E40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757466" y="2277822"/>
              <a:ext cx="627925" cy="1441861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A263CB7-5E16-47CE-8F78-3FE3728F39B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39423" y="2277822"/>
              <a:ext cx="627925" cy="1441861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61EC3FE-DAA6-9484-11DF-449BBA4B248B}"/>
                </a:ext>
              </a:extLst>
            </p:cNvPr>
            <p:cNvCxnSpPr>
              <a:cxnSpLocks/>
            </p:cNvCxnSpPr>
            <p:nvPr/>
          </p:nvCxnSpPr>
          <p:spPr>
            <a:xfrm>
              <a:off x="2385391" y="2280754"/>
              <a:ext cx="1981957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846E15B4-C7F5-5DD6-EF21-B98688AC2C96}"/>
                </a:ext>
              </a:extLst>
            </p:cNvPr>
            <p:cNvCxnSpPr>
              <a:cxnSpLocks/>
            </p:cNvCxnSpPr>
            <p:nvPr/>
          </p:nvCxnSpPr>
          <p:spPr>
            <a:xfrm>
              <a:off x="1757466" y="3719683"/>
              <a:ext cx="1981957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567CF3E0-033E-58B3-16BE-FED055F3BDD7}"/>
              </a:ext>
            </a:extLst>
          </p:cNvPr>
          <p:cNvSpPr txBox="1"/>
          <p:nvPr/>
        </p:nvSpPr>
        <p:spPr>
          <a:xfrm>
            <a:off x="9957636" y="2925857"/>
            <a:ext cx="1939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Площина</a:t>
            </a:r>
            <a:endParaRPr lang="en-UA" sz="24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828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  <p:bldP spid="5" grpId="0" animBg="1"/>
      <p:bldP spid="7" grpId="0" animBg="1"/>
      <p:bldP spid="6" grpId="0" animBg="1"/>
      <p:bldP spid="11" grpId="0" animBg="1"/>
      <p:bldP spid="13" grpId="0" animBg="1"/>
      <p:bldP spid="14" grpId="0"/>
      <p:bldP spid="15" grpId="0" animBg="1"/>
      <p:bldP spid="16" grpId="0"/>
      <p:bldP spid="18" grpId="0" animBg="1"/>
      <p:bldP spid="20" grpId="0"/>
      <p:bldP spid="22" grpId="0"/>
      <p:bldP spid="23" grpId="0" animBg="1"/>
      <p:bldP spid="24" grpId="0"/>
      <p:bldP spid="26" grpId="0"/>
      <p:bldP spid="6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781E8D45-6704-DFFE-A91E-1CAA15CB9498}"/>
              </a:ext>
            </a:extLst>
          </p:cNvPr>
          <p:cNvGrpSpPr/>
          <p:nvPr/>
        </p:nvGrpSpPr>
        <p:grpSpPr>
          <a:xfrm>
            <a:off x="80012" y="4853012"/>
            <a:ext cx="781580" cy="781580"/>
            <a:chOff x="1270461" y="4853012"/>
            <a:chExt cx="781580" cy="78158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76B7F1B-132D-74CB-2A2D-FDA0BAEDE5D4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20" name="Picture 1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D2A4D43-7643-B94C-8D69-C78AD951C7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696085F-EA67-7A2C-28B3-AD46BDBD8F48}"/>
              </a:ext>
            </a:extLst>
          </p:cNvPr>
          <p:cNvGrpSpPr/>
          <p:nvPr/>
        </p:nvGrpSpPr>
        <p:grpSpPr>
          <a:xfrm>
            <a:off x="110294" y="3038210"/>
            <a:ext cx="781580" cy="781580"/>
            <a:chOff x="1300743" y="3038210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DDFDF703-B9D2-AD4B-D137-5D5AEEFD4E3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4DDF4E4-0E5F-AF12-A24C-44E61EE70A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6CD6C7A1-E291-B74C-7704-59786775DDF3}"/>
              </a:ext>
            </a:extLst>
          </p:cNvPr>
          <p:cNvGrpSpPr/>
          <p:nvPr/>
        </p:nvGrpSpPr>
        <p:grpSpPr>
          <a:xfrm>
            <a:off x="80015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273F568-CF62-CA26-BB42-7E94F2705FAB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99A3754-FCE9-6663-A549-D607930C47F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E10CC54-CCED-D127-2A0A-99A72A01B5ED}"/>
              </a:ext>
            </a:extLst>
          </p:cNvPr>
          <p:cNvGrpSpPr/>
          <p:nvPr/>
        </p:nvGrpSpPr>
        <p:grpSpPr>
          <a:xfrm>
            <a:off x="80015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C2D07A0D-418A-C8B0-9752-B8087DBD559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B014990-D4A3-E3CC-A138-00F0F48D21A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0A09F11-C371-4DCA-43F5-CD18D9FE71D6}"/>
              </a:ext>
            </a:extLst>
          </p:cNvPr>
          <p:cNvGrpSpPr/>
          <p:nvPr/>
        </p:nvGrpSpPr>
        <p:grpSpPr>
          <a:xfrm>
            <a:off x="80012" y="5760413"/>
            <a:ext cx="781580" cy="781580"/>
            <a:chOff x="1270461" y="5760413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8326ED1E-F7B9-4F1F-CE53-0A56DF859018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4FAC338F-A3FD-09A3-1799-9E540918F4F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C05B1EBE-BB14-DF18-976A-8ED5658091FF}"/>
              </a:ext>
            </a:extLst>
          </p:cNvPr>
          <p:cNvGrpSpPr/>
          <p:nvPr/>
        </p:nvGrpSpPr>
        <p:grpSpPr>
          <a:xfrm>
            <a:off x="80012" y="1223408"/>
            <a:ext cx="781580" cy="781580"/>
            <a:chOff x="1270461" y="1223408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9645DA5-A5D6-3E79-03CC-5714C856E841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4243E3F2-DE17-DC6D-E764-C6970BD25B8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5A741114-A565-16D0-3840-FA92EEEEF380}"/>
              </a:ext>
            </a:extLst>
          </p:cNvPr>
          <p:cNvSpPr/>
          <p:nvPr/>
        </p:nvSpPr>
        <p:spPr>
          <a:xfrm>
            <a:off x="4240696" y="0"/>
            <a:ext cx="4943061" cy="622852"/>
          </a:xfrm>
          <a:prstGeom prst="round2SameRect">
            <a:avLst>
              <a:gd name="adj1" fmla="val 0"/>
              <a:gd name="adj2" fmla="val 99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Аксіоми стереометрії</a:t>
            </a:r>
            <a:endParaRPr lang="en-UA" sz="320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793307E-B5C1-37E9-C3B8-C3F5A81810A1}"/>
              </a:ext>
            </a:extLst>
          </p:cNvPr>
          <p:cNvSpPr/>
          <p:nvPr/>
        </p:nvSpPr>
        <p:spPr>
          <a:xfrm>
            <a:off x="1236890" y="1475720"/>
            <a:ext cx="585972" cy="69288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С1</a:t>
            </a:r>
            <a:endParaRPr lang="en-UA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D6E23C6-F0AB-8418-1B93-C068A3B09607}"/>
              </a:ext>
            </a:extLst>
          </p:cNvPr>
          <p:cNvSpPr/>
          <p:nvPr/>
        </p:nvSpPr>
        <p:spPr>
          <a:xfrm>
            <a:off x="1083365" y="1146298"/>
            <a:ext cx="5267739" cy="5577361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A586678-651F-6397-88AE-94342485025B}"/>
              </a:ext>
            </a:extLst>
          </p:cNvPr>
          <p:cNvCxnSpPr>
            <a:cxnSpLocks/>
          </p:cNvCxnSpPr>
          <p:nvPr/>
        </p:nvCxnSpPr>
        <p:spPr>
          <a:xfrm flipV="1">
            <a:off x="1994585" y="2063179"/>
            <a:ext cx="663519" cy="152359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1CA96246-43A9-C694-BF5D-C95EB75FA537}"/>
              </a:ext>
            </a:extLst>
          </p:cNvPr>
          <p:cNvCxnSpPr>
            <a:cxnSpLocks/>
          </p:cNvCxnSpPr>
          <p:nvPr/>
        </p:nvCxnSpPr>
        <p:spPr>
          <a:xfrm>
            <a:off x="2008768" y="3586773"/>
            <a:ext cx="253447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7D71946-7AB6-BC81-2B44-7CE85AD77D2E}"/>
                  </a:ext>
                </a:extLst>
              </p:cNvPr>
              <p:cNvSpPr txBox="1"/>
              <p:nvPr/>
            </p:nvSpPr>
            <p:spPr>
              <a:xfrm>
                <a:off x="2064245" y="3059086"/>
                <a:ext cx="607527" cy="471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A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07D71946-7AB6-BC81-2B44-7CE85AD77D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4245" y="3059086"/>
                <a:ext cx="607527" cy="47140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Group 13">
            <a:extLst>
              <a:ext uri="{FF2B5EF4-FFF2-40B4-BE49-F238E27FC236}">
                <a16:creationId xmlns:a16="http://schemas.microsoft.com/office/drawing/2014/main" id="{0E114110-E675-7B36-83C6-19CF66C3E4BA}"/>
              </a:ext>
            </a:extLst>
          </p:cNvPr>
          <p:cNvGrpSpPr/>
          <p:nvPr/>
        </p:nvGrpSpPr>
        <p:grpSpPr>
          <a:xfrm>
            <a:off x="3210960" y="2148326"/>
            <a:ext cx="688060" cy="641898"/>
            <a:chOff x="2896690" y="2291377"/>
            <a:chExt cx="494866" cy="461665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743ADD1-5AC5-2F4D-5F7E-FA429C1887BC}"/>
                </a:ext>
              </a:extLst>
            </p:cNvPr>
            <p:cNvSpPr/>
            <p:nvPr/>
          </p:nvSpPr>
          <p:spPr>
            <a:xfrm>
              <a:off x="2896690" y="2607169"/>
              <a:ext cx="71719" cy="71719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562C619-64BF-5DDA-D0EA-5F0758A66317}"/>
                    </a:ext>
                  </a:extLst>
                </p:cNvPr>
                <p:cNvSpPr txBox="1"/>
                <p:nvPr/>
              </p:nvSpPr>
              <p:spPr>
                <a:xfrm>
                  <a:off x="2954611" y="2291377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400"/>
                </a:p>
              </p:txBody>
            </p:sp>
          </mc:Choice>
          <mc:Fallback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562C619-64BF-5DDA-D0EA-5F0758A6631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54611" y="2291377"/>
                  <a:ext cx="436945" cy="461665"/>
                </a:xfrm>
                <a:prstGeom prst="rect">
                  <a:avLst/>
                </a:prstGeom>
                <a:blipFill>
                  <a:blip r:embed="rId1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B50A983-F6DE-26CC-42C9-60C4D86DD9DD}"/>
              </a:ext>
            </a:extLst>
          </p:cNvPr>
          <p:cNvGrpSpPr/>
          <p:nvPr/>
        </p:nvGrpSpPr>
        <p:grpSpPr>
          <a:xfrm>
            <a:off x="1406243" y="2504027"/>
            <a:ext cx="816749" cy="641898"/>
            <a:chOff x="1298057" y="3149019"/>
            <a:chExt cx="484927" cy="461665"/>
          </a:xfrm>
        </p:grpSpPr>
        <p:sp>
          <p:nvSpPr>
            <p:cNvPr id="33" name="Oval 32">
              <a:extLst>
                <a:ext uri="{FF2B5EF4-FFF2-40B4-BE49-F238E27FC236}">
                  <a16:creationId xmlns:a16="http://schemas.microsoft.com/office/drawing/2014/main" id="{6EBC495B-3230-AE62-0D29-AEE8CF303220}"/>
                </a:ext>
              </a:extLst>
            </p:cNvPr>
            <p:cNvSpPr/>
            <p:nvPr/>
          </p:nvSpPr>
          <p:spPr>
            <a:xfrm>
              <a:off x="1298057" y="3425055"/>
              <a:ext cx="71719" cy="71719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2B381987-B9C6-363A-7F11-111BA7763D4B}"/>
                    </a:ext>
                  </a:extLst>
                </p:cNvPr>
                <p:cNvSpPr txBox="1"/>
                <p:nvPr/>
              </p:nvSpPr>
              <p:spPr>
                <a:xfrm>
                  <a:off x="1346039" y="3149019"/>
                  <a:ext cx="436945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400"/>
                </a:p>
              </p:txBody>
            </p:sp>
          </mc:Choice>
          <mc:Fallback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2B381987-B9C6-363A-7F11-111BA7763D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46039" y="3149019"/>
                  <a:ext cx="436945" cy="461665"/>
                </a:xfrm>
                <a:prstGeom prst="rect">
                  <a:avLst/>
                </a:prstGeom>
                <a:blipFill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7696149-FC19-D467-EDF7-8AD0840D386C}"/>
                  </a:ext>
                </a:extLst>
              </p:cNvPr>
              <p:cNvSpPr txBox="1"/>
              <p:nvPr/>
            </p:nvSpPr>
            <p:spPr>
              <a:xfrm>
                <a:off x="4448909" y="3942238"/>
                <a:ext cx="1741953" cy="471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A7696149-FC19-D467-EDF7-8AD0840D38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909" y="3942238"/>
                <a:ext cx="1741953" cy="471409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2F779C1-48C5-5693-7534-582F0D28E7FE}"/>
                  </a:ext>
                </a:extLst>
              </p:cNvPr>
              <p:cNvSpPr txBox="1"/>
              <p:nvPr/>
            </p:nvSpPr>
            <p:spPr>
              <a:xfrm>
                <a:off x="4448908" y="4307571"/>
                <a:ext cx="1741953" cy="471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∉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E2F779C1-48C5-5693-7534-582F0D28E7F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48908" y="4307571"/>
                <a:ext cx="1741953" cy="471409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>
            <a:extLst>
              <a:ext uri="{FF2B5EF4-FFF2-40B4-BE49-F238E27FC236}">
                <a16:creationId xmlns:a16="http://schemas.microsoft.com/office/drawing/2014/main" id="{54B8B43F-C51B-7541-0338-CC721FFFEDEB}"/>
              </a:ext>
            </a:extLst>
          </p:cNvPr>
          <p:cNvSpPr txBox="1"/>
          <p:nvPr/>
        </p:nvSpPr>
        <p:spPr>
          <a:xfrm>
            <a:off x="1837110" y="3782774"/>
            <a:ext cx="1670547" cy="408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Площина</a:t>
            </a:r>
            <a:endParaRPr lang="en-UA" sz="20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8" name="Arc 37">
            <a:extLst>
              <a:ext uri="{FF2B5EF4-FFF2-40B4-BE49-F238E27FC236}">
                <a16:creationId xmlns:a16="http://schemas.microsoft.com/office/drawing/2014/main" id="{59B1DB75-853A-D297-933A-DC9391F92D47}"/>
              </a:ext>
            </a:extLst>
          </p:cNvPr>
          <p:cNvSpPr/>
          <p:nvPr/>
        </p:nvSpPr>
        <p:spPr>
          <a:xfrm rot="4744130">
            <a:off x="2918557" y="3311920"/>
            <a:ext cx="721012" cy="721012"/>
          </a:xfrm>
          <a:prstGeom prst="arc">
            <a:avLst>
              <a:gd name="adj1" fmla="val 16908209"/>
              <a:gd name="adj2" fmla="val 502556"/>
            </a:avLst>
          </a:prstGeom>
          <a:ln w="12700" cap="rnd">
            <a:solidFill>
              <a:schemeClr val="bg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F6BC6A20-E7A4-C122-80D9-F74154628A0E}"/>
              </a:ext>
            </a:extLst>
          </p:cNvPr>
          <p:cNvSpPr/>
          <p:nvPr/>
        </p:nvSpPr>
        <p:spPr>
          <a:xfrm>
            <a:off x="7104249" y="1842324"/>
            <a:ext cx="4386994" cy="2405816"/>
          </a:xfrm>
          <a:custGeom>
            <a:avLst/>
            <a:gdLst>
              <a:gd name="connsiteX0" fmla="*/ 0 w 2173356"/>
              <a:gd name="connsiteY0" fmla="*/ 633887 h 1267773"/>
              <a:gd name="connsiteX1" fmla="*/ 1086678 w 2173356"/>
              <a:gd name="connsiteY1" fmla="*/ 0 h 1267773"/>
              <a:gd name="connsiteX2" fmla="*/ 2173356 w 2173356"/>
              <a:gd name="connsiteY2" fmla="*/ 633887 h 1267773"/>
              <a:gd name="connsiteX3" fmla="*/ 1086678 w 2173356"/>
              <a:gd name="connsiteY3" fmla="*/ 1267774 h 1267773"/>
              <a:gd name="connsiteX4" fmla="*/ 0 w 2173356"/>
              <a:gd name="connsiteY4" fmla="*/ 633887 h 1267773"/>
              <a:gd name="connsiteX0" fmla="*/ 97357 w 2270713"/>
              <a:gd name="connsiteY0" fmla="*/ 633887 h 1336146"/>
              <a:gd name="connsiteX1" fmla="*/ 1184035 w 2270713"/>
              <a:gd name="connsiteY1" fmla="*/ 0 h 1336146"/>
              <a:gd name="connsiteX2" fmla="*/ 2270713 w 2270713"/>
              <a:gd name="connsiteY2" fmla="*/ 633887 h 1336146"/>
              <a:gd name="connsiteX3" fmla="*/ 1184035 w 2270713"/>
              <a:gd name="connsiteY3" fmla="*/ 1267774 h 1336146"/>
              <a:gd name="connsiteX4" fmla="*/ 175291 w 2270713"/>
              <a:gd name="connsiteY4" fmla="*/ 1247341 h 1336146"/>
              <a:gd name="connsiteX5" fmla="*/ 97357 w 2270713"/>
              <a:gd name="connsiteY5" fmla="*/ 633887 h 1336146"/>
              <a:gd name="connsiteX0" fmla="*/ 96315 w 2269671"/>
              <a:gd name="connsiteY0" fmla="*/ 539544 h 1241803"/>
              <a:gd name="connsiteX1" fmla="*/ 1168479 w 2269671"/>
              <a:gd name="connsiteY1" fmla="*/ 0 h 1241803"/>
              <a:gd name="connsiteX2" fmla="*/ 2269671 w 2269671"/>
              <a:gd name="connsiteY2" fmla="*/ 539544 h 1241803"/>
              <a:gd name="connsiteX3" fmla="*/ 1182993 w 2269671"/>
              <a:gd name="connsiteY3" fmla="*/ 1173431 h 1241803"/>
              <a:gd name="connsiteX4" fmla="*/ 174249 w 2269671"/>
              <a:gd name="connsiteY4" fmla="*/ 1152998 h 1241803"/>
              <a:gd name="connsiteX5" fmla="*/ 96315 w 2269671"/>
              <a:gd name="connsiteY5" fmla="*/ 539544 h 1241803"/>
              <a:gd name="connsiteX0" fmla="*/ 96315 w 2288662"/>
              <a:gd name="connsiteY0" fmla="*/ 550041 h 1252300"/>
              <a:gd name="connsiteX1" fmla="*/ 1168479 w 2288662"/>
              <a:gd name="connsiteY1" fmla="*/ 10497 h 1252300"/>
              <a:gd name="connsiteX2" fmla="*/ 1799850 w 2288662"/>
              <a:gd name="connsiteY2" fmla="*/ 220065 h 1252300"/>
              <a:gd name="connsiteX3" fmla="*/ 2269671 w 2288662"/>
              <a:gd name="connsiteY3" fmla="*/ 550041 h 1252300"/>
              <a:gd name="connsiteX4" fmla="*/ 1182993 w 2288662"/>
              <a:gd name="connsiteY4" fmla="*/ 1183928 h 1252300"/>
              <a:gd name="connsiteX5" fmla="*/ 174249 w 2288662"/>
              <a:gd name="connsiteY5" fmla="*/ 1163495 h 1252300"/>
              <a:gd name="connsiteX6" fmla="*/ 96315 w 2288662"/>
              <a:gd name="connsiteY6" fmla="*/ 550041 h 1252300"/>
              <a:gd name="connsiteX0" fmla="*/ 75606 w 2267953"/>
              <a:gd name="connsiteY0" fmla="*/ 550041 h 1243739"/>
              <a:gd name="connsiteX1" fmla="*/ 1147770 w 2267953"/>
              <a:gd name="connsiteY1" fmla="*/ 10497 h 1243739"/>
              <a:gd name="connsiteX2" fmla="*/ 1779141 w 2267953"/>
              <a:gd name="connsiteY2" fmla="*/ 220065 h 1243739"/>
              <a:gd name="connsiteX3" fmla="*/ 2248962 w 2267953"/>
              <a:gd name="connsiteY3" fmla="*/ 550041 h 1243739"/>
              <a:gd name="connsiteX4" fmla="*/ 1162284 w 2267953"/>
              <a:gd name="connsiteY4" fmla="*/ 1183928 h 1243739"/>
              <a:gd name="connsiteX5" fmla="*/ 207820 w 2267953"/>
              <a:gd name="connsiteY5" fmla="*/ 1145401 h 1243739"/>
              <a:gd name="connsiteX6" fmla="*/ 75606 w 2267953"/>
              <a:gd name="connsiteY6" fmla="*/ 550041 h 1243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67953" h="1243739">
                <a:moveTo>
                  <a:pt x="75606" y="550041"/>
                </a:moveTo>
                <a:cubicBezTo>
                  <a:pt x="232264" y="360890"/>
                  <a:pt x="863847" y="65493"/>
                  <a:pt x="1147770" y="10497"/>
                </a:cubicBezTo>
                <a:cubicBezTo>
                  <a:pt x="1431693" y="-44499"/>
                  <a:pt x="1595609" y="130141"/>
                  <a:pt x="1779141" y="220065"/>
                </a:cubicBezTo>
                <a:cubicBezTo>
                  <a:pt x="1962673" y="309989"/>
                  <a:pt x="2359029" y="370045"/>
                  <a:pt x="2248962" y="550041"/>
                </a:cubicBezTo>
                <a:cubicBezTo>
                  <a:pt x="2138895" y="730037"/>
                  <a:pt x="1502474" y="1084701"/>
                  <a:pt x="1162284" y="1183928"/>
                </a:cubicBezTo>
                <a:cubicBezTo>
                  <a:pt x="822094" y="1283155"/>
                  <a:pt x="388933" y="1251049"/>
                  <a:pt x="207820" y="1145401"/>
                </a:cubicBezTo>
                <a:cubicBezTo>
                  <a:pt x="26707" y="1039753"/>
                  <a:pt x="-81052" y="739192"/>
                  <a:pt x="75606" y="550041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E346CB1-70FA-7EED-7B6C-56787C011261}"/>
              </a:ext>
            </a:extLst>
          </p:cNvPr>
          <p:cNvSpPr txBox="1"/>
          <p:nvPr/>
        </p:nvSpPr>
        <p:spPr>
          <a:xfrm>
            <a:off x="7318210" y="4402880"/>
            <a:ext cx="1735946" cy="4085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Площина</a:t>
            </a:r>
            <a:endParaRPr lang="en-UA" sz="200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2" name="Arc 41">
            <a:extLst>
              <a:ext uri="{FF2B5EF4-FFF2-40B4-BE49-F238E27FC236}">
                <a16:creationId xmlns:a16="http://schemas.microsoft.com/office/drawing/2014/main" id="{8AEE77DF-B55B-6430-FF78-0E3A038C24CB}"/>
              </a:ext>
            </a:extLst>
          </p:cNvPr>
          <p:cNvSpPr/>
          <p:nvPr/>
        </p:nvSpPr>
        <p:spPr>
          <a:xfrm rot="4744130">
            <a:off x="8371040" y="3934153"/>
            <a:ext cx="721012" cy="721012"/>
          </a:xfrm>
          <a:prstGeom prst="arc">
            <a:avLst>
              <a:gd name="adj1" fmla="val 16908209"/>
              <a:gd name="adj2" fmla="val 502556"/>
            </a:avLst>
          </a:prstGeom>
          <a:ln w="12700" cap="rnd">
            <a:solidFill>
              <a:schemeClr val="bg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60C7533D-65C9-F9E6-07F4-EC16C9132FD1}"/>
              </a:ext>
            </a:extLst>
          </p:cNvPr>
          <p:cNvCxnSpPr>
            <a:cxnSpLocks/>
          </p:cNvCxnSpPr>
          <p:nvPr/>
        </p:nvCxnSpPr>
        <p:spPr>
          <a:xfrm flipV="1">
            <a:off x="7746963" y="2248223"/>
            <a:ext cx="1035994" cy="154272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9FAA103-E6A6-DC70-1F82-E2922EBE5548}"/>
                  </a:ext>
                </a:extLst>
              </p:cNvPr>
              <p:cNvSpPr txBox="1"/>
              <p:nvPr/>
            </p:nvSpPr>
            <p:spPr>
              <a:xfrm>
                <a:off x="7266112" y="3334134"/>
                <a:ext cx="607527" cy="471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99FAA103-E6A6-DC70-1F82-E2922EBE55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6112" y="3334134"/>
                <a:ext cx="607527" cy="471409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DA6EF8D-9F09-DC62-8FA8-F44196FDD71D}"/>
              </a:ext>
            </a:extLst>
          </p:cNvPr>
          <p:cNvCxnSpPr>
            <a:cxnSpLocks/>
          </p:cNvCxnSpPr>
          <p:nvPr/>
        </p:nvCxnSpPr>
        <p:spPr>
          <a:xfrm flipV="1">
            <a:off x="10530301" y="1802553"/>
            <a:ext cx="375935" cy="95441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A559878A-25D7-66ED-D76A-1B4D737DBB7D}"/>
              </a:ext>
            </a:extLst>
          </p:cNvPr>
          <p:cNvCxnSpPr>
            <a:cxnSpLocks/>
          </p:cNvCxnSpPr>
          <p:nvPr/>
        </p:nvCxnSpPr>
        <p:spPr>
          <a:xfrm flipV="1">
            <a:off x="9945531" y="3818830"/>
            <a:ext cx="166514" cy="42274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B59FE866-99BD-0BE9-93FB-9C730252B0C8}"/>
              </a:ext>
            </a:extLst>
          </p:cNvPr>
          <p:cNvCxnSpPr>
            <a:cxnSpLocks/>
          </p:cNvCxnSpPr>
          <p:nvPr/>
        </p:nvCxnSpPr>
        <p:spPr>
          <a:xfrm flipV="1">
            <a:off x="10112045" y="2756971"/>
            <a:ext cx="418255" cy="1061859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Oval 92">
            <a:extLst>
              <a:ext uri="{FF2B5EF4-FFF2-40B4-BE49-F238E27FC236}">
                <a16:creationId xmlns:a16="http://schemas.microsoft.com/office/drawing/2014/main" id="{4A9E80B7-B45D-CD3F-B257-B248CB02A120}"/>
              </a:ext>
            </a:extLst>
          </p:cNvPr>
          <p:cNvSpPr/>
          <p:nvPr/>
        </p:nvSpPr>
        <p:spPr>
          <a:xfrm>
            <a:off x="10459116" y="2756636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1D5C67F9-1E6F-1BE3-072F-BEF735CCF6DF}"/>
                  </a:ext>
                </a:extLst>
              </p:cNvPr>
              <p:cNvSpPr txBox="1"/>
              <p:nvPr/>
            </p:nvSpPr>
            <p:spPr>
              <a:xfrm>
                <a:off x="9938007" y="2436014"/>
                <a:ext cx="607527" cy="471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1D5C67F9-1E6F-1BE3-072F-BEF735CCF6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38007" y="2436014"/>
                <a:ext cx="607527" cy="471409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8F52033C-A6E8-19DE-9604-C510F47ABB03}"/>
                  </a:ext>
                </a:extLst>
              </p:cNvPr>
              <p:cNvSpPr txBox="1"/>
              <p:nvPr/>
            </p:nvSpPr>
            <p:spPr>
              <a:xfrm>
                <a:off x="10768249" y="1594945"/>
                <a:ext cx="607527" cy="471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8F52033C-A6E8-19DE-9604-C510F47ABB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68249" y="1594945"/>
                <a:ext cx="607527" cy="47140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6" name="Oval 95">
            <a:extLst>
              <a:ext uri="{FF2B5EF4-FFF2-40B4-BE49-F238E27FC236}">
                <a16:creationId xmlns:a16="http://schemas.microsoft.com/office/drawing/2014/main" id="{4F93519C-E72D-ECA9-DD4F-18D9D174B841}"/>
              </a:ext>
            </a:extLst>
          </p:cNvPr>
          <p:cNvSpPr/>
          <p:nvPr/>
        </p:nvSpPr>
        <p:spPr>
          <a:xfrm>
            <a:off x="8521560" y="2503963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ECE0688-62C1-0D90-B97C-D44FED7C8BFB}"/>
                  </a:ext>
                </a:extLst>
              </p:cNvPr>
              <p:cNvSpPr txBox="1"/>
              <p:nvPr/>
            </p:nvSpPr>
            <p:spPr>
              <a:xfrm>
                <a:off x="8463960" y="2376113"/>
                <a:ext cx="607527" cy="471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AECE0688-62C1-0D90-B97C-D44FED7C8B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3960" y="2376113"/>
                <a:ext cx="607527" cy="471409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8" name="Oval 97">
            <a:extLst>
              <a:ext uri="{FF2B5EF4-FFF2-40B4-BE49-F238E27FC236}">
                <a16:creationId xmlns:a16="http://schemas.microsoft.com/office/drawing/2014/main" id="{C89B9840-69F5-65C3-77CD-69F1A89A9C46}"/>
              </a:ext>
            </a:extLst>
          </p:cNvPr>
          <p:cNvSpPr/>
          <p:nvPr/>
        </p:nvSpPr>
        <p:spPr>
          <a:xfrm>
            <a:off x="7927147" y="3405165"/>
            <a:ext cx="99718" cy="99718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7661DB61-6E7C-5335-1197-664554E41F78}"/>
                  </a:ext>
                </a:extLst>
              </p:cNvPr>
              <p:cNvSpPr txBox="1"/>
              <p:nvPr/>
            </p:nvSpPr>
            <p:spPr>
              <a:xfrm>
                <a:off x="7905987" y="3306474"/>
                <a:ext cx="607527" cy="471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7661DB61-6E7C-5335-1197-664554E41F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5987" y="3306474"/>
                <a:ext cx="607527" cy="471409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FD7D0198-B48E-DCBE-D450-8C12021A02D9}"/>
                  </a:ext>
                </a:extLst>
              </p:cNvPr>
              <p:cNvSpPr txBox="1"/>
              <p:nvPr/>
            </p:nvSpPr>
            <p:spPr>
              <a:xfrm>
                <a:off x="10315198" y="3931471"/>
                <a:ext cx="1741953" cy="471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FD7D0198-B48E-DCBE-D450-8C12021A02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5198" y="3931471"/>
                <a:ext cx="1741953" cy="471409"/>
              </a:xfrm>
              <a:prstGeom prst="rect">
                <a:avLst/>
              </a:prstGeom>
              <a:blipFill>
                <a:blip r:embed="rId21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6A864162-7167-A46E-99E3-288A6AE0DA8A}"/>
                  </a:ext>
                </a:extLst>
              </p:cNvPr>
              <p:cNvSpPr txBox="1"/>
              <p:nvPr/>
            </p:nvSpPr>
            <p:spPr>
              <a:xfrm>
                <a:off x="10896277" y="2654777"/>
                <a:ext cx="607527" cy="471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A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6A864162-7167-A46E-99E3-288A6AE0DA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96277" y="2654777"/>
                <a:ext cx="607527" cy="471409"/>
              </a:xfrm>
              <a:prstGeom prst="rect">
                <a:avLst/>
              </a:prstGeom>
              <a:blipFill>
                <a:blip r:embed="rId22"/>
                <a:stretch>
                  <a:fillRect b="-1538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9EF8C4AF-8F18-F667-5249-857C42392051}"/>
                  </a:ext>
                </a:extLst>
              </p:cNvPr>
              <p:cNvSpPr txBox="1"/>
              <p:nvPr/>
            </p:nvSpPr>
            <p:spPr>
              <a:xfrm>
                <a:off x="10346729" y="4370295"/>
                <a:ext cx="1741953" cy="471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⊄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9EF8C4AF-8F18-F667-5249-857C423920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46729" y="4370295"/>
                <a:ext cx="1741953" cy="471409"/>
              </a:xfrm>
              <a:prstGeom prst="rect">
                <a:avLst/>
              </a:prstGeom>
              <a:blipFill>
                <a:blip r:embed="rId23"/>
                <a:stretch>
                  <a:fillRect b="-1315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F223A52A-C98D-91A6-3972-2D60675B6C32}"/>
              </a:ext>
            </a:extLst>
          </p:cNvPr>
          <p:cNvSpPr/>
          <p:nvPr/>
        </p:nvSpPr>
        <p:spPr>
          <a:xfrm>
            <a:off x="1079343" y="5598961"/>
            <a:ext cx="5267739" cy="1124699"/>
          </a:xfrm>
          <a:prstGeom prst="roundRect">
            <a:avLst>
              <a:gd name="adj" fmla="val 11292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Яка б не була площина, існують точки, які їй належать, і які їй не належать</a:t>
            </a:r>
            <a:endParaRPr lang="en-UA" sz="2400">
              <a:solidFill>
                <a:srgbClr val="424651"/>
              </a:solidFill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7531B9F-ADA7-8882-C401-0493AAAD8DDA}"/>
              </a:ext>
            </a:extLst>
          </p:cNvPr>
          <p:cNvSpPr/>
          <p:nvPr/>
        </p:nvSpPr>
        <p:spPr>
          <a:xfrm>
            <a:off x="6905827" y="1479107"/>
            <a:ext cx="585972" cy="692886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С2</a:t>
            </a:r>
            <a:endParaRPr lang="en-UA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656F5C5-9FD0-927B-6EC3-55BED35C9632}"/>
              </a:ext>
            </a:extLst>
          </p:cNvPr>
          <p:cNvSpPr/>
          <p:nvPr/>
        </p:nvSpPr>
        <p:spPr>
          <a:xfrm>
            <a:off x="6752302" y="1146298"/>
            <a:ext cx="5267739" cy="5577361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>
              <a:solidFill>
                <a:srgbClr val="474448"/>
              </a:solidFill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1A0A24A4-CA6B-2386-7891-B03F773F1672}"/>
              </a:ext>
            </a:extLst>
          </p:cNvPr>
          <p:cNvSpPr/>
          <p:nvPr/>
        </p:nvSpPr>
        <p:spPr>
          <a:xfrm>
            <a:off x="6748280" y="5611113"/>
            <a:ext cx="5267739" cy="1118363"/>
          </a:xfrm>
          <a:prstGeom prst="roundRect">
            <a:avLst>
              <a:gd name="adj" fmla="val 11356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дві точки прямої належать площині, то й уся пряма належить площині</a:t>
            </a:r>
            <a:endParaRPr lang="en-UA" sz="2100">
              <a:solidFill>
                <a:srgbClr val="42465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FDBFA3E-E94F-F5F1-4151-93989FBDCCEA}"/>
                  </a:ext>
                </a:extLst>
              </p:cNvPr>
              <p:cNvSpPr txBox="1"/>
              <p:nvPr/>
            </p:nvSpPr>
            <p:spPr>
              <a:xfrm>
                <a:off x="9984778" y="4908242"/>
                <a:ext cx="1992031" cy="4714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uk-UA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𝐾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FDBFA3E-E94F-F5F1-4151-93989FBDCC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4778" y="4908242"/>
                <a:ext cx="1992031" cy="471409"/>
              </a:xfrm>
              <a:prstGeom prst="rect">
                <a:avLst/>
              </a:prstGeom>
              <a:blipFill>
                <a:blip r:embed="rId24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>
            <a:extLst>
              <a:ext uri="{FF2B5EF4-FFF2-40B4-BE49-F238E27FC236}">
                <a16:creationId xmlns:a16="http://schemas.microsoft.com/office/drawing/2014/main" id="{7DB749CF-69F2-04AA-FF01-5322208C8E4D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69" name="Picture 68" descr="A picture containing sketch, black and white, circle, design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62F0E33C-4344-E5E8-414E-0C470133596F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70" name="Picture 69" descr="A grey gear with a number on it&#10;&#10;Description automatically generated with low confidence">
            <a:hlinkClick r:id="rId28" action="ppaction://hlinksldjump"/>
            <a:extLst>
              <a:ext uri="{FF2B5EF4-FFF2-40B4-BE49-F238E27FC236}">
                <a16:creationId xmlns:a16="http://schemas.microsoft.com/office/drawing/2014/main" id="{3316A554-EA5F-0005-A162-07C336CF3493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71" name="Picture 70" descr="A grey gear with a number on it&#10;&#10;Description automatically generated with low confidence">
            <a:hlinkClick r:id="rId30" action="ppaction://hlinksldjump"/>
            <a:extLst>
              <a:ext uri="{FF2B5EF4-FFF2-40B4-BE49-F238E27FC236}">
                <a16:creationId xmlns:a16="http://schemas.microsoft.com/office/drawing/2014/main" id="{BD352F80-47D4-30E3-1D78-978788F921DF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72" name="Picture 71" descr="A picture containing symbol, circle, logo, graphics&#10;&#10;Description automatically generated">
            <a:hlinkClick r:id="rId32" action="ppaction://hlinksldjump"/>
            <a:extLst>
              <a:ext uri="{FF2B5EF4-FFF2-40B4-BE49-F238E27FC236}">
                <a16:creationId xmlns:a16="http://schemas.microsoft.com/office/drawing/2014/main" id="{3407951D-1198-5D18-A6F6-8030D228C520}"/>
              </a:ext>
            </a:extLst>
          </p:cNvPr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74" name="Picture 73" descr="A grey line drawing of a desk lamp and pencils&#10;&#10;Description automatically generated with low confidence">
            <a:hlinkClick r:id="rId34" action="ppaction://hlinksldjump"/>
            <a:extLst>
              <a:ext uri="{FF2B5EF4-FFF2-40B4-BE49-F238E27FC236}">
                <a16:creationId xmlns:a16="http://schemas.microsoft.com/office/drawing/2014/main" id="{DE6B388E-5309-454F-C6F4-68003817918A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5" name="Picture 74">
            <a:hlinkClick r:id="rId36" action="ppaction://hlinksldjump"/>
            <a:extLst>
              <a:ext uri="{FF2B5EF4-FFF2-40B4-BE49-F238E27FC236}">
                <a16:creationId xmlns:a16="http://schemas.microsoft.com/office/drawing/2014/main" id="{79FBF99C-3013-0CF7-7AE6-D0BD0AAA39B0}"/>
              </a:ext>
            </a:extLst>
          </p:cNvPr>
          <p:cNvPicPr>
            <a:picLocks noChangeAspect="1"/>
          </p:cNvPicPr>
          <p:nvPr/>
        </p:nvPicPr>
        <p:blipFill>
          <a:blip r:embed="rId37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grpSp>
        <p:nvGrpSpPr>
          <p:cNvPr id="77" name="Group 76">
            <a:extLst>
              <a:ext uri="{FF2B5EF4-FFF2-40B4-BE49-F238E27FC236}">
                <a16:creationId xmlns:a16="http://schemas.microsoft.com/office/drawing/2014/main" id="{7668511B-6F96-2752-B688-5DB08D141C00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C4405F35-99DB-4050-A5CA-778A8436C17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9" name="Picture 7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BE1923C-00ED-203C-C939-86A055B5E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8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CF41DEEA-63A8-6C87-8419-F6AD3D21E597}"/>
              </a:ext>
            </a:extLst>
          </p:cNvPr>
          <p:cNvCxnSpPr>
            <a:cxnSpLocks/>
          </p:cNvCxnSpPr>
          <p:nvPr/>
        </p:nvCxnSpPr>
        <p:spPr>
          <a:xfrm flipV="1">
            <a:off x="4543245" y="2051768"/>
            <a:ext cx="663519" cy="152359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9B033780-A977-2645-4F66-D991AA1866D1}"/>
              </a:ext>
            </a:extLst>
          </p:cNvPr>
          <p:cNvCxnSpPr>
            <a:cxnSpLocks/>
          </p:cNvCxnSpPr>
          <p:nvPr/>
        </p:nvCxnSpPr>
        <p:spPr>
          <a:xfrm>
            <a:off x="2658104" y="2059284"/>
            <a:ext cx="253447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92874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2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25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31" grpId="0"/>
      <p:bldP spid="35" grpId="0"/>
      <p:bldP spid="36" grpId="0"/>
      <p:bldP spid="37" grpId="0"/>
      <p:bldP spid="38" grpId="0" animBg="1"/>
      <p:bldP spid="39" grpId="0" animBg="1"/>
      <p:bldP spid="41" grpId="0"/>
      <p:bldP spid="42" grpId="0" animBg="1"/>
      <p:bldP spid="52" grpId="0"/>
      <p:bldP spid="93" grpId="0" animBg="1"/>
      <p:bldP spid="94" grpId="0"/>
      <p:bldP spid="95" grpId="0"/>
      <p:bldP spid="96" grpId="0" animBg="1"/>
      <p:bldP spid="97" grpId="0"/>
      <p:bldP spid="98" grpId="0" animBg="1"/>
      <p:bldP spid="99" grpId="0"/>
      <p:bldP spid="100" grpId="0"/>
      <p:bldP spid="101" grpId="0"/>
      <p:bldP spid="102" grpId="0"/>
      <p:bldP spid="7" grpId="0" animBg="1"/>
      <p:bldP spid="3" grpId="0" animBg="1"/>
      <p:bldP spid="4" grpId="0" animBg="1"/>
      <p:bldP spid="11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CD90C376-50AE-CF9C-550D-D94E1910E29D}"/>
              </a:ext>
            </a:extLst>
          </p:cNvPr>
          <p:cNvGrpSpPr/>
          <p:nvPr/>
        </p:nvGrpSpPr>
        <p:grpSpPr>
          <a:xfrm>
            <a:off x="78093" y="4853012"/>
            <a:ext cx="781580" cy="781580"/>
            <a:chOff x="1270461" y="4853012"/>
            <a:chExt cx="781580" cy="78158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D4C2C4BA-764F-C6E7-7D6E-D5E0C8457A8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8" name="Picture 1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C12C893-2F3F-E9B9-CBAA-459AD8A7E86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A1199D6E-C43D-D279-5674-8B96C144DB5C}"/>
              </a:ext>
            </a:extLst>
          </p:cNvPr>
          <p:cNvGrpSpPr/>
          <p:nvPr/>
        </p:nvGrpSpPr>
        <p:grpSpPr>
          <a:xfrm>
            <a:off x="108375" y="3038210"/>
            <a:ext cx="781580" cy="781580"/>
            <a:chOff x="1300743" y="3038210"/>
            <a:chExt cx="781580" cy="78158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D262F56D-8EA2-77C0-1735-7A48C0626BC6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22" name="Picture 2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26F8410-731E-9F4B-D8B3-C9B0E55FBA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2A6579C-E0CB-55A5-C0C7-2103E8C463CF}"/>
              </a:ext>
            </a:extLst>
          </p:cNvPr>
          <p:cNvGrpSpPr/>
          <p:nvPr/>
        </p:nvGrpSpPr>
        <p:grpSpPr>
          <a:xfrm>
            <a:off x="78096" y="3945611"/>
            <a:ext cx="781580" cy="781580"/>
            <a:chOff x="1270464" y="3945611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8CC3EC41-5324-0FD4-4DE4-EAA528DBA2C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28" name="Picture 2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C385F26-BB9B-E469-25BA-DAC503080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863B79D-37FB-B74E-6AC9-4E58BDE42415}"/>
              </a:ext>
            </a:extLst>
          </p:cNvPr>
          <p:cNvGrpSpPr/>
          <p:nvPr/>
        </p:nvGrpSpPr>
        <p:grpSpPr>
          <a:xfrm>
            <a:off x="78096" y="2130809"/>
            <a:ext cx="781580" cy="781580"/>
            <a:chOff x="1270464" y="2130809"/>
            <a:chExt cx="781580" cy="78158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F96E6EC5-A748-B9C3-EBE6-42411F47395F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1" name="Picture 30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B5DCB05-5734-B4A8-D9FB-A6556F9865E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385BA7D-DB47-B07C-FB77-28CBAF2DB1F4}"/>
              </a:ext>
            </a:extLst>
          </p:cNvPr>
          <p:cNvGrpSpPr/>
          <p:nvPr/>
        </p:nvGrpSpPr>
        <p:grpSpPr>
          <a:xfrm>
            <a:off x="78093" y="5760413"/>
            <a:ext cx="781580" cy="781580"/>
            <a:chOff x="1270461" y="5760413"/>
            <a:chExt cx="781580" cy="781580"/>
          </a:xfrm>
        </p:grpSpPr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25109077-B3ED-648B-6A19-32022E0B7BFE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7" name="Picture 3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D40153B-C908-0B4E-C0C0-9DA9EF057AD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3AEA6244-9CD4-C503-D191-B91F6C3DE36C}"/>
              </a:ext>
            </a:extLst>
          </p:cNvPr>
          <p:cNvGrpSpPr/>
          <p:nvPr/>
        </p:nvGrpSpPr>
        <p:grpSpPr>
          <a:xfrm>
            <a:off x="78093" y="1223408"/>
            <a:ext cx="781580" cy="781580"/>
            <a:chOff x="1270461" y="1223408"/>
            <a:chExt cx="781580" cy="781580"/>
          </a:xfrm>
        </p:grpSpPr>
        <p:sp>
          <p:nvSpPr>
            <p:cNvPr id="39" name="Oval 38">
              <a:extLst>
                <a:ext uri="{FF2B5EF4-FFF2-40B4-BE49-F238E27FC236}">
                  <a16:creationId xmlns:a16="http://schemas.microsoft.com/office/drawing/2014/main" id="{630CED2B-3246-30AB-0E27-FEB0460C403C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id="{1DF7E6D2-665A-5C95-4EBE-E97EB1A1BF6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sp>
        <p:nvSpPr>
          <p:cNvPr id="5" name="Round Same Side Corner Rectangle 4">
            <a:extLst>
              <a:ext uri="{FF2B5EF4-FFF2-40B4-BE49-F238E27FC236}">
                <a16:creationId xmlns:a16="http://schemas.microsoft.com/office/drawing/2014/main" id="{5A741114-A565-16D0-3840-FA92EEEEF380}"/>
              </a:ext>
            </a:extLst>
          </p:cNvPr>
          <p:cNvSpPr/>
          <p:nvPr/>
        </p:nvSpPr>
        <p:spPr>
          <a:xfrm>
            <a:off x="4240696" y="0"/>
            <a:ext cx="4943061" cy="622852"/>
          </a:xfrm>
          <a:prstGeom prst="round2SameRect">
            <a:avLst>
              <a:gd name="adj1" fmla="val 0"/>
              <a:gd name="adj2" fmla="val 99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Аксіоми стереометрії</a:t>
            </a:r>
            <a:endParaRPr lang="en-UA" sz="320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F793307E-B5C1-37E9-C3B8-C3F5A81810A1}"/>
              </a:ext>
            </a:extLst>
          </p:cNvPr>
          <p:cNvSpPr/>
          <p:nvPr/>
        </p:nvSpPr>
        <p:spPr>
          <a:xfrm>
            <a:off x="1236890" y="1475720"/>
            <a:ext cx="585972" cy="69288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С3</a:t>
            </a:r>
            <a:endParaRPr lang="en-UA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6D6E23C6-F0AB-8418-1B93-C068A3B09607}"/>
              </a:ext>
            </a:extLst>
          </p:cNvPr>
          <p:cNvSpPr/>
          <p:nvPr/>
        </p:nvSpPr>
        <p:spPr>
          <a:xfrm>
            <a:off x="1083365" y="1144901"/>
            <a:ext cx="5267739" cy="5593432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741AF3FF-6334-8087-4BA0-657E1480976E}"/>
              </a:ext>
            </a:extLst>
          </p:cNvPr>
          <p:cNvSpPr/>
          <p:nvPr/>
        </p:nvSpPr>
        <p:spPr>
          <a:xfrm>
            <a:off x="1083365" y="5127713"/>
            <a:ext cx="5267739" cy="1610620"/>
          </a:xfrm>
          <a:prstGeom prst="roundRect">
            <a:avLst>
              <a:gd name="adj" fmla="val 7885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дві площини мають спільну точку, то вони перетинаються по прямій, що проходить через цю точку</a:t>
            </a:r>
            <a:endParaRPr lang="en-UA" sz="2100">
              <a:solidFill>
                <a:srgbClr val="424651"/>
              </a:solidFill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7531B9F-ADA7-8882-C401-0493AAAD8DDA}"/>
              </a:ext>
            </a:extLst>
          </p:cNvPr>
          <p:cNvSpPr/>
          <p:nvPr/>
        </p:nvSpPr>
        <p:spPr>
          <a:xfrm>
            <a:off x="6905827" y="1479107"/>
            <a:ext cx="585972" cy="692886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С4</a:t>
            </a:r>
            <a:endParaRPr lang="en-UA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656F5C5-9FD0-927B-6EC3-55BED35C9632}"/>
              </a:ext>
            </a:extLst>
          </p:cNvPr>
          <p:cNvSpPr/>
          <p:nvPr/>
        </p:nvSpPr>
        <p:spPr>
          <a:xfrm>
            <a:off x="6752302" y="1148435"/>
            <a:ext cx="5267739" cy="5589897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BCFD3EF8-A589-F874-28A6-4E6BA848B985}"/>
              </a:ext>
            </a:extLst>
          </p:cNvPr>
          <p:cNvSpPr/>
          <p:nvPr/>
        </p:nvSpPr>
        <p:spPr>
          <a:xfrm>
            <a:off x="6752301" y="5129575"/>
            <a:ext cx="5267739" cy="1610620"/>
          </a:xfrm>
          <a:prstGeom prst="roundRect">
            <a:avLst>
              <a:gd name="adj" fmla="val 7885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Через будь-які три точки, що не лежать на одній прямій, можна провести площину і до того ж тільки одну</a:t>
            </a:r>
            <a:endParaRPr lang="en-UA" sz="2100">
              <a:solidFill>
                <a:srgbClr val="424651"/>
              </a:solidFill>
            </a:endParaRP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2F1F84F8-AAD0-407E-F1AA-ADAD65D2B68B}"/>
              </a:ext>
            </a:extLst>
          </p:cNvPr>
          <p:cNvCxnSpPr>
            <a:cxnSpLocks/>
          </p:cNvCxnSpPr>
          <p:nvPr/>
        </p:nvCxnSpPr>
        <p:spPr>
          <a:xfrm flipH="1">
            <a:off x="3082252" y="2749975"/>
            <a:ext cx="430041" cy="95326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2" name="Group 71">
            <a:extLst>
              <a:ext uri="{FF2B5EF4-FFF2-40B4-BE49-F238E27FC236}">
                <a16:creationId xmlns:a16="http://schemas.microsoft.com/office/drawing/2014/main" id="{6C010A33-9B8A-8B6D-C310-F250B49622B4}"/>
              </a:ext>
            </a:extLst>
          </p:cNvPr>
          <p:cNvGrpSpPr/>
          <p:nvPr/>
        </p:nvGrpSpPr>
        <p:grpSpPr>
          <a:xfrm>
            <a:off x="1815573" y="1601023"/>
            <a:ext cx="3415400" cy="3253076"/>
            <a:chOff x="1872596" y="4105708"/>
            <a:chExt cx="2753603" cy="2622732"/>
          </a:xfrm>
        </p:grpSpPr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535C031A-376A-DC2B-DD23-6E495E9CBD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72596" y="5015927"/>
              <a:ext cx="347037" cy="79687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>
              <a:extLst>
                <a:ext uri="{FF2B5EF4-FFF2-40B4-BE49-F238E27FC236}">
                  <a16:creationId xmlns:a16="http://schemas.microsoft.com/office/drawing/2014/main" id="{F6D38A8C-E47E-752E-55AD-802AD1C01CCE}"/>
                </a:ext>
              </a:extLst>
            </p:cNvPr>
            <p:cNvCxnSpPr>
              <a:cxnSpLocks/>
            </p:cNvCxnSpPr>
            <p:nvPr/>
          </p:nvCxnSpPr>
          <p:spPr>
            <a:xfrm>
              <a:off x="2218922" y="5015927"/>
              <a:ext cx="235244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3E018EB8-1F3E-35EC-D1CF-0E018C0714A2}"/>
                </a:ext>
              </a:extLst>
            </p:cNvPr>
            <p:cNvCxnSpPr>
              <a:cxnSpLocks/>
            </p:cNvCxnSpPr>
            <p:nvPr/>
          </p:nvCxnSpPr>
          <p:spPr>
            <a:xfrm>
              <a:off x="1872596" y="5811144"/>
              <a:ext cx="2399439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7A1C5C07-9051-5659-9FE4-6B55569D1AEB}"/>
                </a:ext>
              </a:extLst>
            </p:cNvPr>
            <p:cNvCxnSpPr>
              <a:cxnSpLocks/>
            </p:cNvCxnSpPr>
            <p:nvPr/>
          </p:nvCxnSpPr>
          <p:spPr>
            <a:xfrm rot="120000">
              <a:off x="2359987" y="4918615"/>
              <a:ext cx="1065281" cy="178734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D7FC79E4-3AC7-3091-DB0D-F1570341869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94268" y="4105708"/>
              <a:ext cx="343381" cy="78848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BB96C60D-CAE9-5E4F-841F-973DA25DB611}"/>
                </a:ext>
              </a:extLst>
            </p:cNvPr>
            <p:cNvCxnSpPr>
              <a:cxnSpLocks/>
            </p:cNvCxnSpPr>
            <p:nvPr/>
          </p:nvCxnSpPr>
          <p:spPr>
            <a:xfrm>
              <a:off x="2739606" y="4105709"/>
              <a:ext cx="501226" cy="91189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>
              <a:extLst>
                <a:ext uri="{FF2B5EF4-FFF2-40B4-BE49-F238E27FC236}">
                  <a16:creationId xmlns:a16="http://schemas.microsoft.com/office/drawing/2014/main" id="{9F764495-AF7B-D2AE-82B6-C535EB9B1A5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401590" y="5942252"/>
              <a:ext cx="342382" cy="786188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>
              <a:extLst>
                <a:ext uri="{FF2B5EF4-FFF2-40B4-BE49-F238E27FC236}">
                  <a16:creationId xmlns:a16="http://schemas.microsoft.com/office/drawing/2014/main" id="{ABF27D8F-C856-4EFA-289B-78C575E9D1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79162" y="5011489"/>
              <a:ext cx="347037" cy="79687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DAA2FB14-D964-E56E-CA11-25A52B6E2B95}"/>
                </a:ext>
              </a:extLst>
            </p:cNvPr>
            <p:cNvCxnSpPr>
              <a:cxnSpLocks/>
            </p:cNvCxnSpPr>
            <p:nvPr/>
          </p:nvCxnSpPr>
          <p:spPr>
            <a:xfrm>
              <a:off x="3683455" y="5823362"/>
              <a:ext cx="65348" cy="11889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B9873CCD-1DD2-D865-9764-6552E60EC196}"/>
                </a:ext>
              </a:extLst>
            </p:cNvPr>
            <p:cNvCxnSpPr>
              <a:cxnSpLocks/>
            </p:cNvCxnSpPr>
            <p:nvPr/>
          </p:nvCxnSpPr>
          <p:spPr>
            <a:xfrm>
              <a:off x="3240832" y="5017846"/>
              <a:ext cx="442754" cy="805516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AE8EB070-0232-81EC-0530-B8693A03F7C4}"/>
                </a:ext>
              </a:extLst>
            </p:cNvPr>
            <p:cNvCxnSpPr>
              <a:cxnSpLocks/>
            </p:cNvCxnSpPr>
            <p:nvPr/>
          </p:nvCxnSpPr>
          <p:spPr>
            <a:xfrm>
              <a:off x="3240832" y="5017846"/>
              <a:ext cx="1385367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E9090913-CFE5-B7AB-50CF-EA6A59321E1B}"/>
                </a:ext>
              </a:extLst>
            </p:cNvPr>
            <p:cNvCxnSpPr>
              <a:cxnSpLocks/>
            </p:cNvCxnSpPr>
            <p:nvPr/>
          </p:nvCxnSpPr>
          <p:spPr>
            <a:xfrm>
              <a:off x="2454166" y="5017846"/>
              <a:ext cx="837674" cy="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84C8ED03-1C87-F3CD-116C-2AE6254A46CD}"/>
              </a:ext>
            </a:extLst>
          </p:cNvPr>
          <p:cNvGrpSpPr/>
          <p:nvPr/>
        </p:nvGrpSpPr>
        <p:grpSpPr>
          <a:xfrm>
            <a:off x="2954602" y="2670371"/>
            <a:ext cx="541960" cy="461665"/>
            <a:chOff x="2791635" y="4981488"/>
            <a:chExt cx="436945" cy="372209"/>
          </a:xfrm>
        </p:grpSpPr>
        <p:sp>
          <p:nvSpPr>
            <p:cNvPr id="86" name="Oval 85">
              <a:extLst>
                <a:ext uri="{FF2B5EF4-FFF2-40B4-BE49-F238E27FC236}">
                  <a16:creationId xmlns:a16="http://schemas.microsoft.com/office/drawing/2014/main" id="{37962075-41A0-30CF-5FB3-526C3F0A0BFE}"/>
                </a:ext>
              </a:extLst>
            </p:cNvPr>
            <p:cNvSpPr/>
            <p:nvPr/>
          </p:nvSpPr>
          <p:spPr>
            <a:xfrm>
              <a:off x="3090347" y="5255448"/>
              <a:ext cx="71719" cy="71719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400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4E270EDE-AAF8-52C8-A96D-523CC21A8D9D}"/>
                    </a:ext>
                  </a:extLst>
                </p:cNvPr>
                <p:cNvSpPr txBox="1"/>
                <p:nvPr/>
              </p:nvSpPr>
              <p:spPr>
                <a:xfrm>
                  <a:off x="2791635" y="4981488"/>
                  <a:ext cx="436945" cy="3722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𝐸</m:t>
                        </m:r>
                      </m:oMath>
                    </m:oMathPara>
                  </a14:m>
                  <a:endParaRPr lang="en-UA" sz="2400"/>
                </a:p>
              </p:txBody>
            </p:sp>
          </mc:Choice>
          <mc:Fallback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4E270EDE-AAF8-52C8-A96D-523CC21A8D9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91635" y="4981488"/>
                  <a:ext cx="436945" cy="372209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F0ED205-4939-83F9-0505-6F31ADA02019}"/>
                  </a:ext>
                </a:extLst>
              </p:cNvPr>
              <p:cNvSpPr txBox="1"/>
              <p:nvPr/>
            </p:nvSpPr>
            <p:spPr>
              <a:xfrm>
                <a:off x="3096658" y="3318485"/>
                <a:ext cx="43004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88" name="TextBox 87">
                <a:extLst>
                  <a:ext uri="{FF2B5EF4-FFF2-40B4-BE49-F238E27FC236}">
                    <a16:creationId xmlns:a16="http://schemas.microsoft.com/office/drawing/2014/main" id="{8F0ED205-4939-83F9-0505-6F31ADA020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6658" y="3318485"/>
                <a:ext cx="430041" cy="46166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275E1CCF-DFAE-C5A2-2E44-93B34FD1006A}"/>
                  </a:ext>
                </a:extLst>
              </p:cNvPr>
              <p:cNvSpPr txBox="1"/>
              <p:nvPr/>
            </p:nvSpPr>
            <p:spPr>
              <a:xfrm>
                <a:off x="1839860" y="3262702"/>
                <a:ext cx="5419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A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275E1CCF-DFAE-C5A2-2E44-93B34FD100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9860" y="3262702"/>
                <a:ext cx="541960" cy="461665"/>
              </a:xfrm>
              <a:prstGeom prst="rect">
                <a:avLst/>
              </a:prstGeom>
              <a:blipFill>
                <a:blip r:embed="rId13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898D4AC9-B2F2-3413-666B-165EC51C2165}"/>
                  </a:ext>
                </a:extLst>
              </p:cNvPr>
              <p:cNvSpPr txBox="1"/>
              <p:nvPr/>
            </p:nvSpPr>
            <p:spPr>
              <a:xfrm>
                <a:off x="2632057" y="1818452"/>
                <a:ext cx="5419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A" sz="24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898D4AC9-B2F2-3413-666B-165EC51C21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057" y="1818452"/>
                <a:ext cx="541960" cy="46166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2" name="Oval 38">
            <a:extLst>
              <a:ext uri="{FF2B5EF4-FFF2-40B4-BE49-F238E27FC236}">
                <a16:creationId xmlns:a16="http://schemas.microsoft.com/office/drawing/2014/main" id="{8D4AA541-66A2-C6DF-54E4-FF84558EB5B5}"/>
              </a:ext>
            </a:extLst>
          </p:cNvPr>
          <p:cNvSpPr/>
          <p:nvPr/>
        </p:nvSpPr>
        <p:spPr>
          <a:xfrm>
            <a:off x="7491730" y="1989967"/>
            <a:ext cx="4045106" cy="2218325"/>
          </a:xfrm>
          <a:custGeom>
            <a:avLst/>
            <a:gdLst>
              <a:gd name="connsiteX0" fmla="*/ 0 w 2173356"/>
              <a:gd name="connsiteY0" fmla="*/ 633887 h 1267773"/>
              <a:gd name="connsiteX1" fmla="*/ 1086678 w 2173356"/>
              <a:gd name="connsiteY1" fmla="*/ 0 h 1267773"/>
              <a:gd name="connsiteX2" fmla="*/ 2173356 w 2173356"/>
              <a:gd name="connsiteY2" fmla="*/ 633887 h 1267773"/>
              <a:gd name="connsiteX3" fmla="*/ 1086678 w 2173356"/>
              <a:gd name="connsiteY3" fmla="*/ 1267774 h 1267773"/>
              <a:gd name="connsiteX4" fmla="*/ 0 w 2173356"/>
              <a:gd name="connsiteY4" fmla="*/ 633887 h 1267773"/>
              <a:gd name="connsiteX0" fmla="*/ 97357 w 2270713"/>
              <a:gd name="connsiteY0" fmla="*/ 633887 h 1336146"/>
              <a:gd name="connsiteX1" fmla="*/ 1184035 w 2270713"/>
              <a:gd name="connsiteY1" fmla="*/ 0 h 1336146"/>
              <a:gd name="connsiteX2" fmla="*/ 2270713 w 2270713"/>
              <a:gd name="connsiteY2" fmla="*/ 633887 h 1336146"/>
              <a:gd name="connsiteX3" fmla="*/ 1184035 w 2270713"/>
              <a:gd name="connsiteY3" fmla="*/ 1267774 h 1336146"/>
              <a:gd name="connsiteX4" fmla="*/ 175291 w 2270713"/>
              <a:gd name="connsiteY4" fmla="*/ 1247341 h 1336146"/>
              <a:gd name="connsiteX5" fmla="*/ 97357 w 2270713"/>
              <a:gd name="connsiteY5" fmla="*/ 633887 h 1336146"/>
              <a:gd name="connsiteX0" fmla="*/ 96315 w 2269671"/>
              <a:gd name="connsiteY0" fmla="*/ 539544 h 1241803"/>
              <a:gd name="connsiteX1" fmla="*/ 1168479 w 2269671"/>
              <a:gd name="connsiteY1" fmla="*/ 0 h 1241803"/>
              <a:gd name="connsiteX2" fmla="*/ 2269671 w 2269671"/>
              <a:gd name="connsiteY2" fmla="*/ 539544 h 1241803"/>
              <a:gd name="connsiteX3" fmla="*/ 1182993 w 2269671"/>
              <a:gd name="connsiteY3" fmla="*/ 1173431 h 1241803"/>
              <a:gd name="connsiteX4" fmla="*/ 174249 w 2269671"/>
              <a:gd name="connsiteY4" fmla="*/ 1152998 h 1241803"/>
              <a:gd name="connsiteX5" fmla="*/ 96315 w 2269671"/>
              <a:gd name="connsiteY5" fmla="*/ 539544 h 1241803"/>
              <a:gd name="connsiteX0" fmla="*/ 96315 w 2288662"/>
              <a:gd name="connsiteY0" fmla="*/ 550041 h 1252300"/>
              <a:gd name="connsiteX1" fmla="*/ 1168479 w 2288662"/>
              <a:gd name="connsiteY1" fmla="*/ 10497 h 1252300"/>
              <a:gd name="connsiteX2" fmla="*/ 1799850 w 2288662"/>
              <a:gd name="connsiteY2" fmla="*/ 220065 h 1252300"/>
              <a:gd name="connsiteX3" fmla="*/ 2269671 w 2288662"/>
              <a:gd name="connsiteY3" fmla="*/ 550041 h 1252300"/>
              <a:gd name="connsiteX4" fmla="*/ 1182993 w 2288662"/>
              <a:gd name="connsiteY4" fmla="*/ 1183928 h 1252300"/>
              <a:gd name="connsiteX5" fmla="*/ 174249 w 2288662"/>
              <a:gd name="connsiteY5" fmla="*/ 1163495 h 1252300"/>
              <a:gd name="connsiteX6" fmla="*/ 96315 w 2288662"/>
              <a:gd name="connsiteY6" fmla="*/ 550041 h 1252300"/>
              <a:gd name="connsiteX0" fmla="*/ 75606 w 2267953"/>
              <a:gd name="connsiteY0" fmla="*/ 550041 h 1243739"/>
              <a:gd name="connsiteX1" fmla="*/ 1147770 w 2267953"/>
              <a:gd name="connsiteY1" fmla="*/ 10497 h 1243739"/>
              <a:gd name="connsiteX2" fmla="*/ 1779141 w 2267953"/>
              <a:gd name="connsiteY2" fmla="*/ 220065 h 1243739"/>
              <a:gd name="connsiteX3" fmla="*/ 2248962 w 2267953"/>
              <a:gd name="connsiteY3" fmla="*/ 550041 h 1243739"/>
              <a:gd name="connsiteX4" fmla="*/ 1162284 w 2267953"/>
              <a:gd name="connsiteY4" fmla="*/ 1183928 h 1243739"/>
              <a:gd name="connsiteX5" fmla="*/ 207820 w 2267953"/>
              <a:gd name="connsiteY5" fmla="*/ 1145401 h 1243739"/>
              <a:gd name="connsiteX6" fmla="*/ 75606 w 2267953"/>
              <a:gd name="connsiteY6" fmla="*/ 550041 h 12437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67953" h="1243739">
                <a:moveTo>
                  <a:pt x="75606" y="550041"/>
                </a:moveTo>
                <a:cubicBezTo>
                  <a:pt x="232264" y="360890"/>
                  <a:pt x="863847" y="65493"/>
                  <a:pt x="1147770" y="10497"/>
                </a:cubicBezTo>
                <a:cubicBezTo>
                  <a:pt x="1431693" y="-44499"/>
                  <a:pt x="1595609" y="130141"/>
                  <a:pt x="1779141" y="220065"/>
                </a:cubicBezTo>
                <a:cubicBezTo>
                  <a:pt x="1962673" y="309989"/>
                  <a:pt x="2359029" y="370045"/>
                  <a:pt x="2248962" y="550041"/>
                </a:cubicBezTo>
                <a:cubicBezTo>
                  <a:pt x="2138895" y="730037"/>
                  <a:pt x="1502474" y="1084701"/>
                  <a:pt x="1162284" y="1183928"/>
                </a:cubicBezTo>
                <a:cubicBezTo>
                  <a:pt x="822094" y="1283155"/>
                  <a:pt x="388933" y="1251049"/>
                  <a:pt x="207820" y="1145401"/>
                </a:cubicBezTo>
                <a:cubicBezTo>
                  <a:pt x="26707" y="1039753"/>
                  <a:pt x="-81052" y="739192"/>
                  <a:pt x="75606" y="550041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CDCCB958-290F-DE62-4ED6-28BBA234DF32}"/>
              </a:ext>
            </a:extLst>
          </p:cNvPr>
          <p:cNvSpPr/>
          <p:nvPr/>
        </p:nvSpPr>
        <p:spPr>
          <a:xfrm>
            <a:off x="8226763" y="3078448"/>
            <a:ext cx="88956" cy="88956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CBB36965-2428-7FED-9B99-6AFFC5DC64F1}"/>
                  </a:ext>
                </a:extLst>
              </p:cNvPr>
              <p:cNvSpPr txBox="1"/>
              <p:nvPr/>
            </p:nvSpPr>
            <p:spPr>
              <a:xfrm>
                <a:off x="8225955" y="3001743"/>
                <a:ext cx="5419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94" name="TextBox 93">
                <a:extLst>
                  <a:ext uri="{FF2B5EF4-FFF2-40B4-BE49-F238E27FC236}">
                    <a16:creationId xmlns:a16="http://schemas.microsoft.com/office/drawing/2014/main" id="{CBB36965-2428-7FED-9B99-6AFFC5DC64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5955" y="3001743"/>
                <a:ext cx="541960" cy="461665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5" name="Oval 94">
            <a:extLst>
              <a:ext uri="{FF2B5EF4-FFF2-40B4-BE49-F238E27FC236}">
                <a16:creationId xmlns:a16="http://schemas.microsoft.com/office/drawing/2014/main" id="{E2E57F46-E895-D489-5CEA-49834A046403}"/>
              </a:ext>
            </a:extLst>
          </p:cNvPr>
          <p:cNvSpPr/>
          <p:nvPr/>
        </p:nvSpPr>
        <p:spPr>
          <a:xfrm>
            <a:off x="9947674" y="2434230"/>
            <a:ext cx="88956" cy="88956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EB8A8FB2-A88E-BBBB-1CA6-89279FEDB0AF}"/>
                  </a:ext>
                </a:extLst>
              </p:cNvPr>
              <p:cNvSpPr txBox="1"/>
              <p:nvPr/>
            </p:nvSpPr>
            <p:spPr>
              <a:xfrm>
                <a:off x="9946866" y="2357525"/>
                <a:ext cx="5419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EB8A8FB2-A88E-BBBB-1CA6-89279FEDB0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46866" y="2357525"/>
                <a:ext cx="541960" cy="461665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Oval 96">
            <a:extLst>
              <a:ext uri="{FF2B5EF4-FFF2-40B4-BE49-F238E27FC236}">
                <a16:creationId xmlns:a16="http://schemas.microsoft.com/office/drawing/2014/main" id="{4DE617D8-DB02-CB35-4603-F55B529AE320}"/>
              </a:ext>
            </a:extLst>
          </p:cNvPr>
          <p:cNvSpPr/>
          <p:nvPr/>
        </p:nvSpPr>
        <p:spPr>
          <a:xfrm>
            <a:off x="9258505" y="3536057"/>
            <a:ext cx="88956" cy="88956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6388F8C-BCFD-7867-6C71-67A3E8392238}"/>
                  </a:ext>
                </a:extLst>
              </p:cNvPr>
              <p:cNvSpPr txBox="1"/>
              <p:nvPr/>
            </p:nvSpPr>
            <p:spPr>
              <a:xfrm>
                <a:off x="9257697" y="3459352"/>
                <a:ext cx="54196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16388F8C-BCFD-7867-6C71-67A3E83922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7697" y="3459352"/>
                <a:ext cx="541960" cy="461665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E3A7784-B718-1439-E4F5-093C6C952A38}"/>
                  </a:ext>
                </a:extLst>
              </p:cNvPr>
              <p:cNvSpPr txBox="1"/>
              <p:nvPr/>
            </p:nvSpPr>
            <p:spPr>
              <a:xfrm>
                <a:off x="4083619" y="1597588"/>
                <a:ext cx="1870577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𝜔</m:t>
                      </m:r>
                      <m:r>
                        <a:rPr lang="uk-UA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240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E3A7784-B718-1439-E4F5-093C6C952A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3619" y="1597588"/>
                <a:ext cx="1870577" cy="461665"/>
              </a:xfrm>
              <a:prstGeom prst="rect">
                <a:avLst/>
              </a:prstGeom>
              <a:blipFill>
                <a:blip r:embed="rId18"/>
                <a:stretch>
                  <a:fillRect b="-789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>
            <a:extLst>
              <a:ext uri="{FF2B5EF4-FFF2-40B4-BE49-F238E27FC236}">
                <a16:creationId xmlns:a16="http://schemas.microsoft.com/office/drawing/2014/main" id="{837B6D05-F0D9-27E0-836B-E407FACBBB5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41" name="Picture 40" descr="A picture containing sketch, black and white, circle, design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CC9FAB39-0D82-9E17-47E2-B2B21C2AB59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42" name="Picture 41" descr="A grey gear with a number on it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9C5ECC87-DB7E-5242-5AF3-EF683F892964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43" name="Picture 42" descr="A grey gear with a number on it&#10;&#10;Description automatically generated with low confidence">
            <a:hlinkClick r:id="rId24" action="ppaction://hlinksldjump"/>
            <a:extLst>
              <a:ext uri="{FF2B5EF4-FFF2-40B4-BE49-F238E27FC236}">
                <a16:creationId xmlns:a16="http://schemas.microsoft.com/office/drawing/2014/main" id="{55228744-6E63-1FBC-7FCE-97725C6E016F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44" name="Picture 43" descr="A picture containing symbol, circle, logo, graphics&#10;&#10;Description automatically generated">
            <a:hlinkClick r:id="rId26" action="ppaction://hlinksldjump"/>
            <a:extLst>
              <a:ext uri="{FF2B5EF4-FFF2-40B4-BE49-F238E27FC236}">
                <a16:creationId xmlns:a16="http://schemas.microsoft.com/office/drawing/2014/main" id="{0DD826D2-7ED5-0037-94F4-B7CC5D1DF71A}"/>
              </a:ext>
            </a:extLst>
          </p:cNvPr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46" name="Picture 45" descr="A grey line drawing of a desk lamp and pencils&#10;&#10;Description automatically generated with low confidence">
            <a:hlinkClick r:id="rId28" action="ppaction://hlinksldjump"/>
            <a:extLst>
              <a:ext uri="{FF2B5EF4-FFF2-40B4-BE49-F238E27FC236}">
                <a16:creationId xmlns:a16="http://schemas.microsoft.com/office/drawing/2014/main" id="{98AB0FEC-6864-445D-0E10-B9A0E618F09F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47" name="Picture 46">
            <a:hlinkClick r:id="rId30" action="ppaction://hlinksldjump"/>
            <a:extLst>
              <a:ext uri="{FF2B5EF4-FFF2-40B4-BE49-F238E27FC236}">
                <a16:creationId xmlns:a16="http://schemas.microsoft.com/office/drawing/2014/main" id="{3D006B77-3B15-CCC0-FD50-00294D753DE4}"/>
              </a:ext>
            </a:extLst>
          </p:cNvPr>
          <p:cNvPicPr>
            <a:picLocks noChangeAspect="1"/>
          </p:cNvPicPr>
          <p:nvPr/>
        </p:nvPicPr>
        <p:blipFill>
          <a:blip r:embed="rId3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grpSp>
        <p:nvGrpSpPr>
          <p:cNvPr id="49" name="Group 48">
            <a:extLst>
              <a:ext uri="{FF2B5EF4-FFF2-40B4-BE49-F238E27FC236}">
                <a16:creationId xmlns:a16="http://schemas.microsoft.com/office/drawing/2014/main" id="{8D6C5DFE-4AF0-9E83-A7ED-1CCFD80DBF21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6968FDCA-FBE3-DE72-A3BD-720EC193CE06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1" name="Picture 5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14672BE-9F68-2508-AD71-60DC89DBF76A}"/>
                </a:ext>
              </a:extLst>
            </p:cNvPr>
            <p:cNvPicPr>
              <a:picLocks noChangeAspect="1"/>
            </p:cNvPicPr>
            <p:nvPr/>
          </p:nvPicPr>
          <p:blipFill>
            <a:blip r:embed="rId32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3697167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"/>
                            </p:stCondLst>
                            <p:childTnLst>
                              <p:par>
                                <p:cTn id="7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2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9" grpId="0" animBg="1"/>
      <p:bldP spid="3" grpId="0" animBg="1"/>
      <p:bldP spid="4" grpId="0" animBg="1"/>
      <p:bldP spid="13" grpId="0" animBg="1"/>
      <p:bldP spid="88" grpId="0"/>
      <p:bldP spid="89" grpId="0"/>
      <p:bldP spid="90" grpId="0"/>
      <p:bldP spid="92" grpId="0" animBg="1"/>
      <p:bldP spid="93" grpId="0" animBg="1"/>
      <p:bldP spid="94" grpId="0"/>
      <p:bldP spid="95" grpId="0" animBg="1"/>
      <p:bldP spid="96" grpId="0"/>
      <p:bldP spid="97" grpId="0" animBg="1"/>
      <p:bldP spid="98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8" name="Picture 37" descr="A white silhouette of a fly&#10;&#10;Description automatically generated with medium confidence">
            <a:extLst>
              <a:ext uri="{FF2B5EF4-FFF2-40B4-BE49-F238E27FC236}">
                <a16:creationId xmlns:a16="http://schemas.microsoft.com/office/drawing/2014/main" id="{9ACE381C-B6AE-9E80-CFA3-3C4CF47004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4831030">
            <a:off x="10302551" y="2955389"/>
            <a:ext cx="484104" cy="484104"/>
          </a:xfrm>
          <a:prstGeom prst="rect">
            <a:avLst/>
          </a:prstGeom>
        </p:spPr>
      </p:pic>
      <p:pic>
        <p:nvPicPr>
          <p:cNvPr id="34" name="Picture 33" descr="A white silhouette of a fly&#10;&#10;Description automatically generated with medium confidence">
            <a:extLst>
              <a:ext uri="{FF2B5EF4-FFF2-40B4-BE49-F238E27FC236}">
                <a16:creationId xmlns:a16="http://schemas.microsoft.com/office/drawing/2014/main" id="{A2F33170-6E71-20E2-BD6C-E256AE6706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471021">
            <a:off x="7492394" y="3235099"/>
            <a:ext cx="484104" cy="484104"/>
          </a:xfrm>
          <a:prstGeom prst="rect">
            <a:avLst/>
          </a:prstGeom>
        </p:spPr>
      </p:pic>
      <p:pic>
        <p:nvPicPr>
          <p:cNvPr id="33" name="Picture 32" descr="Text&#10;&#10;Description automatically generated with medium confidence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716528" y="247959"/>
            <a:ext cx="2472793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1</a:t>
            </a:r>
            <a:endParaRPr lang="en-UA" sz="2800" i="1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074DFDFA-9551-163B-88EE-63141CE5380E}"/>
              </a:ext>
            </a:extLst>
          </p:cNvPr>
          <p:cNvSpPr/>
          <p:nvPr/>
        </p:nvSpPr>
        <p:spPr>
          <a:xfrm>
            <a:off x="1716528" y="923363"/>
            <a:ext cx="4404296" cy="1770142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Три мухи залетіли в кімнату. Через який час вони опиняться в одній площині?</a:t>
            </a:r>
            <a:endParaRPr lang="en-UA" sz="2800" i="1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37" name="Picture 36" descr="A white silhouette of a fly&#10;&#10;Description automatically generated with medium confidence">
            <a:extLst>
              <a:ext uri="{FF2B5EF4-FFF2-40B4-BE49-F238E27FC236}">
                <a16:creationId xmlns:a16="http://schemas.microsoft.com/office/drawing/2014/main" id="{5F13F3FE-F814-0641-69E3-8ED9A5DE4E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85862" y="4498567"/>
            <a:ext cx="484104" cy="484104"/>
          </a:xfrm>
          <a:prstGeom prst="rect">
            <a:avLst/>
          </a:prstGeom>
        </p:spPr>
      </p:pic>
      <p:sp>
        <p:nvSpPr>
          <p:cNvPr id="39" name="Oval 38">
            <a:extLst>
              <a:ext uri="{FF2B5EF4-FFF2-40B4-BE49-F238E27FC236}">
                <a16:creationId xmlns:a16="http://schemas.microsoft.com/office/drawing/2014/main" id="{33DE54A0-FC02-DA0F-9568-8E206FC56D77}"/>
              </a:ext>
            </a:extLst>
          </p:cNvPr>
          <p:cNvSpPr/>
          <p:nvPr/>
        </p:nvSpPr>
        <p:spPr>
          <a:xfrm>
            <a:off x="7118269" y="2411935"/>
            <a:ext cx="4269137" cy="2815710"/>
          </a:xfrm>
          <a:custGeom>
            <a:avLst/>
            <a:gdLst>
              <a:gd name="connsiteX0" fmla="*/ 0 w 2173356"/>
              <a:gd name="connsiteY0" fmla="*/ 633887 h 1267773"/>
              <a:gd name="connsiteX1" fmla="*/ 1086678 w 2173356"/>
              <a:gd name="connsiteY1" fmla="*/ 0 h 1267773"/>
              <a:gd name="connsiteX2" fmla="*/ 2173356 w 2173356"/>
              <a:gd name="connsiteY2" fmla="*/ 633887 h 1267773"/>
              <a:gd name="connsiteX3" fmla="*/ 1086678 w 2173356"/>
              <a:gd name="connsiteY3" fmla="*/ 1267774 h 1267773"/>
              <a:gd name="connsiteX4" fmla="*/ 0 w 2173356"/>
              <a:gd name="connsiteY4" fmla="*/ 633887 h 1267773"/>
              <a:gd name="connsiteX0" fmla="*/ 97357 w 2270713"/>
              <a:gd name="connsiteY0" fmla="*/ 633887 h 1336146"/>
              <a:gd name="connsiteX1" fmla="*/ 1184035 w 2270713"/>
              <a:gd name="connsiteY1" fmla="*/ 0 h 1336146"/>
              <a:gd name="connsiteX2" fmla="*/ 2270713 w 2270713"/>
              <a:gd name="connsiteY2" fmla="*/ 633887 h 1336146"/>
              <a:gd name="connsiteX3" fmla="*/ 1184035 w 2270713"/>
              <a:gd name="connsiteY3" fmla="*/ 1267774 h 1336146"/>
              <a:gd name="connsiteX4" fmla="*/ 175291 w 2270713"/>
              <a:gd name="connsiteY4" fmla="*/ 1247341 h 1336146"/>
              <a:gd name="connsiteX5" fmla="*/ 97357 w 2270713"/>
              <a:gd name="connsiteY5" fmla="*/ 633887 h 1336146"/>
              <a:gd name="connsiteX0" fmla="*/ 96315 w 2269671"/>
              <a:gd name="connsiteY0" fmla="*/ 539544 h 1241803"/>
              <a:gd name="connsiteX1" fmla="*/ 1168479 w 2269671"/>
              <a:gd name="connsiteY1" fmla="*/ 0 h 1241803"/>
              <a:gd name="connsiteX2" fmla="*/ 2269671 w 2269671"/>
              <a:gd name="connsiteY2" fmla="*/ 539544 h 1241803"/>
              <a:gd name="connsiteX3" fmla="*/ 1182993 w 2269671"/>
              <a:gd name="connsiteY3" fmla="*/ 1173431 h 1241803"/>
              <a:gd name="connsiteX4" fmla="*/ 174249 w 2269671"/>
              <a:gd name="connsiteY4" fmla="*/ 1152998 h 1241803"/>
              <a:gd name="connsiteX5" fmla="*/ 96315 w 2269671"/>
              <a:gd name="connsiteY5" fmla="*/ 539544 h 1241803"/>
              <a:gd name="connsiteX0" fmla="*/ 96315 w 2288662"/>
              <a:gd name="connsiteY0" fmla="*/ 550041 h 1252300"/>
              <a:gd name="connsiteX1" fmla="*/ 1168479 w 2288662"/>
              <a:gd name="connsiteY1" fmla="*/ 10497 h 1252300"/>
              <a:gd name="connsiteX2" fmla="*/ 1799850 w 2288662"/>
              <a:gd name="connsiteY2" fmla="*/ 220065 h 1252300"/>
              <a:gd name="connsiteX3" fmla="*/ 2269671 w 2288662"/>
              <a:gd name="connsiteY3" fmla="*/ 550041 h 1252300"/>
              <a:gd name="connsiteX4" fmla="*/ 1182993 w 2288662"/>
              <a:gd name="connsiteY4" fmla="*/ 1183928 h 1252300"/>
              <a:gd name="connsiteX5" fmla="*/ 174249 w 2288662"/>
              <a:gd name="connsiteY5" fmla="*/ 1163495 h 1252300"/>
              <a:gd name="connsiteX6" fmla="*/ 96315 w 2288662"/>
              <a:gd name="connsiteY6" fmla="*/ 550041 h 1252300"/>
              <a:gd name="connsiteX0" fmla="*/ 75606 w 2267953"/>
              <a:gd name="connsiteY0" fmla="*/ 550041 h 1243739"/>
              <a:gd name="connsiteX1" fmla="*/ 1147770 w 2267953"/>
              <a:gd name="connsiteY1" fmla="*/ 10497 h 1243739"/>
              <a:gd name="connsiteX2" fmla="*/ 1779141 w 2267953"/>
              <a:gd name="connsiteY2" fmla="*/ 220065 h 1243739"/>
              <a:gd name="connsiteX3" fmla="*/ 2248962 w 2267953"/>
              <a:gd name="connsiteY3" fmla="*/ 550041 h 1243739"/>
              <a:gd name="connsiteX4" fmla="*/ 1162284 w 2267953"/>
              <a:gd name="connsiteY4" fmla="*/ 1183928 h 1243739"/>
              <a:gd name="connsiteX5" fmla="*/ 207820 w 2267953"/>
              <a:gd name="connsiteY5" fmla="*/ 1145401 h 1243739"/>
              <a:gd name="connsiteX6" fmla="*/ 75606 w 2267953"/>
              <a:gd name="connsiteY6" fmla="*/ 550041 h 1243739"/>
              <a:gd name="connsiteX0" fmla="*/ 75606 w 2292867"/>
              <a:gd name="connsiteY0" fmla="*/ 554554 h 1248252"/>
              <a:gd name="connsiteX1" fmla="*/ 1147770 w 2292867"/>
              <a:gd name="connsiteY1" fmla="*/ 15010 h 1248252"/>
              <a:gd name="connsiteX2" fmla="*/ 1988982 w 2292867"/>
              <a:gd name="connsiteY2" fmla="*/ 185243 h 1248252"/>
              <a:gd name="connsiteX3" fmla="*/ 2248962 w 2292867"/>
              <a:gd name="connsiteY3" fmla="*/ 554554 h 1248252"/>
              <a:gd name="connsiteX4" fmla="*/ 1162284 w 2292867"/>
              <a:gd name="connsiteY4" fmla="*/ 1188441 h 1248252"/>
              <a:gd name="connsiteX5" fmla="*/ 207820 w 2292867"/>
              <a:gd name="connsiteY5" fmla="*/ 1149914 h 1248252"/>
              <a:gd name="connsiteX6" fmla="*/ 75606 w 2292867"/>
              <a:gd name="connsiteY6" fmla="*/ 554554 h 1248252"/>
              <a:gd name="connsiteX0" fmla="*/ 75606 w 2258445"/>
              <a:gd name="connsiteY0" fmla="*/ 554554 h 1223142"/>
              <a:gd name="connsiteX1" fmla="*/ 1147770 w 2258445"/>
              <a:gd name="connsiteY1" fmla="*/ 15010 h 1223142"/>
              <a:gd name="connsiteX2" fmla="*/ 1988982 w 2258445"/>
              <a:gd name="connsiteY2" fmla="*/ 185243 h 1223142"/>
              <a:gd name="connsiteX3" fmla="*/ 2248962 w 2258445"/>
              <a:gd name="connsiteY3" fmla="*/ 554554 h 1223142"/>
              <a:gd name="connsiteX4" fmla="*/ 1717391 w 2258445"/>
              <a:gd name="connsiteY4" fmla="*/ 842635 h 1223142"/>
              <a:gd name="connsiteX5" fmla="*/ 1162284 w 2258445"/>
              <a:gd name="connsiteY5" fmla="*/ 1188441 h 1223142"/>
              <a:gd name="connsiteX6" fmla="*/ 207820 w 2258445"/>
              <a:gd name="connsiteY6" fmla="*/ 1149914 h 1223142"/>
              <a:gd name="connsiteX7" fmla="*/ 75606 w 2258445"/>
              <a:gd name="connsiteY7" fmla="*/ 554554 h 1223142"/>
              <a:gd name="connsiteX0" fmla="*/ 76381 w 2259220"/>
              <a:gd name="connsiteY0" fmla="*/ 554554 h 1252870"/>
              <a:gd name="connsiteX1" fmla="*/ 1148545 w 2259220"/>
              <a:gd name="connsiteY1" fmla="*/ 15010 h 1252870"/>
              <a:gd name="connsiteX2" fmla="*/ 1989757 w 2259220"/>
              <a:gd name="connsiteY2" fmla="*/ 185243 h 1252870"/>
              <a:gd name="connsiteX3" fmla="*/ 2249737 w 2259220"/>
              <a:gd name="connsiteY3" fmla="*/ 554554 h 1252870"/>
              <a:gd name="connsiteX4" fmla="*/ 1718166 w 2259220"/>
              <a:gd name="connsiteY4" fmla="*/ 842635 h 1252870"/>
              <a:gd name="connsiteX5" fmla="*/ 1183531 w 2259220"/>
              <a:gd name="connsiteY5" fmla="*/ 1232147 h 1252870"/>
              <a:gd name="connsiteX6" fmla="*/ 208595 w 2259220"/>
              <a:gd name="connsiteY6" fmla="*/ 1149914 h 1252870"/>
              <a:gd name="connsiteX7" fmla="*/ 76381 w 2259220"/>
              <a:gd name="connsiteY7" fmla="*/ 554554 h 1252870"/>
              <a:gd name="connsiteX0" fmla="*/ 15515 w 2198354"/>
              <a:gd name="connsiteY0" fmla="*/ 539852 h 1238168"/>
              <a:gd name="connsiteX1" fmla="*/ 265186 w 2198354"/>
              <a:gd name="connsiteY1" fmla="*/ 207310 h 1238168"/>
              <a:gd name="connsiteX2" fmla="*/ 1087679 w 2198354"/>
              <a:gd name="connsiteY2" fmla="*/ 308 h 1238168"/>
              <a:gd name="connsiteX3" fmla="*/ 1928891 w 2198354"/>
              <a:gd name="connsiteY3" fmla="*/ 170541 h 1238168"/>
              <a:gd name="connsiteX4" fmla="*/ 2188871 w 2198354"/>
              <a:gd name="connsiteY4" fmla="*/ 539852 h 1238168"/>
              <a:gd name="connsiteX5" fmla="*/ 1657300 w 2198354"/>
              <a:gd name="connsiteY5" fmla="*/ 827933 h 1238168"/>
              <a:gd name="connsiteX6" fmla="*/ 1122665 w 2198354"/>
              <a:gd name="connsiteY6" fmla="*/ 1217445 h 1238168"/>
              <a:gd name="connsiteX7" fmla="*/ 147729 w 2198354"/>
              <a:gd name="connsiteY7" fmla="*/ 1135212 h 1238168"/>
              <a:gd name="connsiteX8" fmla="*/ 15515 w 2198354"/>
              <a:gd name="connsiteY8" fmla="*/ 539852 h 1238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198354" h="1238168">
                <a:moveTo>
                  <a:pt x="15515" y="539852"/>
                </a:moveTo>
                <a:cubicBezTo>
                  <a:pt x="35091" y="385202"/>
                  <a:pt x="86492" y="297234"/>
                  <a:pt x="265186" y="207310"/>
                </a:cubicBezTo>
                <a:cubicBezTo>
                  <a:pt x="443880" y="117386"/>
                  <a:pt x="810395" y="6436"/>
                  <a:pt x="1087679" y="308"/>
                </a:cubicBezTo>
                <a:cubicBezTo>
                  <a:pt x="1364963" y="-5820"/>
                  <a:pt x="1745359" y="80617"/>
                  <a:pt x="1928891" y="170541"/>
                </a:cubicBezTo>
                <a:cubicBezTo>
                  <a:pt x="2112423" y="260465"/>
                  <a:pt x="2234136" y="430287"/>
                  <a:pt x="2188871" y="539852"/>
                </a:cubicBezTo>
                <a:cubicBezTo>
                  <a:pt x="2143606" y="649417"/>
                  <a:pt x="1838413" y="722285"/>
                  <a:pt x="1657300" y="827933"/>
                </a:cubicBezTo>
                <a:cubicBezTo>
                  <a:pt x="1476187" y="933581"/>
                  <a:pt x="1375966" y="1179344"/>
                  <a:pt x="1122665" y="1217445"/>
                </a:cubicBezTo>
                <a:cubicBezTo>
                  <a:pt x="869364" y="1255546"/>
                  <a:pt x="332254" y="1248144"/>
                  <a:pt x="147729" y="1135212"/>
                </a:cubicBezTo>
                <a:cubicBezTo>
                  <a:pt x="-36796" y="1022280"/>
                  <a:pt x="-4061" y="694502"/>
                  <a:pt x="15515" y="539852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41D4BB11-E92B-3B7F-B8ED-6CBEDCC3FA09}"/>
              </a:ext>
            </a:extLst>
          </p:cNvPr>
          <p:cNvSpPr/>
          <p:nvPr/>
        </p:nvSpPr>
        <p:spPr>
          <a:xfrm>
            <a:off x="1562295" y="5698301"/>
            <a:ext cx="4414434" cy="834887"/>
          </a:xfrm>
          <a:prstGeom prst="roundRect">
            <a:avLst>
              <a:gd name="adj" fmla="val 868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>
                <a:solidFill>
                  <a:srgbClr val="FE5F5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Вони завжди в одній площині (аксіома С4)</a:t>
            </a:r>
            <a:endParaRPr lang="en-UA" sz="2400" i="1">
              <a:solidFill>
                <a:srgbClr val="FE5F5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3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6768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2" presetClass="entr" presetSubtype="12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3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8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9" grpId="0" animBg="1"/>
      <p:bldP spid="4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671F54D8-DFF7-12BB-95C3-B666747F522A}"/>
              </a:ext>
            </a:extLst>
          </p:cNvPr>
          <p:cNvGrpSpPr/>
          <p:nvPr/>
        </p:nvGrpSpPr>
        <p:grpSpPr>
          <a:xfrm>
            <a:off x="78331" y="4853012"/>
            <a:ext cx="781580" cy="781580"/>
            <a:chOff x="1270461" y="4853012"/>
            <a:chExt cx="781580" cy="7815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AE0B78DE-E286-5274-A51A-C469F4A66BA5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5" name="Picture 3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A79E89C-DE75-B7DB-B7CD-64EED95631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AC79095B-3640-5A5C-70BA-B86C1F4CA7CE}"/>
              </a:ext>
            </a:extLst>
          </p:cNvPr>
          <p:cNvGrpSpPr/>
          <p:nvPr/>
        </p:nvGrpSpPr>
        <p:grpSpPr>
          <a:xfrm>
            <a:off x="108613" y="3038210"/>
            <a:ext cx="781580" cy="781580"/>
            <a:chOff x="1300743" y="3038210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0D1889F9-09EB-F78A-F5E8-11D400293528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A0FE14B-9529-3295-95B4-649DCC8082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6BE4E4F-56D4-26FB-D488-2BAB5160CE60}"/>
              </a:ext>
            </a:extLst>
          </p:cNvPr>
          <p:cNvGrpSpPr/>
          <p:nvPr/>
        </p:nvGrpSpPr>
        <p:grpSpPr>
          <a:xfrm>
            <a:off x="78334" y="3945611"/>
            <a:ext cx="781580" cy="781580"/>
            <a:chOff x="1270464" y="3945611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914569E6-E2C0-5EDF-A1D2-084BB8E5A433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EA89227-CAB7-B532-2B7F-1D4DD9C773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9136DD2-3FFF-D445-221E-7A59309DE19F}"/>
              </a:ext>
            </a:extLst>
          </p:cNvPr>
          <p:cNvGrpSpPr/>
          <p:nvPr/>
        </p:nvGrpSpPr>
        <p:grpSpPr>
          <a:xfrm>
            <a:off x="78334" y="2130809"/>
            <a:ext cx="781580" cy="781580"/>
            <a:chOff x="1270464" y="2130809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3050B991-2BD4-E323-62F5-48BB193FDC39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D01B98D-A332-F0CD-9379-A162A3AA991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80DC036C-2047-F0E0-6B09-AB777BFF8229}"/>
              </a:ext>
            </a:extLst>
          </p:cNvPr>
          <p:cNvGrpSpPr/>
          <p:nvPr/>
        </p:nvGrpSpPr>
        <p:grpSpPr>
          <a:xfrm>
            <a:off x="78334" y="247959"/>
            <a:ext cx="781580" cy="781580"/>
            <a:chOff x="1270464" y="24795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B06E86AF-DD9D-403E-48DC-AEF1D6CCB76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D7409040-03CF-B987-3082-2CD2F9608A4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644202E2-62C0-4BAB-2EDD-2EEA04317EA3}"/>
              </a:ext>
            </a:extLst>
          </p:cNvPr>
          <p:cNvGrpSpPr/>
          <p:nvPr/>
        </p:nvGrpSpPr>
        <p:grpSpPr>
          <a:xfrm>
            <a:off x="78331" y="5760413"/>
            <a:ext cx="781580" cy="781580"/>
            <a:chOff x="1270461" y="5760413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1E5CAA80-CC94-166B-4A7E-B8F3F68976F2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048AAD-2931-D742-2792-E7CD95CB9FB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10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E2DD4EDA-CF94-DCF0-3AB5-E5BB3770AF37}"/>
              </a:ext>
            </a:extLst>
          </p:cNvPr>
          <p:cNvSpPr/>
          <p:nvPr/>
        </p:nvSpPr>
        <p:spPr>
          <a:xfrm>
            <a:off x="1633539" y="742056"/>
            <a:ext cx="4873661" cy="1388754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Чому в небі так багато літаків і вони всі безпечно літають?</a:t>
            </a:r>
            <a:endParaRPr lang="en-UA" sz="2800" i="1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EB45B1E1-296C-365F-C2A4-F70F9449D74A}"/>
              </a:ext>
            </a:extLst>
          </p:cNvPr>
          <p:cNvSpPr/>
          <p:nvPr/>
        </p:nvSpPr>
        <p:spPr>
          <a:xfrm>
            <a:off x="1633540" y="155195"/>
            <a:ext cx="2472793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2</a:t>
            </a:r>
            <a:endParaRPr lang="en-UA" sz="2800" i="1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E4F0922A-07D3-5C39-CA77-08AEBB9CAB35}"/>
              </a:ext>
            </a:extLst>
          </p:cNvPr>
          <p:cNvSpPr/>
          <p:nvPr/>
        </p:nvSpPr>
        <p:spPr>
          <a:xfrm>
            <a:off x="7702826" y="1029539"/>
            <a:ext cx="3747422" cy="834887"/>
          </a:xfrm>
          <a:prstGeom prst="roundRect">
            <a:avLst>
              <a:gd name="adj" fmla="val 868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>
                <a:solidFill>
                  <a:srgbClr val="FE5F5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Вони літають в різних площинах</a:t>
            </a:r>
            <a:endParaRPr lang="en-UA" sz="2400" i="1">
              <a:solidFill>
                <a:srgbClr val="FE5F5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1" name="Завдання 2 ок.mp4">
            <a:hlinkClick r:id="" action="ppaction://media"/>
            <a:extLst>
              <a:ext uri="{FF2B5EF4-FFF2-40B4-BE49-F238E27FC236}">
                <a16:creationId xmlns:a16="http://schemas.microsoft.com/office/drawing/2014/main" id="{B2CA9AFA-C881-019B-BD6F-C26D87D99BD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633540" y="2341470"/>
            <a:ext cx="10335867" cy="4197600"/>
          </a:xfrm>
          <a:prstGeom prst="rect">
            <a:avLst/>
          </a:prstGeom>
          <a:ln w="28575">
            <a:solidFill>
              <a:schemeClr val="bg1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F278ED4-11F3-228B-AEDE-751FB0D6E4C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57" name="Picture 56" descr="A picture containing sketch, black and white, circle, design&#10;&#10;Description automatically generated">
            <a:hlinkClick r:id="rId14" action="ppaction://hlinksldjump"/>
            <a:extLst>
              <a:ext uri="{FF2B5EF4-FFF2-40B4-BE49-F238E27FC236}">
                <a16:creationId xmlns:a16="http://schemas.microsoft.com/office/drawing/2014/main" id="{B48BA48E-2DE1-5E30-EB13-94B4802D586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8" name="Picture 5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79437875-B8F1-72AE-14C8-E4C0D8819EE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59" name="Picture 58" descr="A grey gear with a number on it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58ABD996-B4EB-B788-8925-9439EC00BE6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0" name="Picture 59" descr="A picture containing symbol, circle, logo, graphics&#10;&#10;Description automatically generated">
            <a:hlinkClick r:id="rId20" action="ppaction://hlinksldjump"/>
            <a:extLst>
              <a:ext uri="{FF2B5EF4-FFF2-40B4-BE49-F238E27FC236}">
                <a16:creationId xmlns:a16="http://schemas.microsoft.com/office/drawing/2014/main" id="{39B87572-4AD8-052B-D145-E93CE5D9ECBC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1" name="Picture 60" descr="A black and white image of a book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484C9C16-8D0C-B3D5-253A-7B7F29D3ADDE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2" name="Picture 61" descr="A grey line drawing of a desk lamp and pencils&#10;&#10;Description automatically generated with low confidence">
            <a:hlinkClick r:id="rId24" action="ppaction://hlinksldjump"/>
            <a:extLst>
              <a:ext uri="{FF2B5EF4-FFF2-40B4-BE49-F238E27FC236}">
                <a16:creationId xmlns:a16="http://schemas.microsoft.com/office/drawing/2014/main" id="{DF0B23B2-6DA4-3259-7C57-E3A1B108C36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grpSp>
        <p:nvGrpSpPr>
          <p:cNvPr id="64" name="Group 63">
            <a:extLst>
              <a:ext uri="{FF2B5EF4-FFF2-40B4-BE49-F238E27FC236}">
                <a16:creationId xmlns:a16="http://schemas.microsoft.com/office/drawing/2014/main" id="{D8EDF463-B2F3-7A1D-98A7-BFB9EBE3E7C9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86D1E2D6-1AA2-22FD-1724-EBB988EF84F1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66E1E3C2-E3A4-5C50-2784-AFEDB4D29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141809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5341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41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4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2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>
            <a:extLst>
              <a:ext uri="{FF2B5EF4-FFF2-40B4-BE49-F238E27FC236}">
                <a16:creationId xmlns:a16="http://schemas.microsoft.com/office/drawing/2014/main" id="{CF8B6E10-DD49-2C5F-EB08-150B657985AE}"/>
              </a:ext>
            </a:extLst>
          </p:cNvPr>
          <p:cNvGrpSpPr/>
          <p:nvPr/>
        </p:nvGrpSpPr>
        <p:grpSpPr>
          <a:xfrm>
            <a:off x="85124" y="3038210"/>
            <a:ext cx="781580" cy="781580"/>
            <a:chOff x="1300743" y="3038210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70917D5-D237-9740-DBEB-04A29FFB22EA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8A7F8A15-37B7-8575-9353-93CED0D95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EC8139-38F9-C199-05A9-AD3576EAAAB2}"/>
              </a:ext>
            </a:extLst>
          </p:cNvPr>
          <p:cNvGrpSpPr/>
          <p:nvPr/>
        </p:nvGrpSpPr>
        <p:grpSpPr>
          <a:xfrm>
            <a:off x="85124" y="4853012"/>
            <a:ext cx="781580" cy="781580"/>
            <a:chOff x="1270461" y="4853012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8BA793-EA9F-0960-3CFE-D546A799DDAF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F966F57-A14E-B520-7DCC-71E2EA56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EC7763-CDC8-C928-CEBC-2CEAB61CE4B0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DA57CF-F592-BF51-A99E-E0C943E7CAFF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17B7C3A-5758-A0EA-E3DE-DF40FE6F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88A16F-168D-9898-BCCE-0D00D24BCFDB}"/>
              </a:ext>
            </a:extLst>
          </p:cNvPr>
          <p:cNvGrpSpPr/>
          <p:nvPr/>
        </p:nvGrpSpPr>
        <p:grpSpPr>
          <a:xfrm>
            <a:off x="85127" y="247959"/>
            <a:ext cx="781580" cy="781580"/>
            <a:chOff x="1270464" y="24795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A54AED0-E411-1BDE-E145-BCE7ED9639AA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6266C5A-0F61-6DCE-38BE-441DD12C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61D506D-45E4-A9AB-8C2D-CFDA779835EC}"/>
              </a:ext>
            </a:extLst>
          </p:cNvPr>
          <p:cNvGrpSpPr/>
          <p:nvPr/>
        </p:nvGrpSpPr>
        <p:grpSpPr>
          <a:xfrm>
            <a:off x="85124" y="5760413"/>
            <a:ext cx="781580" cy="781580"/>
            <a:chOff x="1270461" y="5760413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2BE8C8D-B6B4-1762-3F5A-878F0462FCB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554DA769-C1DF-E359-B9DD-137CA9D29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6E23116-3D3B-7225-2CEC-69E586CFEEB8}"/>
              </a:ext>
            </a:extLst>
          </p:cNvPr>
          <p:cNvGrpSpPr/>
          <p:nvPr/>
        </p:nvGrpSpPr>
        <p:grpSpPr>
          <a:xfrm>
            <a:off x="85124" y="1223408"/>
            <a:ext cx="781580" cy="781580"/>
            <a:chOff x="1270461" y="1223408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7A4C99E-A3BC-1EAC-B0FE-D044D6A2004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A3DBBAD-0B77-0B07-CBF1-D142D5327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117B4739-72EC-D88E-3F90-5053DA119A35}"/>
              </a:ext>
            </a:extLst>
          </p:cNvPr>
          <p:cNvSpPr/>
          <p:nvPr/>
        </p:nvSpPr>
        <p:spPr>
          <a:xfrm>
            <a:off x="8197590" y="6009116"/>
            <a:ext cx="3816613" cy="722548"/>
          </a:xfrm>
          <a:prstGeom prst="roundRect">
            <a:avLst>
              <a:gd name="adj" fmla="val 57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Зробіть відповідні записи</a:t>
            </a:r>
            <a:endParaRPr lang="en-UA" sz="220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9" name="Rounded Rectangle 38">
            <a:extLst>
              <a:ext uri="{FF2B5EF4-FFF2-40B4-BE49-F238E27FC236}">
                <a16:creationId xmlns:a16="http://schemas.microsoft.com/office/drawing/2014/main" id="{8D409A44-D409-26F3-F2CB-A2451AEB2823}"/>
              </a:ext>
            </a:extLst>
          </p:cNvPr>
          <p:cNvSpPr/>
          <p:nvPr/>
        </p:nvSpPr>
        <p:spPr>
          <a:xfrm>
            <a:off x="7726679" y="126335"/>
            <a:ext cx="642257" cy="495005"/>
          </a:xfrm>
          <a:prstGeom prst="roundRect">
            <a:avLst>
              <a:gd name="adj" fmla="val 12257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991FDDA8-1F75-2841-6B58-B820882F6785}"/>
                  </a:ext>
                </a:extLst>
              </p:cNvPr>
              <p:cNvSpPr/>
              <p:nvPr/>
            </p:nvSpPr>
            <p:spPr>
              <a:xfrm>
                <a:off x="8217648" y="126336"/>
                <a:ext cx="3816613" cy="495005"/>
              </a:xfrm>
              <a:prstGeom prst="roundRect">
                <a:avLst>
                  <a:gd name="adj" fmla="val 1460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20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Побудуйте площину </a:t>
                </a:r>
                <a14:m>
                  <m:oMath xmlns:m="http://schemas.openxmlformats.org/officeDocument/2006/math">
                    <m:r>
                      <a:rPr lang="uk-UA" sz="220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endParaRPr lang="en-UA" sz="2200" i="1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991FDDA8-1F75-2841-6B58-B820882F67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7648" y="126336"/>
                <a:ext cx="3816613" cy="495005"/>
              </a:xfrm>
              <a:prstGeom prst="roundRect">
                <a:avLst>
                  <a:gd name="adj" fmla="val 14604"/>
                </a:avLst>
              </a:prstGeom>
              <a:blipFill>
                <a:blip r:embed="rId8"/>
                <a:stretch>
                  <a:fillRect b="-1707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9E51397A-740A-F3B6-1270-50C670EC21D3}"/>
              </a:ext>
            </a:extLst>
          </p:cNvPr>
          <p:cNvSpPr/>
          <p:nvPr/>
        </p:nvSpPr>
        <p:spPr>
          <a:xfrm>
            <a:off x="7732727" y="733752"/>
            <a:ext cx="685305" cy="1397056"/>
          </a:xfrm>
          <a:prstGeom prst="roundRect">
            <a:avLst>
              <a:gd name="adj" fmla="val 12257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5EABCFF5-8A95-C2D2-0F2E-F2B922FDAA74}"/>
                  </a:ext>
                </a:extLst>
              </p:cNvPr>
              <p:cNvSpPr/>
              <p:nvPr/>
            </p:nvSpPr>
            <p:spPr>
              <a:xfrm>
                <a:off x="8217648" y="733753"/>
                <a:ext cx="3816613" cy="1397056"/>
              </a:xfrm>
              <a:prstGeom prst="roundRect">
                <a:avLst>
                  <a:gd name="adj" fmla="val 573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Позначте точку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</m:t>
                    </m:r>
                  </m:oMath>
                </a14:m>
                <a:r>
                  <a:rPr lang="uk-UA" sz="220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що належить цій площині і точку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𝐾</m:t>
                    </m:r>
                  </m:oMath>
                </a14:m>
                <a:r>
                  <a:rPr lang="uk-UA" sz="220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що їй не належить.</a:t>
                </a:r>
                <a:endParaRPr lang="en-UA" sz="220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40" name="Rounded Rectangle 39">
                <a:extLst>
                  <a:ext uri="{FF2B5EF4-FFF2-40B4-BE49-F238E27FC236}">
                    <a16:creationId xmlns:a16="http://schemas.microsoft.com/office/drawing/2014/main" id="{5EABCFF5-8A95-C2D2-0F2E-F2B922FDAA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7648" y="733753"/>
                <a:ext cx="3816613" cy="1397056"/>
              </a:xfrm>
              <a:prstGeom prst="roundRect">
                <a:avLst>
                  <a:gd name="adj" fmla="val 5734"/>
                </a:avLst>
              </a:prstGeom>
              <a:blipFill>
                <a:blip r:embed="rId9"/>
                <a:stretch>
                  <a:fillRect l="-1320" t="-3571" r="-990" b="-982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597127CE-3289-455A-7530-9FBB3FBA3F3C}"/>
              </a:ext>
            </a:extLst>
          </p:cNvPr>
          <p:cNvSpPr/>
          <p:nvPr/>
        </p:nvSpPr>
        <p:spPr>
          <a:xfrm>
            <a:off x="7721652" y="2243220"/>
            <a:ext cx="749248" cy="1397056"/>
          </a:xfrm>
          <a:prstGeom prst="roundRect">
            <a:avLst>
              <a:gd name="adj" fmla="val 12257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D31D7E4B-EB57-2277-4206-40B2A0AFDC42}"/>
                  </a:ext>
                </a:extLst>
              </p:cNvPr>
              <p:cNvSpPr/>
              <p:nvPr/>
            </p:nvSpPr>
            <p:spPr>
              <a:xfrm>
                <a:off x="8197590" y="2243221"/>
                <a:ext cx="3816613" cy="1397056"/>
              </a:xfrm>
              <a:prstGeom prst="roundRect">
                <a:avLst>
                  <a:gd name="adj" fmla="val 573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пряму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𝑙</m:t>
                    </m:r>
                  </m:oMath>
                </a14:m>
                <a:r>
                  <a:rPr lang="uk-UA" sz="220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що належить цій площині і пряму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𝑚</m:t>
                    </m:r>
                  </m:oMath>
                </a14:m>
                <a:r>
                  <a:rPr lang="uk-UA" sz="220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що їй не належить</a:t>
                </a:r>
                <a:endParaRPr lang="en-UA" sz="220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42" name="Rounded Rectangle 41">
                <a:extLst>
                  <a:ext uri="{FF2B5EF4-FFF2-40B4-BE49-F238E27FC236}">
                    <a16:creationId xmlns:a16="http://schemas.microsoft.com/office/drawing/2014/main" id="{D31D7E4B-EB57-2277-4206-40B2A0AFDC4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7590" y="2243221"/>
                <a:ext cx="3816613" cy="1397056"/>
              </a:xfrm>
              <a:prstGeom prst="roundRect">
                <a:avLst>
                  <a:gd name="adj" fmla="val 5734"/>
                </a:avLst>
              </a:prstGeom>
              <a:blipFill>
                <a:blip r:embed="rId10"/>
                <a:stretch>
                  <a:fillRect l="-1325" t="-3571" r="-993" b="-982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C8C7BE6C-0B92-003A-DEDE-E1713B042AC3}"/>
              </a:ext>
            </a:extLst>
          </p:cNvPr>
          <p:cNvSpPr/>
          <p:nvPr/>
        </p:nvSpPr>
        <p:spPr>
          <a:xfrm>
            <a:off x="7727910" y="3752686"/>
            <a:ext cx="793790" cy="2144020"/>
          </a:xfrm>
          <a:prstGeom prst="roundRect">
            <a:avLst>
              <a:gd name="adj" fmla="val 12257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BD7AD4C6-C9A7-303B-E779-ABB2F6EC17B2}"/>
                  </a:ext>
                </a:extLst>
              </p:cNvPr>
              <p:cNvSpPr/>
              <p:nvPr/>
            </p:nvSpPr>
            <p:spPr>
              <a:xfrm>
                <a:off x="8197590" y="3752686"/>
                <a:ext cx="3816613" cy="2144021"/>
              </a:xfrm>
              <a:prstGeom prst="roundRect">
                <a:avLst>
                  <a:gd name="adj" fmla="val 5734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20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пряму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𝑛</m:t>
                    </m:r>
                  </m:oMath>
                </a14:m>
                <a:r>
                  <a:rPr lang="uk-UA" sz="220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що</a:t>
                </a:r>
                <a:r>
                  <a:rPr lang="en-US" sz="220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20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перетинає цю площину в точці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uk-UA" sz="220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а також точку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solidFill>
                          <a:srgbClr val="4F6D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</m:oMath>
                </a14:m>
                <a:r>
                  <a:rPr lang="uk-UA" sz="2200">
                    <a:solidFill>
                      <a:srgbClr val="4F6D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що належить даній прямій, але не належить площині</a:t>
                </a:r>
                <a:endParaRPr lang="en-UA" sz="2200">
                  <a:solidFill>
                    <a:srgbClr val="4F6D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3" name="Rounded Rectangle 2">
                <a:extLst>
                  <a:ext uri="{FF2B5EF4-FFF2-40B4-BE49-F238E27FC236}">
                    <a16:creationId xmlns:a16="http://schemas.microsoft.com/office/drawing/2014/main" id="{BD7AD4C6-C9A7-303B-E779-ABB2F6EC17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7590" y="3752686"/>
                <a:ext cx="3816613" cy="2144021"/>
              </a:xfrm>
              <a:prstGeom prst="roundRect">
                <a:avLst>
                  <a:gd name="adj" fmla="val 5734"/>
                </a:avLst>
              </a:prstGeom>
              <a:blipFill>
                <a:blip r:embed="rId11"/>
                <a:stretch>
                  <a:fillRect l="-993" t="-1176" r="-662" b="-470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B48C09B1-542C-2726-B0BB-CAB7DD9D47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62" name="Picture 61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9AC8738-39D9-83A9-E0F9-53B8426919F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4" name="Picture 63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2A7BE127-D3B9-864F-31CA-800D257FD99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7" name="Picture 66" descr="A grey line drawing of a desk lamp and pencils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6D71A255-EB5C-966E-A705-648B113A5BD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8" name="Picture 67">
            <a:hlinkClick r:id="rId19" action="ppaction://hlinksldjump"/>
            <a:extLst>
              <a:ext uri="{FF2B5EF4-FFF2-40B4-BE49-F238E27FC236}">
                <a16:creationId xmlns:a16="http://schemas.microsoft.com/office/drawing/2014/main" id="{58CB9EF9-C7EB-8B5E-F3FC-E8D0EAA42B86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F7285656-FA4C-E778-047F-D5BD46799597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9"/>
            <a:chExt cx="781580" cy="781580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DA15987-D11D-7643-6DFB-3C2AF2FC296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4" name="Picture 7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3890359-8012-7E8F-EEBC-B2F72BBD1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pic>
        <p:nvPicPr>
          <p:cNvPr id="76" name="Picture 75" descr="A grey gear with a number on it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E58D7E18-704E-8987-E36C-5F8B7A848750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" name="Picture 5" descr="A black and white image of a book&#10;&#10;Description automatically generated with low confidence">
            <a:hlinkClick r:id="rId24" action="ppaction://hlinksldjump"/>
            <a:extLst>
              <a:ext uri="{FF2B5EF4-FFF2-40B4-BE49-F238E27FC236}">
                <a16:creationId xmlns:a16="http://schemas.microsoft.com/office/drawing/2014/main" id="{6B95CFE2-37D3-772C-090A-71F329BEAC34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63387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9" grpId="0" animBg="1"/>
      <p:bldP spid="2" grpId="0" animBg="1"/>
      <p:bldP spid="41" grpId="0" animBg="1"/>
      <p:bldP spid="40" grpId="0" animBg="1"/>
      <p:bldP spid="43" grpId="0" animBg="1"/>
      <p:bldP spid="42" grpId="0" animBg="1"/>
      <p:bldP spid="26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19DE7B48-1769-54B4-81EA-80656B0FCF37}"/>
                  </a:ext>
                </a:extLst>
              </p:cNvPr>
              <p:cNvSpPr/>
              <p:nvPr/>
            </p:nvSpPr>
            <p:spPr>
              <a:xfrm>
                <a:off x="4543835" y="89331"/>
                <a:ext cx="7577137" cy="837344"/>
              </a:xfrm>
              <a:prstGeom prst="roundRect">
                <a:avLst>
                  <a:gd name="adj" fmla="val 763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40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Визначте, яким площинам належить точка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𝐵</m:t>
                    </m:r>
                  </m:oMath>
                </a14:m>
                <a:r>
                  <a:rPr lang="uk-UA" sz="240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</a:p>
              <a:p>
                <a:pPr algn="ctr"/>
                <a:r>
                  <a:rPr lang="uk-UA" sz="240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Зробіть відповідні записи</a:t>
                </a:r>
                <a:endParaRPr lang="en-UA" sz="240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>
          <p:sp>
            <p:nvSpPr>
              <p:cNvPr id="2" name="Rounded Rectangle 1">
                <a:extLst>
                  <a:ext uri="{FF2B5EF4-FFF2-40B4-BE49-F238E27FC236}">
                    <a16:creationId xmlns:a16="http://schemas.microsoft.com/office/drawing/2014/main" id="{19DE7B48-1769-54B4-81EA-80656B0FCF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3835" y="89331"/>
                <a:ext cx="7577137" cy="837344"/>
              </a:xfrm>
              <a:prstGeom prst="roundRect">
                <a:avLst>
                  <a:gd name="adj" fmla="val 7630"/>
                </a:avLst>
              </a:prstGeom>
              <a:blipFill>
                <a:blip r:embed="rId9"/>
                <a:stretch>
                  <a:fillRect l="-334" t="-6061" r="-502" b="-1666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29D5CEB-6D4E-8913-BF5E-524B354F1355}"/>
              </a:ext>
            </a:extLst>
          </p:cNvPr>
          <p:cNvCxnSpPr>
            <a:cxnSpLocks/>
          </p:cNvCxnSpPr>
          <p:nvPr/>
        </p:nvCxnSpPr>
        <p:spPr>
          <a:xfrm>
            <a:off x="2270659" y="2854768"/>
            <a:ext cx="333751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2660B853-7D44-3CB7-010E-C0EA95162908}"/>
              </a:ext>
            </a:extLst>
          </p:cNvPr>
          <p:cNvCxnSpPr/>
          <p:nvPr/>
        </p:nvCxnSpPr>
        <p:spPr>
          <a:xfrm>
            <a:off x="1365783" y="5934361"/>
            <a:ext cx="630078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08112D5-8C12-C75A-F26F-93EAEFAC33BA}"/>
              </a:ext>
            </a:extLst>
          </p:cNvPr>
          <p:cNvCxnSpPr>
            <a:cxnSpLocks/>
          </p:cNvCxnSpPr>
          <p:nvPr/>
        </p:nvCxnSpPr>
        <p:spPr>
          <a:xfrm flipH="1" flipV="1">
            <a:off x="2205512" y="2102207"/>
            <a:ext cx="1107074" cy="198788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08C3483A-00BD-0138-1043-A23BB9832C67}"/>
              </a:ext>
            </a:extLst>
          </p:cNvPr>
          <p:cNvCxnSpPr>
            <a:cxnSpLocks/>
          </p:cNvCxnSpPr>
          <p:nvPr/>
        </p:nvCxnSpPr>
        <p:spPr>
          <a:xfrm flipV="1">
            <a:off x="1365783" y="2854766"/>
            <a:ext cx="904876" cy="307959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513F290-14AD-E454-C542-FF1E74D89719}"/>
              </a:ext>
            </a:extLst>
          </p:cNvPr>
          <p:cNvCxnSpPr>
            <a:cxnSpLocks/>
          </p:cNvCxnSpPr>
          <p:nvPr/>
        </p:nvCxnSpPr>
        <p:spPr>
          <a:xfrm flipV="1">
            <a:off x="5792683" y="3000494"/>
            <a:ext cx="1735804" cy="262722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E3DEF29-013C-AD60-D555-4AB3A374E56D}"/>
              </a:ext>
            </a:extLst>
          </p:cNvPr>
          <p:cNvCxnSpPr>
            <a:cxnSpLocks/>
          </p:cNvCxnSpPr>
          <p:nvPr/>
        </p:nvCxnSpPr>
        <p:spPr>
          <a:xfrm>
            <a:off x="2964012" y="4090505"/>
            <a:ext cx="448454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4064E8CF-6EA8-C285-9BD6-9159EC75FF7D}"/>
              </a:ext>
            </a:extLst>
          </p:cNvPr>
          <p:cNvCxnSpPr>
            <a:cxnSpLocks/>
          </p:cNvCxnSpPr>
          <p:nvPr/>
        </p:nvCxnSpPr>
        <p:spPr>
          <a:xfrm>
            <a:off x="2205512" y="2102207"/>
            <a:ext cx="1967283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D97C623-DE70-4A59-6F11-32EB967F6D91}"/>
              </a:ext>
            </a:extLst>
          </p:cNvPr>
          <p:cNvCxnSpPr>
            <a:cxnSpLocks/>
          </p:cNvCxnSpPr>
          <p:nvPr/>
        </p:nvCxnSpPr>
        <p:spPr>
          <a:xfrm flipH="1" flipV="1">
            <a:off x="4172795" y="2102207"/>
            <a:ext cx="173757" cy="198788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9618D859-67B7-1557-E92F-205C8B83F87E}"/>
              </a:ext>
            </a:extLst>
          </p:cNvPr>
          <p:cNvCxnSpPr>
            <a:cxnSpLocks/>
          </p:cNvCxnSpPr>
          <p:nvPr/>
        </p:nvCxnSpPr>
        <p:spPr>
          <a:xfrm flipV="1">
            <a:off x="7675617" y="5491515"/>
            <a:ext cx="130120" cy="44284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DC415DE4-DE53-EBDF-4D88-363560345D4D}"/>
              </a:ext>
            </a:extLst>
          </p:cNvPr>
          <p:cNvCxnSpPr>
            <a:cxnSpLocks/>
          </p:cNvCxnSpPr>
          <p:nvPr/>
        </p:nvCxnSpPr>
        <p:spPr>
          <a:xfrm>
            <a:off x="2604410" y="2854765"/>
            <a:ext cx="1621035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ED125249-C87A-ED53-06CB-5BE5C567DE60}"/>
              </a:ext>
            </a:extLst>
          </p:cNvPr>
          <p:cNvCxnSpPr>
            <a:cxnSpLocks/>
          </p:cNvCxnSpPr>
          <p:nvPr/>
        </p:nvCxnSpPr>
        <p:spPr>
          <a:xfrm>
            <a:off x="4259673" y="2854765"/>
            <a:ext cx="819212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846EC82F-0B81-3AEF-D8A3-5F0AE008A703}"/>
              </a:ext>
            </a:extLst>
          </p:cNvPr>
          <p:cNvCxnSpPr>
            <a:cxnSpLocks/>
          </p:cNvCxnSpPr>
          <p:nvPr/>
        </p:nvCxnSpPr>
        <p:spPr>
          <a:xfrm flipH="1" flipV="1">
            <a:off x="6229486" y="1708516"/>
            <a:ext cx="746924" cy="211719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8508F1C0-0DFB-0B20-7672-D4F934F63FE8}"/>
              </a:ext>
            </a:extLst>
          </p:cNvPr>
          <p:cNvCxnSpPr>
            <a:cxnSpLocks/>
          </p:cNvCxnSpPr>
          <p:nvPr/>
        </p:nvCxnSpPr>
        <p:spPr>
          <a:xfrm flipH="1">
            <a:off x="6229486" y="1223408"/>
            <a:ext cx="1162327" cy="48886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0D5DE973-9028-5C19-295D-7116AD7072DA}"/>
              </a:ext>
            </a:extLst>
          </p:cNvPr>
          <p:cNvCxnSpPr>
            <a:cxnSpLocks/>
          </p:cNvCxnSpPr>
          <p:nvPr/>
        </p:nvCxnSpPr>
        <p:spPr>
          <a:xfrm>
            <a:off x="7391813" y="1223408"/>
            <a:ext cx="0" cy="197729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598AC559-D2BE-36DD-4A41-4C26F7702F27}"/>
              </a:ext>
            </a:extLst>
          </p:cNvPr>
          <p:cNvCxnSpPr>
            <a:cxnSpLocks/>
          </p:cNvCxnSpPr>
          <p:nvPr/>
        </p:nvCxnSpPr>
        <p:spPr>
          <a:xfrm>
            <a:off x="6636264" y="2854765"/>
            <a:ext cx="755549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20993E1B-7A3E-750E-D14C-1631898C35A5}"/>
              </a:ext>
            </a:extLst>
          </p:cNvPr>
          <p:cNvCxnSpPr>
            <a:cxnSpLocks/>
          </p:cNvCxnSpPr>
          <p:nvPr/>
        </p:nvCxnSpPr>
        <p:spPr>
          <a:xfrm>
            <a:off x="7391813" y="2856105"/>
            <a:ext cx="118868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Parallelogram 99">
            <a:extLst>
              <a:ext uri="{FF2B5EF4-FFF2-40B4-BE49-F238E27FC236}">
                <a16:creationId xmlns:a16="http://schemas.microsoft.com/office/drawing/2014/main" id="{CEC770C3-E917-2D41-19EC-5DAA0E622B97}"/>
              </a:ext>
            </a:extLst>
          </p:cNvPr>
          <p:cNvSpPr/>
          <p:nvPr/>
        </p:nvSpPr>
        <p:spPr>
          <a:xfrm>
            <a:off x="4943731" y="2501632"/>
            <a:ext cx="1079078" cy="891697"/>
          </a:xfrm>
          <a:prstGeom prst="parallelogram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AB055268-5D81-1007-F3A1-D1E6C83E1BAF}"/>
              </a:ext>
            </a:extLst>
          </p:cNvPr>
          <p:cNvCxnSpPr>
            <a:cxnSpLocks/>
          </p:cNvCxnSpPr>
          <p:nvPr/>
        </p:nvCxnSpPr>
        <p:spPr>
          <a:xfrm>
            <a:off x="5073664" y="2854228"/>
            <a:ext cx="855144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18563A49-0879-84F5-2E58-A3D2C6E1BA40}"/>
              </a:ext>
            </a:extLst>
          </p:cNvPr>
          <p:cNvCxnSpPr>
            <a:cxnSpLocks/>
          </p:cNvCxnSpPr>
          <p:nvPr/>
        </p:nvCxnSpPr>
        <p:spPr>
          <a:xfrm>
            <a:off x="5928808" y="2854228"/>
            <a:ext cx="707456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Connector 110">
            <a:extLst>
              <a:ext uri="{FF2B5EF4-FFF2-40B4-BE49-F238E27FC236}">
                <a16:creationId xmlns:a16="http://schemas.microsoft.com/office/drawing/2014/main" id="{F22D6CF3-952E-ABE5-4617-251DDBA42D74}"/>
              </a:ext>
            </a:extLst>
          </p:cNvPr>
          <p:cNvCxnSpPr>
            <a:cxnSpLocks/>
          </p:cNvCxnSpPr>
          <p:nvPr/>
        </p:nvCxnSpPr>
        <p:spPr>
          <a:xfrm>
            <a:off x="5928808" y="5421928"/>
            <a:ext cx="2500177" cy="8154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8BE4658A-D700-B688-0E4C-9E397752DC23}"/>
              </a:ext>
            </a:extLst>
          </p:cNvPr>
          <p:cNvCxnSpPr>
            <a:cxnSpLocks/>
          </p:cNvCxnSpPr>
          <p:nvPr/>
        </p:nvCxnSpPr>
        <p:spPr>
          <a:xfrm>
            <a:off x="8377439" y="4244813"/>
            <a:ext cx="60593" cy="125866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9528B063-FE80-8A10-B164-6C8D40C7C07B}"/>
              </a:ext>
            </a:extLst>
          </p:cNvPr>
          <p:cNvCxnSpPr>
            <a:cxnSpLocks/>
          </p:cNvCxnSpPr>
          <p:nvPr/>
        </p:nvCxnSpPr>
        <p:spPr>
          <a:xfrm flipH="1">
            <a:off x="6292703" y="4244813"/>
            <a:ext cx="2084736" cy="62464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E5DB465A-352B-4BCB-8BFC-60C7C385614D}"/>
              </a:ext>
            </a:extLst>
          </p:cNvPr>
          <p:cNvCxnSpPr>
            <a:cxnSpLocks/>
          </p:cNvCxnSpPr>
          <p:nvPr/>
        </p:nvCxnSpPr>
        <p:spPr>
          <a:xfrm flipV="1">
            <a:off x="7802695" y="4314105"/>
            <a:ext cx="348999" cy="1187762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779DC7DF-33C4-17BB-822B-E557266712A7}"/>
              </a:ext>
            </a:extLst>
          </p:cNvPr>
          <p:cNvCxnSpPr>
            <a:cxnSpLocks/>
          </p:cNvCxnSpPr>
          <p:nvPr/>
        </p:nvCxnSpPr>
        <p:spPr>
          <a:xfrm flipV="1">
            <a:off x="8149356" y="2857445"/>
            <a:ext cx="434961" cy="148032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Oval 129">
            <a:extLst>
              <a:ext uri="{FF2B5EF4-FFF2-40B4-BE49-F238E27FC236}">
                <a16:creationId xmlns:a16="http://schemas.microsoft.com/office/drawing/2014/main" id="{FBC5A40B-975B-A632-C882-E233559663E2}"/>
              </a:ext>
            </a:extLst>
          </p:cNvPr>
          <p:cNvSpPr/>
          <p:nvPr/>
        </p:nvSpPr>
        <p:spPr>
          <a:xfrm>
            <a:off x="6752580" y="4033138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3DEFF300-7255-382F-1059-6F4E81F8925E}"/>
                  </a:ext>
                </a:extLst>
              </p:cNvPr>
              <p:cNvSpPr txBox="1"/>
              <p:nvPr/>
            </p:nvSpPr>
            <p:spPr>
              <a:xfrm>
                <a:off x="6440218" y="3542177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/>
              </a:p>
            </p:txBody>
          </p:sp>
        </mc:Choice>
        <mc:Fallback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3DEFF300-7255-382F-1059-6F4E81F892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0218" y="3542177"/>
                <a:ext cx="436945" cy="584775"/>
              </a:xfrm>
              <a:prstGeom prst="rect">
                <a:avLst/>
              </a:prstGeom>
              <a:blipFill>
                <a:blip r:embed="rId10"/>
                <a:stretch>
                  <a:fillRect l="-8333" r="-1388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4734CC1B-B4D4-71F3-8208-AE9382C3B326}"/>
                  </a:ext>
                </a:extLst>
              </p:cNvPr>
              <p:cNvSpPr txBox="1"/>
              <p:nvPr/>
            </p:nvSpPr>
            <p:spPr>
              <a:xfrm>
                <a:off x="1539668" y="5349583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/>
              </a:p>
            </p:txBody>
          </p:sp>
        </mc:Choice>
        <mc:Fallback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4734CC1B-B4D4-71F3-8208-AE9382C3B3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9668" y="5349583"/>
                <a:ext cx="436945" cy="584775"/>
              </a:xfrm>
              <a:prstGeom prst="rect">
                <a:avLst/>
              </a:prstGeom>
              <a:blipFill>
                <a:blip r:embed="rId11"/>
                <a:stretch>
                  <a:fillRect l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5AB14909-3694-0863-E8F6-5AFE3EE68307}"/>
                  </a:ext>
                </a:extLst>
              </p:cNvPr>
              <p:cNvSpPr txBox="1"/>
              <p:nvPr/>
            </p:nvSpPr>
            <p:spPr>
              <a:xfrm>
                <a:off x="3565902" y="2054757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/>
              </a:p>
            </p:txBody>
          </p:sp>
        </mc:Choice>
        <mc:Fallback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5AB14909-3694-0863-E8F6-5AFE3EE683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65902" y="2054757"/>
                <a:ext cx="436945" cy="584775"/>
              </a:xfrm>
              <a:prstGeom prst="rect">
                <a:avLst/>
              </a:prstGeom>
              <a:blipFill>
                <a:blip r:embed="rId12"/>
                <a:stretch>
                  <a:fillRect l="-19444" r="-19444"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90F5B0CA-680C-5A17-5F23-FFE692869DA0}"/>
                  </a:ext>
                </a:extLst>
              </p:cNvPr>
              <p:cNvSpPr txBox="1"/>
              <p:nvPr/>
            </p:nvSpPr>
            <p:spPr>
              <a:xfrm>
                <a:off x="5020710" y="2775797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3200"/>
              </a:p>
            </p:txBody>
          </p:sp>
        </mc:Choice>
        <mc:Fallback>
          <p:sp>
            <p:nvSpPr>
              <p:cNvPr id="134" name="TextBox 133">
                <a:extLst>
                  <a:ext uri="{FF2B5EF4-FFF2-40B4-BE49-F238E27FC236}">
                    <a16:creationId xmlns:a16="http://schemas.microsoft.com/office/drawing/2014/main" id="{90F5B0CA-680C-5A17-5F23-FFE692869D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0710" y="2775797"/>
                <a:ext cx="436945" cy="584775"/>
              </a:xfrm>
              <a:prstGeom prst="rect">
                <a:avLst/>
              </a:prstGeom>
              <a:blipFill>
                <a:blip r:embed="rId13"/>
                <a:stretch>
                  <a:fillRect l="-5714" r="-5714" b="-85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1054FA67-90C6-6CDD-A803-2CA84BC40B3A}"/>
                  </a:ext>
                </a:extLst>
              </p:cNvPr>
              <p:cNvSpPr txBox="1"/>
              <p:nvPr/>
            </p:nvSpPr>
            <p:spPr>
              <a:xfrm>
                <a:off x="6954868" y="1224913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𝜂</m:t>
                      </m:r>
                    </m:oMath>
                  </m:oMathPara>
                </a14:m>
                <a:endParaRPr lang="en-UA" sz="3200"/>
              </a:p>
            </p:txBody>
          </p:sp>
        </mc:Choice>
        <mc:Fallback>
          <p:sp>
            <p:nvSpPr>
              <p:cNvPr id="135" name="TextBox 134">
                <a:extLst>
                  <a:ext uri="{FF2B5EF4-FFF2-40B4-BE49-F238E27FC236}">
                    <a16:creationId xmlns:a16="http://schemas.microsoft.com/office/drawing/2014/main" id="{1054FA67-90C6-6CDD-A803-2CA84BC40B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868" y="1224913"/>
                <a:ext cx="436945" cy="584775"/>
              </a:xfrm>
              <a:prstGeom prst="rect">
                <a:avLst/>
              </a:prstGeom>
              <a:blipFill>
                <a:blip r:embed="rId14"/>
                <a:stretch>
                  <a:fillRect l="-8333" r="-5556" b="-1276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BADD9C1B-67E1-291C-88CD-0183341E7C23}"/>
                  </a:ext>
                </a:extLst>
              </p:cNvPr>
              <p:cNvSpPr txBox="1"/>
              <p:nvPr/>
            </p:nvSpPr>
            <p:spPr>
              <a:xfrm>
                <a:off x="7967993" y="4860378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𝜇</m:t>
                      </m:r>
                    </m:oMath>
                  </m:oMathPara>
                </a14:m>
                <a:endParaRPr lang="en-UA" sz="3200"/>
              </a:p>
            </p:txBody>
          </p:sp>
        </mc:Choice>
        <mc:Fallback>
          <p:sp>
            <p:nvSpPr>
              <p:cNvPr id="136" name="TextBox 135">
                <a:extLst>
                  <a:ext uri="{FF2B5EF4-FFF2-40B4-BE49-F238E27FC236}">
                    <a16:creationId xmlns:a16="http://schemas.microsoft.com/office/drawing/2014/main" id="{BADD9C1B-67E1-291C-88CD-0183341E7C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7993" y="4860378"/>
                <a:ext cx="436945" cy="584775"/>
              </a:xfrm>
              <a:prstGeom prst="rect">
                <a:avLst/>
              </a:prstGeom>
              <a:blipFill>
                <a:blip r:embed="rId15"/>
                <a:stretch>
                  <a:fillRect l="-8571" r="-5714" b="-85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17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 descr="A black and white image of a book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23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25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26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 descr="A grey gear with a number on it&#10;&#10;Description automatically generated with low confidence">
            <a:hlinkClick r:id="rId27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AC892AAA-B0C7-53F6-9272-BCD28564A207}"/>
              </a:ext>
            </a:extLst>
          </p:cNvPr>
          <p:cNvSpPr/>
          <p:nvPr/>
        </p:nvSpPr>
        <p:spPr>
          <a:xfrm>
            <a:off x="3626755" y="100377"/>
            <a:ext cx="769492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</a:t>
            </a:r>
            <a:endParaRPr lang="en-UA" sz="200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>
        <p159:morph option="byObject"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461</Words>
  <Application>Microsoft Macintosh PowerPoint</Application>
  <PresentationFormat>Widescreen</PresentationFormat>
  <Paragraphs>116</Paragraphs>
  <Slides>12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10 // www.matnova.com.ua</dc:title>
  <dc:subject>САЙТ МАТЕМАТИКА НОВА // РОЗРОБКИ УРОКІВ ГЕОМЕТРІЇ 10 КЛАС // Кулініч Богдан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2024-04-21T15:53:26Z</dcterms:modified>
  <cp:category>Розробки уроків з геометрії www.matnova.com.ua</cp:category>
</cp:coreProperties>
</file>