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451" r:id="rId2"/>
    <p:sldId id="520" r:id="rId3"/>
    <p:sldId id="529" r:id="rId4"/>
    <p:sldId id="530" r:id="rId5"/>
    <p:sldId id="531" r:id="rId6"/>
    <p:sldId id="532" r:id="rId7"/>
    <p:sldId id="534" r:id="rId8"/>
    <p:sldId id="491" r:id="rId9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3A39"/>
    <a:srgbClr val="929292"/>
    <a:srgbClr val="B7673C"/>
    <a:srgbClr val="F47721"/>
    <a:srgbClr val="2D5465"/>
    <a:srgbClr val="374134"/>
    <a:srgbClr val="AAAAAA"/>
    <a:srgbClr val="797979"/>
    <a:srgbClr val="546873"/>
    <a:srgbClr val="69A9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EEB894-CCC1-434B-A9D3-EDA360A97938}" v="3" dt="2023-01-13T20:56:52.236"/>
    <p1510:client id="{BA7C19DB-1041-634D-8449-6E650F903291}" v="1243" dt="2023-01-13T19:38:05.1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7"/>
    <p:restoredTop sz="94638"/>
  </p:normalViewPr>
  <p:slideViewPr>
    <p:cSldViewPr snapToGrid="0" snapToObjects="1">
      <p:cViewPr varScale="1">
        <p:scale>
          <a:sx n="128" d="100"/>
          <a:sy n="128" d="100"/>
        </p:scale>
        <p:origin x="2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inich Bohdan" userId="48e65c9f34e137d0" providerId="LiveId" clId="{F72FEB09-9407-2841-96B9-A70D7F8CCA98}"/>
    <pc:docChg chg="undo custSel modSld">
      <pc:chgData name="Kulinich Bohdan" userId="48e65c9f34e137d0" providerId="LiveId" clId="{F72FEB09-9407-2841-96B9-A70D7F8CCA98}" dt="2022-04-14T16:32:52.434" v="44"/>
      <pc:docMkLst>
        <pc:docMk/>
      </pc:docMkLst>
      <pc:sldChg chg="modSp mod modAnim">
        <pc:chgData name="Kulinich Bohdan" userId="48e65c9f34e137d0" providerId="LiveId" clId="{F72FEB09-9407-2841-96B9-A70D7F8CCA98}" dt="2022-04-14T16:32:52.434" v="44"/>
        <pc:sldMkLst>
          <pc:docMk/>
          <pc:sldMk cId="1784669107" sldId="443"/>
        </pc:sldMkLst>
        <pc:spChg chg="mod">
          <ac:chgData name="Kulinich Bohdan" userId="48e65c9f34e137d0" providerId="LiveId" clId="{F72FEB09-9407-2841-96B9-A70D7F8CCA98}" dt="2022-04-14T16:29:52.081" v="4" actId="207"/>
          <ac:spMkLst>
            <pc:docMk/>
            <pc:sldMk cId="1784669107" sldId="443"/>
            <ac:spMk id="35" creationId="{2CD8A453-AF06-4C00-BB17-D7030E2214B8}"/>
          </ac:spMkLst>
        </pc:spChg>
        <pc:spChg chg="mod">
          <ac:chgData name="Kulinich Bohdan" userId="48e65c9f34e137d0" providerId="LiveId" clId="{F72FEB09-9407-2841-96B9-A70D7F8CCA98}" dt="2022-04-14T16:29:21.483" v="3" actId="207"/>
          <ac:spMkLst>
            <pc:docMk/>
            <pc:sldMk cId="1784669107" sldId="443"/>
            <ac:spMk id="115" creationId="{8CDCFB8B-7CC6-4A2C-A69C-5D3867F0C0CA}"/>
          </ac:spMkLst>
        </pc:spChg>
        <pc:spChg chg="mod">
          <ac:chgData name="Kulinich Bohdan" userId="48e65c9f34e137d0" providerId="LiveId" clId="{F72FEB09-9407-2841-96B9-A70D7F8CCA98}" dt="2022-04-14T16:29:21.483" v="3" actId="207"/>
          <ac:spMkLst>
            <pc:docMk/>
            <pc:sldMk cId="1784669107" sldId="443"/>
            <ac:spMk id="116" creationId="{E9B1DDF6-64CE-4DE1-B138-894096640941}"/>
          </ac:spMkLst>
        </pc:spChg>
        <pc:spChg chg="mod">
          <ac:chgData name="Kulinich Bohdan" userId="48e65c9f34e137d0" providerId="LiveId" clId="{F72FEB09-9407-2841-96B9-A70D7F8CCA98}" dt="2022-04-14T16:29:21.483" v="3" actId="207"/>
          <ac:spMkLst>
            <pc:docMk/>
            <pc:sldMk cId="1784669107" sldId="443"/>
            <ac:spMk id="117" creationId="{00BF6AF6-1422-45D1-A8F4-0ACF20F08216}"/>
          </ac:spMkLst>
        </pc:spChg>
        <pc:spChg chg="mod">
          <ac:chgData name="Kulinich Bohdan" userId="48e65c9f34e137d0" providerId="LiveId" clId="{F72FEB09-9407-2841-96B9-A70D7F8CCA98}" dt="2022-04-14T16:29:21.483" v="3" actId="207"/>
          <ac:spMkLst>
            <pc:docMk/>
            <pc:sldMk cId="1784669107" sldId="443"/>
            <ac:spMk id="118" creationId="{365D3FA2-308E-4AC2-B297-2010687F081D}"/>
          </ac:spMkLst>
        </pc:spChg>
        <pc:spChg chg="mod">
          <ac:chgData name="Kulinich Bohdan" userId="48e65c9f34e137d0" providerId="LiveId" clId="{F72FEB09-9407-2841-96B9-A70D7F8CCA98}" dt="2022-04-14T16:29:21.483" v="3" actId="207"/>
          <ac:spMkLst>
            <pc:docMk/>
            <pc:sldMk cId="1784669107" sldId="443"/>
            <ac:spMk id="123" creationId="{8DEDBB22-CD8C-479D-BBEC-98EB2FCB6DD8}"/>
          </ac:spMkLst>
        </pc:spChg>
        <pc:spChg chg="mod">
          <ac:chgData name="Kulinich Bohdan" userId="48e65c9f34e137d0" providerId="LiveId" clId="{F72FEB09-9407-2841-96B9-A70D7F8CCA98}" dt="2022-04-14T16:29:21.483" v="3" actId="207"/>
          <ac:spMkLst>
            <pc:docMk/>
            <pc:sldMk cId="1784669107" sldId="443"/>
            <ac:spMk id="124" creationId="{E9288D7F-D640-4387-8CFD-F92206368D88}"/>
          </ac:spMkLst>
        </pc:spChg>
        <pc:spChg chg="mod">
          <ac:chgData name="Kulinich Bohdan" userId="48e65c9f34e137d0" providerId="LiveId" clId="{F72FEB09-9407-2841-96B9-A70D7F8CCA98}" dt="2022-04-14T16:29:21.483" v="3" actId="207"/>
          <ac:spMkLst>
            <pc:docMk/>
            <pc:sldMk cId="1784669107" sldId="443"/>
            <ac:spMk id="126" creationId="{2E46C71E-F41F-4520-B8E9-C172B383CECF}"/>
          </ac:spMkLst>
        </pc:spChg>
        <pc:spChg chg="mod">
          <ac:chgData name="Kulinich Bohdan" userId="48e65c9f34e137d0" providerId="LiveId" clId="{F72FEB09-9407-2841-96B9-A70D7F8CCA98}" dt="2022-04-14T16:29:21.483" v="3" actId="207"/>
          <ac:spMkLst>
            <pc:docMk/>
            <pc:sldMk cId="1784669107" sldId="443"/>
            <ac:spMk id="127" creationId="{52BCFE18-32C3-4AF4-AD3E-9D954E2FFBBE}"/>
          </ac:spMkLst>
        </pc:spChg>
        <pc:grpChg chg="mod">
          <ac:chgData name="Kulinich Bohdan" userId="48e65c9f34e137d0" providerId="LiveId" clId="{F72FEB09-9407-2841-96B9-A70D7F8CCA98}" dt="2022-04-14T16:28:51.180" v="1" actId="1076"/>
          <ac:grpSpMkLst>
            <pc:docMk/>
            <pc:sldMk cId="1784669107" sldId="443"/>
            <ac:grpSpMk id="4" creationId="{D761A977-0393-F846-8D5A-A60C3EBDAD7B}"/>
          </ac:grpSpMkLst>
        </pc:grpChg>
        <pc:cxnChg chg="mod">
          <ac:chgData name="Kulinich Bohdan" userId="48e65c9f34e137d0" providerId="LiveId" clId="{F72FEB09-9407-2841-96B9-A70D7F8CCA98}" dt="2022-04-14T16:29:04.007" v="2" actId="208"/>
          <ac:cxnSpMkLst>
            <pc:docMk/>
            <pc:sldMk cId="1784669107" sldId="443"/>
            <ac:cxnSpMk id="32" creationId="{A8560FF6-FF5B-4A61-8530-A2DB916AD88B}"/>
          </ac:cxnSpMkLst>
        </pc:cxnChg>
        <pc:cxnChg chg="mod">
          <ac:chgData name="Kulinich Bohdan" userId="48e65c9f34e137d0" providerId="LiveId" clId="{F72FEB09-9407-2841-96B9-A70D7F8CCA98}" dt="2022-04-14T16:29:04.007" v="2" actId="208"/>
          <ac:cxnSpMkLst>
            <pc:docMk/>
            <pc:sldMk cId="1784669107" sldId="443"/>
            <ac:cxnSpMk id="70" creationId="{1D1888B9-5AC7-4C40-A82A-57EA00229BD3}"/>
          </ac:cxnSpMkLst>
        </pc:cxnChg>
        <pc:cxnChg chg="mod">
          <ac:chgData name="Kulinich Bohdan" userId="48e65c9f34e137d0" providerId="LiveId" clId="{F72FEB09-9407-2841-96B9-A70D7F8CCA98}" dt="2022-04-14T16:29:04.007" v="2" actId="208"/>
          <ac:cxnSpMkLst>
            <pc:docMk/>
            <pc:sldMk cId="1784669107" sldId="443"/>
            <ac:cxnSpMk id="71" creationId="{5657D1B3-770E-4A55-AA9E-2C0C8865C1E9}"/>
          </ac:cxnSpMkLst>
        </pc:cxnChg>
        <pc:cxnChg chg="mod">
          <ac:chgData name="Kulinich Bohdan" userId="48e65c9f34e137d0" providerId="LiveId" clId="{F72FEB09-9407-2841-96B9-A70D7F8CCA98}" dt="2022-04-14T16:29:04.007" v="2" actId="208"/>
          <ac:cxnSpMkLst>
            <pc:docMk/>
            <pc:sldMk cId="1784669107" sldId="443"/>
            <ac:cxnSpMk id="72" creationId="{491769CA-7ECE-438B-90D0-4833D780B15A}"/>
          </ac:cxnSpMkLst>
        </pc:cxnChg>
        <pc:cxnChg chg="mod">
          <ac:chgData name="Kulinich Bohdan" userId="48e65c9f34e137d0" providerId="LiveId" clId="{F72FEB09-9407-2841-96B9-A70D7F8CCA98}" dt="2022-04-14T16:29:04.007" v="2" actId="208"/>
          <ac:cxnSpMkLst>
            <pc:docMk/>
            <pc:sldMk cId="1784669107" sldId="443"/>
            <ac:cxnSpMk id="73" creationId="{60689B12-229E-4695-9BA9-5C02EA2A7B24}"/>
          </ac:cxnSpMkLst>
        </pc:cxnChg>
        <pc:cxnChg chg="mod">
          <ac:chgData name="Kulinich Bohdan" userId="48e65c9f34e137d0" providerId="LiveId" clId="{F72FEB09-9407-2841-96B9-A70D7F8CCA98}" dt="2022-04-14T16:29:04.007" v="2" actId="208"/>
          <ac:cxnSpMkLst>
            <pc:docMk/>
            <pc:sldMk cId="1784669107" sldId="443"/>
            <ac:cxnSpMk id="74" creationId="{2EBB5EC0-2365-49DC-A592-CD3BE5AC1145}"/>
          </ac:cxnSpMkLst>
        </pc:cxnChg>
        <pc:cxnChg chg="mod">
          <ac:chgData name="Kulinich Bohdan" userId="48e65c9f34e137d0" providerId="LiveId" clId="{F72FEB09-9407-2841-96B9-A70D7F8CCA98}" dt="2022-04-14T16:29:04.007" v="2" actId="208"/>
          <ac:cxnSpMkLst>
            <pc:docMk/>
            <pc:sldMk cId="1784669107" sldId="443"/>
            <ac:cxnSpMk id="75" creationId="{895AE6D9-53EF-4226-9881-AA07F9398764}"/>
          </ac:cxnSpMkLst>
        </pc:cxnChg>
        <pc:cxnChg chg="mod">
          <ac:chgData name="Kulinich Bohdan" userId="48e65c9f34e137d0" providerId="LiveId" clId="{F72FEB09-9407-2841-96B9-A70D7F8CCA98}" dt="2022-04-14T16:29:04.007" v="2" actId="208"/>
          <ac:cxnSpMkLst>
            <pc:docMk/>
            <pc:sldMk cId="1784669107" sldId="443"/>
            <ac:cxnSpMk id="77" creationId="{53443DA9-945F-469F-9A35-2FA0FF785A12}"/>
          </ac:cxnSpMkLst>
        </pc:cxnChg>
        <pc:cxnChg chg="mod">
          <ac:chgData name="Kulinich Bohdan" userId="48e65c9f34e137d0" providerId="LiveId" clId="{F72FEB09-9407-2841-96B9-A70D7F8CCA98}" dt="2022-04-14T16:29:04.007" v="2" actId="208"/>
          <ac:cxnSpMkLst>
            <pc:docMk/>
            <pc:sldMk cId="1784669107" sldId="443"/>
            <ac:cxnSpMk id="78" creationId="{D27D0E40-76D2-4607-AB12-3616C36F708C}"/>
          </ac:cxnSpMkLst>
        </pc:cxnChg>
        <pc:cxnChg chg="mod">
          <ac:chgData name="Kulinich Bohdan" userId="48e65c9f34e137d0" providerId="LiveId" clId="{F72FEB09-9407-2841-96B9-A70D7F8CCA98}" dt="2022-04-14T16:29:04.007" v="2" actId="208"/>
          <ac:cxnSpMkLst>
            <pc:docMk/>
            <pc:sldMk cId="1784669107" sldId="443"/>
            <ac:cxnSpMk id="81" creationId="{9E4E3F45-6FE8-49E7-95D7-04B377B672E2}"/>
          </ac:cxnSpMkLst>
        </pc:cxnChg>
        <pc:cxnChg chg="mod">
          <ac:chgData name="Kulinich Bohdan" userId="48e65c9f34e137d0" providerId="LiveId" clId="{F72FEB09-9407-2841-96B9-A70D7F8CCA98}" dt="2022-04-14T16:29:04.007" v="2" actId="208"/>
          <ac:cxnSpMkLst>
            <pc:docMk/>
            <pc:sldMk cId="1784669107" sldId="443"/>
            <ac:cxnSpMk id="82" creationId="{42103D01-DBE8-4511-9AB5-17CBDCCD3785}"/>
          </ac:cxnSpMkLst>
        </pc:cxnChg>
        <pc:cxnChg chg="mod">
          <ac:chgData name="Kulinich Bohdan" userId="48e65c9f34e137d0" providerId="LiveId" clId="{F72FEB09-9407-2841-96B9-A70D7F8CCA98}" dt="2022-04-14T16:29:04.007" v="2" actId="208"/>
          <ac:cxnSpMkLst>
            <pc:docMk/>
            <pc:sldMk cId="1784669107" sldId="443"/>
            <ac:cxnSpMk id="87" creationId="{5243182E-958E-46F2-9763-417B8276D2EB}"/>
          </ac:cxnSpMkLst>
        </pc:cxnChg>
      </pc:sldChg>
      <pc:sldChg chg="modSp mod modAnim">
        <pc:chgData name="Kulinich Bohdan" userId="48e65c9f34e137d0" providerId="LiveId" clId="{F72FEB09-9407-2841-96B9-A70D7F8CCA98}" dt="2022-04-14T16:32:42.924" v="34"/>
        <pc:sldMkLst>
          <pc:docMk/>
          <pc:sldMk cId="3801795130" sldId="444"/>
        </pc:sldMkLst>
        <pc:spChg chg="mod">
          <ac:chgData name="Kulinich Bohdan" userId="48e65c9f34e137d0" providerId="LiveId" clId="{F72FEB09-9407-2841-96B9-A70D7F8CCA98}" dt="2022-04-14T16:29:55.073" v="5" actId="207"/>
          <ac:spMkLst>
            <pc:docMk/>
            <pc:sldMk cId="3801795130" sldId="444"/>
            <ac:spMk id="9" creationId="{6CBE4EA9-3EC4-4647-8459-6CB04DC725B8}"/>
          </ac:spMkLst>
        </pc:spChg>
        <pc:picChg chg="mod">
          <ac:chgData name="Kulinich Bohdan" userId="48e65c9f34e137d0" providerId="LiveId" clId="{F72FEB09-9407-2841-96B9-A70D7F8CCA98}" dt="2022-04-14T16:29:59.878" v="6" actId="207"/>
          <ac:picMkLst>
            <pc:docMk/>
            <pc:sldMk cId="3801795130" sldId="444"/>
            <ac:picMk id="10" creationId="{372AACD3-E47C-4422-99F4-8F2FA502FD53}"/>
          </ac:picMkLst>
        </pc:picChg>
        <pc:picChg chg="mod">
          <ac:chgData name="Kulinich Bohdan" userId="48e65c9f34e137d0" providerId="LiveId" clId="{F72FEB09-9407-2841-96B9-A70D7F8CCA98}" dt="2022-04-14T16:30:11.837" v="9" actId="1076"/>
          <ac:picMkLst>
            <pc:docMk/>
            <pc:sldMk cId="3801795130" sldId="444"/>
            <ac:picMk id="15" creationId="{E708C392-1461-46A4-8FEC-1BB1D6A1031E}"/>
          </ac:picMkLst>
        </pc:picChg>
      </pc:sldChg>
      <pc:sldChg chg="addSp delSp modSp mod delAnim modAnim">
        <pc:chgData name="Kulinich Bohdan" userId="48e65c9f34e137d0" providerId="LiveId" clId="{F72FEB09-9407-2841-96B9-A70D7F8CCA98}" dt="2022-04-14T16:30:40.100" v="20"/>
        <pc:sldMkLst>
          <pc:docMk/>
          <pc:sldMk cId="245227641" sldId="446"/>
        </pc:sldMkLst>
        <pc:picChg chg="del mod">
          <ac:chgData name="Kulinich Bohdan" userId="48e65c9f34e137d0" providerId="LiveId" clId="{F72FEB09-9407-2841-96B9-A70D7F8CCA98}" dt="2022-04-14T16:30:24.260" v="11" actId="478"/>
          <ac:picMkLst>
            <pc:docMk/>
            <pc:sldMk cId="245227641" sldId="446"/>
            <ac:picMk id="10" creationId="{BFB6ED28-38F0-A84F-849C-CE0EB144ABCB}"/>
          </ac:picMkLst>
        </pc:picChg>
        <pc:picChg chg="del">
          <ac:chgData name="Kulinich Bohdan" userId="48e65c9f34e137d0" providerId="LiveId" clId="{F72FEB09-9407-2841-96B9-A70D7F8CCA98}" dt="2022-04-14T16:30:24.840" v="12" actId="478"/>
          <ac:picMkLst>
            <pc:docMk/>
            <pc:sldMk cId="245227641" sldId="446"/>
            <ac:picMk id="11" creationId="{00B7A20B-49A8-F14C-AADB-4EACFD55273B}"/>
          </ac:picMkLst>
        </pc:picChg>
        <pc:picChg chg="del">
          <ac:chgData name="Kulinich Bohdan" userId="48e65c9f34e137d0" providerId="LiveId" clId="{F72FEB09-9407-2841-96B9-A70D7F8CCA98}" dt="2022-04-14T16:30:25.345" v="13" actId="478"/>
          <ac:picMkLst>
            <pc:docMk/>
            <pc:sldMk cId="245227641" sldId="446"/>
            <ac:picMk id="12" creationId="{CF3995E8-692C-5B40-9B0D-7E0A09F5EEA6}"/>
          </ac:picMkLst>
        </pc:picChg>
        <pc:picChg chg="del">
          <ac:chgData name="Kulinich Bohdan" userId="48e65c9f34e137d0" providerId="LiveId" clId="{F72FEB09-9407-2841-96B9-A70D7F8CCA98}" dt="2022-04-14T16:30:25.928" v="14" actId="478"/>
          <ac:picMkLst>
            <pc:docMk/>
            <pc:sldMk cId="245227641" sldId="446"/>
            <ac:picMk id="13" creationId="{041935BB-DBB9-CF48-B970-68AFD53F0F43}"/>
          </ac:picMkLst>
        </pc:picChg>
        <pc:picChg chg="del">
          <ac:chgData name="Kulinich Bohdan" userId="48e65c9f34e137d0" providerId="LiveId" clId="{F72FEB09-9407-2841-96B9-A70D7F8CCA98}" dt="2022-04-14T16:30:26.406" v="15" actId="478"/>
          <ac:picMkLst>
            <pc:docMk/>
            <pc:sldMk cId="245227641" sldId="446"/>
            <ac:picMk id="14" creationId="{C1E9109E-CACB-7D41-8C74-B4EBB4CBA1D6}"/>
          </ac:picMkLst>
        </pc:picChg>
        <pc:picChg chg="del">
          <ac:chgData name="Kulinich Bohdan" userId="48e65c9f34e137d0" providerId="LiveId" clId="{F72FEB09-9407-2841-96B9-A70D7F8CCA98}" dt="2022-04-14T16:30:27.511" v="17" actId="478"/>
          <ac:picMkLst>
            <pc:docMk/>
            <pc:sldMk cId="245227641" sldId="446"/>
            <ac:picMk id="15" creationId="{0D9498E9-90B1-A44F-BE88-158EF677963D}"/>
          </ac:picMkLst>
        </pc:picChg>
        <pc:picChg chg="del">
          <ac:chgData name="Kulinich Bohdan" userId="48e65c9f34e137d0" providerId="LiveId" clId="{F72FEB09-9407-2841-96B9-A70D7F8CCA98}" dt="2022-04-14T16:30:26.999" v="16" actId="478"/>
          <ac:picMkLst>
            <pc:docMk/>
            <pc:sldMk cId="245227641" sldId="446"/>
            <ac:picMk id="16" creationId="{E5A12C17-F3FB-C143-8B8F-D882C4386324}"/>
          </ac:picMkLst>
        </pc:picChg>
        <pc:picChg chg="del">
          <ac:chgData name="Kulinich Bohdan" userId="48e65c9f34e137d0" providerId="LiveId" clId="{F72FEB09-9407-2841-96B9-A70D7F8CCA98}" dt="2022-04-14T16:30:28.574" v="19" actId="478"/>
          <ac:picMkLst>
            <pc:docMk/>
            <pc:sldMk cId="245227641" sldId="446"/>
            <ac:picMk id="17" creationId="{0D835D5D-FC4A-CC42-9443-96769619DA2E}"/>
          </ac:picMkLst>
        </pc:picChg>
        <pc:picChg chg="del">
          <ac:chgData name="Kulinich Bohdan" userId="48e65c9f34e137d0" providerId="LiveId" clId="{F72FEB09-9407-2841-96B9-A70D7F8CCA98}" dt="2022-04-14T16:30:28.018" v="18" actId="478"/>
          <ac:picMkLst>
            <pc:docMk/>
            <pc:sldMk cId="245227641" sldId="446"/>
            <ac:picMk id="18" creationId="{D54473D9-A6A0-E94B-A494-1B5757321967}"/>
          </ac:picMkLst>
        </pc:picChg>
        <pc:picChg chg="add mod">
          <ac:chgData name="Kulinich Bohdan" userId="48e65c9f34e137d0" providerId="LiveId" clId="{F72FEB09-9407-2841-96B9-A70D7F8CCA98}" dt="2022-04-14T16:30:40.100" v="20"/>
          <ac:picMkLst>
            <pc:docMk/>
            <pc:sldMk cId="245227641" sldId="446"/>
            <ac:picMk id="20" creationId="{3626B019-B711-6640-B707-645108F702CC}"/>
          </ac:picMkLst>
        </pc:picChg>
        <pc:picChg chg="add mod">
          <ac:chgData name="Kulinich Bohdan" userId="48e65c9f34e137d0" providerId="LiveId" clId="{F72FEB09-9407-2841-96B9-A70D7F8CCA98}" dt="2022-04-14T16:30:40.100" v="20"/>
          <ac:picMkLst>
            <pc:docMk/>
            <pc:sldMk cId="245227641" sldId="446"/>
            <ac:picMk id="21" creationId="{F0726E1F-2562-4249-87A1-21E7DF429CA5}"/>
          </ac:picMkLst>
        </pc:picChg>
        <pc:picChg chg="add mod">
          <ac:chgData name="Kulinich Bohdan" userId="48e65c9f34e137d0" providerId="LiveId" clId="{F72FEB09-9407-2841-96B9-A70D7F8CCA98}" dt="2022-04-14T16:30:40.100" v="20"/>
          <ac:picMkLst>
            <pc:docMk/>
            <pc:sldMk cId="245227641" sldId="446"/>
            <ac:picMk id="22" creationId="{B48B302B-8783-BF40-843E-26FEAC0C294E}"/>
          </ac:picMkLst>
        </pc:picChg>
        <pc:picChg chg="add mod">
          <ac:chgData name="Kulinich Bohdan" userId="48e65c9f34e137d0" providerId="LiveId" clId="{F72FEB09-9407-2841-96B9-A70D7F8CCA98}" dt="2022-04-14T16:30:40.100" v="20"/>
          <ac:picMkLst>
            <pc:docMk/>
            <pc:sldMk cId="245227641" sldId="446"/>
            <ac:picMk id="23" creationId="{133CEFE8-F3CC-344F-8EDA-23EF274CA2DE}"/>
          </ac:picMkLst>
        </pc:picChg>
        <pc:picChg chg="add mod">
          <ac:chgData name="Kulinich Bohdan" userId="48e65c9f34e137d0" providerId="LiveId" clId="{F72FEB09-9407-2841-96B9-A70D7F8CCA98}" dt="2022-04-14T16:30:40.100" v="20"/>
          <ac:picMkLst>
            <pc:docMk/>
            <pc:sldMk cId="245227641" sldId="446"/>
            <ac:picMk id="25" creationId="{F936C498-3C70-9C45-BFCF-461FAB35206D}"/>
          </ac:picMkLst>
        </pc:picChg>
        <pc:picChg chg="add mod">
          <ac:chgData name="Kulinich Bohdan" userId="48e65c9f34e137d0" providerId="LiveId" clId="{F72FEB09-9407-2841-96B9-A70D7F8CCA98}" dt="2022-04-14T16:30:40.100" v="20"/>
          <ac:picMkLst>
            <pc:docMk/>
            <pc:sldMk cId="245227641" sldId="446"/>
            <ac:picMk id="30" creationId="{6F2DF290-1995-AA4C-B4BC-DEAAD545B8ED}"/>
          </ac:picMkLst>
        </pc:picChg>
        <pc:picChg chg="add mod">
          <ac:chgData name="Kulinich Bohdan" userId="48e65c9f34e137d0" providerId="LiveId" clId="{F72FEB09-9407-2841-96B9-A70D7F8CCA98}" dt="2022-04-14T16:30:40.100" v="20"/>
          <ac:picMkLst>
            <pc:docMk/>
            <pc:sldMk cId="245227641" sldId="446"/>
            <ac:picMk id="31" creationId="{0B42AE93-0094-A045-86C3-6B0DA8CCA439}"/>
          </ac:picMkLst>
        </pc:picChg>
        <pc:picChg chg="add mod">
          <ac:chgData name="Kulinich Bohdan" userId="48e65c9f34e137d0" providerId="LiveId" clId="{F72FEB09-9407-2841-96B9-A70D7F8CCA98}" dt="2022-04-14T16:30:40.100" v="20"/>
          <ac:picMkLst>
            <pc:docMk/>
            <pc:sldMk cId="245227641" sldId="446"/>
            <ac:picMk id="32" creationId="{D9105537-67BC-AD46-955C-F73433C32C11}"/>
          </ac:picMkLst>
        </pc:picChg>
        <pc:picChg chg="add mod">
          <ac:chgData name="Kulinich Bohdan" userId="48e65c9f34e137d0" providerId="LiveId" clId="{F72FEB09-9407-2841-96B9-A70D7F8CCA98}" dt="2022-04-14T16:30:40.100" v="20"/>
          <ac:picMkLst>
            <pc:docMk/>
            <pc:sldMk cId="245227641" sldId="446"/>
            <ac:picMk id="33" creationId="{D42ADD19-69EE-BF4A-B6FF-E063D6EA5341}"/>
          </ac:picMkLst>
        </pc:picChg>
      </pc:sldChg>
      <pc:sldChg chg="modSp mod">
        <pc:chgData name="Kulinich Bohdan" userId="48e65c9f34e137d0" providerId="LiveId" clId="{F72FEB09-9407-2841-96B9-A70D7F8CCA98}" dt="2022-04-14T16:31:24.758" v="25" actId="20577"/>
        <pc:sldMkLst>
          <pc:docMk/>
          <pc:sldMk cId="1791624" sldId="451"/>
        </pc:sldMkLst>
        <pc:spChg chg="mod">
          <ac:chgData name="Kulinich Bohdan" userId="48e65c9f34e137d0" providerId="LiveId" clId="{F72FEB09-9407-2841-96B9-A70D7F8CCA98}" dt="2022-04-14T16:31:24.758" v="25" actId="20577"/>
          <ac:spMkLst>
            <pc:docMk/>
            <pc:sldMk cId="1791624" sldId="451"/>
            <ac:spMk id="19" creationId="{FB9C964D-5FBD-45E1-B4D5-F9657D357989}"/>
          </ac:spMkLst>
        </pc:spChg>
      </pc:sldChg>
    </pc:docChg>
  </pc:docChgLst>
  <pc:docChgLst>
    <pc:chgData name="Kulinich Bohdan" userId="48e65c9f34e137d0" providerId="LiveId" clId="{07EEB894-CCC1-434B-A9D3-EDA360A97938}"/>
    <pc:docChg chg="undo custSel modSld">
      <pc:chgData name="Kulinich Bohdan" userId="48e65c9f34e137d0" providerId="LiveId" clId="{07EEB894-CCC1-434B-A9D3-EDA360A97938}" dt="2023-01-13T20:56:52.235" v="5"/>
      <pc:docMkLst>
        <pc:docMk/>
      </pc:docMkLst>
      <pc:sldChg chg="addSp delSp modSp mod delAnim modAnim">
        <pc:chgData name="Kulinich Bohdan" userId="48e65c9f34e137d0" providerId="LiveId" clId="{07EEB894-CCC1-434B-A9D3-EDA360A97938}" dt="2023-01-13T20:56:52.235" v="5"/>
        <pc:sldMkLst>
          <pc:docMk/>
          <pc:sldMk cId="1410822909" sldId="491"/>
        </pc:sldMkLst>
        <pc:spChg chg="add del">
          <ac:chgData name="Kulinich Bohdan" userId="48e65c9f34e137d0" providerId="LiveId" clId="{07EEB894-CCC1-434B-A9D3-EDA360A97938}" dt="2023-01-13T20:56:25.739" v="2" actId="22"/>
          <ac:spMkLst>
            <pc:docMk/>
            <pc:sldMk cId="1410822909" sldId="491"/>
            <ac:spMk id="4" creationId="{10D62A0A-8492-4B03-917F-1A30ACFE8EFD}"/>
          </ac:spMkLst>
        </pc:spChg>
        <pc:spChg chg="del">
          <ac:chgData name="Kulinich Bohdan" userId="48e65c9f34e137d0" providerId="LiveId" clId="{07EEB894-CCC1-434B-A9D3-EDA360A97938}" dt="2023-01-13T20:35:01.993" v="0" actId="478"/>
          <ac:spMkLst>
            <pc:docMk/>
            <pc:sldMk cId="1410822909" sldId="491"/>
            <ac:spMk id="7" creationId="{8442EA02-0B5A-AE44-A772-43B0F4145D67}"/>
          </ac:spMkLst>
        </pc:spChg>
        <pc:graphicFrameChg chg="add mod">
          <ac:chgData name="Kulinich Bohdan" userId="48e65c9f34e137d0" providerId="LiveId" clId="{07EEB894-CCC1-434B-A9D3-EDA360A97938}" dt="2023-01-13T20:56:52.235" v="5"/>
          <ac:graphicFrameMkLst>
            <pc:docMk/>
            <pc:sldMk cId="1410822909" sldId="491"/>
            <ac:graphicFrameMk id="7" creationId="{F6B362CC-4880-2BCD-075D-3B0E427A8FCC}"/>
          </ac:graphicFrameMkLst>
        </pc:graphicFrameChg>
      </pc:sldChg>
    </pc:docChg>
  </pc:docChgLst>
  <pc:docChgLst>
    <pc:chgData name="Kulinich Bohdan" userId="48e65c9f34e137d0" providerId="LiveId" clId="{95F33ED0-869B-954C-8605-5005DDC3B598}"/>
    <pc:docChg chg="undo custSel addSld delSld modSld sldOrd">
      <pc:chgData name="Kulinich Bohdan" userId="48e65c9f34e137d0" providerId="LiveId" clId="{95F33ED0-869B-954C-8605-5005DDC3B598}" dt="2022-10-22T11:56:19.791" v="2265" actId="20577"/>
      <pc:docMkLst>
        <pc:docMk/>
      </pc:docMkLst>
      <pc:sldChg chg="modSp mod">
        <pc:chgData name="Kulinich Bohdan" userId="48e65c9f34e137d0" providerId="LiveId" clId="{95F33ED0-869B-954C-8605-5005DDC3B598}" dt="2022-10-21T18:54:12.544" v="2244" actId="1076"/>
        <pc:sldMkLst>
          <pc:docMk/>
          <pc:sldMk cId="1791624" sldId="451"/>
        </pc:sldMkLst>
        <pc:spChg chg="mod">
          <ac:chgData name="Kulinich Bohdan" userId="48e65c9f34e137d0" providerId="LiveId" clId="{95F33ED0-869B-954C-8605-5005DDC3B598}" dt="2022-10-21T18:54:12.544" v="2244" actId="1076"/>
          <ac:spMkLst>
            <pc:docMk/>
            <pc:sldMk cId="1791624" sldId="451"/>
            <ac:spMk id="19" creationId="{FB9C964D-5FBD-45E1-B4D5-F9657D357989}"/>
          </ac:spMkLst>
        </pc:spChg>
        <pc:spChg chg="mod">
          <ac:chgData name="Kulinich Bohdan" userId="48e65c9f34e137d0" providerId="LiveId" clId="{95F33ED0-869B-954C-8605-5005DDC3B598}" dt="2022-10-19T17:21:48.160" v="3" actId="20577"/>
          <ac:spMkLst>
            <pc:docMk/>
            <pc:sldMk cId="1791624" sldId="451"/>
            <ac:spMk id="25" creationId="{DBBC2948-330B-4D3B-B82B-5B2CD2FFF44B}"/>
          </ac:spMkLst>
        </pc:spChg>
      </pc:sldChg>
      <pc:sldChg chg="del">
        <pc:chgData name="Kulinich Bohdan" userId="48e65c9f34e137d0" providerId="LiveId" clId="{95F33ED0-869B-954C-8605-5005DDC3B598}" dt="2022-10-21T16:51:06.400" v="1608" actId="2696"/>
        <pc:sldMkLst>
          <pc:docMk/>
          <pc:sldMk cId="3743207495" sldId="485"/>
        </pc:sldMkLst>
      </pc:sldChg>
      <pc:sldChg chg="modSp mod">
        <pc:chgData name="Kulinich Bohdan" userId="48e65c9f34e137d0" providerId="LiveId" clId="{95F33ED0-869B-954C-8605-5005DDC3B598}" dt="2022-10-22T11:56:19.791" v="2265" actId="20577"/>
        <pc:sldMkLst>
          <pc:docMk/>
          <pc:sldMk cId="1410822909" sldId="491"/>
        </pc:sldMkLst>
        <pc:graphicFrameChg chg="modGraphic">
          <ac:chgData name="Kulinich Bohdan" userId="48e65c9f34e137d0" providerId="LiveId" clId="{95F33ED0-869B-954C-8605-5005DDC3B598}" dt="2022-10-21T18:52:18.605" v="2167" actId="20577"/>
          <ac:graphicFrameMkLst>
            <pc:docMk/>
            <pc:sldMk cId="1410822909" sldId="491"/>
            <ac:graphicFrameMk id="2" creationId="{B45F47E8-97B1-27AC-397A-3FD6FC00EE36}"/>
          </ac:graphicFrameMkLst>
        </pc:graphicFrameChg>
        <pc:graphicFrameChg chg="mod modGraphic">
          <ac:chgData name="Kulinich Bohdan" userId="48e65c9f34e137d0" providerId="LiveId" clId="{95F33ED0-869B-954C-8605-5005DDC3B598}" dt="2022-10-22T11:56:19.791" v="2265" actId="20577"/>
          <ac:graphicFrameMkLst>
            <pc:docMk/>
            <pc:sldMk cId="1410822909" sldId="491"/>
            <ac:graphicFrameMk id="34" creationId="{CAE50D75-FB7D-D253-B8B6-C111E1BC0875}"/>
          </ac:graphicFrameMkLst>
        </pc:graphicFrameChg>
      </pc:sldChg>
      <pc:sldChg chg="modSp del ord">
        <pc:chgData name="Kulinich Bohdan" userId="48e65c9f34e137d0" providerId="LiveId" clId="{95F33ED0-869B-954C-8605-5005DDC3B598}" dt="2022-10-21T17:14:13.550" v="1692" actId="2696"/>
        <pc:sldMkLst>
          <pc:docMk/>
          <pc:sldMk cId="3604201763" sldId="492"/>
        </pc:sldMkLst>
        <pc:spChg chg="mod">
          <ac:chgData name="Kulinich Bohdan" userId="48e65c9f34e137d0" providerId="LiveId" clId="{95F33ED0-869B-954C-8605-5005DDC3B598}" dt="2022-10-19T17:22:39.978" v="38" actId="20577"/>
          <ac:spMkLst>
            <pc:docMk/>
            <pc:sldMk cId="3604201763" sldId="492"/>
            <ac:spMk id="41" creationId="{D8EAADC2-BDE2-46E3-83C2-C6709ED69606}"/>
          </ac:spMkLst>
        </pc:spChg>
        <pc:spChg chg="mod">
          <ac:chgData name="Kulinich Bohdan" userId="48e65c9f34e137d0" providerId="LiveId" clId="{95F33ED0-869B-954C-8605-5005DDC3B598}" dt="2022-10-19T17:22:41.528" v="39" actId="20577"/>
          <ac:spMkLst>
            <pc:docMk/>
            <pc:sldMk cId="3604201763" sldId="492"/>
            <ac:spMk id="42" creationId="{4DCEDC5D-CD3E-4A9D-B704-BA6D17077AA1}"/>
          </ac:spMkLst>
        </pc:spChg>
        <pc:spChg chg="mod">
          <ac:chgData name="Kulinich Bohdan" userId="48e65c9f34e137d0" providerId="LiveId" clId="{95F33ED0-869B-954C-8605-5005DDC3B598}" dt="2022-10-19T17:22:42.796" v="40" actId="20577"/>
          <ac:spMkLst>
            <pc:docMk/>
            <pc:sldMk cId="3604201763" sldId="492"/>
            <ac:spMk id="43" creationId="{7246E485-CA9B-4044-9425-69F759F1BB08}"/>
          </ac:spMkLst>
        </pc:spChg>
        <pc:spChg chg="mod">
          <ac:chgData name="Kulinich Bohdan" userId="48e65c9f34e137d0" providerId="LiveId" clId="{95F33ED0-869B-954C-8605-5005DDC3B598}" dt="2022-10-19T17:22:44.092" v="41" actId="20577"/>
          <ac:spMkLst>
            <pc:docMk/>
            <pc:sldMk cId="3604201763" sldId="492"/>
            <ac:spMk id="44" creationId="{E3DEC17C-8761-4AC2-9C35-1837AB0F0183}"/>
          </ac:spMkLst>
        </pc:spChg>
        <pc:spChg chg="mod">
          <ac:chgData name="Kulinich Bohdan" userId="48e65c9f34e137d0" providerId="LiveId" clId="{95F33ED0-869B-954C-8605-5005DDC3B598}" dt="2022-10-19T17:22:45.688" v="42" actId="20577"/>
          <ac:spMkLst>
            <pc:docMk/>
            <pc:sldMk cId="3604201763" sldId="492"/>
            <ac:spMk id="45" creationId="{9CCC0763-8FF6-42A4-8723-8EF6C31A8DCB}"/>
          </ac:spMkLst>
        </pc:spChg>
        <pc:spChg chg="mod">
          <ac:chgData name="Kulinich Bohdan" userId="48e65c9f34e137d0" providerId="LiveId" clId="{95F33ED0-869B-954C-8605-5005DDC3B598}" dt="2022-10-19T17:22:47.694" v="43" actId="20577"/>
          <ac:spMkLst>
            <pc:docMk/>
            <pc:sldMk cId="3604201763" sldId="492"/>
            <ac:spMk id="46" creationId="{6DEEF189-3012-4BCB-84AE-05F13F40437B}"/>
          </ac:spMkLst>
        </pc:spChg>
      </pc:sldChg>
      <pc:sldChg chg="del">
        <pc:chgData name="Kulinich Bohdan" userId="48e65c9f34e137d0" providerId="LiveId" clId="{95F33ED0-869B-954C-8605-5005DDC3B598}" dt="2022-10-21T16:51:06.400" v="1608" actId="2696"/>
        <pc:sldMkLst>
          <pc:docMk/>
          <pc:sldMk cId="1969411593" sldId="494"/>
        </pc:sldMkLst>
      </pc:sldChg>
      <pc:sldChg chg="del">
        <pc:chgData name="Kulinich Bohdan" userId="48e65c9f34e137d0" providerId="LiveId" clId="{95F33ED0-869B-954C-8605-5005DDC3B598}" dt="2022-10-21T16:51:06.400" v="1608" actId="2696"/>
        <pc:sldMkLst>
          <pc:docMk/>
          <pc:sldMk cId="1548093653" sldId="496"/>
        </pc:sldMkLst>
      </pc:sldChg>
      <pc:sldChg chg="del">
        <pc:chgData name="Kulinich Bohdan" userId="48e65c9f34e137d0" providerId="LiveId" clId="{95F33ED0-869B-954C-8605-5005DDC3B598}" dt="2022-10-21T16:51:06.400" v="1608" actId="2696"/>
        <pc:sldMkLst>
          <pc:docMk/>
          <pc:sldMk cId="2501493350" sldId="498"/>
        </pc:sldMkLst>
      </pc:sldChg>
      <pc:sldChg chg="del">
        <pc:chgData name="Kulinich Bohdan" userId="48e65c9f34e137d0" providerId="LiveId" clId="{95F33ED0-869B-954C-8605-5005DDC3B598}" dt="2022-10-21T16:51:06.400" v="1608" actId="2696"/>
        <pc:sldMkLst>
          <pc:docMk/>
          <pc:sldMk cId="2623689705" sldId="499"/>
        </pc:sldMkLst>
      </pc:sldChg>
      <pc:sldChg chg="del">
        <pc:chgData name="Kulinich Bohdan" userId="48e65c9f34e137d0" providerId="LiveId" clId="{95F33ED0-869B-954C-8605-5005DDC3B598}" dt="2022-10-21T16:51:06.400" v="1608" actId="2696"/>
        <pc:sldMkLst>
          <pc:docMk/>
          <pc:sldMk cId="3688917071" sldId="500"/>
        </pc:sldMkLst>
      </pc:sldChg>
      <pc:sldChg chg="del">
        <pc:chgData name="Kulinich Bohdan" userId="48e65c9f34e137d0" providerId="LiveId" clId="{95F33ED0-869B-954C-8605-5005DDC3B598}" dt="2022-10-21T16:51:06.400" v="1608" actId="2696"/>
        <pc:sldMkLst>
          <pc:docMk/>
          <pc:sldMk cId="2658298240" sldId="501"/>
        </pc:sldMkLst>
      </pc:sldChg>
      <pc:sldChg chg="addSp delSp modSp add mod addAnim delAnim modAnim">
        <pc:chgData name="Kulinich Bohdan" userId="48e65c9f34e137d0" providerId="LiveId" clId="{95F33ED0-869B-954C-8605-5005DDC3B598}" dt="2022-10-21T18:55:01.301" v="2247"/>
        <pc:sldMkLst>
          <pc:docMk/>
          <pc:sldMk cId="1186465578" sldId="502"/>
        </pc:sldMkLst>
        <pc:spChg chg="add mod">
          <ac:chgData name="Kulinich Bohdan" userId="48e65c9f34e137d0" providerId="LiveId" clId="{95F33ED0-869B-954C-8605-5005DDC3B598}" dt="2022-10-19T18:45:00.877" v="61" actId="14100"/>
          <ac:spMkLst>
            <pc:docMk/>
            <pc:sldMk cId="1186465578" sldId="502"/>
            <ac:spMk id="2" creationId="{95793B42-F1A9-72AF-B2DD-D129EC88A821}"/>
          </ac:spMkLst>
        </pc:spChg>
        <pc:spChg chg="add mod">
          <ac:chgData name="Kulinich Bohdan" userId="48e65c9f34e137d0" providerId="LiveId" clId="{95F33ED0-869B-954C-8605-5005DDC3B598}" dt="2022-10-19T18:46:31.116" v="73" actId="1038"/>
          <ac:spMkLst>
            <pc:docMk/>
            <pc:sldMk cId="1186465578" sldId="502"/>
            <ac:spMk id="3" creationId="{582CCA97-D1B8-582C-FB12-09EAE98BA24B}"/>
          </ac:spMkLst>
        </pc:spChg>
        <pc:spChg chg="mod">
          <ac:chgData name="Kulinich Bohdan" userId="48e65c9f34e137d0" providerId="LiveId" clId="{95F33ED0-869B-954C-8605-5005DDC3B598}" dt="2022-10-19T18:50:19.534" v="222" actId="14100"/>
          <ac:spMkLst>
            <pc:docMk/>
            <pc:sldMk cId="1186465578" sldId="502"/>
            <ac:spMk id="6" creationId="{4CD1B612-D16C-4F70-8335-78480BFE8EC8}"/>
          </ac:spMkLst>
        </pc:spChg>
        <pc:spChg chg="add mod">
          <ac:chgData name="Kulinich Bohdan" userId="48e65c9f34e137d0" providerId="LiveId" clId="{95F33ED0-869B-954C-8605-5005DDC3B598}" dt="2022-10-19T18:47:38.013" v="89" actId="207"/>
          <ac:spMkLst>
            <pc:docMk/>
            <pc:sldMk cId="1186465578" sldId="502"/>
            <ac:spMk id="7" creationId="{99096C4F-6547-553F-9D91-F6376FBC09A7}"/>
          </ac:spMkLst>
        </pc:spChg>
        <pc:spChg chg="add mod">
          <ac:chgData name="Kulinich Bohdan" userId="48e65c9f34e137d0" providerId="LiveId" clId="{95F33ED0-869B-954C-8605-5005DDC3B598}" dt="2022-10-20T17:58:25.523" v="894" actId="20577"/>
          <ac:spMkLst>
            <pc:docMk/>
            <pc:sldMk cId="1186465578" sldId="502"/>
            <ac:spMk id="8" creationId="{81598D8C-0F40-750E-387C-FDC1B20A1F4D}"/>
          </ac:spMkLst>
        </pc:spChg>
        <pc:spChg chg="add mod">
          <ac:chgData name="Kulinich Bohdan" userId="48e65c9f34e137d0" providerId="LiveId" clId="{95F33ED0-869B-954C-8605-5005DDC3B598}" dt="2022-10-20T17:58:27.779" v="896" actId="20577"/>
          <ac:spMkLst>
            <pc:docMk/>
            <pc:sldMk cId="1186465578" sldId="502"/>
            <ac:spMk id="9" creationId="{AA72F45E-5605-8A0F-F9DE-15046383ACA0}"/>
          </ac:spMkLst>
        </pc:spChg>
        <pc:spChg chg="del mod">
          <ac:chgData name="Kulinich Bohdan" userId="48e65c9f34e137d0" providerId="LiveId" clId="{95F33ED0-869B-954C-8605-5005DDC3B598}" dt="2022-10-20T17:44:25.943" v="870" actId="478"/>
          <ac:spMkLst>
            <pc:docMk/>
            <pc:sldMk cId="1186465578" sldId="502"/>
            <ac:spMk id="11" creationId="{07F3E677-04DA-ED76-A54A-BE3AECED4893}"/>
          </ac:spMkLst>
        </pc:spChg>
        <pc:spChg chg="mod">
          <ac:chgData name="Kulinich Bohdan" userId="48e65c9f34e137d0" providerId="LiveId" clId="{95F33ED0-869B-954C-8605-5005DDC3B598}" dt="2022-10-20T18:01:27.770" v="897" actId="20577"/>
          <ac:spMkLst>
            <pc:docMk/>
            <pc:sldMk cId="1186465578" sldId="502"/>
            <ac:spMk id="12" creationId="{D262773B-E3BB-0DD5-0141-0DB67CB4C54A}"/>
          </ac:spMkLst>
        </pc:spChg>
        <pc:spChg chg="mod">
          <ac:chgData name="Kulinich Bohdan" userId="48e65c9f34e137d0" providerId="LiveId" clId="{95F33ED0-869B-954C-8605-5005DDC3B598}" dt="2022-10-19T18:54:11.707" v="237" actId="20577"/>
          <ac:spMkLst>
            <pc:docMk/>
            <pc:sldMk cId="1186465578" sldId="502"/>
            <ac:spMk id="14" creationId="{B144B766-7A1E-4D18-87DD-CE0FF10F4A4D}"/>
          </ac:spMkLst>
        </pc:spChg>
        <pc:spChg chg="del">
          <ac:chgData name="Kulinich Bohdan" userId="48e65c9f34e137d0" providerId="LiveId" clId="{95F33ED0-869B-954C-8605-5005DDC3B598}" dt="2022-10-19T18:44:17.462" v="53" actId="478"/>
          <ac:spMkLst>
            <pc:docMk/>
            <pc:sldMk cId="1186465578" sldId="502"/>
            <ac:spMk id="16" creationId="{B9D29094-90E0-7A41-F23F-FE24896A9B0B}"/>
          </ac:spMkLst>
        </pc:spChg>
        <pc:spChg chg="del">
          <ac:chgData name="Kulinich Bohdan" userId="48e65c9f34e137d0" providerId="LiveId" clId="{95F33ED0-869B-954C-8605-5005DDC3B598}" dt="2022-10-19T18:44:17.462" v="53" actId="478"/>
          <ac:spMkLst>
            <pc:docMk/>
            <pc:sldMk cId="1186465578" sldId="502"/>
            <ac:spMk id="27" creationId="{00BCEF8F-4A40-320A-3FF6-803B5D925C34}"/>
          </ac:spMkLst>
        </pc:spChg>
        <pc:spChg chg="del mod">
          <ac:chgData name="Kulinich Bohdan" userId="48e65c9f34e137d0" providerId="LiveId" clId="{95F33ED0-869B-954C-8605-5005DDC3B598}" dt="2022-10-20T17:44:24.956" v="868" actId="478"/>
          <ac:spMkLst>
            <pc:docMk/>
            <pc:sldMk cId="1186465578" sldId="502"/>
            <ac:spMk id="28" creationId="{07201EBE-331A-174E-8AE5-5DDFF20B8A2F}"/>
          </ac:spMkLst>
        </pc:spChg>
        <pc:spChg chg="del mod">
          <ac:chgData name="Kulinich Bohdan" userId="48e65c9f34e137d0" providerId="LiveId" clId="{95F33ED0-869B-954C-8605-5005DDC3B598}" dt="2022-10-20T17:44:25.454" v="869" actId="478"/>
          <ac:spMkLst>
            <pc:docMk/>
            <pc:sldMk cId="1186465578" sldId="502"/>
            <ac:spMk id="29" creationId="{C8838BBA-C7B9-A90C-78E7-D238C289E888}"/>
          </ac:spMkLst>
        </pc:spChg>
        <pc:picChg chg="add mod">
          <ac:chgData name="Kulinich Bohdan" userId="48e65c9f34e137d0" providerId="LiveId" clId="{95F33ED0-869B-954C-8605-5005DDC3B598}" dt="2022-10-19T18:46:06.210" v="63"/>
          <ac:picMkLst>
            <pc:docMk/>
            <pc:sldMk cId="1186465578" sldId="502"/>
            <ac:picMk id="4" creationId="{F23AA965-C81F-F48F-9C93-9FB27D942648}"/>
          </ac:picMkLst>
        </pc:picChg>
        <pc:picChg chg="add del">
          <ac:chgData name="Kulinich Bohdan" userId="48e65c9f34e137d0" providerId="LiveId" clId="{95F33ED0-869B-954C-8605-5005DDC3B598}" dt="2022-10-19T18:44:03.602" v="52" actId="478"/>
          <ac:picMkLst>
            <pc:docMk/>
            <pc:sldMk cId="1186465578" sldId="502"/>
            <ac:picMk id="15" creationId="{E708C392-1461-46A4-8FEC-1BB1D6A1031E}"/>
          </ac:picMkLst>
        </pc:picChg>
      </pc:sldChg>
      <pc:sldChg chg="add del">
        <pc:chgData name="Kulinich Bohdan" userId="48e65c9f34e137d0" providerId="LiveId" clId="{95F33ED0-869B-954C-8605-5005DDC3B598}" dt="2022-10-21T16:51:06.400" v="1608" actId="2696"/>
        <pc:sldMkLst>
          <pc:docMk/>
          <pc:sldMk cId="4190883887" sldId="503"/>
        </pc:sldMkLst>
      </pc:sldChg>
      <pc:sldChg chg="addSp delSp modSp new del mod modAnim">
        <pc:chgData name="Kulinich Bohdan" userId="48e65c9f34e137d0" providerId="LiveId" clId="{95F33ED0-869B-954C-8605-5005DDC3B598}" dt="2022-10-21T16:51:06.400" v="1608" actId="2696"/>
        <pc:sldMkLst>
          <pc:docMk/>
          <pc:sldMk cId="1430036490" sldId="504"/>
        </pc:sldMkLst>
        <pc:spChg chg="mod topLvl">
          <ac:chgData name="Kulinich Bohdan" userId="48e65c9f34e137d0" providerId="LiveId" clId="{95F33ED0-869B-954C-8605-5005DDC3B598}" dt="2022-10-20T17:24:37.264" v="756" actId="164"/>
          <ac:spMkLst>
            <pc:docMk/>
            <pc:sldMk cId="1430036490" sldId="504"/>
            <ac:spMk id="5" creationId="{D790E77F-94D1-5F49-6F17-8B9B3714E7CA}"/>
          </ac:spMkLst>
        </pc:spChg>
        <pc:spChg chg="mod topLvl">
          <ac:chgData name="Kulinich Bohdan" userId="48e65c9f34e137d0" providerId="LiveId" clId="{95F33ED0-869B-954C-8605-5005DDC3B598}" dt="2022-10-20T17:24:37.264" v="756" actId="164"/>
          <ac:spMkLst>
            <pc:docMk/>
            <pc:sldMk cId="1430036490" sldId="504"/>
            <ac:spMk id="6" creationId="{A4DBB6AE-154E-4B57-BCEA-9AD605AC2CA8}"/>
          </ac:spMkLst>
        </pc:spChg>
        <pc:spChg chg="mod topLvl">
          <ac:chgData name="Kulinich Bohdan" userId="48e65c9f34e137d0" providerId="LiveId" clId="{95F33ED0-869B-954C-8605-5005DDC3B598}" dt="2022-10-20T17:24:37.264" v="756" actId="164"/>
          <ac:spMkLst>
            <pc:docMk/>
            <pc:sldMk cId="1430036490" sldId="504"/>
            <ac:spMk id="7" creationId="{AD3EB764-E586-4634-A186-2036FC8882A5}"/>
          </ac:spMkLst>
        </pc:spChg>
        <pc:spChg chg="mod topLvl">
          <ac:chgData name="Kulinich Bohdan" userId="48e65c9f34e137d0" providerId="LiveId" clId="{95F33ED0-869B-954C-8605-5005DDC3B598}" dt="2022-10-20T17:24:37.264" v="756" actId="164"/>
          <ac:spMkLst>
            <pc:docMk/>
            <pc:sldMk cId="1430036490" sldId="504"/>
            <ac:spMk id="8" creationId="{CDF6090F-C4F9-0A7D-7A70-3D8852B67B9F}"/>
          </ac:spMkLst>
        </pc:spChg>
        <pc:spChg chg="del mod topLvl">
          <ac:chgData name="Kulinich Bohdan" userId="48e65c9f34e137d0" providerId="LiveId" clId="{95F33ED0-869B-954C-8605-5005DDC3B598}" dt="2022-10-20T16:42:33.514" v="580" actId="478"/>
          <ac:spMkLst>
            <pc:docMk/>
            <pc:sldMk cId="1430036490" sldId="504"/>
            <ac:spMk id="9" creationId="{0567776C-BFAF-991A-77C7-32B766CC214D}"/>
          </ac:spMkLst>
        </pc:spChg>
        <pc:spChg chg="mod topLvl">
          <ac:chgData name="Kulinich Bohdan" userId="48e65c9f34e137d0" providerId="LiveId" clId="{95F33ED0-869B-954C-8605-5005DDC3B598}" dt="2022-10-20T17:24:37.264" v="756" actId="164"/>
          <ac:spMkLst>
            <pc:docMk/>
            <pc:sldMk cId="1430036490" sldId="504"/>
            <ac:spMk id="12" creationId="{EECF6AD5-D881-A460-B1B1-B7A7585FC660}"/>
          </ac:spMkLst>
        </pc:spChg>
        <pc:spChg chg="del mod topLvl">
          <ac:chgData name="Kulinich Bohdan" userId="48e65c9f34e137d0" providerId="LiveId" clId="{95F33ED0-869B-954C-8605-5005DDC3B598}" dt="2022-10-20T16:42:17.077" v="577" actId="478"/>
          <ac:spMkLst>
            <pc:docMk/>
            <pc:sldMk cId="1430036490" sldId="504"/>
            <ac:spMk id="13" creationId="{030D6655-0572-FBF3-5038-99E24F778CCC}"/>
          </ac:spMkLst>
        </pc:spChg>
        <pc:spChg chg="del mod topLvl">
          <ac:chgData name="Kulinich Bohdan" userId="48e65c9f34e137d0" providerId="LiveId" clId="{95F33ED0-869B-954C-8605-5005DDC3B598}" dt="2022-10-20T16:42:21.046" v="579" actId="478"/>
          <ac:spMkLst>
            <pc:docMk/>
            <pc:sldMk cId="1430036490" sldId="504"/>
            <ac:spMk id="14" creationId="{9E3C9696-CB06-471D-D023-56518E6FA2CB}"/>
          </ac:spMkLst>
        </pc:spChg>
        <pc:spChg chg="del mod topLvl">
          <ac:chgData name="Kulinich Bohdan" userId="48e65c9f34e137d0" providerId="LiveId" clId="{95F33ED0-869B-954C-8605-5005DDC3B598}" dt="2022-10-20T16:42:18.373" v="578" actId="478"/>
          <ac:spMkLst>
            <pc:docMk/>
            <pc:sldMk cId="1430036490" sldId="504"/>
            <ac:spMk id="15" creationId="{A01ACB2B-05B7-D7CD-391E-8DA8F4C9B301}"/>
          </ac:spMkLst>
        </pc:spChg>
        <pc:spChg chg="del mod topLvl">
          <ac:chgData name="Kulinich Bohdan" userId="48e65c9f34e137d0" providerId="LiveId" clId="{95F33ED0-869B-954C-8605-5005DDC3B598}" dt="2022-10-20T16:42:08.628" v="575" actId="478"/>
          <ac:spMkLst>
            <pc:docMk/>
            <pc:sldMk cId="1430036490" sldId="504"/>
            <ac:spMk id="16" creationId="{6FA3B479-BCE8-876A-6699-491B26DA0EE1}"/>
          </ac:spMkLst>
        </pc:spChg>
        <pc:spChg chg="del mod topLvl">
          <ac:chgData name="Kulinich Bohdan" userId="48e65c9f34e137d0" providerId="LiveId" clId="{95F33ED0-869B-954C-8605-5005DDC3B598}" dt="2022-10-20T16:42:06.313" v="574" actId="478"/>
          <ac:spMkLst>
            <pc:docMk/>
            <pc:sldMk cId="1430036490" sldId="504"/>
            <ac:spMk id="17" creationId="{D3481C26-C913-038E-2083-36A41A334978}"/>
          </ac:spMkLst>
        </pc:spChg>
        <pc:spChg chg="add mod">
          <ac:chgData name="Kulinich Bohdan" userId="48e65c9f34e137d0" providerId="LiveId" clId="{95F33ED0-869B-954C-8605-5005DDC3B598}" dt="2022-10-20T17:24:37.264" v="756" actId="164"/>
          <ac:spMkLst>
            <pc:docMk/>
            <pc:sldMk cId="1430036490" sldId="504"/>
            <ac:spMk id="18" creationId="{F260BBD8-5CC7-2A10-A861-5602942F8260}"/>
          </ac:spMkLst>
        </pc:spChg>
        <pc:spChg chg="add mod">
          <ac:chgData name="Kulinich Bohdan" userId="48e65c9f34e137d0" providerId="LiveId" clId="{95F33ED0-869B-954C-8605-5005DDC3B598}" dt="2022-10-20T17:24:37.264" v="756" actId="164"/>
          <ac:spMkLst>
            <pc:docMk/>
            <pc:sldMk cId="1430036490" sldId="504"/>
            <ac:spMk id="24" creationId="{17D4D7E8-4ECA-5562-3176-B0643D909E85}"/>
          </ac:spMkLst>
        </pc:spChg>
        <pc:spChg chg="add mod">
          <ac:chgData name="Kulinich Bohdan" userId="48e65c9f34e137d0" providerId="LiveId" clId="{95F33ED0-869B-954C-8605-5005DDC3B598}" dt="2022-10-20T17:24:37.264" v="756" actId="164"/>
          <ac:spMkLst>
            <pc:docMk/>
            <pc:sldMk cId="1430036490" sldId="504"/>
            <ac:spMk id="25" creationId="{CB0193FD-61A8-43DC-FB5E-269F6E9BCF4C}"/>
          </ac:spMkLst>
        </pc:spChg>
        <pc:spChg chg="add mod">
          <ac:chgData name="Kulinich Bohdan" userId="48e65c9f34e137d0" providerId="LiveId" clId="{95F33ED0-869B-954C-8605-5005DDC3B598}" dt="2022-10-20T17:24:37.264" v="756" actId="164"/>
          <ac:spMkLst>
            <pc:docMk/>
            <pc:sldMk cId="1430036490" sldId="504"/>
            <ac:spMk id="26" creationId="{10DC0287-6F5B-24C8-F53B-CED8C44C380F}"/>
          </ac:spMkLst>
        </pc:spChg>
        <pc:spChg chg="mod topLvl">
          <ac:chgData name="Kulinich Bohdan" userId="48e65c9f34e137d0" providerId="LiveId" clId="{95F33ED0-869B-954C-8605-5005DDC3B598}" dt="2022-10-20T17:24:40.463" v="757" actId="164"/>
          <ac:spMkLst>
            <pc:docMk/>
            <pc:sldMk cId="1430036490" sldId="504"/>
            <ac:spMk id="30" creationId="{4F10E391-6BCA-EEED-8B80-A6841F2AC8A3}"/>
          </ac:spMkLst>
        </pc:spChg>
        <pc:spChg chg="mod topLvl">
          <ac:chgData name="Kulinich Bohdan" userId="48e65c9f34e137d0" providerId="LiveId" clId="{95F33ED0-869B-954C-8605-5005DDC3B598}" dt="2022-10-20T17:24:40.463" v="757" actId="164"/>
          <ac:spMkLst>
            <pc:docMk/>
            <pc:sldMk cId="1430036490" sldId="504"/>
            <ac:spMk id="31" creationId="{AF5F45F0-CDEE-F533-CA63-067F78A7DB5E}"/>
          </ac:spMkLst>
        </pc:spChg>
        <pc:spChg chg="mod topLvl">
          <ac:chgData name="Kulinich Bohdan" userId="48e65c9f34e137d0" providerId="LiveId" clId="{95F33ED0-869B-954C-8605-5005DDC3B598}" dt="2022-10-20T17:24:40.463" v="757" actId="164"/>
          <ac:spMkLst>
            <pc:docMk/>
            <pc:sldMk cId="1430036490" sldId="504"/>
            <ac:spMk id="32" creationId="{F60A7043-45EF-5BF3-0413-CE9B16BF424B}"/>
          </ac:spMkLst>
        </pc:spChg>
        <pc:spChg chg="mod topLvl">
          <ac:chgData name="Kulinich Bohdan" userId="48e65c9f34e137d0" providerId="LiveId" clId="{95F33ED0-869B-954C-8605-5005DDC3B598}" dt="2022-10-20T17:24:40.463" v="757" actId="164"/>
          <ac:spMkLst>
            <pc:docMk/>
            <pc:sldMk cId="1430036490" sldId="504"/>
            <ac:spMk id="33" creationId="{9E20C23F-381C-EA91-2E16-159B6829DADB}"/>
          </ac:spMkLst>
        </pc:spChg>
        <pc:spChg chg="mod topLvl">
          <ac:chgData name="Kulinich Bohdan" userId="48e65c9f34e137d0" providerId="LiveId" clId="{95F33ED0-869B-954C-8605-5005DDC3B598}" dt="2022-10-20T17:24:40.463" v="757" actId="164"/>
          <ac:spMkLst>
            <pc:docMk/>
            <pc:sldMk cId="1430036490" sldId="504"/>
            <ac:spMk id="37" creationId="{1E5CC228-0C35-E1E9-6267-C45D81B63E74}"/>
          </ac:spMkLst>
        </pc:spChg>
        <pc:spChg chg="mod topLvl">
          <ac:chgData name="Kulinich Bohdan" userId="48e65c9f34e137d0" providerId="LiveId" clId="{95F33ED0-869B-954C-8605-5005DDC3B598}" dt="2022-10-20T17:24:40.463" v="757" actId="164"/>
          <ac:spMkLst>
            <pc:docMk/>
            <pc:sldMk cId="1430036490" sldId="504"/>
            <ac:spMk id="38" creationId="{7CB1E4F1-8713-3321-6794-C072ED890F4F}"/>
          </ac:spMkLst>
        </pc:spChg>
        <pc:spChg chg="del mod topLvl">
          <ac:chgData name="Kulinich Bohdan" userId="48e65c9f34e137d0" providerId="LiveId" clId="{95F33ED0-869B-954C-8605-5005DDC3B598}" dt="2022-10-20T17:14:19.860" v="654" actId="478"/>
          <ac:spMkLst>
            <pc:docMk/>
            <pc:sldMk cId="1430036490" sldId="504"/>
            <ac:spMk id="39" creationId="{C47100D6-B18B-E8B8-F7B0-D49BB3011AEB}"/>
          </ac:spMkLst>
        </pc:spChg>
        <pc:spChg chg="del mod topLvl">
          <ac:chgData name="Kulinich Bohdan" userId="48e65c9f34e137d0" providerId="LiveId" clId="{95F33ED0-869B-954C-8605-5005DDC3B598}" dt="2022-10-20T17:14:17.598" v="653" actId="478"/>
          <ac:spMkLst>
            <pc:docMk/>
            <pc:sldMk cId="1430036490" sldId="504"/>
            <ac:spMk id="40" creationId="{24FB881E-80F2-4DBD-B345-BFE02C9B1C96}"/>
          </ac:spMkLst>
        </pc:spChg>
        <pc:spChg chg="del mod topLvl">
          <ac:chgData name="Kulinich Bohdan" userId="48e65c9f34e137d0" providerId="LiveId" clId="{95F33ED0-869B-954C-8605-5005DDC3B598}" dt="2022-10-20T17:14:14.682" v="651" actId="478"/>
          <ac:spMkLst>
            <pc:docMk/>
            <pc:sldMk cId="1430036490" sldId="504"/>
            <ac:spMk id="41" creationId="{1B4EC611-7E2D-CE82-69E4-A6E8EAE0247B}"/>
          </ac:spMkLst>
        </pc:spChg>
        <pc:spChg chg="del mod topLvl">
          <ac:chgData name="Kulinich Bohdan" userId="48e65c9f34e137d0" providerId="LiveId" clId="{95F33ED0-869B-954C-8605-5005DDC3B598}" dt="2022-10-20T17:14:05.636" v="647" actId="478"/>
          <ac:spMkLst>
            <pc:docMk/>
            <pc:sldMk cId="1430036490" sldId="504"/>
            <ac:spMk id="42" creationId="{FD64576D-60F6-0149-BA6C-CA160AA9A503}"/>
          </ac:spMkLst>
        </pc:spChg>
        <pc:spChg chg="del mod topLvl">
          <ac:chgData name="Kulinich Bohdan" userId="48e65c9f34e137d0" providerId="LiveId" clId="{95F33ED0-869B-954C-8605-5005DDC3B598}" dt="2022-10-20T17:14:07.626" v="648" actId="478"/>
          <ac:spMkLst>
            <pc:docMk/>
            <pc:sldMk cId="1430036490" sldId="504"/>
            <ac:spMk id="43" creationId="{FAB72753-34AF-BE23-2D0B-50594DDDA12A}"/>
          </ac:spMkLst>
        </pc:spChg>
        <pc:spChg chg="del mod topLvl">
          <ac:chgData name="Kulinich Bohdan" userId="48e65c9f34e137d0" providerId="LiveId" clId="{95F33ED0-869B-954C-8605-5005DDC3B598}" dt="2022-10-20T17:14:10.328" v="649" actId="478"/>
          <ac:spMkLst>
            <pc:docMk/>
            <pc:sldMk cId="1430036490" sldId="504"/>
            <ac:spMk id="44" creationId="{D9B0C953-6825-4190-E0E8-3143675A9E91}"/>
          </ac:spMkLst>
        </pc:spChg>
        <pc:spChg chg="del mod topLvl">
          <ac:chgData name="Kulinich Bohdan" userId="48e65c9f34e137d0" providerId="LiveId" clId="{95F33ED0-869B-954C-8605-5005DDC3B598}" dt="2022-10-20T17:14:12.117" v="650" actId="478"/>
          <ac:spMkLst>
            <pc:docMk/>
            <pc:sldMk cId="1430036490" sldId="504"/>
            <ac:spMk id="45" creationId="{B7B1EC09-D445-472B-B00B-16567EF2CC17}"/>
          </ac:spMkLst>
        </pc:spChg>
        <pc:spChg chg="add mod">
          <ac:chgData name="Kulinich Bohdan" userId="48e65c9f34e137d0" providerId="LiveId" clId="{95F33ED0-869B-954C-8605-5005DDC3B598}" dt="2022-10-20T17:24:40.463" v="757" actId="164"/>
          <ac:spMkLst>
            <pc:docMk/>
            <pc:sldMk cId="1430036490" sldId="504"/>
            <ac:spMk id="50" creationId="{6D8649DB-E6C0-631F-81A1-5AF739C95D51}"/>
          </ac:spMkLst>
        </pc:spChg>
        <pc:spChg chg="add mod">
          <ac:chgData name="Kulinich Bohdan" userId="48e65c9f34e137d0" providerId="LiveId" clId="{95F33ED0-869B-954C-8605-5005DDC3B598}" dt="2022-10-20T17:24:40.463" v="757" actId="164"/>
          <ac:spMkLst>
            <pc:docMk/>
            <pc:sldMk cId="1430036490" sldId="504"/>
            <ac:spMk id="51" creationId="{981CAAD0-5DB9-624F-09A2-9A90D60E4300}"/>
          </ac:spMkLst>
        </pc:spChg>
        <pc:spChg chg="add mod">
          <ac:chgData name="Kulinich Bohdan" userId="48e65c9f34e137d0" providerId="LiveId" clId="{95F33ED0-869B-954C-8605-5005DDC3B598}" dt="2022-10-20T17:24:40.463" v="757" actId="164"/>
          <ac:spMkLst>
            <pc:docMk/>
            <pc:sldMk cId="1430036490" sldId="504"/>
            <ac:spMk id="52" creationId="{20EA1FBA-12B3-8E3B-9921-CCD463A45337}"/>
          </ac:spMkLst>
        </pc:spChg>
        <pc:spChg chg="add mod">
          <ac:chgData name="Kulinich Bohdan" userId="48e65c9f34e137d0" providerId="LiveId" clId="{95F33ED0-869B-954C-8605-5005DDC3B598}" dt="2022-10-20T17:24:40.463" v="757" actId="164"/>
          <ac:spMkLst>
            <pc:docMk/>
            <pc:sldMk cId="1430036490" sldId="504"/>
            <ac:spMk id="53" creationId="{0098598E-F2FE-833E-7809-F2681C7416B6}"/>
          </ac:spMkLst>
        </pc:spChg>
        <pc:grpChg chg="add del mod">
          <ac:chgData name="Kulinich Bohdan" userId="48e65c9f34e137d0" providerId="LiveId" clId="{95F33ED0-869B-954C-8605-5005DDC3B598}" dt="2022-10-20T16:42:01.694" v="573" actId="165"/>
          <ac:grpSpMkLst>
            <pc:docMk/>
            <pc:sldMk cId="1430036490" sldId="504"/>
            <ac:grpSpMk id="2" creationId="{60224003-7355-B0D0-4281-C04D648FF195}"/>
          </ac:grpSpMkLst>
        </pc:grpChg>
        <pc:grpChg chg="add del mod">
          <ac:chgData name="Kulinich Bohdan" userId="48e65c9f34e137d0" providerId="LiveId" clId="{95F33ED0-869B-954C-8605-5005DDC3B598}" dt="2022-10-20T17:14:03.276" v="646" actId="165"/>
          <ac:grpSpMkLst>
            <pc:docMk/>
            <pc:sldMk cId="1430036490" sldId="504"/>
            <ac:grpSpMk id="27" creationId="{16402F3C-D597-E9A1-80BA-708E0AEF1753}"/>
          </ac:grpSpMkLst>
        </pc:grpChg>
        <pc:grpChg chg="add mod">
          <ac:chgData name="Kulinich Bohdan" userId="48e65c9f34e137d0" providerId="LiveId" clId="{95F33ED0-869B-954C-8605-5005DDC3B598}" dt="2022-10-20T17:24:37.264" v="756" actId="164"/>
          <ac:grpSpMkLst>
            <pc:docMk/>
            <pc:sldMk cId="1430036490" sldId="504"/>
            <ac:grpSpMk id="54" creationId="{47E7F7C4-8879-F605-D51D-C10789FB8713}"/>
          </ac:grpSpMkLst>
        </pc:grpChg>
        <pc:grpChg chg="add mod">
          <ac:chgData name="Kulinich Bohdan" userId="48e65c9f34e137d0" providerId="LiveId" clId="{95F33ED0-869B-954C-8605-5005DDC3B598}" dt="2022-10-20T17:24:40.463" v="757" actId="164"/>
          <ac:grpSpMkLst>
            <pc:docMk/>
            <pc:sldMk cId="1430036490" sldId="504"/>
            <ac:grpSpMk id="55" creationId="{4B095D36-20CE-89F1-C737-A5F2B49FC439}"/>
          </ac:grpSpMkLst>
        </pc:grpChg>
        <pc:cxnChg chg="mod topLvl">
          <ac:chgData name="Kulinich Bohdan" userId="48e65c9f34e137d0" providerId="LiveId" clId="{95F33ED0-869B-954C-8605-5005DDC3B598}" dt="2022-10-20T17:24:37.264" v="756" actId="164"/>
          <ac:cxnSpMkLst>
            <pc:docMk/>
            <pc:sldMk cId="1430036490" sldId="504"/>
            <ac:cxnSpMk id="3" creationId="{C15CB695-DC85-94DE-B5FB-F943152E7423}"/>
          </ac:cxnSpMkLst>
        </pc:cxnChg>
        <pc:cxnChg chg="mod topLvl">
          <ac:chgData name="Kulinich Bohdan" userId="48e65c9f34e137d0" providerId="LiveId" clId="{95F33ED0-869B-954C-8605-5005DDC3B598}" dt="2022-10-20T17:24:37.264" v="756" actId="164"/>
          <ac:cxnSpMkLst>
            <pc:docMk/>
            <pc:sldMk cId="1430036490" sldId="504"/>
            <ac:cxnSpMk id="4" creationId="{059F031C-8050-5DCB-F417-A38529C2B79E}"/>
          </ac:cxnSpMkLst>
        </pc:cxnChg>
        <pc:cxnChg chg="mod topLvl">
          <ac:chgData name="Kulinich Bohdan" userId="48e65c9f34e137d0" providerId="LiveId" clId="{95F33ED0-869B-954C-8605-5005DDC3B598}" dt="2022-10-20T17:24:37.264" v="756" actId="164"/>
          <ac:cxnSpMkLst>
            <pc:docMk/>
            <pc:sldMk cId="1430036490" sldId="504"/>
            <ac:cxnSpMk id="10" creationId="{A43601A0-4103-9740-FE23-7B812FA4726F}"/>
          </ac:cxnSpMkLst>
        </pc:cxnChg>
        <pc:cxnChg chg="del mod topLvl">
          <ac:chgData name="Kulinich Bohdan" userId="48e65c9f34e137d0" providerId="LiveId" clId="{95F33ED0-869B-954C-8605-5005DDC3B598}" dt="2022-10-20T16:42:54.217" v="584" actId="478"/>
          <ac:cxnSpMkLst>
            <pc:docMk/>
            <pc:sldMk cId="1430036490" sldId="504"/>
            <ac:cxnSpMk id="11" creationId="{E966E8A4-065D-E5B3-166D-1ECC03A77352}"/>
          </ac:cxnSpMkLst>
        </pc:cxnChg>
        <pc:cxnChg chg="add mod">
          <ac:chgData name="Kulinich Bohdan" userId="48e65c9f34e137d0" providerId="LiveId" clId="{95F33ED0-869B-954C-8605-5005DDC3B598}" dt="2022-10-20T17:24:37.264" v="756" actId="164"/>
          <ac:cxnSpMkLst>
            <pc:docMk/>
            <pc:sldMk cId="1430036490" sldId="504"/>
            <ac:cxnSpMk id="19" creationId="{38635038-F7B8-6361-2005-F1155830E04F}"/>
          </ac:cxnSpMkLst>
        </pc:cxnChg>
        <pc:cxnChg chg="add mod">
          <ac:chgData name="Kulinich Bohdan" userId="48e65c9f34e137d0" providerId="LiveId" clId="{95F33ED0-869B-954C-8605-5005DDC3B598}" dt="2022-10-20T17:24:37.264" v="756" actId="164"/>
          <ac:cxnSpMkLst>
            <pc:docMk/>
            <pc:sldMk cId="1430036490" sldId="504"/>
            <ac:cxnSpMk id="22" creationId="{9DBBB267-52BC-B37A-B3AF-130A87E7B533}"/>
          </ac:cxnSpMkLst>
        </pc:cxnChg>
        <pc:cxnChg chg="mod topLvl">
          <ac:chgData name="Kulinich Bohdan" userId="48e65c9f34e137d0" providerId="LiveId" clId="{95F33ED0-869B-954C-8605-5005DDC3B598}" dt="2022-10-20T17:24:40.463" v="757" actId="164"/>
          <ac:cxnSpMkLst>
            <pc:docMk/>
            <pc:sldMk cId="1430036490" sldId="504"/>
            <ac:cxnSpMk id="28" creationId="{97506E0D-27CF-A2D3-4B87-888BB4C0C792}"/>
          </ac:cxnSpMkLst>
        </pc:cxnChg>
        <pc:cxnChg chg="mod topLvl">
          <ac:chgData name="Kulinich Bohdan" userId="48e65c9f34e137d0" providerId="LiveId" clId="{95F33ED0-869B-954C-8605-5005DDC3B598}" dt="2022-10-20T17:24:40.463" v="757" actId="164"/>
          <ac:cxnSpMkLst>
            <pc:docMk/>
            <pc:sldMk cId="1430036490" sldId="504"/>
            <ac:cxnSpMk id="29" creationId="{271457C8-2901-2B37-D03F-DB2D930FE8D8}"/>
          </ac:cxnSpMkLst>
        </pc:cxnChg>
        <pc:cxnChg chg="mod topLvl">
          <ac:chgData name="Kulinich Bohdan" userId="48e65c9f34e137d0" providerId="LiveId" clId="{95F33ED0-869B-954C-8605-5005DDC3B598}" dt="2022-10-20T17:24:40.463" v="757" actId="164"/>
          <ac:cxnSpMkLst>
            <pc:docMk/>
            <pc:sldMk cId="1430036490" sldId="504"/>
            <ac:cxnSpMk id="34" creationId="{D52DE498-E752-CDC0-6A44-936B2EDD90DE}"/>
          </ac:cxnSpMkLst>
        </pc:cxnChg>
        <pc:cxnChg chg="del mod topLvl">
          <ac:chgData name="Kulinich Bohdan" userId="48e65c9f34e137d0" providerId="LiveId" clId="{95F33ED0-869B-954C-8605-5005DDC3B598}" dt="2022-10-20T17:14:29.254" v="656" actId="478"/>
          <ac:cxnSpMkLst>
            <pc:docMk/>
            <pc:sldMk cId="1430036490" sldId="504"/>
            <ac:cxnSpMk id="35" creationId="{2DB4AD7C-FE51-9C72-0AFC-172CCB236636}"/>
          </ac:cxnSpMkLst>
        </pc:cxnChg>
        <pc:cxnChg chg="del mod topLvl">
          <ac:chgData name="Kulinich Bohdan" userId="48e65c9f34e137d0" providerId="LiveId" clId="{95F33ED0-869B-954C-8605-5005DDC3B598}" dt="2022-10-20T17:14:15.621" v="652" actId="478"/>
          <ac:cxnSpMkLst>
            <pc:docMk/>
            <pc:sldMk cId="1430036490" sldId="504"/>
            <ac:cxnSpMk id="36" creationId="{DA4722B0-D624-0CA6-E408-E47DC1F2AE74}"/>
          </ac:cxnSpMkLst>
        </pc:cxnChg>
        <pc:cxnChg chg="add mod">
          <ac:chgData name="Kulinich Bohdan" userId="48e65c9f34e137d0" providerId="LiveId" clId="{95F33ED0-869B-954C-8605-5005DDC3B598}" dt="2022-10-20T17:24:40.463" v="757" actId="164"/>
          <ac:cxnSpMkLst>
            <pc:docMk/>
            <pc:sldMk cId="1430036490" sldId="504"/>
            <ac:cxnSpMk id="46" creationId="{DC091EF9-75CA-3C32-44CF-A9828E7FB18C}"/>
          </ac:cxnSpMkLst>
        </pc:cxnChg>
        <pc:cxnChg chg="add mod">
          <ac:chgData name="Kulinich Bohdan" userId="48e65c9f34e137d0" providerId="LiveId" clId="{95F33ED0-869B-954C-8605-5005DDC3B598}" dt="2022-10-20T17:24:40.463" v="757" actId="164"/>
          <ac:cxnSpMkLst>
            <pc:docMk/>
            <pc:sldMk cId="1430036490" sldId="504"/>
            <ac:cxnSpMk id="47" creationId="{C430CBF8-A72D-BD0B-CE4E-8B5A2C8483FF}"/>
          </ac:cxnSpMkLst>
        </pc:cxnChg>
      </pc:sldChg>
      <pc:sldChg chg="addSp delSp modSp add mod delAnim modAnim">
        <pc:chgData name="Kulinich Bohdan" userId="48e65c9f34e137d0" providerId="LiveId" clId="{95F33ED0-869B-954C-8605-5005DDC3B598}" dt="2022-10-20T17:35:47.523" v="842"/>
        <pc:sldMkLst>
          <pc:docMk/>
          <pc:sldMk cId="608585461" sldId="505"/>
        </pc:sldMkLst>
        <pc:spChg chg="add mod">
          <ac:chgData name="Kulinich Bohdan" userId="48e65c9f34e137d0" providerId="LiveId" clId="{95F33ED0-869B-954C-8605-5005DDC3B598}" dt="2022-10-20T15:23:36.890" v="564" actId="20577"/>
          <ac:spMkLst>
            <pc:docMk/>
            <pc:sldMk cId="608585461" sldId="505"/>
            <ac:spMk id="2" creationId="{B069AB49-A37C-1945-FF12-FFF1559B9BA9}"/>
          </ac:spMkLst>
        </pc:spChg>
        <pc:spChg chg="add mod">
          <ac:chgData name="Kulinich Bohdan" userId="48e65c9f34e137d0" providerId="LiveId" clId="{95F33ED0-869B-954C-8605-5005DDC3B598}" dt="2022-10-20T15:32:17.195" v="570" actId="20577"/>
          <ac:spMkLst>
            <pc:docMk/>
            <pc:sldMk cId="608585461" sldId="505"/>
            <ac:spMk id="3" creationId="{C9078714-119E-8656-D7B6-7F32BB9F34A2}"/>
          </ac:spMkLst>
        </pc:spChg>
        <pc:spChg chg="mod">
          <ac:chgData name="Kulinich Bohdan" userId="48e65c9f34e137d0" providerId="LiveId" clId="{95F33ED0-869B-954C-8605-5005DDC3B598}" dt="2022-10-20T15:23:00.900" v="551" actId="14100"/>
          <ac:spMkLst>
            <pc:docMk/>
            <pc:sldMk cId="608585461" sldId="505"/>
            <ac:spMk id="6" creationId="{4CD1B612-D16C-4F70-8335-78480BFE8EC8}"/>
          </ac:spMkLst>
        </pc:spChg>
        <pc:spChg chg="mod">
          <ac:chgData name="Kulinich Bohdan" userId="48e65c9f34e137d0" providerId="LiveId" clId="{95F33ED0-869B-954C-8605-5005DDC3B598}" dt="2022-10-20T17:25:02.820" v="760"/>
          <ac:spMkLst>
            <pc:docMk/>
            <pc:sldMk cId="608585461" sldId="505"/>
            <ac:spMk id="9" creationId="{B0909207-1F97-8BAC-53C4-1AB76BCB84FB}"/>
          </ac:spMkLst>
        </pc:spChg>
        <pc:spChg chg="del mod">
          <ac:chgData name="Kulinich Bohdan" userId="48e65c9f34e137d0" providerId="LiveId" clId="{95F33ED0-869B-954C-8605-5005DDC3B598}" dt="2022-10-20T15:23:24.687" v="560" actId="478"/>
          <ac:spMkLst>
            <pc:docMk/>
            <pc:sldMk cId="608585461" sldId="505"/>
            <ac:spMk id="11" creationId="{07F3E677-04DA-ED76-A54A-BE3AECED4893}"/>
          </ac:spMkLst>
        </pc:spChg>
        <pc:spChg chg="mod">
          <ac:chgData name="Kulinich Bohdan" userId="48e65c9f34e137d0" providerId="LiveId" clId="{95F33ED0-869B-954C-8605-5005DDC3B598}" dt="2022-10-20T15:23:23.864" v="559" actId="14100"/>
          <ac:spMkLst>
            <pc:docMk/>
            <pc:sldMk cId="608585461" sldId="505"/>
            <ac:spMk id="12" creationId="{D262773B-E3BB-0DD5-0141-0DB67CB4C54A}"/>
          </ac:spMkLst>
        </pc:spChg>
        <pc:spChg chg="mod">
          <ac:chgData name="Kulinich Bohdan" userId="48e65c9f34e137d0" providerId="LiveId" clId="{95F33ED0-869B-954C-8605-5005DDC3B598}" dt="2022-10-19T18:54:06.162" v="236" actId="20577"/>
          <ac:spMkLst>
            <pc:docMk/>
            <pc:sldMk cId="608585461" sldId="505"/>
            <ac:spMk id="14" creationId="{B144B766-7A1E-4D18-87DD-CE0FF10F4A4D}"/>
          </ac:spMkLst>
        </pc:spChg>
        <pc:spChg chg="del">
          <ac:chgData name="Kulinich Bohdan" userId="48e65c9f34e137d0" providerId="LiveId" clId="{95F33ED0-869B-954C-8605-5005DDC3B598}" dt="2022-10-19T18:54:33.551" v="239" actId="478"/>
          <ac:spMkLst>
            <pc:docMk/>
            <pc:sldMk cId="608585461" sldId="505"/>
            <ac:spMk id="16" creationId="{B9D29094-90E0-7A41-F23F-FE24896A9B0B}"/>
          </ac:spMkLst>
        </pc:spChg>
        <pc:spChg chg="mod">
          <ac:chgData name="Kulinich Bohdan" userId="48e65c9f34e137d0" providerId="LiveId" clId="{95F33ED0-869B-954C-8605-5005DDC3B598}" dt="2022-10-20T17:25:02.820" v="760"/>
          <ac:spMkLst>
            <pc:docMk/>
            <pc:sldMk cId="608585461" sldId="505"/>
            <ac:spMk id="19" creationId="{3CFCDD95-D157-1152-6A6D-96B546F4280A}"/>
          </ac:spMkLst>
        </pc:spChg>
        <pc:spChg chg="mod">
          <ac:chgData name="Kulinich Bohdan" userId="48e65c9f34e137d0" providerId="LiveId" clId="{95F33ED0-869B-954C-8605-5005DDC3B598}" dt="2022-10-20T17:25:02.820" v="760"/>
          <ac:spMkLst>
            <pc:docMk/>
            <pc:sldMk cId="608585461" sldId="505"/>
            <ac:spMk id="20" creationId="{780D4060-B2B2-355D-5ABC-2A5A756EFF69}"/>
          </ac:spMkLst>
        </pc:spChg>
        <pc:spChg chg="mod">
          <ac:chgData name="Kulinich Bohdan" userId="48e65c9f34e137d0" providerId="LiveId" clId="{95F33ED0-869B-954C-8605-5005DDC3B598}" dt="2022-10-20T17:25:02.820" v="760"/>
          <ac:spMkLst>
            <pc:docMk/>
            <pc:sldMk cId="608585461" sldId="505"/>
            <ac:spMk id="21" creationId="{1173C97F-5ADB-4397-D9D5-E32312CBD72D}"/>
          </ac:spMkLst>
        </pc:spChg>
        <pc:spChg chg="mod">
          <ac:chgData name="Kulinich Bohdan" userId="48e65c9f34e137d0" providerId="LiveId" clId="{95F33ED0-869B-954C-8605-5005DDC3B598}" dt="2022-10-20T17:25:02.820" v="760"/>
          <ac:spMkLst>
            <pc:docMk/>
            <pc:sldMk cId="608585461" sldId="505"/>
            <ac:spMk id="22" creationId="{15D35CCA-650A-0163-1C6F-05E8C28DE03F}"/>
          </ac:spMkLst>
        </pc:spChg>
        <pc:spChg chg="mod">
          <ac:chgData name="Kulinich Bohdan" userId="48e65c9f34e137d0" providerId="LiveId" clId="{95F33ED0-869B-954C-8605-5005DDC3B598}" dt="2022-10-20T17:25:02.820" v="760"/>
          <ac:spMkLst>
            <pc:docMk/>
            <pc:sldMk cId="608585461" sldId="505"/>
            <ac:spMk id="24" creationId="{2AAB6957-7B3F-DE4C-9EC4-5210BEA3846C}"/>
          </ac:spMkLst>
        </pc:spChg>
        <pc:spChg chg="mod">
          <ac:chgData name="Kulinich Bohdan" userId="48e65c9f34e137d0" providerId="LiveId" clId="{95F33ED0-869B-954C-8605-5005DDC3B598}" dt="2022-10-20T17:25:02.820" v="760"/>
          <ac:spMkLst>
            <pc:docMk/>
            <pc:sldMk cId="608585461" sldId="505"/>
            <ac:spMk id="25" creationId="{DA0290DF-02DA-128F-F9EC-DCE2822F02DF}"/>
          </ac:spMkLst>
        </pc:spChg>
        <pc:spChg chg="mod">
          <ac:chgData name="Kulinich Bohdan" userId="48e65c9f34e137d0" providerId="LiveId" clId="{95F33ED0-869B-954C-8605-5005DDC3B598}" dt="2022-10-20T17:25:02.820" v="760"/>
          <ac:spMkLst>
            <pc:docMk/>
            <pc:sldMk cId="608585461" sldId="505"/>
            <ac:spMk id="26" creationId="{678B7E5C-15E8-B4DE-B14F-B20C0A71DB94}"/>
          </ac:spMkLst>
        </pc:spChg>
        <pc:spChg chg="del">
          <ac:chgData name="Kulinich Bohdan" userId="48e65c9f34e137d0" providerId="LiveId" clId="{95F33ED0-869B-954C-8605-5005DDC3B598}" dt="2022-10-19T18:54:33.551" v="239" actId="478"/>
          <ac:spMkLst>
            <pc:docMk/>
            <pc:sldMk cId="608585461" sldId="505"/>
            <ac:spMk id="27" creationId="{00BCEF8F-4A40-320A-3FF6-803B5D925C34}"/>
          </ac:spMkLst>
        </pc:spChg>
        <pc:spChg chg="mod">
          <ac:chgData name="Kulinich Bohdan" userId="48e65c9f34e137d0" providerId="LiveId" clId="{95F33ED0-869B-954C-8605-5005DDC3B598}" dt="2022-10-20T17:25:02.820" v="760"/>
          <ac:spMkLst>
            <pc:docMk/>
            <pc:sldMk cId="608585461" sldId="505"/>
            <ac:spMk id="27" creationId="{B03E5530-5EC0-AADA-3874-74DC0FC70989}"/>
          </ac:spMkLst>
        </pc:spChg>
        <pc:spChg chg="del">
          <ac:chgData name="Kulinich Bohdan" userId="48e65c9f34e137d0" providerId="LiveId" clId="{95F33ED0-869B-954C-8605-5005DDC3B598}" dt="2022-10-19T18:54:39.329" v="243" actId="478"/>
          <ac:spMkLst>
            <pc:docMk/>
            <pc:sldMk cId="608585461" sldId="505"/>
            <ac:spMk id="28" creationId="{07201EBE-331A-174E-8AE5-5DDFF20B8A2F}"/>
          </ac:spMkLst>
        </pc:spChg>
        <pc:spChg chg="del">
          <ac:chgData name="Kulinich Bohdan" userId="48e65c9f34e137d0" providerId="LiveId" clId="{95F33ED0-869B-954C-8605-5005DDC3B598}" dt="2022-10-19T18:54:39.329" v="243" actId="478"/>
          <ac:spMkLst>
            <pc:docMk/>
            <pc:sldMk cId="608585461" sldId="505"/>
            <ac:spMk id="29" creationId="{C8838BBA-C7B9-A90C-78E7-D238C289E888}"/>
          </ac:spMkLst>
        </pc:spChg>
        <pc:spChg chg="mod">
          <ac:chgData name="Kulinich Bohdan" userId="48e65c9f34e137d0" providerId="LiveId" clId="{95F33ED0-869B-954C-8605-5005DDC3B598}" dt="2022-10-20T17:25:02.820" v="760"/>
          <ac:spMkLst>
            <pc:docMk/>
            <pc:sldMk cId="608585461" sldId="505"/>
            <ac:spMk id="31" creationId="{41ABCE72-40EB-4AFD-EE04-2E3068B36978}"/>
          </ac:spMkLst>
        </pc:spChg>
        <pc:spChg chg="mod">
          <ac:chgData name="Kulinich Bohdan" userId="48e65c9f34e137d0" providerId="LiveId" clId="{95F33ED0-869B-954C-8605-5005DDC3B598}" dt="2022-10-20T17:25:02.820" v="760"/>
          <ac:spMkLst>
            <pc:docMk/>
            <pc:sldMk cId="608585461" sldId="505"/>
            <ac:spMk id="32" creationId="{CF4AA529-05DA-D5AC-4114-711D3ACC28BE}"/>
          </ac:spMkLst>
        </pc:spChg>
        <pc:spChg chg="mod">
          <ac:chgData name="Kulinich Bohdan" userId="48e65c9f34e137d0" providerId="LiveId" clId="{95F33ED0-869B-954C-8605-5005DDC3B598}" dt="2022-10-20T17:25:02.820" v="760"/>
          <ac:spMkLst>
            <pc:docMk/>
            <pc:sldMk cId="608585461" sldId="505"/>
            <ac:spMk id="33" creationId="{54802D96-B24B-1B0E-FE16-A2B766DABDD9}"/>
          </ac:spMkLst>
        </pc:spChg>
        <pc:spChg chg="mod">
          <ac:chgData name="Kulinich Bohdan" userId="48e65c9f34e137d0" providerId="LiveId" clId="{95F33ED0-869B-954C-8605-5005DDC3B598}" dt="2022-10-20T17:25:02.820" v="760"/>
          <ac:spMkLst>
            <pc:docMk/>
            <pc:sldMk cId="608585461" sldId="505"/>
            <ac:spMk id="34" creationId="{A7B96E17-3DB2-D814-16A2-78473B6E6FA0}"/>
          </ac:spMkLst>
        </pc:spChg>
        <pc:spChg chg="mod">
          <ac:chgData name="Kulinich Bohdan" userId="48e65c9f34e137d0" providerId="LiveId" clId="{95F33ED0-869B-954C-8605-5005DDC3B598}" dt="2022-10-20T17:25:02.820" v="760"/>
          <ac:spMkLst>
            <pc:docMk/>
            <pc:sldMk cId="608585461" sldId="505"/>
            <ac:spMk id="36" creationId="{6F1EA507-66F7-1F74-A497-BEC2698E746D}"/>
          </ac:spMkLst>
        </pc:spChg>
        <pc:spChg chg="mod">
          <ac:chgData name="Kulinich Bohdan" userId="48e65c9f34e137d0" providerId="LiveId" clId="{95F33ED0-869B-954C-8605-5005DDC3B598}" dt="2022-10-20T17:25:02.820" v="760"/>
          <ac:spMkLst>
            <pc:docMk/>
            <pc:sldMk cId="608585461" sldId="505"/>
            <ac:spMk id="37" creationId="{BBC6A9F4-FE13-54CC-A235-0F7171C78C1D}"/>
          </ac:spMkLst>
        </pc:spChg>
        <pc:spChg chg="mod">
          <ac:chgData name="Kulinich Bohdan" userId="48e65c9f34e137d0" providerId="LiveId" clId="{95F33ED0-869B-954C-8605-5005DDC3B598}" dt="2022-10-20T17:25:02.820" v="760"/>
          <ac:spMkLst>
            <pc:docMk/>
            <pc:sldMk cId="608585461" sldId="505"/>
            <ac:spMk id="40" creationId="{0F351FA8-585D-C6CD-9FF1-8AF1C0C2274B}"/>
          </ac:spMkLst>
        </pc:spChg>
        <pc:spChg chg="mod">
          <ac:chgData name="Kulinich Bohdan" userId="48e65c9f34e137d0" providerId="LiveId" clId="{95F33ED0-869B-954C-8605-5005DDC3B598}" dt="2022-10-20T17:25:02.820" v="760"/>
          <ac:spMkLst>
            <pc:docMk/>
            <pc:sldMk cId="608585461" sldId="505"/>
            <ac:spMk id="41" creationId="{1054A4FE-3741-DEBA-9639-53779819F69A}"/>
          </ac:spMkLst>
        </pc:spChg>
        <pc:spChg chg="mod">
          <ac:chgData name="Kulinich Bohdan" userId="48e65c9f34e137d0" providerId="LiveId" clId="{95F33ED0-869B-954C-8605-5005DDC3B598}" dt="2022-10-20T17:25:02.820" v="760"/>
          <ac:spMkLst>
            <pc:docMk/>
            <pc:sldMk cId="608585461" sldId="505"/>
            <ac:spMk id="42" creationId="{B4D9F59A-A347-257A-98D7-E2AC9527630B}"/>
          </ac:spMkLst>
        </pc:spChg>
        <pc:spChg chg="mod">
          <ac:chgData name="Kulinich Bohdan" userId="48e65c9f34e137d0" providerId="LiveId" clId="{95F33ED0-869B-954C-8605-5005DDC3B598}" dt="2022-10-20T17:25:02.820" v="760"/>
          <ac:spMkLst>
            <pc:docMk/>
            <pc:sldMk cId="608585461" sldId="505"/>
            <ac:spMk id="43" creationId="{670A18F3-B027-4025-202E-BCB8B4084793}"/>
          </ac:spMkLst>
        </pc:spChg>
        <pc:spChg chg="mod">
          <ac:chgData name="Kulinich Bohdan" userId="48e65c9f34e137d0" providerId="LiveId" clId="{95F33ED0-869B-954C-8605-5005DDC3B598}" dt="2022-10-20T17:25:14.469" v="763"/>
          <ac:spMkLst>
            <pc:docMk/>
            <pc:sldMk cId="608585461" sldId="505"/>
            <ac:spMk id="47" creationId="{A070D3F5-76DF-6BBB-3CBC-1351A29ED2F8}"/>
          </ac:spMkLst>
        </pc:spChg>
        <pc:spChg chg="mod">
          <ac:chgData name="Kulinich Bohdan" userId="48e65c9f34e137d0" providerId="LiveId" clId="{95F33ED0-869B-954C-8605-5005DDC3B598}" dt="2022-10-20T17:25:14.469" v="763"/>
          <ac:spMkLst>
            <pc:docMk/>
            <pc:sldMk cId="608585461" sldId="505"/>
            <ac:spMk id="48" creationId="{25958558-8BD8-2A3D-72F8-AE9964D16C08}"/>
          </ac:spMkLst>
        </pc:spChg>
        <pc:spChg chg="mod">
          <ac:chgData name="Kulinich Bohdan" userId="48e65c9f34e137d0" providerId="LiveId" clId="{95F33ED0-869B-954C-8605-5005DDC3B598}" dt="2022-10-20T17:25:14.469" v="763"/>
          <ac:spMkLst>
            <pc:docMk/>
            <pc:sldMk cId="608585461" sldId="505"/>
            <ac:spMk id="49" creationId="{78406C87-A7A5-9149-ED72-F77A9761A3A3}"/>
          </ac:spMkLst>
        </pc:spChg>
        <pc:spChg chg="mod">
          <ac:chgData name="Kulinich Bohdan" userId="48e65c9f34e137d0" providerId="LiveId" clId="{95F33ED0-869B-954C-8605-5005DDC3B598}" dt="2022-10-20T17:25:14.469" v="763"/>
          <ac:spMkLst>
            <pc:docMk/>
            <pc:sldMk cId="608585461" sldId="505"/>
            <ac:spMk id="50" creationId="{DDF88A19-0E8A-57BF-1EC7-89BC5BEED635}"/>
          </ac:spMkLst>
        </pc:spChg>
        <pc:spChg chg="mod">
          <ac:chgData name="Kulinich Bohdan" userId="48e65c9f34e137d0" providerId="LiveId" clId="{95F33ED0-869B-954C-8605-5005DDC3B598}" dt="2022-10-20T17:25:14.469" v="763"/>
          <ac:spMkLst>
            <pc:docMk/>
            <pc:sldMk cId="608585461" sldId="505"/>
            <ac:spMk id="54" creationId="{C9A61073-30E9-C2CF-B45E-285CBC07E270}"/>
          </ac:spMkLst>
        </pc:spChg>
        <pc:spChg chg="mod">
          <ac:chgData name="Kulinich Bohdan" userId="48e65c9f34e137d0" providerId="LiveId" clId="{95F33ED0-869B-954C-8605-5005DDC3B598}" dt="2022-10-20T17:25:14.469" v="763"/>
          <ac:spMkLst>
            <pc:docMk/>
            <pc:sldMk cId="608585461" sldId="505"/>
            <ac:spMk id="55" creationId="{A5C58E1B-33BC-278F-F1AF-BE545C187448}"/>
          </ac:spMkLst>
        </pc:spChg>
        <pc:spChg chg="mod">
          <ac:chgData name="Kulinich Bohdan" userId="48e65c9f34e137d0" providerId="LiveId" clId="{95F33ED0-869B-954C-8605-5005DDC3B598}" dt="2022-10-20T17:25:14.469" v="763"/>
          <ac:spMkLst>
            <pc:docMk/>
            <pc:sldMk cId="608585461" sldId="505"/>
            <ac:spMk id="56" creationId="{951557EA-5092-9DCC-8195-70A9A013A0C8}"/>
          </ac:spMkLst>
        </pc:spChg>
        <pc:spChg chg="mod">
          <ac:chgData name="Kulinich Bohdan" userId="48e65c9f34e137d0" providerId="LiveId" clId="{95F33ED0-869B-954C-8605-5005DDC3B598}" dt="2022-10-20T17:25:14.469" v="763"/>
          <ac:spMkLst>
            <pc:docMk/>
            <pc:sldMk cId="608585461" sldId="505"/>
            <ac:spMk id="57" creationId="{F67BCB8B-7935-68DD-C3E1-84D5F678EC93}"/>
          </ac:spMkLst>
        </pc:spChg>
        <pc:spChg chg="add mod">
          <ac:chgData name="Kulinich Bohdan" userId="48e65c9f34e137d0" providerId="LiveId" clId="{95F33ED0-869B-954C-8605-5005DDC3B598}" dt="2022-10-20T17:26:17.248" v="773" actId="164"/>
          <ac:spMkLst>
            <pc:docMk/>
            <pc:sldMk cId="608585461" sldId="505"/>
            <ac:spMk id="58" creationId="{C8DB953C-0016-46B5-0FE5-0681BE62960F}"/>
          </ac:spMkLst>
        </pc:spChg>
        <pc:spChg chg="add mod">
          <ac:chgData name="Kulinich Bohdan" userId="48e65c9f34e137d0" providerId="LiveId" clId="{95F33ED0-869B-954C-8605-5005DDC3B598}" dt="2022-10-20T17:27:20.730" v="787" actId="164"/>
          <ac:spMkLst>
            <pc:docMk/>
            <pc:sldMk cId="608585461" sldId="505"/>
            <ac:spMk id="60" creationId="{1B3B76DF-0EBF-CCF5-8798-F519D330634F}"/>
          </ac:spMkLst>
        </pc:spChg>
        <pc:spChg chg="add mod">
          <ac:chgData name="Kulinich Bohdan" userId="48e65c9f34e137d0" providerId="LiveId" clId="{95F33ED0-869B-954C-8605-5005DDC3B598}" dt="2022-10-20T17:27:20.730" v="787" actId="164"/>
          <ac:spMkLst>
            <pc:docMk/>
            <pc:sldMk cId="608585461" sldId="505"/>
            <ac:spMk id="61" creationId="{9EBE62C9-1F7F-DB04-9025-5D896093C5B1}"/>
          </ac:spMkLst>
        </pc:spChg>
        <pc:spChg chg="add mod">
          <ac:chgData name="Kulinich Bohdan" userId="48e65c9f34e137d0" providerId="LiveId" clId="{95F33ED0-869B-954C-8605-5005DDC3B598}" dt="2022-10-20T17:31:46.376" v="795" actId="207"/>
          <ac:spMkLst>
            <pc:docMk/>
            <pc:sldMk cId="608585461" sldId="505"/>
            <ac:spMk id="63" creationId="{05C4B734-BC7E-AC36-4211-8721FE29F4C7}"/>
          </ac:spMkLst>
        </pc:spChg>
        <pc:spChg chg="add mod modVis">
          <ac:chgData name="Kulinich Bohdan" userId="48e65c9f34e137d0" providerId="LiveId" clId="{95F33ED0-869B-954C-8605-5005DDC3B598}" dt="2022-10-20T17:34:57.835" v="833" actId="14429"/>
          <ac:spMkLst>
            <pc:docMk/>
            <pc:sldMk cId="608585461" sldId="505"/>
            <ac:spMk id="64" creationId="{CFF87C46-78FD-0E86-BC31-6C4C21828EBE}"/>
          </ac:spMkLst>
        </pc:spChg>
        <pc:spChg chg="add mod">
          <ac:chgData name="Kulinich Bohdan" userId="48e65c9f34e137d0" providerId="LiveId" clId="{95F33ED0-869B-954C-8605-5005DDC3B598}" dt="2022-10-20T17:34:24.258" v="827" actId="20577"/>
          <ac:spMkLst>
            <pc:docMk/>
            <pc:sldMk cId="608585461" sldId="505"/>
            <ac:spMk id="65" creationId="{94051049-D477-2AB9-52EB-6E575737B61A}"/>
          </ac:spMkLst>
        </pc:spChg>
        <pc:spChg chg="add mod">
          <ac:chgData name="Kulinich Bohdan" userId="48e65c9f34e137d0" providerId="LiveId" clId="{95F33ED0-869B-954C-8605-5005DDC3B598}" dt="2022-10-20T17:35:19.847" v="834" actId="16959"/>
          <ac:spMkLst>
            <pc:docMk/>
            <pc:sldMk cId="608585461" sldId="505"/>
            <ac:spMk id="66" creationId="{1379B713-80DE-3FB6-D7D0-C5E4F1DF40D1}"/>
          </ac:spMkLst>
        </pc:spChg>
        <pc:spChg chg="add mod">
          <ac:chgData name="Kulinich Bohdan" userId="48e65c9f34e137d0" providerId="LiveId" clId="{95F33ED0-869B-954C-8605-5005DDC3B598}" dt="2022-10-20T17:35:36.536" v="839" actId="207"/>
          <ac:spMkLst>
            <pc:docMk/>
            <pc:sldMk cId="608585461" sldId="505"/>
            <ac:spMk id="67" creationId="{923CF4E8-52CE-B6D6-BE2E-2074CC7B5607}"/>
          </ac:spMkLst>
        </pc:spChg>
        <pc:grpChg chg="add mod">
          <ac:chgData name="Kulinich Bohdan" userId="48e65c9f34e137d0" providerId="LiveId" clId="{95F33ED0-869B-954C-8605-5005DDC3B598}" dt="2022-10-20T17:26:17.248" v="773" actId="164"/>
          <ac:grpSpMkLst>
            <pc:docMk/>
            <pc:sldMk cId="608585461" sldId="505"/>
            <ac:grpSpMk id="4" creationId="{AD8E91E8-8CEB-0E9C-4363-F83E5B445812}"/>
          </ac:grpSpMkLst>
        </pc:grpChg>
        <pc:grpChg chg="add mod">
          <ac:chgData name="Kulinich Bohdan" userId="48e65c9f34e137d0" providerId="LiveId" clId="{95F33ED0-869B-954C-8605-5005DDC3B598}" dt="2022-10-20T17:25:22.540" v="765" actId="1076"/>
          <ac:grpSpMkLst>
            <pc:docMk/>
            <pc:sldMk cId="608585461" sldId="505"/>
            <ac:grpSpMk id="28" creationId="{7DA9310C-6FC8-9517-B279-FC68E5D5F367}"/>
          </ac:grpSpMkLst>
        </pc:grpChg>
        <pc:grpChg chg="add mod">
          <ac:chgData name="Kulinich Bohdan" userId="48e65c9f34e137d0" providerId="LiveId" clId="{95F33ED0-869B-954C-8605-5005DDC3B598}" dt="2022-10-20T17:27:20.730" v="787" actId="164"/>
          <ac:grpSpMkLst>
            <pc:docMk/>
            <pc:sldMk cId="608585461" sldId="505"/>
            <ac:grpSpMk id="44" creationId="{55C70CC6-5E23-B188-7461-7D355EB1D9A2}"/>
          </ac:grpSpMkLst>
        </pc:grpChg>
        <pc:grpChg chg="add mod">
          <ac:chgData name="Kulinich Bohdan" userId="48e65c9f34e137d0" providerId="LiveId" clId="{95F33ED0-869B-954C-8605-5005DDC3B598}" dt="2022-10-20T17:26:17.248" v="773" actId="164"/>
          <ac:grpSpMkLst>
            <pc:docMk/>
            <pc:sldMk cId="608585461" sldId="505"/>
            <ac:grpSpMk id="59" creationId="{13358422-EC70-11F1-00C0-E826D535A6D3}"/>
          </ac:grpSpMkLst>
        </pc:grpChg>
        <pc:grpChg chg="add mod">
          <ac:chgData name="Kulinich Bohdan" userId="48e65c9f34e137d0" providerId="LiveId" clId="{95F33ED0-869B-954C-8605-5005DDC3B598}" dt="2022-10-20T17:27:20.730" v="787" actId="164"/>
          <ac:grpSpMkLst>
            <pc:docMk/>
            <pc:sldMk cId="608585461" sldId="505"/>
            <ac:grpSpMk id="62" creationId="{B85F37BD-8A4C-7DAA-B5B3-D8555C3084C9}"/>
          </ac:grpSpMkLst>
        </pc:grpChg>
        <pc:picChg chg="mod modVis">
          <ac:chgData name="Kulinich Bohdan" userId="48e65c9f34e137d0" providerId="LiveId" clId="{95F33ED0-869B-954C-8605-5005DDC3B598}" dt="2022-10-20T17:34:57.219" v="832" actId="14429"/>
          <ac:picMkLst>
            <pc:docMk/>
            <pc:sldMk cId="608585461" sldId="505"/>
            <ac:picMk id="15" creationId="{E708C392-1461-46A4-8FEC-1BB1D6A1031E}"/>
          </ac:picMkLst>
        </pc:picChg>
        <pc:cxnChg chg="mod">
          <ac:chgData name="Kulinich Bohdan" userId="48e65c9f34e137d0" providerId="LiveId" clId="{95F33ED0-869B-954C-8605-5005DDC3B598}" dt="2022-10-20T17:25:02.820" v="760"/>
          <ac:cxnSpMkLst>
            <pc:docMk/>
            <pc:sldMk cId="608585461" sldId="505"/>
            <ac:cxnSpMk id="7" creationId="{377EE540-DA51-F9B9-24F5-F9AE1D6CF571}"/>
          </ac:cxnSpMkLst>
        </pc:cxnChg>
        <pc:cxnChg chg="mod">
          <ac:chgData name="Kulinich Bohdan" userId="48e65c9f34e137d0" providerId="LiveId" clId="{95F33ED0-869B-954C-8605-5005DDC3B598}" dt="2022-10-20T17:25:02.820" v="760"/>
          <ac:cxnSpMkLst>
            <pc:docMk/>
            <pc:sldMk cId="608585461" sldId="505"/>
            <ac:cxnSpMk id="8" creationId="{38810E95-F8C5-1681-BA91-E97AE5ED0221}"/>
          </ac:cxnSpMkLst>
        </pc:cxnChg>
        <pc:cxnChg chg="mod">
          <ac:chgData name="Kulinich Bohdan" userId="48e65c9f34e137d0" providerId="LiveId" clId="{95F33ED0-869B-954C-8605-5005DDC3B598}" dt="2022-10-20T17:25:02.820" v="760"/>
          <ac:cxnSpMkLst>
            <pc:docMk/>
            <pc:sldMk cId="608585461" sldId="505"/>
            <ac:cxnSpMk id="10" creationId="{7B09EAE9-F7DF-FA61-DD20-D13FD777F8FF}"/>
          </ac:cxnSpMkLst>
        </pc:cxnChg>
        <pc:cxnChg chg="mod">
          <ac:chgData name="Kulinich Bohdan" userId="48e65c9f34e137d0" providerId="LiveId" clId="{95F33ED0-869B-954C-8605-5005DDC3B598}" dt="2022-10-20T17:25:02.820" v="760"/>
          <ac:cxnSpMkLst>
            <pc:docMk/>
            <pc:sldMk cId="608585461" sldId="505"/>
            <ac:cxnSpMk id="16" creationId="{AB7A8B08-168E-C533-8FC3-C4FC88BFC070}"/>
          </ac:cxnSpMkLst>
        </pc:cxnChg>
        <pc:cxnChg chg="mod">
          <ac:chgData name="Kulinich Bohdan" userId="48e65c9f34e137d0" providerId="LiveId" clId="{95F33ED0-869B-954C-8605-5005DDC3B598}" dt="2022-10-20T17:25:02.820" v="760"/>
          <ac:cxnSpMkLst>
            <pc:docMk/>
            <pc:sldMk cId="608585461" sldId="505"/>
            <ac:cxnSpMk id="23" creationId="{BF7ACC60-0C79-D13B-661D-DE51FCEFC9E4}"/>
          </ac:cxnSpMkLst>
        </pc:cxnChg>
        <pc:cxnChg chg="mod">
          <ac:chgData name="Kulinich Bohdan" userId="48e65c9f34e137d0" providerId="LiveId" clId="{95F33ED0-869B-954C-8605-5005DDC3B598}" dt="2022-10-20T17:25:02.820" v="760"/>
          <ac:cxnSpMkLst>
            <pc:docMk/>
            <pc:sldMk cId="608585461" sldId="505"/>
            <ac:cxnSpMk id="29" creationId="{A5C4C75A-C479-7B3F-6F33-6252AD4CB1BA}"/>
          </ac:cxnSpMkLst>
        </pc:cxnChg>
        <pc:cxnChg chg="mod">
          <ac:chgData name="Kulinich Bohdan" userId="48e65c9f34e137d0" providerId="LiveId" clId="{95F33ED0-869B-954C-8605-5005DDC3B598}" dt="2022-10-20T17:25:02.820" v="760"/>
          <ac:cxnSpMkLst>
            <pc:docMk/>
            <pc:sldMk cId="608585461" sldId="505"/>
            <ac:cxnSpMk id="30" creationId="{A906ACA9-6CCE-03A8-06AA-05146D2301A1}"/>
          </ac:cxnSpMkLst>
        </pc:cxnChg>
        <pc:cxnChg chg="mod">
          <ac:chgData name="Kulinich Bohdan" userId="48e65c9f34e137d0" providerId="LiveId" clId="{95F33ED0-869B-954C-8605-5005DDC3B598}" dt="2022-10-20T17:25:02.820" v="760"/>
          <ac:cxnSpMkLst>
            <pc:docMk/>
            <pc:sldMk cId="608585461" sldId="505"/>
            <ac:cxnSpMk id="35" creationId="{6559A800-29E7-7EEC-F4CB-6007B9929FC9}"/>
          </ac:cxnSpMkLst>
        </pc:cxnChg>
        <pc:cxnChg chg="mod">
          <ac:chgData name="Kulinich Bohdan" userId="48e65c9f34e137d0" providerId="LiveId" clId="{95F33ED0-869B-954C-8605-5005DDC3B598}" dt="2022-10-20T17:25:02.820" v="760"/>
          <ac:cxnSpMkLst>
            <pc:docMk/>
            <pc:sldMk cId="608585461" sldId="505"/>
            <ac:cxnSpMk id="38" creationId="{CF020CC2-C7F8-489F-69D7-6CFABDA4F967}"/>
          </ac:cxnSpMkLst>
        </pc:cxnChg>
        <pc:cxnChg chg="mod">
          <ac:chgData name="Kulinich Bohdan" userId="48e65c9f34e137d0" providerId="LiveId" clId="{95F33ED0-869B-954C-8605-5005DDC3B598}" dt="2022-10-20T17:25:02.820" v="760"/>
          <ac:cxnSpMkLst>
            <pc:docMk/>
            <pc:sldMk cId="608585461" sldId="505"/>
            <ac:cxnSpMk id="39" creationId="{8E61BC85-BEAC-DBA1-72EA-25123E7B2900}"/>
          </ac:cxnSpMkLst>
        </pc:cxnChg>
        <pc:cxnChg chg="mod">
          <ac:chgData name="Kulinich Bohdan" userId="48e65c9f34e137d0" providerId="LiveId" clId="{95F33ED0-869B-954C-8605-5005DDC3B598}" dt="2022-10-20T17:25:14.469" v="763"/>
          <ac:cxnSpMkLst>
            <pc:docMk/>
            <pc:sldMk cId="608585461" sldId="505"/>
            <ac:cxnSpMk id="45" creationId="{B344B238-7107-ABBC-266E-A98592043E65}"/>
          </ac:cxnSpMkLst>
        </pc:cxnChg>
        <pc:cxnChg chg="mod">
          <ac:chgData name="Kulinich Bohdan" userId="48e65c9f34e137d0" providerId="LiveId" clId="{95F33ED0-869B-954C-8605-5005DDC3B598}" dt="2022-10-20T17:25:14.469" v="763"/>
          <ac:cxnSpMkLst>
            <pc:docMk/>
            <pc:sldMk cId="608585461" sldId="505"/>
            <ac:cxnSpMk id="46" creationId="{FA1B9BA4-A437-1345-232C-B924B0DCE2AA}"/>
          </ac:cxnSpMkLst>
        </pc:cxnChg>
        <pc:cxnChg chg="mod">
          <ac:chgData name="Kulinich Bohdan" userId="48e65c9f34e137d0" providerId="LiveId" clId="{95F33ED0-869B-954C-8605-5005DDC3B598}" dt="2022-10-20T17:25:14.469" v="763"/>
          <ac:cxnSpMkLst>
            <pc:docMk/>
            <pc:sldMk cId="608585461" sldId="505"/>
            <ac:cxnSpMk id="51" creationId="{DBDC69E9-5618-2FB0-F4D8-943DE5354583}"/>
          </ac:cxnSpMkLst>
        </pc:cxnChg>
        <pc:cxnChg chg="mod">
          <ac:chgData name="Kulinich Bohdan" userId="48e65c9f34e137d0" providerId="LiveId" clId="{95F33ED0-869B-954C-8605-5005DDC3B598}" dt="2022-10-20T17:25:14.469" v="763"/>
          <ac:cxnSpMkLst>
            <pc:docMk/>
            <pc:sldMk cId="608585461" sldId="505"/>
            <ac:cxnSpMk id="52" creationId="{0F3B2E00-53B2-6D21-0BF6-32D443D9847B}"/>
          </ac:cxnSpMkLst>
        </pc:cxnChg>
        <pc:cxnChg chg="mod">
          <ac:chgData name="Kulinich Bohdan" userId="48e65c9f34e137d0" providerId="LiveId" clId="{95F33ED0-869B-954C-8605-5005DDC3B598}" dt="2022-10-20T17:25:14.469" v="763"/>
          <ac:cxnSpMkLst>
            <pc:docMk/>
            <pc:sldMk cId="608585461" sldId="505"/>
            <ac:cxnSpMk id="53" creationId="{0C73E7DE-8E50-1B4F-8ADD-C1676A7347CE}"/>
          </ac:cxnSpMkLst>
        </pc:cxnChg>
      </pc:sldChg>
      <pc:sldChg chg="addSp delSp modSp new del mod">
        <pc:chgData name="Kulinich Bohdan" userId="48e65c9f34e137d0" providerId="LiveId" clId="{95F33ED0-869B-954C-8605-5005DDC3B598}" dt="2022-10-21T16:51:06.400" v="1608" actId="2696"/>
        <pc:sldMkLst>
          <pc:docMk/>
          <pc:sldMk cId="561439399" sldId="506"/>
        </pc:sldMkLst>
        <pc:spChg chg="add mod">
          <ac:chgData name="Kulinich Bohdan" userId="48e65c9f34e137d0" providerId="LiveId" clId="{95F33ED0-869B-954C-8605-5005DDC3B598}" dt="2022-10-20T17:24:46.165" v="758" actId="164"/>
          <ac:spMkLst>
            <pc:docMk/>
            <pc:sldMk cId="561439399" sldId="506"/>
            <ac:spMk id="4" creationId="{1CA92ACF-94C6-71E8-0270-2359F10F0B9D}"/>
          </ac:spMkLst>
        </pc:spChg>
        <pc:spChg chg="add mod">
          <ac:chgData name="Kulinich Bohdan" userId="48e65c9f34e137d0" providerId="LiveId" clId="{95F33ED0-869B-954C-8605-5005DDC3B598}" dt="2022-10-20T17:24:46.165" v="758" actId="164"/>
          <ac:spMkLst>
            <pc:docMk/>
            <pc:sldMk cId="561439399" sldId="506"/>
            <ac:spMk id="5" creationId="{F70CD17F-046B-3BB9-AABB-038381E02B48}"/>
          </ac:spMkLst>
        </pc:spChg>
        <pc:spChg chg="add mod">
          <ac:chgData name="Kulinich Bohdan" userId="48e65c9f34e137d0" providerId="LiveId" clId="{95F33ED0-869B-954C-8605-5005DDC3B598}" dt="2022-10-20T17:24:46.165" v="758" actId="164"/>
          <ac:spMkLst>
            <pc:docMk/>
            <pc:sldMk cId="561439399" sldId="506"/>
            <ac:spMk id="6" creationId="{C472D3D4-7678-940B-7C78-FCC32AD27DAC}"/>
          </ac:spMkLst>
        </pc:spChg>
        <pc:spChg chg="add mod">
          <ac:chgData name="Kulinich Bohdan" userId="48e65c9f34e137d0" providerId="LiveId" clId="{95F33ED0-869B-954C-8605-5005DDC3B598}" dt="2022-10-20T17:24:46.165" v="758" actId="164"/>
          <ac:spMkLst>
            <pc:docMk/>
            <pc:sldMk cId="561439399" sldId="506"/>
            <ac:spMk id="7" creationId="{BD5F2B6C-A47B-F5DB-A5A6-D5B1B90529BA}"/>
          </ac:spMkLst>
        </pc:spChg>
        <pc:spChg chg="add del mod">
          <ac:chgData name="Kulinich Bohdan" userId="48e65c9f34e137d0" providerId="LiveId" clId="{95F33ED0-869B-954C-8605-5005DDC3B598}" dt="2022-10-20T17:22:49.199" v="755" actId="478"/>
          <ac:spMkLst>
            <pc:docMk/>
            <pc:sldMk cId="561439399" sldId="506"/>
            <ac:spMk id="9" creationId="{D579A349-E518-2B87-5061-5244EB9E156B}"/>
          </ac:spMkLst>
        </pc:spChg>
        <pc:spChg chg="add del mod">
          <ac:chgData name="Kulinich Bohdan" userId="48e65c9f34e137d0" providerId="LiveId" clId="{95F33ED0-869B-954C-8605-5005DDC3B598}" dt="2022-10-20T17:22:47.154" v="754" actId="478"/>
          <ac:spMkLst>
            <pc:docMk/>
            <pc:sldMk cId="561439399" sldId="506"/>
            <ac:spMk id="10" creationId="{C67FFD39-43AA-ED6A-3FC0-D2100CCACBE2}"/>
          </ac:spMkLst>
        </pc:spChg>
        <pc:spChg chg="add mod">
          <ac:chgData name="Kulinich Bohdan" userId="48e65c9f34e137d0" providerId="LiveId" clId="{95F33ED0-869B-954C-8605-5005DDC3B598}" dt="2022-10-20T17:24:46.165" v="758" actId="164"/>
          <ac:spMkLst>
            <pc:docMk/>
            <pc:sldMk cId="561439399" sldId="506"/>
            <ac:spMk id="13" creationId="{558B0742-C4D7-1652-F88E-864D139A0F80}"/>
          </ac:spMkLst>
        </pc:spChg>
        <pc:spChg chg="add mod">
          <ac:chgData name="Kulinich Bohdan" userId="48e65c9f34e137d0" providerId="LiveId" clId="{95F33ED0-869B-954C-8605-5005DDC3B598}" dt="2022-10-20T17:24:46.165" v="758" actId="164"/>
          <ac:spMkLst>
            <pc:docMk/>
            <pc:sldMk cId="561439399" sldId="506"/>
            <ac:spMk id="14" creationId="{3E3CA9AB-40BC-A930-57E0-A6184A234ABE}"/>
          </ac:spMkLst>
        </pc:spChg>
        <pc:spChg chg="add mod">
          <ac:chgData name="Kulinich Bohdan" userId="48e65c9f34e137d0" providerId="LiveId" clId="{95F33ED0-869B-954C-8605-5005DDC3B598}" dt="2022-10-20T17:24:46.165" v="758" actId="164"/>
          <ac:spMkLst>
            <pc:docMk/>
            <pc:sldMk cId="561439399" sldId="506"/>
            <ac:spMk id="15" creationId="{9CA210C1-4414-5E56-B961-E678FD6884C3}"/>
          </ac:spMkLst>
        </pc:spChg>
        <pc:spChg chg="add mod">
          <ac:chgData name="Kulinich Bohdan" userId="48e65c9f34e137d0" providerId="LiveId" clId="{95F33ED0-869B-954C-8605-5005DDC3B598}" dt="2022-10-20T17:24:46.165" v="758" actId="164"/>
          <ac:spMkLst>
            <pc:docMk/>
            <pc:sldMk cId="561439399" sldId="506"/>
            <ac:spMk id="16" creationId="{5A323CBA-ADD9-206B-8063-A09F362048A3}"/>
          </ac:spMkLst>
        </pc:spChg>
        <pc:grpChg chg="add mod">
          <ac:chgData name="Kulinich Bohdan" userId="48e65c9f34e137d0" providerId="LiveId" clId="{95F33ED0-869B-954C-8605-5005DDC3B598}" dt="2022-10-20T17:24:46.165" v="758" actId="164"/>
          <ac:grpSpMkLst>
            <pc:docMk/>
            <pc:sldMk cId="561439399" sldId="506"/>
            <ac:grpSpMk id="23" creationId="{993B244B-A95E-4123-094F-9B49631C98EB}"/>
          </ac:grpSpMkLst>
        </pc:grpChg>
        <pc:picChg chg="add del mod modCrop">
          <ac:chgData name="Kulinich Bohdan" userId="48e65c9f34e137d0" providerId="LiveId" clId="{95F33ED0-869B-954C-8605-5005DDC3B598}" dt="2022-10-20T17:21:27.468" v="730" actId="478"/>
          <ac:picMkLst>
            <pc:docMk/>
            <pc:sldMk cId="561439399" sldId="506"/>
            <ac:picMk id="18" creationId="{F0D4F1E1-6505-43C8-066A-5B785EB34E98}"/>
          </ac:picMkLst>
        </pc:picChg>
        <pc:cxnChg chg="add mod">
          <ac:chgData name="Kulinich Bohdan" userId="48e65c9f34e137d0" providerId="LiveId" clId="{95F33ED0-869B-954C-8605-5005DDC3B598}" dt="2022-10-20T17:24:46.165" v="758" actId="164"/>
          <ac:cxnSpMkLst>
            <pc:docMk/>
            <pc:sldMk cId="561439399" sldId="506"/>
            <ac:cxnSpMk id="2" creationId="{1BF00778-8645-E989-D9BB-3EEE8D0B58F1}"/>
          </ac:cxnSpMkLst>
        </pc:cxnChg>
        <pc:cxnChg chg="add mod">
          <ac:chgData name="Kulinich Bohdan" userId="48e65c9f34e137d0" providerId="LiveId" clId="{95F33ED0-869B-954C-8605-5005DDC3B598}" dt="2022-10-20T17:24:46.165" v="758" actId="164"/>
          <ac:cxnSpMkLst>
            <pc:docMk/>
            <pc:sldMk cId="561439399" sldId="506"/>
            <ac:cxnSpMk id="3" creationId="{5560162A-F083-A110-0CA6-C81465B6D7B8}"/>
          </ac:cxnSpMkLst>
        </pc:cxnChg>
        <pc:cxnChg chg="add mod">
          <ac:chgData name="Kulinich Bohdan" userId="48e65c9f34e137d0" providerId="LiveId" clId="{95F33ED0-869B-954C-8605-5005DDC3B598}" dt="2022-10-20T17:24:46.165" v="758" actId="164"/>
          <ac:cxnSpMkLst>
            <pc:docMk/>
            <pc:sldMk cId="561439399" sldId="506"/>
            <ac:cxnSpMk id="8" creationId="{CAACB7E8-AC0A-A2FC-1C63-95070FA4FCF1}"/>
          </ac:cxnSpMkLst>
        </pc:cxnChg>
        <pc:cxnChg chg="add mod">
          <ac:chgData name="Kulinich Bohdan" userId="48e65c9f34e137d0" providerId="LiveId" clId="{95F33ED0-869B-954C-8605-5005DDC3B598}" dt="2022-10-20T17:24:46.165" v="758" actId="164"/>
          <ac:cxnSpMkLst>
            <pc:docMk/>
            <pc:sldMk cId="561439399" sldId="506"/>
            <ac:cxnSpMk id="11" creationId="{78524012-6C54-AD49-252D-5B0DE745664D}"/>
          </ac:cxnSpMkLst>
        </pc:cxnChg>
        <pc:cxnChg chg="add mod">
          <ac:chgData name="Kulinich Bohdan" userId="48e65c9f34e137d0" providerId="LiveId" clId="{95F33ED0-869B-954C-8605-5005DDC3B598}" dt="2022-10-20T17:24:46.165" v="758" actId="164"/>
          <ac:cxnSpMkLst>
            <pc:docMk/>
            <pc:sldMk cId="561439399" sldId="506"/>
            <ac:cxnSpMk id="12" creationId="{8D16288D-7C66-6566-B5E8-FC5F0A2D7723}"/>
          </ac:cxnSpMkLst>
        </pc:cxnChg>
      </pc:sldChg>
      <pc:sldChg chg="addSp modSp add mod modAnim">
        <pc:chgData name="Kulinich Bohdan" userId="48e65c9f34e137d0" providerId="LiveId" clId="{95F33ED0-869B-954C-8605-5005DDC3B598}" dt="2022-10-20T19:43:49.245" v="1129" actId="20577"/>
        <pc:sldMkLst>
          <pc:docMk/>
          <pc:sldMk cId="2857927562" sldId="507"/>
        </pc:sldMkLst>
        <pc:spChg chg="add mod">
          <ac:chgData name="Kulinich Bohdan" userId="48e65c9f34e137d0" providerId="LiveId" clId="{95F33ED0-869B-954C-8605-5005DDC3B598}" dt="2022-10-20T19:43:47.485" v="1128" actId="20577"/>
          <ac:spMkLst>
            <pc:docMk/>
            <pc:sldMk cId="2857927562" sldId="507"/>
            <ac:spMk id="2" creationId="{2A55D65D-DF67-5577-74F6-38D7A99CD7C6}"/>
          </ac:spMkLst>
        </pc:spChg>
        <pc:spChg chg="mod">
          <ac:chgData name="Kulinich Bohdan" userId="48e65c9f34e137d0" providerId="LiveId" clId="{95F33ED0-869B-954C-8605-5005DDC3B598}" dt="2022-10-20T18:59:04.977" v="956" actId="14100"/>
          <ac:spMkLst>
            <pc:docMk/>
            <pc:sldMk cId="2857927562" sldId="507"/>
            <ac:spMk id="6" creationId="{4CD1B612-D16C-4F70-8335-78480BFE8EC8}"/>
          </ac:spMkLst>
        </pc:spChg>
        <pc:spChg chg="mod">
          <ac:chgData name="Kulinich Bohdan" userId="48e65c9f34e137d0" providerId="LiveId" clId="{95F33ED0-869B-954C-8605-5005DDC3B598}" dt="2022-10-20T19:06:26.988" v="1101" actId="14100"/>
          <ac:spMkLst>
            <pc:docMk/>
            <pc:sldMk cId="2857927562" sldId="507"/>
            <ac:spMk id="11" creationId="{07F3E677-04DA-ED76-A54A-BE3AECED4893}"/>
          </ac:spMkLst>
        </pc:spChg>
        <pc:spChg chg="mod">
          <ac:chgData name="Kulinich Bohdan" userId="48e65c9f34e137d0" providerId="LiveId" clId="{95F33ED0-869B-954C-8605-5005DDC3B598}" dt="2022-10-20T19:06:28.911" v="1102" actId="14100"/>
          <ac:spMkLst>
            <pc:docMk/>
            <pc:sldMk cId="2857927562" sldId="507"/>
            <ac:spMk id="12" creationId="{D262773B-E3BB-0DD5-0141-0DB67CB4C54A}"/>
          </ac:spMkLst>
        </pc:spChg>
        <pc:spChg chg="mod">
          <ac:chgData name="Kulinich Bohdan" userId="48e65c9f34e137d0" providerId="LiveId" clId="{95F33ED0-869B-954C-8605-5005DDC3B598}" dt="2022-10-20T18:58:07.088" v="899" actId="20577"/>
          <ac:spMkLst>
            <pc:docMk/>
            <pc:sldMk cId="2857927562" sldId="507"/>
            <ac:spMk id="14" creationId="{B144B766-7A1E-4D18-87DD-CE0FF10F4A4D}"/>
          </ac:spMkLst>
        </pc:spChg>
        <pc:spChg chg="mod">
          <ac:chgData name="Kulinich Bohdan" userId="48e65c9f34e137d0" providerId="LiveId" clId="{95F33ED0-869B-954C-8605-5005DDC3B598}" dt="2022-10-20T19:43:49.245" v="1129" actId="20577"/>
          <ac:spMkLst>
            <pc:docMk/>
            <pc:sldMk cId="2857927562" sldId="507"/>
            <ac:spMk id="16" creationId="{B9D29094-90E0-7A41-F23F-FE24896A9B0B}"/>
          </ac:spMkLst>
        </pc:spChg>
      </pc:sldChg>
      <pc:sldChg chg="addSp delSp modSp add mod delAnim modAnim">
        <pc:chgData name="Kulinich Bohdan" userId="48e65c9f34e137d0" providerId="LiveId" clId="{95F33ED0-869B-954C-8605-5005DDC3B598}" dt="2022-10-20T20:06:33.855" v="1366" actId="2711"/>
        <pc:sldMkLst>
          <pc:docMk/>
          <pc:sldMk cId="1391576234" sldId="508"/>
        </pc:sldMkLst>
        <pc:spChg chg="del">
          <ac:chgData name="Kulinich Bohdan" userId="48e65c9f34e137d0" providerId="LiveId" clId="{95F33ED0-869B-954C-8605-5005DDC3B598}" dt="2022-10-20T19:49:56.517" v="1143" actId="478"/>
          <ac:spMkLst>
            <pc:docMk/>
            <pc:sldMk cId="1391576234" sldId="508"/>
            <ac:spMk id="2" creationId="{2A55D65D-DF67-5577-74F6-38D7A99CD7C6}"/>
          </ac:spMkLst>
        </pc:spChg>
        <pc:spChg chg="add mod">
          <ac:chgData name="Kulinich Bohdan" userId="48e65c9f34e137d0" providerId="LiveId" clId="{95F33ED0-869B-954C-8605-5005DDC3B598}" dt="2022-10-20T20:06:33.855" v="1366" actId="2711"/>
          <ac:spMkLst>
            <pc:docMk/>
            <pc:sldMk cId="1391576234" sldId="508"/>
            <ac:spMk id="3" creationId="{CC2BEE97-1590-6DB4-ED3D-DB574C6ADBD8}"/>
          </ac:spMkLst>
        </pc:spChg>
        <pc:spChg chg="mod">
          <ac:chgData name="Kulinich Bohdan" userId="48e65c9f34e137d0" providerId="LiveId" clId="{95F33ED0-869B-954C-8605-5005DDC3B598}" dt="2022-10-20T20:02:17.180" v="1309" actId="1076"/>
          <ac:spMkLst>
            <pc:docMk/>
            <pc:sldMk cId="1391576234" sldId="508"/>
            <ac:spMk id="6" creationId="{4CD1B612-D16C-4F70-8335-78480BFE8EC8}"/>
          </ac:spMkLst>
        </pc:spChg>
        <pc:spChg chg="del">
          <ac:chgData name="Kulinich Bohdan" userId="48e65c9f34e137d0" providerId="LiveId" clId="{95F33ED0-869B-954C-8605-5005DDC3B598}" dt="2022-10-20T19:49:56.517" v="1143" actId="478"/>
          <ac:spMkLst>
            <pc:docMk/>
            <pc:sldMk cId="1391576234" sldId="508"/>
            <ac:spMk id="11" creationId="{07F3E677-04DA-ED76-A54A-BE3AECED4893}"/>
          </ac:spMkLst>
        </pc:spChg>
        <pc:spChg chg="mod">
          <ac:chgData name="Kulinich Bohdan" userId="48e65c9f34e137d0" providerId="LiveId" clId="{95F33ED0-869B-954C-8605-5005DDC3B598}" dt="2022-10-20T20:02:14.095" v="1308" actId="14100"/>
          <ac:spMkLst>
            <pc:docMk/>
            <pc:sldMk cId="1391576234" sldId="508"/>
            <ac:spMk id="12" creationId="{D262773B-E3BB-0DD5-0141-0DB67CB4C54A}"/>
          </ac:spMkLst>
        </pc:spChg>
        <pc:spChg chg="mod">
          <ac:chgData name="Kulinich Bohdan" userId="48e65c9f34e137d0" providerId="LiveId" clId="{95F33ED0-869B-954C-8605-5005DDC3B598}" dt="2022-10-20T19:49:44.516" v="1131" actId="20577"/>
          <ac:spMkLst>
            <pc:docMk/>
            <pc:sldMk cId="1391576234" sldId="508"/>
            <ac:spMk id="14" creationId="{B144B766-7A1E-4D18-87DD-CE0FF10F4A4D}"/>
          </ac:spMkLst>
        </pc:spChg>
        <pc:spChg chg="del mod">
          <ac:chgData name="Kulinich Bohdan" userId="48e65c9f34e137d0" providerId="LiveId" clId="{95F33ED0-869B-954C-8605-5005DDC3B598}" dt="2022-10-20T19:49:56.517" v="1143" actId="478"/>
          <ac:spMkLst>
            <pc:docMk/>
            <pc:sldMk cId="1391576234" sldId="508"/>
            <ac:spMk id="16" creationId="{B9D29094-90E0-7A41-F23F-FE24896A9B0B}"/>
          </ac:spMkLst>
        </pc:spChg>
      </pc:sldChg>
      <pc:sldChg chg="addSp delSp modSp add mod delAnim modAnim">
        <pc:chgData name="Kulinich Bohdan" userId="48e65c9f34e137d0" providerId="LiveId" clId="{95F33ED0-869B-954C-8605-5005DDC3B598}" dt="2022-10-21T17:14:27.874" v="1693" actId="20577"/>
        <pc:sldMkLst>
          <pc:docMk/>
          <pc:sldMk cId="3061956395" sldId="509"/>
        </pc:sldMkLst>
        <pc:spChg chg="add mod">
          <ac:chgData name="Kulinich Bohdan" userId="48e65c9f34e137d0" providerId="LiveId" clId="{95F33ED0-869B-954C-8605-5005DDC3B598}" dt="2022-10-21T16:50:53.530" v="1607" actId="1035"/>
          <ac:spMkLst>
            <pc:docMk/>
            <pc:sldMk cId="3061956395" sldId="509"/>
            <ac:spMk id="2" creationId="{3053881A-168D-B2EE-A140-33AEFDF60504}"/>
          </ac:spMkLst>
        </pc:spChg>
        <pc:spChg chg="del">
          <ac:chgData name="Kulinich Bohdan" userId="48e65c9f34e137d0" providerId="LiveId" clId="{95F33ED0-869B-954C-8605-5005DDC3B598}" dt="2022-10-21T06:09:03.890" v="1368" actId="478"/>
          <ac:spMkLst>
            <pc:docMk/>
            <pc:sldMk cId="3061956395" sldId="509"/>
            <ac:spMk id="3" creationId="{CC2BEE97-1590-6DB4-ED3D-DB574C6ADBD8}"/>
          </ac:spMkLst>
        </pc:spChg>
        <pc:spChg chg="add mod">
          <ac:chgData name="Kulinich Bohdan" userId="48e65c9f34e137d0" providerId="LiveId" clId="{95F33ED0-869B-954C-8605-5005DDC3B598}" dt="2022-10-21T16:50:53.530" v="1607" actId="1035"/>
          <ac:spMkLst>
            <pc:docMk/>
            <pc:sldMk cId="3061956395" sldId="509"/>
            <ac:spMk id="4" creationId="{67BF18AF-E6C2-4AB9-59CC-BD2301AC2A1E}"/>
          </ac:spMkLst>
        </pc:spChg>
        <pc:spChg chg="mod">
          <ac:chgData name="Kulinich Bohdan" userId="48e65c9f34e137d0" providerId="LiveId" clId="{95F33ED0-869B-954C-8605-5005DDC3B598}" dt="2022-10-21T16:50:53.530" v="1607" actId="1035"/>
          <ac:spMkLst>
            <pc:docMk/>
            <pc:sldMk cId="3061956395" sldId="509"/>
            <ac:spMk id="6" creationId="{4CD1B612-D16C-4F70-8335-78480BFE8EC8}"/>
          </ac:spMkLst>
        </pc:spChg>
        <pc:spChg chg="add mod">
          <ac:chgData name="Kulinich Bohdan" userId="48e65c9f34e137d0" providerId="LiveId" clId="{95F33ED0-869B-954C-8605-5005DDC3B598}" dt="2022-10-21T16:50:53.530" v="1607" actId="1035"/>
          <ac:spMkLst>
            <pc:docMk/>
            <pc:sldMk cId="3061956395" sldId="509"/>
            <ac:spMk id="7" creationId="{EC6A9D1C-DA26-7162-E9E4-58AB837FE796}"/>
          </ac:spMkLst>
        </pc:spChg>
        <pc:spChg chg="mod">
          <ac:chgData name="Kulinich Bohdan" userId="48e65c9f34e137d0" providerId="LiveId" clId="{95F33ED0-869B-954C-8605-5005DDC3B598}" dt="2022-10-21T16:50:53.530" v="1607" actId="1035"/>
          <ac:spMkLst>
            <pc:docMk/>
            <pc:sldMk cId="3061956395" sldId="509"/>
            <ac:spMk id="12" creationId="{D262773B-E3BB-0DD5-0141-0DB67CB4C54A}"/>
          </ac:spMkLst>
        </pc:spChg>
        <pc:spChg chg="mod">
          <ac:chgData name="Kulinich Bohdan" userId="48e65c9f34e137d0" providerId="LiveId" clId="{95F33ED0-869B-954C-8605-5005DDC3B598}" dt="2022-10-21T17:14:27.874" v="1693" actId="20577"/>
          <ac:spMkLst>
            <pc:docMk/>
            <pc:sldMk cId="3061956395" sldId="509"/>
            <ac:spMk id="14" creationId="{B144B766-7A1E-4D18-87DD-CE0FF10F4A4D}"/>
          </ac:spMkLst>
        </pc:spChg>
      </pc:sldChg>
      <pc:sldChg chg="addSp delSp modSp add mod delAnim modAnim">
        <pc:chgData name="Kulinich Bohdan" userId="48e65c9f34e137d0" providerId="LiveId" clId="{95F33ED0-869B-954C-8605-5005DDC3B598}" dt="2022-10-21T18:43:31.458" v="2110" actId="14429"/>
        <pc:sldMkLst>
          <pc:docMk/>
          <pc:sldMk cId="973086225" sldId="510"/>
        </pc:sldMkLst>
        <pc:spChg chg="del">
          <ac:chgData name="Kulinich Bohdan" userId="48e65c9f34e137d0" providerId="LiveId" clId="{95F33ED0-869B-954C-8605-5005DDC3B598}" dt="2022-10-21T17:09:38.498" v="1622" actId="478"/>
          <ac:spMkLst>
            <pc:docMk/>
            <pc:sldMk cId="973086225" sldId="510"/>
            <ac:spMk id="2" creationId="{3053881A-168D-B2EE-A140-33AEFDF60504}"/>
          </ac:spMkLst>
        </pc:spChg>
        <pc:spChg chg="del">
          <ac:chgData name="Kulinich Bohdan" userId="48e65c9f34e137d0" providerId="LiveId" clId="{95F33ED0-869B-954C-8605-5005DDC3B598}" dt="2022-10-21T17:09:39.712" v="1624" actId="478"/>
          <ac:spMkLst>
            <pc:docMk/>
            <pc:sldMk cId="973086225" sldId="510"/>
            <ac:spMk id="4" creationId="{67BF18AF-E6C2-4AB9-59CC-BD2301AC2A1E}"/>
          </ac:spMkLst>
        </pc:spChg>
        <pc:spChg chg="mod">
          <ac:chgData name="Kulinich Bohdan" userId="48e65c9f34e137d0" providerId="LiveId" clId="{95F33ED0-869B-954C-8605-5005DDC3B598}" dt="2022-10-21T17:14:07.378" v="1690" actId="14100"/>
          <ac:spMkLst>
            <pc:docMk/>
            <pc:sldMk cId="973086225" sldId="510"/>
            <ac:spMk id="6" creationId="{4CD1B612-D16C-4F70-8335-78480BFE8EC8}"/>
          </ac:spMkLst>
        </pc:spChg>
        <pc:spChg chg="del">
          <ac:chgData name="Kulinich Bohdan" userId="48e65c9f34e137d0" providerId="LiveId" clId="{95F33ED0-869B-954C-8605-5005DDC3B598}" dt="2022-10-21T17:09:38.923" v="1623" actId="478"/>
          <ac:spMkLst>
            <pc:docMk/>
            <pc:sldMk cId="973086225" sldId="510"/>
            <ac:spMk id="7" creationId="{EC6A9D1C-DA26-7162-E9E4-58AB837FE796}"/>
          </ac:spMkLst>
        </pc:spChg>
        <pc:spChg chg="mod">
          <ac:chgData name="Kulinich Bohdan" userId="48e65c9f34e137d0" providerId="LiveId" clId="{95F33ED0-869B-954C-8605-5005DDC3B598}" dt="2022-10-21T17:18:57.828" v="1696" actId="20577"/>
          <ac:spMkLst>
            <pc:docMk/>
            <pc:sldMk cId="973086225" sldId="510"/>
            <ac:spMk id="12" creationId="{D262773B-E3BB-0DD5-0141-0DB67CB4C54A}"/>
          </ac:spMkLst>
        </pc:spChg>
        <pc:spChg chg="mod">
          <ac:chgData name="Kulinich Bohdan" userId="48e65c9f34e137d0" providerId="LiveId" clId="{95F33ED0-869B-954C-8605-5005DDC3B598}" dt="2022-10-21T17:14:31.269" v="1694" actId="20577"/>
          <ac:spMkLst>
            <pc:docMk/>
            <pc:sldMk cId="973086225" sldId="510"/>
            <ac:spMk id="14" creationId="{B144B766-7A1E-4D18-87DD-CE0FF10F4A4D}"/>
          </ac:spMkLst>
        </pc:spChg>
        <pc:spChg chg="mod topLvl">
          <ac:chgData name="Kulinich Bohdan" userId="48e65c9f34e137d0" providerId="LiveId" clId="{95F33ED0-869B-954C-8605-5005DDC3B598}" dt="2022-10-21T18:31:15.820" v="2033" actId="207"/>
          <ac:spMkLst>
            <pc:docMk/>
            <pc:sldMk cId="973086225" sldId="510"/>
            <ac:spMk id="20" creationId="{23F9C5C4-C80F-41E9-883E-A26F16B5D2B3}"/>
          </ac:spMkLst>
        </pc:spChg>
        <pc:spChg chg="mod topLvl">
          <ac:chgData name="Kulinich Bohdan" userId="48e65c9f34e137d0" providerId="LiveId" clId="{95F33ED0-869B-954C-8605-5005DDC3B598}" dt="2022-10-21T18:31:24.103" v="2034" actId="208"/>
          <ac:spMkLst>
            <pc:docMk/>
            <pc:sldMk cId="973086225" sldId="510"/>
            <ac:spMk id="21" creationId="{145491A1-A56E-E5E1-C597-E9AD6B86B3F0}"/>
          </ac:spMkLst>
        </pc:spChg>
        <pc:spChg chg="mod topLvl">
          <ac:chgData name="Kulinich Bohdan" userId="48e65c9f34e137d0" providerId="LiveId" clId="{95F33ED0-869B-954C-8605-5005DDC3B598}" dt="2022-10-21T18:28:36.372" v="2010" actId="164"/>
          <ac:spMkLst>
            <pc:docMk/>
            <pc:sldMk cId="973086225" sldId="510"/>
            <ac:spMk id="22" creationId="{0A608C72-C218-1C3B-4231-5C8509B00AE5}"/>
          </ac:spMkLst>
        </pc:spChg>
        <pc:spChg chg="mod topLvl">
          <ac:chgData name="Kulinich Bohdan" userId="48e65c9f34e137d0" providerId="LiveId" clId="{95F33ED0-869B-954C-8605-5005DDC3B598}" dt="2022-10-21T18:27:33.135" v="1997" actId="164"/>
          <ac:spMkLst>
            <pc:docMk/>
            <pc:sldMk cId="973086225" sldId="510"/>
            <ac:spMk id="23" creationId="{D4FBB019-C37B-A73C-F9EA-5DE15094B00A}"/>
          </ac:spMkLst>
        </pc:spChg>
        <pc:spChg chg="mod topLvl">
          <ac:chgData name="Kulinich Bohdan" userId="48e65c9f34e137d0" providerId="LiveId" clId="{95F33ED0-869B-954C-8605-5005DDC3B598}" dt="2022-10-21T18:41:55.908" v="2097" actId="170"/>
          <ac:spMkLst>
            <pc:docMk/>
            <pc:sldMk cId="973086225" sldId="510"/>
            <ac:spMk id="24" creationId="{ABCCE62E-18B3-B4FE-B5CE-A3A0E59C9385}"/>
          </ac:spMkLst>
        </pc:spChg>
        <pc:spChg chg="mod topLvl">
          <ac:chgData name="Kulinich Bohdan" userId="48e65c9f34e137d0" providerId="LiveId" clId="{95F33ED0-869B-954C-8605-5005DDC3B598}" dt="2022-10-21T18:42:09.850" v="2101" actId="20577"/>
          <ac:spMkLst>
            <pc:docMk/>
            <pc:sldMk cId="973086225" sldId="510"/>
            <ac:spMk id="29" creationId="{E6BA4FE4-5475-1837-E9CF-3BC2504F1F2D}"/>
          </ac:spMkLst>
        </pc:spChg>
        <pc:spChg chg="mod topLvl">
          <ac:chgData name="Kulinich Bohdan" userId="48e65c9f34e137d0" providerId="LiveId" clId="{95F33ED0-869B-954C-8605-5005DDC3B598}" dt="2022-10-21T18:28:36.372" v="2010" actId="164"/>
          <ac:spMkLst>
            <pc:docMk/>
            <pc:sldMk cId="973086225" sldId="510"/>
            <ac:spMk id="30" creationId="{8DB71474-C029-4CE9-0690-A4204C0F21F6}"/>
          </ac:spMkLst>
        </pc:spChg>
        <pc:spChg chg="mod">
          <ac:chgData name="Kulinich Bohdan" userId="48e65c9f34e137d0" providerId="LiveId" clId="{95F33ED0-869B-954C-8605-5005DDC3B598}" dt="2022-10-21T18:27:17.727" v="1992" actId="165"/>
          <ac:spMkLst>
            <pc:docMk/>
            <pc:sldMk cId="973086225" sldId="510"/>
            <ac:spMk id="33" creationId="{CE032FEF-64DD-BD88-A6DA-AC3260C837DC}"/>
          </ac:spMkLst>
        </pc:spChg>
        <pc:spChg chg="mod">
          <ac:chgData name="Kulinich Bohdan" userId="48e65c9f34e137d0" providerId="LiveId" clId="{95F33ED0-869B-954C-8605-5005DDC3B598}" dt="2022-10-21T18:27:17.727" v="1992" actId="165"/>
          <ac:spMkLst>
            <pc:docMk/>
            <pc:sldMk cId="973086225" sldId="510"/>
            <ac:spMk id="34" creationId="{E4322782-D93C-D940-A383-B4AAA7870712}"/>
          </ac:spMkLst>
        </pc:spChg>
        <pc:spChg chg="mod">
          <ac:chgData name="Kulinich Bohdan" userId="48e65c9f34e137d0" providerId="LiveId" clId="{95F33ED0-869B-954C-8605-5005DDC3B598}" dt="2022-10-21T18:27:17.727" v="1992" actId="165"/>
          <ac:spMkLst>
            <pc:docMk/>
            <pc:sldMk cId="973086225" sldId="510"/>
            <ac:spMk id="35" creationId="{379CC881-564D-38CF-A50E-A652E1A6E87F}"/>
          </ac:spMkLst>
        </pc:spChg>
        <pc:spChg chg="mod">
          <ac:chgData name="Kulinich Bohdan" userId="48e65c9f34e137d0" providerId="LiveId" clId="{95F33ED0-869B-954C-8605-5005DDC3B598}" dt="2022-10-21T18:41:45.911" v="2094" actId="1076"/>
          <ac:spMkLst>
            <pc:docMk/>
            <pc:sldMk cId="973086225" sldId="510"/>
            <ac:spMk id="36" creationId="{E93E648D-6A35-F955-E5E4-D57F04495065}"/>
          </ac:spMkLst>
        </pc:spChg>
        <pc:spChg chg="add mod">
          <ac:chgData name="Kulinich Bohdan" userId="48e65c9f34e137d0" providerId="LiveId" clId="{95F33ED0-869B-954C-8605-5005DDC3B598}" dt="2022-10-21T18:29:21.937" v="2015" actId="164"/>
          <ac:spMkLst>
            <pc:docMk/>
            <pc:sldMk cId="973086225" sldId="510"/>
            <ac:spMk id="37" creationId="{41CDEC2E-435A-A1E7-C63B-7E8F2A8CDDC5}"/>
          </ac:spMkLst>
        </pc:spChg>
        <pc:spChg chg="add mod">
          <ac:chgData name="Kulinich Bohdan" userId="48e65c9f34e137d0" providerId="LiveId" clId="{95F33ED0-869B-954C-8605-5005DDC3B598}" dt="2022-10-21T18:29:28.870" v="2016" actId="164"/>
          <ac:spMkLst>
            <pc:docMk/>
            <pc:sldMk cId="973086225" sldId="510"/>
            <ac:spMk id="38" creationId="{2A35FA2F-16E9-BCD7-58C4-069546DE08DE}"/>
          </ac:spMkLst>
        </pc:spChg>
        <pc:spChg chg="add mod">
          <ac:chgData name="Kulinich Bohdan" userId="48e65c9f34e137d0" providerId="LiveId" clId="{95F33ED0-869B-954C-8605-5005DDC3B598}" dt="2022-10-21T18:29:21.937" v="2015" actId="164"/>
          <ac:spMkLst>
            <pc:docMk/>
            <pc:sldMk cId="973086225" sldId="510"/>
            <ac:spMk id="39" creationId="{FD47EB62-F2AD-7F91-7920-A399AAC9CD25}"/>
          </ac:spMkLst>
        </pc:spChg>
        <pc:spChg chg="add mod">
          <ac:chgData name="Kulinich Bohdan" userId="48e65c9f34e137d0" providerId="LiveId" clId="{95F33ED0-869B-954C-8605-5005DDC3B598}" dt="2022-10-21T18:29:21.937" v="2015" actId="164"/>
          <ac:spMkLst>
            <pc:docMk/>
            <pc:sldMk cId="973086225" sldId="510"/>
            <ac:spMk id="40" creationId="{1ADDDC64-39BC-7880-79B2-589BB2C9119B}"/>
          </ac:spMkLst>
        </pc:spChg>
        <pc:spChg chg="add mod">
          <ac:chgData name="Kulinich Bohdan" userId="48e65c9f34e137d0" providerId="LiveId" clId="{95F33ED0-869B-954C-8605-5005DDC3B598}" dt="2022-10-21T18:29:28.870" v="2016" actId="164"/>
          <ac:spMkLst>
            <pc:docMk/>
            <pc:sldMk cId="973086225" sldId="510"/>
            <ac:spMk id="41" creationId="{DD4BABD6-B2FC-F5BA-9010-5C484510E6B8}"/>
          </ac:spMkLst>
        </pc:spChg>
        <pc:spChg chg="add mod">
          <ac:chgData name="Kulinich Bohdan" userId="48e65c9f34e137d0" providerId="LiveId" clId="{95F33ED0-869B-954C-8605-5005DDC3B598}" dt="2022-10-21T18:29:10.989" v="2014" actId="164"/>
          <ac:spMkLst>
            <pc:docMk/>
            <pc:sldMk cId="973086225" sldId="510"/>
            <ac:spMk id="42" creationId="{FFBD592C-B9A2-F166-8B64-21A45A48356C}"/>
          </ac:spMkLst>
        </pc:spChg>
        <pc:spChg chg="add mod">
          <ac:chgData name="Kulinich Bohdan" userId="48e65c9f34e137d0" providerId="LiveId" clId="{95F33ED0-869B-954C-8605-5005DDC3B598}" dt="2022-10-21T18:29:05.353" v="2013" actId="164"/>
          <ac:spMkLst>
            <pc:docMk/>
            <pc:sldMk cId="973086225" sldId="510"/>
            <ac:spMk id="43" creationId="{F837EBEC-842A-7A51-477E-41EB1D503DAC}"/>
          </ac:spMkLst>
        </pc:spChg>
        <pc:spChg chg="add mod">
          <ac:chgData name="Kulinich Bohdan" userId="48e65c9f34e137d0" providerId="LiveId" clId="{95F33ED0-869B-954C-8605-5005DDC3B598}" dt="2022-10-21T18:29:10.989" v="2014" actId="164"/>
          <ac:spMkLst>
            <pc:docMk/>
            <pc:sldMk cId="973086225" sldId="510"/>
            <ac:spMk id="44" creationId="{A600DE6C-0DE2-3DAB-67D5-0745DB43F8D4}"/>
          </ac:spMkLst>
        </pc:spChg>
        <pc:spChg chg="add mod">
          <ac:chgData name="Kulinich Bohdan" userId="48e65c9f34e137d0" providerId="LiveId" clId="{95F33ED0-869B-954C-8605-5005DDC3B598}" dt="2022-10-21T18:29:10.989" v="2014" actId="164"/>
          <ac:spMkLst>
            <pc:docMk/>
            <pc:sldMk cId="973086225" sldId="510"/>
            <ac:spMk id="46" creationId="{8C7D1C12-944E-7197-EB0E-AC228F971BCF}"/>
          </ac:spMkLst>
        </pc:spChg>
        <pc:spChg chg="add mod">
          <ac:chgData name="Kulinich Bohdan" userId="48e65c9f34e137d0" providerId="LiveId" clId="{95F33ED0-869B-954C-8605-5005DDC3B598}" dt="2022-10-21T18:29:05.353" v="2013" actId="164"/>
          <ac:spMkLst>
            <pc:docMk/>
            <pc:sldMk cId="973086225" sldId="510"/>
            <ac:spMk id="48" creationId="{0DD0741C-8D5F-5306-70C2-0D408C8FCADC}"/>
          </ac:spMkLst>
        </pc:spChg>
        <pc:spChg chg="add mod">
          <ac:chgData name="Kulinich Bohdan" userId="48e65c9f34e137d0" providerId="LiveId" clId="{95F33ED0-869B-954C-8605-5005DDC3B598}" dt="2022-10-21T18:29:05.353" v="2013" actId="164"/>
          <ac:spMkLst>
            <pc:docMk/>
            <pc:sldMk cId="973086225" sldId="510"/>
            <ac:spMk id="50" creationId="{A276D5D3-2228-E1B5-5565-C3F9B0F3DC89}"/>
          </ac:spMkLst>
        </pc:spChg>
        <pc:spChg chg="add mod">
          <ac:chgData name="Kulinich Bohdan" userId="48e65c9f34e137d0" providerId="LiveId" clId="{95F33ED0-869B-954C-8605-5005DDC3B598}" dt="2022-10-21T18:42:24.887" v="2108" actId="20577"/>
          <ac:spMkLst>
            <pc:docMk/>
            <pc:sldMk cId="973086225" sldId="510"/>
            <ac:spMk id="60" creationId="{E9DE11A7-962B-0E40-7352-7F6BC265B79C}"/>
          </ac:spMkLst>
        </pc:spChg>
        <pc:spChg chg="add mod modVis">
          <ac:chgData name="Kulinich Bohdan" userId="48e65c9f34e137d0" providerId="LiveId" clId="{95F33ED0-869B-954C-8605-5005DDC3B598}" dt="2022-10-21T18:43:30.758" v="2109" actId="14429"/>
          <ac:spMkLst>
            <pc:docMk/>
            <pc:sldMk cId="973086225" sldId="510"/>
            <ac:spMk id="61" creationId="{D022A059-7127-7B9A-A687-ACF77024121B}"/>
          </ac:spMkLst>
        </pc:spChg>
        <pc:grpChg chg="add mod">
          <ac:chgData name="Kulinich Bohdan" userId="48e65c9f34e137d0" providerId="LiveId" clId="{95F33ED0-869B-954C-8605-5005DDC3B598}" dt="2022-10-21T18:25:52.105" v="1989"/>
          <ac:grpSpMkLst>
            <pc:docMk/>
            <pc:sldMk cId="973086225" sldId="510"/>
            <ac:grpSpMk id="3" creationId="{05042DA4-16C9-7F9E-5615-F24FAD03A9FE}"/>
          </ac:grpSpMkLst>
        </pc:grpChg>
        <pc:grpChg chg="add mod">
          <ac:chgData name="Kulinich Bohdan" userId="48e65c9f34e137d0" providerId="LiveId" clId="{95F33ED0-869B-954C-8605-5005DDC3B598}" dt="2022-10-21T18:25:52.105" v="1989"/>
          <ac:grpSpMkLst>
            <pc:docMk/>
            <pc:sldMk cId="973086225" sldId="510"/>
            <ac:grpSpMk id="10" creationId="{20C90383-A148-D5BB-99A4-4FE76F0B42EC}"/>
          </ac:grpSpMkLst>
        </pc:grpChg>
        <pc:grpChg chg="add del mod modVis">
          <ac:chgData name="Kulinich Bohdan" userId="48e65c9f34e137d0" providerId="LiveId" clId="{95F33ED0-869B-954C-8605-5005DDC3B598}" dt="2022-10-21T18:27:17.727" v="1992" actId="165"/>
          <ac:grpSpMkLst>
            <pc:docMk/>
            <pc:sldMk cId="973086225" sldId="510"/>
            <ac:grpSpMk id="19" creationId="{A47AAF55-A09A-600B-518F-54C023443162}"/>
          </ac:grpSpMkLst>
        </pc:grpChg>
        <pc:grpChg chg="mod topLvl">
          <ac:chgData name="Kulinich Bohdan" userId="48e65c9f34e137d0" providerId="LiveId" clId="{95F33ED0-869B-954C-8605-5005DDC3B598}" dt="2022-10-21T18:27:33.135" v="1997" actId="164"/>
          <ac:grpSpMkLst>
            <pc:docMk/>
            <pc:sldMk cId="973086225" sldId="510"/>
            <ac:grpSpMk id="25" creationId="{A3B6D1F0-A0D7-E82D-A6F0-DC12B8EBC588}"/>
          </ac:grpSpMkLst>
        </pc:grpChg>
        <pc:grpChg chg="add mod">
          <ac:chgData name="Kulinich Bohdan" userId="48e65c9f34e137d0" providerId="LiveId" clId="{95F33ED0-869B-954C-8605-5005DDC3B598}" dt="2022-10-21T18:27:33.135" v="1997" actId="164"/>
          <ac:grpSpMkLst>
            <pc:docMk/>
            <pc:sldMk cId="973086225" sldId="510"/>
            <ac:grpSpMk id="52" creationId="{90E53155-FF7D-02AF-8714-3066D4E8F2FC}"/>
          </ac:grpSpMkLst>
        </pc:grpChg>
        <pc:grpChg chg="add mod">
          <ac:chgData name="Kulinich Bohdan" userId="48e65c9f34e137d0" providerId="LiveId" clId="{95F33ED0-869B-954C-8605-5005DDC3B598}" dt="2022-10-21T18:28:02.655" v="2003" actId="164"/>
          <ac:grpSpMkLst>
            <pc:docMk/>
            <pc:sldMk cId="973086225" sldId="510"/>
            <ac:grpSpMk id="53" creationId="{B29EA9C9-3694-D5AA-4B89-1DEBF6642314}"/>
          </ac:grpSpMkLst>
        </pc:grpChg>
        <pc:grpChg chg="add mod">
          <ac:chgData name="Kulinich Bohdan" userId="48e65c9f34e137d0" providerId="LiveId" clId="{95F33ED0-869B-954C-8605-5005DDC3B598}" dt="2022-10-21T18:28:19.152" v="2007" actId="164"/>
          <ac:grpSpMkLst>
            <pc:docMk/>
            <pc:sldMk cId="973086225" sldId="510"/>
            <ac:grpSpMk id="54" creationId="{D9D75849-A259-CE53-5567-4CA4BF51B444}"/>
          </ac:grpSpMkLst>
        </pc:grpChg>
        <pc:grpChg chg="add mod">
          <ac:chgData name="Kulinich Bohdan" userId="48e65c9f34e137d0" providerId="LiveId" clId="{95F33ED0-869B-954C-8605-5005DDC3B598}" dt="2022-10-21T18:28:38.090" v="2012" actId="1076"/>
          <ac:grpSpMkLst>
            <pc:docMk/>
            <pc:sldMk cId="973086225" sldId="510"/>
            <ac:grpSpMk id="55" creationId="{12AF6A49-3296-5D78-AE15-DCA455C8DDB7}"/>
          </ac:grpSpMkLst>
        </pc:grpChg>
        <pc:grpChg chg="add mod">
          <ac:chgData name="Kulinich Bohdan" userId="48e65c9f34e137d0" providerId="LiveId" clId="{95F33ED0-869B-954C-8605-5005DDC3B598}" dt="2022-10-21T18:29:21.937" v="2015" actId="164"/>
          <ac:grpSpMkLst>
            <pc:docMk/>
            <pc:sldMk cId="973086225" sldId="510"/>
            <ac:grpSpMk id="56" creationId="{268CCFF5-41BA-2CFD-D766-F363B6B557AF}"/>
          </ac:grpSpMkLst>
        </pc:grpChg>
        <pc:grpChg chg="add mod">
          <ac:chgData name="Kulinich Bohdan" userId="48e65c9f34e137d0" providerId="LiveId" clId="{95F33ED0-869B-954C-8605-5005DDC3B598}" dt="2022-10-21T18:29:28.870" v="2016" actId="164"/>
          <ac:grpSpMkLst>
            <pc:docMk/>
            <pc:sldMk cId="973086225" sldId="510"/>
            <ac:grpSpMk id="57" creationId="{8787EBDA-19F6-01A0-4F85-894E750D4469}"/>
          </ac:grpSpMkLst>
        </pc:grpChg>
        <pc:grpChg chg="add mod">
          <ac:chgData name="Kulinich Bohdan" userId="48e65c9f34e137d0" providerId="LiveId" clId="{95F33ED0-869B-954C-8605-5005DDC3B598}" dt="2022-10-21T18:29:21.937" v="2015" actId="164"/>
          <ac:grpSpMkLst>
            <pc:docMk/>
            <pc:sldMk cId="973086225" sldId="510"/>
            <ac:grpSpMk id="58" creationId="{36EB76B2-E086-84C0-204B-C160672656C1}"/>
          </ac:grpSpMkLst>
        </pc:grpChg>
        <pc:grpChg chg="add mod">
          <ac:chgData name="Kulinich Bohdan" userId="48e65c9f34e137d0" providerId="LiveId" clId="{95F33ED0-869B-954C-8605-5005DDC3B598}" dt="2022-10-21T18:29:28.870" v="2016" actId="164"/>
          <ac:grpSpMkLst>
            <pc:docMk/>
            <pc:sldMk cId="973086225" sldId="510"/>
            <ac:grpSpMk id="59" creationId="{E8A0945A-1219-26E2-393A-22222F96CFC6}"/>
          </ac:grpSpMkLst>
        </pc:grpChg>
        <pc:picChg chg="mod modVis">
          <ac:chgData name="Kulinich Bohdan" userId="48e65c9f34e137d0" providerId="LiveId" clId="{95F33ED0-869B-954C-8605-5005DDC3B598}" dt="2022-10-21T18:43:31.458" v="2110" actId="14429"/>
          <ac:picMkLst>
            <pc:docMk/>
            <pc:sldMk cId="973086225" sldId="510"/>
            <ac:picMk id="15" creationId="{E708C392-1461-46A4-8FEC-1BB1D6A1031E}"/>
          </ac:picMkLst>
        </pc:picChg>
        <pc:cxnChg chg="mod">
          <ac:chgData name="Kulinich Bohdan" userId="48e65c9f34e137d0" providerId="LiveId" clId="{95F33ED0-869B-954C-8605-5005DDC3B598}" dt="2022-10-21T18:25:52.105" v="1989"/>
          <ac:cxnSpMkLst>
            <pc:docMk/>
            <pc:sldMk cId="973086225" sldId="510"/>
            <ac:cxnSpMk id="8" creationId="{73FE2E73-17D2-7C91-1E3E-E2B3E3D69E3B}"/>
          </ac:cxnSpMkLst>
        </pc:cxnChg>
        <pc:cxnChg chg="mod">
          <ac:chgData name="Kulinich Bohdan" userId="48e65c9f34e137d0" providerId="LiveId" clId="{95F33ED0-869B-954C-8605-5005DDC3B598}" dt="2022-10-21T18:25:52.105" v="1989"/>
          <ac:cxnSpMkLst>
            <pc:docMk/>
            <pc:sldMk cId="973086225" sldId="510"/>
            <ac:cxnSpMk id="9" creationId="{8A1F21C4-B016-7BD4-BECB-E650D224F19B}"/>
          </ac:cxnSpMkLst>
        </pc:cxnChg>
        <pc:cxnChg chg="mod">
          <ac:chgData name="Kulinich Bohdan" userId="48e65c9f34e137d0" providerId="LiveId" clId="{95F33ED0-869B-954C-8605-5005DDC3B598}" dt="2022-10-21T18:25:52.105" v="1989"/>
          <ac:cxnSpMkLst>
            <pc:docMk/>
            <pc:sldMk cId="973086225" sldId="510"/>
            <ac:cxnSpMk id="11" creationId="{D5973599-1525-DBF4-637F-196255375664}"/>
          </ac:cxnSpMkLst>
        </pc:cxnChg>
        <pc:cxnChg chg="mod">
          <ac:chgData name="Kulinich Bohdan" userId="48e65c9f34e137d0" providerId="LiveId" clId="{95F33ED0-869B-954C-8605-5005DDC3B598}" dt="2022-10-21T18:25:52.105" v="1989"/>
          <ac:cxnSpMkLst>
            <pc:docMk/>
            <pc:sldMk cId="973086225" sldId="510"/>
            <ac:cxnSpMk id="16" creationId="{FB993BD6-2A99-A8A8-6DCA-57AE0CEA1497}"/>
          </ac:cxnSpMkLst>
        </pc:cxnChg>
        <pc:cxnChg chg="mod topLvl">
          <ac:chgData name="Kulinich Bohdan" userId="48e65c9f34e137d0" providerId="LiveId" clId="{95F33ED0-869B-954C-8605-5005DDC3B598}" dt="2022-10-21T18:28:02.655" v="2003" actId="164"/>
          <ac:cxnSpMkLst>
            <pc:docMk/>
            <pc:sldMk cId="973086225" sldId="510"/>
            <ac:cxnSpMk id="26" creationId="{304B5A39-95F1-B08D-3DCC-712EEA999675}"/>
          </ac:cxnSpMkLst>
        </pc:cxnChg>
        <pc:cxnChg chg="mod topLvl">
          <ac:chgData name="Kulinich Bohdan" userId="48e65c9f34e137d0" providerId="LiveId" clId="{95F33ED0-869B-954C-8605-5005DDC3B598}" dt="2022-10-21T18:27:33.135" v="1997" actId="164"/>
          <ac:cxnSpMkLst>
            <pc:docMk/>
            <pc:sldMk cId="973086225" sldId="510"/>
            <ac:cxnSpMk id="27" creationId="{88496FF7-4519-9DB3-2A56-D97ADA38DD49}"/>
          </ac:cxnSpMkLst>
        </pc:cxnChg>
        <pc:cxnChg chg="mod topLvl">
          <ac:chgData name="Kulinich Bohdan" userId="48e65c9f34e137d0" providerId="LiveId" clId="{95F33ED0-869B-954C-8605-5005DDC3B598}" dt="2022-10-21T18:28:36.372" v="2010" actId="164"/>
          <ac:cxnSpMkLst>
            <pc:docMk/>
            <pc:sldMk cId="973086225" sldId="510"/>
            <ac:cxnSpMk id="28" creationId="{09B215D1-7D15-C444-F81C-F72FDFD4755C}"/>
          </ac:cxnSpMkLst>
        </pc:cxnChg>
        <pc:cxnChg chg="mod">
          <ac:chgData name="Kulinich Bohdan" userId="48e65c9f34e137d0" providerId="LiveId" clId="{95F33ED0-869B-954C-8605-5005DDC3B598}" dt="2022-10-21T18:27:17.727" v="1992" actId="165"/>
          <ac:cxnSpMkLst>
            <pc:docMk/>
            <pc:sldMk cId="973086225" sldId="510"/>
            <ac:cxnSpMk id="31" creationId="{74AB3ABB-D813-D1D5-7305-44F72255866C}"/>
          </ac:cxnSpMkLst>
        </pc:cxnChg>
        <pc:cxnChg chg="mod">
          <ac:chgData name="Kulinich Bohdan" userId="48e65c9f34e137d0" providerId="LiveId" clId="{95F33ED0-869B-954C-8605-5005DDC3B598}" dt="2022-10-21T18:27:17.727" v="1992" actId="165"/>
          <ac:cxnSpMkLst>
            <pc:docMk/>
            <pc:sldMk cId="973086225" sldId="510"/>
            <ac:cxnSpMk id="32" creationId="{680D95C3-ECAE-3B2F-748B-958BB440567A}"/>
          </ac:cxnSpMkLst>
        </pc:cxnChg>
        <pc:cxnChg chg="add mod">
          <ac:chgData name="Kulinich Bohdan" userId="48e65c9f34e137d0" providerId="LiveId" clId="{95F33ED0-869B-954C-8605-5005DDC3B598}" dt="2022-10-21T18:29:10.989" v="2014" actId="164"/>
          <ac:cxnSpMkLst>
            <pc:docMk/>
            <pc:sldMk cId="973086225" sldId="510"/>
            <ac:cxnSpMk id="45" creationId="{DFAE8937-3D00-ABEE-5732-D04D9C9D54E1}"/>
          </ac:cxnSpMkLst>
        </pc:cxnChg>
        <pc:cxnChg chg="add mod">
          <ac:chgData name="Kulinich Bohdan" userId="48e65c9f34e137d0" providerId="LiveId" clId="{95F33ED0-869B-954C-8605-5005DDC3B598}" dt="2022-10-21T18:29:10.989" v="2014" actId="164"/>
          <ac:cxnSpMkLst>
            <pc:docMk/>
            <pc:sldMk cId="973086225" sldId="510"/>
            <ac:cxnSpMk id="47" creationId="{5784C3D7-42A2-B1B7-87D8-5363A0E0885A}"/>
          </ac:cxnSpMkLst>
        </pc:cxnChg>
        <pc:cxnChg chg="add mod">
          <ac:chgData name="Kulinich Bohdan" userId="48e65c9f34e137d0" providerId="LiveId" clId="{95F33ED0-869B-954C-8605-5005DDC3B598}" dt="2022-10-21T18:29:05.353" v="2013" actId="164"/>
          <ac:cxnSpMkLst>
            <pc:docMk/>
            <pc:sldMk cId="973086225" sldId="510"/>
            <ac:cxnSpMk id="49" creationId="{6FC60C92-CAAC-C038-4F1A-90AF94CEDB80}"/>
          </ac:cxnSpMkLst>
        </pc:cxnChg>
        <pc:cxnChg chg="add mod">
          <ac:chgData name="Kulinich Bohdan" userId="48e65c9f34e137d0" providerId="LiveId" clId="{95F33ED0-869B-954C-8605-5005DDC3B598}" dt="2022-10-21T18:29:05.353" v="2013" actId="164"/>
          <ac:cxnSpMkLst>
            <pc:docMk/>
            <pc:sldMk cId="973086225" sldId="510"/>
            <ac:cxnSpMk id="51" creationId="{024C08AE-895E-7D30-CE0B-FABE7D261861}"/>
          </ac:cxnSpMkLst>
        </pc:cxnChg>
      </pc:sldChg>
      <pc:sldChg chg="addSp delSp modSp new del mod modAnim">
        <pc:chgData name="Kulinich Bohdan" userId="48e65c9f34e137d0" providerId="LiveId" clId="{95F33ED0-869B-954C-8605-5005DDC3B598}" dt="2022-10-21T18:50:27.887" v="2111" actId="2696"/>
        <pc:sldMkLst>
          <pc:docMk/>
          <pc:sldMk cId="3849029866" sldId="511"/>
        </pc:sldMkLst>
        <pc:spChg chg="add mod">
          <ac:chgData name="Kulinich Bohdan" userId="48e65c9f34e137d0" providerId="LiveId" clId="{95F33ED0-869B-954C-8605-5005DDC3B598}" dt="2022-10-21T18:14:26.672" v="1866" actId="164"/>
          <ac:spMkLst>
            <pc:docMk/>
            <pc:sldMk cId="3849029866" sldId="511"/>
            <ac:spMk id="2" creationId="{3D41F09A-7B0E-5682-4612-9AA8FF48CB3F}"/>
          </ac:spMkLst>
        </pc:spChg>
        <pc:spChg chg="add mod">
          <ac:chgData name="Kulinich Bohdan" userId="48e65c9f34e137d0" providerId="LiveId" clId="{95F33ED0-869B-954C-8605-5005DDC3B598}" dt="2022-10-21T18:14:26.672" v="1866" actId="164"/>
          <ac:spMkLst>
            <pc:docMk/>
            <pc:sldMk cId="3849029866" sldId="511"/>
            <ac:spMk id="3" creationId="{547168CA-500E-385F-B64E-8DB7C12878FC}"/>
          </ac:spMkLst>
        </pc:spChg>
        <pc:spChg chg="mod">
          <ac:chgData name="Kulinich Bohdan" userId="48e65c9f34e137d0" providerId="LiveId" clId="{95F33ED0-869B-954C-8605-5005DDC3B598}" dt="2022-10-21T17:31:19.815" v="1698"/>
          <ac:spMkLst>
            <pc:docMk/>
            <pc:sldMk cId="3849029866" sldId="511"/>
            <ac:spMk id="7" creationId="{90AFEBE2-744A-EF83-AC5F-C3BC61341398}"/>
          </ac:spMkLst>
        </pc:spChg>
        <pc:spChg chg="del mod">
          <ac:chgData name="Kulinich Bohdan" userId="48e65c9f34e137d0" providerId="LiveId" clId="{95F33ED0-869B-954C-8605-5005DDC3B598}" dt="2022-10-21T18:10:22.557" v="1808" actId="478"/>
          <ac:spMkLst>
            <pc:docMk/>
            <pc:sldMk cId="3849029866" sldId="511"/>
            <ac:spMk id="8" creationId="{BF6C7583-5FB9-60D8-C3AC-70FBB7E234B9}"/>
          </ac:spMkLst>
        </pc:spChg>
        <pc:spChg chg="del mod">
          <ac:chgData name="Kulinich Bohdan" userId="48e65c9f34e137d0" providerId="LiveId" clId="{95F33ED0-869B-954C-8605-5005DDC3B598}" dt="2022-10-21T18:10:03.785" v="1806" actId="478"/>
          <ac:spMkLst>
            <pc:docMk/>
            <pc:sldMk cId="3849029866" sldId="511"/>
            <ac:spMk id="9" creationId="{EE58A30D-07F4-3A59-13BC-317B97DDBEF8}"/>
          </ac:spMkLst>
        </pc:spChg>
        <pc:spChg chg="del mod">
          <ac:chgData name="Kulinich Bohdan" userId="48e65c9f34e137d0" providerId="LiveId" clId="{95F33ED0-869B-954C-8605-5005DDC3B598}" dt="2022-10-21T18:09:53.118" v="1803" actId="478"/>
          <ac:spMkLst>
            <pc:docMk/>
            <pc:sldMk cId="3849029866" sldId="511"/>
            <ac:spMk id="10" creationId="{45D3372D-B4CA-0B8C-4ED6-FA112EDD543C}"/>
          </ac:spMkLst>
        </pc:spChg>
        <pc:spChg chg="mod">
          <ac:chgData name="Kulinich Bohdan" userId="48e65c9f34e137d0" providerId="LiveId" clId="{95F33ED0-869B-954C-8605-5005DDC3B598}" dt="2022-10-21T18:10:42.486" v="1824" actId="1037"/>
          <ac:spMkLst>
            <pc:docMk/>
            <pc:sldMk cId="3849029866" sldId="511"/>
            <ac:spMk id="11" creationId="{50C9A8F7-1069-4B19-847F-386FC2993FD0}"/>
          </ac:spMkLst>
        </pc:spChg>
        <pc:spChg chg="mod">
          <ac:chgData name="Kulinich Bohdan" userId="48e65c9f34e137d0" providerId="LiveId" clId="{95F33ED0-869B-954C-8605-5005DDC3B598}" dt="2022-10-21T18:10:55.802" v="1844" actId="1038"/>
          <ac:spMkLst>
            <pc:docMk/>
            <pc:sldMk cId="3849029866" sldId="511"/>
            <ac:spMk id="12" creationId="{850EAD5E-6F89-5815-7C37-11732E794533}"/>
          </ac:spMkLst>
        </pc:spChg>
        <pc:spChg chg="mod">
          <ac:chgData name="Kulinich Bohdan" userId="48e65c9f34e137d0" providerId="LiveId" clId="{95F33ED0-869B-954C-8605-5005DDC3B598}" dt="2022-10-21T18:05:04.551" v="1741" actId="1076"/>
          <ac:spMkLst>
            <pc:docMk/>
            <pc:sldMk cId="3849029866" sldId="511"/>
            <ac:spMk id="13" creationId="{DC02AABB-1B1E-5351-9E97-BB4E6B44F53D}"/>
          </ac:spMkLst>
        </pc:spChg>
        <pc:spChg chg="del mod">
          <ac:chgData name="Kulinich Bohdan" userId="48e65c9f34e137d0" providerId="LiveId" clId="{95F33ED0-869B-954C-8605-5005DDC3B598}" dt="2022-10-21T18:10:00.765" v="1805" actId="478"/>
          <ac:spMkLst>
            <pc:docMk/>
            <pc:sldMk cId="3849029866" sldId="511"/>
            <ac:spMk id="14" creationId="{FC76E256-D7D3-C0F7-9F14-103E955B5DDC}"/>
          </ac:spMkLst>
        </pc:spChg>
        <pc:spChg chg="del mod">
          <ac:chgData name="Kulinich Bohdan" userId="48e65c9f34e137d0" providerId="LiveId" clId="{95F33ED0-869B-954C-8605-5005DDC3B598}" dt="2022-10-21T18:09:55.558" v="1804" actId="478"/>
          <ac:spMkLst>
            <pc:docMk/>
            <pc:sldMk cId="3849029866" sldId="511"/>
            <ac:spMk id="15" creationId="{F19A54D0-BD57-7013-D877-A188DB8A2410}"/>
          </ac:spMkLst>
        </pc:spChg>
        <pc:spChg chg="del mod">
          <ac:chgData name="Kulinich Bohdan" userId="48e65c9f34e137d0" providerId="LiveId" clId="{95F33ED0-869B-954C-8605-5005DDC3B598}" dt="2022-10-21T18:10:06.386" v="1807" actId="478"/>
          <ac:spMkLst>
            <pc:docMk/>
            <pc:sldMk cId="3849029866" sldId="511"/>
            <ac:spMk id="16" creationId="{457906F4-E1EC-B324-5360-3F95A33AC96F}"/>
          </ac:spMkLst>
        </pc:spChg>
        <pc:spChg chg="del mod">
          <ac:chgData name="Kulinich Bohdan" userId="48e65c9f34e137d0" providerId="LiveId" clId="{95F33ED0-869B-954C-8605-5005DDC3B598}" dt="2022-10-21T18:09:49.437" v="1802" actId="478"/>
          <ac:spMkLst>
            <pc:docMk/>
            <pc:sldMk cId="3849029866" sldId="511"/>
            <ac:spMk id="17" creationId="{7E0A4928-C254-13F1-4F3C-11525AF2D9E2}"/>
          </ac:spMkLst>
        </pc:spChg>
        <pc:spChg chg="del mod">
          <ac:chgData name="Kulinich Bohdan" userId="48e65c9f34e137d0" providerId="LiveId" clId="{95F33ED0-869B-954C-8605-5005DDC3B598}" dt="2022-10-21T18:10:27.409" v="1809" actId="478"/>
          <ac:spMkLst>
            <pc:docMk/>
            <pc:sldMk cId="3849029866" sldId="511"/>
            <ac:spMk id="18" creationId="{DB9B18AD-CA5E-91FF-2068-19D974B76078}"/>
          </ac:spMkLst>
        </pc:spChg>
        <pc:spChg chg="del mod topLvl">
          <ac:chgData name="Kulinich Bohdan" userId="48e65c9f34e137d0" providerId="LiveId" clId="{95F33ED0-869B-954C-8605-5005DDC3B598}" dt="2022-10-21T18:09:31.203" v="1800" actId="478"/>
          <ac:spMkLst>
            <pc:docMk/>
            <pc:sldMk cId="3849029866" sldId="511"/>
            <ac:spMk id="22" creationId="{B1AF95BA-2B03-6E08-7A05-7994F8F5D57D}"/>
          </ac:spMkLst>
        </pc:spChg>
        <pc:spChg chg="del mod topLvl">
          <ac:chgData name="Kulinich Bohdan" userId="48e65c9f34e137d0" providerId="LiveId" clId="{95F33ED0-869B-954C-8605-5005DDC3B598}" dt="2022-10-21T18:08:56.289" v="1792" actId="478"/>
          <ac:spMkLst>
            <pc:docMk/>
            <pc:sldMk cId="3849029866" sldId="511"/>
            <ac:spMk id="23" creationId="{22A19D70-FC51-E5C3-0AE0-1497F9884454}"/>
          </ac:spMkLst>
        </pc:spChg>
        <pc:spChg chg="del mod topLvl">
          <ac:chgData name="Kulinich Bohdan" userId="48e65c9f34e137d0" providerId="LiveId" clId="{95F33ED0-869B-954C-8605-5005DDC3B598}" dt="2022-10-21T18:06:34.243" v="1762" actId="478"/>
          <ac:spMkLst>
            <pc:docMk/>
            <pc:sldMk cId="3849029866" sldId="511"/>
            <ac:spMk id="24" creationId="{1D3217BD-574B-346C-CF58-855A14DF639E}"/>
          </ac:spMkLst>
        </pc:spChg>
        <pc:spChg chg="del mod topLvl">
          <ac:chgData name="Kulinich Bohdan" userId="48e65c9f34e137d0" providerId="LiveId" clId="{95F33ED0-869B-954C-8605-5005DDC3B598}" dt="2022-10-21T18:09:35.749" v="1801" actId="478"/>
          <ac:spMkLst>
            <pc:docMk/>
            <pc:sldMk cId="3849029866" sldId="511"/>
            <ac:spMk id="25" creationId="{C652E040-02AE-4A85-C497-2322A8CEA046}"/>
          </ac:spMkLst>
        </pc:spChg>
        <pc:spChg chg="del mod topLvl">
          <ac:chgData name="Kulinich Bohdan" userId="48e65c9f34e137d0" providerId="LiveId" clId="{95F33ED0-869B-954C-8605-5005DDC3B598}" dt="2022-10-21T18:09:35.749" v="1801" actId="478"/>
          <ac:spMkLst>
            <pc:docMk/>
            <pc:sldMk cId="3849029866" sldId="511"/>
            <ac:spMk id="26" creationId="{127EC9F5-615D-7901-4464-0118EEE2836D}"/>
          </ac:spMkLst>
        </pc:spChg>
        <pc:spChg chg="del mod topLvl">
          <ac:chgData name="Kulinich Bohdan" userId="48e65c9f34e137d0" providerId="LiveId" clId="{95F33ED0-869B-954C-8605-5005DDC3B598}" dt="2022-10-21T18:09:35.749" v="1801" actId="478"/>
          <ac:spMkLst>
            <pc:docMk/>
            <pc:sldMk cId="3849029866" sldId="511"/>
            <ac:spMk id="27" creationId="{69ECEF73-647E-EC4A-B394-8722C1202566}"/>
          </ac:spMkLst>
        </pc:spChg>
        <pc:spChg chg="del mod topLvl">
          <ac:chgData name="Kulinich Bohdan" userId="48e65c9f34e137d0" providerId="LiveId" clId="{95F33ED0-869B-954C-8605-5005DDC3B598}" dt="2022-10-21T18:09:01.133" v="1794" actId="478"/>
          <ac:spMkLst>
            <pc:docMk/>
            <pc:sldMk cId="3849029866" sldId="511"/>
            <ac:spMk id="28" creationId="{46C140B2-88D1-04A1-28AA-784D12010F86}"/>
          </ac:spMkLst>
        </pc:spChg>
        <pc:spChg chg="del mod topLvl">
          <ac:chgData name="Kulinich Bohdan" userId="48e65c9f34e137d0" providerId="LiveId" clId="{95F33ED0-869B-954C-8605-5005DDC3B598}" dt="2022-10-21T18:08:07.153" v="1782" actId="478"/>
          <ac:spMkLst>
            <pc:docMk/>
            <pc:sldMk cId="3849029866" sldId="511"/>
            <ac:spMk id="29" creationId="{B2743647-8D5D-A15B-6132-BA15D07DF057}"/>
          </ac:spMkLst>
        </pc:spChg>
        <pc:spChg chg="del mod topLvl">
          <ac:chgData name="Kulinich Bohdan" userId="48e65c9f34e137d0" providerId="LiveId" clId="{95F33ED0-869B-954C-8605-5005DDC3B598}" dt="2022-10-21T18:09:27.042" v="1799" actId="478"/>
          <ac:spMkLst>
            <pc:docMk/>
            <pc:sldMk cId="3849029866" sldId="511"/>
            <ac:spMk id="30" creationId="{A4E20CE9-54D7-35BE-8942-4BFFFE7A1172}"/>
          </ac:spMkLst>
        </pc:spChg>
        <pc:spChg chg="mod">
          <ac:chgData name="Kulinich Bohdan" userId="48e65c9f34e137d0" providerId="LiveId" clId="{95F33ED0-869B-954C-8605-5005DDC3B598}" dt="2022-10-21T17:31:19.815" v="1698"/>
          <ac:spMkLst>
            <pc:docMk/>
            <pc:sldMk cId="3849029866" sldId="511"/>
            <ac:spMk id="37" creationId="{C57BE40E-B404-48A0-9092-04EA61CA7A26}"/>
          </ac:spMkLst>
        </pc:spChg>
        <pc:spChg chg="mod">
          <ac:chgData name="Kulinich Bohdan" userId="48e65c9f34e137d0" providerId="LiveId" clId="{95F33ED0-869B-954C-8605-5005DDC3B598}" dt="2022-10-21T17:31:19.815" v="1698"/>
          <ac:spMkLst>
            <pc:docMk/>
            <pc:sldMk cId="3849029866" sldId="511"/>
            <ac:spMk id="40" creationId="{26712A09-5093-5559-D3AC-ED28C264B88A}"/>
          </ac:spMkLst>
        </pc:spChg>
        <pc:spChg chg="add mod">
          <ac:chgData name="Kulinich Bohdan" userId="48e65c9f34e137d0" providerId="LiveId" clId="{95F33ED0-869B-954C-8605-5005DDC3B598}" dt="2022-10-21T18:14:26.672" v="1866" actId="164"/>
          <ac:spMkLst>
            <pc:docMk/>
            <pc:sldMk cId="3849029866" sldId="511"/>
            <ac:spMk id="53" creationId="{46BE0251-F072-1B9A-86F0-AE4A6F3C39FF}"/>
          </ac:spMkLst>
        </pc:spChg>
        <pc:spChg chg="add mod">
          <ac:chgData name="Kulinich Bohdan" userId="48e65c9f34e137d0" providerId="LiveId" clId="{95F33ED0-869B-954C-8605-5005DDC3B598}" dt="2022-10-21T18:14:26.672" v="1866" actId="164"/>
          <ac:spMkLst>
            <pc:docMk/>
            <pc:sldMk cId="3849029866" sldId="511"/>
            <ac:spMk id="54" creationId="{C6707EE7-BB28-83A9-A251-9AC117339D2A}"/>
          </ac:spMkLst>
        </pc:spChg>
        <pc:spChg chg="add mod">
          <ac:chgData name="Kulinich Bohdan" userId="48e65c9f34e137d0" providerId="LiveId" clId="{95F33ED0-869B-954C-8605-5005DDC3B598}" dt="2022-10-21T18:14:26.672" v="1866" actId="164"/>
          <ac:spMkLst>
            <pc:docMk/>
            <pc:sldMk cId="3849029866" sldId="511"/>
            <ac:spMk id="55" creationId="{146A0186-3F48-A621-298A-A6A89547066B}"/>
          </ac:spMkLst>
        </pc:spChg>
        <pc:spChg chg="add mod">
          <ac:chgData name="Kulinich Bohdan" userId="48e65c9f34e137d0" providerId="LiveId" clId="{95F33ED0-869B-954C-8605-5005DDC3B598}" dt="2022-10-21T18:19:07.773" v="1898" actId="208"/>
          <ac:spMkLst>
            <pc:docMk/>
            <pc:sldMk cId="3849029866" sldId="511"/>
            <ac:spMk id="59" creationId="{172F53C1-BA72-D0AD-AF7A-327F945DCB76}"/>
          </ac:spMkLst>
        </pc:spChg>
        <pc:spChg chg="add mod">
          <ac:chgData name="Kulinich Bohdan" userId="48e65c9f34e137d0" providerId="LiveId" clId="{95F33ED0-869B-954C-8605-5005DDC3B598}" dt="2022-10-21T18:19:02.600" v="1897" actId="167"/>
          <ac:spMkLst>
            <pc:docMk/>
            <pc:sldMk cId="3849029866" sldId="511"/>
            <ac:spMk id="60" creationId="{9903497C-DF89-8DA4-382B-D2AB52490BBF}"/>
          </ac:spMkLst>
        </pc:spChg>
        <pc:spChg chg="add mod">
          <ac:chgData name="Kulinich Bohdan" userId="48e65c9f34e137d0" providerId="LiveId" clId="{95F33ED0-869B-954C-8605-5005DDC3B598}" dt="2022-10-21T18:22:46.579" v="1957" actId="1035"/>
          <ac:spMkLst>
            <pc:docMk/>
            <pc:sldMk cId="3849029866" sldId="511"/>
            <ac:spMk id="72" creationId="{24C8C1DF-CC49-4835-D6C8-0DA4BC15D7AC}"/>
          </ac:spMkLst>
        </pc:spChg>
        <pc:spChg chg="add mod">
          <ac:chgData name="Kulinich Bohdan" userId="48e65c9f34e137d0" providerId="LiveId" clId="{95F33ED0-869B-954C-8605-5005DDC3B598}" dt="2022-10-21T18:22:46.579" v="1957" actId="1035"/>
          <ac:spMkLst>
            <pc:docMk/>
            <pc:sldMk cId="3849029866" sldId="511"/>
            <ac:spMk id="73" creationId="{9BDE5342-DBB0-2062-5813-7523BF5A10CC}"/>
          </ac:spMkLst>
        </pc:spChg>
        <pc:spChg chg="add mod">
          <ac:chgData name="Kulinich Bohdan" userId="48e65c9f34e137d0" providerId="LiveId" clId="{95F33ED0-869B-954C-8605-5005DDC3B598}" dt="2022-10-21T18:22:46.579" v="1957" actId="1035"/>
          <ac:spMkLst>
            <pc:docMk/>
            <pc:sldMk cId="3849029866" sldId="511"/>
            <ac:spMk id="74" creationId="{A0AC929D-B19F-4EA2-E0B5-A15BA882AFF8}"/>
          </ac:spMkLst>
        </pc:spChg>
        <pc:spChg chg="add mod">
          <ac:chgData name="Kulinich Bohdan" userId="48e65c9f34e137d0" providerId="LiveId" clId="{95F33ED0-869B-954C-8605-5005DDC3B598}" dt="2022-10-21T18:22:46.579" v="1957" actId="1035"/>
          <ac:spMkLst>
            <pc:docMk/>
            <pc:sldMk cId="3849029866" sldId="511"/>
            <ac:spMk id="75" creationId="{61848D4F-27E2-C2C3-A496-C2E28C619F52}"/>
          </ac:spMkLst>
        </pc:spChg>
        <pc:spChg chg="add mod">
          <ac:chgData name="Kulinich Bohdan" userId="48e65c9f34e137d0" providerId="LiveId" clId="{95F33ED0-869B-954C-8605-5005DDC3B598}" dt="2022-10-21T18:22:46.579" v="1957" actId="1035"/>
          <ac:spMkLst>
            <pc:docMk/>
            <pc:sldMk cId="3849029866" sldId="511"/>
            <ac:spMk id="76" creationId="{F6CDBF1F-20ED-508A-62A5-36E817ABA577}"/>
          </ac:spMkLst>
        </pc:spChg>
        <pc:spChg chg="add mod">
          <ac:chgData name="Kulinich Bohdan" userId="48e65c9f34e137d0" providerId="LiveId" clId="{95F33ED0-869B-954C-8605-5005DDC3B598}" dt="2022-10-21T18:22:46.579" v="1957" actId="1035"/>
          <ac:spMkLst>
            <pc:docMk/>
            <pc:sldMk cId="3849029866" sldId="511"/>
            <ac:spMk id="77" creationId="{B9F49224-4A6F-3039-9D20-E939F46A8A93}"/>
          </ac:spMkLst>
        </pc:spChg>
        <pc:spChg chg="add mod">
          <ac:chgData name="Kulinich Bohdan" userId="48e65c9f34e137d0" providerId="LiveId" clId="{95F33ED0-869B-954C-8605-5005DDC3B598}" dt="2022-10-21T18:22:46.579" v="1957" actId="1035"/>
          <ac:spMkLst>
            <pc:docMk/>
            <pc:sldMk cId="3849029866" sldId="511"/>
            <ac:spMk id="78" creationId="{C8F0A618-00D3-A986-34A8-92F16CA11914}"/>
          </ac:spMkLst>
        </pc:spChg>
        <pc:spChg chg="mod topLvl">
          <ac:chgData name="Kulinich Bohdan" userId="48e65c9f34e137d0" providerId="LiveId" clId="{95F33ED0-869B-954C-8605-5005DDC3B598}" dt="2022-10-21T18:23:31.002" v="1966" actId="165"/>
          <ac:spMkLst>
            <pc:docMk/>
            <pc:sldMk cId="3849029866" sldId="511"/>
            <ac:spMk id="80" creationId="{573384E1-78FD-78A1-719D-5C7664BE4423}"/>
          </ac:spMkLst>
        </pc:spChg>
        <pc:spChg chg="mod topLvl">
          <ac:chgData name="Kulinich Bohdan" userId="48e65c9f34e137d0" providerId="LiveId" clId="{95F33ED0-869B-954C-8605-5005DDC3B598}" dt="2022-10-21T18:24:15.310" v="1982" actId="1076"/>
          <ac:spMkLst>
            <pc:docMk/>
            <pc:sldMk cId="3849029866" sldId="511"/>
            <ac:spMk id="83" creationId="{4B3E61E8-94EA-3C07-6B35-58DC781B0B44}"/>
          </ac:spMkLst>
        </pc:spChg>
        <pc:spChg chg="add mod">
          <ac:chgData name="Kulinich Bohdan" userId="48e65c9f34e137d0" providerId="LiveId" clId="{95F33ED0-869B-954C-8605-5005DDC3B598}" dt="2022-10-21T18:25:13.292" v="1985" actId="1076"/>
          <ac:spMkLst>
            <pc:docMk/>
            <pc:sldMk cId="3849029866" sldId="511"/>
            <ac:spMk id="88" creationId="{F8306AB8-5F90-33A1-CECF-5F577BB6439E}"/>
          </ac:spMkLst>
        </pc:spChg>
        <pc:spChg chg="add mod">
          <ac:chgData name="Kulinich Bohdan" userId="48e65c9f34e137d0" providerId="LiveId" clId="{95F33ED0-869B-954C-8605-5005DDC3B598}" dt="2022-10-21T18:25:13.292" v="1985" actId="1076"/>
          <ac:spMkLst>
            <pc:docMk/>
            <pc:sldMk cId="3849029866" sldId="511"/>
            <ac:spMk id="90" creationId="{39743264-3164-47DE-8EF7-12EC6379DE85}"/>
          </ac:spMkLst>
        </pc:spChg>
        <pc:grpChg chg="add mod">
          <ac:chgData name="Kulinich Bohdan" userId="48e65c9f34e137d0" providerId="LiveId" clId="{95F33ED0-869B-954C-8605-5005DDC3B598}" dt="2022-10-21T18:14:26.672" v="1866" actId="164"/>
          <ac:grpSpMkLst>
            <pc:docMk/>
            <pc:sldMk cId="3849029866" sldId="511"/>
            <ac:grpSpMk id="4" creationId="{23A7838E-6A7F-892B-324E-0B22AB7A9F93}"/>
          </ac:grpSpMkLst>
        </pc:grpChg>
        <pc:grpChg chg="add del mod">
          <ac:chgData name="Kulinich Bohdan" userId="48e65c9f34e137d0" providerId="LiveId" clId="{95F33ED0-869B-954C-8605-5005DDC3B598}" dt="2022-10-21T17:32:35.056" v="1713" actId="165"/>
          <ac:grpSpMkLst>
            <pc:docMk/>
            <pc:sldMk cId="3849029866" sldId="511"/>
            <ac:grpSpMk id="19" creationId="{6FB1CB32-0522-F3CF-69EC-80803CC98770}"/>
          </ac:grpSpMkLst>
        </pc:grpChg>
        <pc:grpChg chg="del mod topLvl">
          <ac:chgData name="Kulinich Bohdan" userId="48e65c9f34e137d0" providerId="LiveId" clId="{95F33ED0-869B-954C-8605-5005DDC3B598}" dt="2022-10-21T18:09:02.965" v="1795" actId="478"/>
          <ac:grpSpMkLst>
            <pc:docMk/>
            <pc:sldMk cId="3849029866" sldId="511"/>
            <ac:grpSpMk id="20" creationId="{3FC19103-9B24-58F1-CD2E-2AD28BEB9E5F}"/>
          </ac:grpSpMkLst>
        </pc:grpChg>
        <pc:grpChg chg="del mod topLvl">
          <ac:chgData name="Kulinich Bohdan" userId="48e65c9f34e137d0" providerId="LiveId" clId="{95F33ED0-869B-954C-8605-5005DDC3B598}" dt="2022-10-21T17:32:38.953" v="1714" actId="165"/>
          <ac:grpSpMkLst>
            <pc:docMk/>
            <pc:sldMk cId="3849029866" sldId="511"/>
            <ac:grpSpMk id="21" creationId="{60091693-39A7-388D-CF0F-55D1AABEB9D9}"/>
          </ac:grpSpMkLst>
        </pc:grpChg>
        <pc:grpChg chg="add del mod">
          <ac:chgData name="Kulinich Bohdan" userId="48e65c9f34e137d0" providerId="LiveId" clId="{95F33ED0-869B-954C-8605-5005DDC3B598}" dt="2022-10-21T18:09:35.749" v="1801" actId="478"/>
          <ac:grpSpMkLst>
            <pc:docMk/>
            <pc:sldMk cId="3849029866" sldId="511"/>
            <ac:grpSpMk id="36" creationId="{98EC2D9B-320F-C282-ABD2-293810FFE2B4}"/>
          </ac:grpSpMkLst>
        </pc:grpChg>
        <pc:grpChg chg="add del mod">
          <ac:chgData name="Kulinich Bohdan" userId="48e65c9f34e137d0" providerId="LiveId" clId="{95F33ED0-869B-954C-8605-5005DDC3B598}" dt="2022-10-21T18:09:35.749" v="1801" actId="478"/>
          <ac:grpSpMkLst>
            <pc:docMk/>
            <pc:sldMk cId="3849029866" sldId="511"/>
            <ac:grpSpMk id="39" creationId="{1E3FEEF8-C642-0066-C17E-B1F972BB9017}"/>
          </ac:grpSpMkLst>
        </pc:grpChg>
        <pc:grpChg chg="add mod">
          <ac:chgData name="Kulinich Bohdan" userId="48e65c9f34e137d0" providerId="LiveId" clId="{95F33ED0-869B-954C-8605-5005DDC3B598}" dt="2022-10-21T18:22:46.579" v="1957" actId="1035"/>
          <ac:grpSpMkLst>
            <pc:docMk/>
            <pc:sldMk cId="3849029866" sldId="511"/>
            <ac:grpSpMk id="61" creationId="{ADBFE466-8BAE-02B1-F7EE-E84693B0FE1B}"/>
          </ac:grpSpMkLst>
        </pc:grpChg>
        <pc:grpChg chg="add mod">
          <ac:chgData name="Kulinich Bohdan" userId="48e65c9f34e137d0" providerId="LiveId" clId="{95F33ED0-869B-954C-8605-5005DDC3B598}" dt="2022-10-21T18:22:46.579" v="1957" actId="1035"/>
          <ac:grpSpMkLst>
            <pc:docMk/>
            <pc:sldMk cId="3849029866" sldId="511"/>
            <ac:grpSpMk id="68" creationId="{3694D1E0-E26A-D047-F168-903FE139E857}"/>
          </ac:grpSpMkLst>
        </pc:grpChg>
        <pc:grpChg chg="add mod">
          <ac:chgData name="Kulinich Bohdan" userId="48e65c9f34e137d0" providerId="LiveId" clId="{95F33ED0-869B-954C-8605-5005DDC3B598}" dt="2022-10-21T18:22:46.579" v="1957" actId="1035"/>
          <ac:grpSpMkLst>
            <pc:docMk/>
            <pc:sldMk cId="3849029866" sldId="511"/>
            <ac:grpSpMk id="69" creationId="{04D14336-99E7-7E3E-A5BE-69038E030171}"/>
          </ac:grpSpMkLst>
        </pc:grpChg>
        <pc:grpChg chg="add del mod topLvl">
          <ac:chgData name="Kulinich Bohdan" userId="48e65c9f34e137d0" providerId="LiveId" clId="{95F33ED0-869B-954C-8605-5005DDC3B598}" dt="2022-10-21T18:23:31.002" v="1966" actId="165"/>
          <ac:grpSpMkLst>
            <pc:docMk/>
            <pc:sldMk cId="3849029866" sldId="511"/>
            <ac:grpSpMk id="79" creationId="{7180E8CA-4CBC-FE8D-6962-646EB43C634A}"/>
          </ac:grpSpMkLst>
        </pc:grpChg>
        <pc:grpChg chg="add del mod topLvl">
          <ac:chgData name="Kulinich Bohdan" userId="48e65c9f34e137d0" providerId="LiveId" clId="{95F33ED0-869B-954C-8605-5005DDC3B598}" dt="2022-10-21T18:23:31.002" v="1966" actId="165"/>
          <ac:grpSpMkLst>
            <pc:docMk/>
            <pc:sldMk cId="3849029866" sldId="511"/>
            <ac:grpSpMk id="82" creationId="{3ED6AC58-5206-7D31-CAB2-6C072FF01A3D}"/>
          </ac:grpSpMkLst>
        </pc:grpChg>
        <pc:grpChg chg="add del mod">
          <ac:chgData name="Kulinich Bohdan" userId="48e65c9f34e137d0" providerId="LiveId" clId="{95F33ED0-869B-954C-8605-5005DDC3B598}" dt="2022-10-21T18:23:29.538" v="1965" actId="165"/>
          <ac:grpSpMkLst>
            <pc:docMk/>
            <pc:sldMk cId="3849029866" sldId="511"/>
            <ac:grpSpMk id="86" creationId="{1701A0FD-096D-2E81-3365-20347CA2311F}"/>
          </ac:grpSpMkLst>
        </pc:grpChg>
        <pc:picChg chg="add del mod modCrop">
          <ac:chgData name="Kulinich Bohdan" userId="48e65c9f34e137d0" providerId="LiveId" clId="{95F33ED0-869B-954C-8605-5005DDC3B598}" dt="2022-10-21T17:33:38.959" v="1728" actId="478"/>
          <ac:picMkLst>
            <pc:docMk/>
            <pc:sldMk cId="3849029866" sldId="511"/>
            <ac:picMk id="44" creationId="{2A516832-C82D-97DD-D9CA-72B837503753}"/>
          </ac:picMkLst>
        </pc:picChg>
        <pc:cxnChg chg="mod">
          <ac:chgData name="Kulinich Bohdan" userId="48e65c9f34e137d0" providerId="LiveId" clId="{95F33ED0-869B-954C-8605-5005DDC3B598}" dt="2022-10-21T18:11:03.338" v="1845" actId="14100"/>
          <ac:cxnSpMkLst>
            <pc:docMk/>
            <pc:sldMk cId="3849029866" sldId="511"/>
            <ac:cxnSpMk id="5" creationId="{C07901FF-1F6D-EC82-2A3C-D3D8E2122D0D}"/>
          </ac:cxnSpMkLst>
        </pc:cxnChg>
        <pc:cxnChg chg="mod">
          <ac:chgData name="Kulinich Bohdan" userId="48e65c9f34e137d0" providerId="LiveId" clId="{95F33ED0-869B-954C-8605-5005DDC3B598}" dt="2022-10-21T18:12:14.457" v="1849" actId="208"/>
          <ac:cxnSpMkLst>
            <pc:docMk/>
            <pc:sldMk cId="3849029866" sldId="511"/>
            <ac:cxnSpMk id="6" creationId="{E5037DD0-7184-229E-5EBB-349146B9F947}"/>
          </ac:cxnSpMkLst>
        </pc:cxnChg>
        <pc:cxnChg chg="del mod topLvl">
          <ac:chgData name="Kulinich Bohdan" userId="48e65c9f34e137d0" providerId="LiveId" clId="{95F33ED0-869B-954C-8605-5005DDC3B598}" dt="2022-10-21T18:08:58.160" v="1793" actId="478"/>
          <ac:cxnSpMkLst>
            <pc:docMk/>
            <pc:sldMk cId="3849029866" sldId="511"/>
            <ac:cxnSpMk id="31" creationId="{099BCC51-AA17-8D3F-2302-F4E907E1C926}"/>
          </ac:cxnSpMkLst>
        </pc:cxnChg>
        <pc:cxnChg chg="del mod topLvl">
          <ac:chgData name="Kulinich Bohdan" userId="48e65c9f34e137d0" providerId="LiveId" clId="{95F33ED0-869B-954C-8605-5005DDC3B598}" dt="2022-10-21T18:09:04.914" v="1796" actId="478"/>
          <ac:cxnSpMkLst>
            <pc:docMk/>
            <pc:sldMk cId="3849029866" sldId="511"/>
            <ac:cxnSpMk id="32" creationId="{CEB69FC6-D447-E86D-1E4E-D0A6514CC402}"/>
          </ac:cxnSpMkLst>
        </pc:cxnChg>
        <pc:cxnChg chg="mod topLvl">
          <ac:chgData name="Kulinich Bohdan" userId="48e65c9f34e137d0" providerId="LiveId" clId="{95F33ED0-869B-954C-8605-5005DDC3B598}" dt="2022-10-21T18:14:26.672" v="1866" actId="164"/>
          <ac:cxnSpMkLst>
            <pc:docMk/>
            <pc:sldMk cId="3849029866" sldId="511"/>
            <ac:cxnSpMk id="33" creationId="{18D90118-5D81-119D-5AA4-F5FDA98D3A95}"/>
          </ac:cxnSpMkLst>
        </pc:cxnChg>
        <pc:cxnChg chg="mod">
          <ac:chgData name="Kulinich Bohdan" userId="48e65c9f34e137d0" providerId="LiveId" clId="{95F33ED0-869B-954C-8605-5005DDC3B598}" dt="2022-10-21T17:32:35.056" v="1713" actId="165"/>
          <ac:cxnSpMkLst>
            <pc:docMk/>
            <pc:sldMk cId="3849029866" sldId="511"/>
            <ac:cxnSpMk id="34" creationId="{E007AF66-834E-64E7-B456-81364D32F3C4}"/>
          </ac:cxnSpMkLst>
        </pc:cxnChg>
        <pc:cxnChg chg="mod">
          <ac:chgData name="Kulinich Bohdan" userId="48e65c9f34e137d0" providerId="LiveId" clId="{95F33ED0-869B-954C-8605-5005DDC3B598}" dt="2022-10-21T17:32:35.056" v="1713" actId="165"/>
          <ac:cxnSpMkLst>
            <pc:docMk/>
            <pc:sldMk cId="3849029866" sldId="511"/>
            <ac:cxnSpMk id="35" creationId="{0B89CC90-E90A-9DFB-991D-61CA56D9A5AC}"/>
          </ac:cxnSpMkLst>
        </pc:cxnChg>
        <pc:cxnChg chg="mod">
          <ac:chgData name="Kulinich Bohdan" userId="48e65c9f34e137d0" providerId="LiveId" clId="{95F33ED0-869B-954C-8605-5005DDC3B598}" dt="2022-10-21T17:31:19.815" v="1698"/>
          <ac:cxnSpMkLst>
            <pc:docMk/>
            <pc:sldMk cId="3849029866" sldId="511"/>
            <ac:cxnSpMk id="38" creationId="{68FAB34D-E420-A5EF-FDD4-9BBCBCF77E65}"/>
          </ac:cxnSpMkLst>
        </pc:cxnChg>
        <pc:cxnChg chg="mod">
          <ac:chgData name="Kulinich Bohdan" userId="48e65c9f34e137d0" providerId="LiveId" clId="{95F33ED0-869B-954C-8605-5005DDC3B598}" dt="2022-10-21T17:31:19.815" v="1698"/>
          <ac:cxnSpMkLst>
            <pc:docMk/>
            <pc:sldMk cId="3849029866" sldId="511"/>
            <ac:cxnSpMk id="41" creationId="{814D3A93-38FC-E80E-8CB8-8AA4D909F838}"/>
          </ac:cxnSpMkLst>
        </pc:cxnChg>
        <pc:cxnChg chg="add mod">
          <ac:chgData name="Kulinich Bohdan" userId="48e65c9f34e137d0" providerId="LiveId" clId="{95F33ED0-869B-954C-8605-5005DDC3B598}" dt="2022-10-21T18:14:26.672" v="1866" actId="164"/>
          <ac:cxnSpMkLst>
            <pc:docMk/>
            <pc:sldMk cId="3849029866" sldId="511"/>
            <ac:cxnSpMk id="42" creationId="{69B31C8C-1639-E7CF-E33E-1DDECA0D3EA6}"/>
          </ac:cxnSpMkLst>
        </pc:cxnChg>
        <pc:cxnChg chg="add del mod">
          <ac:chgData name="Kulinich Bohdan" userId="48e65c9f34e137d0" providerId="LiveId" clId="{95F33ED0-869B-954C-8605-5005DDC3B598}" dt="2022-10-21T17:33:10.140" v="1723" actId="478"/>
          <ac:cxnSpMkLst>
            <pc:docMk/>
            <pc:sldMk cId="3849029866" sldId="511"/>
            <ac:cxnSpMk id="46" creationId="{4C3EDB1B-B4A6-F645-CBFB-AD247E0E81F7}"/>
          </ac:cxnSpMkLst>
        </pc:cxnChg>
        <pc:cxnChg chg="add mod">
          <ac:chgData name="Kulinich Bohdan" userId="48e65c9f34e137d0" providerId="LiveId" clId="{95F33ED0-869B-954C-8605-5005DDC3B598}" dt="2022-10-21T18:14:26.672" v="1866" actId="164"/>
          <ac:cxnSpMkLst>
            <pc:docMk/>
            <pc:sldMk cId="3849029866" sldId="511"/>
            <ac:cxnSpMk id="48" creationId="{65CFF57D-6478-040E-E432-7DC6F3581D4D}"/>
          </ac:cxnSpMkLst>
        </pc:cxnChg>
        <pc:cxnChg chg="add mod">
          <ac:chgData name="Kulinich Bohdan" userId="48e65c9f34e137d0" providerId="LiveId" clId="{95F33ED0-869B-954C-8605-5005DDC3B598}" dt="2022-10-21T18:16:21.357" v="1886" actId="693"/>
          <ac:cxnSpMkLst>
            <pc:docMk/>
            <pc:sldMk cId="3849029866" sldId="511"/>
            <ac:cxnSpMk id="62" creationId="{24546E1F-1571-B41F-20C0-791FC3093D53}"/>
          </ac:cxnSpMkLst>
        </pc:cxnChg>
        <pc:cxnChg chg="add mod">
          <ac:chgData name="Kulinich Bohdan" userId="48e65c9f34e137d0" providerId="LiveId" clId="{95F33ED0-869B-954C-8605-5005DDC3B598}" dt="2022-10-21T18:16:21.357" v="1886" actId="693"/>
          <ac:cxnSpMkLst>
            <pc:docMk/>
            <pc:sldMk cId="3849029866" sldId="511"/>
            <ac:cxnSpMk id="66" creationId="{CDFF2039-F0E1-73C2-5A64-058DE3C2AA68}"/>
          </ac:cxnSpMkLst>
        </pc:cxnChg>
        <pc:cxnChg chg="mod">
          <ac:chgData name="Kulinich Bohdan" userId="48e65c9f34e137d0" providerId="LiveId" clId="{95F33ED0-869B-954C-8605-5005DDC3B598}" dt="2022-10-21T18:16:21.357" v="1886" actId="693"/>
          <ac:cxnSpMkLst>
            <pc:docMk/>
            <pc:sldMk cId="3849029866" sldId="511"/>
            <ac:cxnSpMk id="70" creationId="{B7A10532-D53D-F5F3-4220-FBC1F4EBC963}"/>
          </ac:cxnSpMkLst>
        </pc:cxnChg>
        <pc:cxnChg chg="mod">
          <ac:chgData name="Kulinich Bohdan" userId="48e65c9f34e137d0" providerId="LiveId" clId="{95F33ED0-869B-954C-8605-5005DDC3B598}" dt="2022-10-21T18:16:21.357" v="1886" actId="693"/>
          <ac:cxnSpMkLst>
            <pc:docMk/>
            <pc:sldMk cId="3849029866" sldId="511"/>
            <ac:cxnSpMk id="71" creationId="{0F0F0BD6-8F08-0F8F-2779-9296B45A15B9}"/>
          </ac:cxnSpMkLst>
        </pc:cxnChg>
        <pc:cxnChg chg="mod topLvl">
          <ac:chgData name="Kulinich Bohdan" userId="48e65c9f34e137d0" providerId="LiveId" clId="{95F33ED0-869B-954C-8605-5005DDC3B598}" dt="2022-10-21T18:23:31.002" v="1966" actId="165"/>
          <ac:cxnSpMkLst>
            <pc:docMk/>
            <pc:sldMk cId="3849029866" sldId="511"/>
            <ac:cxnSpMk id="81" creationId="{D0388DC7-B1B5-93B4-24AE-8D80CF357729}"/>
          </ac:cxnSpMkLst>
        </pc:cxnChg>
        <pc:cxnChg chg="del mod topLvl">
          <ac:chgData name="Kulinich Bohdan" userId="48e65c9f34e137d0" providerId="LiveId" clId="{95F33ED0-869B-954C-8605-5005DDC3B598}" dt="2022-10-21T18:23:33.266" v="1967" actId="478"/>
          <ac:cxnSpMkLst>
            <pc:docMk/>
            <pc:sldMk cId="3849029866" sldId="511"/>
            <ac:cxnSpMk id="84" creationId="{E1E2E44C-9419-F646-07B4-23EE6F2BCE77}"/>
          </ac:cxnSpMkLst>
        </pc:cxnChg>
        <pc:cxnChg chg="add mod">
          <ac:chgData name="Kulinich Bohdan" userId="48e65c9f34e137d0" providerId="LiveId" clId="{95F33ED0-869B-954C-8605-5005DDC3B598}" dt="2022-10-21T18:23:56.873" v="1978" actId="1076"/>
          <ac:cxnSpMkLst>
            <pc:docMk/>
            <pc:sldMk cId="3849029866" sldId="511"/>
            <ac:cxnSpMk id="87" creationId="{62274DC6-0D9B-23D0-58F6-841DCB002265}"/>
          </ac:cxnSpMkLst>
        </pc:cxnChg>
        <pc:cxnChg chg="add mod">
          <ac:chgData name="Kulinich Bohdan" userId="48e65c9f34e137d0" providerId="LiveId" clId="{95F33ED0-869B-954C-8605-5005DDC3B598}" dt="2022-10-21T18:25:13.292" v="1985" actId="1076"/>
          <ac:cxnSpMkLst>
            <pc:docMk/>
            <pc:sldMk cId="3849029866" sldId="511"/>
            <ac:cxnSpMk id="89" creationId="{C4D01D29-4BF8-30AA-E27C-FA70ECA41365}"/>
          </ac:cxnSpMkLst>
        </pc:cxnChg>
        <pc:cxnChg chg="add mod">
          <ac:chgData name="Kulinich Bohdan" userId="48e65c9f34e137d0" providerId="LiveId" clId="{95F33ED0-869B-954C-8605-5005DDC3B598}" dt="2022-10-21T18:25:13.292" v="1985" actId="1076"/>
          <ac:cxnSpMkLst>
            <pc:docMk/>
            <pc:sldMk cId="3849029866" sldId="511"/>
            <ac:cxnSpMk id="91" creationId="{26440260-3139-F148-8712-F7A981F071AB}"/>
          </ac:cxnSpMkLst>
        </pc:cxnChg>
      </pc:sldChg>
    </pc:docChg>
  </pc:docChgLst>
  <pc:docChgLst>
    <pc:chgData name="Kulinich Bohdan" userId="48e65c9f34e137d0" providerId="LiveId" clId="{46A9C263-50AA-4EA2-86A9-2524A0F5EE1B}"/>
    <pc:docChg chg="undo custSel addSld modSld">
      <pc:chgData name="Kulinich Bohdan" userId="48e65c9f34e137d0" providerId="LiveId" clId="{46A9C263-50AA-4EA2-86A9-2524A0F5EE1B}" dt="2022-05-16T09:01:16.469" v="80"/>
      <pc:docMkLst>
        <pc:docMk/>
      </pc:docMkLst>
      <pc:sldChg chg="addSp modSp mod modAnim">
        <pc:chgData name="Kulinich Bohdan" userId="48e65c9f34e137d0" providerId="LiveId" clId="{46A9C263-50AA-4EA2-86A9-2524A0F5EE1B}" dt="2022-04-22T13:49:59.784" v="31" actId="14429"/>
        <pc:sldMkLst>
          <pc:docMk/>
          <pc:sldMk cId="1784669107" sldId="443"/>
        </pc:sldMkLst>
        <pc:picChg chg="add mod modVis modCrop">
          <ac:chgData name="Kulinich Bohdan" userId="48e65c9f34e137d0" providerId="LiveId" clId="{46A9C263-50AA-4EA2-86A9-2524A0F5EE1B}" dt="2022-04-22T13:49:59.784" v="31" actId="14429"/>
          <ac:picMkLst>
            <pc:docMk/>
            <pc:sldMk cId="1784669107" sldId="443"/>
            <ac:picMk id="3" creationId="{CECF36DD-280F-4AFF-B82E-094602E02B1C}"/>
          </ac:picMkLst>
        </pc:picChg>
      </pc:sldChg>
      <pc:sldChg chg="addSp delSp modSp modTransition modAnim">
        <pc:chgData name="Kulinich Bohdan" userId="48e65c9f34e137d0" providerId="LiveId" clId="{46A9C263-50AA-4EA2-86A9-2524A0F5EE1B}" dt="2022-04-22T13:48:18.773" v="8"/>
        <pc:sldMkLst>
          <pc:docMk/>
          <pc:sldMk cId="1167770051" sldId="453"/>
        </pc:sldMkLst>
        <pc:picChg chg="add del mod">
          <ac:chgData name="Kulinich Bohdan" userId="48e65c9f34e137d0" providerId="LiveId" clId="{46A9C263-50AA-4EA2-86A9-2524A0F5EE1B}" dt="2022-04-22T13:48:18.773" v="8"/>
          <ac:picMkLst>
            <pc:docMk/>
            <pc:sldMk cId="1167770051" sldId="453"/>
            <ac:picMk id="2" creationId="{B4DDB839-2F23-435D-80AD-6E673CA3A0FB}"/>
          </ac:picMkLst>
        </pc:picChg>
      </pc:sldChg>
      <pc:sldChg chg="delSp modSp add mod modTransition delAnim modAnim">
        <pc:chgData name="Kulinich Bohdan" userId="48e65c9f34e137d0" providerId="LiveId" clId="{46A9C263-50AA-4EA2-86A9-2524A0F5EE1B}" dt="2022-04-22T13:49:19.408" v="27"/>
        <pc:sldMkLst>
          <pc:docMk/>
          <pc:sldMk cId="336617938" sldId="454"/>
        </pc:sldMkLst>
        <pc:spChg chg="del">
          <ac:chgData name="Kulinich Bohdan" userId="48e65c9f34e137d0" providerId="LiveId" clId="{46A9C263-50AA-4EA2-86A9-2524A0F5EE1B}" dt="2022-04-22T13:48:40.312" v="15" actId="478"/>
          <ac:spMkLst>
            <pc:docMk/>
            <pc:sldMk cId="336617938" sldId="454"/>
            <ac:spMk id="61" creationId="{07182BC8-4D4E-FB2A-ADB8-01EAFB6FCA35}"/>
          </ac:spMkLst>
        </pc:spChg>
        <pc:spChg chg="del">
          <ac:chgData name="Kulinich Bohdan" userId="48e65c9f34e137d0" providerId="LiveId" clId="{46A9C263-50AA-4EA2-86A9-2524A0F5EE1B}" dt="2022-04-22T13:48:40.312" v="15" actId="478"/>
          <ac:spMkLst>
            <pc:docMk/>
            <pc:sldMk cId="336617938" sldId="454"/>
            <ac:spMk id="65" creationId="{656B35EB-3874-8AB2-47F9-B5879BFF9413}"/>
          </ac:spMkLst>
        </pc:spChg>
        <pc:spChg chg="del">
          <ac:chgData name="Kulinich Bohdan" userId="48e65c9f34e137d0" providerId="LiveId" clId="{46A9C263-50AA-4EA2-86A9-2524A0F5EE1B}" dt="2022-04-22T13:48:40.312" v="15" actId="478"/>
          <ac:spMkLst>
            <pc:docMk/>
            <pc:sldMk cId="336617938" sldId="454"/>
            <ac:spMk id="66" creationId="{455DF7EF-4E4E-F5DD-A384-A2C80A7491C3}"/>
          </ac:spMkLst>
        </pc:spChg>
        <pc:spChg chg="del">
          <ac:chgData name="Kulinich Bohdan" userId="48e65c9f34e137d0" providerId="LiveId" clId="{46A9C263-50AA-4EA2-86A9-2524A0F5EE1B}" dt="2022-04-22T13:48:40.312" v="15" actId="478"/>
          <ac:spMkLst>
            <pc:docMk/>
            <pc:sldMk cId="336617938" sldId="454"/>
            <ac:spMk id="69" creationId="{27E25E10-4AA4-C541-CD3D-85C3DF8FA13A}"/>
          </ac:spMkLst>
        </pc:spChg>
        <pc:spChg chg="del">
          <ac:chgData name="Kulinich Bohdan" userId="48e65c9f34e137d0" providerId="LiveId" clId="{46A9C263-50AA-4EA2-86A9-2524A0F5EE1B}" dt="2022-04-22T13:48:40.312" v="15" actId="478"/>
          <ac:spMkLst>
            <pc:docMk/>
            <pc:sldMk cId="336617938" sldId="454"/>
            <ac:spMk id="76" creationId="{50BE57D9-FBB3-0BC6-B603-DD41189DD4B8}"/>
          </ac:spMkLst>
        </pc:spChg>
        <pc:spChg chg="del">
          <ac:chgData name="Kulinich Bohdan" userId="48e65c9f34e137d0" providerId="LiveId" clId="{46A9C263-50AA-4EA2-86A9-2524A0F5EE1B}" dt="2022-04-22T13:48:40.312" v="15" actId="478"/>
          <ac:spMkLst>
            <pc:docMk/>
            <pc:sldMk cId="336617938" sldId="454"/>
            <ac:spMk id="80" creationId="{8F490DD5-304B-82E0-9545-0F0BBDAD8C7C}"/>
          </ac:spMkLst>
        </pc:spChg>
        <pc:spChg chg="del">
          <ac:chgData name="Kulinich Bohdan" userId="48e65c9f34e137d0" providerId="LiveId" clId="{46A9C263-50AA-4EA2-86A9-2524A0F5EE1B}" dt="2022-04-22T13:48:40.312" v="15" actId="478"/>
          <ac:spMkLst>
            <pc:docMk/>
            <pc:sldMk cId="336617938" sldId="454"/>
            <ac:spMk id="83" creationId="{DA03291C-D6F5-BC54-5D6F-AD5FA26839F6}"/>
          </ac:spMkLst>
        </pc:spChg>
        <pc:spChg chg="del">
          <ac:chgData name="Kulinich Bohdan" userId="48e65c9f34e137d0" providerId="LiveId" clId="{46A9C263-50AA-4EA2-86A9-2524A0F5EE1B}" dt="2022-04-22T13:48:28.976" v="11" actId="478"/>
          <ac:spMkLst>
            <pc:docMk/>
            <pc:sldMk cId="336617938" sldId="454"/>
            <ac:spMk id="84" creationId="{98ADB1C6-787B-FFC2-F7F5-CEA6D35E58AD}"/>
          </ac:spMkLst>
        </pc:spChg>
        <pc:spChg chg="del">
          <ac:chgData name="Kulinich Bohdan" userId="48e65c9f34e137d0" providerId="LiveId" clId="{46A9C263-50AA-4EA2-86A9-2524A0F5EE1B}" dt="2022-04-22T13:48:29.756" v="12" actId="478"/>
          <ac:spMkLst>
            <pc:docMk/>
            <pc:sldMk cId="336617938" sldId="454"/>
            <ac:spMk id="85" creationId="{D0E3FDC2-05B4-768F-4342-1D08F2B117D4}"/>
          </ac:spMkLst>
        </pc:spChg>
        <pc:spChg chg="del">
          <ac:chgData name="Kulinich Bohdan" userId="48e65c9f34e137d0" providerId="LiveId" clId="{46A9C263-50AA-4EA2-86A9-2524A0F5EE1B}" dt="2022-04-22T13:48:40.312" v="15" actId="478"/>
          <ac:spMkLst>
            <pc:docMk/>
            <pc:sldMk cId="336617938" sldId="454"/>
            <ac:spMk id="88" creationId="{2E439A99-BA39-F115-5CC5-6113357DC53B}"/>
          </ac:spMkLst>
        </pc:spChg>
        <pc:grpChg chg="del">
          <ac:chgData name="Kulinich Bohdan" userId="48e65c9f34e137d0" providerId="LiveId" clId="{46A9C263-50AA-4EA2-86A9-2524A0F5EE1B}" dt="2022-04-22T13:48:40.312" v="15" actId="478"/>
          <ac:grpSpMkLst>
            <pc:docMk/>
            <pc:sldMk cId="336617938" sldId="454"/>
            <ac:grpSpMk id="16" creationId="{DE9DB488-2C13-F78D-93E4-AC625E1B99F2}"/>
          </ac:grpSpMkLst>
        </pc:grpChg>
        <pc:grpChg chg="del">
          <ac:chgData name="Kulinich Bohdan" userId="48e65c9f34e137d0" providerId="LiveId" clId="{46A9C263-50AA-4EA2-86A9-2524A0F5EE1B}" dt="2022-04-22T13:48:30.257" v="13" actId="478"/>
          <ac:grpSpMkLst>
            <pc:docMk/>
            <pc:sldMk cId="336617938" sldId="454"/>
            <ac:grpSpMk id="17" creationId="{FEEEC272-51EB-EDA7-96AB-E35870A0E67F}"/>
          </ac:grpSpMkLst>
        </pc:grpChg>
        <pc:picChg chg="mod modVis">
          <ac:chgData name="Kulinich Bohdan" userId="48e65c9f34e137d0" providerId="LiveId" clId="{46A9C263-50AA-4EA2-86A9-2524A0F5EE1B}" dt="2022-04-22T13:49:00.195" v="25" actId="14100"/>
          <ac:picMkLst>
            <pc:docMk/>
            <pc:sldMk cId="336617938" sldId="454"/>
            <ac:picMk id="3" creationId="{CECF36DD-280F-4AFF-B82E-094602E02B1C}"/>
          </ac:picMkLst>
        </pc:picChg>
        <pc:picChg chg="del">
          <ac:chgData name="Kulinich Bohdan" userId="48e65c9f34e137d0" providerId="LiveId" clId="{46A9C263-50AA-4EA2-86A9-2524A0F5EE1B}" dt="2022-04-22T13:48:27.520" v="10" actId="478"/>
          <ac:picMkLst>
            <pc:docMk/>
            <pc:sldMk cId="336617938" sldId="454"/>
            <ac:picMk id="11" creationId="{57F17764-91FD-FE8C-9D36-04B3F25391F2}"/>
          </ac:picMkLst>
        </pc:picChg>
        <pc:picChg chg="del">
          <ac:chgData name="Kulinich Bohdan" userId="48e65c9f34e137d0" providerId="LiveId" clId="{46A9C263-50AA-4EA2-86A9-2524A0F5EE1B}" dt="2022-04-22T13:48:40.312" v="15" actId="478"/>
          <ac:picMkLst>
            <pc:docMk/>
            <pc:sldMk cId="336617938" sldId="454"/>
            <ac:picMk id="62" creationId="{0C8887E9-82CC-0940-C99C-E2BF0067531D}"/>
          </ac:picMkLst>
        </pc:picChg>
        <pc:cxnChg chg="del mod">
          <ac:chgData name="Kulinich Bohdan" userId="48e65c9f34e137d0" providerId="LiveId" clId="{46A9C263-50AA-4EA2-86A9-2524A0F5EE1B}" dt="2022-04-22T13:48:40.312" v="15" actId="478"/>
          <ac:cxnSpMkLst>
            <pc:docMk/>
            <pc:sldMk cId="336617938" sldId="454"/>
            <ac:cxnSpMk id="67" creationId="{F9B809DD-E2B7-49D0-1185-EA2418DCA789}"/>
          </ac:cxnSpMkLst>
        </pc:cxnChg>
        <pc:cxnChg chg="del">
          <ac:chgData name="Kulinich Bohdan" userId="48e65c9f34e137d0" providerId="LiveId" clId="{46A9C263-50AA-4EA2-86A9-2524A0F5EE1B}" dt="2022-04-22T13:48:40.312" v="15" actId="478"/>
          <ac:cxnSpMkLst>
            <pc:docMk/>
            <pc:sldMk cId="336617938" sldId="454"/>
            <ac:cxnSpMk id="68" creationId="{80EAB02D-480A-84E7-F304-AC3CAACDAFB9}"/>
          </ac:cxnSpMkLst>
        </pc:cxnChg>
      </pc:sldChg>
      <pc:sldChg chg="addSp modSp mod modAnim">
        <pc:chgData name="Kulinich Bohdan" userId="48e65c9f34e137d0" providerId="LiveId" clId="{46A9C263-50AA-4EA2-86A9-2524A0F5EE1B}" dt="2022-04-30T16:54:48.150" v="46"/>
        <pc:sldMkLst>
          <pc:docMk/>
          <pc:sldMk cId="2590383571" sldId="456"/>
        </pc:sldMkLst>
        <pc:picChg chg="add mod modCrop">
          <ac:chgData name="Kulinich Bohdan" userId="48e65c9f34e137d0" providerId="LiveId" clId="{46A9C263-50AA-4EA2-86A9-2524A0F5EE1B}" dt="2022-04-30T16:54:01.072" v="37" actId="732"/>
          <ac:picMkLst>
            <pc:docMk/>
            <pc:sldMk cId="2590383571" sldId="456"/>
            <ac:picMk id="7" creationId="{FCD2CF91-8DC7-41A5-954C-D87551833ED1}"/>
          </ac:picMkLst>
        </pc:picChg>
      </pc:sldChg>
      <pc:sldChg chg="modAnim">
        <pc:chgData name="Kulinich Bohdan" userId="48e65c9f34e137d0" providerId="LiveId" clId="{46A9C263-50AA-4EA2-86A9-2524A0F5EE1B}" dt="2022-05-16T09:01:16.469" v="80"/>
        <pc:sldMkLst>
          <pc:docMk/>
          <pc:sldMk cId="2018809533" sldId="465"/>
        </pc:sldMkLst>
      </pc:sldChg>
      <pc:sldChg chg="new">
        <pc:chgData name="Kulinich Bohdan" userId="48e65c9f34e137d0" providerId="LiveId" clId="{46A9C263-50AA-4EA2-86A9-2524A0F5EE1B}" dt="2022-05-16T08:50:08.795" v="51" actId="680"/>
        <pc:sldMkLst>
          <pc:docMk/>
          <pc:sldMk cId="3682602972" sldId="466"/>
        </pc:sldMkLst>
      </pc:sldChg>
    </pc:docChg>
  </pc:docChgLst>
  <pc:docChgLst>
    <pc:chgData name="Kulinich Bohdan" userId="48e65c9f34e137d0" providerId="LiveId" clId="{8A38C504-850B-E64E-B74B-3302C150DF01}"/>
    <pc:docChg chg="undo custSel modSld">
      <pc:chgData name="Kulinich Bohdan" userId="48e65c9f34e137d0" providerId="LiveId" clId="{8A38C504-850B-E64E-B74B-3302C150DF01}" dt="2022-12-31T13:34:55.557" v="42"/>
      <pc:docMkLst>
        <pc:docMk/>
      </pc:docMkLst>
      <pc:sldChg chg="addSp delSp modSp mod delAnim modAnim">
        <pc:chgData name="Kulinich Bohdan" userId="48e65c9f34e137d0" providerId="LiveId" clId="{8A38C504-850B-E64E-B74B-3302C150DF01}" dt="2022-12-31T13:34:55.557" v="42"/>
        <pc:sldMkLst>
          <pc:docMk/>
          <pc:sldMk cId="1410822909" sldId="491"/>
        </pc:sldMkLst>
        <pc:spChg chg="add del mod">
          <ac:chgData name="Kulinich Bohdan" userId="48e65c9f34e137d0" providerId="LiveId" clId="{8A38C504-850B-E64E-B74B-3302C150DF01}" dt="2022-12-31T13:33:21.260" v="19" actId="478"/>
          <ac:spMkLst>
            <pc:docMk/>
            <pc:sldMk cId="1410822909" sldId="491"/>
            <ac:spMk id="4" creationId="{F31040D1-84C1-CF1B-0AE1-C124566C66A1}"/>
          </ac:spMkLst>
        </pc:spChg>
        <pc:spChg chg="add mod">
          <ac:chgData name="Kulinich Bohdan" userId="48e65c9f34e137d0" providerId="LiveId" clId="{8A38C504-850B-E64E-B74B-3302C150DF01}" dt="2022-12-31T13:34:17.590" v="37" actId="255"/>
          <ac:spMkLst>
            <pc:docMk/>
            <pc:sldMk cId="1410822909" sldId="491"/>
            <ac:spMk id="7" creationId="{8442EA02-0B5A-AE44-A772-43B0F4145D67}"/>
          </ac:spMkLst>
        </pc:spChg>
        <pc:spChg chg="mod">
          <ac:chgData name="Kulinich Bohdan" userId="48e65c9f34e137d0" providerId="LiveId" clId="{8A38C504-850B-E64E-B74B-3302C150DF01}" dt="2022-12-31T13:33:39.194" v="23" actId="1076"/>
          <ac:spMkLst>
            <pc:docMk/>
            <pc:sldMk cId="1410822909" sldId="491"/>
            <ac:spMk id="24" creationId="{6DB906C0-CF0C-47EC-9410-25C963419286}"/>
          </ac:spMkLst>
        </pc:spChg>
        <pc:graphicFrameChg chg="add del mod">
          <ac:chgData name="Kulinich Bohdan" userId="48e65c9f34e137d0" providerId="LiveId" clId="{8A38C504-850B-E64E-B74B-3302C150DF01}" dt="2022-12-31T13:32:15.672" v="9"/>
          <ac:graphicFrameMkLst>
            <pc:docMk/>
            <pc:sldMk cId="1410822909" sldId="491"/>
            <ac:graphicFrameMk id="3" creationId="{E204733B-288D-9E98-6E5A-4669520C6F01}"/>
          </ac:graphicFrameMkLst>
        </pc:graphicFrameChg>
        <pc:graphicFrameChg chg="del mod">
          <ac:chgData name="Kulinich Bohdan" userId="48e65c9f34e137d0" providerId="LiveId" clId="{8A38C504-850B-E64E-B74B-3302C150DF01}" dt="2022-12-31T13:31:59.367" v="3" actId="21"/>
          <ac:graphicFrameMkLst>
            <pc:docMk/>
            <pc:sldMk cId="1410822909" sldId="491"/>
            <ac:graphicFrameMk id="34" creationId="{CAE50D75-FB7D-D253-B8B6-C111E1BC0875}"/>
          </ac:graphicFrameMkLst>
        </pc:graphicFrameChg>
        <pc:picChg chg="mod">
          <ac:chgData name="Kulinich Bohdan" userId="48e65c9f34e137d0" providerId="LiveId" clId="{8A38C504-850B-E64E-B74B-3302C150DF01}" dt="2022-12-31T13:32:37.510" v="13" actId="1076"/>
          <ac:picMkLst>
            <pc:docMk/>
            <pc:sldMk cId="1410822909" sldId="491"/>
            <ac:picMk id="28" creationId="{43A11FEF-B87D-4BED-A71A-3D9ABA8172FA}"/>
          </ac:picMkLst>
        </pc:picChg>
      </pc:sldChg>
    </pc:docChg>
  </pc:docChgLst>
  <pc:docChgLst>
    <pc:chgData name="Kulinich Bohdan" userId="48e65c9f34e137d0" providerId="LiveId" clId="{7911E5DB-C933-FE42-84CD-4568DC445A01}"/>
    <pc:docChg chg="undo custSel addSld delSld modSld">
      <pc:chgData name="Kulinich Bohdan" userId="48e65c9f34e137d0" providerId="LiveId" clId="{7911E5DB-C933-FE42-84CD-4568DC445A01}" dt="2022-07-01T10:56:14.633" v="2804" actId="255"/>
      <pc:docMkLst>
        <pc:docMk/>
      </pc:docMkLst>
      <pc:sldChg chg="delSp modSp add del mod delAnim">
        <pc:chgData name="Kulinich Bohdan" userId="48e65c9f34e137d0" providerId="LiveId" clId="{7911E5DB-C933-FE42-84CD-4568DC445A01}" dt="2022-06-22T15:10:27.728" v="112" actId="2696"/>
        <pc:sldMkLst>
          <pc:docMk/>
          <pc:sldMk cId="3801795130" sldId="444"/>
        </pc:sldMkLst>
        <pc:spChg chg="del">
          <ac:chgData name="Kulinich Bohdan" userId="48e65c9f34e137d0" providerId="LiveId" clId="{7911E5DB-C933-FE42-84CD-4568DC445A01}" dt="2022-06-22T15:08:34.635" v="108" actId="478"/>
          <ac:spMkLst>
            <pc:docMk/>
            <pc:sldMk cId="3801795130" sldId="444"/>
            <ac:spMk id="3" creationId="{5F91ACF8-3306-5825-BD4C-86A7A464339E}"/>
          </ac:spMkLst>
        </pc:spChg>
        <pc:spChg chg="mod">
          <ac:chgData name="Kulinich Bohdan" userId="48e65c9f34e137d0" providerId="LiveId" clId="{7911E5DB-C933-FE42-84CD-4568DC445A01}" dt="2022-06-22T15:08:22.311" v="103" actId="20577"/>
          <ac:spMkLst>
            <pc:docMk/>
            <pc:sldMk cId="3801795130" sldId="444"/>
            <ac:spMk id="6" creationId="{4CD1B612-D16C-4F70-8335-78480BFE8EC8}"/>
          </ac:spMkLst>
        </pc:spChg>
        <pc:spChg chg="mod">
          <ac:chgData name="Kulinich Bohdan" userId="48e65c9f34e137d0" providerId="LiveId" clId="{7911E5DB-C933-FE42-84CD-4568DC445A01}" dt="2022-06-22T15:08:26.643" v="104" actId="14100"/>
          <ac:spMkLst>
            <pc:docMk/>
            <pc:sldMk cId="3801795130" sldId="444"/>
            <ac:spMk id="9" creationId="{46682989-A499-163A-AA39-60FD1E2342EB}"/>
          </ac:spMkLst>
        </pc:spChg>
        <pc:spChg chg="mod">
          <ac:chgData name="Kulinich Bohdan" userId="48e65c9f34e137d0" providerId="LiveId" clId="{7911E5DB-C933-FE42-84CD-4568DC445A01}" dt="2022-06-22T15:08:32.523" v="107" actId="1076"/>
          <ac:spMkLst>
            <pc:docMk/>
            <pc:sldMk cId="3801795130" sldId="444"/>
            <ac:spMk id="11" creationId="{FE46F1EF-5656-E28F-CE89-75448B3C4616}"/>
          </ac:spMkLst>
        </pc:spChg>
        <pc:spChg chg="del">
          <ac:chgData name="Kulinich Bohdan" userId="48e65c9f34e137d0" providerId="LiveId" clId="{7911E5DB-C933-FE42-84CD-4568DC445A01}" dt="2022-06-22T15:08:28.999" v="105" actId="478"/>
          <ac:spMkLst>
            <pc:docMk/>
            <pc:sldMk cId="3801795130" sldId="444"/>
            <ac:spMk id="12" creationId="{93432A6C-1894-EA37-9649-2767A0853B44}"/>
          </ac:spMkLst>
        </pc:spChg>
        <pc:spChg chg="del">
          <ac:chgData name="Kulinich Bohdan" userId="48e65c9f34e137d0" providerId="LiveId" clId="{7911E5DB-C933-FE42-84CD-4568DC445A01}" dt="2022-06-22T15:08:28.999" v="105" actId="478"/>
          <ac:spMkLst>
            <pc:docMk/>
            <pc:sldMk cId="3801795130" sldId="444"/>
            <ac:spMk id="16" creationId="{373CC11A-3C18-39C4-0920-650C1D0920EF}"/>
          </ac:spMkLst>
        </pc:spChg>
      </pc:sldChg>
      <pc:sldChg chg="modSp del mod">
        <pc:chgData name="Kulinich Bohdan" userId="48e65c9f34e137d0" providerId="LiveId" clId="{7911E5DB-C933-FE42-84CD-4568DC445A01}" dt="2022-06-23T14:15:28.986" v="2643" actId="2696"/>
        <pc:sldMkLst>
          <pc:docMk/>
          <pc:sldMk cId="3976125148" sldId="445"/>
        </pc:sldMkLst>
        <pc:spChg chg="mod">
          <ac:chgData name="Kulinich Bohdan" userId="48e65c9f34e137d0" providerId="LiveId" clId="{7911E5DB-C933-FE42-84CD-4568DC445A01}" dt="2022-06-23T09:28:59.809" v="1609" actId="20577"/>
          <ac:spMkLst>
            <pc:docMk/>
            <pc:sldMk cId="3976125148" sldId="445"/>
            <ac:spMk id="16" creationId="{04F06582-7429-0353-190F-DFFE06092915}"/>
          </ac:spMkLst>
        </pc:spChg>
      </pc:sldChg>
      <pc:sldChg chg="modSp mod">
        <pc:chgData name="Kulinich Bohdan" userId="48e65c9f34e137d0" providerId="LiveId" clId="{7911E5DB-C933-FE42-84CD-4568DC445A01}" dt="2022-06-22T14:02:14.360" v="65" actId="1076"/>
        <pc:sldMkLst>
          <pc:docMk/>
          <pc:sldMk cId="1791624" sldId="451"/>
        </pc:sldMkLst>
        <pc:spChg chg="mod">
          <ac:chgData name="Kulinich Bohdan" userId="48e65c9f34e137d0" providerId="LiveId" clId="{7911E5DB-C933-FE42-84CD-4568DC445A01}" dt="2022-06-22T14:02:14.360" v="65" actId="1076"/>
          <ac:spMkLst>
            <pc:docMk/>
            <pc:sldMk cId="1791624" sldId="451"/>
            <ac:spMk id="19" creationId="{FB9C964D-5FBD-45E1-B4D5-F9657D357989}"/>
          </ac:spMkLst>
        </pc:spChg>
        <pc:spChg chg="mod">
          <ac:chgData name="Kulinich Bohdan" userId="48e65c9f34e137d0" providerId="LiveId" clId="{7911E5DB-C933-FE42-84CD-4568DC445A01}" dt="2022-06-22T14:01:38.812" v="0" actId="20577"/>
          <ac:spMkLst>
            <pc:docMk/>
            <pc:sldMk cId="1791624" sldId="451"/>
            <ac:spMk id="25" creationId="{DBBC2948-330B-4D3B-B82B-5B2CD2FFF44B}"/>
          </ac:spMkLst>
        </pc:spChg>
      </pc:sldChg>
      <pc:sldChg chg="del">
        <pc:chgData name="Kulinich Bohdan" userId="48e65c9f34e137d0" providerId="LiveId" clId="{7911E5DB-C933-FE42-84CD-4568DC445A01}" dt="2022-06-22T14:02:28.329" v="67" actId="2696"/>
        <pc:sldMkLst>
          <pc:docMk/>
          <pc:sldMk cId="4272399846" sldId="478"/>
        </pc:sldMkLst>
      </pc:sldChg>
      <pc:sldChg chg="del">
        <pc:chgData name="Kulinich Bohdan" userId="48e65c9f34e137d0" providerId="LiveId" clId="{7911E5DB-C933-FE42-84CD-4568DC445A01}" dt="2022-06-22T14:02:28.329" v="67" actId="2696"/>
        <pc:sldMkLst>
          <pc:docMk/>
          <pc:sldMk cId="3943398940" sldId="479"/>
        </pc:sldMkLst>
      </pc:sldChg>
      <pc:sldChg chg="del">
        <pc:chgData name="Kulinich Bohdan" userId="48e65c9f34e137d0" providerId="LiveId" clId="{7911E5DB-C933-FE42-84CD-4568DC445A01}" dt="2022-06-22T14:02:28.329" v="67" actId="2696"/>
        <pc:sldMkLst>
          <pc:docMk/>
          <pc:sldMk cId="1589338507" sldId="480"/>
        </pc:sldMkLst>
      </pc:sldChg>
      <pc:sldChg chg="addSp delSp modSp add mod delAnim modAnim">
        <pc:chgData name="Kulinich Bohdan" userId="48e65c9f34e137d0" providerId="LiveId" clId="{7911E5DB-C933-FE42-84CD-4568DC445A01}" dt="2022-06-22T16:16:11.511" v="463" actId="20577"/>
        <pc:sldMkLst>
          <pc:docMk/>
          <pc:sldMk cId="3743207495" sldId="485"/>
        </pc:sldMkLst>
        <pc:spChg chg="mod">
          <ac:chgData name="Kulinich Bohdan" userId="48e65c9f34e137d0" providerId="LiveId" clId="{7911E5DB-C933-FE42-84CD-4568DC445A01}" dt="2022-06-22T15:11:42.119" v="178" actId="1076"/>
          <ac:spMkLst>
            <pc:docMk/>
            <pc:sldMk cId="3743207495" sldId="485"/>
            <ac:spMk id="6" creationId="{4CD1B612-D16C-4F70-8335-78480BFE8EC8}"/>
          </ac:spMkLst>
        </pc:spChg>
        <pc:spChg chg="add mod">
          <ac:chgData name="Kulinich Bohdan" userId="48e65c9f34e137d0" providerId="LiveId" clId="{7911E5DB-C933-FE42-84CD-4568DC445A01}" dt="2022-06-22T15:14:53.316" v="304" actId="1035"/>
          <ac:spMkLst>
            <pc:docMk/>
            <pc:sldMk cId="3743207495" sldId="485"/>
            <ac:spMk id="11" creationId="{276BE411-25C8-C3EA-738B-E5E5563A54CD}"/>
          </ac:spMkLst>
        </pc:spChg>
        <pc:spChg chg="mod">
          <ac:chgData name="Kulinich Bohdan" userId="48e65c9f34e137d0" providerId="LiveId" clId="{7911E5DB-C933-FE42-84CD-4568DC445A01}" dt="2022-06-22T16:16:11.511" v="463" actId="20577"/>
          <ac:spMkLst>
            <pc:docMk/>
            <pc:sldMk cId="3743207495" sldId="485"/>
            <ac:spMk id="12" creationId="{D262773B-E3BB-0DD5-0141-0DB67CB4C54A}"/>
          </ac:spMkLst>
        </pc:spChg>
        <pc:spChg chg="add mod">
          <ac:chgData name="Kulinich Bohdan" userId="48e65c9f34e137d0" providerId="LiveId" clId="{7911E5DB-C933-FE42-84CD-4568DC445A01}" dt="2022-06-22T15:19:05.508" v="386" actId="1035"/>
          <ac:spMkLst>
            <pc:docMk/>
            <pc:sldMk cId="3743207495" sldId="485"/>
            <ac:spMk id="16" creationId="{EB89B7C3-357C-0B72-1966-65FC6DAAC46C}"/>
          </ac:spMkLst>
        </pc:spChg>
        <pc:spChg chg="del mod">
          <ac:chgData name="Kulinich Bohdan" userId="48e65c9f34e137d0" providerId="LiveId" clId="{7911E5DB-C933-FE42-84CD-4568DC445A01}" dt="2022-06-22T15:14:58.593" v="305" actId="478"/>
          <ac:spMkLst>
            <pc:docMk/>
            <pc:sldMk cId="3743207495" sldId="485"/>
            <ac:spMk id="19" creationId="{53C9A324-0185-4F99-B206-45FDD796D838}"/>
          </ac:spMkLst>
        </pc:spChg>
        <pc:spChg chg="add mod">
          <ac:chgData name="Kulinich Bohdan" userId="48e65c9f34e137d0" providerId="LiveId" clId="{7911E5DB-C933-FE42-84CD-4568DC445A01}" dt="2022-06-22T15:19:05.508" v="386" actId="1035"/>
          <ac:spMkLst>
            <pc:docMk/>
            <pc:sldMk cId="3743207495" sldId="485"/>
            <ac:spMk id="20" creationId="{9F6300CF-4E41-C8D6-66BD-2EA03E185F2C}"/>
          </ac:spMkLst>
        </pc:spChg>
        <pc:cxnChg chg="add del">
          <ac:chgData name="Kulinich Bohdan" userId="48e65c9f34e137d0" providerId="LiveId" clId="{7911E5DB-C933-FE42-84CD-4568DC445A01}" dt="2022-06-22T15:23:28.354" v="430" actId="11529"/>
          <ac:cxnSpMkLst>
            <pc:docMk/>
            <pc:sldMk cId="3743207495" sldId="485"/>
            <ac:cxnSpMk id="3" creationId="{0DD813E3-A037-FAD7-F4C6-9B487E632846}"/>
          </ac:cxnSpMkLst>
        </pc:cxnChg>
      </pc:sldChg>
      <pc:sldChg chg="del">
        <pc:chgData name="Kulinich Bohdan" userId="48e65c9f34e137d0" providerId="LiveId" clId="{7911E5DB-C933-FE42-84CD-4568DC445A01}" dt="2022-06-23T10:32:06.866" v="2022" actId="2696"/>
        <pc:sldMkLst>
          <pc:docMk/>
          <pc:sldMk cId="3738515228" sldId="487"/>
        </pc:sldMkLst>
      </pc:sldChg>
      <pc:sldChg chg="del">
        <pc:chgData name="Kulinich Bohdan" userId="48e65c9f34e137d0" providerId="LiveId" clId="{7911E5DB-C933-FE42-84CD-4568DC445A01}" dt="2022-06-23T10:32:06.866" v="2022" actId="2696"/>
        <pc:sldMkLst>
          <pc:docMk/>
          <pc:sldMk cId="3566329999" sldId="489"/>
        </pc:sldMkLst>
      </pc:sldChg>
      <pc:sldChg chg="del">
        <pc:chgData name="Kulinich Bohdan" userId="48e65c9f34e137d0" providerId="LiveId" clId="{7911E5DB-C933-FE42-84CD-4568DC445A01}" dt="2022-06-23T10:32:06.866" v="2022" actId="2696"/>
        <pc:sldMkLst>
          <pc:docMk/>
          <pc:sldMk cId="1005514374" sldId="490"/>
        </pc:sldMkLst>
      </pc:sldChg>
      <pc:sldChg chg="modSp mod addAnim delAnim">
        <pc:chgData name="Kulinich Bohdan" userId="48e65c9f34e137d0" providerId="LiveId" clId="{7911E5DB-C933-FE42-84CD-4568DC445A01}" dt="2022-07-01T10:56:14.633" v="2804" actId="255"/>
        <pc:sldMkLst>
          <pc:docMk/>
          <pc:sldMk cId="1410822909" sldId="491"/>
        </pc:sldMkLst>
        <pc:graphicFrameChg chg="modGraphic">
          <ac:chgData name="Kulinich Bohdan" userId="48e65c9f34e137d0" providerId="LiveId" clId="{7911E5DB-C933-FE42-84CD-4568DC445A01}" dt="2022-06-23T14:21:03.874" v="2749" actId="20577"/>
          <ac:graphicFrameMkLst>
            <pc:docMk/>
            <pc:sldMk cId="1410822909" sldId="491"/>
            <ac:graphicFrameMk id="2" creationId="{B45F47E8-97B1-27AC-397A-3FD6FC00EE36}"/>
          </ac:graphicFrameMkLst>
        </pc:graphicFrameChg>
        <pc:graphicFrameChg chg="mod modGraphic">
          <ac:chgData name="Kulinich Bohdan" userId="48e65c9f34e137d0" providerId="LiveId" clId="{7911E5DB-C933-FE42-84CD-4568DC445A01}" dt="2022-07-01T10:56:14.633" v="2804" actId="255"/>
          <ac:graphicFrameMkLst>
            <pc:docMk/>
            <pc:sldMk cId="1410822909" sldId="491"/>
            <ac:graphicFrameMk id="34" creationId="{CAE50D75-FB7D-D253-B8B6-C111E1BC0875}"/>
          </ac:graphicFrameMkLst>
        </pc:graphicFrameChg>
      </pc:sldChg>
      <pc:sldChg chg="modSp add mod">
        <pc:chgData name="Kulinich Bohdan" userId="48e65c9f34e137d0" providerId="LiveId" clId="{7911E5DB-C933-FE42-84CD-4568DC445A01}" dt="2022-07-01T10:50:21.312" v="2800" actId="20577"/>
        <pc:sldMkLst>
          <pc:docMk/>
          <pc:sldMk cId="3604201763" sldId="492"/>
        </pc:sldMkLst>
        <pc:spChg chg="mod">
          <ac:chgData name="Kulinich Bohdan" userId="48e65c9f34e137d0" providerId="LiveId" clId="{7911E5DB-C933-FE42-84CD-4568DC445A01}" dt="2022-06-23T13:54:07.003" v="2610" actId="20577"/>
          <ac:spMkLst>
            <pc:docMk/>
            <pc:sldMk cId="3604201763" sldId="492"/>
            <ac:spMk id="16" creationId="{04F06582-7429-0353-190F-DFFE06092915}"/>
          </ac:spMkLst>
        </pc:spChg>
        <pc:spChg chg="mod">
          <ac:chgData name="Kulinich Bohdan" userId="48e65c9f34e137d0" providerId="LiveId" clId="{7911E5DB-C933-FE42-84CD-4568DC445A01}" dt="2022-07-01T10:50:21.312" v="2800" actId="20577"/>
          <ac:spMkLst>
            <pc:docMk/>
            <pc:sldMk cId="3604201763" sldId="492"/>
            <ac:spMk id="42" creationId="{4DCEDC5D-CD3E-4A9D-B704-BA6D17077AA1}"/>
          </ac:spMkLst>
        </pc:spChg>
      </pc:sldChg>
      <pc:sldChg chg="addSp delSp modSp new del mod modAnim">
        <pc:chgData name="Kulinich Bohdan" userId="48e65c9f34e137d0" providerId="LiveId" clId="{7911E5DB-C933-FE42-84CD-4568DC445A01}" dt="2022-06-23T13:53:51.882" v="2598" actId="2696"/>
        <pc:sldMkLst>
          <pc:docMk/>
          <pc:sldMk cId="2360590484" sldId="493"/>
        </pc:sldMkLst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4" creationId="{BD3D5FE1-BFAA-B7C9-E43C-63D378635AAF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5" creationId="{9F311E20-E52A-AD80-4A6C-CB096635837B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6" creationId="{EE370DCB-3CAE-51E1-D924-D9A4F9C357AA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7" creationId="{93E8675F-9F3B-3ADF-441C-724C51AD8013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8" creationId="{64E1FD69-CC8E-032B-F084-1D637D3FB441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9" creationId="{D5A88D70-DC27-1B4F-405B-11E0A02C6E97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10" creationId="{28B4C362-8B05-22E6-17CF-6477248B797C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11" creationId="{E520A38D-546A-D5C7-ABB4-37457D4666E3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12" creationId="{3A954006-04E6-00E4-1C78-C0D451F85962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13" creationId="{ADCB797B-87FF-A9F0-9996-1755DE9A3920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14" creationId="{A49983FD-D928-57A7-749A-B4DA33C877CF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15" creationId="{7ACECEF2-FA0B-6695-946B-88FBD3A01AF9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16" creationId="{0D6E2E70-6FEF-6FB2-15DA-57DD268BDDE0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17" creationId="{B690AA64-DDF3-B2FE-8EDE-4043AA408E2F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18" creationId="{2A725602-D041-E84D-E10E-E15526F04B6E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19" creationId="{8A3925C8-3625-9D92-4DED-2FB83ACC8C99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20" creationId="{04BCA4DA-995B-7A9C-C816-9D075CCC4168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21" creationId="{1473A945-48A8-9142-5FFB-E8AE9E0C3397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22" creationId="{2CCC2E8E-966A-308B-6C40-6CD8B4A99F55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23" creationId="{21D15E65-D292-DE8C-D88B-2EF9A21ACAC7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24" creationId="{C4CD8C30-470D-A37F-7ED5-C196C863EEE4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25" creationId="{633A9C42-C70A-2047-C7A3-DD7D736CE7CF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26" creationId="{CF4A4674-4BE6-2005-0529-8E2CC5830996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27" creationId="{2DAEE64F-870D-4FC5-110D-36AB95DA414A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28" creationId="{187D977D-9174-65B0-BBB4-732CA761FA15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29" creationId="{40793B62-3012-3D58-842E-7D85AD0EB291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30" creationId="{ADCEFDDD-088F-8043-6261-C001329011BE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31" creationId="{D6E15A84-4F7D-4724-00D6-BF671B7CD663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32" creationId="{D84EEB48-47AB-E6F2-05A6-E27F3CD69338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33" creationId="{2B3D22DA-2074-6BBA-E5BA-B74EF2FA6376}"/>
          </ac:spMkLst>
        </pc:spChg>
        <pc:spChg chg="add del mod">
          <ac:chgData name="Kulinich Bohdan" userId="48e65c9f34e137d0" providerId="LiveId" clId="{7911E5DB-C933-FE42-84CD-4568DC445A01}" dt="2022-06-22T15:22:22.609" v="423" actId="478"/>
          <ac:spMkLst>
            <pc:docMk/>
            <pc:sldMk cId="2360590484" sldId="493"/>
            <ac:spMk id="66" creationId="{916C08EA-A68E-4920-09CB-456FAFD77061}"/>
          </ac:spMkLst>
        </pc:spChg>
        <pc:spChg chg="add del mod">
          <ac:chgData name="Kulinich Bohdan" userId="48e65c9f34e137d0" providerId="LiveId" clId="{7911E5DB-C933-FE42-84CD-4568DC445A01}" dt="2022-06-22T15:22:22.609" v="423" actId="478"/>
          <ac:spMkLst>
            <pc:docMk/>
            <pc:sldMk cId="2360590484" sldId="493"/>
            <ac:spMk id="67" creationId="{C1622E49-5229-A1BD-30C6-B64A84BFA709}"/>
          </ac:spMkLst>
        </pc:spChg>
        <pc:spChg chg="add del mod">
          <ac:chgData name="Kulinich Bohdan" userId="48e65c9f34e137d0" providerId="LiveId" clId="{7911E5DB-C933-FE42-84CD-4568DC445A01}" dt="2022-06-22T15:22:25.116" v="424" actId="478"/>
          <ac:spMkLst>
            <pc:docMk/>
            <pc:sldMk cId="2360590484" sldId="493"/>
            <ac:spMk id="70" creationId="{9D8868D1-7046-08C3-7ED1-461FF61CFEA5}"/>
          </ac:spMkLst>
        </pc:spChg>
        <pc:spChg chg="add del mod">
          <ac:chgData name="Kulinich Bohdan" userId="48e65c9f34e137d0" providerId="LiveId" clId="{7911E5DB-C933-FE42-84CD-4568DC445A01}" dt="2022-06-22T15:22:25.116" v="424" actId="478"/>
          <ac:spMkLst>
            <pc:docMk/>
            <pc:sldMk cId="2360590484" sldId="493"/>
            <ac:spMk id="71" creationId="{35B537C0-49FA-1D3D-8886-7541E4AD9EC1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77" creationId="{06A86D01-31D1-F699-D056-1985188AC131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78" creationId="{82FAE064-989A-99F9-6E57-0FF9281A9979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79" creationId="{964B9FB1-19E3-658C-0560-E79B332159B8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80" creationId="{417B2BC0-6249-E307-08E1-07F90B48615F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81" creationId="{CDE06EB1-D304-8F01-9F85-80848EBA898D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82" creationId="{1D4FDCAA-C932-63A6-F453-985FB22150B2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83" creationId="{ABD4DDA9-9DCD-B8E0-A608-ED5EED830C21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84" creationId="{8D29D592-E28A-C7A8-9C15-994EC1907E68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85" creationId="{D3CA0C10-DB14-C684-708A-BABB85DD8BA7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86" creationId="{8C5807E5-5A17-7E41-65B5-47894208F51F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87" creationId="{FABA9631-D795-FEA3-27B4-772E9F7D47A0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88" creationId="{8A6725E9-BA9B-9A69-02C5-0B5B113B39FA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89" creationId="{585B9924-1C63-04FD-D787-254D27CEF17D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90" creationId="{8FCE9111-6270-3C4D-2345-87CD5F3C2B3E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91" creationId="{116E90DA-EA07-3E67-8017-9F0787DE8A57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92" creationId="{FF865FA6-515C-63F1-9991-E451AD0ABD9A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93" creationId="{5D3D2EB2-F785-3E00-4F84-80FE37F5D20B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94" creationId="{78A14BE5-9DE4-F699-91A3-DF0818ADC09A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95" creationId="{E6F32937-E4FF-EBF7-E120-B71F711EBA6E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96" creationId="{CFB4B1BC-E1BC-58BC-4F7D-D5C854662365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97" creationId="{D6BB6CFC-905B-3263-DE47-0DD9B7BEE1E7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98" creationId="{33ACAF3A-7C8F-4756-3BAE-3491B0DB05C9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99" creationId="{9E90E02F-876F-2579-E9CE-27E27F98536B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100" creationId="{D285A994-FF28-4880-1369-A2DAD5AA02B5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101" creationId="{6F25BB2A-4AB5-1976-CBD3-1B4662687924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102" creationId="{34A8D989-9EEE-D850-256C-C7475BEA91BD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103" creationId="{B05D8B55-CEC2-6A7A-9D4B-910355EC84E6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104" creationId="{4BCBA515-D482-4B6B-7E3C-1250FBFEF8CB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105" creationId="{9845F584-C594-826D-B3F0-BEB1DA19D5A3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106" creationId="{EB801D2E-EDF0-6540-DAC6-F9A0D4F0E4AE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107" creationId="{8C886E6E-CB6F-9942-6F3E-97A28E911875}"/>
          </ac:spMkLst>
        </pc:spChg>
        <pc:spChg chg="mod">
          <ac:chgData name="Kulinich Bohdan" userId="48e65c9f34e137d0" providerId="LiveId" clId="{7911E5DB-C933-FE42-84CD-4568DC445A01}" dt="2022-06-22T15:22:02.988" v="418"/>
          <ac:spMkLst>
            <pc:docMk/>
            <pc:sldMk cId="2360590484" sldId="493"/>
            <ac:spMk id="108" creationId="{5719A562-5B71-4D0D-02D5-B7D749CB96C9}"/>
          </ac:spMkLst>
        </pc:spChg>
        <pc:spChg chg="add del mod">
          <ac:chgData name="Kulinich Bohdan" userId="48e65c9f34e137d0" providerId="LiveId" clId="{7911E5DB-C933-FE42-84CD-4568DC445A01}" dt="2022-06-22T16:18:55.435" v="467" actId="478"/>
          <ac:spMkLst>
            <pc:docMk/>
            <pc:sldMk cId="2360590484" sldId="493"/>
            <ac:spMk id="139" creationId="{37217288-3C68-D800-66F4-F61C5A508ABA}"/>
          </ac:spMkLst>
        </pc:spChg>
        <pc:spChg chg="add mod">
          <ac:chgData name="Kulinich Bohdan" userId="48e65c9f34e137d0" providerId="LiveId" clId="{7911E5DB-C933-FE42-84CD-4568DC445A01}" dt="2022-06-22T16:14:52.493" v="446" actId="1076"/>
          <ac:spMkLst>
            <pc:docMk/>
            <pc:sldMk cId="2360590484" sldId="493"/>
            <ac:spMk id="140" creationId="{5B4D84F4-31E0-D2A2-0019-6F3B2A4BEF8E}"/>
          </ac:spMkLst>
        </pc:spChg>
        <pc:spChg chg="add mod">
          <ac:chgData name="Kulinich Bohdan" userId="48e65c9f34e137d0" providerId="LiveId" clId="{7911E5DB-C933-FE42-84CD-4568DC445A01}" dt="2022-06-22T16:16:19.875" v="465" actId="207"/>
          <ac:spMkLst>
            <pc:docMk/>
            <pc:sldMk cId="2360590484" sldId="493"/>
            <ac:spMk id="141" creationId="{D26FFB52-8BF3-51DA-68CD-DBCC4927E964}"/>
          </ac:spMkLst>
        </pc:spChg>
        <pc:spChg chg="add mod">
          <ac:chgData name="Kulinich Bohdan" userId="48e65c9f34e137d0" providerId="LiveId" clId="{7911E5DB-C933-FE42-84CD-4568DC445A01}" dt="2022-06-22T16:14:48.074" v="445" actId="1076"/>
          <ac:spMkLst>
            <pc:docMk/>
            <pc:sldMk cId="2360590484" sldId="493"/>
            <ac:spMk id="148" creationId="{6821B4A3-40E0-5C0D-336F-9A8A4E2FFF09}"/>
          </ac:spMkLst>
        </pc:spChg>
        <pc:spChg chg="add mod">
          <ac:chgData name="Kulinich Bohdan" userId="48e65c9f34e137d0" providerId="LiveId" clId="{7911E5DB-C933-FE42-84CD-4568DC445A01}" dt="2022-06-22T16:16:23.116" v="466" actId="207"/>
          <ac:spMkLst>
            <pc:docMk/>
            <pc:sldMk cId="2360590484" sldId="493"/>
            <ac:spMk id="149" creationId="{B8B35E56-930A-4391-4F00-7DD1A4D77A48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52" creationId="{75AFC111-046D-9FD6-EE0E-0CB49CB22AA7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53" creationId="{A52913FC-2B89-2917-3623-89B7AD60C310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54" creationId="{50953795-9689-B129-C7D6-4409B085C730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55" creationId="{223BF720-DB8B-C30D-ACFF-9FC652DFD896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56" creationId="{78185B63-B1FC-CBE3-4C07-FB099D33D28B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57" creationId="{68522CB5-7FBF-1AE0-672B-F6A6A6BBFAEA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58" creationId="{033EFA44-F632-57A7-20B7-B40A3B5DAA60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59" creationId="{1E70B0C6-83C9-0A1B-BA52-7A894CF49903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60" creationId="{F6303443-6C12-B131-B38E-147EC7B8F094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61" creationId="{2F5E57F4-9CF2-7E2B-2B42-358D65A5AF67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62" creationId="{319FA458-8400-CA05-E93B-81E2AA2F5493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63" creationId="{35548449-FD8D-9B95-72F3-722BD42F743E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64" creationId="{A9C9810B-CAF3-6175-B523-FC33D66F2796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65" creationId="{5C2902C4-8211-B5EC-D5EE-D49F518DAE62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66" creationId="{D3CAC1B9-4A87-80F3-A9FB-5827047AAB8F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67" creationId="{5EEBD18A-3DF8-4F6B-F16F-50ADBF5C1841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68" creationId="{47362805-170D-96DA-3A96-040CD444D494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69" creationId="{ABFEBC6A-8F89-44E1-5869-EE5828A2F35B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70" creationId="{0092B98C-A4F4-EC54-DAC8-BEA50DE9F295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71" creationId="{349842BB-20DA-A60D-8A47-D35B062DC6D6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72" creationId="{9DC635F2-CA72-55B4-6BCC-3C8C961B9BAD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73" creationId="{AC55CBC3-AA9C-ED77-89F0-98E073F9F4AF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74" creationId="{BC071DF7-5098-520C-DB9B-B9F3E75B3FAF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75" creationId="{7AD9E877-F16A-6618-7837-7B91B6589A79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76" creationId="{03778CE5-39A9-C0E8-8DFB-90CBEF3055D6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77" creationId="{753FA796-E799-559B-C902-0C84DA80FCD2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78" creationId="{3606B605-5D28-96A1-626F-647F7233F42C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79" creationId="{F743397E-EF87-44F8-E573-609AEE03F32B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80" creationId="{DC82658F-7959-A4F0-7B1F-DA387B40AF26}"/>
          </ac:spMkLst>
        </pc:spChg>
        <pc:spChg chg="mod">
          <ac:chgData name="Kulinich Bohdan" userId="48e65c9f34e137d0" providerId="LiveId" clId="{7911E5DB-C933-FE42-84CD-4568DC445A01}" dt="2022-06-22T16:19:15.055" v="472" actId="165"/>
          <ac:spMkLst>
            <pc:docMk/>
            <pc:sldMk cId="2360590484" sldId="493"/>
            <ac:spMk id="181" creationId="{81CD518F-1BC4-0E7D-0108-E6EF58568F5E}"/>
          </ac:spMkLst>
        </pc:spChg>
        <pc:spChg chg="add del mod topLvl">
          <ac:chgData name="Kulinich Bohdan" userId="48e65c9f34e137d0" providerId="LiveId" clId="{7911E5DB-C933-FE42-84CD-4568DC445A01}" dt="2022-06-22T16:21:13.984" v="475" actId="478"/>
          <ac:spMkLst>
            <pc:docMk/>
            <pc:sldMk cId="2360590484" sldId="493"/>
            <ac:spMk id="212" creationId="{C562B52A-0BC4-7D37-230B-8E83BA8E08F6}"/>
          </ac:spMkLst>
        </pc:spChg>
        <pc:spChg chg="add mod topLvl">
          <ac:chgData name="Kulinich Bohdan" userId="48e65c9f34e137d0" providerId="LiveId" clId="{7911E5DB-C933-FE42-84CD-4568DC445A01}" dt="2022-06-22T16:23:22.709" v="491" actId="1076"/>
          <ac:spMkLst>
            <pc:docMk/>
            <pc:sldMk cId="2360590484" sldId="493"/>
            <ac:spMk id="215" creationId="{6623E921-D8C5-5874-C7CC-70334C0503A3}"/>
          </ac:spMkLst>
        </pc:spChg>
        <pc:spChg chg="add mod topLvl">
          <ac:chgData name="Kulinich Bohdan" userId="48e65c9f34e137d0" providerId="LiveId" clId="{7911E5DB-C933-FE42-84CD-4568DC445A01}" dt="2022-06-22T16:23:12.692" v="489" actId="1076"/>
          <ac:spMkLst>
            <pc:docMk/>
            <pc:sldMk cId="2360590484" sldId="493"/>
            <ac:spMk id="216" creationId="{9F629325-CC6B-D786-42A5-2E47CB012162}"/>
          </ac:spMkLst>
        </pc:spChg>
        <pc:spChg chg="add del mod topLvl">
          <ac:chgData name="Kulinich Bohdan" userId="48e65c9f34e137d0" providerId="LiveId" clId="{7911E5DB-C933-FE42-84CD-4568DC445A01}" dt="2022-06-22T16:21:19.073" v="477" actId="478"/>
          <ac:spMkLst>
            <pc:docMk/>
            <pc:sldMk cId="2360590484" sldId="493"/>
            <ac:spMk id="217" creationId="{EE79DA8F-4309-1FBA-097A-2FA190ADDCA6}"/>
          </ac:spMkLst>
        </pc:spChg>
        <pc:spChg chg="add mod">
          <ac:chgData name="Kulinich Bohdan" userId="48e65c9f34e137d0" providerId="LiveId" clId="{7911E5DB-C933-FE42-84CD-4568DC445A01}" dt="2022-06-22T16:24:34.010" v="493" actId="1076"/>
          <ac:spMkLst>
            <pc:docMk/>
            <pc:sldMk cId="2360590484" sldId="493"/>
            <ac:spMk id="226" creationId="{B50D06FE-F532-1354-E9BF-D474CAC0C045}"/>
          </ac:spMkLst>
        </pc:spChg>
        <pc:spChg chg="add mod">
          <ac:chgData name="Kulinich Bohdan" userId="48e65c9f34e137d0" providerId="LiveId" clId="{7911E5DB-C933-FE42-84CD-4568DC445A01}" dt="2022-06-22T16:25:43.294" v="500" actId="1038"/>
          <ac:spMkLst>
            <pc:docMk/>
            <pc:sldMk cId="2360590484" sldId="493"/>
            <ac:spMk id="227" creationId="{FE59539D-131B-7D45-F2D9-E03E60B64F19}"/>
          </ac:spMkLst>
        </pc:spChg>
        <pc:spChg chg="add mod">
          <ac:chgData name="Kulinich Bohdan" userId="48e65c9f34e137d0" providerId="LiveId" clId="{7911E5DB-C933-FE42-84CD-4568DC445A01}" dt="2022-06-22T16:25:43.294" v="500" actId="1038"/>
          <ac:spMkLst>
            <pc:docMk/>
            <pc:sldMk cId="2360590484" sldId="493"/>
            <ac:spMk id="228" creationId="{116C2E9F-2F9E-F2A3-62BE-DAFEEC582B7B}"/>
          </ac:spMkLst>
        </pc:spChg>
        <pc:spChg chg="add mod">
          <ac:chgData name="Kulinich Bohdan" userId="48e65c9f34e137d0" providerId="LiveId" clId="{7911E5DB-C933-FE42-84CD-4568DC445A01}" dt="2022-06-22T16:25:50.507" v="502" actId="1076"/>
          <ac:spMkLst>
            <pc:docMk/>
            <pc:sldMk cId="2360590484" sldId="493"/>
            <ac:spMk id="229" creationId="{E7D4B15E-DC2A-7C97-8340-0F3D39022B8C}"/>
          </ac:spMkLst>
        </pc:spChg>
        <pc:grpChg chg="add mod">
          <ac:chgData name="Kulinich Bohdan" userId="48e65c9f34e137d0" providerId="LiveId" clId="{7911E5DB-C933-FE42-84CD-4568DC445A01}" dt="2022-06-22T15:22:05.744" v="419" actId="1076"/>
          <ac:grpSpMkLst>
            <pc:docMk/>
            <pc:sldMk cId="2360590484" sldId="493"/>
            <ac:grpSpMk id="3" creationId="{3E31DB80-6911-BFCE-B1A1-4A29CD1EA23B}"/>
          </ac:grpSpMkLst>
        </pc:grpChg>
        <pc:grpChg chg="add del mod">
          <ac:chgData name="Kulinich Bohdan" userId="48e65c9f34e137d0" providerId="LiveId" clId="{7911E5DB-C933-FE42-84CD-4568DC445A01}" dt="2022-06-22T15:22:14.071" v="421" actId="478"/>
          <ac:grpSpMkLst>
            <pc:docMk/>
            <pc:sldMk cId="2360590484" sldId="493"/>
            <ac:grpSpMk id="72" creationId="{AD9DFC71-DE8A-AEB7-9047-E11D47DA30F1}"/>
          </ac:grpSpMkLst>
        </pc:grpChg>
        <pc:grpChg chg="mod">
          <ac:chgData name="Kulinich Bohdan" userId="48e65c9f34e137d0" providerId="LiveId" clId="{7911E5DB-C933-FE42-84CD-4568DC445A01}" dt="2022-06-22T15:22:02.988" v="418"/>
          <ac:grpSpMkLst>
            <pc:docMk/>
            <pc:sldMk cId="2360590484" sldId="493"/>
            <ac:grpSpMk id="74" creationId="{F85AB0F7-8D00-5891-5940-F3AE3D2CB52A}"/>
          </ac:grpSpMkLst>
        </pc:grpChg>
        <pc:grpChg chg="add mod topLvl">
          <ac:chgData name="Kulinich Bohdan" userId="48e65c9f34e137d0" providerId="LiveId" clId="{7911E5DB-C933-FE42-84CD-4568DC445A01}" dt="2022-06-22T16:19:15.055" v="472" actId="165"/>
          <ac:grpSpMkLst>
            <pc:docMk/>
            <pc:sldMk cId="2360590484" sldId="493"/>
            <ac:grpSpMk id="151" creationId="{9B1F8312-3420-4EE4-4146-8B5F26EFF777}"/>
          </ac:grpSpMkLst>
        </pc:grpChg>
        <pc:grpChg chg="add del mod">
          <ac:chgData name="Kulinich Bohdan" userId="48e65c9f34e137d0" providerId="LiveId" clId="{7911E5DB-C933-FE42-84CD-4568DC445A01}" dt="2022-06-22T16:19:15.055" v="472" actId="165"/>
          <ac:grpSpMkLst>
            <pc:docMk/>
            <pc:sldMk cId="2360590484" sldId="493"/>
            <ac:grpSpMk id="218" creationId="{8DDC9768-6A9B-87FA-ECB0-EB3EF48A5D7D}"/>
          </ac:grpSpMkLst>
        </pc:grpChg>
        <pc:picChg chg="add mod">
          <ac:chgData name="Kulinich Bohdan" userId="48e65c9f34e137d0" providerId="LiveId" clId="{7911E5DB-C933-FE42-84CD-4568DC445A01}" dt="2022-06-22T15:22:05.744" v="419" actId="1076"/>
          <ac:picMkLst>
            <pc:docMk/>
            <pc:sldMk cId="2360590484" sldId="493"/>
            <ac:picMk id="2" creationId="{5DBAC61E-0378-C034-EEB3-83A7B8AFAD13}"/>
          </ac:picMkLst>
        </pc:picChg>
        <pc:picChg chg="mod">
          <ac:chgData name="Kulinich Bohdan" userId="48e65c9f34e137d0" providerId="LiveId" clId="{7911E5DB-C933-FE42-84CD-4568DC445A01}" dt="2022-06-22T15:22:02.988" v="418"/>
          <ac:picMkLst>
            <pc:docMk/>
            <pc:sldMk cId="2360590484" sldId="493"/>
            <ac:picMk id="73" creationId="{D52D350F-0A9C-3861-1874-D5A7B30ACDDF}"/>
          </ac:picMkLst>
        </pc:picChg>
        <pc:picChg chg="add mod topLvl">
          <ac:chgData name="Kulinich Bohdan" userId="48e65c9f34e137d0" providerId="LiveId" clId="{7911E5DB-C933-FE42-84CD-4568DC445A01}" dt="2022-06-22T16:19:15.055" v="472" actId="165"/>
          <ac:picMkLst>
            <pc:docMk/>
            <pc:sldMk cId="2360590484" sldId="493"/>
            <ac:picMk id="150" creationId="{1E3982A3-5431-D9BD-E8E1-FA2BAB20C5FB}"/>
          </ac:picMkLst>
        </pc:pic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34" creationId="{44D14EFB-C5F4-AB5C-7D83-E27480EFB10E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35" creationId="{0FF02644-7E1D-5224-D777-345E57AFBF82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36" creationId="{CB129DF3-A88D-8D0F-2579-476C9DCCCAC6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37" creationId="{212C6CA4-61BB-DF44-A7C7-8EA1F8A46EEB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38" creationId="{274BF547-FBDE-F875-0C97-358EA71BF085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39" creationId="{B7C3F035-1EF2-920B-17FA-42648D329042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40" creationId="{817B0924-3A81-D587-86D7-91BC3FA2FEB6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41" creationId="{A8CA9173-A2B8-17D8-618A-0E7ED9050E75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42" creationId="{87645220-23E9-1D18-4352-E03A7DEEE5E5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43" creationId="{33DF2F9E-517E-B785-039F-334C85AB137A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44" creationId="{338AFB05-2003-313D-C234-A18B8323EBC4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45" creationId="{36FD073C-FD2C-610F-C915-F8E0E6A27277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46" creationId="{A99A9C4B-D316-32A5-6C5C-C08BC06C6ACD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47" creationId="{037B54F5-CC9F-ACCE-8C19-40ED0ADF41DE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48" creationId="{DB057BD9-9639-3C8D-911A-8F87D7397ED9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49" creationId="{634D9CD8-4FA8-E9BB-6334-8253A5FCB1EA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50" creationId="{C3B63764-C22B-65F6-BDB2-977A188ED659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51" creationId="{1B83E3EC-312A-DA1A-ECCA-EE7B07749957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52" creationId="{0FE4D454-2480-6ED7-13C8-420BCC767328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53" creationId="{66CB0F12-B201-C9EB-AFDE-B4B370F4CBB5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54" creationId="{29C457D4-7331-E3F7-56B3-0E9D2464E7F5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55" creationId="{E60190DE-9449-546E-0F89-A19239340DDB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56" creationId="{3BDFBE4E-EAA8-0CD7-934A-0E7E77A29F2A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57" creationId="{7486F2D0-C3A7-2180-0D3B-7A7604927054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58" creationId="{69BA4A12-20C0-DF38-C4A2-3D714C9AD06E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59" creationId="{E133D69C-B21A-C717-368A-6FA9758BE596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60" creationId="{6D76B5C5-6031-F976-55D8-A4F60BE19873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61" creationId="{11C24FA4-F5E7-B3B0-B6D7-6BF428784D18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62" creationId="{1AC457CF-6F26-E498-E881-B2411349BBC6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63" creationId="{A6A09D89-1ACE-837F-A135-2A85BD8ABE6F}"/>
          </ac:cxnSpMkLst>
        </pc:cxnChg>
        <pc:cxnChg chg="add del mod">
          <ac:chgData name="Kulinich Bohdan" userId="48e65c9f34e137d0" providerId="LiveId" clId="{7911E5DB-C933-FE42-84CD-4568DC445A01}" dt="2022-06-22T15:22:26.835" v="426" actId="478"/>
          <ac:cxnSpMkLst>
            <pc:docMk/>
            <pc:sldMk cId="2360590484" sldId="493"/>
            <ac:cxnSpMk id="64" creationId="{36670D6A-7222-A728-5C75-211D9560536E}"/>
          </ac:cxnSpMkLst>
        </pc:cxnChg>
        <pc:cxnChg chg="add del mod">
          <ac:chgData name="Kulinich Bohdan" userId="48e65c9f34e137d0" providerId="LiveId" clId="{7911E5DB-C933-FE42-84CD-4568DC445A01}" dt="2022-06-22T15:22:20.606" v="422" actId="478"/>
          <ac:cxnSpMkLst>
            <pc:docMk/>
            <pc:sldMk cId="2360590484" sldId="493"/>
            <ac:cxnSpMk id="65" creationId="{B1DEBCB9-DF43-D796-5615-83FAB05FF6B2}"/>
          </ac:cxnSpMkLst>
        </pc:cxnChg>
        <pc:cxnChg chg="add del mod">
          <ac:chgData name="Kulinich Bohdan" userId="48e65c9f34e137d0" providerId="LiveId" clId="{7911E5DB-C933-FE42-84CD-4568DC445A01}" dt="2022-06-22T15:22:25.965" v="425" actId="478"/>
          <ac:cxnSpMkLst>
            <pc:docMk/>
            <pc:sldMk cId="2360590484" sldId="493"/>
            <ac:cxnSpMk id="68" creationId="{A9D033FD-AD25-4600-A9E3-6C3DAE391998}"/>
          </ac:cxnSpMkLst>
        </pc:cxnChg>
        <pc:cxnChg chg="add del mod">
          <ac:chgData name="Kulinich Bohdan" userId="48e65c9f34e137d0" providerId="LiveId" clId="{7911E5DB-C933-FE42-84CD-4568DC445A01}" dt="2022-06-22T15:22:25.116" v="424" actId="478"/>
          <ac:cxnSpMkLst>
            <pc:docMk/>
            <pc:sldMk cId="2360590484" sldId="493"/>
            <ac:cxnSpMk id="69" creationId="{0BDBC251-3A17-8D2E-5A7A-F2071F90AF72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75" creationId="{9E3D07E0-DE52-BBAA-65A0-1A477468445B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76" creationId="{EE0CEE03-424C-DCC1-D8C6-B61320B80020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09" creationId="{31DC412B-4544-5992-1C25-359328BA651D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10" creationId="{8E1316C5-5573-4B20-278D-892C095D0709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11" creationId="{0C0E6B5F-CF15-8583-FA88-707588CF5D3C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12" creationId="{E45F1C44-33AF-97C2-F279-6395E7BC6567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13" creationId="{9281F238-C2A9-E8F1-7315-3B1C85D9DCD0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14" creationId="{32A00356-CDDB-1CE4-3DC0-3E75D19E26BD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15" creationId="{F1FA2BA9-4679-0E57-3453-D1517D7A1E13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16" creationId="{C840B408-FB4B-9388-3641-26BE84DFA7D3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17" creationId="{B665762D-27A3-105B-BD3C-7B3DC1108A6A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18" creationId="{D94CDA7B-FFF8-4C13-6913-F84228ADE3B4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19" creationId="{8FD47FA0-7CDE-333E-CB5E-E608FC870DA1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20" creationId="{CAB72C09-DE92-E839-430E-8AE925DAF8C4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21" creationId="{B55DA957-A82F-3E31-FC92-1507B545EB2C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22" creationId="{45B8EFB7-1499-5E1B-E261-B01CEAE39FD0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23" creationId="{ECF4C486-28D0-EC9C-0059-47FEEB0D204C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24" creationId="{3C6354E8-1A8A-4EC4-392B-6D3988E9D73D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25" creationId="{29F2F8F0-216B-CDD8-A917-778357D5AB10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26" creationId="{AC1DDD49-E2AF-CD97-B88B-9E2ABAEF9D3E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27" creationId="{97E94173-BCB1-6203-C0FD-E1E69D745C90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28" creationId="{7719BC6E-9A3A-5A4E-030C-82809335D0D7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29" creationId="{D7C62043-7E0C-DCE0-B981-775ED561EEBC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30" creationId="{9A746A8E-C15A-CF98-28C0-C1B7B41FF054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31" creationId="{CD54C2E6-9732-5C48-1899-77DC802C6523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32" creationId="{167974A1-03E7-DD5E-A770-40F74150D0DE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33" creationId="{B289DEE3-5F83-6B1C-4DC3-34A14F7DD109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34" creationId="{2ED99907-8709-469A-07FD-16B21049D5C4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35" creationId="{5B514292-055A-6886-5417-F853176C0624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36" creationId="{077898A2-7C6C-C828-20C3-FAA8E8D1A5D1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37" creationId="{48B94703-7A91-D39B-5699-95573C829B27}"/>
          </ac:cxnSpMkLst>
        </pc:cxnChg>
        <pc:cxnChg chg="mod">
          <ac:chgData name="Kulinich Bohdan" userId="48e65c9f34e137d0" providerId="LiveId" clId="{7911E5DB-C933-FE42-84CD-4568DC445A01}" dt="2022-06-22T15:22:02.988" v="418"/>
          <ac:cxnSpMkLst>
            <pc:docMk/>
            <pc:sldMk cId="2360590484" sldId="493"/>
            <ac:cxnSpMk id="138" creationId="{2D9984EF-939A-156C-F970-EBF0ACFB3F14}"/>
          </ac:cxnSpMkLst>
        </pc:cxnChg>
        <pc:cxnChg chg="add mod">
          <ac:chgData name="Kulinich Bohdan" userId="48e65c9f34e137d0" providerId="LiveId" clId="{7911E5DB-C933-FE42-84CD-4568DC445A01}" dt="2022-06-22T16:59:19.253" v="719" actId="208"/>
          <ac:cxnSpMkLst>
            <pc:docMk/>
            <pc:sldMk cId="2360590484" sldId="493"/>
            <ac:cxnSpMk id="143" creationId="{45AFDF77-B080-9010-AA5D-535AC748E369}"/>
          </ac:cxnSpMkLst>
        </pc:cxnChg>
        <pc:cxnChg chg="add mod">
          <ac:chgData name="Kulinich Bohdan" userId="48e65c9f34e137d0" providerId="LiveId" clId="{7911E5DB-C933-FE42-84CD-4568DC445A01}" dt="2022-06-22T16:14:25.189" v="441" actId="692"/>
          <ac:cxnSpMkLst>
            <pc:docMk/>
            <pc:sldMk cId="2360590484" sldId="493"/>
            <ac:cxnSpMk id="146" creationId="{F115A925-4B62-2D40-22D8-7B5CECD948AD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182" creationId="{B716120B-4CD6-7DD6-2F25-C7C90D66DC26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183" creationId="{DEA2B607-917E-286E-D6E8-39094BDF2CDB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184" creationId="{1F642D7A-41D7-2870-BFF2-893ED8CC3086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185" creationId="{FAC0B47A-F978-567C-FD23-F719C72F87CB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186" creationId="{D6A6602D-5BCA-F61D-3939-5E6811DCAA4D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187" creationId="{C677AC5D-4BC2-5116-0E52-2EDF276B74B0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188" creationId="{C97AE14B-22B0-195C-81B9-E0B14857655E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189" creationId="{C14B937E-56BE-971E-3BD4-9E50BE32D73A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190" creationId="{0B077527-DD97-0387-CEC2-920B4A694D4C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191" creationId="{9AC2A0A4-6A20-40E6-9BAE-A6DF570DAA6E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192" creationId="{197E1192-7AFD-05FA-D1B3-1919CDB934A5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193" creationId="{23329E58-283B-EB88-61F1-85F076EF45FC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194" creationId="{6F6E6944-A799-99EC-F9D0-A480EAD24896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195" creationId="{7595B407-A2D8-CDE5-8E6E-87A9A333470F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196" creationId="{54993E2B-964B-E32D-313D-DC6255D7E4ED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197" creationId="{6F67E6C1-2358-E59F-981B-E9E8D104BF40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198" creationId="{93A45188-3D18-7625-D5BF-9319E2B207E9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199" creationId="{C1A06A59-C04B-FCE8-6314-FB7E4A7B2787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200" creationId="{91F653C5-43B0-DD7D-7626-F7CC2C4CA3A7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201" creationId="{FEB385AA-3E00-4F15-627D-30486374E987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202" creationId="{37946BA6-BC6E-9FB8-A496-50FE6CB7E9E4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203" creationId="{79EC3D00-B19C-F8C9-D9C7-7BF32F089EAB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204" creationId="{049355DB-819E-EA72-7CE7-A7CB3D968428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205" creationId="{B39123EB-4EFE-5CA6-A4D4-28C2694EC137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206" creationId="{616347FB-12D6-BA7C-2A62-A82465A771FE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207" creationId="{2DBEE685-72C2-FFB3-FC85-B9EB20A225B2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208" creationId="{63BD3FD9-7553-86B4-0EF4-7DF69ADC11DB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209" creationId="{E64DB12F-E4C2-26AE-ED38-978769BC8ABA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210" creationId="{0A84DD82-EE32-310F-E086-0E592AE63F1A}"/>
          </ac:cxnSpMkLst>
        </pc:cxnChg>
        <pc:cxnChg chg="mod">
          <ac:chgData name="Kulinich Bohdan" userId="48e65c9f34e137d0" providerId="LiveId" clId="{7911E5DB-C933-FE42-84CD-4568DC445A01}" dt="2022-06-22T16:19:15.055" v="472" actId="165"/>
          <ac:cxnSpMkLst>
            <pc:docMk/>
            <pc:sldMk cId="2360590484" sldId="493"/>
            <ac:cxnSpMk id="211" creationId="{CEA5C14C-1196-1972-51B1-E60547BECD9C}"/>
          </ac:cxnSpMkLst>
        </pc:cxnChg>
        <pc:cxnChg chg="add del mod topLvl">
          <ac:chgData name="Kulinich Bohdan" userId="48e65c9f34e137d0" providerId="LiveId" clId="{7911E5DB-C933-FE42-84CD-4568DC445A01}" dt="2022-06-22T16:21:10.037" v="473" actId="478"/>
          <ac:cxnSpMkLst>
            <pc:docMk/>
            <pc:sldMk cId="2360590484" sldId="493"/>
            <ac:cxnSpMk id="213" creationId="{8E7C3F3A-3174-FC46-01F2-6A581AD7B80C}"/>
          </ac:cxnSpMkLst>
        </pc:cxnChg>
        <pc:cxnChg chg="add mod topLvl">
          <ac:chgData name="Kulinich Bohdan" userId="48e65c9f34e137d0" providerId="LiveId" clId="{7911E5DB-C933-FE42-84CD-4568DC445A01}" dt="2022-06-22T17:00:32.232" v="722" actId="208"/>
          <ac:cxnSpMkLst>
            <pc:docMk/>
            <pc:sldMk cId="2360590484" sldId="493"/>
            <ac:cxnSpMk id="214" creationId="{58011934-B7C3-56C8-CC5F-B4C14A26B292}"/>
          </ac:cxnSpMkLst>
        </pc:cxnChg>
        <pc:cxnChg chg="add mod">
          <ac:chgData name="Kulinich Bohdan" userId="48e65c9f34e137d0" providerId="LiveId" clId="{7911E5DB-C933-FE42-84CD-4568DC445A01}" dt="2022-06-22T16:22:36.710" v="484" actId="14100"/>
          <ac:cxnSpMkLst>
            <pc:docMk/>
            <pc:sldMk cId="2360590484" sldId="493"/>
            <ac:cxnSpMk id="221" creationId="{339C3F68-C695-052C-CCD7-697F8064364E}"/>
          </ac:cxnSpMkLst>
        </pc:cxnChg>
        <pc:cxnChg chg="add mod">
          <ac:chgData name="Kulinich Bohdan" userId="48e65c9f34e137d0" providerId="LiveId" clId="{7911E5DB-C933-FE42-84CD-4568DC445A01}" dt="2022-06-22T16:22:56.406" v="487" actId="14100"/>
          <ac:cxnSpMkLst>
            <pc:docMk/>
            <pc:sldMk cId="2360590484" sldId="493"/>
            <ac:cxnSpMk id="224" creationId="{C5505AE5-5A60-6A3A-A5C3-0C2537A7C8C1}"/>
          </ac:cxnSpMkLst>
        </pc:cxnChg>
      </pc:sldChg>
      <pc:sldChg chg="addSp delSp modSp add mod delAnim modAnim">
        <pc:chgData name="Kulinich Bohdan" userId="48e65c9f34e137d0" providerId="LiveId" clId="{7911E5DB-C933-FE42-84CD-4568DC445A01}" dt="2022-06-22T19:00:20.272" v="1118"/>
        <pc:sldMkLst>
          <pc:docMk/>
          <pc:sldMk cId="1969411593" sldId="494"/>
        </pc:sldMkLst>
        <pc:spChg chg="add mod modVis">
          <ac:chgData name="Kulinich Bohdan" userId="48e65c9f34e137d0" providerId="LiveId" clId="{7911E5DB-C933-FE42-84CD-4568DC445A01}" dt="2022-06-22T18:58:13.816" v="1110" actId="14429"/>
          <ac:spMkLst>
            <pc:docMk/>
            <pc:sldMk cId="1969411593" sldId="494"/>
            <ac:spMk id="3" creationId="{B32B252C-4008-C6B6-1551-2CAD3A931FBC}"/>
          </ac:spMkLst>
        </pc:spChg>
        <pc:spChg chg="add mod">
          <ac:chgData name="Kulinich Bohdan" userId="48e65c9f34e137d0" providerId="LiveId" clId="{7911E5DB-C933-FE42-84CD-4568DC445A01}" dt="2022-06-22T19:00:10.333" v="1115" actId="207"/>
          <ac:spMkLst>
            <pc:docMk/>
            <pc:sldMk cId="1969411593" sldId="494"/>
            <ac:spMk id="4" creationId="{EEE6796D-022C-C724-09C4-12F73DDB4E0F}"/>
          </ac:spMkLst>
        </pc:spChg>
        <pc:spChg chg="mod">
          <ac:chgData name="Kulinich Bohdan" userId="48e65c9f34e137d0" providerId="LiveId" clId="{7911E5DB-C933-FE42-84CD-4568DC445A01}" dt="2022-06-22T18:53:03.830" v="963" actId="1035"/>
          <ac:spMkLst>
            <pc:docMk/>
            <pc:sldMk cId="1969411593" sldId="494"/>
            <ac:spMk id="6" creationId="{4CD1B612-D16C-4F70-8335-78480BFE8EC8}"/>
          </ac:spMkLst>
        </pc:spChg>
        <pc:spChg chg="del">
          <ac:chgData name="Kulinich Bohdan" userId="48e65c9f34e137d0" providerId="LiveId" clId="{7911E5DB-C933-FE42-84CD-4568DC445A01}" dt="2022-06-22T16:31:14.943" v="505" actId="478"/>
          <ac:spMkLst>
            <pc:docMk/>
            <pc:sldMk cId="1969411593" sldId="494"/>
            <ac:spMk id="11" creationId="{276BE411-25C8-C3EA-738B-E5E5563A54CD}"/>
          </ac:spMkLst>
        </pc:spChg>
        <pc:spChg chg="mod">
          <ac:chgData name="Kulinich Bohdan" userId="48e65c9f34e137d0" providerId="LiveId" clId="{7911E5DB-C933-FE42-84CD-4568DC445A01}" dt="2022-06-22T18:53:03.830" v="963" actId="1035"/>
          <ac:spMkLst>
            <pc:docMk/>
            <pc:sldMk cId="1969411593" sldId="494"/>
            <ac:spMk id="12" creationId="{D262773B-E3BB-0DD5-0141-0DB67CB4C54A}"/>
          </ac:spMkLst>
        </pc:spChg>
        <pc:spChg chg="mod">
          <ac:chgData name="Kulinich Bohdan" userId="48e65c9f34e137d0" providerId="LiveId" clId="{7911E5DB-C933-FE42-84CD-4568DC445A01}" dt="2022-06-22T18:51:56.294" v="934" actId="166"/>
          <ac:spMkLst>
            <pc:docMk/>
            <pc:sldMk cId="1969411593" sldId="494"/>
            <ac:spMk id="14" creationId="{B144B766-7A1E-4D18-87DD-CE0FF10F4A4D}"/>
          </ac:spMkLst>
        </pc:spChg>
        <pc:spChg chg="del">
          <ac:chgData name="Kulinich Bohdan" userId="48e65c9f34e137d0" providerId="LiveId" clId="{7911E5DB-C933-FE42-84CD-4568DC445A01}" dt="2022-06-22T16:31:17.827" v="506" actId="478"/>
          <ac:spMkLst>
            <pc:docMk/>
            <pc:sldMk cId="1969411593" sldId="494"/>
            <ac:spMk id="16" creationId="{EB89B7C3-357C-0B72-1966-65FC6DAAC46C}"/>
          </ac:spMkLst>
        </pc:spChg>
        <pc:spChg chg="del">
          <ac:chgData name="Kulinich Bohdan" userId="48e65c9f34e137d0" providerId="LiveId" clId="{7911E5DB-C933-FE42-84CD-4568DC445A01}" dt="2022-06-22T16:31:14.943" v="505" actId="478"/>
          <ac:spMkLst>
            <pc:docMk/>
            <pc:sldMk cId="1969411593" sldId="494"/>
            <ac:spMk id="20" creationId="{9F6300CF-4E41-C8D6-66BD-2EA03E185F2C}"/>
          </ac:spMkLst>
        </pc:spChg>
        <pc:spChg chg="add mod">
          <ac:chgData name="Kulinich Bohdan" userId="48e65c9f34e137d0" providerId="LiveId" clId="{7911E5DB-C933-FE42-84CD-4568DC445A01}" dt="2022-06-22T18:06:19.167" v="868" actId="207"/>
          <ac:spMkLst>
            <pc:docMk/>
            <pc:sldMk cId="1969411593" sldId="494"/>
            <ac:spMk id="36" creationId="{84BF3E00-2068-4C43-AF2A-8681B9EEC594}"/>
          </ac:spMkLst>
        </pc:spChg>
        <pc:spChg chg="add mod">
          <ac:chgData name="Kulinich Bohdan" userId="48e65c9f34e137d0" providerId="LiveId" clId="{7911E5DB-C933-FE42-84CD-4568DC445A01}" dt="2022-06-22T18:07:47.865" v="885" actId="1076"/>
          <ac:spMkLst>
            <pc:docMk/>
            <pc:sldMk cId="1969411593" sldId="494"/>
            <ac:spMk id="37" creationId="{78251A0C-0CC9-DBC1-39AD-FB578E31B783}"/>
          </ac:spMkLst>
        </pc:spChg>
        <pc:spChg chg="add mod">
          <ac:chgData name="Kulinich Bohdan" userId="48e65c9f34e137d0" providerId="LiveId" clId="{7911E5DB-C933-FE42-84CD-4568DC445A01}" dt="2022-06-22T18:09:01.807" v="916" actId="1035"/>
          <ac:spMkLst>
            <pc:docMk/>
            <pc:sldMk cId="1969411593" sldId="494"/>
            <ac:spMk id="38" creationId="{8748E544-1BA5-3F10-2B70-8ECDB3D3D1B7}"/>
          </ac:spMkLst>
        </pc:spChg>
        <pc:spChg chg="add mod">
          <ac:chgData name="Kulinich Bohdan" userId="48e65c9f34e137d0" providerId="LiveId" clId="{7911E5DB-C933-FE42-84CD-4568DC445A01}" dt="2022-06-22T18:57:18.166" v="1105" actId="14100"/>
          <ac:spMkLst>
            <pc:docMk/>
            <pc:sldMk cId="1969411593" sldId="494"/>
            <ac:spMk id="39" creationId="{A937FF00-D34A-DAB5-BF5A-419B5E8FD6B3}"/>
          </ac:spMkLst>
        </pc:spChg>
        <pc:spChg chg="add mod">
          <ac:chgData name="Kulinich Bohdan" userId="48e65c9f34e137d0" providerId="LiveId" clId="{7911E5DB-C933-FE42-84CD-4568DC445A01}" dt="2022-06-22T18:57:14.986" v="1104" actId="14100"/>
          <ac:spMkLst>
            <pc:docMk/>
            <pc:sldMk cId="1969411593" sldId="494"/>
            <ac:spMk id="40" creationId="{EEAF6D09-6691-7A43-6265-F00E4DABC43C}"/>
          </ac:spMkLst>
        </pc:spChg>
        <pc:grpChg chg="add mod modVis">
          <ac:chgData name="Kulinich Bohdan" userId="48e65c9f34e137d0" providerId="LiveId" clId="{7911E5DB-C933-FE42-84CD-4568DC445A01}" dt="2022-06-22T18:09:33.981" v="919" actId="14429"/>
          <ac:grpSpMkLst>
            <pc:docMk/>
            <pc:sldMk cId="1969411593" sldId="494"/>
            <ac:grpSpMk id="2" creationId="{8EDE5E49-96CD-D47E-7B63-BAF8295065F7}"/>
          </ac:grpSpMkLst>
        </pc:grpChg>
        <pc:grpChg chg="mod">
          <ac:chgData name="Kulinich Bohdan" userId="48e65c9f34e137d0" providerId="LiveId" clId="{7911E5DB-C933-FE42-84CD-4568DC445A01}" dt="2022-06-22T18:51:56.294" v="934" actId="166"/>
          <ac:grpSpMkLst>
            <pc:docMk/>
            <pc:sldMk cId="1969411593" sldId="494"/>
            <ac:grpSpMk id="13" creationId="{C0990F5B-3788-EA5F-949C-B7ED00650629}"/>
          </ac:grpSpMkLst>
        </pc:grpChg>
        <pc:grpChg chg="add del mod">
          <ac:chgData name="Kulinich Bohdan" userId="48e65c9f34e137d0" providerId="LiveId" clId="{7911E5DB-C933-FE42-84CD-4568DC445A01}" dt="2022-06-22T17:50:57.889" v="747" actId="165"/>
          <ac:grpSpMkLst>
            <pc:docMk/>
            <pc:sldMk cId="1969411593" sldId="494"/>
            <ac:grpSpMk id="19" creationId="{EED269B6-4464-70E5-6DEC-3FC393D574BE}"/>
          </ac:grpSpMkLst>
        </pc:grpChg>
        <pc:grpChg chg="add del mod">
          <ac:chgData name="Kulinich Bohdan" userId="48e65c9f34e137d0" providerId="LiveId" clId="{7911E5DB-C933-FE42-84CD-4568DC445A01}" dt="2022-06-22T17:59:02.538" v="811" actId="165"/>
          <ac:grpSpMkLst>
            <pc:docMk/>
            <pc:sldMk cId="1969411593" sldId="494"/>
            <ac:grpSpMk id="28" creationId="{CDE3742A-8A2D-367F-969E-754684DD3A62}"/>
          </ac:grpSpMkLst>
        </pc:grpChg>
        <pc:picChg chg="mod">
          <ac:chgData name="Kulinich Bohdan" userId="48e65c9f34e137d0" providerId="LiveId" clId="{7911E5DB-C933-FE42-84CD-4568DC445A01}" dt="2022-06-22T18:51:56.294" v="934" actId="166"/>
          <ac:picMkLst>
            <pc:docMk/>
            <pc:sldMk cId="1969411593" sldId="494"/>
            <ac:picMk id="5" creationId="{524138EE-281B-4901-B6AB-6050313E102D}"/>
          </ac:picMkLst>
        </pc:picChg>
        <pc:picChg chg="mod modVis">
          <ac:chgData name="Kulinich Bohdan" userId="48e65c9f34e137d0" providerId="LiveId" clId="{7911E5DB-C933-FE42-84CD-4568DC445A01}" dt="2022-06-22T18:58:14.514" v="1111" actId="14429"/>
          <ac:picMkLst>
            <pc:docMk/>
            <pc:sldMk cId="1969411593" sldId="494"/>
            <ac:picMk id="15" creationId="{E708C392-1461-46A4-8FEC-1BB1D6A1031E}"/>
          </ac:picMkLst>
        </pc:picChg>
        <pc:picChg chg="del mod topLvl modCrop">
          <ac:chgData name="Kulinich Bohdan" userId="48e65c9f34e137d0" providerId="LiveId" clId="{7911E5DB-C933-FE42-84CD-4568DC445A01}" dt="2022-06-22T17:56:54.960" v="794" actId="478"/>
          <ac:picMkLst>
            <pc:docMk/>
            <pc:sldMk cId="1969411593" sldId="494"/>
            <ac:picMk id="21" creationId="{791F042F-30F3-780F-6387-C36E3869BDBB}"/>
          </ac:picMkLst>
        </pc:picChg>
        <pc:picChg chg="del mod topLvl modVis modCrop">
          <ac:chgData name="Kulinich Bohdan" userId="48e65c9f34e137d0" providerId="LiveId" clId="{7911E5DB-C933-FE42-84CD-4568DC445A01}" dt="2022-06-22T17:56:54.403" v="793" actId="478"/>
          <ac:picMkLst>
            <pc:docMk/>
            <pc:sldMk cId="1969411593" sldId="494"/>
            <ac:picMk id="22" creationId="{2EBAEFB8-6967-29C5-EA0E-8C205EEED830}"/>
          </ac:picMkLst>
        </pc:picChg>
        <pc:picChg chg="del mod topLvl modVis modCrop">
          <ac:chgData name="Kulinich Bohdan" userId="48e65c9f34e137d0" providerId="LiveId" clId="{7911E5DB-C933-FE42-84CD-4568DC445A01}" dt="2022-06-22T17:56:53.411" v="792" actId="478"/>
          <ac:picMkLst>
            <pc:docMk/>
            <pc:sldMk cId="1969411593" sldId="494"/>
            <ac:picMk id="23" creationId="{42340E2A-60BA-D18A-873C-4698C018E65B}"/>
          </ac:picMkLst>
        </pc:picChg>
        <pc:picChg chg="del mod topLvl modVis modCrop">
          <ac:chgData name="Kulinich Bohdan" userId="48e65c9f34e137d0" providerId="LiveId" clId="{7911E5DB-C933-FE42-84CD-4568DC445A01}" dt="2022-06-22T17:56:52.824" v="791" actId="478"/>
          <ac:picMkLst>
            <pc:docMk/>
            <pc:sldMk cId="1969411593" sldId="494"/>
            <ac:picMk id="24" creationId="{F4338DB8-31CE-34A5-E6C3-A2707463DF9F}"/>
          </ac:picMkLst>
        </pc:picChg>
        <pc:picChg chg="del mod topLvl modVis modCrop">
          <ac:chgData name="Kulinich Bohdan" userId="48e65c9f34e137d0" providerId="LiveId" clId="{7911E5DB-C933-FE42-84CD-4568DC445A01}" dt="2022-06-22T17:56:56.235" v="795" actId="478"/>
          <ac:picMkLst>
            <pc:docMk/>
            <pc:sldMk cId="1969411593" sldId="494"/>
            <ac:picMk id="25" creationId="{3BC5781E-0B6F-FA47-3E6E-5A88A6ACACE4}"/>
          </ac:picMkLst>
        </pc:picChg>
        <pc:picChg chg="del mod topLvl modVis modCrop">
          <ac:chgData name="Kulinich Bohdan" userId="48e65c9f34e137d0" providerId="LiveId" clId="{7911E5DB-C933-FE42-84CD-4568DC445A01}" dt="2022-06-22T17:55:43.147" v="789" actId="478"/>
          <ac:picMkLst>
            <pc:docMk/>
            <pc:sldMk cId="1969411593" sldId="494"/>
            <ac:picMk id="26" creationId="{3E05E475-CBD0-FFDF-FF8B-FD29D8E3849B}"/>
          </ac:picMkLst>
        </pc:picChg>
        <pc:picChg chg="del mod topLvl modVis modCrop">
          <ac:chgData name="Kulinich Bohdan" userId="48e65c9f34e137d0" providerId="LiveId" clId="{7911E5DB-C933-FE42-84CD-4568DC445A01}" dt="2022-06-22T17:55:44.924" v="790" actId="478"/>
          <ac:picMkLst>
            <pc:docMk/>
            <pc:sldMk cId="1969411593" sldId="494"/>
            <ac:picMk id="27" creationId="{1506E2CB-D4E5-E48A-D583-CB48073A0461}"/>
          </ac:picMkLst>
        </pc:picChg>
        <pc:picChg chg="mod topLvl modCrop">
          <ac:chgData name="Kulinich Bohdan" userId="48e65c9f34e137d0" providerId="LiveId" clId="{7911E5DB-C933-FE42-84CD-4568DC445A01}" dt="2022-06-22T18:02:04.112" v="831" actId="732"/>
          <ac:picMkLst>
            <pc:docMk/>
            <pc:sldMk cId="1969411593" sldId="494"/>
            <ac:picMk id="29" creationId="{D6250EFF-64DE-1E95-C941-4C6778C01CAE}"/>
          </ac:picMkLst>
        </pc:picChg>
        <pc:picChg chg="mod topLvl modVis modCrop">
          <ac:chgData name="Kulinich Bohdan" userId="48e65c9f34e137d0" providerId="LiveId" clId="{7911E5DB-C933-FE42-84CD-4568DC445A01}" dt="2022-06-22T18:04:18.562" v="841" actId="14429"/>
          <ac:picMkLst>
            <pc:docMk/>
            <pc:sldMk cId="1969411593" sldId="494"/>
            <ac:picMk id="30" creationId="{B677953F-DC52-EBED-ACC9-BFCFFCADD49A}"/>
          </ac:picMkLst>
        </pc:picChg>
        <pc:picChg chg="mod topLvl modVis modCrop">
          <ac:chgData name="Kulinich Bohdan" userId="48e65c9f34e137d0" providerId="LiveId" clId="{7911E5DB-C933-FE42-84CD-4568DC445A01}" dt="2022-06-22T18:06:46.129" v="872" actId="14429"/>
          <ac:picMkLst>
            <pc:docMk/>
            <pc:sldMk cId="1969411593" sldId="494"/>
            <ac:picMk id="31" creationId="{65C6C14C-C1A8-34F9-3AE3-EB6934C71DC6}"/>
          </ac:picMkLst>
        </pc:picChg>
        <pc:picChg chg="mod topLvl modVis modCrop">
          <ac:chgData name="Kulinich Bohdan" userId="48e65c9f34e137d0" providerId="LiveId" clId="{7911E5DB-C933-FE42-84CD-4568DC445A01}" dt="2022-06-22T18:08:16.430" v="895" actId="14429"/>
          <ac:picMkLst>
            <pc:docMk/>
            <pc:sldMk cId="1969411593" sldId="494"/>
            <ac:picMk id="32" creationId="{1C9047E1-35ED-2206-B3CD-4E0C1B66071B}"/>
          </ac:picMkLst>
        </pc:picChg>
        <pc:picChg chg="mod topLvl modCrop">
          <ac:chgData name="Kulinich Bohdan" userId="48e65c9f34e137d0" providerId="LiveId" clId="{7911E5DB-C933-FE42-84CD-4568DC445A01}" dt="2022-06-22T18:03:26.608" v="832" actId="164"/>
          <ac:picMkLst>
            <pc:docMk/>
            <pc:sldMk cId="1969411593" sldId="494"/>
            <ac:picMk id="33" creationId="{55242B87-36C8-3729-0282-7B286E5B1414}"/>
          </ac:picMkLst>
        </pc:picChg>
        <pc:picChg chg="mod topLvl modCrop">
          <ac:chgData name="Kulinich Bohdan" userId="48e65c9f34e137d0" providerId="LiveId" clId="{7911E5DB-C933-FE42-84CD-4568DC445A01}" dt="2022-06-22T18:03:26.608" v="832" actId="164"/>
          <ac:picMkLst>
            <pc:docMk/>
            <pc:sldMk cId="1969411593" sldId="494"/>
            <ac:picMk id="34" creationId="{95FBA4E3-49EF-C275-EA94-E643CA7E786C}"/>
          </ac:picMkLst>
        </pc:picChg>
        <pc:picChg chg="mod topLvl modCrop">
          <ac:chgData name="Kulinich Bohdan" userId="48e65c9f34e137d0" providerId="LiveId" clId="{7911E5DB-C933-FE42-84CD-4568DC445A01}" dt="2022-06-22T18:03:26.608" v="832" actId="164"/>
          <ac:picMkLst>
            <pc:docMk/>
            <pc:sldMk cId="1969411593" sldId="494"/>
            <ac:picMk id="35" creationId="{492D88B4-C42F-04A8-5727-D607D92B1260}"/>
          </ac:picMkLst>
        </pc:picChg>
      </pc:sldChg>
      <pc:sldChg chg="addSp modSp new del mod">
        <pc:chgData name="Kulinich Bohdan" userId="48e65c9f34e137d0" providerId="LiveId" clId="{7911E5DB-C933-FE42-84CD-4568DC445A01}" dt="2022-06-23T13:53:51.882" v="2598" actId="2696"/>
        <pc:sldMkLst>
          <pc:docMk/>
          <pc:sldMk cId="413503760" sldId="495"/>
        </pc:sldMkLst>
        <pc:cxnChg chg="add mod">
          <ac:chgData name="Kulinich Bohdan" userId="48e65c9f34e137d0" providerId="LiveId" clId="{7911E5DB-C933-FE42-84CD-4568DC445A01}" dt="2022-06-22T16:54:29.810" v="718" actId="208"/>
          <ac:cxnSpMkLst>
            <pc:docMk/>
            <pc:sldMk cId="413503760" sldId="495"/>
            <ac:cxnSpMk id="3" creationId="{8F9D9CCD-B2E7-285E-B789-366D5AD14FFF}"/>
          </ac:cxnSpMkLst>
        </pc:cxnChg>
        <pc:cxnChg chg="add mod">
          <ac:chgData name="Kulinich Bohdan" userId="48e65c9f34e137d0" providerId="LiveId" clId="{7911E5DB-C933-FE42-84CD-4568DC445A01}" dt="2022-06-22T16:53:59.502" v="714" actId="208"/>
          <ac:cxnSpMkLst>
            <pc:docMk/>
            <pc:sldMk cId="413503760" sldId="495"/>
            <ac:cxnSpMk id="4" creationId="{69655CDB-019B-1D8B-3478-8818181BB0C7}"/>
          </ac:cxnSpMkLst>
        </pc:cxnChg>
        <pc:cxnChg chg="add mod">
          <ac:chgData name="Kulinich Bohdan" userId="48e65c9f34e137d0" providerId="LiveId" clId="{7911E5DB-C933-FE42-84CD-4568DC445A01}" dt="2022-06-22T16:54:16.140" v="717" actId="208"/>
          <ac:cxnSpMkLst>
            <pc:docMk/>
            <pc:sldMk cId="413503760" sldId="495"/>
            <ac:cxnSpMk id="5" creationId="{DA57C071-08B8-65AB-A4F1-42C188E771DA}"/>
          </ac:cxnSpMkLst>
        </pc:cxnChg>
      </pc:sldChg>
      <pc:sldChg chg="addSp delSp modSp add mod addAnim delAnim modAnim">
        <pc:chgData name="Kulinich Bohdan" userId="48e65c9f34e137d0" providerId="LiveId" clId="{7911E5DB-C933-FE42-84CD-4568DC445A01}" dt="2022-06-22T20:28:02.047" v="1506" actId="14429"/>
        <pc:sldMkLst>
          <pc:docMk/>
          <pc:sldMk cId="1548093653" sldId="496"/>
        </pc:sldMkLst>
        <pc:spChg chg="add mod modVis">
          <ac:chgData name="Kulinich Bohdan" userId="48e65c9f34e137d0" providerId="LiveId" clId="{7911E5DB-C933-FE42-84CD-4568DC445A01}" dt="2022-06-22T20:24:47.387" v="1482" actId="14100"/>
          <ac:spMkLst>
            <pc:docMk/>
            <pc:sldMk cId="1548093653" sldId="496"/>
            <ac:spMk id="2" creationId="{D8B2A3C4-47B3-46DC-61C8-8A8A27BEB331}"/>
          </ac:spMkLst>
        </pc:spChg>
        <pc:spChg chg="add mod modVis">
          <ac:chgData name="Kulinich Bohdan" userId="48e65c9f34e137d0" providerId="LiveId" clId="{7911E5DB-C933-FE42-84CD-4568DC445A01}" dt="2022-06-22T20:26:34.886" v="1496" actId="14100"/>
          <ac:spMkLst>
            <pc:docMk/>
            <pc:sldMk cId="1548093653" sldId="496"/>
            <ac:spMk id="3" creationId="{0AF442AC-0713-0B4F-8C31-A0E3064C165A}"/>
          </ac:spMkLst>
        </pc:spChg>
        <pc:spChg chg="mod modVis">
          <ac:chgData name="Kulinich Bohdan" userId="48e65c9f34e137d0" providerId="LiveId" clId="{7911E5DB-C933-FE42-84CD-4568DC445A01}" dt="2022-06-22T20:28:02.047" v="1506" actId="14429"/>
          <ac:spMkLst>
            <pc:docMk/>
            <pc:sldMk cId="1548093653" sldId="496"/>
            <ac:spMk id="6" creationId="{4CD1B612-D16C-4F70-8335-78480BFE8EC8}"/>
          </ac:spMkLst>
        </pc:spChg>
        <pc:spChg chg="add del mod modVis">
          <ac:chgData name="Kulinich Bohdan" userId="48e65c9f34e137d0" providerId="LiveId" clId="{7911E5DB-C933-FE42-84CD-4568DC445A01}" dt="2022-06-22T20:28:00.864" v="1504" actId="14429"/>
          <ac:spMkLst>
            <pc:docMk/>
            <pc:sldMk cId="1548093653" sldId="496"/>
            <ac:spMk id="11" creationId="{276BE411-25C8-C3EA-738B-E5E5563A54CD}"/>
          </ac:spMkLst>
        </pc:spChg>
        <pc:spChg chg="mod modVis">
          <ac:chgData name="Kulinich Bohdan" userId="48e65c9f34e137d0" providerId="LiveId" clId="{7911E5DB-C933-FE42-84CD-4568DC445A01}" dt="2022-06-22T20:28:01.398" v="1505" actId="14429"/>
          <ac:spMkLst>
            <pc:docMk/>
            <pc:sldMk cId="1548093653" sldId="496"/>
            <ac:spMk id="12" creationId="{D262773B-E3BB-0DD5-0141-0DB67CB4C54A}"/>
          </ac:spMkLst>
        </pc:spChg>
        <pc:spChg chg="mod">
          <ac:chgData name="Kulinich Bohdan" userId="48e65c9f34e137d0" providerId="LiveId" clId="{7911E5DB-C933-FE42-84CD-4568DC445A01}" dt="2022-06-22T20:25:11.579" v="1485" actId="166"/>
          <ac:spMkLst>
            <pc:docMk/>
            <pc:sldMk cId="1548093653" sldId="496"/>
            <ac:spMk id="14" creationId="{B144B766-7A1E-4D18-87DD-CE0FF10F4A4D}"/>
          </ac:spMkLst>
        </pc:spChg>
        <pc:spChg chg="del">
          <ac:chgData name="Kulinich Bohdan" userId="48e65c9f34e137d0" providerId="LiveId" clId="{7911E5DB-C933-FE42-84CD-4568DC445A01}" dt="2022-06-22T19:53:47.244" v="1197" actId="478"/>
          <ac:spMkLst>
            <pc:docMk/>
            <pc:sldMk cId="1548093653" sldId="496"/>
            <ac:spMk id="16" creationId="{EB89B7C3-357C-0B72-1966-65FC6DAAC46C}"/>
          </ac:spMkLst>
        </pc:spChg>
        <pc:spChg chg="add mod modVis">
          <ac:chgData name="Kulinich Bohdan" userId="48e65c9f34e137d0" providerId="LiveId" clId="{7911E5DB-C933-FE42-84CD-4568DC445A01}" dt="2022-06-22T20:28:00.381" v="1503" actId="14429"/>
          <ac:spMkLst>
            <pc:docMk/>
            <pc:sldMk cId="1548093653" sldId="496"/>
            <ac:spMk id="19" creationId="{EE2FFE81-0500-DCA5-E161-EB4B5555C15F}"/>
          </ac:spMkLst>
        </pc:spChg>
        <pc:spChg chg="del">
          <ac:chgData name="Kulinich Bohdan" userId="48e65c9f34e137d0" providerId="LiveId" clId="{7911E5DB-C933-FE42-84CD-4568DC445A01}" dt="2022-06-22T19:53:47.244" v="1197" actId="478"/>
          <ac:spMkLst>
            <pc:docMk/>
            <pc:sldMk cId="1548093653" sldId="496"/>
            <ac:spMk id="20" creationId="{9F6300CF-4E41-C8D6-66BD-2EA03E185F2C}"/>
          </ac:spMkLst>
        </pc:spChg>
        <pc:spChg chg="add mod modVis">
          <ac:chgData name="Kulinich Bohdan" userId="48e65c9f34e137d0" providerId="LiveId" clId="{7911E5DB-C933-FE42-84CD-4568DC445A01}" dt="2022-06-22T20:27:59.865" v="1502" actId="14429"/>
          <ac:spMkLst>
            <pc:docMk/>
            <pc:sldMk cId="1548093653" sldId="496"/>
            <ac:spMk id="21" creationId="{FD492A14-8C6F-8B02-24BC-D8C07C5F05E0}"/>
          </ac:spMkLst>
        </pc:spChg>
        <pc:spChg chg="add mod">
          <ac:chgData name="Kulinich Bohdan" userId="48e65c9f34e137d0" providerId="LiveId" clId="{7911E5DB-C933-FE42-84CD-4568DC445A01}" dt="2022-06-22T20:26:07.452" v="1492" actId="14100"/>
          <ac:spMkLst>
            <pc:docMk/>
            <pc:sldMk cId="1548093653" sldId="496"/>
            <ac:spMk id="26" creationId="{7A8781CB-DA3E-8DD8-43A9-68BC389D50DB}"/>
          </ac:spMkLst>
        </pc:spChg>
        <pc:spChg chg="add mod">
          <ac:chgData name="Kulinich Bohdan" userId="48e65c9f34e137d0" providerId="LiveId" clId="{7911E5DB-C933-FE42-84CD-4568DC445A01}" dt="2022-06-22T20:26:03.585" v="1491" actId="14100"/>
          <ac:spMkLst>
            <pc:docMk/>
            <pc:sldMk cId="1548093653" sldId="496"/>
            <ac:spMk id="27" creationId="{4A8E6A0C-D094-71D1-DCA5-96F913FF8A73}"/>
          </ac:spMkLst>
        </pc:spChg>
        <pc:spChg chg="add mod">
          <ac:chgData name="Kulinich Bohdan" userId="48e65c9f34e137d0" providerId="LiveId" clId="{7911E5DB-C933-FE42-84CD-4568DC445A01}" dt="2022-06-22T20:26:13.250" v="1494" actId="14100"/>
          <ac:spMkLst>
            <pc:docMk/>
            <pc:sldMk cId="1548093653" sldId="496"/>
            <ac:spMk id="28" creationId="{3CB815F4-6F87-825B-D67C-F5BCE9CD13B7}"/>
          </ac:spMkLst>
        </pc:spChg>
        <pc:spChg chg="add mod">
          <ac:chgData name="Kulinich Bohdan" userId="48e65c9f34e137d0" providerId="LiveId" clId="{7911E5DB-C933-FE42-84CD-4568DC445A01}" dt="2022-06-22T20:26:10.351" v="1493" actId="14100"/>
          <ac:spMkLst>
            <pc:docMk/>
            <pc:sldMk cId="1548093653" sldId="496"/>
            <ac:spMk id="29" creationId="{8CB45802-B59F-27B3-8E08-3A525BF27B12}"/>
          </ac:spMkLst>
        </pc:spChg>
        <pc:spChg chg="add mod">
          <ac:chgData name="Kulinich Bohdan" userId="48e65c9f34e137d0" providerId="LiveId" clId="{7911E5DB-C933-FE42-84CD-4568DC445A01}" dt="2022-06-22T20:22:54.403" v="1457" actId="1076"/>
          <ac:spMkLst>
            <pc:docMk/>
            <pc:sldMk cId="1548093653" sldId="496"/>
            <ac:spMk id="30" creationId="{4907C213-4229-F641-56E3-1ECA56AA1EB7}"/>
          </ac:spMkLst>
        </pc:spChg>
        <pc:spChg chg="add mod">
          <ac:chgData name="Kulinich Bohdan" userId="48e65c9f34e137d0" providerId="LiveId" clId="{7911E5DB-C933-FE42-84CD-4568DC445A01}" dt="2022-06-22T20:23:18.038" v="1463" actId="1076"/>
          <ac:spMkLst>
            <pc:docMk/>
            <pc:sldMk cId="1548093653" sldId="496"/>
            <ac:spMk id="31" creationId="{EFD742EB-B4C0-BB88-798A-08E5609E9772}"/>
          </ac:spMkLst>
        </pc:spChg>
        <pc:grpChg chg="mod">
          <ac:chgData name="Kulinich Bohdan" userId="48e65c9f34e137d0" providerId="LiveId" clId="{7911E5DB-C933-FE42-84CD-4568DC445A01}" dt="2022-06-22T20:25:11.579" v="1485" actId="166"/>
          <ac:grpSpMkLst>
            <pc:docMk/>
            <pc:sldMk cId="1548093653" sldId="496"/>
            <ac:grpSpMk id="13" creationId="{C0990F5B-3788-EA5F-949C-B7ED00650629}"/>
          </ac:grpSpMkLst>
        </pc:grpChg>
        <pc:grpChg chg="add del mod">
          <ac:chgData name="Kulinich Bohdan" userId="48e65c9f34e137d0" providerId="LiveId" clId="{7911E5DB-C933-FE42-84CD-4568DC445A01}" dt="2022-06-22T20:05:22.822" v="1230" actId="165"/>
          <ac:grpSpMkLst>
            <pc:docMk/>
            <pc:sldMk cId="1548093653" sldId="496"/>
            <ac:grpSpMk id="22" creationId="{FB103D02-8063-2039-052A-CCDA3AF55FC8}"/>
          </ac:grpSpMkLst>
        </pc:grpChg>
        <pc:picChg chg="mod">
          <ac:chgData name="Kulinich Bohdan" userId="48e65c9f34e137d0" providerId="LiveId" clId="{7911E5DB-C933-FE42-84CD-4568DC445A01}" dt="2022-06-22T20:25:11.579" v="1485" actId="166"/>
          <ac:picMkLst>
            <pc:docMk/>
            <pc:sldMk cId="1548093653" sldId="496"/>
            <ac:picMk id="5" creationId="{524138EE-281B-4901-B6AB-6050313E102D}"/>
          </ac:picMkLst>
        </pc:picChg>
        <pc:picChg chg="mod modVis">
          <ac:chgData name="Kulinich Bohdan" userId="48e65c9f34e137d0" providerId="LiveId" clId="{7911E5DB-C933-FE42-84CD-4568DC445A01}" dt="2022-06-22T20:24:47.387" v="1482" actId="14100"/>
          <ac:picMkLst>
            <pc:docMk/>
            <pc:sldMk cId="1548093653" sldId="496"/>
            <ac:picMk id="15" creationId="{E708C392-1461-46A4-8FEC-1BB1D6A1031E}"/>
          </ac:picMkLst>
        </pc:picChg>
        <pc:picChg chg="mod topLvl modCrop">
          <ac:chgData name="Kulinich Bohdan" userId="48e65c9f34e137d0" providerId="LiveId" clId="{7911E5DB-C933-FE42-84CD-4568DC445A01}" dt="2022-06-22T20:10:04.996" v="1238" actId="1076"/>
          <ac:picMkLst>
            <pc:docMk/>
            <pc:sldMk cId="1548093653" sldId="496"/>
            <ac:picMk id="23" creationId="{5B7F8C3A-94BE-9667-6425-C72B8062BC41}"/>
          </ac:picMkLst>
        </pc:picChg>
        <pc:picChg chg="mod topLvl modCrop">
          <ac:chgData name="Kulinich Bohdan" userId="48e65c9f34e137d0" providerId="LiveId" clId="{7911E5DB-C933-FE42-84CD-4568DC445A01}" dt="2022-06-22T20:05:46.242" v="1232" actId="732"/>
          <ac:picMkLst>
            <pc:docMk/>
            <pc:sldMk cId="1548093653" sldId="496"/>
            <ac:picMk id="24" creationId="{0CAC9DC7-25C9-06D9-2FB6-527C43475FD6}"/>
          </ac:picMkLst>
        </pc:picChg>
        <pc:picChg chg="mod topLvl modVis modCrop">
          <ac:chgData name="Kulinich Bohdan" userId="48e65c9f34e137d0" providerId="LiveId" clId="{7911E5DB-C933-FE42-84CD-4568DC445A01}" dt="2022-06-22T20:11:50.993" v="1272" actId="14429"/>
          <ac:picMkLst>
            <pc:docMk/>
            <pc:sldMk cId="1548093653" sldId="496"/>
            <ac:picMk id="25" creationId="{F4B8B1F2-5A50-909B-288E-C126CE6D5C91}"/>
          </ac:picMkLst>
        </pc:picChg>
      </pc:sldChg>
      <pc:sldChg chg="addSp delSp modSp new del mod">
        <pc:chgData name="Kulinich Bohdan" userId="48e65c9f34e137d0" providerId="LiveId" clId="{7911E5DB-C933-FE42-84CD-4568DC445A01}" dt="2022-06-22T18:58:50.676" v="1112" actId="2696"/>
        <pc:sldMkLst>
          <pc:docMk/>
          <pc:sldMk cId="2945571891" sldId="496"/>
        </pc:sldMkLst>
        <pc:grpChg chg="add del mod">
          <ac:chgData name="Kulinich Bohdan" userId="48e65c9f34e137d0" providerId="LiveId" clId="{7911E5DB-C933-FE42-84CD-4568DC445A01}" dt="2022-06-22T17:57:11.273" v="798" actId="165"/>
          <ac:grpSpMkLst>
            <pc:docMk/>
            <pc:sldMk cId="2945571891" sldId="496"/>
            <ac:grpSpMk id="16" creationId="{3CA326EE-9E38-F682-ACC7-909BDC02B752}"/>
          </ac:grpSpMkLst>
        </pc:grpChg>
        <pc:grpChg chg="add mod">
          <ac:chgData name="Kulinich Bohdan" userId="48e65c9f34e137d0" providerId="LiveId" clId="{7911E5DB-C933-FE42-84CD-4568DC445A01}" dt="2022-06-22T17:58:33.758" v="806" actId="164"/>
          <ac:grpSpMkLst>
            <pc:docMk/>
            <pc:sldMk cId="2945571891" sldId="496"/>
            <ac:grpSpMk id="23" creationId="{ADEDDB48-2476-E4CA-4CE4-BE3583FD3099}"/>
          </ac:grpSpMkLst>
        </pc:grpChg>
        <pc:picChg chg="add mod topLvl">
          <ac:chgData name="Kulinich Bohdan" userId="48e65c9f34e137d0" providerId="LiveId" clId="{7911E5DB-C933-FE42-84CD-4568DC445A01}" dt="2022-06-22T17:58:33.758" v="806" actId="164"/>
          <ac:picMkLst>
            <pc:docMk/>
            <pc:sldMk cId="2945571891" sldId="496"/>
            <ac:picMk id="3" creationId="{B6F1B0D6-0EB0-43E3-0204-A71DF4DECDAA}"/>
          </ac:picMkLst>
        </pc:picChg>
        <pc:picChg chg="add mod topLvl">
          <ac:chgData name="Kulinich Bohdan" userId="48e65c9f34e137d0" providerId="LiveId" clId="{7911E5DB-C933-FE42-84CD-4568DC445A01}" dt="2022-06-22T17:58:33.758" v="806" actId="164"/>
          <ac:picMkLst>
            <pc:docMk/>
            <pc:sldMk cId="2945571891" sldId="496"/>
            <ac:picMk id="5" creationId="{C3CEFEBD-12B4-01EB-841D-E51569130ADA}"/>
          </ac:picMkLst>
        </pc:picChg>
        <pc:picChg chg="add mod topLvl">
          <ac:chgData name="Kulinich Bohdan" userId="48e65c9f34e137d0" providerId="LiveId" clId="{7911E5DB-C933-FE42-84CD-4568DC445A01}" dt="2022-06-22T17:58:33.758" v="806" actId="164"/>
          <ac:picMkLst>
            <pc:docMk/>
            <pc:sldMk cId="2945571891" sldId="496"/>
            <ac:picMk id="7" creationId="{31381172-828E-12E1-6C04-5338C9B39B32}"/>
          </ac:picMkLst>
        </pc:picChg>
        <pc:picChg chg="add mod topLvl">
          <ac:chgData name="Kulinich Bohdan" userId="48e65c9f34e137d0" providerId="LiveId" clId="{7911E5DB-C933-FE42-84CD-4568DC445A01}" dt="2022-06-22T17:58:33.758" v="806" actId="164"/>
          <ac:picMkLst>
            <pc:docMk/>
            <pc:sldMk cId="2945571891" sldId="496"/>
            <ac:picMk id="9" creationId="{C9EB4E33-01D6-7B93-D7FA-EEFC5DA2BE6C}"/>
          </ac:picMkLst>
        </pc:picChg>
        <pc:picChg chg="add mod topLvl">
          <ac:chgData name="Kulinich Bohdan" userId="48e65c9f34e137d0" providerId="LiveId" clId="{7911E5DB-C933-FE42-84CD-4568DC445A01}" dt="2022-06-22T17:58:33.758" v="806" actId="164"/>
          <ac:picMkLst>
            <pc:docMk/>
            <pc:sldMk cId="2945571891" sldId="496"/>
            <ac:picMk id="11" creationId="{9DE1DF07-1A94-F070-B5EE-F51C588B5657}"/>
          </ac:picMkLst>
        </pc:picChg>
        <pc:picChg chg="add del mod topLvl">
          <ac:chgData name="Kulinich Bohdan" userId="48e65c9f34e137d0" providerId="LiveId" clId="{7911E5DB-C933-FE42-84CD-4568DC445A01}" dt="2022-06-22T17:57:15.427" v="800" actId="478"/>
          <ac:picMkLst>
            <pc:docMk/>
            <pc:sldMk cId="2945571891" sldId="496"/>
            <ac:picMk id="13" creationId="{6F04E679-D9A8-287B-B4C0-3D6C632DADF0}"/>
          </ac:picMkLst>
        </pc:picChg>
        <pc:picChg chg="add del mod topLvl">
          <ac:chgData name="Kulinich Bohdan" userId="48e65c9f34e137d0" providerId="LiveId" clId="{7911E5DB-C933-FE42-84CD-4568DC445A01}" dt="2022-06-22T17:57:13.591" v="799" actId="478"/>
          <ac:picMkLst>
            <pc:docMk/>
            <pc:sldMk cId="2945571891" sldId="496"/>
            <ac:picMk id="15" creationId="{0335B5DC-052F-B98D-F241-611F8404B327}"/>
          </ac:picMkLst>
        </pc:picChg>
        <pc:picChg chg="add del mod">
          <ac:chgData name="Kulinich Bohdan" userId="48e65c9f34e137d0" providerId="LiveId" clId="{7911E5DB-C933-FE42-84CD-4568DC445A01}" dt="2022-06-22T17:57:25.063" v="802" actId="931"/>
          <ac:picMkLst>
            <pc:docMk/>
            <pc:sldMk cId="2945571891" sldId="496"/>
            <ac:picMk id="18" creationId="{FE5C8EDC-3BBD-BA79-AF19-6D619D860346}"/>
          </ac:picMkLst>
        </pc:picChg>
        <pc:picChg chg="add mod">
          <ac:chgData name="Kulinich Bohdan" userId="48e65c9f34e137d0" providerId="LiveId" clId="{7911E5DB-C933-FE42-84CD-4568DC445A01}" dt="2022-06-22T17:58:33.758" v="806" actId="164"/>
          <ac:picMkLst>
            <pc:docMk/>
            <pc:sldMk cId="2945571891" sldId="496"/>
            <ac:picMk id="20" creationId="{1C14BB1D-C9F7-FD09-566B-F56A580DBC96}"/>
          </ac:picMkLst>
        </pc:picChg>
        <pc:picChg chg="add mod">
          <ac:chgData name="Kulinich Bohdan" userId="48e65c9f34e137d0" providerId="LiveId" clId="{7911E5DB-C933-FE42-84CD-4568DC445A01}" dt="2022-06-22T17:58:33.758" v="806" actId="164"/>
          <ac:picMkLst>
            <pc:docMk/>
            <pc:sldMk cId="2945571891" sldId="496"/>
            <ac:picMk id="22" creationId="{63F0AAA5-3AA0-BE96-144F-36B33DAB4FC5}"/>
          </ac:picMkLst>
        </pc:picChg>
      </pc:sldChg>
      <pc:sldChg chg="addSp modSp new del mod">
        <pc:chgData name="Kulinich Bohdan" userId="48e65c9f34e137d0" providerId="LiveId" clId="{7911E5DB-C933-FE42-84CD-4568DC445A01}" dt="2022-06-23T10:31:28.973" v="2021" actId="2696"/>
        <pc:sldMkLst>
          <pc:docMk/>
          <pc:sldMk cId="3521497627" sldId="497"/>
        </pc:sldMkLst>
        <pc:grpChg chg="add mod">
          <ac:chgData name="Kulinich Bohdan" userId="48e65c9f34e137d0" providerId="LiveId" clId="{7911E5DB-C933-FE42-84CD-4568DC445A01}" dt="2022-06-22T20:04:50.747" v="1220" actId="164"/>
          <ac:grpSpMkLst>
            <pc:docMk/>
            <pc:sldMk cId="3521497627" sldId="497"/>
            <ac:grpSpMk id="8" creationId="{3298F8CE-CB63-383A-FD48-E38D187C01A0}"/>
          </ac:grpSpMkLst>
        </pc:grpChg>
        <pc:picChg chg="add mod">
          <ac:chgData name="Kulinich Bohdan" userId="48e65c9f34e137d0" providerId="LiveId" clId="{7911E5DB-C933-FE42-84CD-4568DC445A01}" dt="2022-06-22T20:04:50.747" v="1220" actId="164"/>
          <ac:picMkLst>
            <pc:docMk/>
            <pc:sldMk cId="3521497627" sldId="497"/>
            <ac:picMk id="3" creationId="{3486FB8F-21B9-25CB-DE87-F4387075D451}"/>
          </ac:picMkLst>
        </pc:picChg>
        <pc:picChg chg="add mod">
          <ac:chgData name="Kulinich Bohdan" userId="48e65c9f34e137d0" providerId="LiveId" clId="{7911E5DB-C933-FE42-84CD-4568DC445A01}" dt="2022-06-22T20:04:50.747" v="1220" actId="164"/>
          <ac:picMkLst>
            <pc:docMk/>
            <pc:sldMk cId="3521497627" sldId="497"/>
            <ac:picMk id="5" creationId="{D5065D6C-0B9E-E138-CE7B-D3E3B9D0AF20}"/>
          </ac:picMkLst>
        </pc:picChg>
        <pc:picChg chg="add mod">
          <ac:chgData name="Kulinich Bohdan" userId="48e65c9f34e137d0" providerId="LiveId" clId="{7911E5DB-C933-FE42-84CD-4568DC445A01}" dt="2022-06-22T20:04:50.747" v="1220" actId="164"/>
          <ac:picMkLst>
            <pc:docMk/>
            <pc:sldMk cId="3521497627" sldId="497"/>
            <ac:picMk id="7" creationId="{D71FDA34-68FD-1452-EA61-48120AC48140}"/>
          </ac:picMkLst>
        </pc:picChg>
      </pc:sldChg>
      <pc:sldChg chg="addSp delSp modSp add mod delAnim modAnim">
        <pc:chgData name="Kulinich Bohdan" userId="48e65c9f34e137d0" providerId="LiveId" clId="{7911E5DB-C933-FE42-84CD-4568DC445A01}" dt="2022-06-23T14:02:42.945" v="2642" actId="1076"/>
        <pc:sldMkLst>
          <pc:docMk/>
          <pc:sldMk cId="2501493350" sldId="498"/>
        </pc:sldMkLst>
        <pc:spChg chg="mod">
          <ac:chgData name="Kulinich Bohdan" userId="48e65c9f34e137d0" providerId="LiveId" clId="{7911E5DB-C933-FE42-84CD-4568DC445A01}" dt="2022-06-23T14:00:10.718" v="2631" actId="14100"/>
          <ac:spMkLst>
            <pc:docMk/>
            <pc:sldMk cId="2501493350" sldId="498"/>
            <ac:spMk id="6" creationId="{4CD1B612-D16C-4F70-8335-78480BFE8EC8}"/>
          </ac:spMkLst>
        </pc:spChg>
        <pc:spChg chg="mod">
          <ac:chgData name="Kulinich Bohdan" userId="48e65c9f34e137d0" providerId="LiveId" clId="{7911E5DB-C933-FE42-84CD-4568DC445A01}" dt="2022-06-23T14:02:39.413" v="2641" actId="14100"/>
          <ac:spMkLst>
            <pc:docMk/>
            <pc:sldMk cId="2501493350" sldId="498"/>
            <ac:spMk id="11" creationId="{07F3E677-04DA-ED76-A54A-BE3AECED4893}"/>
          </ac:spMkLst>
        </pc:spChg>
        <pc:spChg chg="mod">
          <ac:chgData name="Kulinich Bohdan" userId="48e65c9f34e137d0" providerId="LiveId" clId="{7911E5DB-C933-FE42-84CD-4568DC445A01}" dt="2022-06-23T14:00:08.493" v="2630" actId="1076"/>
          <ac:spMkLst>
            <pc:docMk/>
            <pc:sldMk cId="2501493350" sldId="498"/>
            <ac:spMk id="12" creationId="{D262773B-E3BB-0DD5-0141-0DB67CB4C54A}"/>
          </ac:spMkLst>
        </pc:spChg>
        <pc:spChg chg="mod">
          <ac:chgData name="Kulinich Bohdan" userId="48e65c9f34e137d0" providerId="LiveId" clId="{7911E5DB-C933-FE42-84CD-4568DC445A01}" dt="2022-06-23T08:13:54.942" v="1508" actId="20577"/>
          <ac:spMkLst>
            <pc:docMk/>
            <pc:sldMk cId="2501493350" sldId="498"/>
            <ac:spMk id="14" creationId="{B144B766-7A1E-4D18-87DD-CE0FF10F4A4D}"/>
          </ac:spMkLst>
        </pc:spChg>
        <pc:spChg chg="mod">
          <ac:chgData name="Kulinich Bohdan" userId="48e65c9f34e137d0" providerId="LiveId" clId="{7911E5DB-C933-FE42-84CD-4568DC445A01}" dt="2022-06-23T14:02:42.945" v="2642" actId="1076"/>
          <ac:spMkLst>
            <pc:docMk/>
            <pc:sldMk cId="2501493350" sldId="498"/>
            <ac:spMk id="16" creationId="{B9D29094-90E0-7A41-F23F-FE24896A9B0B}"/>
          </ac:spMkLst>
        </pc:spChg>
        <pc:spChg chg="del">
          <ac:chgData name="Kulinich Bohdan" userId="48e65c9f34e137d0" providerId="LiveId" clId="{7911E5DB-C933-FE42-84CD-4568DC445A01}" dt="2022-06-23T08:14:01.526" v="1514" actId="478"/>
          <ac:spMkLst>
            <pc:docMk/>
            <pc:sldMk cId="2501493350" sldId="498"/>
            <ac:spMk id="19" creationId="{BA88B6E9-6841-D0A7-3C62-35C78A809286}"/>
          </ac:spMkLst>
        </pc:spChg>
        <pc:spChg chg="del mod">
          <ac:chgData name="Kulinich Bohdan" userId="48e65c9f34e137d0" providerId="LiveId" clId="{7911E5DB-C933-FE42-84CD-4568DC445A01}" dt="2022-06-23T09:21:54.580" v="1596" actId="478"/>
          <ac:spMkLst>
            <pc:docMk/>
            <pc:sldMk cId="2501493350" sldId="498"/>
            <ac:spMk id="20" creationId="{39E287C7-F626-F961-44BA-9F21814330CF}"/>
          </ac:spMkLst>
        </pc:spChg>
        <pc:spChg chg="del mod">
          <ac:chgData name="Kulinich Bohdan" userId="48e65c9f34e137d0" providerId="LiveId" clId="{7911E5DB-C933-FE42-84CD-4568DC445A01}" dt="2022-06-23T09:21:54.580" v="1596" actId="478"/>
          <ac:spMkLst>
            <pc:docMk/>
            <pc:sldMk cId="2501493350" sldId="498"/>
            <ac:spMk id="21" creationId="{4BDBD267-BE74-E680-5314-9AF67A0B0E4B}"/>
          </ac:spMkLst>
        </pc:spChg>
        <pc:spChg chg="del">
          <ac:chgData name="Kulinich Bohdan" userId="48e65c9f34e137d0" providerId="LiveId" clId="{7911E5DB-C933-FE42-84CD-4568DC445A01}" dt="2022-06-23T08:14:00.890" v="1513" actId="478"/>
          <ac:spMkLst>
            <pc:docMk/>
            <pc:sldMk cId="2501493350" sldId="498"/>
            <ac:spMk id="22" creationId="{7AE062EE-8E93-F9D2-0D04-64A6BBC99CA8}"/>
          </ac:spMkLst>
        </pc:spChg>
        <pc:spChg chg="del">
          <ac:chgData name="Kulinich Bohdan" userId="48e65c9f34e137d0" providerId="LiveId" clId="{7911E5DB-C933-FE42-84CD-4568DC445A01}" dt="2022-06-23T08:14:00.256" v="1512" actId="478"/>
          <ac:spMkLst>
            <pc:docMk/>
            <pc:sldMk cId="2501493350" sldId="498"/>
            <ac:spMk id="23" creationId="{7CD7447F-20EF-6AC6-8323-CA337F1943E9}"/>
          </ac:spMkLst>
        </pc:spChg>
        <pc:spChg chg="del">
          <ac:chgData name="Kulinich Bohdan" userId="48e65c9f34e137d0" providerId="LiveId" clId="{7911E5DB-C933-FE42-84CD-4568DC445A01}" dt="2022-06-23T08:13:57.111" v="1509" actId="478"/>
          <ac:spMkLst>
            <pc:docMk/>
            <pc:sldMk cId="2501493350" sldId="498"/>
            <ac:spMk id="24" creationId="{E1AA8AE9-114C-2692-EC7E-F808A41B62F4}"/>
          </ac:spMkLst>
        </pc:spChg>
        <pc:spChg chg="del">
          <ac:chgData name="Kulinich Bohdan" userId="48e65c9f34e137d0" providerId="LiveId" clId="{7911E5DB-C933-FE42-84CD-4568DC445A01}" dt="2022-06-23T08:13:59.630" v="1511" actId="478"/>
          <ac:spMkLst>
            <pc:docMk/>
            <pc:sldMk cId="2501493350" sldId="498"/>
            <ac:spMk id="25" creationId="{33AA0F08-63EA-2CB6-6625-9FED01357D21}"/>
          </ac:spMkLst>
        </pc:spChg>
        <pc:spChg chg="del">
          <ac:chgData name="Kulinich Bohdan" userId="48e65c9f34e137d0" providerId="LiveId" clId="{7911E5DB-C933-FE42-84CD-4568DC445A01}" dt="2022-06-23T08:13:59.171" v="1510" actId="478"/>
          <ac:spMkLst>
            <pc:docMk/>
            <pc:sldMk cId="2501493350" sldId="498"/>
            <ac:spMk id="26" creationId="{51DFC79D-B56C-34C0-2CDA-901203BD2767}"/>
          </ac:spMkLst>
        </pc:spChg>
        <pc:spChg chg="add mod">
          <ac:chgData name="Kulinich Bohdan" userId="48e65c9f34e137d0" providerId="LiveId" clId="{7911E5DB-C933-FE42-84CD-4568DC445A01}" dt="2022-06-23T14:02:42.945" v="2642" actId="1076"/>
          <ac:spMkLst>
            <pc:docMk/>
            <pc:sldMk cId="2501493350" sldId="498"/>
            <ac:spMk id="27" creationId="{00BCEF8F-4A40-320A-3FF6-803B5D925C34}"/>
          </ac:spMkLst>
        </pc:spChg>
        <pc:spChg chg="add mod">
          <ac:chgData name="Kulinich Bohdan" userId="48e65c9f34e137d0" providerId="LiveId" clId="{7911E5DB-C933-FE42-84CD-4568DC445A01}" dt="2022-06-23T13:59:15.574" v="2624" actId="20577"/>
          <ac:spMkLst>
            <pc:docMk/>
            <pc:sldMk cId="2501493350" sldId="498"/>
            <ac:spMk id="28" creationId="{07201EBE-331A-174E-8AE5-5DDFF20B8A2F}"/>
          </ac:spMkLst>
        </pc:spChg>
        <pc:spChg chg="add mod">
          <ac:chgData name="Kulinich Bohdan" userId="48e65c9f34e137d0" providerId="LiveId" clId="{7911E5DB-C933-FE42-84CD-4568DC445A01}" dt="2022-06-23T14:00:47.785" v="2635" actId="20577"/>
          <ac:spMkLst>
            <pc:docMk/>
            <pc:sldMk cId="2501493350" sldId="498"/>
            <ac:spMk id="29" creationId="{C8838BBA-C7B9-A90C-78E7-D238C289E888}"/>
          </ac:spMkLst>
        </pc:spChg>
      </pc:sldChg>
      <pc:sldChg chg="modSp add mod modAnim">
        <pc:chgData name="Kulinich Bohdan" userId="48e65c9f34e137d0" providerId="LiveId" clId="{7911E5DB-C933-FE42-84CD-4568DC445A01}" dt="2022-07-01T10:53:30.033" v="2801"/>
        <pc:sldMkLst>
          <pc:docMk/>
          <pc:sldMk cId="2623689705" sldId="499"/>
        </pc:sldMkLst>
        <pc:spChg chg="mod">
          <ac:chgData name="Kulinich Bohdan" userId="48e65c9f34e137d0" providerId="LiveId" clId="{7911E5DB-C933-FE42-84CD-4568DC445A01}" dt="2022-06-23T09:50:22.507" v="1761" actId="1036"/>
          <ac:spMkLst>
            <pc:docMk/>
            <pc:sldMk cId="2623689705" sldId="499"/>
            <ac:spMk id="6" creationId="{4CD1B612-D16C-4F70-8335-78480BFE8EC8}"/>
          </ac:spMkLst>
        </pc:spChg>
        <pc:spChg chg="mod">
          <ac:chgData name="Kulinich Bohdan" userId="48e65c9f34e137d0" providerId="LiveId" clId="{7911E5DB-C933-FE42-84CD-4568DC445A01}" dt="2022-06-23T09:50:22.507" v="1761" actId="1036"/>
          <ac:spMkLst>
            <pc:docMk/>
            <pc:sldMk cId="2623689705" sldId="499"/>
            <ac:spMk id="11" creationId="{07F3E677-04DA-ED76-A54A-BE3AECED4893}"/>
          </ac:spMkLst>
        </pc:spChg>
        <pc:spChg chg="mod">
          <ac:chgData name="Kulinich Bohdan" userId="48e65c9f34e137d0" providerId="LiveId" clId="{7911E5DB-C933-FE42-84CD-4568DC445A01}" dt="2022-06-23T09:50:22.507" v="1761" actId="1036"/>
          <ac:spMkLst>
            <pc:docMk/>
            <pc:sldMk cId="2623689705" sldId="499"/>
            <ac:spMk id="12" creationId="{D262773B-E3BB-0DD5-0141-0DB67CB4C54A}"/>
          </ac:spMkLst>
        </pc:spChg>
        <pc:spChg chg="mod">
          <ac:chgData name="Kulinich Bohdan" userId="48e65c9f34e137d0" providerId="LiveId" clId="{7911E5DB-C933-FE42-84CD-4568DC445A01}" dt="2022-06-23T09:42:48.949" v="1625" actId="20577"/>
          <ac:spMkLst>
            <pc:docMk/>
            <pc:sldMk cId="2623689705" sldId="499"/>
            <ac:spMk id="14" creationId="{B144B766-7A1E-4D18-87DD-CE0FF10F4A4D}"/>
          </ac:spMkLst>
        </pc:spChg>
        <pc:spChg chg="mod">
          <ac:chgData name="Kulinich Bohdan" userId="48e65c9f34e137d0" providerId="LiveId" clId="{7911E5DB-C933-FE42-84CD-4568DC445A01}" dt="2022-06-23T09:50:22.507" v="1761" actId="1036"/>
          <ac:spMkLst>
            <pc:docMk/>
            <pc:sldMk cId="2623689705" sldId="499"/>
            <ac:spMk id="16" creationId="{B9D29094-90E0-7A41-F23F-FE24896A9B0B}"/>
          </ac:spMkLst>
        </pc:spChg>
      </pc:sldChg>
      <pc:sldChg chg="modSp add mod">
        <pc:chgData name="Kulinich Bohdan" userId="48e65c9f34e137d0" providerId="LiveId" clId="{7911E5DB-C933-FE42-84CD-4568DC445A01}" dt="2022-06-23T10:27:42.627" v="2020" actId="20577"/>
        <pc:sldMkLst>
          <pc:docMk/>
          <pc:sldMk cId="3688917071" sldId="500"/>
        </pc:sldMkLst>
        <pc:spChg chg="mod">
          <ac:chgData name="Kulinich Bohdan" userId="48e65c9f34e137d0" providerId="LiveId" clId="{7911E5DB-C933-FE42-84CD-4568DC445A01}" dt="2022-06-23T10:26:13.987" v="2019" actId="1036"/>
          <ac:spMkLst>
            <pc:docMk/>
            <pc:sldMk cId="3688917071" sldId="500"/>
            <ac:spMk id="6" creationId="{4CD1B612-D16C-4F70-8335-78480BFE8EC8}"/>
          </ac:spMkLst>
        </pc:spChg>
        <pc:spChg chg="mod">
          <ac:chgData name="Kulinich Bohdan" userId="48e65c9f34e137d0" providerId="LiveId" clId="{7911E5DB-C933-FE42-84CD-4568DC445A01}" dt="2022-06-23T10:27:42.627" v="2020" actId="20577"/>
          <ac:spMkLst>
            <pc:docMk/>
            <pc:sldMk cId="3688917071" sldId="500"/>
            <ac:spMk id="11" creationId="{07F3E677-04DA-ED76-A54A-BE3AECED4893}"/>
          </ac:spMkLst>
        </pc:spChg>
        <pc:spChg chg="mod">
          <ac:chgData name="Kulinich Bohdan" userId="48e65c9f34e137d0" providerId="LiveId" clId="{7911E5DB-C933-FE42-84CD-4568DC445A01}" dt="2022-06-23T10:26:13.987" v="2019" actId="1036"/>
          <ac:spMkLst>
            <pc:docMk/>
            <pc:sldMk cId="3688917071" sldId="500"/>
            <ac:spMk id="12" creationId="{D262773B-E3BB-0DD5-0141-0DB67CB4C54A}"/>
          </ac:spMkLst>
        </pc:spChg>
        <pc:spChg chg="mod">
          <ac:chgData name="Kulinich Bohdan" userId="48e65c9f34e137d0" providerId="LiveId" clId="{7911E5DB-C933-FE42-84CD-4568DC445A01}" dt="2022-06-23T09:51:20.264" v="1793" actId="20577"/>
          <ac:spMkLst>
            <pc:docMk/>
            <pc:sldMk cId="3688917071" sldId="500"/>
            <ac:spMk id="14" creationId="{B144B766-7A1E-4D18-87DD-CE0FF10F4A4D}"/>
          </ac:spMkLst>
        </pc:spChg>
        <pc:spChg chg="mod">
          <ac:chgData name="Kulinich Bohdan" userId="48e65c9f34e137d0" providerId="LiveId" clId="{7911E5DB-C933-FE42-84CD-4568DC445A01}" dt="2022-06-23T10:26:13.987" v="2019" actId="1036"/>
          <ac:spMkLst>
            <pc:docMk/>
            <pc:sldMk cId="3688917071" sldId="500"/>
            <ac:spMk id="16" creationId="{B9D29094-90E0-7A41-F23F-FE24896A9B0B}"/>
          </ac:spMkLst>
        </pc:spChg>
      </pc:sldChg>
      <pc:sldChg chg="addSp delSp modSp add mod delAnim modAnim">
        <pc:chgData name="Kulinich Bohdan" userId="48e65c9f34e137d0" providerId="LiveId" clId="{7911E5DB-C933-FE42-84CD-4568DC445A01}" dt="2022-06-23T13:28:03.611" v="2578" actId="1036"/>
        <pc:sldMkLst>
          <pc:docMk/>
          <pc:sldMk cId="2658298240" sldId="501"/>
        </pc:sldMkLst>
        <pc:spChg chg="mod">
          <ac:chgData name="Kulinich Bohdan" userId="48e65c9f34e137d0" providerId="LiveId" clId="{7911E5DB-C933-FE42-84CD-4568DC445A01}" dt="2022-06-23T13:27:29.560" v="2551" actId="14100"/>
          <ac:spMkLst>
            <pc:docMk/>
            <pc:sldMk cId="2658298240" sldId="501"/>
            <ac:spMk id="6" creationId="{4CD1B612-D16C-4F70-8335-78480BFE8EC8}"/>
          </ac:spMkLst>
        </pc:spChg>
        <pc:spChg chg="del">
          <ac:chgData name="Kulinich Bohdan" userId="48e65c9f34e137d0" providerId="LiveId" clId="{7911E5DB-C933-FE42-84CD-4568DC445A01}" dt="2022-06-23T10:32:15.178" v="2024" actId="478"/>
          <ac:spMkLst>
            <pc:docMk/>
            <pc:sldMk cId="2658298240" sldId="501"/>
            <ac:spMk id="11" creationId="{07F3E677-04DA-ED76-A54A-BE3AECED4893}"/>
          </ac:spMkLst>
        </pc:spChg>
        <pc:spChg chg="del">
          <ac:chgData name="Kulinich Bohdan" userId="48e65c9f34e137d0" providerId="LiveId" clId="{7911E5DB-C933-FE42-84CD-4568DC445A01}" dt="2022-06-23T10:32:15.178" v="2024" actId="478"/>
          <ac:spMkLst>
            <pc:docMk/>
            <pc:sldMk cId="2658298240" sldId="501"/>
            <ac:spMk id="12" creationId="{D262773B-E3BB-0DD5-0141-0DB67CB4C54A}"/>
          </ac:spMkLst>
        </pc:spChg>
        <pc:spChg chg="mod">
          <ac:chgData name="Kulinich Bohdan" userId="48e65c9f34e137d0" providerId="LiveId" clId="{7911E5DB-C933-FE42-84CD-4568DC445A01}" dt="2022-06-23T10:32:19.696" v="2026" actId="20577"/>
          <ac:spMkLst>
            <pc:docMk/>
            <pc:sldMk cId="2658298240" sldId="501"/>
            <ac:spMk id="14" creationId="{B144B766-7A1E-4D18-87DD-CE0FF10F4A4D}"/>
          </ac:spMkLst>
        </pc:spChg>
        <pc:spChg chg="del">
          <ac:chgData name="Kulinich Bohdan" userId="48e65c9f34e137d0" providerId="LiveId" clId="{7911E5DB-C933-FE42-84CD-4568DC445A01}" dt="2022-06-23T10:32:15.178" v="2024" actId="478"/>
          <ac:spMkLst>
            <pc:docMk/>
            <pc:sldMk cId="2658298240" sldId="501"/>
            <ac:spMk id="16" creationId="{B9D29094-90E0-7A41-F23F-FE24896A9B0B}"/>
          </ac:spMkLst>
        </pc:spChg>
        <pc:spChg chg="add mod">
          <ac:chgData name="Kulinich Bohdan" userId="48e65c9f34e137d0" providerId="LiveId" clId="{7911E5DB-C933-FE42-84CD-4568DC445A01}" dt="2022-06-23T10:41:15.739" v="2164" actId="14100"/>
          <ac:spMkLst>
            <pc:docMk/>
            <pc:sldMk cId="2658298240" sldId="501"/>
            <ac:spMk id="19" creationId="{1A51928E-C2B2-0AA0-261C-A00D407DB53B}"/>
          </ac:spMkLst>
        </pc:spChg>
        <pc:spChg chg="add mod">
          <ac:chgData name="Kulinich Bohdan" userId="48e65c9f34e137d0" providerId="LiveId" clId="{7911E5DB-C933-FE42-84CD-4568DC445A01}" dt="2022-06-23T10:41:43.623" v="2172" actId="14100"/>
          <ac:spMkLst>
            <pc:docMk/>
            <pc:sldMk cId="2658298240" sldId="501"/>
            <ac:spMk id="20" creationId="{E21C71F1-CB45-2BF4-0FE5-9E73C77C3FE8}"/>
          </ac:spMkLst>
        </pc:spChg>
        <pc:spChg chg="add mod">
          <ac:chgData name="Kulinich Bohdan" userId="48e65c9f34e137d0" providerId="LiveId" clId="{7911E5DB-C933-FE42-84CD-4568DC445A01}" dt="2022-06-23T13:28:03.611" v="2578" actId="1036"/>
          <ac:spMkLst>
            <pc:docMk/>
            <pc:sldMk cId="2658298240" sldId="501"/>
            <ac:spMk id="21" creationId="{D2F020F7-DF48-3F22-AD3E-5A4028D23E29}"/>
          </ac:spMkLst>
        </pc:spChg>
        <pc:spChg chg="add mod">
          <ac:chgData name="Kulinich Bohdan" userId="48e65c9f34e137d0" providerId="LiveId" clId="{7911E5DB-C933-FE42-84CD-4568DC445A01}" dt="2022-06-23T13:28:03.611" v="2578" actId="1036"/>
          <ac:spMkLst>
            <pc:docMk/>
            <pc:sldMk cId="2658298240" sldId="501"/>
            <ac:spMk id="22" creationId="{8D219F91-9144-B484-928D-4C36101D8B44}"/>
          </ac:spMkLst>
        </pc:spChg>
        <pc:spChg chg="add mod">
          <ac:chgData name="Kulinich Bohdan" userId="48e65c9f34e137d0" providerId="LiveId" clId="{7911E5DB-C933-FE42-84CD-4568DC445A01}" dt="2022-06-23T10:36:49.056" v="2120" actId="1076"/>
          <ac:spMkLst>
            <pc:docMk/>
            <pc:sldMk cId="2658298240" sldId="501"/>
            <ac:spMk id="25" creationId="{E2AA59E7-4E4F-217A-13B8-F63B59EE609C}"/>
          </ac:spMkLst>
        </pc:spChg>
        <pc:spChg chg="add mod">
          <ac:chgData name="Kulinich Bohdan" userId="48e65c9f34e137d0" providerId="LiveId" clId="{7911E5DB-C933-FE42-84CD-4568DC445A01}" dt="2022-06-23T10:36:49.056" v="2120" actId="1076"/>
          <ac:spMkLst>
            <pc:docMk/>
            <pc:sldMk cId="2658298240" sldId="501"/>
            <ac:spMk id="26" creationId="{B1EFAB7C-BF62-5023-FE31-C8A942D12C42}"/>
          </ac:spMkLst>
        </pc:spChg>
        <pc:spChg chg="add mod">
          <ac:chgData name="Kulinich Bohdan" userId="48e65c9f34e137d0" providerId="LiveId" clId="{7911E5DB-C933-FE42-84CD-4568DC445A01}" dt="2022-06-23T12:35:45.040" v="2303" actId="164"/>
          <ac:spMkLst>
            <pc:docMk/>
            <pc:sldMk cId="2658298240" sldId="501"/>
            <ac:spMk id="29" creationId="{AB63B31E-176C-9B65-B141-38B5CF459569}"/>
          </ac:spMkLst>
        </pc:spChg>
        <pc:spChg chg="add mod">
          <ac:chgData name="Kulinich Bohdan" userId="48e65c9f34e137d0" providerId="LiveId" clId="{7911E5DB-C933-FE42-84CD-4568DC445A01}" dt="2022-06-23T12:35:45.040" v="2303" actId="164"/>
          <ac:spMkLst>
            <pc:docMk/>
            <pc:sldMk cId="2658298240" sldId="501"/>
            <ac:spMk id="30" creationId="{E7C8F97B-8803-7466-7319-419DD8FBE4B8}"/>
          </ac:spMkLst>
        </pc:spChg>
        <pc:spChg chg="add mod">
          <ac:chgData name="Kulinich Bohdan" userId="48e65c9f34e137d0" providerId="LiveId" clId="{7911E5DB-C933-FE42-84CD-4568DC445A01}" dt="2022-06-23T13:28:03.611" v="2578" actId="1036"/>
          <ac:spMkLst>
            <pc:docMk/>
            <pc:sldMk cId="2658298240" sldId="501"/>
            <ac:spMk id="33" creationId="{42927E7F-3D1F-3F51-854D-279AD6D6C197}"/>
          </ac:spMkLst>
        </pc:spChg>
        <pc:spChg chg="add mod">
          <ac:chgData name="Kulinich Bohdan" userId="48e65c9f34e137d0" providerId="LiveId" clId="{7911E5DB-C933-FE42-84CD-4568DC445A01}" dt="2022-06-23T13:28:03.611" v="2578" actId="1036"/>
          <ac:spMkLst>
            <pc:docMk/>
            <pc:sldMk cId="2658298240" sldId="501"/>
            <ac:spMk id="34" creationId="{53D68EC2-EB35-490A-4FB0-4D46C29751B6}"/>
          </ac:spMkLst>
        </pc:spChg>
        <pc:spChg chg="add mod">
          <ac:chgData name="Kulinich Bohdan" userId="48e65c9f34e137d0" providerId="LiveId" clId="{7911E5DB-C933-FE42-84CD-4568DC445A01}" dt="2022-06-23T10:36:49.056" v="2120" actId="1076"/>
          <ac:spMkLst>
            <pc:docMk/>
            <pc:sldMk cId="2658298240" sldId="501"/>
            <ac:spMk id="35" creationId="{89487AE1-4258-22BF-945B-4DC40296A2F6}"/>
          </ac:spMkLst>
        </pc:spChg>
        <pc:spChg chg="add mod">
          <ac:chgData name="Kulinich Bohdan" userId="48e65c9f34e137d0" providerId="LiveId" clId="{7911E5DB-C933-FE42-84CD-4568DC445A01}" dt="2022-06-23T10:36:49.056" v="2120" actId="1076"/>
          <ac:spMkLst>
            <pc:docMk/>
            <pc:sldMk cId="2658298240" sldId="501"/>
            <ac:spMk id="36" creationId="{B7A73C44-93D1-6519-DB86-65FC6A0A717F}"/>
          </ac:spMkLst>
        </pc:spChg>
        <pc:spChg chg="add del mod">
          <ac:chgData name="Kulinich Bohdan" userId="48e65c9f34e137d0" providerId="LiveId" clId="{7911E5DB-C933-FE42-84CD-4568DC445A01}" dt="2022-06-23T10:37:16.466" v="2123" actId="478"/>
          <ac:spMkLst>
            <pc:docMk/>
            <pc:sldMk cId="2658298240" sldId="501"/>
            <ac:spMk id="39" creationId="{FF45BC74-7F74-AC94-8AC6-C6A3258CB63E}"/>
          </ac:spMkLst>
        </pc:spChg>
        <pc:spChg chg="add mod">
          <ac:chgData name="Kulinich Bohdan" userId="48e65c9f34e137d0" providerId="LiveId" clId="{7911E5DB-C933-FE42-84CD-4568DC445A01}" dt="2022-06-23T12:35:54.705" v="2306" actId="164"/>
          <ac:spMkLst>
            <pc:docMk/>
            <pc:sldMk cId="2658298240" sldId="501"/>
            <ac:spMk id="40" creationId="{BBB5F5E1-83EA-8091-D9FA-55C227F84F0F}"/>
          </ac:spMkLst>
        </pc:spChg>
        <pc:spChg chg="add mod">
          <ac:chgData name="Kulinich Bohdan" userId="48e65c9f34e137d0" providerId="LiveId" clId="{7911E5DB-C933-FE42-84CD-4568DC445A01}" dt="2022-06-23T12:35:54.705" v="2306" actId="164"/>
          <ac:spMkLst>
            <pc:docMk/>
            <pc:sldMk cId="2658298240" sldId="501"/>
            <ac:spMk id="41" creationId="{8F35A23A-E398-062D-A4AF-5F43104D8E05}"/>
          </ac:spMkLst>
        </pc:spChg>
        <pc:spChg chg="add mod">
          <ac:chgData name="Kulinich Bohdan" userId="48e65c9f34e137d0" providerId="LiveId" clId="{7911E5DB-C933-FE42-84CD-4568DC445A01}" dt="2022-06-23T10:36:49.056" v="2120" actId="1076"/>
          <ac:spMkLst>
            <pc:docMk/>
            <pc:sldMk cId="2658298240" sldId="501"/>
            <ac:spMk id="44" creationId="{A9A3F697-6FAD-9EEA-7E03-53FB34BB0853}"/>
          </ac:spMkLst>
        </pc:spChg>
        <pc:spChg chg="add del mod">
          <ac:chgData name="Kulinich Bohdan" userId="48e65c9f34e137d0" providerId="LiveId" clId="{7911E5DB-C933-FE42-84CD-4568DC445A01}" dt="2022-06-23T10:37:10.450" v="2122" actId="478"/>
          <ac:spMkLst>
            <pc:docMk/>
            <pc:sldMk cId="2658298240" sldId="501"/>
            <ac:spMk id="45" creationId="{3FF0C0D8-FEAB-B095-5F28-2766ED08D0E1}"/>
          </ac:spMkLst>
        </pc:spChg>
        <pc:spChg chg="add del mod">
          <ac:chgData name="Kulinich Bohdan" userId="48e65c9f34e137d0" providerId="LiveId" clId="{7911E5DB-C933-FE42-84CD-4568DC445A01}" dt="2022-06-23T10:37:07.965" v="2121" actId="478"/>
          <ac:spMkLst>
            <pc:docMk/>
            <pc:sldMk cId="2658298240" sldId="501"/>
            <ac:spMk id="46" creationId="{42194DD3-0CE7-21D3-E071-847A237EE7A4}"/>
          </ac:spMkLst>
        </pc:spChg>
        <pc:spChg chg="add mod">
          <ac:chgData name="Kulinich Bohdan" userId="48e65c9f34e137d0" providerId="LiveId" clId="{7911E5DB-C933-FE42-84CD-4568DC445A01}" dt="2022-06-23T10:41:41.024" v="2171" actId="14100"/>
          <ac:spMkLst>
            <pc:docMk/>
            <pc:sldMk cId="2658298240" sldId="501"/>
            <ac:spMk id="47" creationId="{ABC2F52B-B6D4-62C1-EFFB-74E3435EDF26}"/>
          </ac:spMkLst>
        </pc:spChg>
        <pc:spChg chg="add mod topLvl">
          <ac:chgData name="Kulinich Bohdan" userId="48e65c9f34e137d0" providerId="LiveId" clId="{7911E5DB-C933-FE42-84CD-4568DC445A01}" dt="2022-06-23T13:28:03.611" v="2578" actId="1036"/>
          <ac:spMkLst>
            <pc:docMk/>
            <pc:sldMk cId="2658298240" sldId="501"/>
            <ac:spMk id="77" creationId="{6038FA2E-9885-9EF4-8D7D-BA41B568E2E9}"/>
          </ac:spMkLst>
        </pc:spChg>
        <pc:spChg chg="add mod topLvl">
          <ac:chgData name="Kulinich Bohdan" userId="48e65c9f34e137d0" providerId="LiveId" clId="{7911E5DB-C933-FE42-84CD-4568DC445A01}" dt="2022-06-23T13:28:03.611" v="2578" actId="1036"/>
          <ac:spMkLst>
            <pc:docMk/>
            <pc:sldMk cId="2658298240" sldId="501"/>
            <ac:spMk id="78" creationId="{CC867A19-E14A-82B4-60F6-FB6FA77AFEDD}"/>
          </ac:spMkLst>
        </pc:spChg>
        <pc:spChg chg="add mod topLvl">
          <ac:chgData name="Kulinich Bohdan" userId="48e65c9f34e137d0" providerId="LiveId" clId="{7911E5DB-C933-FE42-84CD-4568DC445A01}" dt="2022-06-23T13:28:03.611" v="2578" actId="1036"/>
          <ac:spMkLst>
            <pc:docMk/>
            <pc:sldMk cId="2658298240" sldId="501"/>
            <ac:spMk id="81" creationId="{81F591B5-2857-BEBD-DD60-109DCCE29A2F}"/>
          </ac:spMkLst>
        </pc:spChg>
        <pc:spChg chg="add mod topLvl">
          <ac:chgData name="Kulinich Bohdan" userId="48e65c9f34e137d0" providerId="LiveId" clId="{7911E5DB-C933-FE42-84CD-4568DC445A01}" dt="2022-06-23T13:28:03.611" v="2578" actId="1036"/>
          <ac:spMkLst>
            <pc:docMk/>
            <pc:sldMk cId="2658298240" sldId="501"/>
            <ac:spMk id="82" creationId="{237CCA04-D5C9-4008-AC0B-A08C22321EA1}"/>
          </ac:spMkLst>
        </pc:spChg>
        <pc:spChg chg="add mod">
          <ac:chgData name="Kulinich Bohdan" userId="48e65c9f34e137d0" providerId="LiveId" clId="{7911E5DB-C933-FE42-84CD-4568DC445A01}" dt="2022-06-23T12:35:45.040" v="2303" actId="164"/>
          <ac:spMkLst>
            <pc:docMk/>
            <pc:sldMk cId="2658298240" sldId="501"/>
            <ac:spMk id="83" creationId="{DC3BDCB4-C2AB-BD36-F894-D98A6558ACB9}"/>
          </ac:spMkLst>
        </pc:spChg>
        <pc:spChg chg="add mod topLvl">
          <ac:chgData name="Kulinich Bohdan" userId="48e65c9f34e137d0" providerId="LiveId" clId="{7911E5DB-C933-FE42-84CD-4568DC445A01}" dt="2022-06-23T12:36:55.473" v="2316" actId="165"/>
          <ac:spMkLst>
            <pc:docMk/>
            <pc:sldMk cId="2658298240" sldId="501"/>
            <ac:spMk id="86" creationId="{33FFA7FF-B8C3-C32C-2B14-067EF9461BDF}"/>
          </ac:spMkLst>
        </pc:spChg>
        <pc:spChg chg="add mod topLvl">
          <ac:chgData name="Kulinich Bohdan" userId="48e65c9f34e137d0" providerId="LiveId" clId="{7911E5DB-C933-FE42-84CD-4568DC445A01}" dt="2022-06-23T12:36:55.473" v="2316" actId="165"/>
          <ac:spMkLst>
            <pc:docMk/>
            <pc:sldMk cId="2658298240" sldId="501"/>
            <ac:spMk id="87" creationId="{F294D8ED-79F6-4C46-2C6A-5E47143F61DC}"/>
          </ac:spMkLst>
        </pc:spChg>
        <pc:spChg chg="mod topLvl">
          <ac:chgData name="Kulinich Bohdan" userId="48e65c9f34e137d0" providerId="LiveId" clId="{7911E5DB-C933-FE42-84CD-4568DC445A01}" dt="2022-06-23T13:28:03.611" v="2578" actId="1036"/>
          <ac:spMkLst>
            <pc:docMk/>
            <pc:sldMk cId="2658298240" sldId="501"/>
            <ac:spMk id="99" creationId="{5ADED717-7629-C007-6F79-CA79716483DA}"/>
          </ac:spMkLst>
        </pc:spChg>
        <pc:spChg chg="mod topLvl">
          <ac:chgData name="Kulinich Bohdan" userId="48e65c9f34e137d0" providerId="LiveId" clId="{7911E5DB-C933-FE42-84CD-4568DC445A01}" dt="2022-06-23T13:28:03.611" v="2578" actId="1036"/>
          <ac:spMkLst>
            <pc:docMk/>
            <pc:sldMk cId="2658298240" sldId="501"/>
            <ac:spMk id="100" creationId="{00BA846E-2781-2345-F7B5-2649201E15DF}"/>
          </ac:spMkLst>
        </pc:spChg>
        <pc:spChg chg="mod topLvl">
          <ac:chgData name="Kulinich Bohdan" userId="48e65c9f34e137d0" providerId="LiveId" clId="{7911E5DB-C933-FE42-84CD-4568DC445A01}" dt="2022-06-23T13:28:03.611" v="2578" actId="1036"/>
          <ac:spMkLst>
            <pc:docMk/>
            <pc:sldMk cId="2658298240" sldId="501"/>
            <ac:spMk id="103" creationId="{6E8EA34D-3D87-0426-D2E0-76C4BDDB3D30}"/>
          </ac:spMkLst>
        </pc:spChg>
        <pc:grpChg chg="add del mod">
          <ac:chgData name="Kulinich Bohdan" userId="48e65c9f34e137d0" providerId="LiveId" clId="{7911E5DB-C933-FE42-84CD-4568DC445A01}" dt="2022-06-23T12:26:01.061" v="2196" actId="165"/>
          <ac:grpSpMkLst>
            <pc:docMk/>
            <pc:sldMk cId="2658298240" sldId="501"/>
            <ac:grpSpMk id="52" creationId="{770ADEBA-D78E-DD8D-B63B-416A2784F21F}"/>
          </ac:grpSpMkLst>
        </pc:grpChg>
        <pc:grpChg chg="add del mod">
          <ac:chgData name="Kulinich Bohdan" userId="48e65c9f34e137d0" providerId="LiveId" clId="{7911E5DB-C933-FE42-84CD-4568DC445A01}" dt="2022-06-23T12:25:56.934" v="2195" actId="478"/>
          <ac:grpSpMkLst>
            <pc:docMk/>
            <pc:sldMk cId="2658298240" sldId="501"/>
            <ac:grpSpMk id="53" creationId="{98059984-5E8F-7B87-5BF8-E3664409A338}"/>
          </ac:grpSpMkLst>
        </pc:grpChg>
        <pc:grpChg chg="add mod">
          <ac:chgData name="Kulinich Bohdan" userId="48e65c9f34e137d0" providerId="LiveId" clId="{7911E5DB-C933-FE42-84CD-4568DC445A01}" dt="2022-06-23T12:35:54.705" v="2306" actId="164"/>
          <ac:grpSpMkLst>
            <pc:docMk/>
            <pc:sldMk cId="2658298240" sldId="501"/>
            <ac:grpSpMk id="70" creationId="{60266056-6D4A-C1E2-A456-CEB872C00F5C}"/>
          </ac:grpSpMkLst>
        </pc:grpChg>
        <pc:grpChg chg="add mod">
          <ac:chgData name="Kulinich Bohdan" userId="48e65c9f34e137d0" providerId="LiveId" clId="{7911E5DB-C933-FE42-84CD-4568DC445A01}" dt="2022-06-23T12:35:54.705" v="2306" actId="164"/>
          <ac:grpSpMkLst>
            <pc:docMk/>
            <pc:sldMk cId="2658298240" sldId="501"/>
            <ac:grpSpMk id="71" creationId="{AD88C949-94A2-D627-D421-0F6CB4E34D2B}"/>
          </ac:grpSpMkLst>
        </pc:grpChg>
        <pc:grpChg chg="add del mod topLvl">
          <ac:chgData name="Kulinich Bohdan" userId="48e65c9f34e137d0" providerId="LiveId" clId="{7911E5DB-C933-FE42-84CD-4568DC445A01}" dt="2022-06-23T12:38:23.472" v="2333" actId="165"/>
          <ac:grpSpMkLst>
            <pc:docMk/>
            <pc:sldMk cId="2658298240" sldId="501"/>
            <ac:grpSpMk id="88" creationId="{D48C8DBD-A420-0152-AA11-9AEFBAD8F1C9}"/>
          </ac:grpSpMkLst>
        </pc:grpChg>
        <pc:grpChg chg="add del mod topLvl">
          <ac:chgData name="Kulinich Bohdan" userId="48e65c9f34e137d0" providerId="LiveId" clId="{7911E5DB-C933-FE42-84CD-4568DC445A01}" dt="2022-06-23T12:38:19.325" v="2332" actId="165"/>
          <ac:grpSpMkLst>
            <pc:docMk/>
            <pc:sldMk cId="2658298240" sldId="501"/>
            <ac:grpSpMk id="92" creationId="{A715F263-D9A7-7B59-6266-051520DB1C19}"/>
          </ac:grpSpMkLst>
        </pc:grpChg>
        <pc:grpChg chg="add del mod modVis">
          <ac:chgData name="Kulinich Bohdan" userId="48e65c9f34e137d0" providerId="LiveId" clId="{7911E5DB-C933-FE42-84CD-4568DC445A01}" dt="2022-06-23T12:36:55.473" v="2316" actId="165"/>
          <ac:grpSpMkLst>
            <pc:docMk/>
            <pc:sldMk cId="2658298240" sldId="501"/>
            <ac:grpSpMk id="96" creationId="{1BFAFEA6-903C-7252-34ED-83B938B53AA9}"/>
          </ac:grpSpMkLst>
        </pc:grpChg>
        <pc:grpChg chg="add del mod">
          <ac:chgData name="Kulinich Bohdan" userId="48e65c9f34e137d0" providerId="LiveId" clId="{7911E5DB-C933-FE42-84CD-4568DC445A01}" dt="2022-06-23T12:36:14.762" v="2313" actId="478"/>
          <ac:grpSpMkLst>
            <pc:docMk/>
            <pc:sldMk cId="2658298240" sldId="501"/>
            <ac:grpSpMk id="97" creationId="{8D8E51EC-7A23-EB03-B33E-C893B37AF890}"/>
          </ac:grpSpMkLst>
        </pc:grpChg>
        <pc:grpChg chg="add del mod modVis">
          <ac:chgData name="Kulinich Bohdan" userId="48e65c9f34e137d0" providerId="LiveId" clId="{7911E5DB-C933-FE42-84CD-4568DC445A01}" dt="2022-06-23T12:36:49.408" v="2315" actId="165"/>
          <ac:grpSpMkLst>
            <pc:docMk/>
            <pc:sldMk cId="2658298240" sldId="501"/>
            <ac:grpSpMk id="98" creationId="{17995F69-E853-0FDB-4395-3FDEF6623ACB}"/>
          </ac:grpSpMkLst>
        </pc:grpChg>
        <pc:grpChg chg="add del mod">
          <ac:chgData name="Kulinich Bohdan" userId="48e65c9f34e137d0" providerId="LiveId" clId="{7911E5DB-C933-FE42-84CD-4568DC445A01}" dt="2022-06-23T12:36:09.692" v="2311" actId="478"/>
          <ac:grpSpMkLst>
            <pc:docMk/>
            <pc:sldMk cId="2658298240" sldId="501"/>
            <ac:grpSpMk id="104" creationId="{C6B3D767-7141-701B-1397-1108326AB0A4}"/>
          </ac:grpSpMkLst>
        </pc:grpChg>
        <pc:grpChg chg="add del mod">
          <ac:chgData name="Kulinich Bohdan" userId="48e65c9f34e137d0" providerId="LiveId" clId="{7911E5DB-C933-FE42-84CD-4568DC445A01}" dt="2022-06-23T12:38:14.958" v="2331" actId="165"/>
          <ac:grpSpMkLst>
            <pc:docMk/>
            <pc:sldMk cId="2658298240" sldId="501"/>
            <ac:grpSpMk id="105" creationId="{B967CCE4-593D-E3A0-832E-76B1347C8EF2}"/>
          </ac:grpSpMkLst>
        </pc:grpChg>
        <pc:grpChg chg="add del mod">
          <ac:chgData name="Kulinich Bohdan" userId="48e65c9f34e137d0" providerId="LiveId" clId="{7911E5DB-C933-FE42-84CD-4568DC445A01}" dt="2022-06-23T12:38:10.790" v="2330" actId="165"/>
          <ac:grpSpMkLst>
            <pc:docMk/>
            <pc:sldMk cId="2658298240" sldId="501"/>
            <ac:grpSpMk id="106" creationId="{D1EC574D-9470-28E5-53D5-E8C210784F05}"/>
          </ac:grpSpMkLst>
        </pc:grpChg>
        <pc:grpChg chg="add del mod">
          <ac:chgData name="Kulinich Bohdan" userId="48e65c9f34e137d0" providerId="LiveId" clId="{7911E5DB-C933-FE42-84CD-4568DC445A01}" dt="2022-06-23T12:38:05.722" v="2329" actId="165"/>
          <ac:grpSpMkLst>
            <pc:docMk/>
            <pc:sldMk cId="2658298240" sldId="501"/>
            <ac:grpSpMk id="107" creationId="{45B35CF0-CC8E-0F8D-0433-1964E8623C9C}"/>
          </ac:grpSpMkLst>
        </pc:grpChg>
        <pc:picChg chg="del">
          <ac:chgData name="Kulinich Bohdan" userId="48e65c9f34e137d0" providerId="LiveId" clId="{7911E5DB-C933-FE42-84CD-4568DC445A01}" dt="2022-06-23T10:32:16.906" v="2025" actId="478"/>
          <ac:picMkLst>
            <pc:docMk/>
            <pc:sldMk cId="2658298240" sldId="501"/>
            <ac:picMk id="15" creationId="{E708C392-1461-46A4-8FEC-1BB1D6A1031E}"/>
          </ac:picMkLst>
        </pc:picChg>
        <pc:cxnChg chg="add del mod topLvl">
          <ac:chgData name="Kulinich Bohdan" userId="48e65c9f34e137d0" providerId="LiveId" clId="{7911E5DB-C933-FE42-84CD-4568DC445A01}" dt="2022-06-23T12:27:30.541" v="2220" actId="478"/>
          <ac:cxnSpMkLst>
            <pc:docMk/>
            <pc:sldMk cId="2658298240" sldId="501"/>
            <ac:cxnSpMk id="3" creationId="{12E9C49F-4ABB-4FB5-6CD2-D7D89745CC1E}"/>
          </ac:cxnSpMkLst>
        </pc:cxnChg>
        <pc:cxnChg chg="add mod">
          <ac:chgData name="Kulinich Bohdan" userId="48e65c9f34e137d0" providerId="LiveId" clId="{7911E5DB-C933-FE42-84CD-4568DC445A01}" dt="2022-06-23T13:28:03.611" v="2578" actId="1036"/>
          <ac:cxnSpMkLst>
            <pc:docMk/>
            <pc:sldMk cId="2658298240" sldId="501"/>
            <ac:cxnSpMk id="23" creationId="{573FF3B9-77B3-3371-B240-D760349BEBAA}"/>
          </ac:cxnSpMkLst>
        </pc:cxnChg>
        <pc:cxnChg chg="add mod">
          <ac:chgData name="Kulinich Bohdan" userId="48e65c9f34e137d0" providerId="LiveId" clId="{7911E5DB-C933-FE42-84CD-4568DC445A01}" dt="2022-06-23T13:28:03.611" v="2578" actId="1036"/>
          <ac:cxnSpMkLst>
            <pc:docMk/>
            <pc:sldMk cId="2658298240" sldId="501"/>
            <ac:cxnSpMk id="24" creationId="{044533B0-64BD-B834-DFE4-E99973D0E3CF}"/>
          </ac:cxnSpMkLst>
        </pc:cxnChg>
        <pc:cxnChg chg="add mod">
          <ac:chgData name="Kulinich Bohdan" userId="48e65c9f34e137d0" providerId="LiveId" clId="{7911E5DB-C933-FE42-84CD-4568DC445A01}" dt="2022-06-23T10:36:49.056" v="2120" actId="1076"/>
          <ac:cxnSpMkLst>
            <pc:docMk/>
            <pc:sldMk cId="2658298240" sldId="501"/>
            <ac:cxnSpMk id="27" creationId="{84EA3D85-BBAA-CD00-34FA-713A19D52C7F}"/>
          </ac:cxnSpMkLst>
        </pc:cxnChg>
        <pc:cxnChg chg="add mod">
          <ac:chgData name="Kulinich Bohdan" userId="48e65c9f34e137d0" providerId="LiveId" clId="{7911E5DB-C933-FE42-84CD-4568DC445A01}" dt="2022-06-23T10:36:49.056" v="2120" actId="1076"/>
          <ac:cxnSpMkLst>
            <pc:docMk/>
            <pc:sldMk cId="2658298240" sldId="501"/>
            <ac:cxnSpMk id="28" creationId="{0C93F2E4-63D4-5F9C-7B9C-506BBDEF7CCF}"/>
          </ac:cxnSpMkLst>
        </pc:cxnChg>
        <pc:cxnChg chg="add mod">
          <ac:chgData name="Kulinich Bohdan" userId="48e65c9f34e137d0" providerId="LiveId" clId="{7911E5DB-C933-FE42-84CD-4568DC445A01}" dt="2022-06-23T12:35:45.040" v="2303" actId="164"/>
          <ac:cxnSpMkLst>
            <pc:docMk/>
            <pc:sldMk cId="2658298240" sldId="501"/>
            <ac:cxnSpMk id="31" creationId="{62176625-7184-446B-1B40-96B1C9BD4326}"/>
          </ac:cxnSpMkLst>
        </pc:cxnChg>
        <pc:cxnChg chg="add mod">
          <ac:chgData name="Kulinich Bohdan" userId="48e65c9f34e137d0" providerId="LiveId" clId="{7911E5DB-C933-FE42-84CD-4568DC445A01}" dt="2022-06-23T12:35:45.040" v="2303" actId="164"/>
          <ac:cxnSpMkLst>
            <pc:docMk/>
            <pc:sldMk cId="2658298240" sldId="501"/>
            <ac:cxnSpMk id="32" creationId="{3C1FB150-BF0E-A810-236A-0428A7542658}"/>
          </ac:cxnSpMkLst>
        </pc:cxnChg>
        <pc:cxnChg chg="add mod">
          <ac:chgData name="Kulinich Bohdan" userId="48e65c9f34e137d0" providerId="LiveId" clId="{7911E5DB-C933-FE42-84CD-4568DC445A01}" dt="2022-06-23T12:35:54.705" v="2306" actId="164"/>
          <ac:cxnSpMkLst>
            <pc:docMk/>
            <pc:sldMk cId="2658298240" sldId="501"/>
            <ac:cxnSpMk id="37" creationId="{CBC7B22D-576C-0133-3EC5-C92773E829F2}"/>
          </ac:cxnSpMkLst>
        </pc:cxnChg>
        <pc:cxnChg chg="add mod">
          <ac:chgData name="Kulinich Bohdan" userId="48e65c9f34e137d0" providerId="LiveId" clId="{7911E5DB-C933-FE42-84CD-4568DC445A01}" dt="2022-06-23T12:35:54.705" v="2306" actId="164"/>
          <ac:cxnSpMkLst>
            <pc:docMk/>
            <pc:sldMk cId="2658298240" sldId="501"/>
            <ac:cxnSpMk id="38" creationId="{58DD6BED-5AC8-042C-096A-D12CADEBA0A2}"/>
          </ac:cxnSpMkLst>
        </pc:cxnChg>
        <pc:cxnChg chg="add mod">
          <ac:chgData name="Kulinich Bohdan" userId="48e65c9f34e137d0" providerId="LiveId" clId="{7911E5DB-C933-FE42-84CD-4568DC445A01}" dt="2022-06-23T13:27:24.677" v="2549" actId="1036"/>
          <ac:cxnSpMkLst>
            <pc:docMk/>
            <pc:sldMk cId="2658298240" sldId="501"/>
            <ac:cxnSpMk id="42" creationId="{85D426DD-CA54-586B-A962-9A328BC8FEEB}"/>
          </ac:cxnSpMkLst>
        </pc:cxnChg>
        <pc:cxnChg chg="add mod">
          <ac:chgData name="Kulinich Bohdan" userId="48e65c9f34e137d0" providerId="LiveId" clId="{7911E5DB-C933-FE42-84CD-4568DC445A01}" dt="2022-06-23T10:36:49.056" v="2120" actId="1076"/>
          <ac:cxnSpMkLst>
            <pc:docMk/>
            <pc:sldMk cId="2658298240" sldId="501"/>
            <ac:cxnSpMk id="43" creationId="{A887BB5F-4829-A40F-4970-36109CA901DC}"/>
          </ac:cxnSpMkLst>
        </pc:cxnChg>
        <pc:cxnChg chg="add del mod topLvl">
          <ac:chgData name="Kulinich Bohdan" userId="48e65c9f34e137d0" providerId="LiveId" clId="{7911E5DB-C933-FE42-84CD-4568DC445A01}" dt="2022-06-23T12:26:53.013" v="2208" actId="478"/>
          <ac:cxnSpMkLst>
            <pc:docMk/>
            <pc:sldMk cId="2658298240" sldId="501"/>
            <ac:cxnSpMk id="48" creationId="{393497A0-EE35-BB0B-066C-399C357F2811}"/>
          </ac:cxnSpMkLst>
        </pc:cxnChg>
        <pc:cxnChg chg="add del mod topLvl">
          <ac:chgData name="Kulinich Bohdan" userId="48e65c9f34e137d0" providerId="LiveId" clId="{7911E5DB-C933-FE42-84CD-4568DC445A01}" dt="2022-06-23T12:26:10.227" v="2200" actId="478"/>
          <ac:cxnSpMkLst>
            <pc:docMk/>
            <pc:sldMk cId="2658298240" sldId="501"/>
            <ac:cxnSpMk id="49" creationId="{BCCB6892-1516-A5EF-0913-8E9EB5E422CB}"/>
          </ac:cxnSpMkLst>
        </pc:cxnChg>
        <pc:cxnChg chg="mod">
          <ac:chgData name="Kulinich Bohdan" userId="48e65c9f34e137d0" providerId="LiveId" clId="{7911E5DB-C933-FE42-84CD-4568DC445A01}" dt="2022-06-23T12:25:28.824" v="2191"/>
          <ac:cxnSpMkLst>
            <pc:docMk/>
            <pc:sldMk cId="2658298240" sldId="501"/>
            <ac:cxnSpMk id="54" creationId="{44702863-53A9-0B12-58EB-5BDCF0BB26FF}"/>
          </ac:cxnSpMkLst>
        </pc:cxnChg>
        <pc:cxnChg chg="mod">
          <ac:chgData name="Kulinich Bohdan" userId="48e65c9f34e137d0" providerId="LiveId" clId="{7911E5DB-C933-FE42-84CD-4568DC445A01}" dt="2022-06-23T12:25:28.824" v="2191"/>
          <ac:cxnSpMkLst>
            <pc:docMk/>
            <pc:sldMk cId="2658298240" sldId="501"/>
            <ac:cxnSpMk id="55" creationId="{1480255A-0BC5-95E6-0E59-C513578FC19B}"/>
          </ac:cxnSpMkLst>
        </pc:cxnChg>
        <pc:cxnChg chg="mod">
          <ac:chgData name="Kulinich Bohdan" userId="48e65c9f34e137d0" providerId="LiveId" clId="{7911E5DB-C933-FE42-84CD-4568DC445A01}" dt="2022-06-23T12:25:28.824" v="2191"/>
          <ac:cxnSpMkLst>
            <pc:docMk/>
            <pc:sldMk cId="2658298240" sldId="501"/>
            <ac:cxnSpMk id="56" creationId="{A4C21403-8B7F-45F2-9BA1-91B5A4B449FD}"/>
          </ac:cxnSpMkLst>
        </pc:cxnChg>
        <pc:cxnChg chg="add mod">
          <ac:chgData name="Kulinich Bohdan" userId="48e65c9f34e137d0" providerId="LiveId" clId="{7911E5DB-C933-FE42-84CD-4568DC445A01}" dt="2022-06-23T12:28:05.136" v="2226" actId="164"/>
          <ac:cxnSpMkLst>
            <pc:docMk/>
            <pc:sldMk cId="2658298240" sldId="501"/>
            <ac:cxnSpMk id="58" creationId="{1B4B0E95-5CED-D08E-A6B9-3AF7EB70864C}"/>
          </ac:cxnSpMkLst>
        </pc:cxnChg>
        <pc:cxnChg chg="add del mod">
          <ac:chgData name="Kulinich Bohdan" userId="48e65c9f34e137d0" providerId="LiveId" clId="{7911E5DB-C933-FE42-84CD-4568DC445A01}" dt="2022-06-23T12:27:06.831" v="2212" actId="478"/>
          <ac:cxnSpMkLst>
            <pc:docMk/>
            <pc:sldMk cId="2658298240" sldId="501"/>
            <ac:cxnSpMk id="63" creationId="{E80C0E0B-41D5-0F5A-36CA-5A8907F74998}"/>
          </ac:cxnSpMkLst>
        </pc:cxnChg>
        <pc:cxnChg chg="add mod">
          <ac:chgData name="Kulinich Bohdan" userId="48e65c9f34e137d0" providerId="LiveId" clId="{7911E5DB-C933-FE42-84CD-4568DC445A01}" dt="2022-06-23T12:28:05.136" v="2226" actId="164"/>
          <ac:cxnSpMkLst>
            <pc:docMk/>
            <pc:sldMk cId="2658298240" sldId="501"/>
            <ac:cxnSpMk id="65" creationId="{F98D5AF9-75AB-CA48-9B8F-B45627941CD0}"/>
          </ac:cxnSpMkLst>
        </pc:cxnChg>
        <pc:cxnChg chg="add mod">
          <ac:chgData name="Kulinich Bohdan" userId="48e65c9f34e137d0" providerId="LiveId" clId="{7911E5DB-C933-FE42-84CD-4568DC445A01}" dt="2022-06-23T12:28:05.136" v="2226" actId="164"/>
          <ac:cxnSpMkLst>
            <pc:docMk/>
            <pc:sldMk cId="2658298240" sldId="501"/>
            <ac:cxnSpMk id="66" creationId="{633C4621-3504-1665-BA52-4A3608F0909A}"/>
          </ac:cxnSpMkLst>
        </pc:cxnChg>
        <pc:cxnChg chg="mod">
          <ac:chgData name="Kulinich Bohdan" userId="48e65c9f34e137d0" providerId="LiveId" clId="{7911E5DB-C933-FE42-84CD-4568DC445A01}" dt="2022-06-23T12:28:06.250" v="2227"/>
          <ac:cxnSpMkLst>
            <pc:docMk/>
            <pc:sldMk cId="2658298240" sldId="501"/>
            <ac:cxnSpMk id="72" creationId="{CF3DBB62-E4A3-86FF-254D-102470580151}"/>
          </ac:cxnSpMkLst>
        </pc:cxnChg>
        <pc:cxnChg chg="mod">
          <ac:chgData name="Kulinich Bohdan" userId="48e65c9f34e137d0" providerId="LiveId" clId="{7911E5DB-C933-FE42-84CD-4568DC445A01}" dt="2022-06-23T12:28:06.250" v="2227"/>
          <ac:cxnSpMkLst>
            <pc:docMk/>
            <pc:sldMk cId="2658298240" sldId="501"/>
            <ac:cxnSpMk id="73" creationId="{290564E2-B744-2257-BA1B-3613CB1CA474}"/>
          </ac:cxnSpMkLst>
        </pc:cxnChg>
        <pc:cxnChg chg="mod">
          <ac:chgData name="Kulinich Bohdan" userId="48e65c9f34e137d0" providerId="LiveId" clId="{7911E5DB-C933-FE42-84CD-4568DC445A01}" dt="2022-06-23T12:28:06.250" v="2227"/>
          <ac:cxnSpMkLst>
            <pc:docMk/>
            <pc:sldMk cId="2658298240" sldId="501"/>
            <ac:cxnSpMk id="74" creationId="{6E1A5731-616C-06F4-23C2-2234AF297C14}"/>
          </ac:cxnSpMkLst>
        </pc:cxnChg>
        <pc:cxnChg chg="add del mod">
          <ac:chgData name="Kulinich Bohdan" userId="48e65c9f34e137d0" providerId="LiveId" clId="{7911E5DB-C933-FE42-84CD-4568DC445A01}" dt="2022-06-23T12:29:18.815" v="2246" actId="478"/>
          <ac:cxnSpMkLst>
            <pc:docMk/>
            <pc:sldMk cId="2658298240" sldId="501"/>
            <ac:cxnSpMk id="75" creationId="{26558C22-8BB4-1D70-BBB1-4B6DFF1B55CD}"/>
          </ac:cxnSpMkLst>
        </pc:cxnChg>
        <pc:cxnChg chg="add del mod">
          <ac:chgData name="Kulinich Bohdan" userId="48e65c9f34e137d0" providerId="LiveId" clId="{7911E5DB-C933-FE42-84CD-4568DC445A01}" dt="2022-06-23T12:31:05.111" v="2278" actId="478"/>
          <ac:cxnSpMkLst>
            <pc:docMk/>
            <pc:sldMk cId="2658298240" sldId="501"/>
            <ac:cxnSpMk id="79" creationId="{BF113701-99D6-C4B4-32B0-BABCF894FD4F}"/>
          </ac:cxnSpMkLst>
        </pc:cxnChg>
        <pc:cxnChg chg="add mod topLvl">
          <ac:chgData name="Kulinich Bohdan" userId="48e65c9f34e137d0" providerId="LiveId" clId="{7911E5DB-C933-FE42-84CD-4568DC445A01}" dt="2022-06-23T13:25:24.095" v="2495" actId="14100"/>
          <ac:cxnSpMkLst>
            <pc:docMk/>
            <pc:sldMk cId="2658298240" sldId="501"/>
            <ac:cxnSpMk id="84" creationId="{C2544D1D-B0C2-C2E5-75F3-D54D98124734}"/>
          </ac:cxnSpMkLst>
        </pc:cxnChg>
        <pc:cxnChg chg="add mod topLvl">
          <ac:chgData name="Kulinich Bohdan" userId="48e65c9f34e137d0" providerId="LiveId" clId="{7911E5DB-C933-FE42-84CD-4568DC445A01}" dt="2022-06-23T12:36:55.473" v="2316" actId="165"/>
          <ac:cxnSpMkLst>
            <pc:docMk/>
            <pc:sldMk cId="2658298240" sldId="501"/>
            <ac:cxnSpMk id="85" creationId="{8CDC1937-2470-D692-6796-5816F608C1E3}"/>
          </ac:cxnSpMkLst>
        </pc:cxnChg>
        <pc:cxnChg chg="mod topLvl">
          <ac:chgData name="Kulinich Bohdan" userId="48e65c9f34e137d0" providerId="LiveId" clId="{7911E5DB-C933-FE42-84CD-4568DC445A01}" dt="2022-06-23T12:38:23.472" v="2333" actId="165"/>
          <ac:cxnSpMkLst>
            <pc:docMk/>
            <pc:sldMk cId="2658298240" sldId="501"/>
            <ac:cxnSpMk id="89" creationId="{B06155E5-6B76-469D-EA44-4367550C0887}"/>
          </ac:cxnSpMkLst>
        </pc:cxnChg>
        <pc:cxnChg chg="mod topLvl">
          <ac:chgData name="Kulinich Bohdan" userId="48e65c9f34e137d0" providerId="LiveId" clId="{7911E5DB-C933-FE42-84CD-4568DC445A01}" dt="2022-06-23T12:38:23.472" v="2333" actId="165"/>
          <ac:cxnSpMkLst>
            <pc:docMk/>
            <pc:sldMk cId="2658298240" sldId="501"/>
            <ac:cxnSpMk id="90" creationId="{D9EDD268-2385-00B1-545A-30015B983DE9}"/>
          </ac:cxnSpMkLst>
        </pc:cxnChg>
        <pc:cxnChg chg="mod topLvl">
          <ac:chgData name="Kulinich Bohdan" userId="48e65c9f34e137d0" providerId="LiveId" clId="{7911E5DB-C933-FE42-84CD-4568DC445A01}" dt="2022-06-23T13:27:56.844" v="2568" actId="1036"/>
          <ac:cxnSpMkLst>
            <pc:docMk/>
            <pc:sldMk cId="2658298240" sldId="501"/>
            <ac:cxnSpMk id="91" creationId="{1AA88293-72A8-8101-EEB8-BABC004CACA6}"/>
          </ac:cxnSpMkLst>
        </pc:cxnChg>
        <pc:cxnChg chg="mod topLvl">
          <ac:chgData name="Kulinich Bohdan" userId="48e65c9f34e137d0" providerId="LiveId" clId="{7911E5DB-C933-FE42-84CD-4568DC445A01}" dt="2022-06-23T12:38:19.325" v="2332" actId="165"/>
          <ac:cxnSpMkLst>
            <pc:docMk/>
            <pc:sldMk cId="2658298240" sldId="501"/>
            <ac:cxnSpMk id="93" creationId="{E475FF8A-5EEB-627B-E676-0AB747DBA110}"/>
          </ac:cxnSpMkLst>
        </pc:cxnChg>
        <pc:cxnChg chg="mod topLvl">
          <ac:chgData name="Kulinich Bohdan" userId="48e65c9f34e137d0" providerId="LiveId" clId="{7911E5DB-C933-FE42-84CD-4568DC445A01}" dt="2022-06-23T12:38:19.325" v="2332" actId="165"/>
          <ac:cxnSpMkLst>
            <pc:docMk/>
            <pc:sldMk cId="2658298240" sldId="501"/>
            <ac:cxnSpMk id="94" creationId="{001AB2AD-55A3-44BF-9712-CF4226056B02}"/>
          </ac:cxnSpMkLst>
        </pc:cxnChg>
        <pc:cxnChg chg="mod topLvl">
          <ac:chgData name="Kulinich Bohdan" userId="48e65c9f34e137d0" providerId="LiveId" clId="{7911E5DB-C933-FE42-84CD-4568DC445A01}" dt="2022-06-23T12:38:19.325" v="2332" actId="165"/>
          <ac:cxnSpMkLst>
            <pc:docMk/>
            <pc:sldMk cId="2658298240" sldId="501"/>
            <ac:cxnSpMk id="95" creationId="{B13F7762-E95C-5BFD-1AA3-0611991865E4}"/>
          </ac:cxnSpMkLst>
        </pc:cxnChg>
        <pc:cxnChg chg="mod topLvl">
          <ac:chgData name="Kulinich Bohdan" userId="48e65c9f34e137d0" providerId="LiveId" clId="{7911E5DB-C933-FE42-84CD-4568DC445A01}" dt="2022-06-23T13:28:03.611" v="2578" actId="1036"/>
          <ac:cxnSpMkLst>
            <pc:docMk/>
            <pc:sldMk cId="2658298240" sldId="501"/>
            <ac:cxnSpMk id="101" creationId="{557887C0-57F3-4F34-A34C-71EAE52D5D13}"/>
          </ac:cxnSpMkLst>
        </pc:cxnChg>
        <pc:cxnChg chg="mod topLvl">
          <ac:chgData name="Kulinich Bohdan" userId="48e65c9f34e137d0" providerId="LiveId" clId="{7911E5DB-C933-FE42-84CD-4568DC445A01}" dt="2022-06-23T13:28:03.611" v="2578" actId="1036"/>
          <ac:cxnSpMkLst>
            <pc:docMk/>
            <pc:sldMk cId="2658298240" sldId="501"/>
            <ac:cxnSpMk id="102" creationId="{71DB27CF-11F0-0DB4-577C-F091AECAA9F9}"/>
          </ac:cxnSpMkLst>
        </pc:cxnChg>
      </pc:sldChg>
      <pc:sldChg chg="delSp add del mod delAnim">
        <pc:chgData name="Kulinich Bohdan" userId="48e65c9f34e137d0" providerId="LiveId" clId="{7911E5DB-C933-FE42-84CD-4568DC445A01}" dt="2022-06-23T13:50:17.340" v="2597" actId="2696"/>
        <pc:sldMkLst>
          <pc:docMk/>
          <pc:sldMk cId="2594991819" sldId="502"/>
        </pc:sldMkLst>
        <pc:spChg chg="del">
          <ac:chgData name="Kulinich Bohdan" userId="48e65c9f34e137d0" providerId="LiveId" clId="{7911E5DB-C933-FE42-84CD-4568DC445A01}" dt="2022-06-23T13:50:02.970" v="2596" actId="478"/>
          <ac:spMkLst>
            <pc:docMk/>
            <pc:sldMk cId="2594991819" sldId="502"/>
            <ac:spMk id="33" creationId="{42927E7F-3D1F-3F51-854D-279AD6D6C197}"/>
          </ac:spMkLst>
        </pc:spChg>
        <pc:spChg chg="del">
          <ac:chgData name="Kulinich Bohdan" userId="48e65c9f34e137d0" providerId="LiveId" clId="{7911E5DB-C933-FE42-84CD-4568DC445A01}" dt="2022-06-23T13:50:02.970" v="2596" actId="478"/>
          <ac:spMkLst>
            <pc:docMk/>
            <pc:sldMk cId="2594991819" sldId="502"/>
            <ac:spMk id="99" creationId="{5ADED717-7629-C007-6F79-CA79716483DA}"/>
          </ac:spMkLst>
        </pc:spChg>
        <pc:spChg chg="del">
          <ac:chgData name="Kulinich Bohdan" userId="48e65c9f34e137d0" providerId="LiveId" clId="{7911E5DB-C933-FE42-84CD-4568DC445A01}" dt="2022-06-23T13:50:02.970" v="2596" actId="478"/>
          <ac:spMkLst>
            <pc:docMk/>
            <pc:sldMk cId="2594991819" sldId="502"/>
            <ac:spMk id="100" creationId="{00BA846E-2781-2345-F7B5-2649201E15DF}"/>
          </ac:spMkLst>
        </pc:spChg>
        <pc:spChg chg="del">
          <ac:chgData name="Kulinich Bohdan" userId="48e65c9f34e137d0" providerId="LiveId" clId="{7911E5DB-C933-FE42-84CD-4568DC445A01}" dt="2022-06-23T13:50:02.970" v="2596" actId="478"/>
          <ac:spMkLst>
            <pc:docMk/>
            <pc:sldMk cId="2594991819" sldId="502"/>
            <ac:spMk id="103" creationId="{6E8EA34D-3D87-0426-D2E0-76C4BDDB3D30}"/>
          </ac:spMkLst>
        </pc:spChg>
        <pc:cxnChg chg="del">
          <ac:chgData name="Kulinich Bohdan" userId="48e65c9f34e137d0" providerId="LiveId" clId="{7911E5DB-C933-FE42-84CD-4568DC445A01}" dt="2022-06-23T13:50:02.970" v="2596" actId="478"/>
          <ac:cxnSpMkLst>
            <pc:docMk/>
            <pc:sldMk cId="2594991819" sldId="502"/>
            <ac:cxnSpMk id="101" creationId="{557887C0-57F3-4F34-A34C-71EAE52D5D13}"/>
          </ac:cxnSpMkLst>
        </pc:cxnChg>
        <pc:cxnChg chg="del">
          <ac:chgData name="Kulinich Bohdan" userId="48e65c9f34e137d0" providerId="LiveId" clId="{7911E5DB-C933-FE42-84CD-4568DC445A01}" dt="2022-06-23T13:50:02.970" v="2596" actId="478"/>
          <ac:cxnSpMkLst>
            <pc:docMk/>
            <pc:sldMk cId="2594991819" sldId="502"/>
            <ac:cxnSpMk id="102" creationId="{71DB27CF-11F0-0DB4-577C-F091AECAA9F9}"/>
          </ac:cxnSpMkLst>
        </pc:cxnChg>
      </pc:sldChg>
      <pc:sldChg chg="delSp add del mod delAnim">
        <pc:chgData name="Kulinich Bohdan" userId="48e65c9f34e137d0" providerId="LiveId" clId="{7911E5DB-C933-FE42-84CD-4568DC445A01}" dt="2022-06-23T13:43:32.708" v="2594" actId="2696"/>
        <pc:sldMkLst>
          <pc:docMk/>
          <pc:sldMk cId="3533709856" sldId="502"/>
        </pc:sldMkLst>
        <pc:spChg chg="del">
          <ac:chgData name="Kulinich Bohdan" userId="48e65c9f34e137d0" providerId="LiveId" clId="{7911E5DB-C933-FE42-84CD-4568DC445A01}" dt="2022-06-23T13:41:09.296" v="2581" actId="478"/>
          <ac:spMkLst>
            <pc:docMk/>
            <pc:sldMk cId="3533709856" sldId="502"/>
            <ac:spMk id="25" creationId="{E2AA59E7-4E4F-217A-13B8-F63B59EE609C}"/>
          </ac:spMkLst>
        </pc:spChg>
        <pc:spChg chg="del">
          <ac:chgData name="Kulinich Bohdan" userId="48e65c9f34e137d0" providerId="LiveId" clId="{7911E5DB-C933-FE42-84CD-4568DC445A01}" dt="2022-06-23T13:41:09.296" v="2581" actId="478"/>
          <ac:spMkLst>
            <pc:docMk/>
            <pc:sldMk cId="3533709856" sldId="502"/>
            <ac:spMk id="26" creationId="{B1EFAB7C-BF62-5023-FE31-C8A942D12C42}"/>
          </ac:spMkLst>
        </pc:spChg>
        <pc:spChg chg="del">
          <ac:chgData name="Kulinich Bohdan" userId="48e65c9f34e137d0" providerId="LiveId" clId="{7911E5DB-C933-FE42-84CD-4568DC445A01}" dt="2022-06-23T13:41:09.296" v="2581" actId="478"/>
          <ac:spMkLst>
            <pc:docMk/>
            <pc:sldMk cId="3533709856" sldId="502"/>
            <ac:spMk id="35" creationId="{89487AE1-4258-22BF-945B-4DC40296A2F6}"/>
          </ac:spMkLst>
        </pc:spChg>
        <pc:spChg chg="del">
          <ac:chgData name="Kulinich Bohdan" userId="48e65c9f34e137d0" providerId="LiveId" clId="{7911E5DB-C933-FE42-84CD-4568DC445A01}" dt="2022-06-23T13:41:10.993" v="2582" actId="478"/>
          <ac:spMkLst>
            <pc:docMk/>
            <pc:sldMk cId="3533709856" sldId="502"/>
            <ac:spMk id="44" creationId="{A9A3F697-6FAD-9EEA-7E03-53FB34BB0853}"/>
          </ac:spMkLst>
        </pc:spChg>
        <pc:cxnChg chg="del">
          <ac:chgData name="Kulinich Bohdan" userId="48e65c9f34e137d0" providerId="LiveId" clId="{7911E5DB-C933-FE42-84CD-4568DC445A01}" dt="2022-06-23T13:41:09.296" v="2581" actId="478"/>
          <ac:cxnSpMkLst>
            <pc:docMk/>
            <pc:sldMk cId="3533709856" sldId="502"/>
            <ac:cxnSpMk id="27" creationId="{84EA3D85-BBAA-CD00-34FA-713A19D52C7F}"/>
          </ac:cxnSpMkLst>
        </pc:cxnChg>
        <pc:cxnChg chg="del">
          <ac:chgData name="Kulinich Bohdan" userId="48e65c9f34e137d0" providerId="LiveId" clId="{7911E5DB-C933-FE42-84CD-4568DC445A01}" dt="2022-06-23T13:41:09.296" v="2581" actId="478"/>
          <ac:cxnSpMkLst>
            <pc:docMk/>
            <pc:sldMk cId="3533709856" sldId="502"/>
            <ac:cxnSpMk id="28" creationId="{0C93F2E4-63D4-5F9C-7B9C-506BBDEF7CCF}"/>
          </ac:cxnSpMkLst>
        </pc:cxnChg>
        <pc:cxnChg chg="del">
          <ac:chgData name="Kulinich Bohdan" userId="48e65c9f34e137d0" providerId="LiveId" clId="{7911E5DB-C933-FE42-84CD-4568DC445A01}" dt="2022-06-23T13:41:09.296" v="2581" actId="478"/>
          <ac:cxnSpMkLst>
            <pc:docMk/>
            <pc:sldMk cId="3533709856" sldId="502"/>
            <ac:cxnSpMk id="42" creationId="{85D426DD-CA54-586B-A962-9A328BC8FEEB}"/>
          </ac:cxnSpMkLst>
        </pc:cxnChg>
        <pc:cxnChg chg="del">
          <ac:chgData name="Kulinich Bohdan" userId="48e65c9f34e137d0" providerId="LiveId" clId="{7911E5DB-C933-FE42-84CD-4568DC445A01}" dt="2022-06-23T13:41:09.296" v="2581" actId="478"/>
          <ac:cxnSpMkLst>
            <pc:docMk/>
            <pc:sldMk cId="3533709856" sldId="502"/>
            <ac:cxnSpMk id="43" creationId="{A887BB5F-4829-A40F-4970-36109CA901DC}"/>
          </ac:cxnSpMkLst>
        </pc:cxnChg>
      </pc:sldChg>
      <pc:sldChg chg="delSp add del mod delAnim">
        <pc:chgData name="Kulinich Bohdan" userId="48e65c9f34e137d0" providerId="LiveId" clId="{7911E5DB-C933-FE42-84CD-4568DC445A01}" dt="2022-06-23T13:43:32.708" v="2594" actId="2696"/>
        <pc:sldMkLst>
          <pc:docMk/>
          <pc:sldMk cId="4028814390" sldId="503"/>
        </pc:sldMkLst>
        <pc:spChg chg="del">
          <ac:chgData name="Kulinich Bohdan" userId="48e65c9f34e137d0" providerId="LiveId" clId="{7911E5DB-C933-FE42-84CD-4568DC445A01}" dt="2022-06-23T13:41:16.821" v="2583" actId="478"/>
          <ac:spMkLst>
            <pc:docMk/>
            <pc:sldMk cId="4028814390" sldId="503"/>
            <ac:spMk id="33" creationId="{42927E7F-3D1F-3F51-854D-279AD6D6C197}"/>
          </ac:spMkLst>
        </pc:spChg>
        <pc:spChg chg="del">
          <ac:chgData name="Kulinich Bohdan" userId="48e65c9f34e137d0" providerId="LiveId" clId="{7911E5DB-C933-FE42-84CD-4568DC445A01}" dt="2022-06-23T13:41:16.821" v="2583" actId="478"/>
          <ac:spMkLst>
            <pc:docMk/>
            <pc:sldMk cId="4028814390" sldId="503"/>
            <ac:spMk id="99" creationId="{5ADED717-7629-C007-6F79-CA79716483DA}"/>
          </ac:spMkLst>
        </pc:spChg>
        <pc:spChg chg="del">
          <ac:chgData name="Kulinich Bohdan" userId="48e65c9f34e137d0" providerId="LiveId" clId="{7911E5DB-C933-FE42-84CD-4568DC445A01}" dt="2022-06-23T13:41:16.821" v="2583" actId="478"/>
          <ac:spMkLst>
            <pc:docMk/>
            <pc:sldMk cId="4028814390" sldId="503"/>
            <ac:spMk id="100" creationId="{00BA846E-2781-2345-F7B5-2649201E15DF}"/>
          </ac:spMkLst>
        </pc:spChg>
        <pc:spChg chg="del">
          <ac:chgData name="Kulinich Bohdan" userId="48e65c9f34e137d0" providerId="LiveId" clId="{7911E5DB-C933-FE42-84CD-4568DC445A01}" dt="2022-06-23T13:41:16.821" v="2583" actId="478"/>
          <ac:spMkLst>
            <pc:docMk/>
            <pc:sldMk cId="4028814390" sldId="503"/>
            <ac:spMk id="103" creationId="{6E8EA34D-3D87-0426-D2E0-76C4BDDB3D30}"/>
          </ac:spMkLst>
        </pc:spChg>
        <pc:cxnChg chg="del">
          <ac:chgData name="Kulinich Bohdan" userId="48e65c9f34e137d0" providerId="LiveId" clId="{7911E5DB-C933-FE42-84CD-4568DC445A01}" dt="2022-06-23T13:41:16.821" v="2583" actId="478"/>
          <ac:cxnSpMkLst>
            <pc:docMk/>
            <pc:sldMk cId="4028814390" sldId="503"/>
            <ac:cxnSpMk id="42" creationId="{85D426DD-CA54-586B-A962-9A328BC8FEEB}"/>
          </ac:cxnSpMkLst>
        </pc:cxnChg>
        <pc:cxnChg chg="del">
          <ac:chgData name="Kulinich Bohdan" userId="48e65c9f34e137d0" providerId="LiveId" clId="{7911E5DB-C933-FE42-84CD-4568DC445A01}" dt="2022-06-23T13:41:16.821" v="2583" actId="478"/>
          <ac:cxnSpMkLst>
            <pc:docMk/>
            <pc:sldMk cId="4028814390" sldId="503"/>
            <ac:cxnSpMk id="101" creationId="{557887C0-57F3-4F34-A34C-71EAE52D5D13}"/>
          </ac:cxnSpMkLst>
        </pc:cxnChg>
        <pc:cxnChg chg="del">
          <ac:chgData name="Kulinich Bohdan" userId="48e65c9f34e137d0" providerId="LiveId" clId="{7911E5DB-C933-FE42-84CD-4568DC445A01}" dt="2022-06-23T13:41:16.821" v="2583" actId="478"/>
          <ac:cxnSpMkLst>
            <pc:docMk/>
            <pc:sldMk cId="4028814390" sldId="503"/>
            <ac:cxnSpMk id="102" creationId="{71DB27CF-11F0-0DB4-577C-F091AECAA9F9}"/>
          </ac:cxnSpMkLst>
        </pc:cxnChg>
      </pc:sldChg>
      <pc:sldChg chg="delSp modSp add del mod delAnim">
        <pc:chgData name="Kulinich Bohdan" userId="48e65c9f34e137d0" providerId="LiveId" clId="{7911E5DB-C933-FE42-84CD-4568DC445A01}" dt="2022-06-23T13:43:32.708" v="2594" actId="2696"/>
        <pc:sldMkLst>
          <pc:docMk/>
          <pc:sldMk cId="816904859" sldId="504"/>
        </pc:sldMkLst>
        <pc:spChg chg="del mod">
          <ac:chgData name="Kulinich Bohdan" userId="48e65c9f34e137d0" providerId="LiveId" clId="{7911E5DB-C933-FE42-84CD-4568DC445A01}" dt="2022-06-23T13:41:34.673" v="2589" actId="478"/>
          <ac:spMkLst>
            <pc:docMk/>
            <pc:sldMk cId="816904859" sldId="504"/>
            <ac:spMk id="19" creationId="{1A51928E-C2B2-0AA0-261C-A00D407DB53B}"/>
          </ac:spMkLst>
        </pc:spChg>
        <pc:spChg chg="del">
          <ac:chgData name="Kulinich Bohdan" userId="48e65c9f34e137d0" providerId="LiveId" clId="{7911E5DB-C933-FE42-84CD-4568DC445A01}" dt="2022-06-23T13:41:32.176" v="2587" actId="478"/>
          <ac:spMkLst>
            <pc:docMk/>
            <pc:sldMk cId="816904859" sldId="504"/>
            <ac:spMk id="20" creationId="{E21C71F1-CB45-2BF4-0FE5-9E73C77C3FE8}"/>
          </ac:spMkLst>
        </pc:spChg>
        <pc:spChg chg="del">
          <ac:chgData name="Kulinich Bohdan" userId="48e65c9f34e137d0" providerId="LiveId" clId="{7911E5DB-C933-FE42-84CD-4568DC445A01}" dt="2022-06-23T13:41:25.342" v="2585" actId="478"/>
          <ac:spMkLst>
            <pc:docMk/>
            <pc:sldMk cId="816904859" sldId="504"/>
            <ac:spMk id="25" creationId="{E2AA59E7-4E4F-217A-13B8-F63B59EE609C}"/>
          </ac:spMkLst>
        </pc:spChg>
        <pc:spChg chg="del">
          <ac:chgData name="Kulinich Bohdan" userId="48e65c9f34e137d0" providerId="LiveId" clId="{7911E5DB-C933-FE42-84CD-4568DC445A01}" dt="2022-06-23T13:41:25.342" v="2585" actId="478"/>
          <ac:spMkLst>
            <pc:docMk/>
            <pc:sldMk cId="816904859" sldId="504"/>
            <ac:spMk id="26" creationId="{B1EFAB7C-BF62-5023-FE31-C8A942D12C42}"/>
          </ac:spMkLst>
        </pc:spChg>
        <pc:spChg chg="del">
          <ac:chgData name="Kulinich Bohdan" userId="48e65c9f34e137d0" providerId="LiveId" clId="{7911E5DB-C933-FE42-84CD-4568DC445A01}" dt="2022-06-23T13:41:25.342" v="2585" actId="478"/>
          <ac:spMkLst>
            <pc:docMk/>
            <pc:sldMk cId="816904859" sldId="504"/>
            <ac:spMk id="35" creationId="{89487AE1-4258-22BF-945B-4DC40296A2F6}"/>
          </ac:spMkLst>
        </pc:spChg>
        <pc:spChg chg="del">
          <ac:chgData name="Kulinich Bohdan" userId="48e65c9f34e137d0" providerId="LiveId" clId="{7911E5DB-C933-FE42-84CD-4568DC445A01}" dt="2022-06-23T13:41:38.093" v="2590" actId="478"/>
          <ac:spMkLst>
            <pc:docMk/>
            <pc:sldMk cId="816904859" sldId="504"/>
            <ac:spMk id="36" creationId="{B7A73C44-93D1-6519-DB86-65FC6A0A717F}"/>
          </ac:spMkLst>
        </pc:spChg>
        <pc:spChg chg="del">
          <ac:chgData name="Kulinich Bohdan" userId="48e65c9f34e137d0" providerId="LiveId" clId="{7911E5DB-C933-FE42-84CD-4568DC445A01}" dt="2022-06-23T13:41:28.781" v="2586" actId="478"/>
          <ac:spMkLst>
            <pc:docMk/>
            <pc:sldMk cId="816904859" sldId="504"/>
            <ac:spMk id="44" creationId="{A9A3F697-6FAD-9EEA-7E03-53FB34BB0853}"/>
          </ac:spMkLst>
        </pc:spChg>
        <pc:spChg chg="del">
          <ac:chgData name="Kulinich Bohdan" userId="48e65c9f34e137d0" providerId="LiveId" clId="{7911E5DB-C933-FE42-84CD-4568DC445A01}" dt="2022-06-23T13:41:32.176" v="2587" actId="478"/>
          <ac:spMkLst>
            <pc:docMk/>
            <pc:sldMk cId="816904859" sldId="504"/>
            <ac:spMk id="47" creationId="{ABC2F52B-B6D4-62C1-EFFB-74E3435EDF26}"/>
          </ac:spMkLst>
        </pc:spChg>
        <pc:spChg chg="del">
          <ac:chgData name="Kulinich Bohdan" userId="48e65c9f34e137d0" providerId="LiveId" clId="{7911E5DB-C933-FE42-84CD-4568DC445A01}" dt="2022-06-23T13:41:38.093" v="2590" actId="478"/>
          <ac:spMkLst>
            <pc:docMk/>
            <pc:sldMk cId="816904859" sldId="504"/>
            <ac:spMk id="86" creationId="{33FFA7FF-B8C3-C32C-2B14-067EF9461BDF}"/>
          </ac:spMkLst>
        </pc:spChg>
        <pc:spChg chg="del">
          <ac:chgData name="Kulinich Bohdan" userId="48e65c9f34e137d0" providerId="LiveId" clId="{7911E5DB-C933-FE42-84CD-4568DC445A01}" dt="2022-06-23T13:41:42.293" v="2591" actId="478"/>
          <ac:spMkLst>
            <pc:docMk/>
            <pc:sldMk cId="816904859" sldId="504"/>
            <ac:spMk id="87" creationId="{F294D8ED-79F6-4C46-2C6A-5E47143F61DC}"/>
          </ac:spMkLst>
        </pc:spChg>
        <pc:cxnChg chg="del">
          <ac:chgData name="Kulinich Bohdan" userId="48e65c9f34e137d0" providerId="LiveId" clId="{7911E5DB-C933-FE42-84CD-4568DC445A01}" dt="2022-06-23T13:41:25.342" v="2585" actId="478"/>
          <ac:cxnSpMkLst>
            <pc:docMk/>
            <pc:sldMk cId="816904859" sldId="504"/>
            <ac:cxnSpMk id="27" creationId="{84EA3D85-BBAA-CD00-34FA-713A19D52C7F}"/>
          </ac:cxnSpMkLst>
        </pc:cxnChg>
        <pc:cxnChg chg="del">
          <ac:chgData name="Kulinich Bohdan" userId="48e65c9f34e137d0" providerId="LiveId" clId="{7911E5DB-C933-FE42-84CD-4568DC445A01}" dt="2022-06-23T13:41:25.342" v="2585" actId="478"/>
          <ac:cxnSpMkLst>
            <pc:docMk/>
            <pc:sldMk cId="816904859" sldId="504"/>
            <ac:cxnSpMk id="28" creationId="{0C93F2E4-63D4-5F9C-7B9C-506BBDEF7CCF}"/>
          </ac:cxnSpMkLst>
        </pc:cxnChg>
        <pc:cxnChg chg="del">
          <ac:chgData name="Kulinich Bohdan" userId="48e65c9f34e137d0" providerId="LiveId" clId="{7911E5DB-C933-FE42-84CD-4568DC445A01}" dt="2022-06-23T13:41:25.342" v="2585" actId="478"/>
          <ac:cxnSpMkLst>
            <pc:docMk/>
            <pc:sldMk cId="816904859" sldId="504"/>
            <ac:cxnSpMk id="42" creationId="{85D426DD-CA54-586B-A962-9A328BC8FEEB}"/>
          </ac:cxnSpMkLst>
        </pc:cxnChg>
        <pc:cxnChg chg="del">
          <ac:chgData name="Kulinich Bohdan" userId="48e65c9f34e137d0" providerId="LiveId" clId="{7911E5DB-C933-FE42-84CD-4568DC445A01}" dt="2022-06-23T13:41:25.342" v="2585" actId="478"/>
          <ac:cxnSpMkLst>
            <pc:docMk/>
            <pc:sldMk cId="816904859" sldId="504"/>
            <ac:cxnSpMk id="43" creationId="{A887BB5F-4829-A40F-4970-36109CA901DC}"/>
          </ac:cxnSpMkLst>
        </pc:cxnChg>
        <pc:cxnChg chg="del">
          <ac:chgData name="Kulinich Bohdan" userId="48e65c9f34e137d0" providerId="LiveId" clId="{7911E5DB-C933-FE42-84CD-4568DC445A01}" dt="2022-06-23T13:41:38.093" v="2590" actId="478"/>
          <ac:cxnSpMkLst>
            <pc:docMk/>
            <pc:sldMk cId="816904859" sldId="504"/>
            <ac:cxnSpMk id="84" creationId="{C2544D1D-B0C2-C2E5-75F3-D54D98124734}"/>
          </ac:cxnSpMkLst>
        </pc:cxnChg>
        <pc:cxnChg chg="del">
          <ac:chgData name="Kulinich Bohdan" userId="48e65c9f34e137d0" providerId="LiveId" clId="{7911E5DB-C933-FE42-84CD-4568DC445A01}" dt="2022-06-23T13:41:38.093" v="2590" actId="478"/>
          <ac:cxnSpMkLst>
            <pc:docMk/>
            <pc:sldMk cId="816904859" sldId="504"/>
            <ac:cxnSpMk id="85" creationId="{8CDC1937-2470-D692-6796-5816F608C1E3}"/>
          </ac:cxnSpMkLst>
        </pc:cxnChg>
        <pc:cxnChg chg="del">
          <ac:chgData name="Kulinich Bohdan" userId="48e65c9f34e137d0" providerId="LiveId" clId="{7911E5DB-C933-FE42-84CD-4568DC445A01}" dt="2022-06-23T13:41:38.093" v="2590" actId="478"/>
          <ac:cxnSpMkLst>
            <pc:docMk/>
            <pc:sldMk cId="816904859" sldId="504"/>
            <ac:cxnSpMk id="89" creationId="{B06155E5-6B76-469D-EA44-4367550C0887}"/>
          </ac:cxnSpMkLst>
        </pc:cxnChg>
        <pc:cxnChg chg="del">
          <ac:chgData name="Kulinich Bohdan" userId="48e65c9f34e137d0" providerId="LiveId" clId="{7911E5DB-C933-FE42-84CD-4568DC445A01}" dt="2022-06-23T13:41:38.093" v="2590" actId="478"/>
          <ac:cxnSpMkLst>
            <pc:docMk/>
            <pc:sldMk cId="816904859" sldId="504"/>
            <ac:cxnSpMk id="90" creationId="{D9EDD268-2385-00B1-545A-30015B983DE9}"/>
          </ac:cxnSpMkLst>
        </pc:cxnChg>
        <pc:cxnChg chg="del">
          <ac:chgData name="Kulinich Bohdan" userId="48e65c9f34e137d0" providerId="LiveId" clId="{7911E5DB-C933-FE42-84CD-4568DC445A01}" dt="2022-06-23T13:41:38.093" v="2590" actId="478"/>
          <ac:cxnSpMkLst>
            <pc:docMk/>
            <pc:sldMk cId="816904859" sldId="504"/>
            <ac:cxnSpMk id="91" creationId="{1AA88293-72A8-8101-EEB8-BABC004CACA6}"/>
          </ac:cxnSpMkLst>
        </pc:cxnChg>
        <pc:cxnChg chg="del">
          <ac:chgData name="Kulinich Bohdan" userId="48e65c9f34e137d0" providerId="LiveId" clId="{7911E5DB-C933-FE42-84CD-4568DC445A01}" dt="2022-06-23T13:41:38.093" v="2590" actId="478"/>
          <ac:cxnSpMkLst>
            <pc:docMk/>
            <pc:sldMk cId="816904859" sldId="504"/>
            <ac:cxnSpMk id="93" creationId="{E475FF8A-5EEB-627B-E676-0AB747DBA110}"/>
          </ac:cxnSpMkLst>
        </pc:cxnChg>
        <pc:cxnChg chg="del">
          <ac:chgData name="Kulinich Bohdan" userId="48e65c9f34e137d0" providerId="LiveId" clId="{7911E5DB-C933-FE42-84CD-4568DC445A01}" dt="2022-06-23T13:41:38.093" v="2590" actId="478"/>
          <ac:cxnSpMkLst>
            <pc:docMk/>
            <pc:sldMk cId="816904859" sldId="504"/>
            <ac:cxnSpMk id="94" creationId="{001AB2AD-55A3-44BF-9712-CF4226056B02}"/>
          </ac:cxnSpMkLst>
        </pc:cxnChg>
        <pc:cxnChg chg="del">
          <ac:chgData name="Kulinich Bohdan" userId="48e65c9f34e137d0" providerId="LiveId" clId="{7911E5DB-C933-FE42-84CD-4568DC445A01}" dt="2022-06-23T13:41:38.093" v="2590" actId="478"/>
          <ac:cxnSpMkLst>
            <pc:docMk/>
            <pc:sldMk cId="816904859" sldId="504"/>
            <ac:cxnSpMk id="95" creationId="{B13F7762-E95C-5BFD-1AA3-0611991865E4}"/>
          </ac:cxnSpMkLst>
        </pc:cxnChg>
      </pc:sldChg>
      <pc:sldChg chg="delSp add del mod delAnim">
        <pc:chgData name="Kulinich Bohdan" userId="48e65c9f34e137d0" providerId="LiveId" clId="{7911E5DB-C933-FE42-84CD-4568DC445A01}" dt="2022-06-23T13:43:32.708" v="2594" actId="2696"/>
        <pc:sldMkLst>
          <pc:docMk/>
          <pc:sldMk cId="365307850" sldId="505"/>
        </pc:sldMkLst>
        <pc:spChg chg="del">
          <ac:chgData name="Kulinich Bohdan" userId="48e65c9f34e137d0" providerId="LiveId" clId="{7911E5DB-C933-FE42-84CD-4568DC445A01}" dt="2022-06-23T13:41:48.852" v="2593" actId="478"/>
          <ac:spMkLst>
            <pc:docMk/>
            <pc:sldMk cId="365307850" sldId="505"/>
            <ac:spMk id="21" creationId="{D2F020F7-DF48-3F22-AD3E-5A4028D23E29}"/>
          </ac:spMkLst>
        </pc:spChg>
        <pc:spChg chg="del">
          <ac:chgData name="Kulinich Bohdan" userId="48e65c9f34e137d0" providerId="LiveId" clId="{7911E5DB-C933-FE42-84CD-4568DC445A01}" dt="2022-06-23T13:41:48.852" v="2593" actId="478"/>
          <ac:spMkLst>
            <pc:docMk/>
            <pc:sldMk cId="365307850" sldId="505"/>
            <ac:spMk id="22" creationId="{8D219F91-9144-B484-928D-4C36101D8B44}"/>
          </ac:spMkLst>
        </pc:spChg>
        <pc:spChg chg="del">
          <ac:chgData name="Kulinich Bohdan" userId="48e65c9f34e137d0" providerId="LiveId" clId="{7911E5DB-C933-FE42-84CD-4568DC445A01}" dt="2022-06-23T13:41:48.852" v="2593" actId="478"/>
          <ac:spMkLst>
            <pc:docMk/>
            <pc:sldMk cId="365307850" sldId="505"/>
            <ac:spMk id="34" creationId="{53D68EC2-EB35-490A-4FB0-4D46C29751B6}"/>
          </ac:spMkLst>
        </pc:spChg>
        <pc:spChg chg="del">
          <ac:chgData name="Kulinich Bohdan" userId="48e65c9f34e137d0" providerId="LiveId" clId="{7911E5DB-C933-FE42-84CD-4568DC445A01}" dt="2022-06-23T13:41:48.852" v="2593" actId="478"/>
          <ac:spMkLst>
            <pc:docMk/>
            <pc:sldMk cId="365307850" sldId="505"/>
            <ac:spMk id="77" creationId="{6038FA2E-9885-9EF4-8D7D-BA41B568E2E9}"/>
          </ac:spMkLst>
        </pc:spChg>
        <pc:spChg chg="del">
          <ac:chgData name="Kulinich Bohdan" userId="48e65c9f34e137d0" providerId="LiveId" clId="{7911E5DB-C933-FE42-84CD-4568DC445A01}" dt="2022-06-23T13:41:48.852" v="2593" actId="478"/>
          <ac:spMkLst>
            <pc:docMk/>
            <pc:sldMk cId="365307850" sldId="505"/>
            <ac:spMk id="78" creationId="{CC867A19-E14A-82B4-60F6-FB6FA77AFEDD}"/>
          </ac:spMkLst>
        </pc:spChg>
        <pc:spChg chg="del">
          <ac:chgData name="Kulinich Bohdan" userId="48e65c9f34e137d0" providerId="LiveId" clId="{7911E5DB-C933-FE42-84CD-4568DC445A01}" dt="2022-06-23T13:41:48.852" v="2593" actId="478"/>
          <ac:spMkLst>
            <pc:docMk/>
            <pc:sldMk cId="365307850" sldId="505"/>
            <ac:spMk id="81" creationId="{81F591B5-2857-BEBD-DD60-109DCCE29A2F}"/>
          </ac:spMkLst>
        </pc:spChg>
        <pc:spChg chg="del">
          <ac:chgData name="Kulinich Bohdan" userId="48e65c9f34e137d0" providerId="LiveId" clId="{7911E5DB-C933-FE42-84CD-4568DC445A01}" dt="2022-06-23T13:41:48.852" v="2593" actId="478"/>
          <ac:spMkLst>
            <pc:docMk/>
            <pc:sldMk cId="365307850" sldId="505"/>
            <ac:spMk id="82" creationId="{237CCA04-D5C9-4008-AC0B-A08C22321EA1}"/>
          </ac:spMkLst>
        </pc:spChg>
        <pc:cxnChg chg="del">
          <ac:chgData name="Kulinich Bohdan" userId="48e65c9f34e137d0" providerId="LiveId" clId="{7911E5DB-C933-FE42-84CD-4568DC445A01}" dt="2022-06-23T13:41:48.852" v="2593" actId="478"/>
          <ac:cxnSpMkLst>
            <pc:docMk/>
            <pc:sldMk cId="365307850" sldId="505"/>
            <ac:cxnSpMk id="23" creationId="{573FF3B9-77B3-3371-B240-D760349BEBAA}"/>
          </ac:cxnSpMkLst>
        </pc:cxnChg>
        <pc:cxnChg chg="del">
          <ac:chgData name="Kulinich Bohdan" userId="48e65c9f34e137d0" providerId="LiveId" clId="{7911E5DB-C933-FE42-84CD-4568DC445A01}" dt="2022-06-23T13:41:48.852" v="2593" actId="478"/>
          <ac:cxnSpMkLst>
            <pc:docMk/>
            <pc:sldMk cId="365307850" sldId="505"/>
            <ac:cxnSpMk id="24" creationId="{044533B0-64BD-B834-DFE4-E99973D0E3CF}"/>
          </ac:cxnSpMkLst>
        </pc:cxnChg>
      </pc:sldChg>
    </pc:docChg>
  </pc:docChgLst>
  <pc:docChgLst>
    <pc:chgData name="Kulinich Bohdan" userId="48e65c9f34e137d0" providerId="LiveId" clId="{57B2F260-C415-8F46-9283-44817EE8F8F0}"/>
    <pc:docChg chg="undo redo custSel addSld delSld modSld sldOrd">
      <pc:chgData name="Kulinich Bohdan" userId="48e65c9f34e137d0" providerId="LiveId" clId="{57B2F260-C415-8F46-9283-44817EE8F8F0}" dt="2022-05-20T09:27:51.070" v="14924" actId="20577"/>
      <pc:docMkLst>
        <pc:docMk/>
      </pc:docMkLst>
      <pc:sldChg chg="addSp delSp modSp mod modTransition delAnim modAnim">
        <pc:chgData name="Kulinich Bohdan" userId="48e65c9f34e137d0" providerId="LiveId" clId="{57B2F260-C415-8F46-9283-44817EE8F8F0}" dt="2022-04-30T17:02:59.706" v="7068"/>
        <pc:sldMkLst>
          <pc:docMk/>
          <pc:sldMk cId="1784669107" sldId="443"/>
        </pc:sldMkLst>
        <pc:spChg chg="del">
          <ac:chgData name="Kulinich Bohdan" userId="48e65c9f34e137d0" providerId="LiveId" clId="{57B2F260-C415-8F46-9283-44817EE8F8F0}" dt="2022-04-21T17:22:43.511" v="37" actId="478"/>
          <ac:spMkLst>
            <pc:docMk/>
            <pc:sldMk cId="1784669107" sldId="443"/>
            <ac:spMk id="2" creationId="{F5E0A945-B0FB-479B-B688-C2D0F8F95D60}"/>
          </ac:spMkLst>
        </pc:spChg>
        <pc:spChg chg="del">
          <ac:chgData name="Kulinich Bohdan" userId="48e65c9f34e137d0" providerId="LiveId" clId="{57B2F260-C415-8F46-9283-44817EE8F8F0}" dt="2022-04-21T17:23:18.836" v="38" actId="478"/>
          <ac:spMkLst>
            <pc:docMk/>
            <pc:sldMk cId="1784669107" sldId="443"/>
            <ac:spMk id="31" creationId="{025C4304-CCDA-464B-B00A-09461FE33343}"/>
          </ac:spMkLst>
        </pc:spChg>
        <pc:spChg chg="del">
          <ac:chgData name="Kulinich Bohdan" userId="48e65c9f34e137d0" providerId="LiveId" clId="{57B2F260-C415-8F46-9283-44817EE8F8F0}" dt="2022-04-21T17:22:43.511" v="37" actId="478"/>
          <ac:spMkLst>
            <pc:docMk/>
            <pc:sldMk cId="1784669107" sldId="443"/>
            <ac:spMk id="35" creationId="{2CD8A453-AF06-4C00-BB17-D7030E2214B8}"/>
          </ac:spMkLst>
        </pc:spChg>
        <pc:spChg chg="mod topLvl modVis">
          <ac:chgData name="Kulinich Bohdan" userId="48e65c9f34e137d0" providerId="LiveId" clId="{57B2F260-C415-8F46-9283-44817EE8F8F0}" dt="2022-04-29T19:40:56.883" v="4505" actId="20577"/>
          <ac:spMkLst>
            <pc:docMk/>
            <pc:sldMk cId="1784669107" sldId="443"/>
            <ac:spMk id="37" creationId="{8F04AEE6-CB8B-12ED-9025-0A5A18BF48EF}"/>
          </ac:spMkLst>
        </pc:spChg>
        <pc:spChg chg="mod">
          <ac:chgData name="Kulinich Bohdan" userId="48e65c9f34e137d0" providerId="LiveId" clId="{57B2F260-C415-8F46-9283-44817EE8F8F0}" dt="2022-04-21T17:25:24.344" v="70" actId="207"/>
          <ac:spMkLst>
            <pc:docMk/>
            <pc:sldMk cId="1784669107" sldId="443"/>
            <ac:spMk id="39" creationId="{3CB77F7B-4350-8CCE-A57A-FBFCEEE0E5DB}"/>
          </ac:spMkLst>
        </pc:spChg>
        <pc:spChg chg="del mod topLvl">
          <ac:chgData name="Kulinich Bohdan" userId="48e65c9f34e137d0" providerId="LiveId" clId="{57B2F260-C415-8F46-9283-44817EE8F8F0}" dt="2022-04-21T18:23:20.689" v="167" actId="478"/>
          <ac:spMkLst>
            <pc:docMk/>
            <pc:sldMk cId="1784669107" sldId="443"/>
            <ac:spMk id="43" creationId="{56E2F67D-D717-189C-C98B-F21338547CD0}"/>
          </ac:spMkLst>
        </pc:spChg>
        <pc:spChg chg="add mod">
          <ac:chgData name="Kulinich Bohdan" userId="48e65c9f34e137d0" providerId="LiveId" clId="{57B2F260-C415-8F46-9283-44817EE8F8F0}" dt="2022-04-22T05:29:32.022" v="257" actId="164"/>
          <ac:spMkLst>
            <pc:docMk/>
            <pc:sldMk cId="1784669107" sldId="443"/>
            <ac:spMk id="44" creationId="{444ACBFD-73CE-5BDE-FB39-51E3FEAD6BDA}"/>
          </ac:spMkLst>
        </pc:spChg>
        <pc:spChg chg="add mod">
          <ac:chgData name="Kulinich Bohdan" userId="48e65c9f34e137d0" providerId="LiveId" clId="{57B2F260-C415-8F46-9283-44817EE8F8F0}" dt="2022-04-22T05:29:32.022" v="257" actId="164"/>
          <ac:spMkLst>
            <pc:docMk/>
            <pc:sldMk cId="1784669107" sldId="443"/>
            <ac:spMk id="46" creationId="{2DEE7782-74F4-B33B-4F3D-EE7139F5F0C4}"/>
          </ac:spMkLst>
        </pc:spChg>
        <pc:spChg chg="add mod">
          <ac:chgData name="Kulinich Bohdan" userId="48e65c9f34e137d0" providerId="LiveId" clId="{57B2F260-C415-8F46-9283-44817EE8F8F0}" dt="2022-04-22T05:29:32.022" v="257" actId="164"/>
          <ac:spMkLst>
            <pc:docMk/>
            <pc:sldMk cId="1784669107" sldId="443"/>
            <ac:spMk id="47" creationId="{CED1344E-C01F-6F0E-E526-FA713718B97C}"/>
          </ac:spMkLst>
        </pc:spChg>
        <pc:spChg chg="add mod">
          <ac:chgData name="Kulinich Bohdan" userId="48e65c9f34e137d0" providerId="LiveId" clId="{57B2F260-C415-8F46-9283-44817EE8F8F0}" dt="2022-04-22T05:29:32.022" v="257" actId="164"/>
          <ac:spMkLst>
            <pc:docMk/>
            <pc:sldMk cId="1784669107" sldId="443"/>
            <ac:spMk id="48" creationId="{919256FD-BF90-BD8E-DDC1-A0B913DBA37D}"/>
          </ac:spMkLst>
        </pc:spChg>
        <pc:spChg chg="add mod">
          <ac:chgData name="Kulinich Bohdan" userId="48e65c9f34e137d0" providerId="LiveId" clId="{57B2F260-C415-8F46-9283-44817EE8F8F0}" dt="2022-04-22T05:29:32.022" v="257" actId="164"/>
          <ac:spMkLst>
            <pc:docMk/>
            <pc:sldMk cId="1784669107" sldId="443"/>
            <ac:spMk id="49" creationId="{89558E8C-3F39-3BEE-15C8-63ED2764A3C5}"/>
          </ac:spMkLst>
        </pc:spChg>
        <pc:spChg chg="del">
          <ac:chgData name="Kulinich Bohdan" userId="48e65c9f34e137d0" providerId="LiveId" clId="{57B2F260-C415-8F46-9283-44817EE8F8F0}" dt="2022-04-21T17:22:43.511" v="37" actId="478"/>
          <ac:spMkLst>
            <pc:docMk/>
            <pc:sldMk cId="1784669107" sldId="443"/>
            <ac:spMk id="52" creationId="{AA9A41D5-2A90-4567-9F5A-5B7420D5F484}"/>
          </ac:spMkLst>
        </pc:spChg>
        <pc:spChg chg="del">
          <ac:chgData name="Kulinich Bohdan" userId="48e65c9f34e137d0" providerId="LiveId" clId="{57B2F260-C415-8F46-9283-44817EE8F8F0}" dt="2022-04-21T17:22:43.511" v="37" actId="478"/>
          <ac:spMkLst>
            <pc:docMk/>
            <pc:sldMk cId="1784669107" sldId="443"/>
            <ac:spMk id="53" creationId="{6C146441-9912-43ED-A3D1-88AF78A386FD}"/>
          </ac:spMkLst>
        </pc:spChg>
        <pc:spChg chg="add mod">
          <ac:chgData name="Kulinich Bohdan" userId="48e65c9f34e137d0" providerId="LiveId" clId="{57B2F260-C415-8F46-9283-44817EE8F8F0}" dt="2022-04-22T05:29:32.022" v="257" actId="164"/>
          <ac:spMkLst>
            <pc:docMk/>
            <pc:sldMk cId="1784669107" sldId="443"/>
            <ac:spMk id="54" creationId="{68925E05-A8C3-9DBD-533F-AF43E3D53DB4}"/>
          </ac:spMkLst>
        </pc:spChg>
        <pc:spChg chg="add mod">
          <ac:chgData name="Kulinich Bohdan" userId="48e65c9f34e137d0" providerId="LiveId" clId="{57B2F260-C415-8F46-9283-44817EE8F8F0}" dt="2022-04-22T05:29:32.022" v="257" actId="164"/>
          <ac:spMkLst>
            <pc:docMk/>
            <pc:sldMk cId="1784669107" sldId="443"/>
            <ac:spMk id="55" creationId="{34D0B93E-A9C6-28EB-F6E0-3789272EC5B0}"/>
          </ac:spMkLst>
        </pc:spChg>
        <pc:spChg chg="add mod">
          <ac:chgData name="Kulinich Bohdan" userId="48e65c9f34e137d0" providerId="LiveId" clId="{57B2F260-C415-8F46-9283-44817EE8F8F0}" dt="2022-04-22T05:29:32.022" v="257" actId="164"/>
          <ac:spMkLst>
            <pc:docMk/>
            <pc:sldMk cId="1784669107" sldId="443"/>
            <ac:spMk id="56" creationId="{1D1985F0-DABB-3991-7015-7E2B0723CD4F}"/>
          </ac:spMkLst>
        </pc:spChg>
        <pc:spChg chg="add mod">
          <ac:chgData name="Kulinich Bohdan" userId="48e65c9f34e137d0" providerId="LiveId" clId="{57B2F260-C415-8F46-9283-44817EE8F8F0}" dt="2022-04-22T05:29:32.022" v="257" actId="164"/>
          <ac:spMkLst>
            <pc:docMk/>
            <pc:sldMk cId="1784669107" sldId="443"/>
            <ac:spMk id="57" creationId="{31A1AF38-C1AC-BE08-7779-995AAC59FB88}"/>
          </ac:spMkLst>
        </pc:spChg>
        <pc:spChg chg="add mod">
          <ac:chgData name="Kulinich Bohdan" userId="48e65c9f34e137d0" providerId="LiveId" clId="{57B2F260-C415-8F46-9283-44817EE8F8F0}" dt="2022-04-22T05:29:32.022" v="257" actId="164"/>
          <ac:spMkLst>
            <pc:docMk/>
            <pc:sldMk cId="1784669107" sldId="443"/>
            <ac:spMk id="58" creationId="{4E3D20EC-A376-3D93-6F0C-8FF81BACB11D}"/>
          </ac:spMkLst>
        </pc:spChg>
        <pc:spChg chg="mod topLvl">
          <ac:chgData name="Kulinich Bohdan" userId="48e65c9f34e137d0" providerId="LiveId" clId="{57B2F260-C415-8F46-9283-44817EE8F8F0}" dt="2022-04-22T06:18:33.566" v="597" actId="165"/>
          <ac:spMkLst>
            <pc:docMk/>
            <pc:sldMk cId="1784669107" sldId="443"/>
            <ac:spMk id="61" creationId="{07182BC8-4D4E-FB2A-ADB8-01EAFB6FCA35}"/>
          </ac:spMkLst>
        </pc:spChg>
        <pc:spChg chg="mod topLvl">
          <ac:chgData name="Kulinich Bohdan" userId="48e65c9f34e137d0" providerId="LiveId" clId="{57B2F260-C415-8F46-9283-44817EE8F8F0}" dt="2022-04-22T06:25:48.928" v="698" actId="164"/>
          <ac:spMkLst>
            <pc:docMk/>
            <pc:sldMk cId="1784669107" sldId="443"/>
            <ac:spMk id="63" creationId="{2118E785-6C39-D535-B96F-FD5299DBB449}"/>
          </ac:spMkLst>
        </pc:spChg>
        <pc:spChg chg="mod topLvl">
          <ac:chgData name="Kulinich Bohdan" userId="48e65c9f34e137d0" providerId="LiveId" clId="{57B2F260-C415-8F46-9283-44817EE8F8F0}" dt="2022-04-22T06:25:48.928" v="698" actId="164"/>
          <ac:spMkLst>
            <pc:docMk/>
            <pc:sldMk cId="1784669107" sldId="443"/>
            <ac:spMk id="64" creationId="{AECD0B80-6356-C55A-D3DD-4026370F521E}"/>
          </ac:spMkLst>
        </pc:spChg>
        <pc:spChg chg="mod topLvl">
          <ac:chgData name="Kulinich Bohdan" userId="48e65c9f34e137d0" providerId="LiveId" clId="{57B2F260-C415-8F46-9283-44817EE8F8F0}" dt="2022-04-22T06:26:40.771" v="717" actId="164"/>
          <ac:spMkLst>
            <pc:docMk/>
            <pc:sldMk cId="1784669107" sldId="443"/>
            <ac:spMk id="65" creationId="{656B35EB-3874-8AB2-47F9-B5879BFF9413}"/>
          </ac:spMkLst>
        </pc:spChg>
        <pc:spChg chg="mod topLvl">
          <ac:chgData name="Kulinich Bohdan" userId="48e65c9f34e137d0" providerId="LiveId" clId="{57B2F260-C415-8F46-9283-44817EE8F8F0}" dt="2022-04-22T06:18:33.566" v="597" actId="165"/>
          <ac:spMkLst>
            <pc:docMk/>
            <pc:sldMk cId="1784669107" sldId="443"/>
            <ac:spMk id="66" creationId="{455DF7EF-4E4E-F5DD-A384-A2C80A7491C3}"/>
          </ac:spMkLst>
        </pc:spChg>
        <pc:spChg chg="mod topLvl">
          <ac:chgData name="Kulinich Bohdan" userId="48e65c9f34e137d0" providerId="LiveId" clId="{57B2F260-C415-8F46-9283-44817EE8F8F0}" dt="2022-04-22T06:26:40.771" v="717" actId="164"/>
          <ac:spMkLst>
            <pc:docMk/>
            <pc:sldMk cId="1784669107" sldId="443"/>
            <ac:spMk id="69" creationId="{27E25E10-4AA4-C541-CD3D-85C3DF8FA13A}"/>
          </ac:spMkLst>
        </pc:spChg>
        <pc:spChg chg="mod topLvl">
          <ac:chgData name="Kulinich Bohdan" userId="48e65c9f34e137d0" providerId="LiveId" clId="{57B2F260-C415-8F46-9283-44817EE8F8F0}" dt="2022-04-22T06:26:40.771" v="717" actId="164"/>
          <ac:spMkLst>
            <pc:docMk/>
            <pc:sldMk cId="1784669107" sldId="443"/>
            <ac:spMk id="76" creationId="{50BE57D9-FBB3-0BC6-B603-DD41189DD4B8}"/>
          </ac:spMkLst>
        </pc:spChg>
        <pc:spChg chg="mod topLvl">
          <ac:chgData name="Kulinich Bohdan" userId="48e65c9f34e137d0" providerId="LiveId" clId="{57B2F260-C415-8F46-9283-44817EE8F8F0}" dt="2022-04-22T06:25:48.928" v="698" actId="164"/>
          <ac:spMkLst>
            <pc:docMk/>
            <pc:sldMk cId="1784669107" sldId="443"/>
            <ac:spMk id="79" creationId="{C3B7622E-6F3D-7EB0-0A2D-E2EB86F2F71E}"/>
          </ac:spMkLst>
        </pc:spChg>
        <pc:spChg chg="mod topLvl">
          <ac:chgData name="Kulinich Bohdan" userId="48e65c9f34e137d0" providerId="LiveId" clId="{57B2F260-C415-8F46-9283-44817EE8F8F0}" dt="2022-04-22T06:18:33.566" v="597" actId="165"/>
          <ac:spMkLst>
            <pc:docMk/>
            <pc:sldMk cId="1784669107" sldId="443"/>
            <ac:spMk id="80" creationId="{8F490DD5-304B-82E0-9545-0F0BBDAD8C7C}"/>
          </ac:spMkLst>
        </pc:spChg>
        <pc:spChg chg="mod topLvl">
          <ac:chgData name="Kulinich Bohdan" userId="48e65c9f34e137d0" providerId="LiveId" clId="{57B2F260-C415-8F46-9283-44817EE8F8F0}" dt="2022-04-22T06:26:40.771" v="717" actId="164"/>
          <ac:spMkLst>
            <pc:docMk/>
            <pc:sldMk cId="1784669107" sldId="443"/>
            <ac:spMk id="83" creationId="{DA03291C-D6F5-BC54-5D6F-AD5FA26839F6}"/>
          </ac:spMkLst>
        </pc:spChg>
        <pc:spChg chg="add mod">
          <ac:chgData name="Kulinich Bohdan" userId="48e65c9f34e137d0" providerId="LiveId" clId="{57B2F260-C415-8F46-9283-44817EE8F8F0}" dt="2022-04-23T09:22:45.676" v="978" actId="207"/>
          <ac:spMkLst>
            <pc:docMk/>
            <pc:sldMk cId="1784669107" sldId="443"/>
            <ac:spMk id="84" creationId="{98ADB1C6-787B-FFC2-F7F5-CEA6D35E58AD}"/>
          </ac:spMkLst>
        </pc:spChg>
        <pc:spChg chg="add mod">
          <ac:chgData name="Kulinich Bohdan" userId="48e65c9f34e137d0" providerId="LiveId" clId="{57B2F260-C415-8F46-9283-44817EE8F8F0}" dt="2022-04-22T06:01:20.311" v="596" actId="207"/>
          <ac:spMkLst>
            <pc:docMk/>
            <pc:sldMk cId="1784669107" sldId="443"/>
            <ac:spMk id="85" creationId="{D0E3FDC2-05B4-768F-4342-1D08F2B117D4}"/>
          </ac:spMkLst>
        </pc:spChg>
        <pc:spChg chg="add mod">
          <ac:chgData name="Kulinich Bohdan" userId="48e65c9f34e137d0" providerId="LiveId" clId="{57B2F260-C415-8F46-9283-44817EE8F8F0}" dt="2022-04-22T06:26:40.771" v="717" actId="164"/>
          <ac:spMkLst>
            <pc:docMk/>
            <pc:sldMk cId="1784669107" sldId="443"/>
            <ac:spMk id="88" creationId="{2E439A99-BA39-F115-5CC5-6113357DC53B}"/>
          </ac:spMkLst>
        </pc:spChg>
        <pc:spChg chg="del">
          <ac:chgData name="Kulinich Bohdan" userId="48e65c9f34e137d0" providerId="LiveId" clId="{57B2F260-C415-8F46-9283-44817EE8F8F0}" dt="2022-04-21T17:22:43.511" v="37" actId="478"/>
          <ac:spMkLst>
            <pc:docMk/>
            <pc:sldMk cId="1784669107" sldId="443"/>
            <ac:spMk id="115" creationId="{8CDCFB8B-7CC6-4A2C-A69C-5D3867F0C0CA}"/>
          </ac:spMkLst>
        </pc:spChg>
        <pc:spChg chg="del">
          <ac:chgData name="Kulinich Bohdan" userId="48e65c9f34e137d0" providerId="LiveId" clId="{57B2F260-C415-8F46-9283-44817EE8F8F0}" dt="2022-04-21T17:22:43.511" v="37" actId="478"/>
          <ac:spMkLst>
            <pc:docMk/>
            <pc:sldMk cId="1784669107" sldId="443"/>
            <ac:spMk id="116" creationId="{E9B1DDF6-64CE-4DE1-B138-894096640941}"/>
          </ac:spMkLst>
        </pc:spChg>
        <pc:spChg chg="del">
          <ac:chgData name="Kulinich Bohdan" userId="48e65c9f34e137d0" providerId="LiveId" clId="{57B2F260-C415-8F46-9283-44817EE8F8F0}" dt="2022-04-21T17:22:43.511" v="37" actId="478"/>
          <ac:spMkLst>
            <pc:docMk/>
            <pc:sldMk cId="1784669107" sldId="443"/>
            <ac:spMk id="117" creationId="{00BF6AF6-1422-45D1-A8F4-0ACF20F08216}"/>
          </ac:spMkLst>
        </pc:spChg>
        <pc:spChg chg="del">
          <ac:chgData name="Kulinich Bohdan" userId="48e65c9f34e137d0" providerId="LiveId" clId="{57B2F260-C415-8F46-9283-44817EE8F8F0}" dt="2022-04-21T17:22:43.511" v="37" actId="478"/>
          <ac:spMkLst>
            <pc:docMk/>
            <pc:sldMk cId="1784669107" sldId="443"/>
            <ac:spMk id="118" creationId="{365D3FA2-308E-4AC2-B297-2010687F081D}"/>
          </ac:spMkLst>
        </pc:spChg>
        <pc:spChg chg="del">
          <ac:chgData name="Kulinich Bohdan" userId="48e65c9f34e137d0" providerId="LiveId" clId="{57B2F260-C415-8F46-9283-44817EE8F8F0}" dt="2022-04-21T17:22:43.511" v="37" actId="478"/>
          <ac:spMkLst>
            <pc:docMk/>
            <pc:sldMk cId="1784669107" sldId="443"/>
            <ac:spMk id="123" creationId="{8DEDBB22-CD8C-479D-BBEC-98EB2FCB6DD8}"/>
          </ac:spMkLst>
        </pc:spChg>
        <pc:spChg chg="del">
          <ac:chgData name="Kulinich Bohdan" userId="48e65c9f34e137d0" providerId="LiveId" clId="{57B2F260-C415-8F46-9283-44817EE8F8F0}" dt="2022-04-21T17:22:43.511" v="37" actId="478"/>
          <ac:spMkLst>
            <pc:docMk/>
            <pc:sldMk cId="1784669107" sldId="443"/>
            <ac:spMk id="124" creationId="{E9288D7F-D640-4387-8CFD-F92206368D88}"/>
          </ac:spMkLst>
        </pc:spChg>
        <pc:spChg chg="del">
          <ac:chgData name="Kulinich Bohdan" userId="48e65c9f34e137d0" providerId="LiveId" clId="{57B2F260-C415-8F46-9283-44817EE8F8F0}" dt="2022-04-21T17:22:43.511" v="37" actId="478"/>
          <ac:spMkLst>
            <pc:docMk/>
            <pc:sldMk cId="1784669107" sldId="443"/>
            <ac:spMk id="126" creationId="{2E46C71E-F41F-4520-B8E9-C172B383CECF}"/>
          </ac:spMkLst>
        </pc:spChg>
        <pc:spChg chg="del">
          <ac:chgData name="Kulinich Bohdan" userId="48e65c9f34e137d0" providerId="LiveId" clId="{57B2F260-C415-8F46-9283-44817EE8F8F0}" dt="2022-04-21T17:22:43.511" v="37" actId="478"/>
          <ac:spMkLst>
            <pc:docMk/>
            <pc:sldMk cId="1784669107" sldId="443"/>
            <ac:spMk id="127" creationId="{52BCFE18-32C3-4AF4-AD3E-9D954E2FFBBE}"/>
          </ac:spMkLst>
        </pc:spChg>
        <pc:grpChg chg="del">
          <ac:chgData name="Kulinich Bohdan" userId="48e65c9f34e137d0" providerId="LiveId" clId="{57B2F260-C415-8F46-9283-44817EE8F8F0}" dt="2022-04-21T17:23:18.836" v="38" actId="478"/>
          <ac:grpSpMkLst>
            <pc:docMk/>
            <pc:sldMk cId="1784669107" sldId="443"/>
            <ac:grpSpMk id="3" creationId="{3B351B2D-61F6-4704-951D-2A7D728A73B9}"/>
          </ac:grpSpMkLst>
        </pc:grpChg>
        <pc:grpChg chg="del">
          <ac:chgData name="Kulinich Bohdan" userId="48e65c9f34e137d0" providerId="LiveId" clId="{57B2F260-C415-8F46-9283-44817EE8F8F0}" dt="2022-04-21T17:22:43.511" v="37" actId="478"/>
          <ac:grpSpMkLst>
            <pc:docMk/>
            <pc:sldMk cId="1784669107" sldId="443"/>
            <ac:grpSpMk id="4" creationId="{D761A977-0393-F846-8D5A-A60C3EBDAD7B}"/>
          </ac:grpSpMkLst>
        </pc:grpChg>
        <pc:grpChg chg="add mod">
          <ac:chgData name="Kulinich Bohdan" userId="48e65c9f34e137d0" providerId="LiveId" clId="{57B2F260-C415-8F46-9283-44817EE8F8F0}" dt="2022-04-21T17:25:39.070" v="73" actId="164"/>
          <ac:grpSpMkLst>
            <pc:docMk/>
            <pc:sldMk cId="1784669107" sldId="443"/>
            <ac:grpSpMk id="5" creationId="{5B675526-EAAF-3C82-A4CF-C488FCC211B8}"/>
          </ac:grpSpMkLst>
        </pc:grpChg>
        <pc:grpChg chg="add del mod">
          <ac:chgData name="Kulinich Bohdan" userId="48e65c9f34e137d0" providerId="LiveId" clId="{57B2F260-C415-8F46-9283-44817EE8F8F0}" dt="2022-04-22T05:31:39.857" v="261" actId="478"/>
          <ac:grpSpMkLst>
            <pc:docMk/>
            <pc:sldMk cId="1784669107" sldId="443"/>
            <ac:grpSpMk id="7" creationId="{BA51DD4C-B1FF-F54D-4A18-5EC7E58445B9}"/>
          </ac:grpSpMkLst>
        </pc:grpChg>
        <pc:grpChg chg="add mod">
          <ac:chgData name="Kulinich Bohdan" userId="48e65c9f34e137d0" providerId="LiveId" clId="{57B2F260-C415-8F46-9283-44817EE8F8F0}" dt="2022-04-22T06:25:48.928" v="698" actId="164"/>
          <ac:grpSpMkLst>
            <pc:docMk/>
            <pc:sldMk cId="1784669107" sldId="443"/>
            <ac:grpSpMk id="16" creationId="{DE9DB488-2C13-F78D-93E4-AC625E1B99F2}"/>
          </ac:grpSpMkLst>
        </pc:grpChg>
        <pc:grpChg chg="add mod">
          <ac:chgData name="Kulinich Bohdan" userId="48e65c9f34e137d0" providerId="LiveId" clId="{57B2F260-C415-8F46-9283-44817EE8F8F0}" dt="2022-04-22T06:26:13.277" v="702" actId="164"/>
          <ac:grpSpMkLst>
            <pc:docMk/>
            <pc:sldMk cId="1784669107" sldId="443"/>
            <ac:grpSpMk id="17" creationId="{FEEEC272-51EB-EDA7-96AB-E35870A0E67F}"/>
          </ac:grpSpMkLst>
        </pc:grpChg>
        <pc:grpChg chg="add mod">
          <ac:chgData name="Kulinich Bohdan" userId="48e65c9f34e137d0" providerId="LiveId" clId="{57B2F260-C415-8F46-9283-44817EE8F8F0}" dt="2022-04-22T06:26:40.771" v="717" actId="164"/>
          <ac:grpSpMkLst>
            <pc:docMk/>
            <pc:sldMk cId="1784669107" sldId="443"/>
            <ac:grpSpMk id="18" creationId="{DE45C9F1-D36C-25B0-B887-BEDB6A5E94CB}"/>
          </ac:grpSpMkLst>
        </pc:grpChg>
        <pc:grpChg chg="add del mod modVis">
          <ac:chgData name="Kulinich Bohdan" userId="48e65c9f34e137d0" providerId="LiveId" clId="{57B2F260-C415-8F46-9283-44817EE8F8F0}" dt="2022-04-21T17:24:37.351" v="58" actId="165"/>
          <ac:grpSpMkLst>
            <pc:docMk/>
            <pc:sldMk cId="1784669107" sldId="443"/>
            <ac:grpSpMk id="34" creationId="{DC6EF6AF-C952-128B-0219-6C94FEC7A604}"/>
          </ac:grpSpMkLst>
        </pc:grpChg>
        <pc:grpChg chg="add mod">
          <ac:chgData name="Kulinich Bohdan" userId="48e65c9f34e137d0" providerId="LiveId" clId="{57B2F260-C415-8F46-9283-44817EE8F8F0}" dt="2022-04-21T17:23:19.321" v="39"/>
          <ac:grpSpMkLst>
            <pc:docMk/>
            <pc:sldMk cId="1784669107" sldId="443"/>
            <ac:grpSpMk id="38" creationId="{4FF4FD99-B3E0-08BD-0A73-46319FB91D4F}"/>
          </ac:grpSpMkLst>
        </pc:grpChg>
        <pc:grpChg chg="add del mod">
          <ac:chgData name="Kulinich Bohdan" userId="48e65c9f34e137d0" providerId="LiveId" clId="{57B2F260-C415-8F46-9283-44817EE8F8F0}" dt="2022-04-21T18:23:18.710" v="166" actId="165"/>
          <ac:grpSpMkLst>
            <pc:docMk/>
            <pc:sldMk cId="1784669107" sldId="443"/>
            <ac:grpSpMk id="41" creationId="{781DFA81-49E0-8B40-6ED5-DCD9C7C5D7DD}"/>
          </ac:grpSpMkLst>
        </pc:grpChg>
        <pc:grpChg chg="add del mod">
          <ac:chgData name="Kulinich Bohdan" userId="48e65c9f34e137d0" providerId="LiveId" clId="{57B2F260-C415-8F46-9283-44817EE8F8F0}" dt="2022-04-22T06:18:33.566" v="597" actId="165"/>
          <ac:grpSpMkLst>
            <pc:docMk/>
            <pc:sldMk cId="1784669107" sldId="443"/>
            <ac:grpSpMk id="60" creationId="{171BDF6E-A14B-16DA-7A2E-405AF715D371}"/>
          </ac:grpSpMkLst>
        </pc:grpChg>
        <pc:picChg chg="del">
          <ac:chgData name="Kulinich Bohdan" userId="48e65c9f34e137d0" providerId="LiveId" clId="{57B2F260-C415-8F46-9283-44817EE8F8F0}" dt="2022-04-21T17:22:43.511" v="37" actId="478"/>
          <ac:picMkLst>
            <pc:docMk/>
            <pc:sldMk cId="1784669107" sldId="443"/>
            <ac:picMk id="6" creationId="{7403ADA4-0376-479E-A2E9-D978DEBF6129}"/>
          </ac:picMkLst>
        </pc:picChg>
        <pc:picChg chg="add del mod">
          <ac:chgData name="Kulinich Bohdan" userId="48e65c9f34e137d0" providerId="LiveId" clId="{57B2F260-C415-8F46-9283-44817EE8F8F0}" dt="2022-04-22T05:32:26.371" v="281" actId="478"/>
          <ac:picMkLst>
            <pc:docMk/>
            <pc:sldMk cId="1784669107" sldId="443"/>
            <ac:picMk id="9" creationId="{69DA2108-BE5B-3124-7202-14F22BB46475}"/>
          </ac:picMkLst>
        </pc:picChg>
        <pc:picChg chg="add mod">
          <ac:chgData name="Kulinich Bohdan" userId="48e65c9f34e137d0" providerId="LiveId" clId="{57B2F260-C415-8F46-9283-44817EE8F8F0}" dt="2022-04-22T05:52:59.180" v="414" actId="1076"/>
          <ac:picMkLst>
            <pc:docMk/>
            <pc:sldMk cId="1784669107" sldId="443"/>
            <ac:picMk id="11" creationId="{57F17764-91FD-FE8C-9D36-04B3F25391F2}"/>
          </ac:picMkLst>
        </pc:picChg>
        <pc:picChg chg="add mod modCrop">
          <ac:chgData name="Kulinich Bohdan" userId="48e65c9f34e137d0" providerId="LiveId" clId="{57B2F260-C415-8F46-9283-44817EE8F8F0}" dt="2022-04-22T06:26:13.277" v="702" actId="164"/>
          <ac:picMkLst>
            <pc:docMk/>
            <pc:sldMk cId="1784669107" sldId="443"/>
            <ac:picMk id="13" creationId="{FD5CF7BE-254A-ECA2-9161-2F92F6F01C95}"/>
          </ac:picMkLst>
        </pc:picChg>
        <pc:picChg chg="add mod modCrop">
          <ac:chgData name="Kulinich Bohdan" userId="48e65c9f34e137d0" providerId="LiveId" clId="{57B2F260-C415-8F46-9283-44817EE8F8F0}" dt="2022-04-22T06:26:13.277" v="702" actId="164"/>
          <ac:picMkLst>
            <pc:docMk/>
            <pc:sldMk cId="1784669107" sldId="443"/>
            <ac:picMk id="15" creationId="{64672AF7-B4F8-8A93-E7AD-168B4EE55456}"/>
          </ac:picMkLst>
        </pc:picChg>
        <pc:picChg chg="add del mod">
          <ac:chgData name="Kulinich Bohdan" userId="48e65c9f34e137d0" providerId="LiveId" clId="{57B2F260-C415-8F46-9283-44817EE8F8F0}" dt="2022-04-22T06:29:41.145" v="910" actId="478"/>
          <ac:picMkLst>
            <pc:docMk/>
            <pc:sldMk cId="1784669107" sldId="443"/>
            <ac:picMk id="20" creationId="{6C0019EB-60D0-E0CF-91F3-1C3050E88507}"/>
          </ac:picMkLst>
        </pc:picChg>
        <pc:picChg chg="mod topLvl modVis">
          <ac:chgData name="Kulinich Bohdan" userId="48e65c9f34e137d0" providerId="LiveId" clId="{57B2F260-C415-8F46-9283-44817EE8F8F0}" dt="2022-04-21T17:25:39.070" v="73" actId="164"/>
          <ac:picMkLst>
            <pc:docMk/>
            <pc:sldMk cId="1784669107" sldId="443"/>
            <ac:picMk id="36" creationId="{5F2C9938-EBA4-1E15-51FF-5C734C1D267B}"/>
          </ac:picMkLst>
        </pc:picChg>
        <pc:picChg chg="mod">
          <ac:chgData name="Kulinich Bohdan" userId="48e65c9f34e137d0" providerId="LiveId" clId="{57B2F260-C415-8F46-9283-44817EE8F8F0}" dt="2022-04-21T17:25:20.903" v="69" actId="207"/>
          <ac:picMkLst>
            <pc:docMk/>
            <pc:sldMk cId="1784669107" sldId="443"/>
            <ac:picMk id="40" creationId="{0A6A7B99-FACE-B3C7-9E4A-608BADC87602}"/>
          </ac:picMkLst>
        </pc:picChg>
        <pc:picChg chg="del mod topLvl">
          <ac:chgData name="Kulinich Bohdan" userId="48e65c9f34e137d0" providerId="LiveId" clId="{57B2F260-C415-8F46-9283-44817EE8F8F0}" dt="2022-04-21T18:23:27.402" v="170" actId="478"/>
          <ac:picMkLst>
            <pc:docMk/>
            <pc:sldMk cId="1784669107" sldId="443"/>
            <ac:picMk id="42" creationId="{5D80ECD2-008E-ED63-921E-541388E7635A}"/>
          </ac:picMkLst>
        </pc:picChg>
        <pc:picChg chg="add mod">
          <ac:chgData name="Kulinich Bohdan" userId="48e65c9f34e137d0" providerId="LiveId" clId="{57B2F260-C415-8F46-9283-44817EE8F8F0}" dt="2022-04-22T05:29:32.022" v="257" actId="164"/>
          <ac:picMkLst>
            <pc:docMk/>
            <pc:sldMk cId="1784669107" sldId="443"/>
            <ac:picMk id="45" creationId="{1CCD76BA-94F1-22D6-928A-853E11B73FB6}"/>
          </ac:picMkLst>
        </pc:picChg>
        <pc:picChg chg="add del mod">
          <ac:chgData name="Kulinich Bohdan" userId="48e65c9f34e137d0" providerId="LiveId" clId="{57B2F260-C415-8F46-9283-44817EE8F8F0}" dt="2022-04-22T05:25:53.225" v="235" actId="478"/>
          <ac:picMkLst>
            <pc:docMk/>
            <pc:sldMk cId="1784669107" sldId="443"/>
            <ac:picMk id="59" creationId="{FC53C8CF-8EA0-6CF0-C6CB-A1FD76942155}"/>
          </ac:picMkLst>
        </pc:picChg>
        <pc:picChg chg="mod topLvl">
          <ac:chgData name="Kulinich Bohdan" userId="48e65c9f34e137d0" providerId="LiveId" clId="{57B2F260-C415-8F46-9283-44817EE8F8F0}" dt="2022-04-22T06:18:33.566" v="597" actId="165"/>
          <ac:picMkLst>
            <pc:docMk/>
            <pc:sldMk cId="1784669107" sldId="443"/>
            <ac:picMk id="62" creationId="{0C8887E9-82CC-0940-C99C-E2BF0067531D}"/>
          </ac:picMkLst>
        </pc:picChg>
        <pc:cxnChg chg="add mod">
          <ac:chgData name="Kulinich Bohdan" userId="48e65c9f34e137d0" providerId="LiveId" clId="{57B2F260-C415-8F46-9283-44817EE8F8F0}" dt="2022-04-22T05:31:39.857" v="261" actId="478"/>
          <ac:cxnSpMkLst>
            <pc:docMk/>
            <pc:sldMk cId="1784669107" sldId="443"/>
            <ac:cxnSpMk id="50" creationId="{D13F912B-A13A-F14E-0BEE-E40F06559977}"/>
          </ac:cxnSpMkLst>
        </pc:cxnChg>
        <pc:cxnChg chg="add mod">
          <ac:chgData name="Kulinich Bohdan" userId="48e65c9f34e137d0" providerId="LiveId" clId="{57B2F260-C415-8F46-9283-44817EE8F8F0}" dt="2022-04-22T05:29:32.022" v="257" actId="164"/>
          <ac:cxnSpMkLst>
            <pc:docMk/>
            <pc:sldMk cId="1784669107" sldId="443"/>
            <ac:cxnSpMk id="51" creationId="{0BDCF214-20A3-CF9B-661B-1B4295F54066}"/>
          </ac:cxnSpMkLst>
        </pc:cxnChg>
        <pc:cxnChg chg="mod topLvl">
          <ac:chgData name="Kulinich Bohdan" userId="48e65c9f34e137d0" providerId="LiveId" clId="{57B2F260-C415-8F46-9283-44817EE8F8F0}" dt="2022-04-22T06:18:33.566" v="597" actId="165"/>
          <ac:cxnSpMkLst>
            <pc:docMk/>
            <pc:sldMk cId="1784669107" sldId="443"/>
            <ac:cxnSpMk id="67" creationId="{F9B809DD-E2B7-49D0-1185-EA2418DCA789}"/>
          </ac:cxnSpMkLst>
        </pc:cxnChg>
        <pc:cxnChg chg="mod topLvl">
          <ac:chgData name="Kulinich Bohdan" userId="48e65c9f34e137d0" providerId="LiveId" clId="{57B2F260-C415-8F46-9283-44817EE8F8F0}" dt="2022-04-22T06:18:33.566" v="597" actId="165"/>
          <ac:cxnSpMkLst>
            <pc:docMk/>
            <pc:sldMk cId="1784669107" sldId="443"/>
            <ac:cxnSpMk id="68" creationId="{80EAB02D-480A-84E7-F304-AC3CAACDAFB9}"/>
          </ac:cxnSpMkLst>
        </pc:cxnChg>
        <pc:cxnChg chg="del">
          <ac:chgData name="Kulinich Bohdan" userId="48e65c9f34e137d0" providerId="LiveId" clId="{57B2F260-C415-8F46-9283-44817EE8F8F0}" dt="2022-04-21T17:22:43.511" v="37" actId="478"/>
          <ac:cxnSpMkLst>
            <pc:docMk/>
            <pc:sldMk cId="1784669107" sldId="443"/>
            <ac:cxnSpMk id="86" creationId="{09B495CC-2F36-46E4-9806-4A711BB9D194}"/>
          </ac:cxnSpMkLst>
        </pc:cxnChg>
      </pc:sldChg>
      <pc:sldChg chg="addSp delSp modSp mod addAnim delAnim modAnim">
        <pc:chgData name="Kulinich Bohdan" userId="48e65c9f34e137d0" providerId="LiveId" clId="{57B2F260-C415-8F46-9283-44817EE8F8F0}" dt="2022-05-16T12:14:54.215" v="12718"/>
        <pc:sldMkLst>
          <pc:docMk/>
          <pc:sldMk cId="3801795130" sldId="444"/>
        </pc:sldMkLst>
        <pc:spChg chg="add del mod">
          <ac:chgData name="Kulinich Bohdan" userId="48e65c9f34e137d0" providerId="LiveId" clId="{57B2F260-C415-8F46-9283-44817EE8F8F0}" dt="2022-05-16T08:06:56.271" v="11925" actId="1076"/>
          <ac:spMkLst>
            <pc:docMk/>
            <pc:sldMk cId="3801795130" sldId="444"/>
            <ac:spMk id="6" creationId="{4CD1B612-D16C-4F70-8335-78480BFE8EC8}"/>
          </ac:spMkLst>
        </pc:spChg>
        <pc:spChg chg="add mod">
          <ac:chgData name="Kulinich Bohdan" userId="48e65c9f34e137d0" providerId="LiveId" clId="{57B2F260-C415-8F46-9283-44817EE8F8F0}" dt="2022-05-16T08:06:48.332" v="11923" actId="553"/>
          <ac:spMkLst>
            <pc:docMk/>
            <pc:sldMk cId="3801795130" sldId="444"/>
            <ac:spMk id="9" creationId="{46682989-A499-163A-AA39-60FD1E2342EB}"/>
          </ac:spMkLst>
        </pc:spChg>
        <pc:spChg chg="del">
          <ac:chgData name="Kulinich Bohdan" userId="48e65c9f34e137d0" providerId="LiveId" clId="{57B2F260-C415-8F46-9283-44817EE8F8F0}" dt="2022-05-06T19:26:35.914" v="11651" actId="478"/>
          <ac:spMkLst>
            <pc:docMk/>
            <pc:sldMk cId="3801795130" sldId="444"/>
            <ac:spMk id="9" creationId="{6CBE4EA9-3EC4-4647-8459-6CB04DC725B8}"/>
          </ac:spMkLst>
        </pc:spChg>
        <pc:spChg chg="add mod">
          <ac:chgData name="Kulinich Bohdan" userId="48e65c9f34e137d0" providerId="LiveId" clId="{57B2F260-C415-8F46-9283-44817EE8F8F0}" dt="2022-05-16T08:06:52.648" v="11924" actId="553"/>
          <ac:spMkLst>
            <pc:docMk/>
            <pc:sldMk cId="3801795130" sldId="444"/>
            <ac:spMk id="10" creationId="{00770874-F5A7-1BB1-F862-9D02F9E6820C}"/>
          </ac:spMkLst>
        </pc:spChg>
        <pc:spChg chg="add del">
          <ac:chgData name="Kulinich Bohdan" userId="48e65c9f34e137d0" providerId="LiveId" clId="{57B2F260-C415-8F46-9283-44817EE8F8F0}" dt="2022-04-21T17:28:43.604" v="134" actId="478"/>
          <ac:spMkLst>
            <pc:docMk/>
            <pc:sldMk cId="3801795130" sldId="444"/>
            <ac:spMk id="12" creationId="{F3985E5A-8574-473E-B5CF-4EA8AE114F6D}"/>
          </ac:spMkLst>
        </pc:spChg>
        <pc:spChg chg="mod topLvl">
          <ac:chgData name="Kulinich Bohdan" userId="48e65c9f34e137d0" providerId="LiveId" clId="{57B2F260-C415-8F46-9283-44817EE8F8F0}" dt="2022-04-21T18:24:45.399" v="196" actId="1076"/>
          <ac:spMkLst>
            <pc:docMk/>
            <pc:sldMk cId="3801795130" sldId="444"/>
            <ac:spMk id="14" creationId="{B144B766-7A1E-4D18-87DD-CE0FF10F4A4D}"/>
          </ac:spMkLst>
        </pc:spChg>
        <pc:spChg chg="del mod topLvl">
          <ac:chgData name="Kulinich Bohdan" userId="48e65c9f34e137d0" providerId="LiveId" clId="{57B2F260-C415-8F46-9283-44817EE8F8F0}" dt="2022-04-21T17:28:27.443" v="128" actId="478"/>
          <ac:spMkLst>
            <pc:docMk/>
            <pc:sldMk cId="3801795130" sldId="444"/>
            <ac:spMk id="16" creationId="{9596846C-99EA-475B-BB38-464D5556B343}"/>
          </ac:spMkLst>
        </pc:spChg>
        <pc:spChg chg="mod">
          <ac:chgData name="Kulinich Bohdan" userId="48e65c9f34e137d0" providerId="LiveId" clId="{57B2F260-C415-8F46-9283-44817EE8F8F0}" dt="2022-05-16T08:07:18.143" v="11945" actId="20577"/>
          <ac:spMkLst>
            <pc:docMk/>
            <pc:sldMk cId="3801795130" sldId="444"/>
            <ac:spMk id="18" creationId="{BC4977A3-561C-A7DE-80A9-234A5A06D84E}"/>
          </ac:spMkLst>
        </pc:spChg>
        <pc:grpChg chg="add del mod">
          <ac:chgData name="Kulinich Bohdan" userId="48e65c9f34e137d0" providerId="LiveId" clId="{57B2F260-C415-8F46-9283-44817EE8F8F0}" dt="2022-04-21T17:28:23.953" v="127" actId="165"/>
          <ac:grpSpMkLst>
            <pc:docMk/>
            <pc:sldMk cId="3801795130" sldId="444"/>
            <ac:grpSpMk id="11" creationId="{84BA56BB-29A3-4967-A819-D828BB36A968}"/>
          </ac:grpSpMkLst>
        </pc:grpChg>
        <pc:grpChg chg="add mod">
          <ac:chgData name="Kulinich Bohdan" userId="48e65c9f34e137d0" providerId="LiveId" clId="{57B2F260-C415-8F46-9283-44817EE8F8F0}" dt="2022-04-21T18:20:22.661" v="135"/>
          <ac:grpSpMkLst>
            <pc:docMk/>
            <pc:sldMk cId="3801795130" sldId="444"/>
            <ac:grpSpMk id="13" creationId="{C0990F5B-3788-EA5F-949C-B7ED00650629}"/>
          </ac:grpSpMkLst>
        </pc:grpChg>
        <pc:picChg chg="add del mod">
          <ac:chgData name="Kulinich Bohdan" userId="48e65c9f34e137d0" providerId="LiveId" clId="{57B2F260-C415-8F46-9283-44817EE8F8F0}" dt="2022-04-21T18:21:02.769" v="142" actId="1076"/>
          <ac:picMkLst>
            <pc:docMk/>
            <pc:sldMk cId="3801795130" sldId="444"/>
            <ac:picMk id="5" creationId="{524138EE-281B-4901-B6AB-6050313E102D}"/>
          </ac:picMkLst>
        </pc:picChg>
        <pc:picChg chg="del">
          <ac:chgData name="Kulinich Bohdan" userId="48e65c9f34e137d0" providerId="LiveId" clId="{57B2F260-C415-8F46-9283-44817EE8F8F0}" dt="2022-05-06T19:26:35.914" v="11651" actId="478"/>
          <ac:picMkLst>
            <pc:docMk/>
            <pc:sldMk cId="3801795130" sldId="444"/>
            <ac:picMk id="10" creationId="{372AACD3-E47C-4422-99F4-8F2FA502FD53}"/>
          </ac:picMkLst>
        </pc:picChg>
        <pc:picChg chg="mod">
          <ac:chgData name="Kulinich Bohdan" userId="48e65c9f34e137d0" providerId="LiveId" clId="{57B2F260-C415-8F46-9283-44817EE8F8F0}" dt="2022-04-21T18:20:22.661" v="135"/>
          <ac:picMkLst>
            <pc:docMk/>
            <pc:sldMk cId="3801795130" sldId="444"/>
            <ac:picMk id="17" creationId="{A3D03C3A-9765-3226-F52B-A9039642A45F}"/>
          </ac:picMkLst>
        </pc:picChg>
      </pc:sldChg>
      <pc:sldChg chg="addSp delSp modSp mod delAnim modAnim">
        <pc:chgData name="Kulinich Bohdan" userId="48e65c9f34e137d0" providerId="LiveId" clId="{57B2F260-C415-8F46-9283-44817EE8F8F0}" dt="2022-05-16T19:00:52.897" v="13992" actId="255"/>
        <pc:sldMkLst>
          <pc:docMk/>
          <pc:sldMk cId="3976125148" sldId="445"/>
        </pc:sldMkLst>
        <pc:spChg chg="del mod topLvl">
          <ac:chgData name="Kulinich Bohdan" userId="48e65c9f34e137d0" providerId="LiveId" clId="{57B2F260-C415-8F46-9283-44817EE8F8F0}" dt="2022-04-21T18:23:48.083" v="172" actId="478"/>
          <ac:spMkLst>
            <pc:docMk/>
            <pc:sldMk cId="3976125148" sldId="445"/>
            <ac:spMk id="11" creationId="{650C48D7-8381-4085-97A6-08D8DFF29949}"/>
          </ac:spMkLst>
        </pc:spChg>
        <pc:spChg chg="del">
          <ac:chgData name="Kulinich Bohdan" userId="48e65c9f34e137d0" providerId="LiveId" clId="{57B2F260-C415-8F46-9283-44817EE8F8F0}" dt="2022-04-21T18:23:50.464" v="173" actId="478"/>
          <ac:spMkLst>
            <pc:docMk/>
            <pc:sldMk cId="3976125148" sldId="445"/>
            <ac:spMk id="12" creationId="{F3985E5A-8574-473E-B5CF-4EA8AE114F6D}"/>
          </ac:spMkLst>
        </pc:spChg>
        <pc:spChg chg="mod topLvl">
          <ac:chgData name="Kulinich Bohdan" userId="48e65c9f34e137d0" providerId="LiveId" clId="{57B2F260-C415-8F46-9283-44817EE8F8F0}" dt="2022-04-21T18:24:20.578" v="179" actId="164"/>
          <ac:spMkLst>
            <pc:docMk/>
            <pc:sldMk cId="3976125148" sldId="445"/>
            <ac:spMk id="13" creationId="{F54DE7DD-D79C-4D71-AC4A-CFA780A1FF00}"/>
          </ac:spMkLst>
        </pc:spChg>
        <pc:spChg chg="mod">
          <ac:chgData name="Kulinich Bohdan" userId="48e65c9f34e137d0" providerId="LiveId" clId="{57B2F260-C415-8F46-9283-44817EE8F8F0}" dt="2022-04-21T18:23:51.037" v="174"/>
          <ac:spMkLst>
            <pc:docMk/>
            <pc:sldMk cId="3976125148" sldId="445"/>
            <ac:spMk id="16" creationId="{04F06582-7429-0353-190F-DFFE06092915}"/>
          </ac:spMkLst>
        </pc:spChg>
        <pc:spChg chg="mod">
          <ac:chgData name="Kulinich Bohdan" userId="48e65c9f34e137d0" providerId="LiveId" clId="{57B2F260-C415-8F46-9283-44817EE8F8F0}" dt="2022-05-16T18:57:35.645" v="13556" actId="20577"/>
          <ac:spMkLst>
            <pc:docMk/>
            <pc:sldMk cId="3976125148" sldId="445"/>
            <ac:spMk id="41" creationId="{D8EAADC2-BDE2-46E3-83C2-C6709ED69606}"/>
          </ac:spMkLst>
        </pc:spChg>
        <pc:spChg chg="mod">
          <ac:chgData name="Kulinich Bohdan" userId="48e65c9f34e137d0" providerId="LiveId" clId="{57B2F260-C415-8F46-9283-44817EE8F8F0}" dt="2022-05-16T18:57:58.454" v="13602" actId="20577"/>
          <ac:spMkLst>
            <pc:docMk/>
            <pc:sldMk cId="3976125148" sldId="445"/>
            <ac:spMk id="42" creationId="{4DCEDC5D-CD3E-4A9D-B704-BA6D17077AA1}"/>
          </ac:spMkLst>
        </pc:spChg>
        <pc:spChg chg="mod">
          <ac:chgData name="Kulinich Bohdan" userId="48e65c9f34e137d0" providerId="LiveId" clId="{57B2F260-C415-8F46-9283-44817EE8F8F0}" dt="2022-05-16T18:58:11.888" v="13641" actId="255"/>
          <ac:spMkLst>
            <pc:docMk/>
            <pc:sldMk cId="3976125148" sldId="445"/>
            <ac:spMk id="43" creationId="{7246E485-CA9B-4044-9425-69F759F1BB08}"/>
          </ac:spMkLst>
        </pc:spChg>
        <pc:spChg chg="mod">
          <ac:chgData name="Kulinich Bohdan" userId="48e65c9f34e137d0" providerId="LiveId" clId="{57B2F260-C415-8F46-9283-44817EE8F8F0}" dt="2022-05-16T18:59:22.068" v="13791" actId="255"/>
          <ac:spMkLst>
            <pc:docMk/>
            <pc:sldMk cId="3976125148" sldId="445"/>
            <ac:spMk id="44" creationId="{E3DEC17C-8761-4AC2-9C35-1837AB0F0183}"/>
          </ac:spMkLst>
        </pc:spChg>
        <pc:spChg chg="mod">
          <ac:chgData name="Kulinich Bohdan" userId="48e65c9f34e137d0" providerId="LiveId" clId="{57B2F260-C415-8F46-9283-44817EE8F8F0}" dt="2022-05-16T19:00:03.665" v="13912" actId="255"/>
          <ac:spMkLst>
            <pc:docMk/>
            <pc:sldMk cId="3976125148" sldId="445"/>
            <ac:spMk id="45" creationId="{9CCC0763-8FF6-42A4-8723-8EF6C31A8DCB}"/>
          </ac:spMkLst>
        </pc:spChg>
        <pc:spChg chg="mod">
          <ac:chgData name="Kulinich Bohdan" userId="48e65c9f34e137d0" providerId="LiveId" clId="{57B2F260-C415-8F46-9283-44817EE8F8F0}" dt="2022-05-16T19:00:52.897" v="13992" actId="255"/>
          <ac:spMkLst>
            <pc:docMk/>
            <pc:sldMk cId="3976125148" sldId="445"/>
            <ac:spMk id="46" creationId="{6DEEF189-3012-4BCB-84AE-05F13F40437B}"/>
          </ac:spMkLst>
        </pc:spChg>
        <pc:grpChg chg="del">
          <ac:chgData name="Kulinich Bohdan" userId="48e65c9f34e137d0" providerId="LiveId" clId="{57B2F260-C415-8F46-9283-44817EE8F8F0}" dt="2022-04-21T18:23:44.628" v="171" actId="165"/>
          <ac:grpSpMkLst>
            <pc:docMk/>
            <pc:sldMk cId="3976125148" sldId="445"/>
            <ac:grpSpMk id="2" creationId="{5BB89635-CEFD-41B8-9591-00C73AB28412}"/>
          </ac:grpSpMkLst>
        </pc:grpChg>
        <pc:grpChg chg="add mod">
          <ac:chgData name="Kulinich Bohdan" userId="48e65c9f34e137d0" providerId="LiveId" clId="{57B2F260-C415-8F46-9283-44817EE8F8F0}" dt="2022-04-21T18:24:20.578" v="179" actId="164"/>
          <ac:grpSpMkLst>
            <pc:docMk/>
            <pc:sldMk cId="3976125148" sldId="445"/>
            <ac:grpSpMk id="3" creationId="{B1DEC4FF-8D3C-5745-19E0-682D27A0BCD3}"/>
          </ac:grpSpMkLst>
        </pc:grpChg>
        <pc:grpChg chg="add mod">
          <ac:chgData name="Kulinich Bohdan" userId="48e65c9f34e137d0" providerId="LiveId" clId="{57B2F260-C415-8F46-9283-44817EE8F8F0}" dt="2022-04-21T18:23:51.037" v="174"/>
          <ac:grpSpMkLst>
            <pc:docMk/>
            <pc:sldMk cId="3976125148" sldId="445"/>
            <ac:grpSpMk id="14" creationId="{E8B7F04F-C9B8-775D-4475-8D6320ACA79F}"/>
          </ac:grpSpMkLst>
        </pc:grpChg>
        <pc:picChg chg="mod">
          <ac:chgData name="Kulinich Bohdan" userId="48e65c9f34e137d0" providerId="LiveId" clId="{57B2F260-C415-8F46-9283-44817EE8F8F0}" dt="2022-04-21T18:24:20.578" v="179" actId="164"/>
          <ac:picMkLst>
            <pc:docMk/>
            <pc:sldMk cId="3976125148" sldId="445"/>
            <ac:picMk id="4" creationId="{4758F862-9B2A-4F59-AEF1-5F98BC94A36B}"/>
          </ac:picMkLst>
        </pc:picChg>
        <pc:picChg chg="mod">
          <ac:chgData name="Kulinich Bohdan" userId="48e65c9f34e137d0" providerId="LiveId" clId="{57B2F260-C415-8F46-9283-44817EE8F8F0}" dt="2022-04-21T18:23:51.037" v="174"/>
          <ac:picMkLst>
            <pc:docMk/>
            <pc:sldMk cId="3976125148" sldId="445"/>
            <ac:picMk id="15" creationId="{619C3D90-C31A-C480-C572-1305BFDC5515}"/>
          </ac:picMkLst>
        </pc:picChg>
      </pc:sldChg>
      <pc:sldChg chg="modSp mod">
        <pc:chgData name="Kulinich Bohdan" userId="48e65c9f34e137d0" providerId="LiveId" clId="{57B2F260-C415-8F46-9283-44817EE8F8F0}" dt="2022-05-20T09:27:51.070" v="14924" actId="20577"/>
        <pc:sldMkLst>
          <pc:docMk/>
          <pc:sldMk cId="245227641" sldId="446"/>
        </pc:sldMkLst>
        <pc:spChg chg="mod">
          <ac:chgData name="Kulinich Bohdan" userId="48e65c9f34e137d0" providerId="LiveId" clId="{57B2F260-C415-8F46-9283-44817EE8F8F0}" dt="2022-05-20T09:27:51.070" v="14924" actId="20577"/>
          <ac:spMkLst>
            <pc:docMk/>
            <pc:sldMk cId="245227641" sldId="446"/>
            <ac:spMk id="29" creationId="{C8C2234C-B090-464B-A1D3-3CFB7B0A2DA7}"/>
          </ac:spMkLst>
        </pc:spChg>
      </pc:sldChg>
      <pc:sldChg chg="modSp mod">
        <pc:chgData name="Kulinich Bohdan" userId="48e65c9f34e137d0" providerId="LiveId" clId="{57B2F260-C415-8F46-9283-44817EE8F8F0}" dt="2022-04-21T17:22:12.739" v="35" actId="1076"/>
        <pc:sldMkLst>
          <pc:docMk/>
          <pc:sldMk cId="1791624" sldId="451"/>
        </pc:sldMkLst>
        <pc:spChg chg="mod">
          <ac:chgData name="Kulinich Bohdan" userId="48e65c9f34e137d0" providerId="LiveId" clId="{57B2F260-C415-8F46-9283-44817EE8F8F0}" dt="2022-04-21T17:22:12.739" v="35" actId="1076"/>
          <ac:spMkLst>
            <pc:docMk/>
            <pc:sldMk cId="1791624" sldId="451"/>
            <ac:spMk id="19" creationId="{FB9C964D-5FBD-45E1-B4D5-F9657D357989}"/>
          </ac:spMkLst>
        </pc:spChg>
      </pc:sldChg>
      <pc:sldChg chg="addSp delSp modSp add del mod delAnim modAnim">
        <pc:chgData name="Kulinich Bohdan" userId="48e65c9f34e137d0" providerId="LiveId" clId="{57B2F260-C415-8F46-9283-44817EE8F8F0}" dt="2022-05-06T19:26:32.185" v="11650" actId="2696"/>
        <pc:sldMkLst>
          <pc:docMk/>
          <pc:sldMk cId="2746301243" sldId="452"/>
        </pc:sldMkLst>
        <pc:spChg chg="del mod">
          <ac:chgData name="Kulinich Bohdan" userId="48e65c9f34e137d0" providerId="LiveId" clId="{57B2F260-C415-8F46-9283-44817EE8F8F0}" dt="2022-04-21T17:26:51.413" v="84" actId="478"/>
          <ac:spMkLst>
            <pc:docMk/>
            <pc:sldMk cId="2746301243" sldId="452"/>
            <ac:spMk id="31" creationId="{025C4304-CCDA-464B-B00A-09461FE33343}"/>
          </ac:spMkLst>
        </pc:spChg>
        <pc:spChg chg="mod">
          <ac:chgData name="Kulinich Bohdan" userId="48e65c9f34e137d0" providerId="LiveId" clId="{57B2F260-C415-8F46-9283-44817EE8F8F0}" dt="2022-04-21T17:26:56.530" v="85"/>
          <ac:spMkLst>
            <pc:docMk/>
            <pc:sldMk cId="2746301243" sldId="452"/>
            <ac:spMk id="37" creationId="{6F73CD8F-10B5-3D21-1303-2BA8148A432E}"/>
          </ac:spMkLst>
        </pc:spChg>
        <pc:spChg chg="mod">
          <ac:chgData name="Kulinich Bohdan" userId="48e65c9f34e137d0" providerId="LiveId" clId="{57B2F260-C415-8F46-9283-44817EE8F8F0}" dt="2022-04-21T17:26:56.530" v="85"/>
          <ac:spMkLst>
            <pc:docMk/>
            <pc:sldMk cId="2746301243" sldId="452"/>
            <ac:spMk id="39" creationId="{47DBC820-E011-714D-A6EE-751A840429B9}"/>
          </ac:spMkLst>
        </pc:spChg>
        <pc:spChg chg="add del mod">
          <ac:chgData name="Kulinich Bohdan" userId="48e65c9f34e137d0" providerId="LiveId" clId="{57B2F260-C415-8F46-9283-44817EE8F8F0}" dt="2022-04-28T17:09:41.626" v="2331" actId="478"/>
          <ac:spMkLst>
            <pc:docMk/>
            <pc:sldMk cId="2746301243" sldId="452"/>
            <ac:spMk id="41" creationId="{92626E55-9BF5-29FC-33FC-39C8C50FA69F}"/>
          </ac:spMkLst>
        </pc:spChg>
        <pc:spChg chg="mod">
          <ac:chgData name="Kulinich Bohdan" userId="48e65c9f34e137d0" providerId="LiveId" clId="{57B2F260-C415-8F46-9283-44817EE8F8F0}" dt="2022-04-23T14:03:00.699" v="2134" actId="207"/>
          <ac:spMkLst>
            <pc:docMk/>
            <pc:sldMk cId="2746301243" sldId="452"/>
            <ac:spMk id="52" creationId="{AA9A41D5-2A90-4567-9F5A-5B7420D5F484}"/>
          </ac:spMkLst>
        </pc:spChg>
        <pc:spChg chg="mod">
          <ac:chgData name="Kulinich Bohdan" userId="48e65c9f34e137d0" providerId="LiveId" clId="{57B2F260-C415-8F46-9283-44817EE8F8F0}" dt="2022-04-28T18:00:15.758" v="2906" actId="207"/>
          <ac:spMkLst>
            <pc:docMk/>
            <pc:sldMk cId="2746301243" sldId="452"/>
            <ac:spMk id="53" creationId="{6C146441-9912-43ED-A3D1-88AF78A386FD}"/>
          </ac:spMkLst>
        </pc:spChg>
        <pc:grpChg chg="del">
          <ac:chgData name="Kulinich Bohdan" userId="48e65c9f34e137d0" providerId="LiveId" clId="{57B2F260-C415-8F46-9283-44817EE8F8F0}" dt="2022-04-21T17:26:51.413" v="84" actId="478"/>
          <ac:grpSpMkLst>
            <pc:docMk/>
            <pc:sldMk cId="2746301243" sldId="452"/>
            <ac:grpSpMk id="3" creationId="{3B351B2D-61F6-4704-951D-2A7D728A73B9}"/>
          </ac:grpSpMkLst>
        </pc:grpChg>
        <pc:grpChg chg="add mod">
          <ac:chgData name="Kulinich Bohdan" userId="48e65c9f34e137d0" providerId="LiveId" clId="{57B2F260-C415-8F46-9283-44817EE8F8F0}" dt="2022-04-21T17:26:56.530" v="85"/>
          <ac:grpSpMkLst>
            <pc:docMk/>
            <pc:sldMk cId="2746301243" sldId="452"/>
            <ac:grpSpMk id="34" creationId="{0AAA29DF-0426-A934-98D9-739BB5D13BA2}"/>
          </ac:grpSpMkLst>
        </pc:grpChg>
        <pc:grpChg chg="add mod">
          <ac:chgData name="Kulinich Bohdan" userId="48e65c9f34e137d0" providerId="LiveId" clId="{57B2F260-C415-8F46-9283-44817EE8F8F0}" dt="2022-04-21T17:26:56.530" v="85"/>
          <ac:grpSpMkLst>
            <pc:docMk/>
            <pc:sldMk cId="2746301243" sldId="452"/>
            <ac:grpSpMk id="38" creationId="{6773E271-AABD-B9A4-DF2E-9A3ECA1E9EE2}"/>
          </ac:grpSpMkLst>
        </pc:grpChg>
        <pc:picChg chg="mod">
          <ac:chgData name="Kulinich Bohdan" userId="48e65c9f34e137d0" providerId="LiveId" clId="{57B2F260-C415-8F46-9283-44817EE8F8F0}" dt="2022-04-21T17:26:56.530" v="85"/>
          <ac:picMkLst>
            <pc:docMk/>
            <pc:sldMk cId="2746301243" sldId="452"/>
            <ac:picMk id="36" creationId="{00CB98A5-47E0-B461-5A88-9DD68A5C408B}"/>
          </ac:picMkLst>
        </pc:picChg>
        <pc:picChg chg="mod">
          <ac:chgData name="Kulinich Bohdan" userId="48e65c9f34e137d0" providerId="LiveId" clId="{57B2F260-C415-8F46-9283-44817EE8F8F0}" dt="2022-04-21T17:26:56.530" v="85"/>
          <ac:picMkLst>
            <pc:docMk/>
            <pc:sldMk cId="2746301243" sldId="452"/>
            <ac:picMk id="40" creationId="{4ECDAF6E-E640-82E2-4C67-20D72225C893}"/>
          </ac:picMkLst>
        </pc:picChg>
        <pc:cxnChg chg="mod">
          <ac:chgData name="Kulinich Bohdan" userId="48e65c9f34e137d0" providerId="LiveId" clId="{57B2F260-C415-8F46-9283-44817EE8F8F0}" dt="2022-04-28T17:56:36.910" v="2854" actId="208"/>
          <ac:cxnSpMkLst>
            <pc:docMk/>
            <pc:sldMk cId="2746301243" sldId="452"/>
            <ac:cxnSpMk id="81" creationId="{9E4E3F45-6FE8-49E7-95D7-04B377B672E2}"/>
          </ac:cxnSpMkLst>
        </pc:cxnChg>
      </pc:sldChg>
      <pc:sldChg chg="addSp delSp modSp add del mod addAnim delAnim modAnim">
        <pc:chgData name="Kulinich Bohdan" userId="48e65c9f34e137d0" providerId="LiveId" clId="{57B2F260-C415-8F46-9283-44817EE8F8F0}" dt="2022-05-16T13:09:31.432" v="12973" actId="2696"/>
        <pc:sldMkLst>
          <pc:docMk/>
          <pc:sldMk cId="2773936984" sldId="452"/>
        </pc:sldMkLst>
        <pc:spChg chg="add mod">
          <ac:chgData name="Kulinich Bohdan" userId="48e65c9f34e137d0" providerId="LiveId" clId="{57B2F260-C415-8F46-9283-44817EE8F8F0}" dt="2022-05-16T12:56:00.690" v="12861" actId="208"/>
          <ac:spMkLst>
            <pc:docMk/>
            <pc:sldMk cId="2773936984" sldId="452"/>
            <ac:spMk id="2" creationId="{09CB3C26-6BA2-6230-BC70-368A55873882}"/>
          </ac:spMkLst>
        </pc:spChg>
        <pc:spChg chg="mod">
          <ac:chgData name="Kulinich Bohdan" userId="48e65c9f34e137d0" providerId="LiveId" clId="{57B2F260-C415-8F46-9283-44817EE8F8F0}" dt="2022-05-16T12:58:35.696" v="12889" actId="1076"/>
          <ac:spMkLst>
            <pc:docMk/>
            <pc:sldMk cId="2773936984" sldId="452"/>
            <ac:spMk id="4" creationId="{D202706F-D14C-F19D-BDB1-AE7FB43E2863}"/>
          </ac:spMkLst>
        </pc:spChg>
        <pc:spChg chg="mod">
          <ac:chgData name="Kulinich Bohdan" userId="48e65c9f34e137d0" providerId="LiveId" clId="{57B2F260-C415-8F46-9283-44817EE8F8F0}" dt="2022-05-16T12:58:34.922" v="12886" actId="1076"/>
          <ac:spMkLst>
            <pc:docMk/>
            <pc:sldMk cId="2773936984" sldId="452"/>
            <ac:spMk id="5" creationId="{2A55A4AD-CB7D-5698-A298-50F1DCBE8A4A}"/>
          </ac:spMkLst>
        </pc:spChg>
        <pc:spChg chg="mod">
          <ac:chgData name="Kulinich Bohdan" userId="48e65c9f34e137d0" providerId="LiveId" clId="{57B2F260-C415-8F46-9283-44817EE8F8F0}" dt="2022-05-16T12:56:11.221" v="12862" actId="1076"/>
          <ac:spMkLst>
            <pc:docMk/>
            <pc:sldMk cId="2773936984" sldId="452"/>
            <ac:spMk id="6" creationId="{B45BF00B-B689-12C3-5262-A26C6942406D}"/>
          </ac:spMkLst>
        </pc:spChg>
        <pc:spChg chg="add del">
          <ac:chgData name="Kulinich Bohdan" userId="48e65c9f34e137d0" providerId="LiveId" clId="{57B2F260-C415-8F46-9283-44817EE8F8F0}" dt="2022-05-16T12:58:35.972" v="12890" actId="478"/>
          <ac:spMkLst>
            <pc:docMk/>
            <pc:sldMk cId="2773936984" sldId="452"/>
            <ac:spMk id="48" creationId="{A0AD372D-EE38-6E3E-22A6-46C8640EE008}"/>
          </ac:spMkLst>
        </pc:spChg>
        <pc:spChg chg="add del">
          <ac:chgData name="Kulinich Bohdan" userId="48e65c9f34e137d0" providerId="LiveId" clId="{57B2F260-C415-8F46-9283-44817EE8F8F0}" dt="2022-05-16T12:58:36.451" v="12891" actId="478"/>
          <ac:spMkLst>
            <pc:docMk/>
            <pc:sldMk cId="2773936984" sldId="452"/>
            <ac:spMk id="49" creationId="{8205FFAE-1A8B-D538-F0D0-91ACA0C7DAF8}"/>
          </ac:spMkLst>
        </pc:spChg>
        <pc:spChg chg="add del">
          <ac:chgData name="Kulinich Bohdan" userId="48e65c9f34e137d0" providerId="LiveId" clId="{57B2F260-C415-8F46-9283-44817EE8F8F0}" dt="2022-05-16T12:58:36.451" v="12891" actId="478"/>
          <ac:spMkLst>
            <pc:docMk/>
            <pc:sldMk cId="2773936984" sldId="452"/>
            <ac:spMk id="50" creationId="{A63A9505-9FA2-600E-22F1-8221D34A7C00}"/>
          </ac:spMkLst>
        </pc:spChg>
        <pc:spChg chg="add del">
          <ac:chgData name="Kulinich Bohdan" userId="48e65c9f34e137d0" providerId="LiveId" clId="{57B2F260-C415-8F46-9283-44817EE8F8F0}" dt="2022-05-16T12:58:36.451" v="12891" actId="478"/>
          <ac:spMkLst>
            <pc:docMk/>
            <pc:sldMk cId="2773936984" sldId="452"/>
            <ac:spMk id="51" creationId="{A49A349C-B704-C777-C9BF-BF6D0E8F0EEE}"/>
          </ac:spMkLst>
        </pc:spChg>
        <pc:spChg chg="add del">
          <ac:chgData name="Kulinich Bohdan" userId="48e65c9f34e137d0" providerId="LiveId" clId="{57B2F260-C415-8F46-9283-44817EE8F8F0}" dt="2022-05-16T12:58:36.451" v="12891" actId="478"/>
          <ac:spMkLst>
            <pc:docMk/>
            <pc:sldMk cId="2773936984" sldId="452"/>
            <ac:spMk id="52" creationId="{81F1E242-F586-D989-1EB1-AAAEFA752207}"/>
          </ac:spMkLst>
        </pc:spChg>
        <pc:spChg chg="add del">
          <ac:chgData name="Kulinich Bohdan" userId="48e65c9f34e137d0" providerId="LiveId" clId="{57B2F260-C415-8F46-9283-44817EE8F8F0}" dt="2022-05-16T12:58:36.451" v="12891" actId="478"/>
          <ac:spMkLst>
            <pc:docMk/>
            <pc:sldMk cId="2773936984" sldId="452"/>
            <ac:spMk id="53" creationId="{A5573482-CB5B-5A77-8868-8B4600C6EE96}"/>
          </ac:spMkLst>
        </pc:spChg>
        <pc:spChg chg="add del">
          <ac:chgData name="Kulinich Bohdan" userId="48e65c9f34e137d0" providerId="LiveId" clId="{57B2F260-C415-8F46-9283-44817EE8F8F0}" dt="2022-05-16T12:58:36.451" v="12891" actId="478"/>
          <ac:spMkLst>
            <pc:docMk/>
            <pc:sldMk cId="2773936984" sldId="452"/>
            <ac:spMk id="54" creationId="{71C86D3C-522B-76C4-A76C-647FF9D5ECAC}"/>
          </ac:spMkLst>
        </pc:spChg>
        <pc:spChg chg="add del">
          <ac:chgData name="Kulinich Bohdan" userId="48e65c9f34e137d0" providerId="LiveId" clId="{57B2F260-C415-8F46-9283-44817EE8F8F0}" dt="2022-05-16T12:58:35.503" v="12888" actId="478"/>
          <ac:spMkLst>
            <pc:docMk/>
            <pc:sldMk cId="2773936984" sldId="452"/>
            <ac:spMk id="59" creationId="{F9501194-EAC0-B038-274A-4A892152BA33}"/>
          </ac:spMkLst>
        </pc:spChg>
        <pc:spChg chg="add del">
          <ac:chgData name="Kulinich Bohdan" userId="48e65c9f34e137d0" providerId="LiveId" clId="{57B2F260-C415-8F46-9283-44817EE8F8F0}" dt="2022-05-16T12:58:35.503" v="12888" actId="478"/>
          <ac:spMkLst>
            <pc:docMk/>
            <pc:sldMk cId="2773936984" sldId="452"/>
            <ac:spMk id="60" creationId="{7AD018BA-7181-AB52-DE13-8C01B9D867CB}"/>
          </ac:spMkLst>
        </pc:spChg>
        <pc:spChg chg="add del">
          <ac:chgData name="Kulinich Bohdan" userId="48e65c9f34e137d0" providerId="LiveId" clId="{57B2F260-C415-8F46-9283-44817EE8F8F0}" dt="2022-05-16T12:58:35.503" v="12888" actId="478"/>
          <ac:spMkLst>
            <pc:docMk/>
            <pc:sldMk cId="2773936984" sldId="452"/>
            <ac:spMk id="61" creationId="{348BE1AE-DC54-E9DF-17A1-8A0C41FE9863}"/>
          </ac:spMkLst>
        </pc:spChg>
        <pc:spChg chg="add del">
          <ac:chgData name="Kulinich Bohdan" userId="48e65c9f34e137d0" providerId="LiveId" clId="{57B2F260-C415-8F46-9283-44817EE8F8F0}" dt="2022-05-16T12:58:35.503" v="12888" actId="478"/>
          <ac:spMkLst>
            <pc:docMk/>
            <pc:sldMk cId="2773936984" sldId="452"/>
            <ac:spMk id="62" creationId="{4B249222-E3BD-8E3D-E6D9-8A26950AB107}"/>
          </ac:spMkLst>
        </pc:spChg>
        <pc:spChg chg="add del">
          <ac:chgData name="Kulinich Bohdan" userId="48e65c9f34e137d0" providerId="LiveId" clId="{57B2F260-C415-8F46-9283-44817EE8F8F0}" dt="2022-05-16T12:58:35.503" v="12888" actId="478"/>
          <ac:spMkLst>
            <pc:docMk/>
            <pc:sldMk cId="2773936984" sldId="452"/>
            <ac:spMk id="63" creationId="{BED58E48-8D4E-7D1D-968D-B193905260F5}"/>
          </ac:spMkLst>
        </pc:spChg>
        <pc:spChg chg="add del">
          <ac:chgData name="Kulinich Bohdan" userId="48e65c9f34e137d0" providerId="LiveId" clId="{57B2F260-C415-8F46-9283-44817EE8F8F0}" dt="2022-05-16T12:58:34.462" v="12884" actId="478"/>
          <ac:spMkLst>
            <pc:docMk/>
            <pc:sldMk cId="2773936984" sldId="452"/>
            <ac:spMk id="68" creationId="{A018BDA1-CAD0-EAC7-CE78-AD330F1CA99E}"/>
          </ac:spMkLst>
        </pc:spChg>
        <pc:spChg chg="add del">
          <ac:chgData name="Kulinich Bohdan" userId="48e65c9f34e137d0" providerId="LiveId" clId="{57B2F260-C415-8F46-9283-44817EE8F8F0}" dt="2022-05-16T12:58:34.462" v="12884" actId="478"/>
          <ac:spMkLst>
            <pc:docMk/>
            <pc:sldMk cId="2773936984" sldId="452"/>
            <ac:spMk id="69" creationId="{7690E765-0513-52A2-224A-A64F19786B48}"/>
          </ac:spMkLst>
        </pc:spChg>
        <pc:spChg chg="add del">
          <ac:chgData name="Kulinich Bohdan" userId="48e65c9f34e137d0" providerId="LiveId" clId="{57B2F260-C415-8F46-9283-44817EE8F8F0}" dt="2022-05-16T12:58:34.462" v="12884" actId="478"/>
          <ac:spMkLst>
            <pc:docMk/>
            <pc:sldMk cId="2773936984" sldId="452"/>
            <ac:spMk id="70" creationId="{2717A3E1-4849-6603-D1FC-D34F70B1FCE5}"/>
          </ac:spMkLst>
        </pc:spChg>
        <pc:spChg chg="add del">
          <ac:chgData name="Kulinich Bohdan" userId="48e65c9f34e137d0" providerId="LiveId" clId="{57B2F260-C415-8F46-9283-44817EE8F8F0}" dt="2022-05-16T12:58:34.462" v="12884" actId="478"/>
          <ac:spMkLst>
            <pc:docMk/>
            <pc:sldMk cId="2773936984" sldId="452"/>
            <ac:spMk id="71" creationId="{5480E8C8-F983-B645-A833-73CCE81D3B04}"/>
          </ac:spMkLst>
        </pc:spChg>
        <pc:spChg chg="add del">
          <ac:chgData name="Kulinich Bohdan" userId="48e65c9f34e137d0" providerId="LiveId" clId="{57B2F260-C415-8F46-9283-44817EE8F8F0}" dt="2022-05-16T12:58:33.619" v="12881" actId="478"/>
          <ac:spMkLst>
            <pc:docMk/>
            <pc:sldMk cId="2773936984" sldId="452"/>
            <ac:spMk id="75" creationId="{787D3124-2E34-CF0C-49F9-2A38396553C8}"/>
          </ac:spMkLst>
        </pc:spChg>
        <pc:spChg chg="add del">
          <ac:chgData name="Kulinich Bohdan" userId="48e65c9f34e137d0" providerId="LiveId" clId="{57B2F260-C415-8F46-9283-44817EE8F8F0}" dt="2022-05-16T12:58:33.783" v="12882" actId="478"/>
          <ac:spMkLst>
            <pc:docMk/>
            <pc:sldMk cId="2773936984" sldId="452"/>
            <ac:spMk id="76" creationId="{80C78825-8B39-67E4-7EF7-9D11E5720024}"/>
          </ac:spMkLst>
        </pc:spChg>
        <pc:spChg chg="add del">
          <ac:chgData name="Kulinich Bohdan" userId="48e65c9f34e137d0" providerId="LiveId" clId="{57B2F260-C415-8F46-9283-44817EE8F8F0}" dt="2022-05-16T12:58:33.783" v="12882" actId="478"/>
          <ac:spMkLst>
            <pc:docMk/>
            <pc:sldMk cId="2773936984" sldId="452"/>
            <ac:spMk id="77" creationId="{C4B19C7C-F16B-4272-195E-45FC023D63A4}"/>
          </ac:spMkLst>
        </pc:spChg>
        <pc:spChg chg="add del">
          <ac:chgData name="Kulinich Bohdan" userId="48e65c9f34e137d0" providerId="LiveId" clId="{57B2F260-C415-8F46-9283-44817EE8F8F0}" dt="2022-05-16T12:58:33.783" v="12882" actId="478"/>
          <ac:spMkLst>
            <pc:docMk/>
            <pc:sldMk cId="2773936984" sldId="452"/>
            <ac:spMk id="78" creationId="{76753515-76DB-BAA7-BE7B-346CE4762C32}"/>
          </ac:spMkLst>
        </pc:spChg>
        <pc:spChg chg="add del">
          <ac:chgData name="Kulinich Bohdan" userId="48e65c9f34e137d0" providerId="LiveId" clId="{57B2F260-C415-8F46-9283-44817EE8F8F0}" dt="2022-05-16T12:58:33.783" v="12882" actId="478"/>
          <ac:spMkLst>
            <pc:docMk/>
            <pc:sldMk cId="2773936984" sldId="452"/>
            <ac:spMk id="79" creationId="{C4DEF9BD-4710-99AF-E089-C9D7040D819A}"/>
          </ac:spMkLst>
        </pc:spChg>
        <pc:spChg chg="add del">
          <ac:chgData name="Kulinich Bohdan" userId="48e65c9f34e137d0" providerId="LiveId" clId="{57B2F260-C415-8F46-9283-44817EE8F8F0}" dt="2022-05-16T12:58:33.783" v="12882" actId="478"/>
          <ac:spMkLst>
            <pc:docMk/>
            <pc:sldMk cId="2773936984" sldId="452"/>
            <ac:spMk id="80" creationId="{B1AC86C1-547E-8A67-6917-B3C70D9E9191}"/>
          </ac:spMkLst>
        </pc:spChg>
        <pc:spChg chg="add mod">
          <ac:chgData name="Kulinich Bohdan" userId="48e65c9f34e137d0" providerId="LiveId" clId="{57B2F260-C415-8F46-9283-44817EE8F8F0}" dt="2022-05-16T12:55:05.094" v="12856" actId="1076"/>
          <ac:spMkLst>
            <pc:docMk/>
            <pc:sldMk cId="2773936984" sldId="452"/>
            <ac:spMk id="122" creationId="{3F2EF6D3-A51C-179F-7C9F-01376496650F}"/>
          </ac:spMkLst>
        </pc:spChg>
        <pc:spChg chg="add mod">
          <ac:chgData name="Kulinich Bohdan" userId="48e65c9f34e137d0" providerId="LiveId" clId="{57B2F260-C415-8F46-9283-44817EE8F8F0}" dt="2022-05-16T12:58:46.154" v="12894" actId="1076"/>
          <ac:spMkLst>
            <pc:docMk/>
            <pc:sldMk cId="2773936984" sldId="452"/>
            <ac:spMk id="123" creationId="{284BEC79-5824-1498-E86D-6691DF38704E}"/>
          </ac:spMkLst>
        </pc:spChg>
        <pc:cxnChg chg="mod">
          <ac:chgData name="Kulinich Bohdan" userId="48e65c9f34e137d0" providerId="LiveId" clId="{57B2F260-C415-8F46-9283-44817EE8F8F0}" dt="2022-05-16T12:58:36.804" v="12892" actId="14100"/>
          <ac:cxnSpMkLst>
            <pc:docMk/>
            <pc:sldMk cId="2773936984" sldId="452"/>
            <ac:cxnSpMk id="82" creationId="{AFA8656F-1C41-1E9B-2001-DE72F8A01C60}"/>
          </ac:cxnSpMkLst>
        </pc:cxnChg>
        <pc:cxnChg chg="mod">
          <ac:chgData name="Kulinich Bohdan" userId="48e65c9f34e137d0" providerId="LiveId" clId="{57B2F260-C415-8F46-9283-44817EE8F8F0}" dt="2022-05-16T12:58:35.174" v="12887" actId="14100"/>
          <ac:cxnSpMkLst>
            <pc:docMk/>
            <pc:sldMk cId="2773936984" sldId="452"/>
            <ac:cxnSpMk id="83" creationId="{5832BDE3-532A-B9CA-AE0E-77C8E4223E9B}"/>
          </ac:cxnSpMkLst>
        </pc:cxnChg>
        <pc:cxnChg chg="add del">
          <ac:chgData name="Kulinich Bohdan" userId="48e65c9f34e137d0" providerId="LiveId" clId="{57B2F260-C415-8F46-9283-44817EE8F8F0}" dt="2022-05-16T12:58:36.451" v="12891" actId="478"/>
          <ac:cxnSpMkLst>
            <pc:docMk/>
            <pc:sldMk cId="2773936984" sldId="452"/>
            <ac:cxnSpMk id="87" creationId="{B86B8E1D-1A4B-CE83-7B19-13FEAA986CAB}"/>
          </ac:cxnSpMkLst>
        </pc:cxnChg>
        <pc:cxnChg chg="add del">
          <ac:chgData name="Kulinich Bohdan" userId="48e65c9f34e137d0" providerId="LiveId" clId="{57B2F260-C415-8F46-9283-44817EE8F8F0}" dt="2022-05-16T12:58:36.451" v="12891" actId="478"/>
          <ac:cxnSpMkLst>
            <pc:docMk/>
            <pc:sldMk cId="2773936984" sldId="452"/>
            <ac:cxnSpMk id="88" creationId="{7BAFB80F-B21E-7E38-F751-F060246859F3}"/>
          </ac:cxnSpMkLst>
        </pc:cxnChg>
        <pc:cxnChg chg="add del">
          <ac:chgData name="Kulinich Bohdan" userId="48e65c9f34e137d0" providerId="LiveId" clId="{57B2F260-C415-8F46-9283-44817EE8F8F0}" dt="2022-05-16T12:58:36.451" v="12891" actId="478"/>
          <ac:cxnSpMkLst>
            <pc:docMk/>
            <pc:sldMk cId="2773936984" sldId="452"/>
            <ac:cxnSpMk id="89" creationId="{FA1A7378-D3CC-D0BB-6E21-E8DFCA4B1EB5}"/>
          </ac:cxnSpMkLst>
        </pc:cxnChg>
        <pc:cxnChg chg="add del">
          <ac:chgData name="Kulinich Bohdan" userId="48e65c9f34e137d0" providerId="LiveId" clId="{57B2F260-C415-8F46-9283-44817EE8F8F0}" dt="2022-05-16T12:58:36.451" v="12891" actId="478"/>
          <ac:cxnSpMkLst>
            <pc:docMk/>
            <pc:sldMk cId="2773936984" sldId="452"/>
            <ac:cxnSpMk id="90" creationId="{F310D0F4-311F-3815-2FC6-35D88E513DAB}"/>
          </ac:cxnSpMkLst>
        </pc:cxnChg>
        <pc:cxnChg chg="add del">
          <ac:chgData name="Kulinich Bohdan" userId="48e65c9f34e137d0" providerId="LiveId" clId="{57B2F260-C415-8F46-9283-44817EE8F8F0}" dt="2022-05-16T12:58:36.451" v="12891" actId="478"/>
          <ac:cxnSpMkLst>
            <pc:docMk/>
            <pc:sldMk cId="2773936984" sldId="452"/>
            <ac:cxnSpMk id="91" creationId="{E81B007B-5B22-80D3-406B-0CEC9F7F15DE}"/>
          </ac:cxnSpMkLst>
        </pc:cxnChg>
        <pc:cxnChg chg="add del">
          <ac:chgData name="Kulinich Bohdan" userId="48e65c9f34e137d0" providerId="LiveId" clId="{57B2F260-C415-8F46-9283-44817EE8F8F0}" dt="2022-05-16T12:58:36.451" v="12891" actId="478"/>
          <ac:cxnSpMkLst>
            <pc:docMk/>
            <pc:sldMk cId="2773936984" sldId="452"/>
            <ac:cxnSpMk id="92" creationId="{3A86FC33-BAD7-9966-EC34-A40285D5F532}"/>
          </ac:cxnSpMkLst>
        </pc:cxnChg>
        <pc:cxnChg chg="add del">
          <ac:chgData name="Kulinich Bohdan" userId="48e65c9f34e137d0" providerId="LiveId" clId="{57B2F260-C415-8F46-9283-44817EE8F8F0}" dt="2022-05-16T12:58:36.451" v="12891" actId="478"/>
          <ac:cxnSpMkLst>
            <pc:docMk/>
            <pc:sldMk cId="2773936984" sldId="452"/>
            <ac:cxnSpMk id="93" creationId="{1406D42A-9395-9603-C94A-DC9F46E28E30}"/>
          </ac:cxnSpMkLst>
        </pc:cxnChg>
        <pc:cxnChg chg="add del">
          <ac:chgData name="Kulinich Bohdan" userId="48e65c9f34e137d0" providerId="LiveId" clId="{57B2F260-C415-8F46-9283-44817EE8F8F0}" dt="2022-05-16T12:58:36.451" v="12891" actId="478"/>
          <ac:cxnSpMkLst>
            <pc:docMk/>
            <pc:sldMk cId="2773936984" sldId="452"/>
            <ac:cxnSpMk id="94" creationId="{13D9DCCA-F3F0-F185-2CEB-693CCE3FBBFB}"/>
          </ac:cxnSpMkLst>
        </pc:cxnChg>
        <pc:cxnChg chg="add del">
          <ac:chgData name="Kulinich Bohdan" userId="48e65c9f34e137d0" providerId="LiveId" clId="{57B2F260-C415-8F46-9283-44817EE8F8F0}" dt="2022-05-16T12:58:34.462" v="12884" actId="478"/>
          <ac:cxnSpMkLst>
            <pc:docMk/>
            <pc:sldMk cId="2773936984" sldId="452"/>
            <ac:cxnSpMk id="95" creationId="{9FF9E8AB-B3D9-B38C-EDF0-EE39C4E493F0}"/>
          </ac:cxnSpMkLst>
        </pc:cxnChg>
        <pc:cxnChg chg="add del">
          <ac:chgData name="Kulinich Bohdan" userId="48e65c9f34e137d0" providerId="LiveId" clId="{57B2F260-C415-8F46-9283-44817EE8F8F0}" dt="2022-05-16T12:58:34.462" v="12884" actId="478"/>
          <ac:cxnSpMkLst>
            <pc:docMk/>
            <pc:sldMk cId="2773936984" sldId="452"/>
            <ac:cxnSpMk id="96" creationId="{63F0F5F8-B5E1-0DEF-98AA-1423DFE93BFD}"/>
          </ac:cxnSpMkLst>
        </pc:cxnChg>
        <pc:cxnChg chg="add del">
          <ac:chgData name="Kulinich Bohdan" userId="48e65c9f34e137d0" providerId="LiveId" clId="{57B2F260-C415-8F46-9283-44817EE8F8F0}" dt="2022-05-16T12:58:34.462" v="12884" actId="478"/>
          <ac:cxnSpMkLst>
            <pc:docMk/>
            <pc:sldMk cId="2773936984" sldId="452"/>
            <ac:cxnSpMk id="97" creationId="{0B82DDD0-4E2E-7F30-0D10-22E2CFBEED88}"/>
          </ac:cxnSpMkLst>
        </pc:cxnChg>
        <pc:cxnChg chg="add del">
          <ac:chgData name="Kulinich Bohdan" userId="48e65c9f34e137d0" providerId="LiveId" clId="{57B2F260-C415-8F46-9283-44817EE8F8F0}" dt="2022-05-16T12:58:34.462" v="12884" actId="478"/>
          <ac:cxnSpMkLst>
            <pc:docMk/>
            <pc:sldMk cId="2773936984" sldId="452"/>
            <ac:cxnSpMk id="98" creationId="{546E41FC-A8E6-F73E-DC6F-15CA52AFAAB1}"/>
          </ac:cxnSpMkLst>
        </pc:cxnChg>
        <pc:cxnChg chg="add del">
          <ac:chgData name="Kulinich Bohdan" userId="48e65c9f34e137d0" providerId="LiveId" clId="{57B2F260-C415-8F46-9283-44817EE8F8F0}" dt="2022-05-16T12:58:35.503" v="12888" actId="478"/>
          <ac:cxnSpMkLst>
            <pc:docMk/>
            <pc:sldMk cId="2773936984" sldId="452"/>
            <ac:cxnSpMk id="107" creationId="{FD734A04-3E81-B6B6-6E80-BFE406A5D2A8}"/>
          </ac:cxnSpMkLst>
        </pc:cxnChg>
        <pc:cxnChg chg="add del">
          <ac:chgData name="Kulinich Bohdan" userId="48e65c9f34e137d0" providerId="LiveId" clId="{57B2F260-C415-8F46-9283-44817EE8F8F0}" dt="2022-05-16T12:58:35.503" v="12888" actId="478"/>
          <ac:cxnSpMkLst>
            <pc:docMk/>
            <pc:sldMk cId="2773936984" sldId="452"/>
            <ac:cxnSpMk id="108" creationId="{7D851B95-D495-F62A-3E77-33A5D7EBDAFB}"/>
          </ac:cxnSpMkLst>
        </pc:cxnChg>
        <pc:cxnChg chg="add del">
          <ac:chgData name="Kulinich Bohdan" userId="48e65c9f34e137d0" providerId="LiveId" clId="{57B2F260-C415-8F46-9283-44817EE8F8F0}" dt="2022-05-16T12:58:35.503" v="12888" actId="478"/>
          <ac:cxnSpMkLst>
            <pc:docMk/>
            <pc:sldMk cId="2773936984" sldId="452"/>
            <ac:cxnSpMk id="109" creationId="{D5A690A9-7CB2-056D-C10A-70F177C4A140}"/>
          </ac:cxnSpMkLst>
        </pc:cxnChg>
        <pc:cxnChg chg="add del">
          <ac:chgData name="Kulinich Bohdan" userId="48e65c9f34e137d0" providerId="LiveId" clId="{57B2F260-C415-8F46-9283-44817EE8F8F0}" dt="2022-05-16T12:58:35.503" v="12888" actId="478"/>
          <ac:cxnSpMkLst>
            <pc:docMk/>
            <pc:sldMk cId="2773936984" sldId="452"/>
            <ac:cxnSpMk id="110" creationId="{405B4F4A-CA77-F86C-30DD-36A66A58A6DF}"/>
          </ac:cxnSpMkLst>
        </pc:cxnChg>
        <pc:cxnChg chg="add del">
          <ac:chgData name="Kulinich Bohdan" userId="48e65c9f34e137d0" providerId="LiveId" clId="{57B2F260-C415-8F46-9283-44817EE8F8F0}" dt="2022-05-16T12:58:35.503" v="12888" actId="478"/>
          <ac:cxnSpMkLst>
            <pc:docMk/>
            <pc:sldMk cId="2773936984" sldId="452"/>
            <ac:cxnSpMk id="111" creationId="{018F92A3-BB59-3626-93D9-83C5342722E4}"/>
          </ac:cxnSpMkLst>
        </pc:cxnChg>
        <pc:cxnChg chg="add del">
          <ac:chgData name="Kulinich Bohdan" userId="48e65c9f34e137d0" providerId="LiveId" clId="{57B2F260-C415-8F46-9283-44817EE8F8F0}" dt="2022-05-16T12:58:33.783" v="12882" actId="478"/>
          <ac:cxnSpMkLst>
            <pc:docMk/>
            <pc:sldMk cId="2773936984" sldId="452"/>
            <ac:cxnSpMk id="112" creationId="{B4BB0777-9BD6-A72C-F7DE-05E6E195078C}"/>
          </ac:cxnSpMkLst>
        </pc:cxnChg>
        <pc:cxnChg chg="add del">
          <ac:chgData name="Kulinich Bohdan" userId="48e65c9f34e137d0" providerId="LiveId" clId="{57B2F260-C415-8F46-9283-44817EE8F8F0}" dt="2022-05-16T12:58:33.783" v="12882" actId="478"/>
          <ac:cxnSpMkLst>
            <pc:docMk/>
            <pc:sldMk cId="2773936984" sldId="452"/>
            <ac:cxnSpMk id="113" creationId="{A5B87B70-A9C3-CDB7-B8EC-7F8C1E5AD8D7}"/>
          </ac:cxnSpMkLst>
        </pc:cxnChg>
        <pc:cxnChg chg="add del">
          <ac:chgData name="Kulinich Bohdan" userId="48e65c9f34e137d0" providerId="LiveId" clId="{57B2F260-C415-8F46-9283-44817EE8F8F0}" dt="2022-05-16T12:58:33.783" v="12882" actId="478"/>
          <ac:cxnSpMkLst>
            <pc:docMk/>
            <pc:sldMk cId="2773936984" sldId="452"/>
            <ac:cxnSpMk id="114" creationId="{D9818478-BC5A-EB59-2B76-027A0FD1ADA1}"/>
          </ac:cxnSpMkLst>
        </pc:cxnChg>
        <pc:cxnChg chg="add del">
          <ac:chgData name="Kulinich Bohdan" userId="48e65c9f34e137d0" providerId="LiveId" clId="{57B2F260-C415-8F46-9283-44817EE8F8F0}" dt="2022-05-16T12:58:33.783" v="12882" actId="478"/>
          <ac:cxnSpMkLst>
            <pc:docMk/>
            <pc:sldMk cId="2773936984" sldId="452"/>
            <ac:cxnSpMk id="119" creationId="{9D6CA001-F5A6-C9A9-790D-1A7CCA91CB11}"/>
          </ac:cxnSpMkLst>
        </pc:cxnChg>
        <pc:cxnChg chg="add del">
          <ac:chgData name="Kulinich Bohdan" userId="48e65c9f34e137d0" providerId="LiveId" clId="{57B2F260-C415-8F46-9283-44817EE8F8F0}" dt="2022-05-16T12:58:33.783" v="12882" actId="478"/>
          <ac:cxnSpMkLst>
            <pc:docMk/>
            <pc:sldMk cId="2773936984" sldId="452"/>
            <ac:cxnSpMk id="120" creationId="{D50BFA51-8455-C55A-C35A-456B9FE27766}"/>
          </ac:cxnSpMkLst>
        </pc:cxnChg>
        <pc:cxnChg chg="add del">
          <ac:chgData name="Kulinich Bohdan" userId="48e65c9f34e137d0" providerId="LiveId" clId="{57B2F260-C415-8F46-9283-44817EE8F8F0}" dt="2022-05-16T12:58:33.783" v="12882" actId="478"/>
          <ac:cxnSpMkLst>
            <pc:docMk/>
            <pc:sldMk cId="2773936984" sldId="452"/>
            <ac:cxnSpMk id="121" creationId="{987DB569-D5D6-8E44-CBBB-184DAE57A33E}"/>
          </ac:cxnSpMkLst>
        </pc:cxnChg>
      </pc:sldChg>
      <pc:sldChg chg="addSp delSp modSp new del mod">
        <pc:chgData name="Kulinich Bohdan" userId="48e65c9f34e137d0" providerId="LiveId" clId="{57B2F260-C415-8F46-9283-44817EE8F8F0}" dt="2022-05-06T19:26:32.185" v="11650" actId="2696"/>
        <pc:sldMkLst>
          <pc:docMk/>
          <pc:sldMk cId="1167770051" sldId="453"/>
        </pc:sldMkLst>
        <pc:spChg chg="mod">
          <ac:chgData name="Kulinich Bohdan" userId="48e65c9f34e137d0" providerId="LiveId" clId="{57B2F260-C415-8F46-9283-44817EE8F8F0}" dt="2022-04-22T05:30:03.857" v="259"/>
          <ac:spMkLst>
            <pc:docMk/>
            <pc:sldMk cId="1167770051" sldId="453"/>
            <ac:spMk id="3" creationId="{28A693BB-EF98-CFD3-EF30-24B984D57101}"/>
          </ac:spMkLst>
        </pc:spChg>
        <pc:spChg chg="mod">
          <ac:chgData name="Kulinich Bohdan" userId="48e65c9f34e137d0" providerId="LiveId" clId="{57B2F260-C415-8F46-9283-44817EE8F8F0}" dt="2022-04-22T05:30:03.857" v="259"/>
          <ac:spMkLst>
            <pc:docMk/>
            <pc:sldMk cId="1167770051" sldId="453"/>
            <ac:spMk id="5" creationId="{C6FAA557-A30F-3F3A-9730-7FB1C4BD41FD}"/>
          </ac:spMkLst>
        </pc:spChg>
        <pc:spChg chg="mod">
          <ac:chgData name="Kulinich Bohdan" userId="48e65c9f34e137d0" providerId="LiveId" clId="{57B2F260-C415-8F46-9283-44817EE8F8F0}" dt="2022-04-22T05:30:03.857" v="259"/>
          <ac:spMkLst>
            <pc:docMk/>
            <pc:sldMk cId="1167770051" sldId="453"/>
            <ac:spMk id="6" creationId="{A80E4894-1482-70ED-5780-51712332EC9F}"/>
          </ac:spMkLst>
        </pc:spChg>
        <pc:spChg chg="mod">
          <ac:chgData name="Kulinich Bohdan" userId="48e65c9f34e137d0" providerId="LiveId" clId="{57B2F260-C415-8F46-9283-44817EE8F8F0}" dt="2022-04-22T05:30:03.857" v="259"/>
          <ac:spMkLst>
            <pc:docMk/>
            <pc:sldMk cId="1167770051" sldId="453"/>
            <ac:spMk id="7" creationId="{361CB8C5-011B-2A43-C7CB-33574D234855}"/>
          </ac:spMkLst>
        </pc:spChg>
        <pc:spChg chg="mod">
          <ac:chgData name="Kulinich Bohdan" userId="48e65c9f34e137d0" providerId="LiveId" clId="{57B2F260-C415-8F46-9283-44817EE8F8F0}" dt="2022-04-22T05:30:03.857" v="259"/>
          <ac:spMkLst>
            <pc:docMk/>
            <pc:sldMk cId="1167770051" sldId="453"/>
            <ac:spMk id="8" creationId="{4F9FAEE2-BF0D-EE7E-087D-BF40344F7295}"/>
          </ac:spMkLst>
        </pc:spChg>
        <pc:spChg chg="mod">
          <ac:chgData name="Kulinich Bohdan" userId="48e65c9f34e137d0" providerId="LiveId" clId="{57B2F260-C415-8F46-9283-44817EE8F8F0}" dt="2022-04-22T05:30:03.857" v="259"/>
          <ac:spMkLst>
            <pc:docMk/>
            <pc:sldMk cId="1167770051" sldId="453"/>
            <ac:spMk id="11" creationId="{EB6AE985-CA97-739E-C271-9FDFE56F9ED1}"/>
          </ac:spMkLst>
        </pc:spChg>
        <pc:spChg chg="mod">
          <ac:chgData name="Kulinich Bohdan" userId="48e65c9f34e137d0" providerId="LiveId" clId="{57B2F260-C415-8F46-9283-44817EE8F8F0}" dt="2022-04-22T05:30:03.857" v="259"/>
          <ac:spMkLst>
            <pc:docMk/>
            <pc:sldMk cId="1167770051" sldId="453"/>
            <ac:spMk id="12" creationId="{2D02AC7E-FC9E-5307-D882-F45092D9DB2B}"/>
          </ac:spMkLst>
        </pc:spChg>
        <pc:spChg chg="mod">
          <ac:chgData name="Kulinich Bohdan" userId="48e65c9f34e137d0" providerId="LiveId" clId="{57B2F260-C415-8F46-9283-44817EE8F8F0}" dt="2022-04-22T05:30:03.857" v="259"/>
          <ac:spMkLst>
            <pc:docMk/>
            <pc:sldMk cId="1167770051" sldId="453"/>
            <ac:spMk id="13" creationId="{D9F2E67E-C461-20D6-D60E-9447497EE86F}"/>
          </ac:spMkLst>
        </pc:spChg>
        <pc:spChg chg="mod">
          <ac:chgData name="Kulinich Bohdan" userId="48e65c9f34e137d0" providerId="LiveId" clId="{57B2F260-C415-8F46-9283-44817EE8F8F0}" dt="2022-04-22T05:30:03.857" v="259"/>
          <ac:spMkLst>
            <pc:docMk/>
            <pc:sldMk cId="1167770051" sldId="453"/>
            <ac:spMk id="14" creationId="{C4A0200B-0C04-CB83-862C-F13CC6C18159}"/>
          </ac:spMkLst>
        </pc:spChg>
        <pc:spChg chg="mod">
          <ac:chgData name="Kulinich Bohdan" userId="48e65c9f34e137d0" providerId="LiveId" clId="{57B2F260-C415-8F46-9283-44817EE8F8F0}" dt="2022-04-22T05:30:03.857" v="259"/>
          <ac:spMkLst>
            <pc:docMk/>
            <pc:sldMk cId="1167770051" sldId="453"/>
            <ac:spMk id="15" creationId="{A52C6AD4-EDAB-9282-16C2-CDB72F7FDB88}"/>
          </ac:spMkLst>
        </pc:spChg>
        <pc:grpChg chg="add del mod">
          <ac:chgData name="Kulinich Bohdan" userId="48e65c9f34e137d0" providerId="LiveId" clId="{57B2F260-C415-8F46-9283-44817EE8F8F0}" dt="2022-04-22T06:30:01.117" v="911" actId="478"/>
          <ac:grpSpMkLst>
            <pc:docMk/>
            <pc:sldMk cId="1167770051" sldId="453"/>
            <ac:grpSpMk id="2" creationId="{B66E1C74-DC73-CE13-431B-94B1B758E378}"/>
          </ac:grpSpMkLst>
        </pc:grpChg>
        <pc:picChg chg="mod">
          <ac:chgData name="Kulinich Bohdan" userId="48e65c9f34e137d0" providerId="LiveId" clId="{57B2F260-C415-8F46-9283-44817EE8F8F0}" dt="2022-04-22T05:30:03.857" v="259"/>
          <ac:picMkLst>
            <pc:docMk/>
            <pc:sldMk cId="1167770051" sldId="453"/>
            <ac:picMk id="4" creationId="{A4E6EFC6-CED6-A196-0041-C9AECDF10166}"/>
          </ac:picMkLst>
        </pc:picChg>
        <pc:cxnChg chg="mod">
          <ac:chgData name="Kulinich Bohdan" userId="48e65c9f34e137d0" providerId="LiveId" clId="{57B2F260-C415-8F46-9283-44817EE8F8F0}" dt="2022-04-22T06:30:01.117" v="911" actId="478"/>
          <ac:cxnSpMkLst>
            <pc:docMk/>
            <pc:sldMk cId="1167770051" sldId="453"/>
            <ac:cxnSpMk id="9" creationId="{51A1BD57-6469-4671-72C9-1DACBCF8B3BF}"/>
          </ac:cxnSpMkLst>
        </pc:cxnChg>
        <pc:cxnChg chg="mod">
          <ac:chgData name="Kulinich Bohdan" userId="48e65c9f34e137d0" providerId="LiveId" clId="{57B2F260-C415-8F46-9283-44817EE8F8F0}" dt="2022-04-22T05:30:03.857" v="259"/>
          <ac:cxnSpMkLst>
            <pc:docMk/>
            <pc:sldMk cId="1167770051" sldId="453"/>
            <ac:cxnSpMk id="10" creationId="{1F2EBBAB-A8A4-5564-AE66-A2F6E9C45898}"/>
          </ac:cxnSpMkLst>
        </pc:cxnChg>
      </pc:sldChg>
      <pc:sldChg chg="modSp add del mod">
        <pc:chgData name="Kulinich Bohdan" userId="48e65c9f34e137d0" providerId="LiveId" clId="{57B2F260-C415-8F46-9283-44817EE8F8F0}" dt="2022-04-21T18:26:02.948" v="218" actId="2696"/>
        <pc:sldMkLst>
          <pc:docMk/>
          <pc:sldMk cId="3909232627" sldId="453"/>
        </pc:sldMkLst>
        <pc:grpChg chg="mod">
          <ac:chgData name="Kulinich Bohdan" userId="48e65c9f34e137d0" providerId="LiveId" clId="{57B2F260-C415-8F46-9283-44817EE8F8F0}" dt="2022-04-21T18:26:00.203" v="217" actId="14100"/>
          <ac:grpSpMkLst>
            <pc:docMk/>
            <pc:sldMk cId="3909232627" sldId="453"/>
            <ac:grpSpMk id="8" creationId="{E79FC03C-6D73-403F-BCFF-57A07011564E}"/>
          </ac:grpSpMkLst>
        </pc:grpChg>
      </pc:sldChg>
      <pc:sldChg chg="addSp delSp modSp mod modTransition modAnim">
        <pc:chgData name="Kulinich Bohdan" userId="48e65c9f34e137d0" providerId="LiveId" clId="{57B2F260-C415-8F46-9283-44817EE8F8F0}" dt="2022-05-19T13:35:34.014" v="14217" actId="207"/>
        <pc:sldMkLst>
          <pc:docMk/>
          <pc:sldMk cId="336617938" sldId="454"/>
        </pc:sldMkLst>
        <pc:spChg chg="add mod">
          <ac:chgData name="Kulinich Bohdan" userId="48e65c9f34e137d0" providerId="LiveId" clId="{57B2F260-C415-8F46-9283-44817EE8F8F0}" dt="2022-04-23T14:06:14.443" v="2143" actId="164"/>
          <ac:spMkLst>
            <pc:docMk/>
            <pc:sldMk cId="336617938" sldId="454"/>
            <ac:spMk id="16" creationId="{F97AFDC1-F92F-68F7-E2EE-EAE08058E644}"/>
          </ac:spMkLst>
        </pc:spChg>
        <pc:spChg chg="add mod">
          <ac:chgData name="Kulinich Bohdan" userId="48e65c9f34e137d0" providerId="LiveId" clId="{57B2F260-C415-8F46-9283-44817EE8F8F0}" dt="2022-04-23T14:06:14.443" v="2143" actId="164"/>
          <ac:spMkLst>
            <pc:docMk/>
            <pc:sldMk cId="336617938" sldId="454"/>
            <ac:spMk id="22" creationId="{5C9C0801-0BCF-BCDE-210F-B32B7632D31E}"/>
          </ac:spMkLst>
        </pc:spChg>
        <pc:spChg chg="add mod">
          <ac:chgData name="Kulinich Bohdan" userId="48e65c9f34e137d0" providerId="LiveId" clId="{57B2F260-C415-8F46-9283-44817EE8F8F0}" dt="2022-05-19T13:35:21.267" v="14215" actId="207"/>
          <ac:spMkLst>
            <pc:docMk/>
            <pc:sldMk cId="336617938" sldId="454"/>
            <ac:spMk id="33" creationId="{B412504D-8B8F-9570-7B65-9A7391D749C1}"/>
          </ac:spMkLst>
        </pc:spChg>
        <pc:spChg chg="add mod">
          <ac:chgData name="Kulinich Bohdan" userId="48e65c9f34e137d0" providerId="LiveId" clId="{57B2F260-C415-8F46-9283-44817EE8F8F0}" dt="2022-04-23T14:06:21.477" v="2144" actId="164"/>
          <ac:spMkLst>
            <pc:docMk/>
            <pc:sldMk cId="336617938" sldId="454"/>
            <ac:spMk id="34" creationId="{98B42D2E-FDAA-08AE-F00C-09863FA2499A}"/>
          </ac:spMkLst>
        </pc:spChg>
        <pc:spChg chg="mod">
          <ac:chgData name="Kulinich Bohdan" userId="48e65c9f34e137d0" providerId="LiveId" clId="{57B2F260-C415-8F46-9283-44817EE8F8F0}" dt="2022-04-29T19:41:05.981" v="4506"/>
          <ac:spMkLst>
            <pc:docMk/>
            <pc:sldMk cId="336617938" sldId="454"/>
            <ac:spMk id="37" creationId="{8F04AEE6-CB8B-12ED-9025-0A5A18BF48EF}"/>
          </ac:spMkLst>
        </pc:spChg>
        <pc:spChg chg="add mod">
          <ac:chgData name="Kulinich Bohdan" userId="48e65c9f34e137d0" providerId="LiveId" clId="{57B2F260-C415-8F46-9283-44817EE8F8F0}" dt="2022-05-04T08:41:06.640" v="9262" actId="207"/>
          <ac:spMkLst>
            <pc:docMk/>
            <pc:sldMk cId="336617938" sldId="454"/>
            <ac:spMk id="42" creationId="{8076D929-539C-2ABD-DD87-19DDB305078E}"/>
          </ac:spMkLst>
        </pc:spChg>
        <pc:spChg chg="add mod">
          <ac:chgData name="Kulinich Bohdan" userId="48e65c9f34e137d0" providerId="LiveId" clId="{57B2F260-C415-8F46-9283-44817EE8F8F0}" dt="2022-04-23T14:06:27.192" v="2145" actId="164"/>
          <ac:spMkLst>
            <pc:docMk/>
            <pc:sldMk cId="336617938" sldId="454"/>
            <ac:spMk id="43" creationId="{0186A406-3E31-B8BA-EAAB-90148C042AD2}"/>
          </ac:spMkLst>
        </pc:spChg>
        <pc:spChg chg="add mod">
          <ac:chgData name="Kulinich Bohdan" userId="48e65c9f34e137d0" providerId="LiveId" clId="{57B2F260-C415-8F46-9283-44817EE8F8F0}" dt="2022-05-19T13:35:34.014" v="14217" actId="207"/>
          <ac:spMkLst>
            <pc:docMk/>
            <pc:sldMk cId="336617938" sldId="454"/>
            <ac:spMk id="44" creationId="{DB93496A-F95A-B026-0E49-E56FC91170D0}"/>
          </ac:spMkLst>
        </pc:spChg>
        <pc:spChg chg="add mod">
          <ac:chgData name="Kulinich Bohdan" userId="48e65c9f34e137d0" providerId="LiveId" clId="{57B2F260-C415-8F46-9283-44817EE8F8F0}" dt="2022-04-29T09:08:36.170" v="3026" actId="207"/>
          <ac:spMkLst>
            <pc:docMk/>
            <pc:sldMk cId="336617938" sldId="454"/>
            <ac:spMk id="45" creationId="{3E238E84-AA5C-7B40-62B6-865215160AF5}"/>
          </ac:spMkLst>
        </pc:spChg>
        <pc:spChg chg="add mod">
          <ac:chgData name="Kulinich Bohdan" userId="48e65c9f34e137d0" providerId="LiveId" clId="{57B2F260-C415-8F46-9283-44817EE8F8F0}" dt="2022-04-23T14:01:22.855" v="2118" actId="207"/>
          <ac:spMkLst>
            <pc:docMk/>
            <pc:sldMk cId="336617938" sldId="454"/>
            <ac:spMk id="51" creationId="{781303E6-F74A-F0A1-70AC-38B9C59CF497}"/>
          </ac:spMkLst>
        </pc:spChg>
        <pc:spChg chg="add del mod">
          <ac:chgData name="Kulinich Bohdan" userId="48e65c9f34e137d0" providerId="LiveId" clId="{57B2F260-C415-8F46-9283-44817EE8F8F0}" dt="2022-04-23T14:01:11.918" v="2117" actId="478"/>
          <ac:spMkLst>
            <pc:docMk/>
            <pc:sldMk cId="336617938" sldId="454"/>
            <ac:spMk id="52" creationId="{495E186F-A8BA-2698-4691-DCD7930C1AE0}"/>
          </ac:spMkLst>
        </pc:spChg>
        <pc:grpChg chg="mod">
          <ac:chgData name="Kulinich Bohdan" userId="48e65c9f34e137d0" providerId="LiveId" clId="{57B2F260-C415-8F46-9283-44817EE8F8F0}" dt="2022-04-23T14:01:34.374" v="2120"/>
          <ac:grpSpMkLst>
            <pc:docMk/>
            <pc:sldMk cId="336617938" sldId="454"/>
            <ac:grpSpMk id="5" creationId="{5B675526-EAAF-3C82-A4CF-C488FCC211B8}"/>
          </ac:grpSpMkLst>
        </pc:grpChg>
        <pc:grpChg chg="add mod">
          <ac:chgData name="Kulinich Bohdan" userId="48e65c9f34e137d0" providerId="LiveId" clId="{57B2F260-C415-8F46-9283-44817EE8F8F0}" dt="2022-04-23T14:06:14.443" v="2143" actId="164"/>
          <ac:grpSpMkLst>
            <pc:docMk/>
            <pc:sldMk cId="336617938" sldId="454"/>
            <ac:grpSpMk id="53" creationId="{77C51F61-AA4E-8764-75A4-E3F1E5C76590}"/>
          </ac:grpSpMkLst>
        </pc:grpChg>
        <pc:grpChg chg="add mod">
          <ac:chgData name="Kulinich Bohdan" userId="48e65c9f34e137d0" providerId="LiveId" clId="{57B2F260-C415-8F46-9283-44817EE8F8F0}" dt="2022-04-23T14:06:21.477" v="2144" actId="164"/>
          <ac:grpSpMkLst>
            <pc:docMk/>
            <pc:sldMk cId="336617938" sldId="454"/>
            <ac:grpSpMk id="54" creationId="{4BE2285C-A4E2-1A7D-F1D8-58E508DAE8CB}"/>
          </ac:grpSpMkLst>
        </pc:grpChg>
        <pc:grpChg chg="add mod">
          <ac:chgData name="Kulinich Bohdan" userId="48e65c9f34e137d0" providerId="LiveId" clId="{57B2F260-C415-8F46-9283-44817EE8F8F0}" dt="2022-04-23T14:06:27.192" v="2145" actId="164"/>
          <ac:grpSpMkLst>
            <pc:docMk/>
            <pc:sldMk cId="336617938" sldId="454"/>
            <ac:grpSpMk id="55" creationId="{F8A7E855-43DF-2B8F-9F50-669A28B8A057}"/>
          </ac:grpSpMkLst>
        </pc:grpChg>
        <pc:grpChg chg="add mod">
          <ac:chgData name="Kulinich Bohdan" userId="48e65c9f34e137d0" providerId="LiveId" clId="{57B2F260-C415-8F46-9283-44817EE8F8F0}" dt="2022-04-23T14:06:33.457" v="2146" actId="164"/>
          <ac:grpSpMkLst>
            <pc:docMk/>
            <pc:sldMk cId="336617938" sldId="454"/>
            <ac:grpSpMk id="56" creationId="{99ACFEBB-D4A2-598D-DB80-9D8158C9D964}"/>
          </ac:grpSpMkLst>
        </pc:grpChg>
        <pc:picChg chg="mod">
          <ac:chgData name="Kulinich Bohdan" userId="48e65c9f34e137d0" providerId="LiveId" clId="{57B2F260-C415-8F46-9283-44817EE8F8F0}" dt="2022-04-23T13:59:42.918" v="2017" actId="1035"/>
          <ac:picMkLst>
            <pc:docMk/>
            <pc:sldMk cId="336617938" sldId="454"/>
            <ac:picMk id="3" creationId="{CECF36DD-280F-4AFF-B82E-094602E02B1C}"/>
          </ac:picMkLst>
        </pc:picChg>
        <pc:picChg chg="add del mod">
          <ac:chgData name="Kulinich Bohdan" userId="48e65c9f34e137d0" providerId="LiveId" clId="{57B2F260-C415-8F46-9283-44817EE8F8F0}" dt="2022-04-22T17:47:48.046" v="923" actId="478"/>
          <ac:picMkLst>
            <pc:docMk/>
            <pc:sldMk cId="336617938" sldId="454"/>
            <ac:picMk id="4" creationId="{7540AE41-E4C8-9A6F-EB84-24AEBB71C14B}"/>
          </ac:picMkLst>
        </pc:picChg>
        <pc:picChg chg="add del mod">
          <ac:chgData name="Kulinich Bohdan" userId="48e65c9f34e137d0" providerId="LiveId" clId="{57B2F260-C415-8F46-9283-44817EE8F8F0}" dt="2022-04-22T17:47:45.865" v="922" actId="478"/>
          <ac:picMkLst>
            <pc:docMk/>
            <pc:sldMk cId="336617938" sldId="454"/>
            <ac:picMk id="7" creationId="{E478752E-99D6-9319-C38C-000AE6C6AC4C}"/>
          </ac:picMkLst>
        </pc:picChg>
        <pc:picChg chg="add del mod">
          <ac:chgData name="Kulinich Bohdan" userId="48e65c9f34e137d0" providerId="LiveId" clId="{57B2F260-C415-8F46-9283-44817EE8F8F0}" dt="2022-04-23T09:20:14.134" v="944" actId="478"/>
          <ac:picMkLst>
            <pc:docMk/>
            <pc:sldMk cId="336617938" sldId="454"/>
            <ac:picMk id="9" creationId="{E96C7C98-85E9-B1EB-0C90-54AA5C9D59B6}"/>
          </ac:picMkLst>
        </pc:picChg>
        <pc:picChg chg="add del mod">
          <ac:chgData name="Kulinich Bohdan" userId="48e65c9f34e137d0" providerId="LiveId" clId="{57B2F260-C415-8F46-9283-44817EE8F8F0}" dt="2022-04-23T09:20:15.407" v="945" actId="478"/>
          <ac:picMkLst>
            <pc:docMk/>
            <pc:sldMk cId="336617938" sldId="454"/>
            <ac:picMk id="11" creationId="{0D29949B-BE6C-F7B8-8661-085360035FFF}"/>
          </ac:picMkLst>
        </pc:picChg>
        <pc:picChg chg="add mod">
          <ac:chgData name="Kulinich Bohdan" userId="48e65c9f34e137d0" providerId="LiveId" clId="{57B2F260-C415-8F46-9283-44817EE8F8F0}" dt="2022-04-23T14:06:14.443" v="2143" actId="164"/>
          <ac:picMkLst>
            <pc:docMk/>
            <pc:sldMk cId="336617938" sldId="454"/>
            <ac:picMk id="13" creationId="{4CE567C7-5643-AD70-6B5D-DBB9B8BD9B7D}"/>
          </ac:picMkLst>
        </pc:picChg>
        <pc:picChg chg="add mod">
          <ac:chgData name="Kulinich Bohdan" userId="48e65c9f34e137d0" providerId="LiveId" clId="{57B2F260-C415-8F46-9283-44817EE8F8F0}" dt="2022-04-23T14:06:14.443" v="2143" actId="164"/>
          <ac:picMkLst>
            <pc:docMk/>
            <pc:sldMk cId="336617938" sldId="454"/>
            <ac:picMk id="15" creationId="{1602044D-E0C1-B24F-9946-8BB7D1585FC3}"/>
          </ac:picMkLst>
        </pc:picChg>
        <pc:picChg chg="add del mod">
          <ac:chgData name="Kulinich Bohdan" userId="48e65c9f34e137d0" providerId="LiveId" clId="{57B2F260-C415-8F46-9283-44817EE8F8F0}" dt="2022-04-23T13:39:12.604" v="1068" actId="478"/>
          <ac:picMkLst>
            <pc:docMk/>
            <pc:sldMk cId="336617938" sldId="454"/>
            <ac:picMk id="18" creationId="{A0928930-D840-B3B3-BF1D-11A0D6629CB5}"/>
          </ac:picMkLst>
        </pc:picChg>
        <pc:picChg chg="add mod">
          <ac:chgData name="Kulinich Bohdan" userId="48e65c9f34e137d0" providerId="LiveId" clId="{57B2F260-C415-8F46-9283-44817EE8F8F0}" dt="2022-04-23T14:06:21.477" v="2144" actId="164"/>
          <ac:picMkLst>
            <pc:docMk/>
            <pc:sldMk cId="336617938" sldId="454"/>
            <ac:picMk id="20" creationId="{F586B5B7-F972-7385-3796-950BDD7717C6}"/>
          </ac:picMkLst>
        </pc:picChg>
        <pc:picChg chg="add del mod">
          <ac:chgData name="Kulinich Bohdan" userId="48e65c9f34e137d0" providerId="LiveId" clId="{57B2F260-C415-8F46-9283-44817EE8F8F0}" dt="2022-04-23T13:40:10.297" v="1076" actId="478"/>
          <ac:picMkLst>
            <pc:docMk/>
            <pc:sldMk cId="336617938" sldId="454"/>
            <ac:picMk id="23" creationId="{EA83258B-1E7A-2749-FD14-3892F8F78DDD}"/>
          </ac:picMkLst>
        </pc:picChg>
        <pc:picChg chg="add mod">
          <ac:chgData name="Kulinich Bohdan" userId="48e65c9f34e137d0" providerId="LiveId" clId="{57B2F260-C415-8F46-9283-44817EE8F8F0}" dt="2022-04-23T14:06:21.477" v="2144" actId="164"/>
          <ac:picMkLst>
            <pc:docMk/>
            <pc:sldMk cId="336617938" sldId="454"/>
            <ac:picMk id="25" creationId="{4478583F-F888-71DC-D9A6-6CAB0FB05201}"/>
          </ac:picMkLst>
        </pc:picChg>
        <pc:picChg chg="add mod">
          <ac:chgData name="Kulinich Bohdan" userId="48e65c9f34e137d0" providerId="LiveId" clId="{57B2F260-C415-8F46-9283-44817EE8F8F0}" dt="2022-04-23T14:06:21.477" v="2144" actId="164"/>
          <ac:picMkLst>
            <pc:docMk/>
            <pc:sldMk cId="336617938" sldId="454"/>
            <ac:picMk id="27" creationId="{1F6B1414-BB51-5AF9-F6D2-C96B72725C80}"/>
          </ac:picMkLst>
        </pc:picChg>
        <pc:picChg chg="add mod">
          <ac:chgData name="Kulinich Bohdan" userId="48e65c9f34e137d0" providerId="LiveId" clId="{57B2F260-C415-8F46-9283-44817EE8F8F0}" dt="2022-04-23T14:06:27.192" v="2145" actId="164"/>
          <ac:picMkLst>
            <pc:docMk/>
            <pc:sldMk cId="336617938" sldId="454"/>
            <ac:picMk id="29" creationId="{AFD80B09-A940-3288-0893-BB515F4D8264}"/>
          </ac:picMkLst>
        </pc:picChg>
        <pc:picChg chg="add mod">
          <ac:chgData name="Kulinich Bohdan" userId="48e65c9f34e137d0" providerId="LiveId" clId="{57B2F260-C415-8F46-9283-44817EE8F8F0}" dt="2022-04-23T14:06:27.192" v="2145" actId="164"/>
          <ac:picMkLst>
            <pc:docMk/>
            <pc:sldMk cId="336617938" sldId="454"/>
            <ac:picMk id="31" creationId="{DD758A65-6676-1DF9-F4AA-AECC745D6014}"/>
          </ac:picMkLst>
        </pc:picChg>
        <pc:picChg chg="add del mod">
          <ac:chgData name="Kulinich Bohdan" userId="48e65c9f34e137d0" providerId="LiveId" clId="{57B2F260-C415-8F46-9283-44817EE8F8F0}" dt="2022-04-23T13:50:52.952" v="1469" actId="478"/>
          <ac:picMkLst>
            <pc:docMk/>
            <pc:sldMk cId="336617938" sldId="454"/>
            <ac:picMk id="35" creationId="{A76AEAFD-7EE2-CD24-1498-5FEA60464421}"/>
          </ac:picMkLst>
        </pc:picChg>
        <pc:picChg chg="mod">
          <ac:chgData name="Kulinich Bohdan" userId="48e65c9f34e137d0" providerId="LiveId" clId="{57B2F260-C415-8F46-9283-44817EE8F8F0}" dt="2022-04-23T14:01:34.374" v="2120"/>
          <ac:picMkLst>
            <pc:docMk/>
            <pc:sldMk cId="336617938" sldId="454"/>
            <ac:picMk id="36" creationId="{5F2C9938-EBA4-1E15-51FF-5C734C1D267B}"/>
          </ac:picMkLst>
        </pc:picChg>
        <pc:picChg chg="add del mod">
          <ac:chgData name="Kulinich Bohdan" userId="48e65c9f34e137d0" providerId="LiveId" clId="{57B2F260-C415-8F46-9283-44817EE8F8F0}" dt="2022-04-23T13:50:53.612" v="1470" actId="478"/>
          <ac:picMkLst>
            <pc:docMk/>
            <pc:sldMk cId="336617938" sldId="454"/>
            <ac:picMk id="41" creationId="{DC45D360-954B-3D57-A03C-9893ECC00F55}"/>
          </ac:picMkLst>
        </pc:picChg>
        <pc:picChg chg="add del mod">
          <ac:chgData name="Kulinich Bohdan" userId="48e65c9f34e137d0" providerId="LiveId" clId="{57B2F260-C415-8F46-9283-44817EE8F8F0}" dt="2022-04-23T13:57:11.312" v="1881" actId="478"/>
          <ac:picMkLst>
            <pc:docMk/>
            <pc:sldMk cId="336617938" sldId="454"/>
            <ac:picMk id="46" creationId="{86869025-EAE2-EB7F-471D-C2D9D3EFE4A5}"/>
          </ac:picMkLst>
        </pc:picChg>
        <pc:picChg chg="add del mod">
          <ac:chgData name="Kulinich Bohdan" userId="48e65c9f34e137d0" providerId="LiveId" clId="{57B2F260-C415-8F46-9283-44817EE8F8F0}" dt="2022-04-23T13:57:12.476" v="1882" actId="478"/>
          <ac:picMkLst>
            <pc:docMk/>
            <pc:sldMk cId="336617938" sldId="454"/>
            <ac:picMk id="47" creationId="{E3D5F756-7D23-F2DA-CF9E-2B5C1650B8C7}"/>
          </ac:picMkLst>
        </pc:picChg>
        <pc:picChg chg="add mod">
          <ac:chgData name="Kulinich Bohdan" userId="48e65c9f34e137d0" providerId="LiveId" clId="{57B2F260-C415-8F46-9283-44817EE8F8F0}" dt="2022-04-23T14:06:33.457" v="2146" actId="164"/>
          <ac:picMkLst>
            <pc:docMk/>
            <pc:sldMk cId="336617938" sldId="454"/>
            <ac:picMk id="48" creationId="{E736F220-E3B7-6F7A-8EDF-CAE4E8F5B941}"/>
          </ac:picMkLst>
        </pc:picChg>
        <pc:picChg chg="add mod">
          <ac:chgData name="Kulinich Bohdan" userId="48e65c9f34e137d0" providerId="LiveId" clId="{57B2F260-C415-8F46-9283-44817EE8F8F0}" dt="2022-04-23T14:06:33.457" v="2146" actId="164"/>
          <ac:picMkLst>
            <pc:docMk/>
            <pc:sldMk cId="336617938" sldId="454"/>
            <ac:picMk id="50" creationId="{EC7D4097-BEC2-7DCD-45AE-04462C198C11}"/>
          </ac:picMkLst>
        </pc:picChg>
      </pc:sldChg>
      <pc:sldChg chg="addSp delSp modSp add mod modTransition delAnim modAnim">
        <pc:chgData name="Kulinich Bohdan" userId="48e65c9f34e137d0" providerId="LiveId" clId="{57B2F260-C415-8F46-9283-44817EE8F8F0}" dt="2022-05-16T13:03:39.333" v="12936" actId="207"/>
        <pc:sldMkLst>
          <pc:docMk/>
          <pc:sldMk cId="2615859981" sldId="455"/>
        </pc:sldMkLst>
        <pc:spChg chg="del">
          <ac:chgData name="Kulinich Bohdan" userId="48e65c9f34e137d0" providerId="LiveId" clId="{57B2F260-C415-8F46-9283-44817EE8F8F0}" dt="2022-04-25T18:57:09.888" v="2162" actId="478"/>
          <ac:spMkLst>
            <pc:docMk/>
            <pc:sldMk cId="2615859981" sldId="455"/>
            <ac:spMk id="2" creationId="{F5E0A945-B0FB-479B-B688-C2D0F8F95D60}"/>
          </ac:spMkLst>
        </pc:spChg>
        <pc:spChg chg="add mod">
          <ac:chgData name="Kulinich Bohdan" userId="48e65c9f34e137d0" providerId="LiveId" clId="{57B2F260-C415-8F46-9283-44817EE8F8F0}" dt="2022-04-28T18:05:31.142" v="2987" actId="1038"/>
          <ac:spMkLst>
            <pc:docMk/>
            <pc:sldMk cId="2615859981" sldId="455"/>
            <ac:spMk id="7" creationId="{8C88B89E-76A2-4BAA-63C9-EC609EBA86EA}"/>
          </ac:spMkLst>
        </pc:spChg>
        <pc:spChg chg="add del mod">
          <ac:chgData name="Kulinich Bohdan" userId="48e65c9f34e137d0" providerId="LiveId" clId="{57B2F260-C415-8F46-9283-44817EE8F8F0}" dt="2022-04-28T17:53:36.094" v="2827" actId="478"/>
          <ac:spMkLst>
            <pc:docMk/>
            <pc:sldMk cId="2615859981" sldId="455"/>
            <ac:spMk id="8" creationId="{75D4E969-13CE-4C6E-8526-B1C04CDCC860}"/>
          </ac:spMkLst>
        </pc:spChg>
        <pc:spChg chg="add mod">
          <ac:chgData name="Kulinich Bohdan" userId="48e65c9f34e137d0" providerId="LiveId" clId="{57B2F260-C415-8F46-9283-44817EE8F8F0}" dt="2022-04-28T18:05:31.142" v="2987" actId="1038"/>
          <ac:spMkLst>
            <pc:docMk/>
            <pc:sldMk cId="2615859981" sldId="455"/>
            <ac:spMk id="9" creationId="{0996F7F8-15C1-098E-418A-03A4C8C3942A}"/>
          </ac:spMkLst>
        </pc:spChg>
        <pc:spChg chg="add mod">
          <ac:chgData name="Kulinich Bohdan" userId="48e65c9f34e137d0" providerId="LiveId" clId="{57B2F260-C415-8F46-9283-44817EE8F8F0}" dt="2022-04-28T18:05:31.142" v="2987" actId="1038"/>
          <ac:spMkLst>
            <pc:docMk/>
            <pc:sldMk cId="2615859981" sldId="455"/>
            <ac:spMk id="10" creationId="{0828FBD8-0CCA-6400-07D7-1C4A02CB4C63}"/>
          </ac:spMkLst>
        </pc:spChg>
        <pc:spChg chg="add mod">
          <ac:chgData name="Kulinich Bohdan" userId="48e65c9f34e137d0" providerId="LiveId" clId="{57B2F260-C415-8F46-9283-44817EE8F8F0}" dt="2022-04-28T18:05:31.142" v="2987" actId="1038"/>
          <ac:spMkLst>
            <pc:docMk/>
            <pc:sldMk cId="2615859981" sldId="455"/>
            <ac:spMk id="11" creationId="{40B66290-49F7-F738-B5BC-18CF44A487D3}"/>
          </ac:spMkLst>
        </pc:spChg>
        <pc:spChg chg="add del mod">
          <ac:chgData name="Kulinich Bohdan" userId="48e65c9f34e137d0" providerId="LiveId" clId="{57B2F260-C415-8F46-9283-44817EE8F8F0}" dt="2022-04-28T17:09:54.293" v="2333" actId="478"/>
          <ac:spMkLst>
            <pc:docMk/>
            <pc:sldMk cId="2615859981" sldId="455"/>
            <ac:spMk id="13" creationId="{0011713B-C341-EB1D-8F8F-306E46EC2B31}"/>
          </ac:spMkLst>
        </pc:spChg>
        <pc:spChg chg="add mod">
          <ac:chgData name="Kulinich Bohdan" userId="48e65c9f34e137d0" providerId="LiveId" clId="{57B2F260-C415-8F46-9283-44817EE8F8F0}" dt="2022-05-07T04:30:05.432" v="11652" actId="20577"/>
          <ac:spMkLst>
            <pc:docMk/>
            <pc:sldMk cId="2615859981" sldId="455"/>
            <ac:spMk id="14" creationId="{745F5378-0555-40EB-DCF6-FF7B0C33E0F1}"/>
          </ac:spMkLst>
        </pc:spChg>
        <pc:spChg chg="add mod">
          <ac:chgData name="Kulinich Bohdan" userId="48e65c9f34e137d0" providerId="LiveId" clId="{57B2F260-C415-8F46-9283-44817EE8F8F0}" dt="2022-04-29T16:07:44.483" v="3672" actId="207"/>
          <ac:spMkLst>
            <pc:docMk/>
            <pc:sldMk cId="2615859981" sldId="455"/>
            <ac:spMk id="19" creationId="{D2A5DCFD-5E4C-ADE4-6CD9-5C2BF93D60AD}"/>
          </ac:spMkLst>
        </pc:spChg>
        <pc:spChg chg="add mod">
          <ac:chgData name="Kulinich Bohdan" userId="48e65c9f34e137d0" providerId="LiveId" clId="{57B2F260-C415-8F46-9283-44817EE8F8F0}" dt="2022-04-29T16:07:44.483" v="3672" actId="207"/>
          <ac:spMkLst>
            <pc:docMk/>
            <pc:sldMk cId="2615859981" sldId="455"/>
            <ac:spMk id="20" creationId="{34375A45-D510-E031-C8B6-14C9318C492E}"/>
          </ac:spMkLst>
        </pc:spChg>
        <pc:spChg chg="add mod">
          <ac:chgData name="Kulinich Bohdan" userId="48e65c9f34e137d0" providerId="LiveId" clId="{57B2F260-C415-8F46-9283-44817EE8F8F0}" dt="2022-04-28T18:05:31.142" v="2987" actId="1038"/>
          <ac:spMkLst>
            <pc:docMk/>
            <pc:sldMk cId="2615859981" sldId="455"/>
            <ac:spMk id="21" creationId="{2CA6A7A4-32EF-A7C9-FDFB-9C97A47A36A9}"/>
          </ac:spMkLst>
        </pc:spChg>
        <pc:spChg chg="add mod">
          <ac:chgData name="Kulinich Bohdan" userId="48e65c9f34e137d0" providerId="LiveId" clId="{57B2F260-C415-8F46-9283-44817EE8F8F0}" dt="2022-04-29T16:03:49.703" v="3645" actId="1076"/>
          <ac:spMkLst>
            <pc:docMk/>
            <pc:sldMk cId="2615859981" sldId="455"/>
            <ac:spMk id="22" creationId="{9216A366-033D-F54E-9BA2-EB68CC1463FE}"/>
          </ac:spMkLst>
        </pc:spChg>
        <pc:spChg chg="add mod">
          <ac:chgData name="Kulinich Bohdan" userId="48e65c9f34e137d0" providerId="LiveId" clId="{57B2F260-C415-8F46-9283-44817EE8F8F0}" dt="2022-04-29T16:07:44.483" v="3672" actId="207"/>
          <ac:spMkLst>
            <pc:docMk/>
            <pc:sldMk cId="2615859981" sldId="455"/>
            <ac:spMk id="23" creationId="{2CE8682F-A50D-7569-D800-78B233141449}"/>
          </ac:spMkLst>
        </pc:spChg>
        <pc:spChg chg="add mod">
          <ac:chgData name="Kulinich Bohdan" userId="48e65c9f34e137d0" providerId="LiveId" clId="{57B2F260-C415-8F46-9283-44817EE8F8F0}" dt="2022-04-29T16:07:44.483" v="3672" actId="207"/>
          <ac:spMkLst>
            <pc:docMk/>
            <pc:sldMk cId="2615859981" sldId="455"/>
            <ac:spMk id="24" creationId="{4FE74E17-C596-A864-9671-7D2367F97A44}"/>
          </ac:spMkLst>
        </pc:spChg>
        <pc:spChg chg="add mod">
          <ac:chgData name="Kulinich Bohdan" userId="48e65c9f34e137d0" providerId="LiveId" clId="{57B2F260-C415-8F46-9283-44817EE8F8F0}" dt="2022-04-29T18:59:08.085" v="4028" actId="1076"/>
          <ac:spMkLst>
            <pc:docMk/>
            <pc:sldMk cId="2615859981" sldId="455"/>
            <ac:spMk id="25" creationId="{3490E4BA-2DD6-35CA-8CD8-0868851160EB}"/>
          </ac:spMkLst>
        </pc:spChg>
        <pc:spChg chg="add mod">
          <ac:chgData name="Kulinich Bohdan" userId="48e65c9f34e137d0" providerId="LiveId" clId="{57B2F260-C415-8F46-9283-44817EE8F8F0}" dt="2022-04-28T18:05:31.142" v="2987" actId="1038"/>
          <ac:spMkLst>
            <pc:docMk/>
            <pc:sldMk cId="2615859981" sldId="455"/>
            <ac:spMk id="26" creationId="{236E03CD-F620-4DB7-79C9-77AE7D42A0BA}"/>
          </ac:spMkLst>
        </pc:spChg>
        <pc:spChg chg="add mod">
          <ac:chgData name="Kulinich Bohdan" userId="48e65c9f34e137d0" providerId="LiveId" clId="{57B2F260-C415-8F46-9283-44817EE8F8F0}" dt="2022-04-29T09:21:42.137" v="3322" actId="1036"/>
          <ac:spMkLst>
            <pc:docMk/>
            <pc:sldMk cId="2615859981" sldId="455"/>
            <ac:spMk id="27" creationId="{4BB1C306-BA23-E998-371B-1363A997530F}"/>
          </ac:spMkLst>
        </pc:spChg>
        <pc:spChg chg="add mod">
          <ac:chgData name="Kulinich Bohdan" userId="48e65c9f34e137d0" providerId="LiveId" clId="{57B2F260-C415-8F46-9283-44817EE8F8F0}" dt="2022-05-16T13:03:39.333" v="12936" actId="207"/>
          <ac:spMkLst>
            <pc:docMk/>
            <pc:sldMk cId="2615859981" sldId="455"/>
            <ac:spMk id="28" creationId="{BDFBA466-592E-C956-5C4D-2063577777C0}"/>
          </ac:spMkLst>
        </pc:spChg>
        <pc:spChg chg="add del">
          <ac:chgData name="Kulinich Bohdan" userId="48e65c9f34e137d0" providerId="LiveId" clId="{57B2F260-C415-8F46-9283-44817EE8F8F0}" dt="2022-04-29T18:23:13.264" v="3763" actId="478"/>
          <ac:spMkLst>
            <pc:docMk/>
            <pc:sldMk cId="2615859981" sldId="455"/>
            <ac:spMk id="29" creationId="{28C47586-C6C3-66A3-72E3-A750B5CD2FAB}"/>
          </ac:spMkLst>
        </pc:spChg>
        <pc:spChg chg="add del">
          <ac:chgData name="Kulinich Bohdan" userId="48e65c9f34e137d0" providerId="LiveId" clId="{57B2F260-C415-8F46-9283-44817EE8F8F0}" dt="2022-04-29T18:23:27.064" v="3765" actId="478"/>
          <ac:spMkLst>
            <pc:docMk/>
            <pc:sldMk cId="2615859981" sldId="455"/>
            <ac:spMk id="30" creationId="{9DE1F70E-F918-DBB6-5061-F026CAFB1870}"/>
          </ac:spMkLst>
        </pc:spChg>
        <pc:spChg chg="add mod">
          <ac:chgData name="Kulinich Bohdan" userId="48e65c9f34e137d0" providerId="LiveId" clId="{57B2F260-C415-8F46-9283-44817EE8F8F0}" dt="2022-04-29T09:21:42.137" v="3322" actId="1036"/>
          <ac:spMkLst>
            <pc:docMk/>
            <pc:sldMk cId="2615859981" sldId="455"/>
            <ac:spMk id="31" creationId="{8EFA199A-02AB-65C1-3781-DBC1F9245D7C}"/>
          </ac:spMkLst>
        </pc:spChg>
        <pc:spChg chg="add mod">
          <ac:chgData name="Kulinich Bohdan" userId="48e65c9f34e137d0" providerId="LiveId" clId="{57B2F260-C415-8F46-9283-44817EE8F8F0}" dt="2022-04-29T18:37:47.506" v="3965" actId="1076"/>
          <ac:spMkLst>
            <pc:docMk/>
            <pc:sldMk cId="2615859981" sldId="455"/>
            <ac:spMk id="32" creationId="{D3F404F9-4A4C-56DE-3F49-04748E0BB025}"/>
          </ac:spMkLst>
        </pc:spChg>
        <pc:spChg chg="add mod">
          <ac:chgData name="Kulinich Bohdan" userId="48e65c9f34e137d0" providerId="LiveId" clId="{57B2F260-C415-8F46-9283-44817EE8F8F0}" dt="2022-04-29T19:32:26.943" v="4325" actId="1038"/>
          <ac:spMkLst>
            <pc:docMk/>
            <pc:sldMk cId="2615859981" sldId="455"/>
            <ac:spMk id="33" creationId="{EE0BB931-F04C-5ACB-CD70-7C39F6C6B76F}"/>
          </ac:spMkLst>
        </pc:spChg>
        <pc:spChg chg="del">
          <ac:chgData name="Kulinich Bohdan" userId="48e65c9f34e137d0" providerId="LiveId" clId="{57B2F260-C415-8F46-9283-44817EE8F8F0}" dt="2022-04-25T18:57:09.888" v="2162" actId="478"/>
          <ac:spMkLst>
            <pc:docMk/>
            <pc:sldMk cId="2615859981" sldId="455"/>
            <ac:spMk id="35" creationId="{2CD8A453-AF06-4C00-BB17-D7030E2214B8}"/>
          </ac:spMkLst>
        </pc:spChg>
        <pc:spChg chg="add mod">
          <ac:chgData name="Kulinich Bohdan" userId="48e65c9f34e137d0" providerId="LiveId" clId="{57B2F260-C415-8F46-9283-44817EE8F8F0}" dt="2022-04-29T09:21:42.137" v="3322" actId="1036"/>
          <ac:spMkLst>
            <pc:docMk/>
            <pc:sldMk cId="2615859981" sldId="455"/>
            <ac:spMk id="35" creationId="{B5ED3241-C2D3-08DF-888A-FB59C133E8F6}"/>
          </ac:spMkLst>
        </pc:spChg>
        <pc:spChg chg="mod">
          <ac:chgData name="Kulinich Bohdan" userId="48e65c9f34e137d0" providerId="LiveId" clId="{57B2F260-C415-8F46-9283-44817EE8F8F0}" dt="2022-04-29T19:38:35.338" v="4395" actId="20577"/>
          <ac:spMkLst>
            <pc:docMk/>
            <pc:sldMk cId="2615859981" sldId="455"/>
            <ac:spMk id="37" creationId="{6F73CD8F-10B5-3D21-1303-2BA8148A432E}"/>
          </ac:spMkLst>
        </pc:spChg>
        <pc:spChg chg="add mod">
          <ac:chgData name="Kulinich Bohdan" userId="48e65c9f34e137d0" providerId="LiveId" clId="{57B2F260-C415-8F46-9283-44817EE8F8F0}" dt="2022-04-29T09:30:39.182" v="3528" actId="403"/>
          <ac:spMkLst>
            <pc:docMk/>
            <pc:sldMk cId="2615859981" sldId="455"/>
            <ac:spMk id="41" creationId="{42FC3C33-2F31-DD85-520E-77BB4C21A404}"/>
          </ac:spMkLst>
        </pc:spChg>
        <pc:spChg chg="add mod">
          <ac:chgData name="Kulinich Bohdan" userId="48e65c9f34e137d0" providerId="LiveId" clId="{57B2F260-C415-8F46-9283-44817EE8F8F0}" dt="2022-04-29T09:30:00.750" v="3520" actId="14100"/>
          <ac:spMkLst>
            <pc:docMk/>
            <pc:sldMk cId="2615859981" sldId="455"/>
            <ac:spMk id="42" creationId="{BF1F2C00-DBF2-48F2-176E-AC492078635E}"/>
          </ac:spMkLst>
        </pc:spChg>
        <pc:spChg chg="add mod">
          <ac:chgData name="Kulinich Bohdan" userId="48e65c9f34e137d0" providerId="LiveId" clId="{57B2F260-C415-8F46-9283-44817EE8F8F0}" dt="2022-04-29T15:59:05.356" v="3567" actId="167"/>
          <ac:spMkLst>
            <pc:docMk/>
            <pc:sldMk cId="2615859981" sldId="455"/>
            <ac:spMk id="44" creationId="{42F569B9-CBA3-23EC-C04B-136F6FAC7216}"/>
          </ac:spMkLst>
        </pc:spChg>
        <pc:spChg chg="add mod">
          <ac:chgData name="Kulinich Bohdan" userId="48e65c9f34e137d0" providerId="LiveId" clId="{57B2F260-C415-8F46-9283-44817EE8F8F0}" dt="2022-04-29T16:04:18.500" v="3650" actId="167"/>
          <ac:spMkLst>
            <pc:docMk/>
            <pc:sldMk cId="2615859981" sldId="455"/>
            <ac:spMk id="45" creationId="{EC7E8D9F-CED4-4DEF-8F73-BFF2D37519BD}"/>
          </ac:spMkLst>
        </pc:spChg>
        <pc:spChg chg="add del mod">
          <ac:chgData name="Kulinich Bohdan" userId="48e65c9f34e137d0" providerId="LiveId" clId="{57B2F260-C415-8F46-9283-44817EE8F8F0}" dt="2022-04-29T18:28:22.554" v="3795" actId="478"/>
          <ac:spMkLst>
            <pc:docMk/>
            <pc:sldMk cId="2615859981" sldId="455"/>
            <ac:spMk id="50" creationId="{E5E84CED-EBD9-AD2B-C4FB-AC7F4FF99423}"/>
          </ac:spMkLst>
        </pc:spChg>
        <pc:spChg chg="add mod">
          <ac:chgData name="Kulinich Bohdan" userId="48e65c9f34e137d0" providerId="LiveId" clId="{57B2F260-C415-8F46-9283-44817EE8F8F0}" dt="2022-04-29T18:32:54.374" v="3884" actId="1076"/>
          <ac:spMkLst>
            <pc:docMk/>
            <pc:sldMk cId="2615859981" sldId="455"/>
            <ac:spMk id="51" creationId="{F00D9CF6-78ED-D9A0-6BD6-0FAF4754E93A}"/>
          </ac:spMkLst>
        </pc:spChg>
        <pc:spChg chg="del">
          <ac:chgData name="Kulinich Bohdan" userId="48e65c9f34e137d0" providerId="LiveId" clId="{57B2F260-C415-8F46-9283-44817EE8F8F0}" dt="2022-04-25T18:57:09.888" v="2162" actId="478"/>
          <ac:spMkLst>
            <pc:docMk/>
            <pc:sldMk cId="2615859981" sldId="455"/>
            <ac:spMk id="52" creationId="{AA9A41D5-2A90-4567-9F5A-5B7420D5F484}"/>
          </ac:spMkLst>
        </pc:spChg>
        <pc:spChg chg="add mod">
          <ac:chgData name="Kulinich Bohdan" userId="48e65c9f34e137d0" providerId="LiveId" clId="{57B2F260-C415-8F46-9283-44817EE8F8F0}" dt="2022-04-29T18:32:54.374" v="3884" actId="1076"/>
          <ac:spMkLst>
            <pc:docMk/>
            <pc:sldMk cId="2615859981" sldId="455"/>
            <ac:spMk id="52" creationId="{D70605AC-0D27-3962-0018-080059D51F2C}"/>
          </ac:spMkLst>
        </pc:spChg>
        <pc:spChg chg="del">
          <ac:chgData name="Kulinich Bohdan" userId="48e65c9f34e137d0" providerId="LiveId" clId="{57B2F260-C415-8F46-9283-44817EE8F8F0}" dt="2022-04-25T18:57:09.888" v="2162" actId="478"/>
          <ac:spMkLst>
            <pc:docMk/>
            <pc:sldMk cId="2615859981" sldId="455"/>
            <ac:spMk id="53" creationId="{6C146441-9912-43ED-A3D1-88AF78A386FD}"/>
          </ac:spMkLst>
        </pc:spChg>
        <pc:spChg chg="add mod">
          <ac:chgData name="Kulinich Bohdan" userId="48e65c9f34e137d0" providerId="LiveId" clId="{57B2F260-C415-8F46-9283-44817EE8F8F0}" dt="2022-04-29T19:32:26.943" v="4325" actId="1038"/>
          <ac:spMkLst>
            <pc:docMk/>
            <pc:sldMk cId="2615859981" sldId="455"/>
            <ac:spMk id="53" creationId="{AB8B490E-0A36-6B49-4CFE-2CF472F259CD}"/>
          </ac:spMkLst>
        </pc:spChg>
        <pc:spChg chg="add mod">
          <ac:chgData name="Kulinich Bohdan" userId="48e65c9f34e137d0" providerId="LiveId" clId="{57B2F260-C415-8F46-9283-44817EE8F8F0}" dt="2022-04-29T19:32:26.943" v="4325" actId="1038"/>
          <ac:spMkLst>
            <pc:docMk/>
            <pc:sldMk cId="2615859981" sldId="455"/>
            <ac:spMk id="54" creationId="{CD2630F8-7DDF-230B-F9E8-69915FD71ADA}"/>
          </ac:spMkLst>
        </pc:spChg>
        <pc:spChg chg="add mod">
          <ac:chgData name="Kulinich Bohdan" userId="48e65c9f34e137d0" providerId="LiveId" clId="{57B2F260-C415-8F46-9283-44817EE8F8F0}" dt="2022-04-29T18:34:25.340" v="3889" actId="207"/>
          <ac:spMkLst>
            <pc:docMk/>
            <pc:sldMk cId="2615859981" sldId="455"/>
            <ac:spMk id="55" creationId="{772E8536-15FB-B1EF-2D53-00FD8338141F}"/>
          </ac:spMkLst>
        </pc:spChg>
        <pc:spChg chg="add mod">
          <ac:chgData name="Kulinich Bohdan" userId="48e65c9f34e137d0" providerId="LiveId" clId="{57B2F260-C415-8F46-9283-44817EE8F8F0}" dt="2022-04-29T18:35:30.444" v="3905" actId="207"/>
          <ac:spMkLst>
            <pc:docMk/>
            <pc:sldMk cId="2615859981" sldId="455"/>
            <ac:spMk id="57" creationId="{F8AA54CA-D1DC-2B48-E04B-7A6E279E1F81}"/>
          </ac:spMkLst>
        </pc:spChg>
        <pc:spChg chg="add mod">
          <ac:chgData name="Kulinich Bohdan" userId="48e65c9f34e137d0" providerId="LiveId" clId="{57B2F260-C415-8F46-9283-44817EE8F8F0}" dt="2022-04-29T18:35:30.444" v="3905" actId="207"/>
          <ac:spMkLst>
            <pc:docMk/>
            <pc:sldMk cId="2615859981" sldId="455"/>
            <ac:spMk id="58" creationId="{8C4ADAC2-B052-56DE-E499-BD24DCCD7DCC}"/>
          </ac:spMkLst>
        </pc:spChg>
        <pc:spChg chg="add mod">
          <ac:chgData name="Kulinich Bohdan" userId="48e65c9f34e137d0" providerId="LiveId" clId="{57B2F260-C415-8F46-9283-44817EE8F8F0}" dt="2022-04-29T18:42:14.683" v="4011" actId="1076"/>
          <ac:spMkLst>
            <pc:docMk/>
            <pc:sldMk cId="2615859981" sldId="455"/>
            <ac:spMk id="74" creationId="{AB265919-0C39-3144-2B94-55D73809FF79}"/>
          </ac:spMkLst>
        </pc:spChg>
        <pc:spChg chg="add mod">
          <ac:chgData name="Kulinich Bohdan" userId="48e65c9f34e137d0" providerId="LiveId" clId="{57B2F260-C415-8F46-9283-44817EE8F8F0}" dt="2022-04-29T18:58:12.285" v="4014" actId="1076"/>
          <ac:spMkLst>
            <pc:docMk/>
            <pc:sldMk cId="2615859981" sldId="455"/>
            <ac:spMk id="75" creationId="{F70D3976-0435-BEB0-C37F-929E4EEC4FB8}"/>
          </ac:spMkLst>
        </pc:spChg>
        <pc:spChg chg="add mod">
          <ac:chgData name="Kulinich Bohdan" userId="48e65c9f34e137d0" providerId="LiveId" clId="{57B2F260-C415-8F46-9283-44817EE8F8F0}" dt="2022-04-29T19:32:26.943" v="4325" actId="1038"/>
          <ac:spMkLst>
            <pc:docMk/>
            <pc:sldMk cId="2615859981" sldId="455"/>
            <ac:spMk id="76" creationId="{D2472F0A-90FB-80E7-696C-3C4328C1EB94}"/>
          </ac:spMkLst>
        </pc:spChg>
        <pc:spChg chg="add mod">
          <ac:chgData name="Kulinich Bohdan" userId="48e65c9f34e137d0" providerId="LiveId" clId="{57B2F260-C415-8F46-9283-44817EE8F8F0}" dt="2022-04-29T19:32:26.943" v="4325" actId="1038"/>
          <ac:spMkLst>
            <pc:docMk/>
            <pc:sldMk cId="2615859981" sldId="455"/>
            <ac:spMk id="77" creationId="{F163F488-8972-0757-CB93-55DDC9ADBDC9}"/>
          </ac:spMkLst>
        </pc:spChg>
        <pc:spChg chg="add mod">
          <ac:chgData name="Kulinich Bohdan" userId="48e65c9f34e137d0" providerId="LiveId" clId="{57B2F260-C415-8F46-9283-44817EE8F8F0}" dt="2022-04-29T19:32:26.943" v="4325" actId="1038"/>
          <ac:spMkLst>
            <pc:docMk/>
            <pc:sldMk cId="2615859981" sldId="455"/>
            <ac:spMk id="78" creationId="{219AB178-BAC2-DB82-4B86-02ED6AFDA60E}"/>
          </ac:spMkLst>
        </pc:spChg>
        <pc:spChg chg="add mod">
          <ac:chgData name="Kulinich Bohdan" userId="48e65c9f34e137d0" providerId="LiveId" clId="{57B2F260-C415-8F46-9283-44817EE8F8F0}" dt="2022-04-29T19:32:26.943" v="4325" actId="1038"/>
          <ac:spMkLst>
            <pc:docMk/>
            <pc:sldMk cId="2615859981" sldId="455"/>
            <ac:spMk id="79" creationId="{2CDDA7AC-9C79-0751-C6C4-9AE1D8926BCF}"/>
          </ac:spMkLst>
        </pc:spChg>
        <pc:spChg chg="add mod">
          <ac:chgData name="Kulinich Bohdan" userId="48e65c9f34e137d0" providerId="LiveId" clId="{57B2F260-C415-8F46-9283-44817EE8F8F0}" dt="2022-04-29T19:32:26.943" v="4325" actId="1038"/>
          <ac:spMkLst>
            <pc:docMk/>
            <pc:sldMk cId="2615859981" sldId="455"/>
            <ac:spMk id="80" creationId="{C26F0DB6-68B9-D60D-AF59-2BEB9130328A}"/>
          </ac:spMkLst>
        </pc:spChg>
        <pc:spChg chg="add mod">
          <ac:chgData name="Kulinich Bohdan" userId="48e65c9f34e137d0" providerId="LiveId" clId="{57B2F260-C415-8F46-9283-44817EE8F8F0}" dt="2022-04-29T19:06:26.384" v="4100" actId="207"/>
          <ac:spMkLst>
            <pc:docMk/>
            <pc:sldMk cId="2615859981" sldId="455"/>
            <ac:spMk id="81" creationId="{EEA79A33-FF5B-A8DB-E434-0AA33654CBE7}"/>
          </ac:spMkLst>
        </pc:spChg>
        <pc:spChg chg="add mod">
          <ac:chgData name="Kulinich Bohdan" userId="48e65c9f34e137d0" providerId="LiveId" clId="{57B2F260-C415-8F46-9283-44817EE8F8F0}" dt="2022-04-29T19:06:26.384" v="4100" actId="207"/>
          <ac:spMkLst>
            <pc:docMk/>
            <pc:sldMk cId="2615859981" sldId="455"/>
            <ac:spMk id="82" creationId="{FA965439-2774-F004-017B-96E40B20B141}"/>
          </ac:spMkLst>
        </pc:spChg>
        <pc:spChg chg="add mod">
          <ac:chgData name="Kulinich Bohdan" userId="48e65c9f34e137d0" providerId="LiveId" clId="{57B2F260-C415-8F46-9283-44817EE8F8F0}" dt="2022-04-29T19:06:26.384" v="4100" actId="207"/>
          <ac:spMkLst>
            <pc:docMk/>
            <pc:sldMk cId="2615859981" sldId="455"/>
            <ac:spMk id="83" creationId="{D36F5BAA-D05D-0055-2488-7ABB1C42B4E2}"/>
          </ac:spMkLst>
        </pc:spChg>
        <pc:spChg chg="add mod">
          <ac:chgData name="Kulinich Bohdan" userId="48e65c9f34e137d0" providerId="LiveId" clId="{57B2F260-C415-8F46-9283-44817EE8F8F0}" dt="2022-04-29T19:32:26.943" v="4325" actId="1038"/>
          <ac:spMkLst>
            <pc:docMk/>
            <pc:sldMk cId="2615859981" sldId="455"/>
            <ac:spMk id="84" creationId="{DCBE7579-F744-ACA0-1478-70F203C567FC}"/>
          </ac:spMkLst>
        </pc:spChg>
        <pc:spChg chg="add mod">
          <ac:chgData name="Kulinich Bohdan" userId="48e65c9f34e137d0" providerId="LiveId" clId="{57B2F260-C415-8F46-9283-44817EE8F8F0}" dt="2022-04-29T19:32:26.943" v="4325" actId="1038"/>
          <ac:spMkLst>
            <pc:docMk/>
            <pc:sldMk cId="2615859981" sldId="455"/>
            <ac:spMk id="85" creationId="{BC7226D3-3108-7D2D-CF5A-62CD7F6CC7B4}"/>
          </ac:spMkLst>
        </pc:spChg>
        <pc:spChg chg="add mod">
          <ac:chgData name="Kulinich Bohdan" userId="48e65c9f34e137d0" providerId="LiveId" clId="{57B2F260-C415-8F46-9283-44817EE8F8F0}" dt="2022-04-29T19:32:26.943" v="4325" actId="1038"/>
          <ac:spMkLst>
            <pc:docMk/>
            <pc:sldMk cId="2615859981" sldId="455"/>
            <ac:spMk id="86" creationId="{CFB56E36-5F55-3B3A-869C-572DEF93C58F}"/>
          </ac:spMkLst>
        </pc:spChg>
        <pc:spChg chg="add mod">
          <ac:chgData name="Kulinich Bohdan" userId="48e65c9f34e137d0" providerId="LiveId" clId="{57B2F260-C415-8F46-9283-44817EE8F8F0}" dt="2022-04-29T19:32:26.943" v="4325" actId="1038"/>
          <ac:spMkLst>
            <pc:docMk/>
            <pc:sldMk cId="2615859981" sldId="455"/>
            <ac:spMk id="87" creationId="{749DCC0E-4D6F-9B16-CDB7-4446830394A1}"/>
          </ac:spMkLst>
        </pc:spChg>
        <pc:spChg chg="add mod">
          <ac:chgData name="Kulinich Bohdan" userId="48e65c9f34e137d0" providerId="LiveId" clId="{57B2F260-C415-8F46-9283-44817EE8F8F0}" dt="2022-04-29T19:32:26.943" v="4325" actId="1038"/>
          <ac:spMkLst>
            <pc:docMk/>
            <pc:sldMk cId="2615859981" sldId="455"/>
            <ac:spMk id="88" creationId="{BF8F2FCE-DCF6-7B78-8850-1E4488769F37}"/>
          </ac:spMkLst>
        </pc:spChg>
        <pc:spChg chg="add mod">
          <ac:chgData name="Kulinich Bohdan" userId="48e65c9f34e137d0" providerId="LiveId" clId="{57B2F260-C415-8F46-9283-44817EE8F8F0}" dt="2022-04-29T19:32:26.943" v="4325" actId="1038"/>
          <ac:spMkLst>
            <pc:docMk/>
            <pc:sldMk cId="2615859981" sldId="455"/>
            <ac:spMk id="89" creationId="{28D3730E-617F-E5EE-B4FC-AFB77173A2A9}"/>
          </ac:spMkLst>
        </pc:spChg>
        <pc:spChg chg="add mod">
          <ac:chgData name="Kulinich Bohdan" userId="48e65c9f34e137d0" providerId="LiveId" clId="{57B2F260-C415-8F46-9283-44817EE8F8F0}" dt="2022-04-29T19:32:26.943" v="4325" actId="1038"/>
          <ac:spMkLst>
            <pc:docMk/>
            <pc:sldMk cId="2615859981" sldId="455"/>
            <ac:spMk id="90" creationId="{165F0670-C9F7-6584-A458-C13C776C3C14}"/>
          </ac:spMkLst>
        </pc:spChg>
        <pc:spChg chg="add mod">
          <ac:chgData name="Kulinich Bohdan" userId="48e65c9f34e137d0" providerId="LiveId" clId="{57B2F260-C415-8F46-9283-44817EE8F8F0}" dt="2022-04-29T19:32:26.943" v="4325" actId="1038"/>
          <ac:spMkLst>
            <pc:docMk/>
            <pc:sldMk cId="2615859981" sldId="455"/>
            <ac:spMk id="91" creationId="{1FACB6E3-0390-8B99-613D-0A397EEA6F29}"/>
          </ac:spMkLst>
        </pc:spChg>
        <pc:spChg chg="add mod">
          <ac:chgData name="Kulinich Bohdan" userId="48e65c9f34e137d0" providerId="LiveId" clId="{57B2F260-C415-8F46-9283-44817EE8F8F0}" dt="2022-04-29T19:32:26.943" v="4325" actId="1038"/>
          <ac:spMkLst>
            <pc:docMk/>
            <pc:sldMk cId="2615859981" sldId="455"/>
            <ac:spMk id="92" creationId="{15B9B031-64AC-B9CB-4E05-221621E36F67}"/>
          </ac:spMkLst>
        </pc:spChg>
        <pc:spChg chg="add mod">
          <ac:chgData name="Kulinich Bohdan" userId="48e65c9f34e137d0" providerId="LiveId" clId="{57B2F260-C415-8F46-9283-44817EE8F8F0}" dt="2022-04-29T19:26:27.976" v="4273" actId="1037"/>
          <ac:spMkLst>
            <pc:docMk/>
            <pc:sldMk cId="2615859981" sldId="455"/>
            <ac:spMk id="97" creationId="{54A98E86-733B-65A0-36D3-C00F7381C1AF}"/>
          </ac:spMkLst>
        </pc:spChg>
        <pc:spChg chg="add mod">
          <ac:chgData name="Kulinich Bohdan" userId="48e65c9f34e137d0" providerId="LiveId" clId="{57B2F260-C415-8F46-9283-44817EE8F8F0}" dt="2022-05-04T18:58:29.892" v="10071" actId="207"/>
          <ac:spMkLst>
            <pc:docMk/>
            <pc:sldMk cId="2615859981" sldId="455"/>
            <ac:spMk id="98" creationId="{C0C73EE9-E929-4D16-5C8F-F751503FFC32}"/>
          </ac:spMkLst>
        </pc:spChg>
        <pc:spChg chg="del">
          <ac:chgData name="Kulinich Bohdan" userId="48e65c9f34e137d0" providerId="LiveId" clId="{57B2F260-C415-8F46-9283-44817EE8F8F0}" dt="2022-04-25T18:57:09.888" v="2162" actId="478"/>
          <ac:spMkLst>
            <pc:docMk/>
            <pc:sldMk cId="2615859981" sldId="455"/>
            <ac:spMk id="115" creationId="{8CDCFB8B-7CC6-4A2C-A69C-5D3867F0C0CA}"/>
          </ac:spMkLst>
        </pc:spChg>
        <pc:spChg chg="del">
          <ac:chgData name="Kulinich Bohdan" userId="48e65c9f34e137d0" providerId="LiveId" clId="{57B2F260-C415-8F46-9283-44817EE8F8F0}" dt="2022-04-25T18:57:09.888" v="2162" actId="478"/>
          <ac:spMkLst>
            <pc:docMk/>
            <pc:sldMk cId="2615859981" sldId="455"/>
            <ac:spMk id="116" creationId="{E9B1DDF6-64CE-4DE1-B138-894096640941}"/>
          </ac:spMkLst>
        </pc:spChg>
        <pc:spChg chg="del">
          <ac:chgData name="Kulinich Bohdan" userId="48e65c9f34e137d0" providerId="LiveId" clId="{57B2F260-C415-8F46-9283-44817EE8F8F0}" dt="2022-04-25T18:57:09.888" v="2162" actId="478"/>
          <ac:spMkLst>
            <pc:docMk/>
            <pc:sldMk cId="2615859981" sldId="455"/>
            <ac:spMk id="117" creationId="{00BF6AF6-1422-45D1-A8F4-0ACF20F08216}"/>
          </ac:spMkLst>
        </pc:spChg>
        <pc:spChg chg="del">
          <ac:chgData name="Kulinich Bohdan" userId="48e65c9f34e137d0" providerId="LiveId" clId="{57B2F260-C415-8F46-9283-44817EE8F8F0}" dt="2022-04-25T18:57:09.888" v="2162" actId="478"/>
          <ac:spMkLst>
            <pc:docMk/>
            <pc:sldMk cId="2615859981" sldId="455"/>
            <ac:spMk id="118" creationId="{365D3FA2-308E-4AC2-B297-2010687F081D}"/>
          </ac:spMkLst>
        </pc:spChg>
        <pc:spChg chg="del">
          <ac:chgData name="Kulinich Bohdan" userId="48e65c9f34e137d0" providerId="LiveId" clId="{57B2F260-C415-8F46-9283-44817EE8F8F0}" dt="2022-04-25T18:57:09.888" v="2162" actId="478"/>
          <ac:spMkLst>
            <pc:docMk/>
            <pc:sldMk cId="2615859981" sldId="455"/>
            <ac:spMk id="123" creationId="{8DEDBB22-CD8C-479D-BBEC-98EB2FCB6DD8}"/>
          </ac:spMkLst>
        </pc:spChg>
        <pc:spChg chg="del">
          <ac:chgData name="Kulinich Bohdan" userId="48e65c9f34e137d0" providerId="LiveId" clId="{57B2F260-C415-8F46-9283-44817EE8F8F0}" dt="2022-04-25T18:57:09.888" v="2162" actId="478"/>
          <ac:spMkLst>
            <pc:docMk/>
            <pc:sldMk cId="2615859981" sldId="455"/>
            <ac:spMk id="124" creationId="{E9288D7F-D640-4387-8CFD-F92206368D88}"/>
          </ac:spMkLst>
        </pc:spChg>
        <pc:spChg chg="del">
          <ac:chgData name="Kulinich Bohdan" userId="48e65c9f34e137d0" providerId="LiveId" clId="{57B2F260-C415-8F46-9283-44817EE8F8F0}" dt="2022-04-25T18:57:09.888" v="2162" actId="478"/>
          <ac:spMkLst>
            <pc:docMk/>
            <pc:sldMk cId="2615859981" sldId="455"/>
            <ac:spMk id="126" creationId="{2E46C71E-F41F-4520-B8E9-C172B383CECF}"/>
          </ac:spMkLst>
        </pc:spChg>
        <pc:spChg chg="del">
          <ac:chgData name="Kulinich Bohdan" userId="48e65c9f34e137d0" providerId="LiveId" clId="{57B2F260-C415-8F46-9283-44817EE8F8F0}" dt="2022-04-25T18:57:09.888" v="2162" actId="478"/>
          <ac:spMkLst>
            <pc:docMk/>
            <pc:sldMk cId="2615859981" sldId="455"/>
            <ac:spMk id="127" creationId="{52BCFE18-32C3-4AF4-AD3E-9D954E2FFBBE}"/>
          </ac:spMkLst>
        </pc:spChg>
        <pc:grpChg chg="del">
          <ac:chgData name="Kulinich Bohdan" userId="48e65c9f34e137d0" providerId="LiveId" clId="{57B2F260-C415-8F46-9283-44817EE8F8F0}" dt="2022-04-25T18:57:09.888" v="2162" actId="478"/>
          <ac:grpSpMkLst>
            <pc:docMk/>
            <pc:sldMk cId="2615859981" sldId="455"/>
            <ac:grpSpMk id="4" creationId="{D761A977-0393-F846-8D5A-A60C3EBDAD7B}"/>
          </ac:grpSpMkLst>
        </pc:grpChg>
        <pc:grpChg chg="add del mod">
          <ac:chgData name="Kulinich Bohdan" userId="48e65c9f34e137d0" providerId="LiveId" clId="{57B2F260-C415-8F46-9283-44817EE8F8F0}" dt="2022-04-28T17:04:15.019" v="2328" actId="478"/>
          <ac:grpSpMkLst>
            <pc:docMk/>
            <pc:sldMk cId="2615859981" sldId="455"/>
            <ac:grpSpMk id="6" creationId="{2077378E-3FA2-9DBA-DC21-112F9C92E239}"/>
          </ac:grpSpMkLst>
        </pc:grpChg>
        <pc:picChg chg="add mod modCrop">
          <ac:chgData name="Kulinich Bohdan" userId="48e65c9f34e137d0" providerId="LiveId" clId="{57B2F260-C415-8F46-9283-44817EE8F8F0}" dt="2022-04-28T16:59:53.674" v="2315" actId="164"/>
          <ac:picMkLst>
            <pc:docMk/>
            <pc:sldMk cId="2615859981" sldId="455"/>
            <ac:picMk id="3" creationId="{629E7F88-E777-BFC6-1992-21FF8E671B29}"/>
          </ac:picMkLst>
        </pc:picChg>
        <pc:picChg chg="add mod modCrop">
          <ac:chgData name="Kulinich Bohdan" userId="48e65c9f34e137d0" providerId="LiveId" clId="{57B2F260-C415-8F46-9283-44817EE8F8F0}" dt="2022-04-28T16:59:53.674" v="2315" actId="164"/>
          <ac:picMkLst>
            <pc:docMk/>
            <pc:sldMk cId="2615859981" sldId="455"/>
            <ac:picMk id="5" creationId="{499A6492-BD78-E6D8-D6E0-F00456117801}"/>
          </ac:picMkLst>
        </pc:picChg>
        <pc:picChg chg="add del mod">
          <ac:chgData name="Kulinich Bohdan" userId="48e65c9f34e137d0" providerId="LiveId" clId="{57B2F260-C415-8F46-9283-44817EE8F8F0}" dt="2022-04-25T19:03:52.403" v="2205" actId="478"/>
          <ac:picMkLst>
            <pc:docMk/>
            <pc:sldMk cId="2615859981" sldId="455"/>
            <ac:picMk id="5" creationId="{6E2D9341-4666-D212-AEAC-379C408E9A70}"/>
          </ac:picMkLst>
        </pc:picChg>
        <pc:picChg chg="del">
          <ac:chgData name="Kulinich Bohdan" userId="48e65c9f34e137d0" providerId="LiveId" clId="{57B2F260-C415-8F46-9283-44817EE8F8F0}" dt="2022-04-25T18:57:09.888" v="2162" actId="478"/>
          <ac:picMkLst>
            <pc:docMk/>
            <pc:sldMk cId="2615859981" sldId="455"/>
            <ac:picMk id="6" creationId="{7403ADA4-0376-479E-A2E9-D978DEBF6129}"/>
          </ac:picMkLst>
        </pc:picChg>
        <pc:picChg chg="add del mod">
          <ac:chgData name="Kulinich Bohdan" userId="48e65c9f34e137d0" providerId="LiveId" clId="{57B2F260-C415-8F46-9283-44817EE8F8F0}" dt="2022-04-25T19:03:51.397" v="2204" actId="478"/>
          <ac:picMkLst>
            <pc:docMk/>
            <pc:sldMk cId="2615859981" sldId="455"/>
            <ac:picMk id="8" creationId="{942D81D9-F088-3E72-066D-56A3F43A5452}"/>
          </ac:picMkLst>
        </pc:picChg>
        <pc:picChg chg="add del mod">
          <ac:chgData name="Kulinich Bohdan" userId="48e65c9f34e137d0" providerId="LiveId" clId="{57B2F260-C415-8F46-9283-44817EE8F8F0}" dt="2022-04-25T19:05:07.576" v="2304" actId="478"/>
          <ac:picMkLst>
            <pc:docMk/>
            <pc:sldMk cId="2615859981" sldId="455"/>
            <ac:picMk id="10" creationId="{A83DF202-95F4-E053-C1AE-A2346B4540E1}"/>
          </ac:picMkLst>
        </pc:picChg>
        <pc:picChg chg="add del mod">
          <ac:chgData name="Kulinich Bohdan" userId="48e65c9f34e137d0" providerId="LiveId" clId="{57B2F260-C415-8F46-9283-44817EE8F8F0}" dt="2022-04-25T19:05:05.648" v="2303" actId="478"/>
          <ac:picMkLst>
            <pc:docMk/>
            <pc:sldMk cId="2615859981" sldId="455"/>
            <ac:picMk id="12" creationId="{23FA1D3C-8BD7-778C-B11F-41DE5038C40E}"/>
          </ac:picMkLst>
        </pc:picChg>
        <pc:picChg chg="add mod">
          <ac:chgData name="Kulinich Bohdan" userId="48e65c9f34e137d0" providerId="LiveId" clId="{57B2F260-C415-8F46-9283-44817EE8F8F0}" dt="2022-04-29T09:21:42.137" v="3322" actId="1036"/>
          <ac:picMkLst>
            <pc:docMk/>
            <pc:sldMk cId="2615859981" sldId="455"/>
            <ac:picMk id="15" creationId="{B0D136E3-B767-EC48-1D5F-152A23B4F808}"/>
          </ac:picMkLst>
        </pc:picChg>
        <pc:picChg chg="add mod">
          <ac:chgData name="Kulinich Bohdan" userId="48e65c9f34e137d0" providerId="LiveId" clId="{57B2F260-C415-8F46-9283-44817EE8F8F0}" dt="2022-04-29T09:21:42.137" v="3322" actId="1036"/>
          <ac:picMkLst>
            <pc:docMk/>
            <pc:sldMk cId="2615859981" sldId="455"/>
            <ac:picMk id="17" creationId="{CD022C26-60B6-CE98-F962-B07EFC638FB9}"/>
          </ac:picMkLst>
        </pc:picChg>
        <pc:picChg chg="add mod">
          <ac:chgData name="Kulinich Bohdan" userId="48e65c9f34e137d0" providerId="LiveId" clId="{57B2F260-C415-8F46-9283-44817EE8F8F0}" dt="2022-04-29T09:29:38.812" v="3484"/>
          <ac:picMkLst>
            <pc:docMk/>
            <pc:sldMk cId="2615859981" sldId="455"/>
            <ac:picMk id="43" creationId="{5E2B66D9-D4D1-BF9B-6DE0-91513214DA33}"/>
          </ac:picMkLst>
        </pc:picChg>
        <pc:picChg chg="add mod">
          <ac:chgData name="Kulinich Bohdan" userId="48e65c9f34e137d0" providerId="LiveId" clId="{57B2F260-C415-8F46-9283-44817EE8F8F0}" dt="2022-04-29T18:34:10.989" v="3888" actId="207"/>
          <ac:picMkLst>
            <pc:docMk/>
            <pc:sldMk cId="2615859981" sldId="455"/>
            <ac:picMk id="56" creationId="{EB4AC657-4DE6-765F-CACE-5626EF8F44E4}"/>
          </ac:picMkLst>
        </pc:picChg>
        <pc:picChg chg="add mod">
          <ac:chgData name="Kulinich Bohdan" userId="48e65c9f34e137d0" providerId="LiveId" clId="{57B2F260-C415-8F46-9283-44817EE8F8F0}" dt="2022-04-29T19:22:03.498" v="4167" actId="207"/>
          <ac:picMkLst>
            <pc:docMk/>
            <pc:sldMk cId="2615859981" sldId="455"/>
            <ac:picMk id="94" creationId="{D5E5B6B7-FBFF-DB12-1E27-207250F9A210}"/>
          </ac:picMkLst>
        </pc:picChg>
        <pc:picChg chg="add mod">
          <ac:chgData name="Kulinich Bohdan" userId="48e65c9f34e137d0" providerId="LiveId" clId="{57B2F260-C415-8F46-9283-44817EE8F8F0}" dt="2022-04-29T19:32:26.943" v="4325" actId="1038"/>
          <ac:picMkLst>
            <pc:docMk/>
            <pc:sldMk cId="2615859981" sldId="455"/>
            <ac:picMk id="96" creationId="{448D3997-EEDF-7840-649D-09F59D1AC58F}"/>
          </ac:picMkLst>
        </pc:picChg>
        <pc:cxnChg chg="add mod">
          <ac:chgData name="Kulinich Bohdan" userId="48e65c9f34e137d0" providerId="LiveId" clId="{57B2F260-C415-8F46-9283-44817EE8F8F0}" dt="2022-04-29T18:32:54.374" v="3884" actId="1076"/>
          <ac:cxnSpMkLst>
            <pc:docMk/>
            <pc:sldMk cId="2615859981" sldId="455"/>
            <ac:cxnSpMk id="46" creationId="{8ACAC6A5-5FD4-5728-541C-95F065F36E7F}"/>
          </ac:cxnSpMkLst>
        </pc:cxnChg>
        <pc:cxnChg chg="add mod">
          <ac:chgData name="Kulinich Bohdan" userId="48e65c9f34e137d0" providerId="LiveId" clId="{57B2F260-C415-8F46-9283-44817EE8F8F0}" dt="2022-04-29T18:32:54.374" v="3884" actId="1076"/>
          <ac:cxnSpMkLst>
            <pc:docMk/>
            <pc:sldMk cId="2615859981" sldId="455"/>
            <ac:cxnSpMk id="47" creationId="{0B5A77FC-F058-46D9-A6D9-97F121DF6C9F}"/>
          </ac:cxnSpMkLst>
        </pc:cxnChg>
        <pc:cxnChg chg="add mod">
          <ac:chgData name="Kulinich Bohdan" userId="48e65c9f34e137d0" providerId="LiveId" clId="{57B2F260-C415-8F46-9283-44817EE8F8F0}" dt="2022-04-29T19:32:26.943" v="4325" actId="1038"/>
          <ac:cxnSpMkLst>
            <pc:docMk/>
            <pc:sldMk cId="2615859981" sldId="455"/>
            <ac:cxnSpMk id="48" creationId="{87A995D3-5CA3-0835-A4E0-349D769D292C}"/>
          </ac:cxnSpMkLst>
        </pc:cxnChg>
        <pc:cxnChg chg="add mod">
          <ac:chgData name="Kulinich Bohdan" userId="48e65c9f34e137d0" providerId="LiveId" clId="{57B2F260-C415-8F46-9283-44817EE8F8F0}" dt="2022-04-29T19:32:26.943" v="4325" actId="1038"/>
          <ac:cxnSpMkLst>
            <pc:docMk/>
            <pc:sldMk cId="2615859981" sldId="455"/>
            <ac:cxnSpMk id="49" creationId="{8729732C-294D-3791-9409-A4CA3E1C8768}"/>
          </ac:cxnSpMkLst>
        </pc:cxnChg>
        <pc:cxnChg chg="add mod">
          <ac:chgData name="Kulinich Bohdan" userId="48e65c9f34e137d0" providerId="LiveId" clId="{57B2F260-C415-8F46-9283-44817EE8F8F0}" dt="2022-04-29T18:41:02.367" v="4001" actId="14100"/>
          <ac:cxnSpMkLst>
            <pc:docMk/>
            <pc:sldMk cId="2615859981" sldId="455"/>
            <ac:cxnSpMk id="59" creationId="{79D2056B-5DDC-A386-D3F0-9367E95C3C9C}"/>
          </ac:cxnSpMkLst>
        </pc:cxnChg>
        <pc:cxnChg chg="add mod">
          <ac:chgData name="Kulinich Bohdan" userId="48e65c9f34e137d0" providerId="LiveId" clId="{57B2F260-C415-8F46-9283-44817EE8F8F0}" dt="2022-04-29T19:32:26.943" v="4325" actId="1038"/>
          <ac:cxnSpMkLst>
            <pc:docMk/>
            <pc:sldMk cId="2615859981" sldId="455"/>
            <ac:cxnSpMk id="60" creationId="{2508100E-3724-F002-220F-BDAF6F3B36FE}"/>
          </ac:cxnSpMkLst>
        </pc:cxnChg>
        <pc:cxnChg chg="add mod">
          <ac:chgData name="Kulinich Bohdan" userId="48e65c9f34e137d0" providerId="LiveId" clId="{57B2F260-C415-8F46-9283-44817EE8F8F0}" dt="2022-04-29T18:39:20.141" v="3979" actId="208"/>
          <ac:cxnSpMkLst>
            <pc:docMk/>
            <pc:sldMk cId="2615859981" sldId="455"/>
            <ac:cxnSpMk id="61" creationId="{A8D979BE-5D03-64CA-4C4F-A16DFB6359A5}"/>
          </ac:cxnSpMkLst>
        </pc:cxnChg>
        <pc:cxnChg chg="add mod">
          <ac:chgData name="Kulinich Bohdan" userId="48e65c9f34e137d0" providerId="LiveId" clId="{57B2F260-C415-8F46-9283-44817EE8F8F0}" dt="2022-04-29T19:32:26.943" v="4325" actId="1038"/>
          <ac:cxnSpMkLst>
            <pc:docMk/>
            <pc:sldMk cId="2615859981" sldId="455"/>
            <ac:cxnSpMk id="66" creationId="{71C8C1C9-3691-7310-D568-8E38E09DA317}"/>
          </ac:cxnSpMkLst>
        </pc:cxnChg>
        <pc:cxnChg chg="add mod">
          <ac:chgData name="Kulinich Bohdan" userId="48e65c9f34e137d0" providerId="LiveId" clId="{57B2F260-C415-8F46-9283-44817EE8F8F0}" dt="2022-04-29T19:32:26.943" v="4325" actId="1038"/>
          <ac:cxnSpMkLst>
            <pc:docMk/>
            <pc:sldMk cId="2615859981" sldId="455"/>
            <ac:cxnSpMk id="68" creationId="{7EF85BBF-A9EB-4631-7CEB-B2933C7AA685}"/>
          </ac:cxnSpMkLst>
        </pc:cxnChg>
        <pc:cxnChg chg="add mod">
          <ac:chgData name="Kulinich Bohdan" userId="48e65c9f34e137d0" providerId="LiveId" clId="{57B2F260-C415-8F46-9283-44817EE8F8F0}" dt="2022-04-29T19:32:26.943" v="4325" actId="1038"/>
          <ac:cxnSpMkLst>
            <pc:docMk/>
            <pc:sldMk cId="2615859981" sldId="455"/>
            <ac:cxnSpMk id="69" creationId="{6D271811-0713-162A-5E34-8C3E895F17DB}"/>
          </ac:cxnSpMkLst>
        </pc:cxnChg>
        <pc:cxnChg chg="add mod">
          <ac:chgData name="Kulinich Bohdan" userId="48e65c9f34e137d0" providerId="LiveId" clId="{57B2F260-C415-8F46-9283-44817EE8F8F0}" dt="2022-04-29T19:32:26.943" v="4325" actId="1038"/>
          <ac:cxnSpMkLst>
            <pc:docMk/>
            <pc:sldMk cId="2615859981" sldId="455"/>
            <ac:cxnSpMk id="70" creationId="{0A44FA8C-98BC-8177-365E-5582FEA89A2C}"/>
          </ac:cxnSpMkLst>
        </pc:cxnChg>
        <pc:cxnChg chg="del">
          <ac:chgData name="Kulinich Bohdan" userId="48e65c9f34e137d0" providerId="LiveId" clId="{57B2F260-C415-8F46-9283-44817EE8F8F0}" dt="2022-04-25T18:57:09.888" v="2162" actId="478"/>
          <ac:cxnSpMkLst>
            <pc:docMk/>
            <pc:sldMk cId="2615859981" sldId="455"/>
            <ac:cxnSpMk id="86" creationId="{09B495CC-2F36-46E4-9806-4A711BB9D194}"/>
          </ac:cxnSpMkLst>
        </pc:cxnChg>
      </pc:sldChg>
      <pc:sldChg chg="addSp delSp modSp add mod ord modTransition modAnim">
        <pc:chgData name="Kulinich Bohdan" userId="48e65c9f34e137d0" providerId="LiveId" clId="{57B2F260-C415-8F46-9283-44817EE8F8F0}" dt="2022-05-07T05:49:50.670" v="11666" actId="20577"/>
        <pc:sldMkLst>
          <pc:docMk/>
          <pc:sldMk cId="2590383571" sldId="456"/>
        </pc:sldMkLst>
        <pc:spChg chg="add mod">
          <ac:chgData name="Kulinich Bohdan" userId="48e65c9f34e137d0" providerId="LiveId" clId="{57B2F260-C415-8F46-9283-44817EE8F8F0}" dt="2022-04-30T10:25:00.971" v="5244" actId="1076"/>
          <ac:spMkLst>
            <pc:docMk/>
            <pc:sldMk cId="2590383571" sldId="456"/>
            <ac:spMk id="12" creationId="{0A5C48D5-C1BD-96AD-63A7-FCC8E3C3402E}"/>
          </ac:spMkLst>
        </pc:spChg>
        <pc:spChg chg="add mod">
          <ac:chgData name="Kulinich Bohdan" userId="48e65c9f34e137d0" providerId="LiveId" clId="{57B2F260-C415-8F46-9283-44817EE8F8F0}" dt="2022-04-30T13:09:05.518" v="6539" actId="1036"/>
          <ac:spMkLst>
            <pc:docMk/>
            <pc:sldMk cId="2590383571" sldId="456"/>
            <ac:spMk id="13" creationId="{D6BB5EE9-C933-8137-A86F-3D91EA91A52C}"/>
          </ac:spMkLst>
        </pc:spChg>
        <pc:spChg chg="add mod">
          <ac:chgData name="Kulinich Bohdan" userId="48e65c9f34e137d0" providerId="LiveId" clId="{57B2F260-C415-8F46-9283-44817EE8F8F0}" dt="2022-04-30T13:09:05.518" v="6539" actId="1036"/>
          <ac:spMkLst>
            <pc:docMk/>
            <pc:sldMk cId="2590383571" sldId="456"/>
            <ac:spMk id="14" creationId="{701DC673-4956-4A67-783B-4297745CC326}"/>
          </ac:spMkLst>
        </pc:spChg>
        <pc:spChg chg="add mod">
          <ac:chgData name="Kulinich Bohdan" userId="48e65c9f34e137d0" providerId="LiveId" clId="{57B2F260-C415-8F46-9283-44817EE8F8F0}" dt="2022-04-30T13:09:05.518" v="6539" actId="1036"/>
          <ac:spMkLst>
            <pc:docMk/>
            <pc:sldMk cId="2590383571" sldId="456"/>
            <ac:spMk id="15" creationId="{574039BA-E9BC-7ACD-F430-E40BEF6091EA}"/>
          </ac:spMkLst>
        </pc:spChg>
        <pc:spChg chg="mod">
          <ac:chgData name="Kulinich Bohdan" userId="48e65c9f34e137d0" providerId="LiveId" clId="{57B2F260-C415-8F46-9283-44817EE8F8F0}" dt="2022-04-30T10:22:30.032" v="5192" actId="20577"/>
          <ac:spMkLst>
            <pc:docMk/>
            <pc:sldMk cId="2590383571" sldId="456"/>
            <ac:spMk id="37" creationId="{6F73CD8F-10B5-3D21-1303-2BA8148A432E}"/>
          </ac:spMkLst>
        </pc:spChg>
        <pc:spChg chg="add mod">
          <ac:chgData name="Kulinich Bohdan" userId="48e65c9f34e137d0" providerId="LiveId" clId="{57B2F260-C415-8F46-9283-44817EE8F8F0}" dt="2022-04-30T13:09:10.741" v="6551" actId="1035"/>
          <ac:spMkLst>
            <pc:docMk/>
            <pc:sldMk cId="2590383571" sldId="456"/>
            <ac:spMk id="47" creationId="{2B2AE6F7-B5A9-365C-4801-A28E17C2BC3D}"/>
          </ac:spMkLst>
        </pc:spChg>
        <pc:spChg chg="add mod">
          <ac:chgData name="Kulinich Bohdan" userId="48e65c9f34e137d0" providerId="LiveId" clId="{57B2F260-C415-8F46-9283-44817EE8F8F0}" dt="2022-04-30T13:09:10.741" v="6551" actId="1035"/>
          <ac:spMkLst>
            <pc:docMk/>
            <pc:sldMk cId="2590383571" sldId="456"/>
            <ac:spMk id="48" creationId="{B76F08E5-2573-C645-D329-12B1CDC62AE8}"/>
          </ac:spMkLst>
        </pc:spChg>
        <pc:spChg chg="add mod">
          <ac:chgData name="Kulinich Bohdan" userId="48e65c9f34e137d0" providerId="LiveId" clId="{57B2F260-C415-8F46-9283-44817EE8F8F0}" dt="2022-04-30T13:09:10.741" v="6551" actId="1035"/>
          <ac:spMkLst>
            <pc:docMk/>
            <pc:sldMk cId="2590383571" sldId="456"/>
            <ac:spMk id="49" creationId="{03C8F08A-A73C-DE94-1AC0-922AF77EF55F}"/>
          </ac:spMkLst>
        </pc:spChg>
        <pc:spChg chg="add mod">
          <ac:chgData name="Kulinich Bohdan" userId="48e65c9f34e137d0" providerId="LiveId" clId="{57B2F260-C415-8F46-9283-44817EE8F8F0}" dt="2022-04-30T13:09:21.412" v="6564" actId="1076"/>
          <ac:spMkLst>
            <pc:docMk/>
            <pc:sldMk cId="2590383571" sldId="456"/>
            <ac:spMk id="50" creationId="{884817DE-9D80-724F-A84A-CF862E8059E8}"/>
          </ac:spMkLst>
        </pc:spChg>
        <pc:spChg chg="add mod">
          <ac:chgData name="Kulinich Bohdan" userId="48e65c9f34e137d0" providerId="LiveId" clId="{57B2F260-C415-8F46-9283-44817EE8F8F0}" dt="2022-04-30T13:09:21.412" v="6564" actId="1076"/>
          <ac:spMkLst>
            <pc:docMk/>
            <pc:sldMk cId="2590383571" sldId="456"/>
            <ac:spMk id="51" creationId="{3ECB1F41-1684-4327-12AF-175A8A180502}"/>
          </ac:spMkLst>
        </pc:spChg>
        <pc:spChg chg="add mod">
          <ac:chgData name="Kulinich Bohdan" userId="48e65c9f34e137d0" providerId="LiveId" clId="{57B2F260-C415-8F46-9283-44817EE8F8F0}" dt="2022-04-30T13:09:21.412" v="6564" actId="1076"/>
          <ac:spMkLst>
            <pc:docMk/>
            <pc:sldMk cId="2590383571" sldId="456"/>
            <ac:spMk id="52" creationId="{120E690C-AA6E-9C2C-D54C-41D6A7417A1D}"/>
          </ac:spMkLst>
        </pc:spChg>
        <pc:spChg chg="add mod modVis">
          <ac:chgData name="Kulinich Bohdan" userId="48e65c9f34e137d0" providerId="LiveId" clId="{57B2F260-C415-8F46-9283-44817EE8F8F0}" dt="2022-04-30T16:44:39.859" v="7056" actId="14429"/>
          <ac:spMkLst>
            <pc:docMk/>
            <pc:sldMk cId="2590383571" sldId="456"/>
            <ac:spMk id="53" creationId="{1D9C8305-80B7-521F-D9B0-1DA7A7A01965}"/>
          </ac:spMkLst>
        </pc:spChg>
        <pc:spChg chg="add del mod">
          <ac:chgData name="Kulinich Bohdan" userId="48e65c9f34e137d0" providerId="LiveId" clId="{57B2F260-C415-8F46-9283-44817EE8F8F0}" dt="2022-04-30T11:46:35.088" v="5910" actId="478"/>
          <ac:spMkLst>
            <pc:docMk/>
            <pc:sldMk cId="2590383571" sldId="456"/>
            <ac:spMk id="54" creationId="{12920100-6D63-03C5-9D5F-653976865708}"/>
          </ac:spMkLst>
        </pc:spChg>
        <pc:spChg chg="add mod modVis">
          <ac:chgData name="Kulinich Bohdan" userId="48e65c9f34e137d0" providerId="LiveId" clId="{57B2F260-C415-8F46-9283-44817EE8F8F0}" dt="2022-04-30T16:44:39.260" v="7055" actId="14429"/>
          <ac:spMkLst>
            <pc:docMk/>
            <pc:sldMk cId="2590383571" sldId="456"/>
            <ac:spMk id="55" creationId="{241B95EF-2AFE-9EF4-89BE-DF9F92511BFE}"/>
          </ac:spMkLst>
        </pc:spChg>
        <pc:spChg chg="add del mod">
          <ac:chgData name="Kulinich Bohdan" userId="48e65c9f34e137d0" providerId="LiveId" clId="{57B2F260-C415-8F46-9283-44817EE8F8F0}" dt="2022-04-30T11:47:07.360" v="5923" actId="478"/>
          <ac:spMkLst>
            <pc:docMk/>
            <pc:sldMk cId="2590383571" sldId="456"/>
            <ac:spMk id="56" creationId="{5207B6C0-9B51-DDB1-F426-DBB2B0FBF055}"/>
          </ac:spMkLst>
        </pc:spChg>
        <pc:spChg chg="add mod">
          <ac:chgData name="Kulinich Bohdan" userId="48e65c9f34e137d0" providerId="LiveId" clId="{57B2F260-C415-8F46-9283-44817EE8F8F0}" dt="2022-04-30T13:09:31.707" v="6580" actId="1035"/>
          <ac:spMkLst>
            <pc:docMk/>
            <pc:sldMk cId="2590383571" sldId="456"/>
            <ac:spMk id="59" creationId="{6C5103DA-C868-D2B4-9295-E74C7590EA43}"/>
          </ac:spMkLst>
        </pc:spChg>
        <pc:spChg chg="add mod">
          <ac:chgData name="Kulinich Bohdan" userId="48e65c9f34e137d0" providerId="LiveId" clId="{57B2F260-C415-8F46-9283-44817EE8F8F0}" dt="2022-04-30T13:12:58.110" v="6704" actId="20577"/>
          <ac:spMkLst>
            <pc:docMk/>
            <pc:sldMk cId="2590383571" sldId="456"/>
            <ac:spMk id="60" creationId="{E9A813A8-7A23-4153-6221-9721A6536FC9}"/>
          </ac:spMkLst>
        </pc:spChg>
        <pc:spChg chg="add mod">
          <ac:chgData name="Kulinich Bohdan" userId="48e65c9f34e137d0" providerId="LiveId" clId="{57B2F260-C415-8F46-9283-44817EE8F8F0}" dt="2022-04-30T13:09:31.707" v="6580" actId="1035"/>
          <ac:spMkLst>
            <pc:docMk/>
            <pc:sldMk cId="2590383571" sldId="456"/>
            <ac:spMk id="61" creationId="{834C587B-F967-390E-40BC-51623AE64677}"/>
          </ac:spMkLst>
        </pc:spChg>
        <pc:spChg chg="add mod">
          <ac:chgData name="Kulinich Bohdan" userId="48e65c9f34e137d0" providerId="LiveId" clId="{57B2F260-C415-8F46-9283-44817EE8F8F0}" dt="2022-04-30T13:09:31.707" v="6580" actId="1035"/>
          <ac:spMkLst>
            <pc:docMk/>
            <pc:sldMk cId="2590383571" sldId="456"/>
            <ac:spMk id="62" creationId="{41F95489-EF8D-FA41-A254-C0DF995CFB9E}"/>
          </ac:spMkLst>
        </pc:spChg>
        <pc:spChg chg="add mod">
          <ac:chgData name="Kulinich Bohdan" userId="48e65c9f34e137d0" providerId="LiveId" clId="{57B2F260-C415-8F46-9283-44817EE8F8F0}" dt="2022-04-30T13:09:31.707" v="6580" actId="1035"/>
          <ac:spMkLst>
            <pc:docMk/>
            <pc:sldMk cId="2590383571" sldId="456"/>
            <ac:spMk id="63" creationId="{A66B55B0-64BC-42E5-B6C5-BB8672B66E20}"/>
          </ac:spMkLst>
        </pc:spChg>
        <pc:spChg chg="add mod">
          <ac:chgData name="Kulinich Bohdan" userId="48e65c9f34e137d0" providerId="LiveId" clId="{57B2F260-C415-8F46-9283-44817EE8F8F0}" dt="2022-04-30T13:09:31.707" v="6580" actId="1035"/>
          <ac:spMkLst>
            <pc:docMk/>
            <pc:sldMk cId="2590383571" sldId="456"/>
            <ac:spMk id="64" creationId="{794EE3B6-69A6-F112-E3FB-484B4E25D1C0}"/>
          </ac:spMkLst>
        </pc:spChg>
        <pc:spChg chg="add mod">
          <ac:chgData name="Kulinich Bohdan" userId="48e65c9f34e137d0" providerId="LiveId" clId="{57B2F260-C415-8F46-9283-44817EE8F8F0}" dt="2022-04-30T13:11:02.520" v="6675" actId="20577"/>
          <ac:spMkLst>
            <pc:docMk/>
            <pc:sldMk cId="2590383571" sldId="456"/>
            <ac:spMk id="75" creationId="{5913D307-3E6E-2FE3-AEA2-58B7B8A854EA}"/>
          </ac:spMkLst>
        </pc:spChg>
        <pc:spChg chg="add mod">
          <ac:chgData name="Kulinich Bohdan" userId="48e65c9f34e137d0" providerId="LiveId" clId="{57B2F260-C415-8F46-9283-44817EE8F8F0}" dt="2022-04-30T13:12:34.311" v="6700" actId="20577"/>
          <ac:spMkLst>
            <pc:docMk/>
            <pc:sldMk cId="2590383571" sldId="456"/>
            <ac:spMk id="76" creationId="{B342988B-B19E-FE89-7115-B91826CABFAA}"/>
          </ac:spMkLst>
        </pc:spChg>
        <pc:spChg chg="add mod">
          <ac:chgData name="Kulinich Bohdan" userId="48e65c9f34e137d0" providerId="LiveId" clId="{57B2F260-C415-8F46-9283-44817EE8F8F0}" dt="2022-04-30T16:13:12.492" v="6803" actId="20577"/>
          <ac:spMkLst>
            <pc:docMk/>
            <pc:sldMk cId="2590383571" sldId="456"/>
            <ac:spMk id="77" creationId="{4E2607BF-56EC-D7C1-4E34-603661AEE892}"/>
          </ac:spMkLst>
        </pc:spChg>
        <pc:spChg chg="add mod">
          <ac:chgData name="Kulinich Bohdan" userId="48e65c9f34e137d0" providerId="LiveId" clId="{57B2F260-C415-8F46-9283-44817EE8F8F0}" dt="2022-04-30T16:13:42.388" v="6822" actId="20577"/>
          <ac:spMkLst>
            <pc:docMk/>
            <pc:sldMk cId="2590383571" sldId="456"/>
            <ac:spMk id="78" creationId="{58067F37-55EA-E928-A30B-98562878D2F6}"/>
          </ac:spMkLst>
        </pc:spChg>
        <pc:spChg chg="add mod">
          <ac:chgData name="Kulinich Bohdan" userId="48e65c9f34e137d0" providerId="LiveId" clId="{57B2F260-C415-8F46-9283-44817EE8F8F0}" dt="2022-05-07T05:49:50.670" v="11666" actId="20577"/>
          <ac:spMkLst>
            <pc:docMk/>
            <pc:sldMk cId="2590383571" sldId="456"/>
            <ac:spMk id="79" creationId="{050DAB63-0B05-A6E2-2FFC-FA047F6EF975}"/>
          </ac:spMkLst>
        </pc:spChg>
        <pc:spChg chg="add mod">
          <ac:chgData name="Kulinich Bohdan" userId="48e65c9f34e137d0" providerId="LiveId" clId="{57B2F260-C415-8F46-9283-44817EE8F8F0}" dt="2022-04-30T16:13:18.667" v="6804"/>
          <ac:spMkLst>
            <pc:docMk/>
            <pc:sldMk cId="2590383571" sldId="456"/>
            <ac:spMk id="80" creationId="{447A8054-0180-9B7B-97BE-7A76C03C44D9}"/>
          </ac:spMkLst>
        </pc:spChg>
        <pc:grpChg chg="add del mod">
          <ac:chgData name="Kulinich Bohdan" userId="48e65c9f34e137d0" providerId="LiveId" clId="{57B2F260-C415-8F46-9283-44817EE8F8F0}" dt="2022-04-30T10:05:59.033" v="5145" actId="165"/>
          <ac:grpSpMkLst>
            <pc:docMk/>
            <pc:sldMk cId="2590383571" sldId="456"/>
            <ac:grpSpMk id="2" creationId="{36B95A27-78F3-AEF4-9F50-D31A157FBDA5}"/>
          </ac:grpSpMkLst>
        </pc:grpChg>
        <pc:grpChg chg="add mod modVis">
          <ac:chgData name="Kulinich Bohdan" userId="48e65c9f34e137d0" providerId="LiveId" clId="{57B2F260-C415-8F46-9283-44817EE8F8F0}" dt="2022-04-30T16:44:46.260" v="7061" actId="14429"/>
          <ac:grpSpMkLst>
            <pc:docMk/>
            <pc:sldMk cId="2590383571" sldId="456"/>
            <ac:grpSpMk id="2" creationId="{F55E3198-B80A-0035-3BFA-E3BDD2153551}"/>
          </ac:grpSpMkLst>
        </pc:grpChg>
        <pc:grpChg chg="add mod modVis">
          <ac:chgData name="Kulinich Bohdan" userId="48e65c9f34e137d0" providerId="LiveId" clId="{57B2F260-C415-8F46-9283-44817EE8F8F0}" dt="2022-04-30T16:44:45.294" v="7060" actId="14429"/>
          <ac:grpSpMkLst>
            <pc:docMk/>
            <pc:sldMk cId="2590383571" sldId="456"/>
            <ac:grpSpMk id="4" creationId="{0A718D7E-A068-6D08-5A03-79D1BC2603B8}"/>
          </ac:grpSpMkLst>
        </pc:grpChg>
        <pc:grpChg chg="del">
          <ac:chgData name="Kulinich Bohdan" userId="48e65c9f34e137d0" providerId="LiveId" clId="{57B2F260-C415-8F46-9283-44817EE8F8F0}" dt="2022-04-30T10:04:44.623" v="5115" actId="165"/>
          <ac:grpSpMkLst>
            <pc:docMk/>
            <pc:sldMk cId="2590383571" sldId="456"/>
            <ac:grpSpMk id="6" creationId="{2077378E-3FA2-9DBA-DC21-112F9C92E239}"/>
          </ac:grpSpMkLst>
        </pc:grpChg>
        <pc:grpChg chg="add mod modVis">
          <ac:chgData name="Kulinich Bohdan" userId="48e65c9f34e137d0" providerId="LiveId" clId="{57B2F260-C415-8F46-9283-44817EE8F8F0}" dt="2022-04-30T16:44:41.928" v="7057" actId="14429"/>
          <ac:grpSpMkLst>
            <pc:docMk/>
            <pc:sldMk cId="2590383571" sldId="456"/>
            <ac:grpSpMk id="23" creationId="{055A2DAB-4C31-96D8-9553-AE9EDDF7F129}"/>
          </ac:grpSpMkLst>
        </pc:grpChg>
        <pc:grpChg chg="add mod modVis">
          <ac:chgData name="Kulinich Bohdan" userId="48e65c9f34e137d0" providerId="LiveId" clId="{57B2F260-C415-8F46-9283-44817EE8F8F0}" dt="2022-04-30T16:44:43.394" v="7058" actId="14429"/>
          <ac:grpSpMkLst>
            <pc:docMk/>
            <pc:sldMk cId="2590383571" sldId="456"/>
            <ac:grpSpMk id="28" creationId="{226296AA-9DF1-B8B5-C212-5701C03A5D50}"/>
          </ac:grpSpMkLst>
        </pc:grpChg>
        <pc:grpChg chg="add mod">
          <ac:chgData name="Kulinich Bohdan" userId="48e65c9f34e137d0" providerId="LiveId" clId="{57B2F260-C415-8F46-9283-44817EE8F8F0}" dt="2022-04-30T16:34:10.963" v="6945" actId="164"/>
          <ac:grpSpMkLst>
            <pc:docMk/>
            <pc:sldMk cId="2590383571" sldId="456"/>
            <ac:grpSpMk id="96" creationId="{ABB24399-7286-A137-A21C-D61872FFE2B7}"/>
          </ac:grpSpMkLst>
        </pc:grpChg>
        <pc:grpChg chg="add mod">
          <ac:chgData name="Kulinich Bohdan" userId="48e65c9f34e137d0" providerId="LiveId" clId="{57B2F260-C415-8F46-9283-44817EE8F8F0}" dt="2022-04-30T16:34:21.140" v="6946" actId="164"/>
          <ac:grpSpMkLst>
            <pc:docMk/>
            <pc:sldMk cId="2590383571" sldId="456"/>
            <ac:grpSpMk id="97" creationId="{D11A0F49-CEF3-5F94-EB63-D7BD6DD41F02}"/>
          </ac:grpSpMkLst>
        </pc:grpChg>
        <pc:grpChg chg="add mod">
          <ac:chgData name="Kulinich Bohdan" userId="48e65c9f34e137d0" providerId="LiveId" clId="{57B2F260-C415-8F46-9283-44817EE8F8F0}" dt="2022-04-30T16:38:56.408" v="6988" actId="1076"/>
          <ac:grpSpMkLst>
            <pc:docMk/>
            <pc:sldMk cId="2590383571" sldId="456"/>
            <ac:grpSpMk id="98" creationId="{8164628F-5DC1-9F35-5929-03F5FA38DC59}"/>
          </ac:grpSpMkLst>
        </pc:grpChg>
        <pc:grpChg chg="add mod">
          <ac:chgData name="Kulinich Bohdan" userId="48e65c9f34e137d0" providerId="LiveId" clId="{57B2F260-C415-8F46-9283-44817EE8F8F0}" dt="2022-04-30T16:42:14.578" v="7023" actId="164"/>
          <ac:grpSpMkLst>
            <pc:docMk/>
            <pc:sldMk cId="2590383571" sldId="456"/>
            <ac:grpSpMk id="106" creationId="{36428A20-37FF-38AB-E040-358D736C6C6C}"/>
          </ac:grpSpMkLst>
        </pc:grpChg>
        <pc:grpChg chg="add mod">
          <ac:chgData name="Kulinich Bohdan" userId="48e65c9f34e137d0" providerId="LiveId" clId="{57B2F260-C415-8F46-9283-44817EE8F8F0}" dt="2022-04-30T16:42:45.564" v="7029" actId="1076"/>
          <ac:grpSpMkLst>
            <pc:docMk/>
            <pc:sldMk cId="2590383571" sldId="456"/>
            <ac:grpSpMk id="108" creationId="{1AACFDB2-5D93-2B11-1268-56CA2BAC5D94}"/>
          </ac:grpSpMkLst>
        </pc:grpChg>
        <pc:picChg chg="mod topLvl modCrop">
          <ac:chgData name="Kulinich Bohdan" userId="48e65c9f34e137d0" providerId="LiveId" clId="{57B2F260-C415-8F46-9283-44817EE8F8F0}" dt="2022-04-30T10:25:00.971" v="5244" actId="1076"/>
          <ac:picMkLst>
            <pc:docMk/>
            <pc:sldMk cId="2590383571" sldId="456"/>
            <ac:picMk id="3" creationId="{629E7F88-E777-BFC6-1992-21FF8E671B29}"/>
          </ac:picMkLst>
        </pc:picChg>
        <pc:picChg chg="mod topLvl modVis modCrop">
          <ac:chgData name="Kulinich Bohdan" userId="48e65c9f34e137d0" providerId="LiveId" clId="{57B2F260-C415-8F46-9283-44817EE8F8F0}" dt="2022-04-30T10:59:59.392" v="5555" actId="14100"/>
          <ac:picMkLst>
            <pc:docMk/>
            <pc:sldMk cId="2590383571" sldId="456"/>
            <ac:picMk id="5" creationId="{499A6492-BD78-E6D8-D6E0-F00456117801}"/>
          </ac:picMkLst>
        </pc:picChg>
        <pc:picChg chg="add del mod modCrop">
          <ac:chgData name="Kulinich Bohdan" userId="48e65c9f34e137d0" providerId="LiveId" clId="{57B2F260-C415-8F46-9283-44817EE8F8F0}" dt="2022-04-30T11:57:04.303" v="5960" actId="478"/>
          <ac:picMkLst>
            <pc:docMk/>
            <pc:sldMk cId="2590383571" sldId="456"/>
            <ac:picMk id="32" creationId="{D9CC81EE-00CB-3E1D-3BB6-3273EA32E4A5}"/>
          </ac:picMkLst>
        </pc:picChg>
        <pc:picChg chg="add mod modVis modCrop">
          <ac:chgData name="Kulinich Bohdan" userId="48e65c9f34e137d0" providerId="LiveId" clId="{57B2F260-C415-8F46-9283-44817EE8F8F0}" dt="2022-04-30T16:44:38.409" v="7054" actId="14429"/>
          <ac:picMkLst>
            <pc:docMk/>
            <pc:sldMk cId="2590383571" sldId="456"/>
            <ac:picMk id="58" creationId="{F4042BC9-83F1-875F-6F29-AB9B9B0F1D20}"/>
          </ac:picMkLst>
        </pc:picChg>
        <pc:picChg chg="add del mod">
          <ac:chgData name="Kulinich Bohdan" userId="48e65c9f34e137d0" providerId="LiveId" clId="{57B2F260-C415-8F46-9283-44817EE8F8F0}" dt="2022-04-30T12:09:34.783" v="6337"/>
          <ac:picMkLst>
            <pc:docMk/>
            <pc:sldMk cId="2590383571" sldId="456"/>
            <ac:picMk id="65" creationId="{5CB8ABA0-47E4-2BFB-A4A5-195ECCAB059F}"/>
          </ac:picMkLst>
        </pc:picChg>
        <pc:picChg chg="add mod modVis modCrop">
          <ac:chgData name="Kulinich Bohdan" userId="48e65c9f34e137d0" providerId="LiveId" clId="{57B2F260-C415-8F46-9283-44817EE8F8F0}" dt="2022-04-30T16:44:35.545" v="7051" actId="14429"/>
          <ac:picMkLst>
            <pc:docMk/>
            <pc:sldMk cId="2590383571" sldId="456"/>
            <ac:picMk id="71" creationId="{2B202BAF-CD67-4977-8EB7-DF9EF82A6FBE}"/>
          </ac:picMkLst>
        </pc:picChg>
        <pc:picChg chg="add mod modVis modCrop">
          <ac:chgData name="Kulinich Bohdan" userId="48e65c9f34e137d0" providerId="LiveId" clId="{57B2F260-C415-8F46-9283-44817EE8F8F0}" dt="2022-04-30T16:23:03.788" v="6871" actId="14429"/>
          <ac:picMkLst>
            <pc:docMk/>
            <pc:sldMk cId="2590383571" sldId="456"/>
            <ac:picMk id="82" creationId="{466DDA5D-0A3B-7EAE-9938-2A2FDA891A7C}"/>
          </ac:picMkLst>
        </pc:picChg>
        <pc:picChg chg="add mod modCrop">
          <ac:chgData name="Kulinich Bohdan" userId="48e65c9f34e137d0" providerId="LiveId" clId="{57B2F260-C415-8F46-9283-44817EE8F8F0}" dt="2022-04-30T16:38:56.408" v="6988" actId="1076"/>
          <ac:picMkLst>
            <pc:docMk/>
            <pc:sldMk cId="2590383571" sldId="456"/>
            <ac:picMk id="84" creationId="{E3E4E41F-0C60-57F5-C2C2-63DAC4E0E5B5}"/>
          </ac:picMkLst>
        </pc:picChg>
        <pc:picChg chg="add del mod">
          <ac:chgData name="Kulinich Bohdan" userId="48e65c9f34e137d0" providerId="LiveId" clId="{57B2F260-C415-8F46-9283-44817EE8F8F0}" dt="2022-04-30T16:25:15.612" v="6885"/>
          <ac:picMkLst>
            <pc:docMk/>
            <pc:sldMk cId="2590383571" sldId="456"/>
            <ac:picMk id="85" creationId="{1208ABED-31B7-68B6-5C6A-EE81C7CACB3C}"/>
          </ac:picMkLst>
        </pc:picChg>
        <pc:cxnChg chg="add mod modVis">
          <ac:chgData name="Kulinich Bohdan" userId="48e65c9f34e137d0" providerId="LiveId" clId="{57B2F260-C415-8F46-9283-44817EE8F8F0}" dt="2022-04-30T16:44:48.361" v="7062" actId="14429"/>
          <ac:cxnSpMkLst>
            <pc:docMk/>
            <pc:sldMk cId="2590383571" sldId="456"/>
            <ac:cxnSpMk id="16" creationId="{7A460E67-9DF8-85E5-D4D2-44C9645DA328}"/>
          </ac:cxnSpMkLst>
        </pc:cxnChg>
        <pc:cxnChg chg="add mod">
          <ac:chgData name="Kulinich Bohdan" userId="48e65c9f34e137d0" providerId="LiveId" clId="{57B2F260-C415-8F46-9283-44817EE8F8F0}" dt="2022-04-30T10:49:28.582" v="5480" actId="164"/>
          <ac:cxnSpMkLst>
            <pc:docMk/>
            <pc:sldMk cId="2590383571" sldId="456"/>
            <ac:cxnSpMk id="18" creationId="{F8F1FBFB-225C-9F8F-567F-D529AF6DC032}"/>
          </ac:cxnSpMkLst>
        </pc:cxnChg>
        <pc:cxnChg chg="add mod">
          <ac:chgData name="Kulinich Bohdan" userId="48e65c9f34e137d0" providerId="LiveId" clId="{57B2F260-C415-8F46-9283-44817EE8F8F0}" dt="2022-04-30T10:49:28.582" v="5480" actId="164"/>
          <ac:cxnSpMkLst>
            <pc:docMk/>
            <pc:sldMk cId="2590383571" sldId="456"/>
            <ac:cxnSpMk id="22" creationId="{EE594AC9-F460-AE2F-1333-CAC19FF6D1F0}"/>
          </ac:cxnSpMkLst>
        </pc:cxnChg>
        <pc:cxnChg chg="add mod">
          <ac:chgData name="Kulinich Bohdan" userId="48e65c9f34e137d0" providerId="LiveId" clId="{57B2F260-C415-8F46-9283-44817EE8F8F0}" dt="2022-04-30T10:49:28.582" v="5480" actId="164"/>
          <ac:cxnSpMkLst>
            <pc:docMk/>
            <pc:sldMk cId="2590383571" sldId="456"/>
            <ac:cxnSpMk id="24" creationId="{DED0C497-02F9-DB53-9CD0-885760942437}"/>
          </ac:cxnSpMkLst>
        </pc:cxnChg>
        <pc:cxnChg chg="add mod">
          <ac:chgData name="Kulinich Bohdan" userId="48e65c9f34e137d0" providerId="LiveId" clId="{57B2F260-C415-8F46-9283-44817EE8F8F0}" dt="2022-04-30T10:49:28.582" v="5480" actId="164"/>
          <ac:cxnSpMkLst>
            <pc:docMk/>
            <pc:sldMk cId="2590383571" sldId="456"/>
            <ac:cxnSpMk id="25" creationId="{C6CB5CFB-B902-0990-0C3C-6C00DAA08F32}"/>
          </ac:cxnSpMkLst>
        </pc:cxnChg>
        <pc:cxnChg chg="add mod">
          <ac:chgData name="Kulinich Bohdan" userId="48e65c9f34e137d0" providerId="LiveId" clId="{57B2F260-C415-8F46-9283-44817EE8F8F0}" dt="2022-04-30T11:02:27.285" v="5581" actId="164"/>
          <ac:cxnSpMkLst>
            <pc:docMk/>
            <pc:sldMk cId="2590383571" sldId="456"/>
            <ac:cxnSpMk id="26" creationId="{C0ABD281-9539-AA59-5A15-3B3C2648E17F}"/>
          </ac:cxnSpMkLst>
        </pc:cxnChg>
        <pc:cxnChg chg="add mod modVis">
          <ac:chgData name="Kulinich Bohdan" userId="48e65c9f34e137d0" providerId="LiveId" clId="{57B2F260-C415-8F46-9283-44817EE8F8F0}" dt="2022-04-30T16:44:44.643" v="7059" actId="14429"/>
          <ac:cxnSpMkLst>
            <pc:docMk/>
            <pc:sldMk cId="2590383571" sldId="456"/>
            <ac:cxnSpMk id="27" creationId="{54D8473C-CD89-D857-FE30-202541D933DA}"/>
          </ac:cxnSpMkLst>
        </pc:cxnChg>
        <pc:cxnChg chg="add mod">
          <ac:chgData name="Kulinich Bohdan" userId="48e65c9f34e137d0" providerId="LiveId" clId="{57B2F260-C415-8F46-9283-44817EE8F8F0}" dt="2022-04-30T10:49:28.582" v="5480" actId="164"/>
          <ac:cxnSpMkLst>
            <pc:docMk/>
            <pc:sldMk cId="2590383571" sldId="456"/>
            <ac:cxnSpMk id="30" creationId="{4E769478-A5F2-1914-8BDB-CA04FE913D0B}"/>
          </ac:cxnSpMkLst>
        </pc:cxnChg>
        <pc:cxnChg chg="add mod">
          <ac:chgData name="Kulinich Bohdan" userId="48e65c9f34e137d0" providerId="LiveId" clId="{57B2F260-C415-8F46-9283-44817EE8F8F0}" dt="2022-04-30T11:02:27.285" v="5581" actId="164"/>
          <ac:cxnSpMkLst>
            <pc:docMk/>
            <pc:sldMk cId="2590383571" sldId="456"/>
            <ac:cxnSpMk id="31" creationId="{4467C582-F481-AA50-BA0A-43E796C887FB}"/>
          </ac:cxnSpMkLst>
        </pc:cxnChg>
        <pc:cxnChg chg="add mod">
          <ac:chgData name="Kulinich Bohdan" userId="48e65c9f34e137d0" providerId="LiveId" clId="{57B2F260-C415-8F46-9283-44817EE8F8F0}" dt="2022-04-30T10:49:28.582" v="5480" actId="164"/>
          <ac:cxnSpMkLst>
            <pc:docMk/>
            <pc:sldMk cId="2590383571" sldId="456"/>
            <ac:cxnSpMk id="33" creationId="{6585CDDE-151B-4C8F-3833-4F522DB1D05C}"/>
          </ac:cxnSpMkLst>
        </pc:cxnChg>
        <pc:cxnChg chg="add mod">
          <ac:chgData name="Kulinich Bohdan" userId="48e65c9f34e137d0" providerId="LiveId" clId="{57B2F260-C415-8F46-9283-44817EE8F8F0}" dt="2022-04-30T10:49:47.991" v="5484" actId="164"/>
          <ac:cxnSpMkLst>
            <pc:docMk/>
            <pc:sldMk cId="2590383571" sldId="456"/>
            <ac:cxnSpMk id="35" creationId="{B6C403CA-5CD7-6351-9004-C9863EF3669F}"/>
          </ac:cxnSpMkLst>
        </pc:cxnChg>
        <pc:cxnChg chg="add mod">
          <ac:chgData name="Kulinich Bohdan" userId="48e65c9f34e137d0" providerId="LiveId" clId="{57B2F260-C415-8F46-9283-44817EE8F8F0}" dt="2022-04-30T10:49:47.991" v="5484" actId="164"/>
          <ac:cxnSpMkLst>
            <pc:docMk/>
            <pc:sldMk cId="2590383571" sldId="456"/>
            <ac:cxnSpMk id="41" creationId="{7BDCE043-F873-4FB2-3761-38B335F93AE7}"/>
          </ac:cxnSpMkLst>
        </pc:cxnChg>
        <pc:cxnChg chg="add mod">
          <ac:chgData name="Kulinich Bohdan" userId="48e65c9f34e137d0" providerId="LiveId" clId="{57B2F260-C415-8F46-9283-44817EE8F8F0}" dt="2022-04-30T11:02:27.285" v="5581" actId="164"/>
          <ac:cxnSpMkLst>
            <pc:docMk/>
            <pc:sldMk cId="2590383571" sldId="456"/>
            <ac:cxnSpMk id="42" creationId="{8DB378B7-E389-703A-9057-0B598C9591F5}"/>
          </ac:cxnSpMkLst>
        </pc:cxnChg>
        <pc:cxnChg chg="add mod">
          <ac:chgData name="Kulinich Bohdan" userId="48e65c9f34e137d0" providerId="LiveId" clId="{57B2F260-C415-8F46-9283-44817EE8F8F0}" dt="2022-04-30T11:02:27.285" v="5581" actId="164"/>
          <ac:cxnSpMkLst>
            <pc:docMk/>
            <pc:sldMk cId="2590383571" sldId="456"/>
            <ac:cxnSpMk id="43" creationId="{93E31650-412B-5C07-0F5F-F182C3394648}"/>
          </ac:cxnSpMkLst>
        </pc:cxnChg>
        <pc:cxnChg chg="add mod">
          <ac:chgData name="Kulinich Bohdan" userId="48e65c9f34e137d0" providerId="LiveId" clId="{57B2F260-C415-8F46-9283-44817EE8F8F0}" dt="2022-04-30T11:02:33.116" v="5582" actId="164"/>
          <ac:cxnSpMkLst>
            <pc:docMk/>
            <pc:sldMk cId="2590383571" sldId="456"/>
            <ac:cxnSpMk id="44" creationId="{125940E1-4C2B-A21E-F8E4-15D090FE1F83}"/>
          </ac:cxnSpMkLst>
        </pc:cxnChg>
        <pc:cxnChg chg="add mod">
          <ac:chgData name="Kulinich Bohdan" userId="48e65c9f34e137d0" providerId="LiveId" clId="{57B2F260-C415-8F46-9283-44817EE8F8F0}" dt="2022-04-30T11:02:33.116" v="5582" actId="164"/>
          <ac:cxnSpMkLst>
            <pc:docMk/>
            <pc:sldMk cId="2590383571" sldId="456"/>
            <ac:cxnSpMk id="45" creationId="{1B59FACC-57C4-DD65-45B9-B199560A86B5}"/>
          </ac:cxnSpMkLst>
        </pc:cxnChg>
        <pc:cxnChg chg="add mod">
          <ac:chgData name="Kulinich Bohdan" userId="48e65c9f34e137d0" providerId="LiveId" clId="{57B2F260-C415-8F46-9283-44817EE8F8F0}" dt="2022-04-30T11:02:27.285" v="5581" actId="164"/>
          <ac:cxnSpMkLst>
            <pc:docMk/>
            <pc:sldMk cId="2590383571" sldId="456"/>
            <ac:cxnSpMk id="46" creationId="{BF0E9CE2-4862-D446-2537-CDA6D21C1483}"/>
          </ac:cxnSpMkLst>
        </pc:cxnChg>
        <pc:cxnChg chg="add del mod">
          <ac:chgData name="Kulinich Bohdan" userId="48e65c9f34e137d0" providerId="LiveId" clId="{57B2F260-C415-8F46-9283-44817EE8F8F0}" dt="2022-04-30T12:10:01.893" v="6345"/>
          <ac:cxnSpMkLst>
            <pc:docMk/>
            <pc:sldMk cId="2590383571" sldId="456"/>
            <ac:cxnSpMk id="66" creationId="{EE3C4134-C5C6-7770-5381-159FCE072ABE}"/>
          </ac:cxnSpMkLst>
        </pc:cxnChg>
        <pc:cxnChg chg="add mod modVis">
          <ac:chgData name="Kulinich Bohdan" userId="48e65c9f34e137d0" providerId="LiveId" clId="{57B2F260-C415-8F46-9283-44817EE8F8F0}" dt="2022-04-30T16:44:36.744" v="7053" actId="14429"/>
          <ac:cxnSpMkLst>
            <pc:docMk/>
            <pc:sldMk cId="2590383571" sldId="456"/>
            <ac:cxnSpMk id="67" creationId="{0072A72F-435D-3122-7B63-EB17635AB69A}"/>
          </ac:cxnSpMkLst>
        </pc:cxnChg>
        <pc:cxnChg chg="add mod modVis">
          <ac:chgData name="Kulinich Bohdan" userId="48e65c9f34e137d0" providerId="LiveId" clId="{57B2F260-C415-8F46-9283-44817EE8F8F0}" dt="2022-04-30T16:44:36.178" v="7052" actId="14429"/>
          <ac:cxnSpMkLst>
            <pc:docMk/>
            <pc:sldMk cId="2590383571" sldId="456"/>
            <ac:cxnSpMk id="69" creationId="{AA34CF4C-BA31-B4B1-1901-121709DAF320}"/>
          </ac:cxnSpMkLst>
        </pc:cxnChg>
        <pc:cxnChg chg="add mod modVis">
          <ac:chgData name="Kulinich Bohdan" userId="48e65c9f34e137d0" providerId="LiveId" clId="{57B2F260-C415-8F46-9283-44817EE8F8F0}" dt="2022-04-30T16:44:34.495" v="7050" actId="14429"/>
          <ac:cxnSpMkLst>
            <pc:docMk/>
            <pc:sldMk cId="2590383571" sldId="456"/>
            <ac:cxnSpMk id="72" creationId="{0EAA382F-839B-4745-5450-A1587F3ED68D}"/>
          </ac:cxnSpMkLst>
        </pc:cxnChg>
        <pc:cxnChg chg="add mod">
          <ac:chgData name="Kulinich Bohdan" userId="48e65c9f34e137d0" providerId="LiveId" clId="{57B2F260-C415-8F46-9283-44817EE8F8F0}" dt="2022-04-30T16:34:21.140" v="6946" actId="164"/>
          <ac:cxnSpMkLst>
            <pc:docMk/>
            <pc:sldMk cId="2590383571" sldId="456"/>
            <ac:cxnSpMk id="86" creationId="{1BFED02E-136A-834F-0336-C3B5AAC532EB}"/>
          </ac:cxnSpMkLst>
        </pc:cxnChg>
        <pc:cxnChg chg="add mod">
          <ac:chgData name="Kulinich Bohdan" userId="48e65c9f34e137d0" providerId="LiveId" clId="{57B2F260-C415-8F46-9283-44817EE8F8F0}" dt="2022-04-30T16:34:21.140" v="6946" actId="164"/>
          <ac:cxnSpMkLst>
            <pc:docMk/>
            <pc:sldMk cId="2590383571" sldId="456"/>
            <ac:cxnSpMk id="87" creationId="{7B890427-FBEB-8EFD-9C45-FD86DA82DA42}"/>
          </ac:cxnSpMkLst>
        </pc:cxnChg>
        <pc:cxnChg chg="add mod">
          <ac:chgData name="Kulinich Bohdan" userId="48e65c9f34e137d0" providerId="LiveId" clId="{57B2F260-C415-8F46-9283-44817EE8F8F0}" dt="2022-04-30T16:34:21.140" v="6946" actId="164"/>
          <ac:cxnSpMkLst>
            <pc:docMk/>
            <pc:sldMk cId="2590383571" sldId="456"/>
            <ac:cxnSpMk id="88" creationId="{BE3E9348-8F12-8758-A6F6-C7DAA19E2633}"/>
          </ac:cxnSpMkLst>
        </pc:cxnChg>
        <pc:cxnChg chg="add mod">
          <ac:chgData name="Kulinich Bohdan" userId="48e65c9f34e137d0" providerId="LiveId" clId="{57B2F260-C415-8F46-9283-44817EE8F8F0}" dt="2022-04-30T16:34:21.140" v="6946" actId="164"/>
          <ac:cxnSpMkLst>
            <pc:docMk/>
            <pc:sldMk cId="2590383571" sldId="456"/>
            <ac:cxnSpMk id="90" creationId="{70D7CC89-C6B0-B933-01B1-8A2A8BDEB34C}"/>
          </ac:cxnSpMkLst>
        </pc:cxnChg>
        <pc:cxnChg chg="add mod">
          <ac:chgData name="Kulinich Bohdan" userId="48e65c9f34e137d0" providerId="LiveId" clId="{57B2F260-C415-8F46-9283-44817EE8F8F0}" dt="2022-04-30T16:34:26.218" v="6947" actId="164"/>
          <ac:cxnSpMkLst>
            <pc:docMk/>
            <pc:sldMk cId="2590383571" sldId="456"/>
            <ac:cxnSpMk id="92" creationId="{8BA119F6-A39D-2384-BA99-7DA492691C40}"/>
          </ac:cxnSpMkLst>
        </pc:cxnChg>
        <pc:cxnChg chg="add mod">
          <ac:chgData name="Kulinich Bohdan" userId="48e65c9f34e137d0" providerId="LiveId" clId="{57B2F260-C415-8F46-9283-44817EE8F8F0}" dt="2022-04-30T16:34:26.218" v="6947" actId="164"/>
          <ac:cxnSpMkLst>
            <pc:docMk/>
            <pc:sldMk cId="2590383571" sldId="456"/>
            <ac:cxnSpMk id="94" creationId="{4B19AD20-BA09-EC4E-6697-539328D26A11}"/>
          </ac:cxnSpMkLst>
        </pc:cxnChg>
        <pc:cxnChg chg="add mod">
          <ac:chgData name="Kulinich Bohdan" userId="48e65c9f34e137d0" providerId="LiveId" clId="{57B2F260-C415-8F46-9283-44817EE8F8F0}" dt="2022-04-30T16:42:14.578" v="7023" actId="164"/>
          <ac:cxnSpMkLst>
            <pc:docMk/>
            <pc:sldMk cId="2590383571" sldId="456"/>
            <ac:cxnSpMk id="99" creationId="{671F0B3E-935E-049D-B305-1030DB7B7BFE}"/>
          </ac:cxnSpMkLst>
        </pc:cxnChg>
        <pc:cxnChg chg="add mod">
          <ac:chgData name="Kulinich Bohdan" userId="48e65c9f34e137d0" providerId="LiveId" clId="{57B2F260-C415-8F46-9283-44817EE8F8F0}" dt="2022-04-30T16:42:14.578" v="7023" actId="164"/>
          <ac:cxnSpMkLst>
            <pc:docMk/>
            <pc:sldMk cId="2590383571" sldId="456"/>
            <ac:cxnSpMk id="100" creationId="{CCDC2479-F4CE-4972-45C5-B3A293365877}"/>
          </ac:cxnSpMkLst>
        </pc:cxnChg>
        <pc:cxnChg chg="add mod">
          <ac:chgData name="Kulinich Bohdan" userId="48e65c9f34e137d0" providerId="LiveId" clId="{57B2F260-C415-8F46-9283-44817EE8F8F0}" dt="2022-04-30T16:42:32.047" v="7027" actId="14100"/>
          <ac:cxnSpMkLst>
            <pc:docMk/>
            <pc:sldMk cId="2590383571" sldId="456"/>
            <ac:cxnSpMk id="101" creationId="{BC5A02A5-25E5-61E1-4C86-D72EFAC34D1F}"/>
          </ac:cxnSpMkLst>
        </pc:cxnChg>
        <pc:cxnChg chg="add mod">
          <ac:chgData name="Kulinich Bohdan" userId="48e65c9f34e137d0" providerId="LiveId" clId="{57B2F260-C415-8F46-9283-44817EE8F8F0}" dt="2022-04-30T16:42:14.578" v="7023" actId="164"/>
          <ac:cxnSpMkLst>
            <pc:docMk/>
            <pc:sldMk cId="2590383571" sldId="456"/>
            <ac:cxnSpMk id="104" creationId="{EA9EC086-695D-3FB2-0D0D-BDE9C41EE0C6}"/>
          </ac:cxnSpMkLst>
        </pc:cxnChg>
        <pc:cxnChg chg="mod">
          <ac:chgData name="Kulinich Bohdan" userId="48e65c9f34e137d0" providerId="LiveId" clId="{57B2F260-C415-8F46-9283-44817EE8F8F0}" dt="2022-04-30T16:42:39.331" v="7028"/>
          <ac:cxnSpMkLst>
            <pc:docMk/>
            <pc:sldMk cId="2590383571" sldId="456"/>
            <ac:cxnSpMk id="109" creationId="{0DC3D6C0-177B-DA34-83EF-9B7EE7985464}"/>
          </ac:cxnSpMkLst>
        </pc:cxnChg>
        <pc:cxnChg chg="mod">
          <ac:chgData name="Kulinich Bohdan" userId="48e65c9f34e137d0" providerId="LiveId" clId="{57B2F260-C415-8F46-9283-44817EE8F8F0}" dt="2022-04-30T16:42:51.212" v="7032" actId="1037"/>
          <ac:cxnSpMkLst>
            <pc:docMk/>
            <pc:sldMk cId="2590383571" sldId="456"/>
            <ac:cxnSpMk id="110" creationId="{E46DE5A6-9AC6-ED55-8C16-C7D18D2B28F4}"/>
          </ac:cxnSpMkLst>
        </pc:cxnChg>
      </pc:sldChg>
      <pc:sldChg chg="addSp delSp modSp new del mod modAnim">
        <pc:chgData name="Kulinich Bohdan" userId="48e65c9f34e137d0" providerId="LiveId" clId="{57B2F260-C415-8F46-9283-44817EE8F8F0}" dt="2022-05-06T19:26:32.185" v="11650" actId="2696"/>
        <pc:sldMkLst>
          <pc:docMk/>
          <pc:sldMk cId="1468364447" sldId="457"/>
        </pc:sldMkLst>
        <pc:grpChg chg="add del mod">
          <ac:chgData name="Kulinich Bohdan" userId="48e65c9f34e137d0" providerId="LiveId" clId="{57B2F260-C415-8F46-9283-44817EE8F8F0}" dt="2022-04-30T16:25:29.521" v="6888" actId="165"/>
          <ac:grpSpMkLst>
            <pc:docMk/>
            <pc:sldMk cId="1468364447" sldId="457"/>
            <ac:grpSpMk id="2" creationId="{B638D087-7E0C-384B-FDFA-EDC7F75990F7}"/>
          </ac:grpSpMkLst>
        </pc:grpChg>
        <pc:cxnChg chg="add del mod">
          <ac:chgData name="Kulinich Bohdan" userId="48e65c9f34e137d0" providerId="LiveId" clId="{57B2F260-C415-8F46-9283-44817EE8F8F0}" dt="2022-04-29T18:19:31.897" v="3730" actId="478"/>
          <ac:cxnSpMkLst>
            <pc:docMk/>
            <pc:sldMk cId="1468364447" sldId="457"/>
            <ac:cxnSpMk id="2" creationId="{CED5FCF8-4D66-909C-CAD2-D8EB54732FFB}"/>
          </ac:cxnSpMkLst>
        </pc:cxnChg>
        <pc:cxnChg chg="del mod topLvl">
          <ac:chgData name="Kulinich Bohdan" userId="48e65c9f34e137d0" providerId="LiveId" clId="{57B2F260-C415-8F46-9283-44817EE8F8F0}" dt="2022-04-30T16:46:00.808" v="7063" actId="478"/>
          <ac:cxnSpMkLst>
            <pc:docMk/>
            <pc:sldMk cId="1468364447" sldId="457"/>
            <ac:cxnSpMk id="3" creationId="{7CCF181D-8A26-8CAD-6F6B-60C87FE59BD2}"/>
          </ac:cxnSpMkLst>
        </pc:cxnChg>
        <pc:cxnChg chg="add del mod">
          <ac:chgData name="Kulinich Bohdan" userId="48e65c9f34e137d0" providerId="LiveId" clId="{57B2F260-C415-8F46-9283-44817EE8F8F0}" dt="2022-04-29T18:19:31.897" v="3730" actId="478"/>
          <ac:cxnSpMkLst>
            <pc:docMk/>
            <pc:sldMk cId="1468364447" sldId="457"/>
            <ac:cxnSpMk id="3" creationId="{97916205-0354-5479-DD99-05FE020A91AE}"/>
          </ac:cxnSpMkLst>
        </pc:cxnChg>
        <pc:cxnChg chg="del mod topLvl">
          <ac:chgData name="Kulinich Bohdan" userId="48e65c9f34e137d0" providerId="LiveId" clId="{57B2F260-C415-8F46-9283-44817EE8F8F0}" dt="2022-04-30T16:46:00.808" v="7063" actId="478"/>
          <ac:cxnSpMkLst>
            <pc:docMk/>
            <pc:sldMk cId="1468364447" sldId="457"/>
            <ac:cxnSpMk id="4" creationId="{54FA12A2-D437-D95F-C701-40BEE30ADB96}"/>
          </ac:cxnSpMkLst>
        </pc:cxnChg>
        <pc:cxnChg chg="del mod topLvl">
          <ac:chgData name="Kulinich Bohdan" userId="48e65c9f34e137d0" providerId="LiveId" clId="{57B2F260-C415-8F46-9283-44817EE8F8F0}" dt="2022-04-30T16:46:00.808" v="7063" actId="478"/>
          <ac:cxnSpMkLst>
            <pc:docMk/>
            <pc:sldMk cId="1468364447" sldId="457"/>
            <ac:cxnSpMk id="5" creationId="{502D0201-3B81-EB0B-1C94-2205965DA0FC}"/>
          </ac:cxnSpMkLst>
        </pc:cxnChg>
        <pc:cxnChg chg="del mod topLvl">
          <ac:chgData name="Kulinich Bohdan" userId="48e65c9f34e137d0" providerId="LiveId" clId="{57B2F260-C415-8F46-9283-44817EE8F8F0}" dt="2022-04-30T16:46:00.808" v="7063" actId="478"/>
          <ac:cxnSpMkLst>
            <pc:docMk/>
            <pc:sldMk cId="1468364447" sldId="457"/>
            <ac:cxnSpMk id="6" creationId="{6B4ABB9E-8A58-6BF2-44F8-E892A59CCEF1}"/>
          </ac:cxnSpMkLst>
        </pc:cxnChg>
        <pc:cxnChg chg="del mod topLvl">
          <ac:chgData name="Kulinich Bohdan" userId="48e65c9f34e137d0" providerId="LiveId" clId="{57B2F260-C415-8F46-9283-44817EE8F8F0}" dt="2022-04-30T16:46:00.808" v="7063" actId="478"/>
          <ac:cxnSpMkLst>
            <pc:docMk/>
            <pc:sldMk cId="1468364447" sldId="457"/>
            <ac:cxnSpMk id="7" creationId="{11914830-3EE3-5451-DEDC-3F7568085106}"/>
          </ac:cxnSpMkLst>
        </pc:cxnChg>
        <pc:cxnChg chg="del mod topLvl">
          <ac:chgData name="Kulinich Bohdan" userId="48e65c9f34e137d0" providerId="LiveId" clId="{57B2F260-C415-8F46-9283-44817EE8F8F0}" dt="2022-04-30T16:46:00.808" v="7063" actId="478"/>
          <ac:cxnSpMkLst>
            <pc:docMk/>
            <pc:sldMk cId="1468364447" sldId="457"/>
            <ac:cxnSpMk id="8" creationId="{171642C1-3E31-4BA3-4987-5F7543D8A156}"/>
          </ac:cxnSpMkLst>
        </pc:cxnChg>
      </pc:sldChg>
      <pc:sldChg chg="addSp delSp modSp add del mod modTransition delAnim modAnim">
        <pc:chgData name="Kulinich Bohdan" userId="48e65c9f34e137d0" providerId="LiveId" clId="{57B2F260-C415-8F46-9283-44817EE8F8F0}" dt="2022-05-07T05:38:12.280" v="11664" actId="14100"/>
        <pc:sldMkLst>
          <pc:docMk/>
          <pc:sldMk cId="1461292721" sldId="458"/>
        </pc:sldMkLst>
        <pc:spChg chg="add mod">
          <ac:chgData name="Kulinich Bohdan" userId="48e65c9f34e137d0" providerId="LiveId" clId="{57B2F260-C415-8F46-9283-44817EE8F8F0}" dt="2022-04-30T07:22:59.522" v="4708" actId="164"/>
          <ac:spMkLst>
            <pc:docMk/>
            <pc:sldMk cId="1461292721" sldId="458"/>
            <ac:spMk id="2" creationId="{4D8E9D4F-1210-2151-8D57-CCF3382C9C6C}"/>
          </ac:spMkLst>
        </pc:spChg>
        <pc:spChg chg="add mod">
          <ac:chgData name="Kulinich Bohdan" userId="48e65c9f34e137d0" providerId="LiveId" clId="{57B2F260-C415-8F46-9283-44817EE8F8F0}" dt="2022-04-30T07:22:59.522" v="4708" actId="164"/>
          <ac:spMkLst>
            <pc:docMk/>
            <pc:sldMk cId="1461292721" sldId="458"/>
            <ac:spMk id="3" creationId="{9693C8A2-A6B7-2EE1-B707-9CB4130AB3BC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7" creationId="{8C88B89E-76A2-4BAA-63C9-EC609EBA86EA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9" creationId="{0996F7F8-15C1-098E-418A-03A4C8C3942A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10" creationId="{0828FBD8-0CCA-6400-07D7-1C4A02CB4C63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11" creationId="{40B66290-49F7-F738-B5BC-18CF44A487D3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14" creationId="{745F5378-0555-40EB-DCF6-FF7B0C33E0F1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19" creationId="{D2A5DCFD-5E4C-ADE4-6CD9-5C2BF93D60AD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20" creationId="{34375A45-D510-E031-C8B6-14C9318C492E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21" creationId="{2CA6A7A4-32EF-A7C9-FDFB-9C97A47A36A9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22" creationId="{9216A366-033D-F54E-9BA2-EB68CC1463FE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23" creationId="{2CE8682F-A50D-7569-D800-78B233141449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24" creationId="{4FE74E17-C596-A864-9671-7D2367F97A44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25" creationId="{3490E4BA-2DD6-35CA-8CD8-0868851160EB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26" creationId="{236E03CD-F620-4DB7-79C9-77AE7D42A0BA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27" creationId="{4BB1C306-BA23-E998-371B-1363A997530F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28" creationId="{BDFBA466-592E-C956-5C4D-2063577777C0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31" creationId="{8EFA199A-02AB-65C1-3781-DBC1F9245D7C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32" creationId="{D3F404F9-4A4C-56DE-3F49-04748E0BB025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33" creationId="{EE0BB931-F04C-5ACB-CD70-7C39F6C6B76F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35" creationId="{B5ED3241-C2D3-08DF-888A-FB59C133E8F6}"/>
          </ac:spMkLst>
        </pc:spChg>
        <pc:spChg chg="mod">
          <ac:chgData name="Kulinich Bohdan" userId="48e65c9f34e137d0" providerId="LiveId" clId="{57B2F260-C415-8F46-9283-44817EE8F8F0}" dt="2022-04-29T19:38:22.416" v="4376" actId="20577"/>
          <ac:spMkLst>
            <pc:docMk/>
            <pc:sldMk cId="1461292721" sldId="458"/>
            <ac:spMk id="37" creationId="{6F73CD8F-10B5-3D21-1303-2BA8148A432E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41" creationId="{42FC3C33-2F31-DD85-520E-77BB4C21A404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42" creationId="{BF1F2C00-DBF2-48F2-176E-AC492078635E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44" creationId="{42F569B9-CBA3-23EC-C04B-136F6FAC7216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45" creationId="{EC7E8D9F-CED4-4DEF-8F73-BFF2D37519BD}"/>
          </ac:spMkLst>
        </pc:spChg>
        <pc:spChg chg="add mod">
          <ac:chgData name="Kulinich Bohdan" userId="48e65c9f34e137d0" providerId="LiveId" clId="{57B2F260-C415-8F46-9283-44817EE8F8F0}" dt="2022-04-30T09:54:51.094" v="5084" actId="164"/>
          <ac:spMkLst>
            <pc:docMk/>
            <pc:sldMk cId="1461292721" sldId="458"/>
            <ac:spMk id="50" creationId="{4C316A3D-F4D8-F3AF-29B5-2855E1F0793C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51" creationId="{F00D9CF6-78ED-D9A0-6BD6-0FAF4754E93A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52" creationId="{D70605AC-0D27-3962-0018-080059D51F2C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53" creationId="{AB8B490E-0A36-6B49-4CFE-2CF472F259CD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54" creationId="{CD2630F8-7DDF-230B-F9E8-69915FD71ADA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55" creationId="{772E8536-15FB-B1EF-2D53-00FD8338141F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57" creationId="{F8AA54CA-D1DC-2B48-E04B-7A6E279E1F81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58" creationId="{8C4ADAC2-B052-56DE-E499-BD24DCCD7DCC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74" creationId="{AB265919-0C39-3144-2B94-55D73809FF79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75" creationId="{F70D3976-0435-BEB0-C37F-929E4EEC4FB8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76" creationId="{D2472F0A-90FB-80E7-696C-3C4328C1EB94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77" creationId="{F163F488-8972-0757-CB93-55DDC9ADBDC9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78" creationId="{219AB178-BAC2-DB82-4B86-02ED6AFDA60E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79" creationId="{2CDDA7AC-9C79-0751-C6C4-9AE1D8926BCF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80" creationId="{C26F0DB6-68B9-D60D-AF59-2BEB9130328A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81" creationId="{EEA79A33-FF5B-A8DB-E434-0AA33654CBE7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82" creationId="{FA965439-2774-F004-017B-96E40B20B141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83" creationId="{D36F5BAA-D05D-0055-2488-7ABB1C42B4E2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84" creationId="{DCBE7579-F744-ACA0-1478-70F203C567FC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85" creationId="{BC7226D3-3108-7D2D-CF5A-62CD7F6CC7B4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86" creationId="{CFB56E36-5F55-3B3A-869C-572DEF93C58F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87" creationId="{749DCC0E-4D6F-9B16-CDB7-4446830394A1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88" creationId="{BF8F2FCE-DCF6-7B78-8850-1E4488769F37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89" creationId="{28D3730E-617F-E5EE-B4FC-AFB77173A2A9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90" creationId="{165F0670-C9F7-6584-A458-C13C776C3C14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91" creationId="{1FACB6E3-0390-8B99-613D-0A397EEA6F29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92" creationId="{15B9B031-64AC-B9CB-4E05-221621E36F67}"/>
          </ac:spMkLst>
        </pc:spChg>
        <pc:spChg chg="add mod">
          <ac:chgData name="Kulinich Bohdan" userId="48e65c9f34e137d0" providerId="LiveId" clId="{57B2F260-C415-8F46-9283-44817EE8F8F0}" dt="2022-04-30T07:22:59.522" v="4708" actId="164"/>
          <ac:spMkLst>
            <pc:docMk/>
            <pc:sldMk cId="1461292721" sldId="458"/>
            <ac:spMk id="95" creationId="{662FBDFA-2D7E-EE2D-D96D-96E5F540A3AE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97" creationId="{54A98E86-733B-65A0-36D3-C00F7381C1AF}"/>
          </ac:spMkLst>
        </pc:spChg>
        <pc:spChg chg="del">
          <ac:chgData name="Kulinich Bohdan" userId="48e65c9f34e137d0" providerId="LiveId" clId="{57B2F260-C415-8F46-9283-44817EE8F8F0}" dt="2022-04-29T19:37:47.303" v="4332" actId="478"/>
          <ac:spMkLst>
            <pc:docMk/>
            <pc:sldMk cId="1461292721" sldId="458"/>
            <ac:spMk id="98" creationId="{C0C73EE9-E929-4D16-5C8F-F751503FFC32}"/>
          </ac:spMkLst>
        </pc:spChg>
        <pc:spChg chg="add mod">
          <ac:chgData name="Kulinich Bohdan" userId="48e65c9f34e137d0" providerId="LiveId" clId="{57B2F260-C415-8F46-9283-44817EE8F8F0}" dt="2022-04-30T07:22:59.522" v="4708" actId="164"/>
          <ac:spMkLst>
            <pc:docMk/>
            <pc:sldMk cId="1461292721" sldId="458"/>
            <ac:spMk id="99" creationId="{1D561048-F7DE-6D4B-93CF-DC9550430531}"/>
          </ac:spMkLst>
        </pc:spChg>
        <pc:spChg chg="add mod">
          <ac:chgData name="Kulinich Bohdan" userId="48e65c9f34e137d0" providerId="LiveId" clId="{57B2F260-C415-8F46-9283-44817EE8F8F0}" dt="2022-04-30T07:22:59.522" v="4708" actId="164"/>
          <ac:spMkLst>
            <pc:docMk/>
            <pc:sldMk cId="1461292721" sldId="458"/>
            <ac:spMk id="100" creationId="{1F789509-0034-BF17-9EA3-D5EF96144295}"/>
          </ac:spMkLst>
        </pc:spChg>
        <pc:spChg chg="add mod">
          <ac:chgData name="Kulinich Bohdan" userId="48e65c9f34e137d0" providerId="LiveId" clId="{57B2F260-C415-8F46-9283-44817EE8F8F0}" dt="2022-04-30T07:22:59.522" v="4708" actId="164"/>
          <ac:spMkLst>
            <pc:docMk/>
            <pc:sldMk cId="1461292721" sldId="458"/>
            <ac:spMk id="101" creationId="{DD8951D9-6D87-6511-19EE-BAA57D7815A8}"/>
          </ac:spMkLst>
        </pc:spChg>
        <pc:spChg chg="add mod">
          <ac:chgData name="Kulinich Bohdan" userId="48e65c9f34e137d0" providerId="LiveId" clId="{57B2F260-C415-8F46-9283-44817EE8F8F0}" dt="2022-04-30T07:22:59.522" v="4708" actId="164"/>
          <ac:spMkLst>
            <pc:docMk/>
            <pc:sldMk cId="1461292721" sldId="458"/>
            <ac:spMk id="102" creationId="{BC9B1001-91E0-C5CC-851C-FEF1557D7293}"/>
          </ac:spMkLst>
        </pc:spChg>
        <pc:spChg chg="add mod">
          <ac:chgData name="Kulinich Bohdan" userId="48e65c9f34e137d0" providerId="LiveId" clId="{57B2F260-C415-8F46-9283-44817EE8F8F0}" dt="2022-04-30T07:27:13.900" v="4756"/>
          <ac:spMkLst>
            <pc:docMk/>
            <pc:sldMk cId="1461292721" sldId="458"/>
            <ac:spMk id="103" creationId="{E4B91924-4D4A-BC3E-CE7A-0E48A2446F24}"/>
          </ac:spMkLst>
        </pc:spChg>
        <pc:spChg chg="add mod topLvl">
          <ac:chgData name="Kulinich Bohdan" userId="48e65c9f34e137d0" providerId="LiveId" clId="{57B2F260-C415-8F46-9283-44817EE8F8F0}" dt="2022-04-30T09:54:11.870" v="5073" actId="164"/>
          <ac:spMkLst>
            <pc:docMk/>
            <pc:sldMk cId="1461292721" sldId="458"/>
            <ac:spMk id="105" creationId="{7185056D-9A31-D75B-95D6-BDD2582E77CB}"/>
          </ac:spMkLst>
        </pc:spChg>
        <pc:spChg chg="add mod topLvl">
          <ac:chgData name="Kulinich Bohdan" userId="48e65c9f34e137d0" providerId="LiveId" clId="{57B2F260-C415-8F46-9283-44817EE8F8F0}" dt="2022-04-30T09:54:11.870" v="5073" actId="164"/>
          <ac:spMkLst>
            <pc:docMk/>
            <pc:sldMk cId="1461292721" sldId="458"/>
            <ac:spMk id="106" creationId="{923E1E51-0836-8BE8-E1E9-0B91A9393317}"/>
          </ac:spMkLst>
        </pc:spChg>
        <pc:spChg chg="add mod topLvl">
          <ac:chgData name="Kulinich Bohdan" userId="48e65c9f34e137d0" providerId="LiveId" clId="{57B2F260-C415-8F46-9283-44817EE8F8F0}" dt="2022-04-30T09:54:11.870" v="5073" actId="164"/>
          <ac:spMkLst>
            <pc:docMk/>
            <pc:sldMk cId="1461292721" sldId="458"/>
            <ac:spMk id="107" creationId="{80556CF7-8541-9D83-C30F-E3E926A28B84}"/>
          </ac:spMkLst>
        </pc:spChg>
        <pc:spChg chg="add del mod topLvl">
          <ac:chgData name="Kulinich Bohdan" userId="48e65c9f34e137d0" providerId="LiveId" clId="{57B2F260-C415-8F46-9283-44817EE8F8F0}" dt="2022-04-30T08:23:05.137" v="4960" actId="478"/>
          <ac:spMkLst>
            <pc:docMk/>
            <pc:sldMk cId="1461292721" sldId="458"/>
            <ac:spMk id="108" creationId="{029CE5F3-E823-F11F-EF08-2D385F2CDDC6}"/>
          </ac:spMkLst>
        </pc:spChg>
        <pc:spChg chg="add del mod topLvl">
          <ac:chgData name="Kulinich Bohdan" userId="48e65c9f34e137d0" providerId="LiveId" clId="{57B2F260-C415-8F46-9283-44817EE8F8F0}" dt="2022-04-30T08:23:03.456" v="4959" actId="478"/>
          <ac:spMkLst>
            <pc:docMk/>
            <pc:sldMk cId="1461292721" sldId="458"/>
            <ac:spMk id="109" creationId="{36153506-5914-79DF-AFDA-3FD35F7FE5AD}"/>
          </ac:spMkLst>
        </pc:spChg>
        <pc:spChg chg="add del mod topLvl">
          <ac:chgData name="Kulinich Bohdan" userId="48e65c9f34e137d0" providerId="LiveId" clId="{57B2F260-C415-8F46-9283-44817EE8F8F0}" dt="2022-04-30T08:23:05.137" v="4960" actId="478"/>
          <ac:spMkLst>
            <pc:docMk/>
            <pc:sldMk cId="1461292721" sldId="458"/>
            <ac:spMk id="110" creationId="{CDB223CC-6F11-8E5B-5913-A4F1DA5FB5B7}"/>
          </ac:spMkLst>
        </pc:spChg>
        <pc:spChg chg="add del mod topLvl">
          <ac:chgData name="Kulinich Bohdan" userId="48e65c9f34e137d0" providerId="LiveId" clId="{57B2F260-C415-8F46-9283-44817EE8F8F0}" dt="2022-04-30T08:23:07.150" v="4961" actId="478"/>
          <ac:spMkLst>
            <pc:docMk/>
            <pc:sldMk cId="1461292721" sldId="458"/>
            <ac:spMk id="111" creationId="{65788A8D-0FB2-5084-1ABF-25886F59A99C}"/>
          </ac:spMkLst>
        </pc:spChg>
        <pc:spChg chg="add mod topLvl">
          <ac:chgData name="Kulinich Bohdan" userId="48e65c9f34e137d0" providerId="LiveId" clId="{57B2F260-C415-8F46-9283-44817EE8F8F0}" dt="2022-04-30T09:54:11.870" v="5073" actId="164"/>
          <ac:spMkLst>
            <pc:docMk/>
            <pc:sldMk cId="1461292721" sldId="458"/>
            <ac:spMk id="112" creationId="{8DC7E288-3CF8-5C47-3F03-0AF203339EC8}"/>
          </ac:spMkLst>
        </pc:spChg>
        <pc:spChg chg="add mod">
          <ac:chgData name="Kulinich Bohdan" userId="48e65c9f34e137d0" providerId="LiveId" clId="{57B2F260-C415-8F46-9283-44817EE8F8F0}" dt="2022-04-30T07:27:50.581" v="4767" actId="164"/>
          <ac:spMkLst>
            <pc:docMk/>
            <pc:sldMk cId="1461292721" sldId="458"/>
            <ac:spMk id="114" creationId="{C5CC5D28-69DD-B110-6FA5-0D9B26986F2C}"/>
          </ac:spMkLst>
        </pc:spChg>
        <pc:spChg chg="add mod">
          <ac:chgData name="Kulinich Bohdan" userId="48e65c9f34e137d0" providerId="LiveId" clId="{57B2F260-C415-8F46-9283-44817EE8F8F0}" dt="2022-04-30T07:27:50.581" v="4767" actId="164"/>
          <ac:spMkLst>
            <pc:docMk/>
            <pc:sldMk cId="1461292721" sldId="458"/>
            <ac:spMk id="115" creationId="{776EC2AB-DE0D-02B4-7211-A2309A4716F5}"/>
          </ac:spMkLst>
        </pc:spChg>
        <pc:spChg chg="add mod">
          <ac:chgData name="Kulinich Bohdan" userId="48e65c9f34e137d0" providerId="LiveId" clId="{57B2F260-C415-8F46-9283-44817EE8F8F0}" dt="2022-04-30T07:27:50.581" v="4767" actId="164"/>
          <ac:spMkLst>
            <pc:docMk/>
            <pc:sldMk cId="1461292721" sldId="458"/>
            <ac:spMk id="116" creationId="{BB98B501-5A67-575D-BE3D-4688F4A778DA}"/>
          </ac:spMkLst>
        </pc:spChg>
        <pc:spChg chg="add mod">
          <ac:chgData name="Kulinich Bohdan" userId="48e65c9f34e137d0" providerId="LiveId" clId="{57B2F260-C415-8F46-9283-44817EE8F8F0}" dt="2022-04-30T07:27:50.581" v="4767" actId="164"/>
          <ac:spMkLst>
            <pc:docMk/>
            <pc:sldMk cId="1461292721" sldId="458"/>
            <ac:spMk id="117" creationId="{254B7E0D-481B-A01D-6519-03FA75D76B21}"/>
          </ac:spMkLst>
        </pc:spChg>
        <pc:spChg chg="add mod">
          <ac:chgData name="Kulinich Bohdan" userId="48e65c9f34e137d0" providerId="LiveId" clId="{57B2F260-C415-8F46-9283-44817EE8F8F0}" dt="2022-04-30T07:27:50.581" v="4767" actId="164"/>
          <ac:spMkLst>
            <pc:docMk/>
            <pc:sldMk cId="1461292721" sldId="458"/>
            <ac:spMk id="118" creationId="{B21EE6B7-DE28-7ED2-6333-2FA2A1556782}"/>
          </ac:spMkLst>
        </pc:spChg>
        <pc:spChg chg="add mod">
          <ac:chgData name="Kulinich Bohdan" userId="48e65c9f34e137d0" providerId="LiveId" clId="{57B2F260-C415-8F46-9283-44817EE8F8F0}" dt="2022-04-30T07:27:50.581" v="4767" actId="164"/>
          <ac:spMkLst>
            <pc:docMk/>
            <pc:sldMk cId="1461292721" sldId="458"/>
            <ac:spMk id="119" creationId="{68CDEA80-0142-D43B-0654-758D5CC90139}"/>
          </ac:spMkLst>
        </pc:spChg>
        <pc:spChg chg="add mod">
          <ac:chgData name="Kulinich Bohdan" userId="48e65c9f34e137d0" providerId="LiveId" clId="{57B2F260-C415-8F46-9283-44817EE8F8F0}" dt="2022-04-30T07:27:50.581" v="4767" actId="164"/>
          <ac:spMkLst>
            <pc:docMk/>
            <pc:sldMk cId="1461292721" sldId="458"/>
            <ac:spMk id="120" creationId="{17FE9AE0-7F8F-F4C6-CAF1-2EE05D842F2D}"/>
          </ac:spMkLst>
        </pc:spChg>
        <pc:spChg chg="add mod">
          <ac:chgData name="Kulinich Bohdan" userId="48e65c9f34e137d0" providerId="LiveId" clId="{57B2F260-C415-8F46-9283-44817EE8F8F0}" dt="2022-04-30T07:27:50.581" v="4767" actId="164"/>
          <ac:spMkLst>
            <pc:docMk/>
            <pc:sldMk cId="1461292721" sldId="458"/>
            <ac:spMk id="121" creationId="{D21DE13A-4E21-7072-5FA6-18FA600E4AF8}"/>
          </ac:spMkLst>
        </pc:spChg>
        <pc:spChg chg="add mod">
          <ac:chgData name="Kulinich Bohdan" userId="48e65c9f34e137d0" providerId="LiveId" clId="{57B2F260-C415-8F46-9283-44817EE8F8F0}" dt="2022-04-30T07:30:06.500" v="4778" actId="164"/>
          <ac:spMkLst>
            <pc:docMk/>
            <pc:sldMk cId="1461292721" sldId="458"/>
            <ac:spMk id="123" creationId="{8DC56C58-EA0A-9B28-1251-73F07C6C8DF4}"/>
          </ac:spMkLst>
        </pc:spChg>
        <pc:spChg chg="add mod">
          <ac:chgData name="Kulinich Bohdan" userId="48e65c9f34e137d0" providerId="LiveId" clId="{57B2F260-C415-8F46-9283-44817EE8F8F0}" dt="2022-04-30T07:30:06.500" v="4778" actId="164"/>
          <ac:spMkLst>
            <pc:docMk/>
            <pc:sldMk cId="1461292721" sldId="458"/>
            <ac:spMk id="124" creationId="{4CB0786D-D91A-C43F-7C6D-3407E5E68C48}"/>
          </ac:spMkLst>
        </pc:spChg>
        <pc:spChg chg="add mod">
          <ac:chgData name="Kulinich Bohdan" userId="48e65c9f34e137d0" providerId="LiveId" clId="{57B2F260-C415-8F46-9283-44817EE8F8F0}" dt="2022-04-30T07:30:06.500" v="4778" actId="164"/>
          <ac:spMkLst>
            <pc:docMk/>
            <pc:sldMk cId="1461292721" sldId="458"/>
            <ac:spMk id="125" creationId="{57FCC9AA-0C61-4CB5-C0D1-B379CED1DEE4}"/>
          </ac:spMkLst>
        </pc:spChg>
        <pc:spChg chg="add mod">
          <ac:chgData name="Kulinich Bohdan" userId="48e65c9f34e137d0" providerId="LiveId" clId="{57B2F260-C415-8F46-9283-44817EE8F8F0}" dt="2022-04-30T07:30:06.500" v="4778" actId="164"/>
          <ac:spMkLst>
            <pc:docMk/>
            <pc:sldMk cId="1461292721" sldId="458"/>
            <ac:spMk id="126" creationId="{2387B883-40B5-5490-E8B9-601529EBBD94}"/>
          </ac:spMkLst>
        </pc:spChg>
        <pc:spChg chg="add mod">
          <ac:chgData name="Kulinich Bohdan" userId="48e65c9f34e137d0" providerId="LiveId" clId="{57B2F260-C415-8F46-9283-44817EE8F8F0}" dt="2022-04-30T07:30:06.500" v="4778" actId="164"/>
          <ac:spMkLst>
            <pc:docMk/>
            <pc:sldMk cId="1461292721" sldId="458"/>
            <ac:spMk id="127" creationId="{1B815501-F88D-D21A-2F17-DB2EDF098EDF}"/>
          </ac:spMkLst>
        </pc:spChg>
        <pc:spChg chg="add mod">
          <ac:chgData name="Kulinich Bohdan" userId="48e65c9f34e137d0" providerId="LiveId" clId="{57B2F260-C415-8F46-9283-44817EE8F8F0}" dt="2022-04-30T07:30:06.500" v="4778" actId="164"/>
          <ac:spMkLst>
            <pc:docMk/>
            <pc:sldMk cId="1461292721" sldId="458"/>
            <ac:spMk id="128" creationId="{9C91E48A-5ABA-C94C-C310-93E77F462D55}"/>
          </ac:spMkLst>
        </pc:spChg>
        <pc:spChg chg="add mod">
          <ac:chgData name="Kulinich Bohdan" userId="48e65c9f34e137d0" providerId="LiveId" clId="{57B2F260-C415-8F46-9283-44817EE8F8F0}" dt="2022-04-30T07:30:06.500" v="4778" actId="164"/>
          <ac:spMkLst>
            <pc:docMk/>
            <pc:sldMk cId="1461292721" sldId="458"/>
            <ac:spMk id="129" creationId="{FA9CDAA5-E4DF-E58B-51C4-DD2FED482F9A}"/>
          </ac:spMkLst>
        </pc:spChg>
        <pc:spChg chg="add del mod">
          <ac:chgData name="Kulinich Bohdan" userId="48e65c9f34e137d0" providerId="LiveId" clId="{57B2F260-C415-8F46-9283-44817EE8F8F0}" dt="2022-04-30T07:27:11.096" v="4755" actId="478"/>
          <ac:spMkLst>
            <pc:docMk/>
            <pc:sldMk cId="1461292721" sldId="458"/>
            <ac:spMk id="130" creationId="{E718CB42-9B9F-0649-707B-BC774AB68E96}"/>
          </ac:spMkLst>
        </pc:spChg>
        <pc:spChg chg="add mod">
          <ac:chgData name="Kulinich Bohdan" userId="48e65c9f34e137d0" providerId="LiveId" clId="{57B2F260-C415-8F46-9283-44817EE8F8F0}" dt="2022-04-30T07:30:06.500" v="4778" actId="164"/>
          <ac:spMkLst>
            <pc:docMk/>
            <pc:sldMk cId="1461292721" sldId="458"/>
            <ac:spMk id="131" creationId="{995C94D0-4E50-1E44-8497-06864E806652}"/>
          </ac:spMkLst>
        </pc:spChg>
        <pc:spChg chg="add mod topLvl">
          <ac:chgData name="Kulinich Bohdan" userId="48e65c9f34e137d0" providerId="LiveId" clId="{57B2F260-C415-8F46-9283-44817EE8F8F0}" dt="2022-04-30T09:54:20.932" v="5075" actId="164"/>
          <ac:spMkLst>
            <pc:docMk/>
            <pc:sldMk cId="1461292721" sldId="458"/>
            <ac:spMk id="133" creationId="{BE5DCB4F-1166-F0AF-47CD-6601EE6A4414}"/>
          </ac:spMkLst>
        </pc:spChg>
        <pc:spChg chg="add mod topLvl">
          <ac:chgData name="Kulinich Bohdan" userId="48e65c9f34e137d0" providerId="LiveId" clId="{57B2F260-C415-8F46-9283-44817EE8F8F0}" dt="2022-05-07T05:38:12.280" v="11664" actId="14100"/>
          <ac:spMkLst>
            <pc:docMk/>
            <pc:sldMk cId="1461292721" sldId="458"/>
            <ac:spMk id="134" creationId="{DFB872EF-A6B1-476A-B6B1-32098CF58D52}"/>
          </ac:spMkLst>
        </pc:spChg>
        <pc:spChg chg="add mod topLvl">
          <ac:chgData name="Kulinich Bohdan" userId="48e65c9f34e137d0" providerId="LiveId" clId="{57B2F260-C415-8F46-9283-44817EE8F8F0}" dt="2022-04-30T09:54:20.932" v="5075" actId="164"/>
          <ac:spMkLst>
            <pc:docMk/>
            <pc:sldMk cId="1461292721" sldId="458"/>
            <ac:spMk id="135" creationId="{47AB94EF-57E7-3598-C448-5F92203095BE}"/>
          </ac:spMkLst>
        </pc:spChg>
        <pc:spChg chg="add del mod">
          <ac:chgData name="Kulinich Bohdan" userId="48e65c9f34e137d0" providerId="LiveId" clId="{57B2F260-C415-8F46-9283-44817EE8F8F0}" dt="2022-04-30T07:29:26.232" v="4777" actId="478"/>
          <ac:spMkLst>
            <pc:docMk/>
            <pc:sldMk cId="1461292721" sldId="458"/>
            <ac:spMk id="136" creationId="{01EEB9CB-0F35-BE6D-C0A5-E4FABAF754E0}"/>
          </ac:spMkLst>
        </pc:spChg>
        <pc:spChg chg="add mod topLvl">
          <ac:chgData name="Kulinich Bohdan" userId="48e65c9f34e137d0" providerId="LiveId" clId="{57B2F260-C415-8F46-9283-44817EE8F8F0}" dt="2022-04-30T09:54:20.932" v="5075" actId="164"/>
          <ac:spMkLst>
            <pc:docMk/>
            <pc:sldMk cId="1461292721" sldId="458"/>
            <ac:spMk id="137" creationId="{4E1BBCC0-554F-1838-CFEF-F8BD76360827}"/>
          </ac:spMkLst>
        </pc:spChg>
        <pc:spChg chg="add del mod">
          <ac:chgData name="Kulinich Bohdan" userId="48e65c9f34e137d0" providerId="LiveId" clId="{57B2F260-C415-8F46-9283-44817EE8F8F0}" dt="2022-04-30T07:29:23.575" v="4776" actId="478"/>
          <ac:spMkLst>
            <pc:docMk/>
            <pc:sldMk cId="1461292721" sldId="458"/>
            <ac:spMk id="138" creationId="{EAAF8601-7A1A-4FE4-4E9B-0F3C6DE376F0}"/>
          </ac:spMkLst>
        </pc:spChg>
        <pc:spChg chg="add mod topLvl">
          <ac:chgData name="Kulinich Bohdan" userId="48e65c9f34e137d0" providerId="LiveId" clId="{57B2F260-C415-8F46-9283-44817EE8F8F0}" dt="2022-04-30T09:54:20.932" v="5075" actId="164"/>
          <ac:spMkLst>
            <pc:docMk/>
            <pc:sldMk cId="1461292721" sldId="458"/>
            <ac:spMk id="139" creationId="{E623A61A-461A-5627-7F27-39F70497DA0D}"/>
          </ac:spMkLst>
        </pc:spChg>
        <pc:spChg chg="add mod topLvl">
          <ac:chgData name="Kulinich Bohdan" userId="48e65c9f34e137d0" providerId="LiveId" clId="{57B2F260-C415-8F46-9283-44817EE8F8F0}" dt="2022-04-30T09:54:20.932" v="5075" actId="164"/>
          <ac:spMkLst>
            <pc:docMk/>
            <pc:sldMk cId="1461292721" sldId="458"/>
            <ac:spMk id="140" creationId="{5A6E7EFE-2F94-C753-2FF9-F83EF44AF104}"/>
          </ac:spMkLst>
        </pc:spChg>
        <pc:spChg chg="add mod">
          <ac:chgData name="Kulinich Bohdan" userId="48e65c9f34e137d0" providerId="LiveId" clId="{57B2F260-C415-8F46-9283-44817EE8F8F0}" dt="2022-04-30T09:54:56.493" v="5085" actId="164"/>
          <ac:spMkLst>
            <pc:docMk/>
            <pc:sldMk cId="1461292721" sldId="458"/>
            <ac:spMk id="143" creationId="{23AC818D-B29E-CD74-9A62-DDD1B25CD2CF}"/>
          </ac:spMkLst>
        </pc:spChg>
        <pc:spChg chg="add mod">
          <ac:chgData name="Kulinich Bohdan" userId="48e65c9f34e137d0" providerId="LiveId" clId="{57B2F260-C415-8F46-9283-44817EE8F8F0}" dt="2022-04-30T09:54:42.378" v="5081" actId="164"/>
          <ac:spMkLst>
            <pc:docMk/>
            <pc:sldMk cId="1461292721" sldId="458"/>
            <ac:spMk id="144" creationId="{EBDD05F2-A0B9-6C02-9780-FF0CB795E2C7}"/>
          </ac:spMkLst>
        </pc:spChg>
        <pc:spChg chg="add mod">
          <ac:chgData name="Kulinich Bohdan" userId="48e65c9f34e137d0" providerId="LiveId" clId="{57B2F260-C415-8F46-9283-44817EE8F8F0}" dt="2022-04-30T09:54:20.932" v="5075" actId="164"/>
          <ac:spMkLst>
            <pc:docMk/>
            <pc:sldMk cId="1461292721" sldId="458"/>
            <ac:spMk id="145" creationId="{0A3BB538-DBDC-2875-BF0F-D2A8D59C8AA8}"/>
          </ac:spMkLst>
        </pc:spChg>
        <pc:spChg chg="add mod">
          <ac:chgData name="Kulinich Bohdan" userId="48e65c9f34e137d0" providerId="LiveId" clId="{57B2F260-C415-8F46-9283-44817EE8F8F0}" dt="2022-04-30T09:54:11.870" v="5073" actId="164"/>
          <ac:spMkLst>
            <pc:docMk/>
            <pc:sldMk cId="1461292721" sldId="458"/>
            <ac:spMk id="147" creationId="{640466CE-23AC-D829-FDAB-19B5DAC6F2ED}"/>
          </ac:spMkLst>
        </pc:spChg>
        <pc:grpChg chg="add mod">
          <ac:chgData name="Kulinich Bohdan" userId="48e65c9f34e137d0" providerId="LiveId" clId="{57B2F260-C415-8F46-9283-44817EE8F8F0}" dt="2022-04-30T09:54:56.493" v="5085" actId="164"/>
          <ac:grpSpMkLst>
            <pc:docMk/>
            <pc:sldMk cId="1461292721" sldId="458"/>
            <ac:grpSpMk id="4" creationId="{A3BFBE9E-4A20-0FEC-4A2E-ADE03D2B3915}"/>
          </ac:grpSpMkLst>
        </pc:grpChg>
        <pc:grpChg chg="add del mod">
          <ac:chgData name="Kulinich Bohdan" userId="48e65c9f34e137d0" providerId="LiveId" clId="{57B2F260-C415-8F46-9283-44817EE8F8F0}" dt="2022-04-30T08:22:52.749" v="4958" actId="165"/>
          <ac:grpSpMkLst>
            <pc:docMk/>
            <pc:sldMk cId="1461292721" sldId="458"/>
            <ac:grpSpMk id="5" creationId="{0038E234-B4FF-847C-45DD-2B3D842F8D7F}"/>
          </ac:grpSpMkLst>
        </pc:grpChg>
        <pc:grpChg chg="add mod">
          <ac:chgData name="Kulinich Bohdan" userId="48e65c9f34e137d0" providerId="LiveId" clId="{57B2F260-C415-8F46-9283-44817EE8F8F0}" dt="2022-04-30T09:54:42.378" v="5081" actId="164"/>
          <ac:grpSpMkLst>
            <pc:docMk/>
            <pc:sldMk cId="1461292721" sldId="458"/>
            <ac:grpSpMk id="6" creationId="{F67C4239-9F99-6CC0-8C39-7C6C093838D2}"/>
          </ac:grpSpMkLst>
        </pc:grpChg>
        <pc:grpChg chg="add mod">
          <ac:chgData name="Kulinich Bohdan" userId="48e65c9f34e137d0" providerId="LiveId" clId="{57B2F260-C415-8F46-9283-44817EE8F8F0}" dt="2022-04-30T09:54:51.094" v="5084" actId="164"/>
          <ac:grpSpMkLst>
            <pc:docMk/>
            <pc:sldMk cId="1461292721" sldId="458"/>
            <ac:grpSpMk id="8" creationId="{36DB7996-ABBE-C744-0C64-1796EA253307}"/>
          </ac:grpSpMkLst>
        </pc:grpChg>
        <pc:grpChg chg="add del mod">
          <ac:chgData name="Kulinich Bohdan" userId="48e65c9f34e137d0" providerId="LiveId" clId="{57B2F260-C415-8F46-9283-44817EE8F8F0}" dt="2022-04-30T08:22:03.784" v="4946" actId="165"/>
          <ac:grpSpMkLst>
            <pc:docMk/>
            <pc:sldMk cId="1461292721" sldId="458"/>
            <ac:grpSpMk id="12" creationId="{4C037EF9-0507-66F3-F27E-C4DD02D2DEE1}"/>
          </ac:grpSpMkLst>
        </pc:grpChg>
        <pc:grpChg chg="add del mod">
          <ac:chgData name="Kulinich Bohdan" userId="48e65c9f34e137d0" providerId="LiveId" clId="{57B2F260-C415-8F46-9283-44817EE8F8F0}" dt="2022-04-30T07:34:21.298" v="4825" actId="478"/>
          <ac:grpSpMkLst>
            <pc:docMk/>
            <pc:sldMk cId="1461292721" sldId="458"/>
            <ac:grpSpMk id="30" creationId="{5732BE15-D1E7-01BD-5CBE-0B9972A2B0CA}"/>
          </ac:grpSpMkLst>
        </pc:grpChg>
        <pc:grpChg chg="add mod">
          <ac:chgData name="Kulinich Bohdan" userId="48e65c9f34e137d0" providerId="LiveId" clId="{57B2F260-C415-8F46-9283-44817EE8F8F0}" dt="2022-04-30T09:54:20.932" v="5075" actId="164"/>
          <ac:grpSpMkLst>
            <pc:docMk/>
            <pc:sldMk cId="1461292721" sldId="458"/>
            <ac:grpSpMk id="67" creationId="{AB2C06F4-447D-1700-571E-116FD92483C2}"/>
          </ac:grpSpMkLst>
        </pc:grpChg>
        <pc:grpChg chg="add mod">
          <ac:chgData name="Kulinich Bohdan" userId="48e65c9f34e137d0" providerId="LiveId" clId="{57B2F260-C415-8F46-9283-44817EE8F8F0}" dt="2022-04-30T09:54:30.536" v="5077" actId="1076"/>
          <ac:grpSpMkLst>
            <pc:docMk/>
            <pc:sldMk cId="1461292721" sldId="458"/>
            <ac:grpSpMk id="73" creationId="{A260EF62-F10E-F86D-4B0B-10F038ABFD8B}"/>
          </ac:grpSpMkLst>
        </pc:grpChg>
        <pc:grpChg chg="add mod">
          <ac:chgData name="Kulinich Bohdan" userId="48e65c9f34e137d0" providerId="LiveId" clId="{57B2F260-C415-8F46-9283-44817EE8F8F0}" dt="2022-04-30T09:55:01.674" v="5091" actId="1036"/>
          <ac:grpSpMkLst>
            <pc:docMk/>
            <pc:sldMk cId="1461292721" sldId="458"/>
            <ac:grpSpMk id="149" creationId="{B5381D6B-62E6-4366-49CF-E87C0C7B77B9}"/>
          </ac:grpSpMkLst>
        </pc:grpChg>
        <pc:grpChg chg="add mod">
          <ac:chgData name="Kulinich Bohdan" userId="48e65c9f34e137d0" providerId="LiveId" clId="{57B2F260-C415-8F46-9283-44817EE8F8F0}" dt="2022-04-30T09:55:34.460" v="5106" actId="1036"/>
          <ac:grpSpMkLst>
            <pc:docMk/>
            <pc:sldMk cId="1461292721" sldId="458"/>
            <ac:grpSpMk id="150" creationId="{239F8674-883C-7A65-06B3-9403B81723A4}"/>
          </ac:grpSpMkLst>
        </pc:grpChg>
        <pc:grpChg chg="add mod">
          <ac:chgData name="Kulinich Bohdan" userId="48e65c9f34e137d0" providerId="LiveId" clId="{57B2F260-C415-8F46-9283-44817EE8F8F0}" dt="2022-04-30T09:55:36.672" v="5110" actId="1036"/>
          <ac:grpSpMkLst>
            <pc:docMk/>
            <pc:sldMk cId="1461292721" sldId="458"/>
            <ac:grpSpMk id="151" creationId="{ECDDC191-FECE-79E5-5134-BD0A0A4F035A}"/>
          </ac:grpSpMkLst>
        </pc:grpChg>
        <pc:grpChg chg="add mod">
          <ac:chgData name="Kulinich Bohdan" userId="48e65c9f34e137d0" providerId="LiveId" clId="{57B2F260-C415-8F46-9283-44817EE8F8F0}" dt="2022-04-30T09:54:56.493" v="5085" actId="164"/>
          <ac:grpSpMkLst>
            <pc:docMk/>
            <pc:sldMk cId="1461292721" sldId="458"/>
            <ac:grpSpMk id="152" creationId="{65AD790C-3E94-19DC-3FD0-7BE3EAAE84FA}"/>
          </ac:grpSpMkLst>
        </pc:grpChg>
        <pc:picChg chg="del">
          <ac:chgData name="Kulinich Bohdan" userId="48e65c9f34e137d0" providerId="LiveId" clId="{57B2F260-C415-8F46-9283-44817EE8F8F0}" dt="2022-04-29T19:37:47.303" v="4332" actId="478"/>
          <ac:picMkLst>
            <pc:docMk/>
            <pc:sldMk cId="1461292721" sldId="458"/>
            <ac:picMk id="15" creationId="{B0D136E3-B767-EC48-1D5F-152A23B4F808}"/>
          </ac:picMkLst>
        </pc:picChg>
        <pc:picChg chg="del">
          <ac:chgData name="Kulinich Bohdan" userId="48e65c9f34e137d0" providerId="LiveId" clId="{57B2F260-C415-8F46-9283-44817EE8F8F0}" dt="2022-04-29T19:37:47.303" v="4332" actId="478"/>
          <ac:picMkLst>
            <pc:docMk/>
            <pc:sldMk cId="1461292721" sldId="458"/>
            <ac:picMk id="17" creationId="{CD022C26-60B6-CE98-F962-B07EFC638FB9}"/>
          </ac:picMkLst>
        </pc:picChg>
        <pc:picChg chg="del">
          <ac:chgData name="Kulinich Bohdan" userId="48e65c9f34e137d0" providerId="LiveId" clId="{57B2F260-C415-8F46-9283-44817EE8F8F0}" dt="2022-04-29T19:37:47.303" v="4332" actId="478"/>
          <ac:picMkLst>
            <pc:docMk/>
            <pc:sldMk cId="1461292721" sldId="458"/>
            <ac:picMk id="43" creationId="{5E2B66D9-D4D1-BF9B-6DE0-91513214DA33}"/>
          </ac:picMkLst>
        </pc:picChg>
        <pc:picChg chg="del">
          <ac:chgData name="Kulinich Bohdan" userId="48e65c9f34e137d0" providerId="LiveId" clId="{57B2F260-C415-8F46-9283-44817EE8F8F0}" dt="2022-04-29T19:37:47.303" v="4332" actId="478"/>
          <ac:picMkLst>
            <pc:docMk/>
            <pc:sldMk cId="1461292721" sldId="458"/>
            <ac:picMk id="56" creationId="{EB4AC657-4DE6-765F-CACE-5626EF8F44E4}"/>
          </ac:picMkLst>
        </pc:picChg>
        <pc:picChg chg="del">
          <ac:chgData name="Kulinich Bohdan" userId="48e65c9f34e137d0" providerId="LiveId" clId="{57B2F260-C415-8F46-9283-44817EE8F8F0}" dt="2022-04-29T19:37:47.303" v="4332" actId="478"/>
          <ac:picMkLst>
            <pc:docMk/>
            <pc:sldMk cId="1461292721" sldId="458"/>
            <ac:picMk id="94" creationId="{D5E5B6B7-FBFF-DB12-1E27-207250F9A210}"/>
          </ac:picMkLst>
        </pc:picChg>
        <pc:picChg chg="del">
          <ac:chgData name="Kulinich Bohdan" userId="48e65c9f34e137d0" providerId="LiveId" clId="{57B2F260-C415-8F46-9283-44817EE8F8F0}" dt="2022-04-29T19:37:47.303" v="4332" actId="478"/>
          <ac:picMkLst>
            <pc:docMk/>
            <pc:sldMk cId="1461292721" sldId="458"/>
            <ac:picMk id="96" creationId="{448D3997-EEDF-7840-649D-09F59D1AC58F}"/>
          </ac:picMkLst>
        </pc:picChg>
        <pc:cxnChg chg="add mod">
          <ac:chgData name="Kulinich Bohdan" userId="48e65c9f34e137d0" providerId="LiveId" clId="{57B2F260-C415-8F46-9283-44817EE8F8F0}" dt="2022-04-30T07:32:05.929" v="4807" actId="164"/>
          <ac:cxnSpMkLst>
            <pc:docMk/>
            <pc:sldMk cId="1461292721" sldId="458"/>
            <ac:cxnSpMk id="16" creationId="{E35A2E70-3402-D0FF-00FF-ED0742FEAA8F}"/>
          </ac:cxnSpMkLst>
        </pc:cxnChg>
        <pc:cxnChg chg="del">
          <ac:chgData name="Kulinich Bohdan" userId="48e65c9f34e137d0" providerId="LiveId" clId="{57B2F260-C415-8F46-9283-44817EE8F8F0}" dt="2022-04-29T19:37:47.303" v="4332" actId="478"/>
          <ac:cxnSpMkLst>
            <pc:docMk/>
            <pc:sldMk cId="1461292721" sldId="458"/>
            <ac:cxnSpMk id="46" creationId="{8ACAC6A5-5FD4-5728-541C-95F065F36E7F}"/>
          </ac:cxnSpMkLst>
        </pc:cxnChg>
        <pc:cxnChg chg="del">
          <ac:chgData name="Kulinich Bohdan" userId="48e65c9f34e137d0" providerId="LiveId" clId="{57B2F260-C415-8F46-9283-44817EE8F8F0}" dt="2022-04-29T19:37:47.303" v="4332" actId="478"/>
          <ac:cxnSpMkLst>
            <pc:docMk/>
            <pc:sldMk cId="1461292721" sldId="458"/>
            <ac:cxnSpMk id="47" creationId="{0B5A77FC-F058-46D9-A6D9-97F121DF6C9F}"/>
          </ac:cxnSpMkLst>
        </pc:cxnChg>
        <pc:cxnChg chg="del">
          <ac:chgData name="Kulinich Bohdan" userId="48e65c9f34e137d0" providerId="LiveId" clId="{57B2F260-C415-8F46-9283-44817EE8F8F0}" dt="2022-04-29T19:37:47.303" v="4332" actId="478"/>
          <ac:cxnSpMkLst>
            <pc:docMk/>
            <pc:sldMk cId="1461292721" sldId="458"/>
            <ac:cxnSpMk id="48" creationId="{87A995D3-5CA3-0835-A4E0-349D769D292C}"/>
          </ac:cxnSpMkLst>
        </pc:cxnChg>
        <pc:cxnChg chg="del">
          <ac:chgData name="Kulinich Bohdan" userId="48e65c9f34e137d0" providerId="LiveId" clId="{57B2F260-C415-8F46-9283-44817EE8F8F0}" dt="2022-04-29T19:37:47.303" v="4332" actId="478"/>
          <ac:cxnSpMkLst>
            <pc:docMk/>
            <pc:sldMk cId="1461292721" sldId="458"/>
            <ac:cxnSpMk id="49" creationId="{8729732C-294D-3791-9409-A4CA3E1C8768}"/>
          </ac:cxnSpMkLst>
        </pc:cxnChg>
        <pc:cxnChg chg="del">
          <ac:chgData name="Kulinich Bohdan" userId="48e65c9f34e137d0" providerId="LiveId" clId="{57B2F260-C415-8F46-9283-44817EE8F8F0}" dt="2022-04-29T19:37:47.303" v="4332" actId="478"/>
          <ac:cxnSpMkLst>
            <pc:docMk/>
            <pc:sldMk cId="1461292721" sldId="458"/>
            <ac:cxnSpMk id="59" creationId="{79D2056B-5DDC-A386-D3F0-9367E95C3C9C}"/>
          </ac:cxnSpMkLst>
        </pc:cxnChg>
        <pc:cxnChg chg="del">
          <ac:chgData name="Kulinich Bohdan" userId="48e65c9f34e137d0" providerId="LiveId" clId="{57B2F260-C415-8F46-9283-44817EE8F8F0}" dt="2022-04-29T19:37:47.303" v="4332" actId="478"/>
          <ac:cxnSpMkLst>
            <pc:docMk/>
            <pc:sldMk cId="1461292721" sldId="458"/>
            <ac:cxnSpMk id="60" creationId="{2508100E-3724-F002-220F-BDAF6F3B36FE}"/>
          </ac:cxnSpMkLst>
        </pc:cxnChg>
        <pc:cxnChg chg="del">
          <ac:chgData name="Kulinich Bohdan" userId="48e65c9f34e137d0" providerId="LiveId" clId="{57B2F260-C415-8F46-9283-44817EE8F8F0}" dt="2022-04-29T19:37:47.303" v="4332" actId="478"/>
          <ac:cxnSpMkLst>
            <pc:docMk/>
            <pc:sldMk cId="1461292721" sldId="458"/>
            <ac:cxnSpMk id="61" creationId="{A8D979BE-5D03-64CA-4C4F-A16DFB6359A5}"/>
          </ac:cxnSpMkLst>
        </pc:cxnChg>
        <pc:cxnChg chg="add mod">
          <ac:chgData name="Kulinich Bohdan" userId="48e65c9f34e137d0" providerId="LiveId" clId="{57B2F260-C415-8F46-9283-44817EE8F8F0}" dt="2022-04-30T07:37:26.858" v="4862" actId="164"/>
          <ac:cxnSpMkLst>
            <pc:docMk/>
            <pc:sldMk cId="1461292721" sldId="458"/>
            <ac:cxnSpMk id="63" creationId="{105EA5D9-BDB9-5FEC-D20C-685F88C9FDC3}"/>
          </ac:cxnSpMkLst>
        </pc:cxnChg>
        <pc:cxnChg chg="del">
          <ac:chgData name="Kulinich Bohdan" userId="48e65c9f34e137d0" providerId="LiveId" clId="{57B2F260-C415-8F46-9283-44817EE8F8F0}" dt="2022-04-29T19:37:47.303" v="4332" actId="478"/>
          <ac:cxnSpMkLst>
            <pc:docMk/>
            <pc:sldMk cId="1461292721" sldId="458"/>
            <ac:cxnSpMk id="66" creationId="{71C8C1C9-3691-7310-D568-8E38E09DA317}"/>
          </ac:cxnSpMkLst>
        </pc:cxnChg>
        <pc:cxnChg chg="del">
          <ac:chgData name="Kulinich Bohdan" userId="48e65c9f34e137d0" providerId="LiveId" clId="{57B2F260-C415-8F46-9283-44817EE8F8F0}" dt="2022-04-29T19:37:47.303" v="4332" actId="478"/>
          <ac:cxnSpMkLst>
            <pc:docMk/>
            <pc:sldMk cId="1461292721" sldId="458"/>
            <ac:cxnSpMk id="68" creationId="{7EF85BBF-A9EB-4631-7CEB-B2933C7AA685}"/>
          </ac:cxnSpMkLst>
        </pc:cxnChg>
        <pc:cxnChg chg="del">
          <ac:chgData name="Kulinich Bohdan" userId="48e65c9f34e137d0" providerId="LiveId" clId="{57B2F260-C415-8F46-9283-44817EE8F8F0}" dt="2022-04-29T19:37:47.303" v="4332" actId="478"/>
          <ac:cxnSpMkLst>
            <pc:docMk/>
            <pc:sldMk cId="1461292721" sldId="458"/>
            <ac:cxnSpMk id="69" creationId="{6D271811-0713-162A-5E34-8C3E895F17DB}"/>
          </ac:cxnSpMkLst>
        </pc:cxnChg>
        <pc:cxnChg chg="del">
          <ac:chgData name="Kulinich Bohdan" userId="48e65c9f34e137d0" providerId="LiveId" clId="{57B2F260-C415-8F46-9283-44817EE8F8F0}" dt="2022-04-29T19:37:47.303" v="4332" actId="478"/>
          <ac:cxnSpMkLst>
            <pc:docMk/>
            <pc:sldMk cId="1461292721" sldId="458"/>
            <ac:cxnSpMk id="70" creationId="{0A44FA8C-98BC-8177-365E-5582FEA89A2C}"/>
          </ac:cxnSpMkLst>
        </pc:cxnChg>
        <pc:cxnChg chg="add mod">
          <ac:chgData name="Kulinich Bohdan" userId="48e65c9f34e137d0" providerId="LiveId" clId="{57B2F260-C415-8F46-9283-44817EE8F8F0}" dt="2022-04-30T07:22:59.522" v="4708" actId="164"/>
          <ac:cxnSpMkLst>
            <pc:docMk/>
            <pc:sldMk cId="1461292721" sldId="458"/>
            <ac:cxnSpMk id="93" creationId="{B8E8871D-D6D9-DA53-BCB5-9525A7EA46F2}"/>
          </ac:cxnSpMkLst>
        </pc:cxnChg>
        <pc:cxnChg chg="add mod topLvl">
          <ac:chgData name="Kulinich Bohdan" userId="48e65c9f34e137d0" providerId="LiveId" clId="{57B2F260-C415-8F46-9283-44817EE8F8F0}" dt="2022-04-30T09:54:11.870" v="5073" actId="164"/>
          <ac:cxnSpMkLst>
            <pc:docMk/>
            <pc:sldMk cId="1461292721" sldId="458"/>
            <ac:cxnSpMk id="104" creationId="{C3B5A3D4-C499-2269-57BF-8804CAE188F5}"/>
          </ac:cxnSpMkLst>
        </pc:cxnChg>
        <pc:cxnChg chg="add mod">
          <ac:chgData name="Kulinich Bohdan" userId="48e65c9f34e137d0" providerId="LiveId" clId="{57B2F260-C415-8F46-9283-44817EE8F8F0}" dt="2022-04-30T07:27:50.581" v="4767" actId="164"/>
          <ac:cxnSpMkLst>
            <pc:docMk/>
            <pc:sldMk cId="1461292721" sldId="458"/>
            <ac:cxnSpMk id="113" creationId="{ED3CFF37-2AAD-6E83-5A87-82B5843DAA8E}"/>
          </ac:cxnSpMkLst>
        </pc:cxnChg>
        <pc:cxnChg chg="add mod">
          <ac:chgData name="Kulinich Bohdan" userId="48e65c9f34e137d0" providerId="LiveId" clId="{57B2F260-C415-8F46-9283-44817EE8F8F0}" dt="2022-04-30T10:23:36.597" v="5211" actId="208"/>
          <ac:cxnSpMkLst>
            <pc:docMk/>
            <pc:sldMk cId="1461292721" sldId="458"/>
            <ac:cxnSpMk id="122" creationId="{5FC42870-D2B5-B7C0-A256-6BC6A9CFE72A}"/>
          </ac:cxnSpMkLst>
        </pc:cxnChg>
        <pc:cxnChg chg="add mod topLvl">
          <ac:chgData name="Kulinich Bohdan" userId="48e65c9f34e137d0" providerId="LiveId" clId="{57B2F260-C415-8F46-9283-44817EE8F8F0}" dt="2022-04-30T09:54:20.932" v="5075" actId="164"/>
          <ac:cxnSpMkLst>
            <pc:docMk/>
            <pc:sldMk cId="1461292721" sldId="458"/>
            <ac:cxnSpMk id="132" creationId="{B858F689-2E36-3762-578B-DC3046EF14C3}"/>
          </ac:cxnSpMkLst>
        </pc:cxnChg>
        <pc:cxnChg chg="add mod">
          <ac:chgData name="Kulinich Bohdan" userId="48e65c9f34e137d0" providerId="LiveId" clId="{57B2F260-C415-8F46-9283-44817EE8F8F0}" dt="2022-04-30T07:32:05.929" v="4807" actId="164"/>
          <ac:cxnSpMkLst>
            <pc:docMk/>
            <pc:sldMk cId="1461292721" sldId="458"/>
            <ac:cxnSpMk id="141" creationId="{764D7766-9A66-A9B0-39F2-17152B4B2F3E}"/>
          </ac:cxnSpMkLst>
        </pc:cxnChg>
        <pc:cxnChg chg="add mod">
          <ac:chgData name="Kulinich Bohdan" userId="48e65c9f34e137d0" providerId="LiveId" clId="{57B2F260-C415-8F46-9283-44817EE8F8F0}" dt="2022-04-30T07:32:05.929" v="4807" actId="164"/>
          <ac:cxnSpMkLst>
            <pc:docMk/>
            <pc:sldMk cId="1461292721" sldId="458"/>
            <ac:cxnSpMk id="142" creationId="{D68E3150-830A-5E83-A45C-5E6246096BA9}"/>
          </ac:cxnSpMkLst>
        </pc:cxnChg>
        <pc:cxnChg chg="add mod">
          <ac:chgData name="Kulinich Bohdan" userId="48e65c9f34e137d0" providerId="LiveId" clId="{57B2F260-C415-8F46-9283-44817EE8F8F0}" dt="2022-04-30T07:37:26.858" v="4862" actId="164"/>
          <ac:cxnSpMkLst>
            <pc:docMk/>
            <pc:sldMk cId="1461292721" sldId="458"/>
            <ac:cxnSpMk id="146" creationId="{9E852177-47FF-80C3-0530-8B8450D763FB}"/>
          </ac:cxnSpMkLst>
        </pc:cxnChg>
        <pc:cxnChg chg="add mod">
          <ac:chgData name="Kulinich Bohdan" userId="48e65c9f34e137d0" providerId="LiveId" clId="{57B2F260-C415-8F46-9283-44817EE8F8F0}" dt="2022-04-30T09:54:11.870" v="5073" actId="164"/>
          <ac:cxnSpMkLst>
            <pc:docMk/>
            <pc:sldMk cId="1461292721" sldId="458"/>
            <ac:cxnSpMk id="148" creationId="{6B78584F-2D9A-EF35-9448-434EC6A247CB}"/>
          </ac:cxnSpMkLst>
        </pc:cxnChg>
      </pc:sldChg>
      <pc:sldChg chg="delSp add del mod delAnim">
        <pc:chgData name="Kulinich Bohdan" userId="48e65c9f34e137d0" providerId="LiveId" clId="{57B2F260-C415-8F46-9283-44817EE8F8F0}" dt="2022-04-29T18:29:22.736" v="3800" actId="2696"/>
        <pc:sldMkLst>
          <pc:docMk/>
          <pc:sldMk cId="3664909663" sldId="458"/>
        </pc:sldMkLst>
        <pc:picChg chg="del">
          <ac:chgData name="Kulinich Bohdan" userId="48e65c9f34e137d0" providerId="LiveId" clId="{57B2F260-C415-8F46-9283-44817EE8F8F0}" dt="2022-04-29T18:29:15.767" v="3799" actId="478"/>
          <ac:picMkLst>
            <pc:docMk/>
            <pc:sldMk cId="3664909663" sldId="458"/>
            <ac:picMk id="3" creationId="{CECF36DD-280F-4AFF-B82E-094602E02B1C}"/>
          </ac:picMkLst>
        </pc:picChg>
      </pc:sldChg>
      <pc:sldChg chg="delSp modSp add del mod">
        <pc:chgData name="Kulinich Bohdan" userId="48e65c9f34e137d0" providerId="LiveId" clId="{57B2F260-C415-8F46-9283-44817EE8F8F0}" dt="2022-04-30T16:46:04.140" v="7064" actId="2696"/>
        <pc:sldMkLst>
          <pc:docMk/>
          <pc:sldMk cId="2404187615" sldId="459"/>
        </pc:sldMkLst>
        <pc:grpChg chg="mod modVis">
          <ac:chgData name="Kulinich Bohdan" userId="48e65c9f34e137d0" providerId="LiveId" clId="{57B2F260-C415-8F46-9283-44817EE8F8F0}" dt="2022-04-30T16:25:04.721" v="6883" actId="14429"/>
          <ac:grpSpMkLst>
            <pc:docMk/>
            <pc:sldMk cId="2404187615" sldId="459"/>
            <ac:grpSpMk id="2" creationId="{F55E3198-B80A-0035-3BFA-E3BDD2153551}"/>
          </ac:grpSpMkLst>
        </pc:grpChg>
        <pc:grpChg chg="mod modVis">
          <ac:chgData name="Kulinich Bohdan" userId="48e65c9f34e137d0" providerId="LiveId" clId="{57B2F260-C415-8F46-9283-44817EE8F8F0}" dt="2022-04-30T16:24:49.106" v="6878" actId="14430"/>
          <ac:grpSpMkLst>
            <pc:docMk/>
            <pc:sldMk cId="2404187615" sldId="459"/>
            <ac:grpSpMk id="23" creationId="{055A2DAB-4C31-96D8-9553-AE9EDDF7F129}"/>
          </ac:grpSpMkLst>
        </pc:grpChg>
        <pc:picChg chg="del">
          <ac:chgData name="Kulinich Bohdan" userId="48e65c9f34e137d0" providerId="LiveId" clId="{57B2F260-C415-8F46-9283-44817EE8F8F0}" dt="2022-04-30T16:25:19.556" v="6886" actId="478"/>
          <ac:picMkLst>
            <pc:docMk/>
            <pc:sldMk cId="2404187615" sldId="459"/>
            <ac:picMk id="84" creationId="{E3E4E41F-0C60-57F5-C2C2-63DAC4E0E5B5}"/>
          </ac:picMkLst>
        </pc:picChg>
        <pc:cxnChg chg="mod modVis">
          <ac:chgData name="Kulinich Bohdan" userId="48e65c9f34e137d0" providerId="LiveId" clId="{57B2F260-C415-8F46-9283-44817EE8F8F0}" dt="2022-04-30T16:24:58.120" v="6880" actId="14430"/>
          <ac:cxnSpMkLst>
            <pc:docMk/>
            <pc:sldMk cId="2404187615" sldId="459"/>
            <ac:cxnSpMk id="16" creationId="{7A460E67-9DF8-85E5-D4D2-44C9645DA328}"/>
          </ac:cxnSpMkLst>
        </pc:cxnChg>
        <pc:cxnChg chg="mod modVis">
          <ac:chgData name="Kulinich Bohdan" userId="48e65c9f34e137d0" providerId="LiveId" clId="{57B2F260-C415-8F46-9283-44817EE8F8F0}" dt="2022-04-30T16:24:39.573" v="6874" actId="14430"/>
          <ac:cxnSpMkLst>
            <pc:docMk/>
            <pc:sldMk cId="2404187615" sldId="459"/>
            <ac:cxnSpMk id="72" creationId="{0EAA382F-839B-4745-5450-A1587F3ED68D}"/>
          </ac:cxnSpMkLst>
        </pc:cxnChg>
      </pc:sldChg>
      <pc:sldChg chg="addSp delSp modSp add mod delAnim modAnim">
        <pc:chgData name="Kulinich Bohdan" userId="48e65c9f34e137d0" providerId="LiveId" clId="{57B2F260-C415-8F46-9283-44817EE8F8F0}" dt="2022-05-03T17:03:26.155" v="8675"/>
        <pc:sldMkLst>
          <pc:docMk/>
          <pc:sldMk cId="2551810892" sldId="459"/>
        </pc:sldMkLst>
        <pc:spChg chg="add del">
          <ac:chgData name="Kulinich Bohdan" userId="48e65c9f34e137d0" providerId="LiveId" clId="{57B2F260-C415-8F46-9283-44817EE8F8F0}" dt="2022-05-02T05:23:26.223" v="7981" actId="11529"/>
          <ac:spMkLst>
            <pc:docMk/>
            <pc:sldMk cId="2551810892" sldId="459"/>
            <ac:spMk id="6" creationId="{EAADFADF-F187-0B2B-4E0D-BAFBE94B828D}"/>
          </ac:spMkLst>
        </pc:spChg>
        <pc:spChg chg="add mod">
          <ac:chgData name="Kulinich Bohdan" userId="48e65c9f34e137d0" providerId="LiveId" clId="{57B2F260-C415-8F46-9283-44817EE8F8F0}" dt="2022-05-02T05:40:10.502" v="8033" actId="14100"/>
          <ac:spMkLst>
            <pc:docMk/>
            <pc:sldMk cId="2551810892" sldId="459"/>
            <ac:spMk id="8" creationId="{A0C2B96E-BC07-EF53-C12E-A1DA899E2C32}"/>
          </ac:spMkLst>
        </pc:spChg>
        <pc:spChg chg="del">
          <ac:chgData name="Kulinich Bohdan" userId="48e65c9f34e137d0" providerId="LiveId" clId="{57B2F260-C415-8F46-9283-44817EE8F8F0}" dt="2022-04-30T17:05:41.576" v="7119" actId="478"/>
          <ac:spMkLst>
            <pc:docMk/>
            <pc:sldMk cId="2551810892" sldId="459"/>
            <ac:spMk id="12" creationId="{0A5C48D5-C1BD-96AD-63A7-FCC8E3C3402E}"/>
          </ac:spMkLst>
        </pc:spChg>
        <pc:spChg chg="del">
          <ac:chgData name="Kulinich Bohdan" userId="48e65c9f34e137d0" providerId="LiveId" clId="{57B2F260-C415-8F46-9283-44817EE8F8F0}" dt="2022-04-30T17:05:41.576" v="7119" actId="478"/>
          <ac:spMkLst>
            <pc:docMk/>
            <pc:sldMk cId="2551810892" sldId="459"/>
            <ac:spMk id="13" creationId="{D6BB5EE9-C933-8137-A86F-3D91EA91A52C}"/>
          </ac:spMkLst>
        </pc:spChg>
        <pc:spChg chg="del">
          <ac:chgData name="Kulinich Bohdan" userId="48e65c9f34e137d0" providerId="LiveId" clId="{57B2F260-C415-8F46-9283-44817EE8F8F0}" dt="2022-04-30T17:05:41.576" v="7119" actId="478"/>
          <ac:spMkLst>
            <pc:docMk/>
            <pc:sldMk cId="2551810892" sldId="459"/>
            <ac:spMk id="14" creationId="{701DC673-4956-4A67-783B-4297745CC326}"/>
          </ac:spMkLst>
        </pc:spChg>
        <pc:spChg chg="del">
          <ac:chgData name="Kulinich Bohdan" userId="48e65c9f34e137d0" providerId="LiveId" clId="{57B2F260-C415-8F46-9283-44817EE8F8F0}" dt="2022-04-30T17:05:41.576" v="7119" actId="478"/>
          <ac:spMkLst>
            <pc:docMk/>
            <pc:sldMk cId="2551810892" sldId="459"/>
            <ac:spMk id="15" creationId="{574039BA-E9BC-7ACD-F430-E40BEF6091EA}"/>
          </ac:spMkLst>
        </pc:spChg>
        <pc:spChg chg="add mod">
          <ac:chgData name="Kulinich Bohdan" userId="48e65c9f34e137d0" providerId="LiveId" clId="{57B2F260-C415-8F46-9283-44817EE8F8F0}" dt="2022-05-03T17:02:10.745" v="8670" actId="1038"/>
          <ac:spMkLst>
            <pc:docMk/>
            <pc:sldMk cId="2551810892" sldId="459"/>
            <ac:spMk id="30" creationId="{1738AEEE-9308-51EB-1106-B61942597BE9}"/>
          </ac:spMkLst>
        </pc:spChg>
        <pc:spChg chg="add mod">
          <ac:chgData name="Kulinich Bohdan" userId="48e65c9f34e137d0" providerId="LiveId" clId="{57B2F260-C415-8F46-9283-44817EE8F8F0}" dt="2022-05-03T17:01:23.734" v="8618" actId="1038"/>
          <ac:spMkLst>
            <pc:docMk/>
            <pc:sldMk cId="2551810892" sldId="459"/>
            <ac:spMk id="31" creationId="{869159CE-7798-4401-4A6D-B86A057F81F8}"/>
          </ac:spMkLst>
        </pc:spChg>
        <pc:spChg chg="add mod">
          <ac:chgData name="Kulinich Bohdan" userId="48e65c9f34e137d0" providerId="LiveId" clId="{57B2F260-C415-8F46-9283-44817EE8F8F0}" dt="2022-05-03T17:01:54.807" v="8647" actId="1037"/>
          <ac:spMkLst>
            <pc:docMk/>
            <pc:sldMk cId="2551810892" sldId="459"/>
            <ac:spMk id="32" creationId="{0E031915-A355-B144-A67E-FCD1A754E9ED}"/>
          </ac:spMkLst>
        </pc:spChg>
        <pc:spChg chg="mod">
          <ac:chgData name="Kulinich Bohdan" userId="48e65c9f34e137d0" providerId="LiveId" clId="{57B2F260-C415-8F46-9283-44817EE8F8F0}" dt="2022-04-30T17:06:15.957" v="7251" actId="20577"/>
          <ac:spMkLst>
            <pc:docMk/>
            <pc:sldMk cId="2551810892" sldId="459"/>
            <ac:spMk id="37" creationId="{6F73CD8F-10B5-3D21-1303-2BA8148A432E}"/>
          </ac:spMkLst>
        </pc:spChg>
        <pc:spChg chg="del">
          <ac:chgData name="Kulinich Bohdan" userId="48e65c9f34e137d0" providerId="LiveId" clId="{57B2F260-C415-8F46-9283-44817EE8F8F0}" dt="2022-04-30T17:05:41.576" v="7119" actId="478"/>
          <ac:spMkLst>
            <pc:docMk/>
            <pc:sldMk cId="2551810892" sldId="459"/>
            <ac:spMk id="47" creationId="{2B2AE6F7-B5A9-365C-4801-A28E17C2BC3D}"/>
          </ac:spMkLst>
        </pc:spChg>
        <pc:spChg chg="del">
          <ac:chgData name="Kulinich Bohdan" userId="48e65c9f34e137d0" providerId="LiveId" clId="{57B2F260-C415-8F46-9283-44817EE8F8F0}" dt="2022-04-30T17:05:41.576" v="7119" actId="478"/>
          <ac:spMkLst>
            <pc:docMk/>
            <pc:sldMk cId="2551810892" sldId="459"/>
            <ac:spMk id="48" creationId="{B76F08E5-2573-C645-D329-12B1CDC62AE8}"/>
          </ac:spMkLst>
        </pc:spChg>
        <pc:spChg chg="del">
          <ac:chgData name="Kulinich Bohdan" userId="48e65c9f34e137d0" providerId="LiveId" clId="{57B2F260-C415-8F46-9283-44817EE8F8F0}" dt="2022-04-30T17:05:41.576" v="7119" actId="478"/>
          <ac:spMkLst>
            <pc:docMk/>
            <pc:sldMk cId="2551810892" sldId="459"/>
            <ac:spMk id="49" creationId="{03C8F08A-A73C-DE94-1AC0-922AF77EF55F}"/>
          </ac:spMkLst>
        </pc:spChg>
        <pc:spChg chg="del">
          <ac:chgData name="Kulinich Bohdan" userId="48e65c9f34e137d0" providerId="LiveId" clId="{57B2F260-C415-8F46-9283-44817EE8F8F0}" dt="2022-04-30T17:05:41.576" v="7119" actId="478"/>
          <ac:spMkLst>
            <pc:docMk/>
            <pc:sldMk cId="2551810892" sldId="459"/>
            <ac:spMk id="50" creationId="{884817DE-9D80-724F-A84A-CF862E8059E8}"/>
          </ac:spMkLst>
        </pc:spChg>
        <pc:spChg chg="del">
          <ac:chgData name="Kulinich Bohdan" userId="48e65c9f34e137d0" providerId="LiveId" clId="{57B2F260-C415-8F46-9283-44817EE8F8F0}" dt="2022-04-30T17:05:41.576" v="7119" actId="478"/>
          <ac:spMkLst>
            <pc:docMk/>
            <pc:sldMk cId="2551810892" sldId="459"/>
            <ac:spMk id="51" creationId="{3ECB1F41-1684-4327-12AF-175A8A180502}"/>
          </ac:spMkLst>
        </pc:spChg>
        <pc:spChg chg="del">
          <ac:chgData name="Kulinich Bohdan" userId="48e65c9f34e137d0" providerId="LiveId" clId="{57B2F260-C415-8F46-9283-44817EE8F8F0}" dt="2022-04-30T17:05:41.576" v="7119" actId="478"/>
          <ac:spMkLst>
            <pc:docMk/>
            <pc:sldMk cId="2551810892" sldId="459"/>
            <ac:spMk id="52" creationId="{120E690C-AA6E-9C2C-D54C-41D6A7417A1D}"/>
          </ac:spMkLst>
        </pc:spChg>
        <pc:spChg chg="del">
          <ac:chgData name="Kulinich Bohdan" userId="48e65c9f34e137d0" providerId="LiveId" clId="{57B2F260-C415-8F46-9283-44817EE8F8F0}" dt="2022-04-30T17:05:41.576" v="7119" actId="478"/>
          <ac:spMkLst>
            <pc:docMk/>
            <pc:sldMk cId="2551810892" sldId="459"/>
            <ac:spMk id="53" creationId="{1D9C8305-80B7-521F-D9B0-1DA7A7A01965}"/>
          </ac:spMkLst>
        </pc:spChg>
        <pc:spChg chg="del">
          <ac:chgData name="Kulinich Bohdan" userId="48e65c9f34e137d0" providerId="LiveId" clId="{57B2F260-C415-8F46-9283-44817EE8F8F0}" dt="2022-04-30T17:05:41.576" v="7119" actId="478"/>
          <ac:spMkLst>
            <pc:docMk/>
            <pc:sldMk cId="2551810892" sldId="459"/>
            <ac:spMk id="55" creationId="{241B95EF-2AFE-9EF4-89BE-DF9F92511BFE}"/>
          </ac:spMkLst>
        </pc:spChg>
        <pc:spChg chg="del">
          <ac:chgData name="Kulinich Bohdan" userId="48e65c9f34e137d0" providerId="LiveId" clId="{57B2F260-C415-8F46-9283-44817EE8F8F0}" dt="2022-04-30T17:05:41.576" v="7119" actId="478"/>
          <ac:spMkLst>
            <pc:docMk/>
            <pc:sldMk cId="2551810892" sldId="459"/>
            <ac:spMk id="59" creationId="{6C5103DA-C868-D2B4-9295-E74C7590EA43}"/>
          </ac:spMkLst>
        </pc:spChg>
        <pc:spChg chg="del">
          <ac:chgData name="Kulinich Bohdan" userId="48e65c9f34e137d0" providerId="LiveId" clId="{57B2F260-C415-8F46-9283-44817EE8F8F0}" dt="2022-04-30T17:05:41.576" v="7119" actId="478"/>
          <ac:spMkLst>
            <pc:docMk/>
            <pc:sldMk cId="2551810892" sldId="459"/>
            <ac:spMk id="60" creationId="{E9A813A8-7A23-4153-6221-9721A6536FC9}"/>
          </ac:spMkLst>
        </pc:spChg>
        <pc:spChg chg="del">
          <ac:chgData name="Kulinich Bohdan" userId="48e65c9f34e137d0" providerId="LiveId" clId="{57B2F260-C415-8F46-9283-44817EE8F8F0}" dt="2022-04-30T17:05:41.576" v="7119" actId="478"/>
          <ac:spMkLst>
            <pc:docMk/>
            <pc:sldMk cId="2551810892" sldId="459"/>
            <ac:spMk id="61" creationId="{834C587B-F967-390E-40BC-51623AE64677}"/>
          </ac:spMkLst>
        </pc:spChg>
        <pc:spChg chg="del">
          <ac:chgData name="Kulinich Bohdan" userId="48e65c9f34e137d0" providerId="LiveId" clId="{57B2F260-C415-8F46-9283-44817EE8F8F0}" dt="2022-04-30T17:05:41.576" v="7119" actId="478"/>
          <ac:spMkLst>
            <pc:docMk/>
            <pc:sldMk cId="2551810892" sldId="459"/>
            <ac:spMk id="62" creationId="{41F95489-EF8D-FA41-A254-C0DF995CFB9E}"/>
          </ac:spMkLst>
        </pc:spChg>
        <pc:spChg chg="del">
          <ac:chgData name="Kulinich Bohdan" userId="48e65c9f34e137d0" providerId="LiveId" clId="{57B2F260-C415-8F46-9283-44817EE8F8F0}" dt="2022-04-30T17:05:41.576" v="7119" actId="478"/>
          <ac:spMkLst>
            <pc:docMk/>
            <pc:sldMk cId="2551810892" sldId="459"/>
            <ac:spMk id="63" creationId="{A66B55B0-64BC-42E5-B6C5-BB8672B66E20}"/>
          </ac:spMkLst>
        </pc:spChg>
        <pc:spChg chg="del">
          <ac:chgData name="Kulinich Bohdan" userId="48e65c9f34e137d0" providerId="LiveId" clId="{57B2F260-C415-8F46-9283-44817EE8F8F0}" dt="2022-04-30T17:05:41.576" v="7119" actId="478"/>
          <ac:spMkLst>
            <pc:docMk/>
            <pc:sldMk cId="2551810892" sldId="459"/>
            <ac:spMk id="64" creationId="{794EE3B6-69A6-F112-E3FB-484B4E25D1C0}"/>
          </ac:spMkLst>
        </pc:spChg>
        <pc:spChg chg="del">
          <ac:chgData name="Kulinich Bohdan" userId="48e65c9f34e137d0" providerId="LiveId" clId="{57B2F260-C415-8F46-9283-44817EE8F8F0}" dt="2022-04-30T17:05:41.576" v="7119" actId="478"/>
          <ac:spMkLst>
            <pc:docMk/>
            <pc:sldMk cId="2551810892" sldId="459"/>
            <ac:spMk id="75" creationId="{5913D307-3E6E-2FE3-AEA2-58B7B8A854EA}"/>
          </ac:spMkLst>
        </pc:spChg>
        <pc:spChg chg="del">
          <ac:chgData name="Kulinich Bohdan" userId="48e65c9f34e137d0" providerId="LiveId" clId="{57B2F260-C415-8F46-9283-44817EE8F8F0}" dt="2022-04-30T17:05:41.576" v="7119" actId="478"/>
          <ac:spMkLst>
            <pc:docMk/>
            <pc:sldMk cId="2551810892" sldId="459"/>
            <ac:spMk id="76" creationId="{B342988B-B19E-FE89-7115-B91826CABFAA}"/>
          </ac:spMkLst>
        </pc:spChg>
        <pc:spChg chg="del">
          <ac:chgData name="Kulinich Bohdan" userId="48e65c9f34e137d0" providerId="LiveId" clId="{57B2F260-C415-8F46-9283-44817EE8F8F0}" dt="2022-04-30T17:05:41.576" v="7119" actId="478"/>
          <ac:spMkLst>
            <pc:docMk/>
            <pc:sldMk cId="2551810892" sldId="459"/>
            <ac:spMk id="77" creationId="{4E2607BF-56EC-D7C1-4E34-603661AEE892}"/>
          </ac:spMkLst>
        </pc:spChg>
        <pc:spChg chg="del">
          <ac:chgData name="Kulinich Bohdan" userId="48e65c9f34e137d0" providerId="LiveId" clId="{57B2F260-C415-8F46-9283-44817EE8F8F0}" dt="2022-04-30T17:05:41.576" v="7119" actId="478"/>
          <ac:spMkLst>
            <pc:docMk/>
            <pc:sldMk cId="2551810892" sldId="459"/>
            <ac:spMk id="78" creationId="{58067F37-55EA-E928-A30B-98562878D2F6}"/>
          </ac:spMkLst>
        </pc:spChg>
        <pc:spChg chg="del">
          <ac:chgData name="Kulinich Bohdan" userId="48e65c9f34e137d0" providerId="LiveId" clId="{57B2F260-C415-8F46-9283-44817EE8F8F0}" dt="2022-04-30T17:05:41.576" v="7119" actId="478"/>
          <ac:spMkLst>
            <pc:docMk/>
            <pc:sldMk cId="2551810892" sldId="459"/>
            <ac:spMk id="79" creationId="{050DAB63-0B05-A6E2-2FFC-FA047F6EF975}"/>
          </ac:spMkLst>
        </pc:spChg>
        <pc:spChg chg="del">
          <ac:chgData name="Kulinich Bohdan" userId="48e65c9f34e137d0" providerId="LiveId" clId="{57B2F260-C415-8F46-9283-44817EE8F8F0}" dt="2022-04-30T17:05:41.576" v="7119" actId="478"/>
          <ac:spMkLst>
            <pc:docMk/>
            <pc:sldMk cId="2551810892" sldId="459"/>
            <ac:spMk id="80" creationId="{447A8054-0180-9B7B-97BE-7A76C03C44D9}"/>
          </ac:spMkLst>
        </pc:spChg>
        <pc:spChg chg="add mod">
          <ac:chgData name="Kulinich Bohdan" userId="48e65c9f34e137d0" providerId="LiveId" clId="{57B2F260-C415-8F46-9283-44817EE8F8F0}" dt="2022-04-30T17:41:27.322" v="7565" actId="1035"/>
          <ac:spMkLst>
            <pc:docMk/>
            <pc:sldMk cId="2551810892" sldId="459"/>
            <ac:spMk id="81" creationId="{56CB1324-7BE2-F64D-3225-DFB25F1BB2CB}"/>
          </ac:spMkLst>
        </pc:spChg>
        <pc:spChg chg="add mod">
          <ac:chgData name="Kulinich Bohdan" userId="48e65c9f34e137d0" providerId="LiveId" clId="{57B2F260-C415-8F46-9283-44817EE8F8F0}" dt="2022-04-30T17:41:27.322" v="7565" actId="1035"/>
          <ac:spMkLst>
            <pc:docMk/>
            <pc:sldMk cId="2551810892" sldId="459"/>
            <ac:spMk id="83" creationId="{E4F8584B-B18C-DF60-DCD4-016298C345A6}"/>
          </ac:spMkLst>
        </pc:spChg>
        <pc:spChg chg="add mod">
          <ac:chgData name="Kulinich Bohdan" userId="48e65c9f34e137d0" providerId="LiveId" clId="{57B2F260-C415-8F46-9283-44817EE8F8F0}" dt="2022-04-30T17:41:33.761" v="7577" actId="1036"/>
          <ac:spMkLst>
            <pc:docMk/>
            <pc:sldMk cId="2551810892" sldId="459"/>
            <ac:spMk id="85" creationId="{77402AFB-1A25-12FA-B395-91E725C73F49}"/>
          </ac:spMkLst>
        </pc:spChg>
        <pc:spChg chg="add mod">
          <ac:chgData name="Kulinich Bohdan" userId="48e65c9f34e137d0" providerId="LiveId" clId="{57B2F260-C415-8F46-9283-44817EE8F8F0}" dt="2022-04-30T17:41:33.761" v="7577" actId="1036"/>
          <ac:spMkLst>
            <pc:docMk/>
            <pc:sldMk cId="2551810892" sldId="459"/>
            <ac:spMk id="89" creationId="{AC4D9104-02C5-F076-3A4E-01DDEC3C8596}"/>
          </ac:spMkLst>
        </pc:spChg>
        <pc:spChg chg="add mod">
          <ac:chgData name="Kulinich Bohdan" userId="48e65c9f34e137d0" providerId="LiveId" clId="{57B2F260-C415-8F46-9283-44817EE8F8F0}" dt="2022-04-30T17:42:26.553" v="7598" actId="1076"/>
          <ac:spMkLst>
            <pc:docMk/>
            <pc:sldMk cId="2551810892" sldId="459"/>
            <ac:spMk id="91" creationId="{63E289BE-AA2D-8737-44C0-7849CFC756DD}"/>
          </ac:spMkLst>
        </pc:spChg>
        <pc:spChg chg="add del mod">
          <ac:chgData name="Kulinich Bohdan" userId="48e65c9f34e137d0" providerId="LiveId" clId="{57B2F260-C415-8F46-9283-44817EE8F8F0}" dt="2022-04-30T17:39:19.159" v="7517" actId="478"/>
          <ac:spMkLst>
            <pc:docMk/>
            <pc:sldMk cId="2551810892" sldId="459"/>
            <ac:spMk id="93" creationId="{FA2DB5D4-2F11-293D-0A63-335067A26D2C}"/>
          </ac:spMkLst>
        </pc:spChg>
        <pc:spChg chg="add mod">
          <ac:chgData name="Kulinich Bohdan" userId="48e65c9f34e137d0" providerId="LiveId" clId="{57B2F260-C415-8F46-9283-44817EE8F8F0}" dt="2022-04-30T17:43:39.137" v="7614" actId="207"/>
          <ac:spMkLst>
            <pc:docMk/>
            <pc:sldMk cId="2551810892" sldId="459"/>
            <ac:spMk id="95" creationId="{CCC562FB-BAFE-A55E-E144-0683F6127949}"/>
          </ac:spMkLst>
        </pc:spChg>
        <pc:spChg chg="add mod">
          <ac:chgData name="Kulinich Bohdan" userId="48e65c9f34e137d0" providerId="LiveId" clId="{57B2F260-C415-8F46-9283-44817EE8F8F0}" dt="2022-04-30T17:46:16.013" v="7736" actId="1037"/>
          <ac:spMkLst>
            <pc:docMk/>
            <pc:sldMk cId="2551810892" sldId="459"/>
            <ac:spMk id="96" creationId="{D23BA6CE-3E6A-B95D-37A3-F599D84336A8}"/>
          </ac:spMkLst>
        </pc:spChg>
        <pc:spChg chg="add mod">
          <ac:chgData name="Kulinich Bohdan" userId="48e65c9f34e137d0" providerId="LiveId" clId="{57B2F260-C415-8F46-9283-44817EE8F8F0}" dt="2022-05-01T07:46:48.808" v="7930" actId="1076"/>
          <ac:spMkLst>
            <pc:docMk/>
            <pc:sldMk cId="2551810892" sldId="459"/>
            <ac:spMk id="102" creationId="{04CC2ED6-63E4-0720-85CD-81235CD0144E}"/>
          </ac:spMkLst>
        </pc:spChg>
        <pc:spChg chg="add del mod">
          <ac:chgData name="Kulinich Bohdan" userId="48e65c9f34e137d0" providerId="LiveId" clId="{57B2F260-C415-8F46-9283-44817EE8F8F0}" dt="2022-05-02T05:23:18.239" v="7979" actId="478"/>
          <ac:spMkLst>
            <pc:docMk/>
            <pc:sldMk cId="2551810892" sldId="459"/>
            <ac:spMk id="103" creationId="{C7727A26-2E82-A417-C9B1-36E9E836D392}"/>
          </ac:spMkLst>
        </pc:spChg>
        <pc:spChg chg="add mod">
          <ac:chgData name="Kulinich Bohdan" userId="48e65c9f34e137d0" providerId="LiveId" clId="{57B2F260-C415-8F46-9283-44817EE8F8F0}" dt="2022-05-02T05:50:10.921" v="8165" actId="14100"/>
          <ac:spMkLst>
            <pc:docMk/>
            <pc:sldMk cId="2551810892" sldId="459"/>
            <ac:spMk id="105" creationId="{492175C0-5389-E070-155D-CB8203958B9D}"/>
          </ac:spMkLst>
        </pc:spChg>
        <pc:spChg chg="add mod">
          <ac:chgData name="Kulinich Bohdan" userId="48e65c9f34e137d0" providerId="LiveId" clId="{57B2F260-C415-8F46-9283-44817EE8F8F0}" dt="2022-05-02T05:40:24.616" v="8045" actId="20577"/>
          <ac:spMkLst>
            <pc:docMk/>
            <pc:sldMk cId="2551810892" sldId="459"/>
            <ac:spMk id="107" creationId="{D7252AAF-9754-D0B1-5470-7AEFC4DF0512}"/>
          </ac:spMkLst>
        </pc:spChg>
        <pc:spChg chg="add mod">
          <ac:chgData name="Kulinich Bohdan" userId="48e65c9f34e137d0" providerId="LiveId" clId="{57B2F260-C415-8F46-9283-44817EE8F8F0}" dt="2022-05-02T05:53:13.007" v="8257" actId="14100"/>
          <ac:spMkLst>
            <pc:docMk/>
            <pc:sldMk cId="2551810892" sldId="459"/>
            <ac:spMk id="111" creationId="{7BA31E5D-252C-C0C9-0E83-3A40B89C4E2B}"/>
          </ac:spMkLst>
        </pc:spChg>
        <pc:spChg chg="add mod">
          <ac:chgData name="Kulinich Bohdan" userId="48e65c9f34e137d0" providerId="LiveId" clId="{57B2F260-C415-8F46-9283-44817EE8F8F0}" dt="2022-05-02T05:55:09.672" v="8470" actId="14100"/>
          <ac:spMkLst>
            <pc:docMk/>
            <pc:sldMk cId="2551810892" sldId="459"/>
            <ac:spMk id="112" creationId="{6404A887-AEA1-A87B-6527-1EF4281EC6FB}"/>
          </ac:spMkLst>
        </pc:spChg>
        <pc:spChg chg="add mod">
          <ac:chgData name="Kulinich Bohdan" userId="48e65c9f34e137d0" providerId="LiveId" clId="{57B2F260-C415-8F46-9283-44817EE8F8F0}" dt="2022-05-02T05:56:10.553" v="8539" actId="1038"/>
          <ac:spMkLst>
            <pc:docMk/>
            <pc:sldMk cId="2551810892" sldId="459"/>
            <ac:spMk id="113" creationId="{49FD2D4E-034E-C9EF-5EC6-EE6A495E7A48}"/>
          </ac:spMkLst>
        </pc:spChg>
        <pc:spChg chg="add mod">
          <ac:chgData name="Kulinich Bohdan" userId="48e65c9f34e137d0" providerId="LiveId" clId="{57B2F260-C415-8F46-9283-44817EE8F8F0}" dt="2022-05-02T05:44:18.579" v="8118" actId="20577"/>
          <ac:spMkLst>
            <pc:docMk/>
            <pc:sldMk cId="2551810892" sldId="459"/>
            <ac:spMk id="114" creationId="{626AC7A1-A746-40FA-8AE3-86C0B73E37A3}"/>
          </ac:spMkLst>
        </pc:spChg>
        <pc:spChg chg="add mod">
          <ac:chgData name="Kulinich Bohdan" userId="48e65c9f34e137d0" providerId="LiveId" clId="{57B2F260-C415-8F46-9283-44817EE8F8F0}" dt="2022-05-03T17:00:51.091" v="8570" actId="14100"/>
          <ac:spMkLst>
            <pc:docMk/>
            <pc:sldMk cId="2551810892" sldId="459"/>
            <ac:spMk id="115" creationId="{1515978A-9DC9-722E-5ECE-82F684716469}"/>
          </ac:spMkLst>
        </pc:spChg>
        <pc:spChg chg="add mod">
          <ac:chgData name="Kulinich Bohdan" userId="48e65c9f34e137d0" providerId="LiveId" clId="{57B2F260-C415-8F46-9283-44817EE8F8F0}" dt="2022-05-02T05:50:41.905" v="8197" actId="1037"/>
          <ac:spMkLst>
            <pc:docMk/>
            <pc:sldMk cId="2551810892" sldId="459"/>
            <ac:spMk id="116" creationId="{9C88AD55-34D1-C9B4-FB7B-C8C111C11AB3}"/>
          </ac:spMkLst>
        </pc:spChg>
        <pc:spChg chg="add del mod">
          <ac:chgData name="Kulinich Bohdan" userId="48e65c9f34e137d0" providerId="LiveId" clId="{57B2F260-C415-8F46-9283-44817EE8F8F0}" dt="2022-05-02T05:50:57.591" v="8201" actId="478"/>
          <ac:spMkLst>
            <pc:docMk/>
            <pc:sldMk cId="2551810892" sldId="459"/>
            <ac:spMk id="117" creationId="{015072EC-54C0-4DC5-4F8B-BC1C5FDF126D}"/>
          </ac:spMkLst>
        </pc:spChg>
        <pc:spChg chg="add mod">
          <ac:chgData name="Kulinich Bohdan" userId="48e65c9f34e137d0" providerId="LiveId" clId="{57B2F260-C415-8F46-9283-44817EE8F8F0}" dt="2022-05-02T05:51:42.813" v="8240" actId="1037"/>
          <ac:spMkLst>
            <pc:docMk/>
            <pc:sldMk cId="2551810892" sldId="459"/>
            <ac:spMk id="118" creationId="{39478B36-3E78-F5F8-BE13-214EF6BB329D}"/>
          </ac:spMkLst>
        </pc:spChg>
        <pc:spChg chg="add mod">
          <ac:chgData name="Kulinich Bohdan" userId="48e65c9f34e137d0" providerId="LiveId" clId="{57B2F260-C415-8F46-9283-44817EE8F8F0}" dt="2022-05-02T05:54:39.657" v="8423" actId="1038"/>
          <ac:spMkLst>
            <pc:docMk/>
            <pc:sldMk cId="2551810892" sldId="459"/>
            <ac:spMk id="119" creationId="{5F9D7BF7-DC37-78EF-0F8B-55EA522AABC0}"/>
          </ac:spMkLst>
        </pc:spChg>
        <pc:spChg chg="add mod">
          <ac:chgData name="Kulinich Bohdan" userId="48e65c9f34e137d0" providerId="LiveId" clId="{57B2F260-C415-8F46-9283-44817EE8F8F0}" dt="2022-05-02T05:54:50.301" v="8466" actId="1037"/>
          <ac:spMkLst>
            <pc:docMk/>
            <pc:sldMk cId="2551810892" sldId="459"/>
            <ac:spMk id="120" creationId="{BBC45656-949E-AFF5-2F12-C070B8AFFC8D}"/>
          </ac:spMkLst>
        </pc:spChg>
        <pc:spChg chg="add mod">
          <ac:chgData name="Kulinich Bohdan" userId="48e65c9f34e137d0" providerId="LiveId" clId="{57B2F260-C415-8F46-9283-44817EE8F8F0}" dt="2022-05-02T05:56:04.161" v="8536" actId="1038"/>
          <ac:spMkLst>
            <pc:docMk/>
            <pc:sldMk cId="2551810892" sldId="459"/>
            <ac:spMk id="121" creationId="{D77F5745-1E0B-A95D-26E6-3E55699CF12E}"/>
          </ac:spMkLst>
        </pc:spChg>
        <pc:spChg chg="add mod">
          <ac:chgData name="Kulinich Bohdan" userId="48e65c9f34e137d0" providerId="LiveId" clId="{57B2F260-C415-8F46-9283-44817EE8F8F0}" dt="2022-05-02T05:55:42.138" v="8501" actId="14100"/>
          <ac:spMkLst>
            <pc:docMk/>
            <pc:sldMk cId="2551810892" sldId="459"/>
            <ac:spMk id="122" creationId="{1AB302A7-4E84-33DF-43E5-68AA6C3AF824}"/>
          </ac:spMkLst>
        </pc:spChg>
        <pc:grpChg chg="del">
          <ac:chgData name="Kulinich Bohdan" userId="48e65c9f34e137d0" providerId="LiveId" clId="{57B2F260-C415-8F46-9283-44817EE8F8F0}" dt="2022-04-30T17:05:41.576" v="7119" actId="478"/>
          <ac:grpSpMkLst>
            <pc:docMk/>
            <pc:sldMk cId="2551810892" sldId="459"/>
            <ac:grpSpMk id="2" creationId="{F55E3198-B80A-0035-3BFA-E3BDD2153551}"/>
          </ac:grpSpMkLst>
        </pc:grpChg>
        <pc:grpChg chg="del">
          <ac:chgData name="Kulinich Bohdan" userId="48e65c9f34e137d0" providerId="LiveId" clId="{57B2F260-C415-8F46-9283-44817EE8F8F0}" dt="2022-04-30T17:05:41.576" v="7119" actId="478"/>
          <ac:grpSpMkLst>
            <pc:docMk/>
            <pc:sldMk cId="2551810892" sldId="459"/>
            <ac:grpSpMk id="4" creationId="{0A718D7E-A068-6D08-5A03-79D1BC2603B8}"/>
          </ac:grpSpMkLst>
        </pc:grpChg>
        <pc:grpChg chg="del">
          <ac:chgData name="Kulinich Bohdan" userId="48e65c9f34e137d0" providerId="LiveId" clId="{57B2F260-C415-8F46-9283-44817EE8F8F0}" dt="2022-04-30T17:05:41.576" v="7119" actId="478"/>
          <ac:grpSpMkLst>
            <pc:docMk/>
            <pc:sldMk cId="2551810892" sldId="459"/>
            <ac:grpSpMk id="23" creationId="{055A2DAB-4C31-96D8-9553-AE9EDDF7F129}"/>
          </ac:grpSpMkLst>
        </pc:grpChg>
        <pc:grpChg chg="del">
          <ac:chgData name="Kulinich Bohdan" userId="48e65c9f34e137d0" providerId="LiveId" clId="{57B2F260-C415-8F46-9283-44817EE8F8F0}" dt="2022-04-30T17:05:41.576" v="7119" actId="478"/>
          <ac:grpSpMkLst>
            <pc:docMk/>
            <pc:sldMk cId="2551810892" sldId="459"/>
            <ac:grpSpMk id="28" creationId="{226296AA-9DF1-B8B5-C212-5701C03A5D50}"/>
          </ac:grpSpMkLst>
        </pc:grpChg>
        <pc:grpChg chg="del">
          <ac:chgData name="Kulinich Bohdan" userId="48e65c9f34e137d0" providerId="LiveId" clId="{57B2F260-C415-8F46-9283-44817EE8F8F0}" dt="2022-04-30T17:05:41.576" v="7119" actId="478"/>
          <ac:grpSpMkLst>
            <pc:docMk/>
            <pc:sldMk cId="2551810892" sldId="459"/>
            <ac:grpSpMk id="97" creationId="{D11A0F49-CEF3-5F94-EB63-D7BD6DD41F02}"/>
          </ac:grpSpMkLst>
        </pc:grpChg>
        <pc:grpChg chg="del">
          <ac:chgData name="Kulinich Bohdan" userId="48e65c9f34e137d0" providerId="LiveId" clId="{57B2F260-C415-8F46-9283-44817EE8F8F0}" dt="2022-04-30T17:05:41.576" v="7119" actId="478"/>
          <ac:grpSpMkLst>
            <pc:docMk/>
            <pc:sldMk cId="2551810892" sldId="459"/>
            <ac:grpSpMk id="98" creationId="{8164628F-5DC1-9F35-5929-03F5FA38DC59}"/>
          </ac:grpSpMkLst>
        </pc:grpChg>
        <pc:grpChg chg="del">
          <ac:chgData name="Kulinich Bohdan" userId="48e65c9f34e137d0" providerId="LiveId" clId="{57B2F260-C415-8F46-9283-44817EE8F8F0}" dt="2022-04-30T17:05:41.576" v="7119" actId="478"/>
          <ac:grpSpMkLst>
            <pc:docMk/>
            <pc:sldMk cId="2551810892" sldId="459"/>
            <ac:grpSpMk id="106" creationId="{36428A20-37FF-38AB-E040-358D736C6C6C}"/>
          </ac:grpSpMkLst>
        </pc:grpChg>
        <pc:grpChg chg="del">
          <ac:chgData name="Kulinich Bohdan" userId="48e65c9f34e137d0" providerId="LiveId" clId="{57B2F260-C415-8F46-9283-44817EE8F8F0}" dt="2022-04-30T17:05:41.576" v="7119" actId="478"/>
          <ac:grpSpMkLst>
            <pc:docMk/>
            <pc:sldMk cId="2551810892" sldId="459"/>
            <ac:grpSpMk id="108" creationId="{1AACFDB2-5D93-2B11-1268-56CA2BAC5D94}"/>
          </ac:grpSpMkLst>
        </pc:grpChg>
        <pc:picChg chg="del">
          <ac:chgData name="Kulinich Bohdan" userId="48e65c9f34e137d0" providerId="LiveId" clId="{57B2F260-C415-8F46-9283-44817EE8F8F0}" dt="2022-04-30T17:05:41.576" v="7119" actId="478"/>
          <ac:picMkLst>
            <pc:docMk/>
            <pc:sldMk cId="2551810892" sldId="459"/>
            <ac:picMk id="3" creationId="{629E7F88-E777-BFC6-1992-21FF8E671B29}"/>
          </ac:picMkLst>
        </pc:picChg>
        <pc:picChg chg="del">
          <ac:chgData name="Kulinich Bohdan" userId="48e65c9f34e137d0" providerId="LiveId" clId="{57B2F260-C415-8F46-9283-44817EE8F8F0}" dt="2022-04-30T17:05:41.576" v="7119" actId="478"/>
          <ac:picMkLst>
            <pc:docMk/>
            <pc:sldMk cId="2551810892" sldId="459"/>
            <ac:picMk id="5" creationId="{499A6492-BD78-E6D8-D6E0-F00456117801}"/>
          </ac:picMkLst>
        </pc:picChg>
        <pc:picChg chg="del">
          <ac:chgData name="Kulinich Bohdan" userId="48e65c9f34e137d0" providerId="LiveId" clId="{57B2F260-C415-8F46-9283-44817EE8F8F0}" dt="2022-04-30T17:05:41.576" v="7119" actId="478"/>
          <ac:picMkLst>
            <pc:docMk/>
            <pc:sldMk cId="2551810892" sldId="459"/>
            <ac:picMk id="7" creationId="{FCD2CF91-8DC7-41A5-954C-D87551833ED1}"/>
          </ac:picMkLst>
        </pc:picChg>
        <pc:picChg chg="del">
          <ac:chgData name="Kulinich Bohdan" userId="48e65c9f34e137d0" providerId="LiveId" clId="{57B2F260-C415-8F46-9283-44817EE8F8F0}" dt="2022-04-30T17:05:41.576" v="7119" actId="478"/>
          <ac:picMkLst>
            <pc:docMk/>
            <pc:sldMk cId="2551810892" sldId="459"/>
            <ac:picMk id="58" creationId="{F4042BC9-83F1-875F-6F29-AB9B9B0F1D20}"/>
          </ac:picMkLst>
        </pc:picChg>
        <pc:picChg chg="del">
          <ac:chgData name="Kulinich Bohdan" userId="48e65c9f34e137d0" providerId="LiveId" clId="{57B2F260-C415-8F46-9283-44817EE8F8F0}" dt="2022-04-30T17:05:41.576" v="7119" actId="478"/>
          <ac:picMkLst>
            <pc:docMk/>
            <pc:sldMk cId="2551810892" sldId="459"/>
            <ac:picMk id="71" creationId="{2B202BAF-CD67-4977-8EB7-DF9EF82A6FBE}"/>
          </ac:picMkLst>
        </pc:picChg>
        <pc:picChg chg="del">
          <ac:chgData name="Kulinich Bohdan" userId="48e65c9f34e137d0" providerId="LiveId" clId="{57B2F260-C415-8F46-9283-44817EE8F8F0}" dt="2022-04-30T17:05:41.576" v="7119" actId="478"/>
          <ac:picMkLst>
            <pc:docMk/>
            <pc:sldMk cId="2551810892" sldId="459"/>
            <ac:picMk id="82" creationId="{466DDA5D-0A3B-7EAE-9938-2A2FDA891A7C}"/>
          </ac:picMkLst>
        </pc:picChg>
        <pc:picChg chg="del">
          <ac:chgData name="Kulinich Bohdan" userId="48e65c9f34e137d0" providerId="LiveId" clId="{57B2F260-C415-8F46-9283-44817EE8F8F0}" dt="2022-04-30T17:05:41.576" v="7119" actId="478"/>
          <ac:picMkLst>
            <pc:docMk/>
            <pc:sldMk cId="2551810892" sldId="459"/>
            <ac:picMk id="84" creationId="{E3E4E41F-0C60-57F5-C2C2-63DAC4E0E5B5}"/>
          </ac:picMkLst>
        </pc:picChg>
        <pc:cxnChg chg="del">
          <ac:chgData name="Kulinich Bohdan" userId="48e65c9f34e137d0" providerId="LiveId" clId="{57B2F260-C415-8F46-9283-44817EE8F8F0}" dt="2022-04-30T17:05:41.576" v="7119" actId="478"/>
          <ac:cxnSpMkLst>
            <pc:docMk/>
            <pc:sldMk cId="2551810892" sldId="459"/>
            <ac:cxnSpMk id="16" creationId="{7A460E67-9DF8-85E5-D4D2-44C9645DA328}"/>
          </ac:cxnSpMkLst>
        </pc:cxnChg>
        <pc:cxnChg chg="del">
          <ac:chgData name="Kulinich Bohdan" userId="48e65c9f34e137d0" providerId="LiveId" clId="{57B2F260-C415-8F46-9283-44817EE8F8F0}" dt="2022-04-30T17:05:41.576" v="7119" actId="478"/>
          <ac:cxnSpMkLst>
            <pc:docMk/>
            <pc:sldMk cId="2551810892" sldId="459"/>
            <ac:cxnSpMk id="27" creationId="{54D8473C-CD89-D857-FE30-202541D933DA}"/>
          </ac:cxnSpMkLst>
        </pc:cxnChg>
        <pc:cxnChg chg="del">
          <ac:chgData name="Kulinich Bohdan" userId="48e65c9f34e137d0" providerId="LiveId" clId="{57B2F260-C415-8F46-9283-44817EE8F8F0}" dt="2022-04-30T17:05:41.576" v="7119" actId="478"/>
          <ac:cxnSpMkLst>
            <pc:docMk/>
            <pc:sldMk cId="2551810892" sldId="459"/>
            <ac:cxnSpMk id="67" creationId="{0072A72F-435D-3122-7B63-EB17635AB69A}"/>
          </ac:cxnSpMkLst>
        </pc:cxnChg>
        <pc:cxnChg chg="del">
          <ac:chgData name="Kulinich Bohdan" userId="48e65c9f34e137d0" providerId="LiveId" clId="{57B2F260-C415-8F46-9283-44817EE8F8F0}" dt="2022-04-30T17:05:41.576" v="7119" actId="478"/>
          <ac:cxnSpMkLst>
            <pc:docMk/>
            <pc:sldMk cId="2551810892" sldId="459"/>
            <ac:cxnSpMk id="69" creationId="{AA34CF4C-BA31-B4B1-1901-121709DAF320}"/>
          </ac:cxnSpMkLst>
        </pc:cxnChg>
        <pc:cxnChg chg="del">
          <ac:chgData name="Kulinich Bohdan" userId="48e65c9f34e137d0" providerId="LiveId" clId="{57B2F260-C415-8F46-9283-44817EE8F8F0}" dt="2022-04-30T17:05:41.576" v="7119" actId="478"/>
          <ac:cxnSpMkLst>
            <pc:docMk/>
            <pc:sldMk cId="2551810892" sldId="459"/>
            <ac:cxnSpMk id="72" creationId="{0EAA382F-839B-4745-5450-A1587F3ED68D}"/>
          </ac:cxnSpMkLst>
        </pc:cxnChg>
      </pc:sldChg>
      <pc:sldChg chg="addSp delSp modSp add del mod ord delAnim modAnim">
        <pc:chgData name="Kulinich Bohdan" userId="48e65c9f34e137d0" providerId="LiveId" clId="{57B2F260-C415-8F46-9283-44817EE8F8F0}" dt="2022-05-06T19:26:32.185" v="11650" actId="2696"/>
        <pc:sldMkLst>
          <pc:docMk/>
          <pc:sldMk cId="1631416568" sldId="460"/>
        </pc:sldMkLst>
        <pc:spChg chg="add del mod">
          <ac:chgData name="Kulinich Bohdan" userId="48e65c9f34e137d0" providerId="LiveId" clId="{57B2F260-C415-8F46-9283-44817EE8F8F0}" dt="2022-05-04T17:42:21.712" v="9589" actId="478"/>
          <ac:spMkLst>
            <pc:docMk/>
            <pc:sldMk cId="1631416568" sldId="460"/>
            <ac:spMk id="5" creationId="{C8CCE6BC-210E-5985-03E6-38B58F6368BC}"/>
          </ac:spMkLst>
        </pc:spChg>
        <pc:spChg chg="add del mod">
          <ac:chgData name="Kulinich Bohdan" userId="48e65c9f34e137d0" providerId="LiveId" clId="{57B2F260-C415-8F46-9283-44817EE8F8F0}" dt="2022-05-04T18:52:36.465" v="9877" actId="478"/>
          <ac:spMkLst>
            <pc:docMk/>
            <pc:sldMk cId="1631416568" sldId="460"/>
            <ac:spMk id="6" creationId="{B444E670-E3B7-4D94-0AD8-935455DD6A35}"/>
          </ac:spMkLst>
        </pc:spChg>
        <pc:spChg chg="add del mod">
          <ac:chgData name="Kulinich Bohdan" userId="48e65c9f34e137d0" providerId="LiveId" clId="{57B2F260-C415-8F46-9283-44817EE8F8F0}" dt="2022-05-04T18:52:49.550" v="9879" actId="478"/>
          <ac:spMkLst>
            <pc:docMk/>
            <pc:sldMk cId="1631416568" sldId="460"/>
            <ac:spMk id="7" creationId="{118EB70E-6421-1D8D-8C2F-6183958F2A3D}"/>
          </ac:spMkLst>
        </pc:spChg>
        <pc:spChg chg="del">
          <ac:chgData name="Kulinich Bohdan" userId="48e65c9f34e137d0" providerId="LiveId" clId="{57B2F260-C415-8F46-9283-44817EE8F8F0}" dt="2022-05-03T17:21:54.855" v="8677" actId="478"/>
          <ac:spMkLst>
            <pc:docMk/>
            <pc:sldMk cId="1631416568" sldId="460"/>
            <ac:spMk id="8" creationId="{A0C2B96E-BC07-EF53-C12E-A1DA899E2C32}"/>
          </ac:spMkLst>
        </pc:spChg>
        <pc:spChg chg="del">
          <ac:chgData name="Kulinich Bohdan" userId="48e65c9f34e137d0" providerId="LiveId" clId="{57B2F260-C415-8F46-9283-44817EE8F8F0}" dt="2022-05-03T17:21:54.855" v="8677" actId="478"/>
          <ac:spMkLst>
            <pc:docMk/>
            <pc:sldMk cId="1631416568" sldId="460"/>
            <ac:spMk id="30" creationId="{1738AEEE-9308-51EB-1106-B61942597BE9}"/>
          </ac:spMkLst>
        </pc:spChg>
        <pc:spChg chg="del">
          <ac:chgData name="Kulinich Bohdan" userId="48e65c9f34e137d0" providerId="LiveId" clId="{57B2F260-C415-8F46-9283-44817EE8F8F0}" dt="2022-05-03T17:21:54.855" v="8677" actId="478"/>
          <ac:spMkLst>
            <pc:docMk/>
            <pc:sldMk cId="1631416568" sldId="460"/>
            <ac:spMk id="31" creationId="{869159CE-7798-4401-4A6D-B86A057F81F8}"/>
          </ac:spMkLst>
        </pc:spChg>
        <pc:spChg chg="del">
          <ac:chgData name="Kulinich Bohdan" userId="48e65c9f34e137d0" providerId="LiveId" clId="{57B2F260-C415-8F46-9283-44817EE8F8F0}" dt="2022-05-03T17:21:54.855" v="8677" actId="478"/>
          <ac:spMkLst>
            <pc:docMk/>
            <pc:sldMk cId="1631416568" sldId="460"/>
            <ac:spMk id="32" creationId="{0E031915-A355-B144-A67E-FCD1A754E9ED}"/>
          </ac:spMkLst>
        </pc:spChg>
        <pc:spChg chg="add mod">
          <ac:chgData name="Kulinich Bohdan" userId="48e65c9f34e137d0" providerId="LiveId" clId="{57B2F260-C415-8F46-9283-44817EE8F8F0}" dt="2022-05-04T17:54:57.167" v="9664" actId="207"/>
          <ac:spMkLst>
            <pc:docMk/>
            <pc:sldMk cId="1631416568" sldId="460"/>
            <ac:spMk id="35" creationId="{676E23B8-D3BD-0519-75E9-3ED18C0A6C65}"/>
          </ac:spMkLst>
        </pc:spChg>
        <pc:spChg chg="mod">
          <ac:chgData name="Kulinich Bohdan" userId="48e65c9f34e137d0" providerId="LiveId" clId="{57B2F260-C415-8F46-9283-44817EE8F8F0}" dt="2022-05-03T17:22:04.703" v="8692" actId="20577"/>
          <ac:spMkLst>
            <pc:docMk/>
            <pc:sldMk cId="1631416568" sldId="460"/>
            <ac:spMk id="37" creationId="{6F73CD8F-10B5-3D21-1303-2BA8148A432E}"/>
          </ac:spMkLst>
        </pc:spChg>
        <pc:spChg chg="add del mod">
          <ac:chgData name="Kulinich Bohdan" userId="48e65c9f34e137d0" providerId="LiveId" clId="{57B2F260-C415-8F46-9283-44817EE8F8F0}" dt="2022-05-03T18:18:41.440" v="8998" actId="478"/>
          <ac:spMkLst>
            <pc:docMk/>
            <pc:sldMk cId="1631416568" sldId="460"/>
            <ac:spMk id="41" creationId="{E5777DA9-5254-C88D-04F9-140D6B2B2D8F}"/>
          </ac:spMkLst>
        </pc:spChg>
        <pc:spChg chg="add mod">
          <ac:chgData name="Kulinich Bohdan" userId="48e65c9f34e137d0" providerId="LiveId" clId="{57B2F260-C415-8F46-9283-44817EE8F8F0}" dt="2022-05-03T18:00:38.019" v="8997" actId="14100"/>
          <ac:spMkLst>
            <pc:docMk/>
            <pc:sldMk cId="1631416568" sldId="460"/>
            <ac:spMk id="42" creationId="{85624A67-0B0C-954B-B166-4F9656AC953F}"/>
          </ac:spMkLst>
        </pc:spChg>
        <pc:spChg chg="add mod">
          <ac:chgData name="Kulinich Bohdan" userId="48e65c9f34e137d0" providerId="LiveId" clId="{57B2F260-C415-8F46-9283-44817EE8F8F0}" dt="2022-05-04T18:51:55.019" v="9873" actId="1076"/>
          <ac:spMkLst>
            <pc:docMk/>
            <pc:sldMk cId="1631416568" sldId="460"/>
            <ac:spMk id="46" creationId="{0DBBDB82-F372-7F97-9E00-D321FF4DCD94}"/>
          </ac:spMkLst>
        </pc:spChg>
        <pc:spChg chg="add mod">
          <ac:chgData name="Kulinich Bohdan" userId="48e65c9f34e137d0" providerId="LiveId" clId="{57B2F260-C415-8F46-9283-44817EE8F8F0}" dt="2022-05-04T18:52:25.770" v="9875" actId="207"/>
          <ac:spMkLst>
            <pc:docMk/>
            <pc:sldMk cId="1631416568" sldId="460"/>
            <ac:spMk id="47" creationId="{08B2BD57-3F39-9EA7-493B-C240993C89C9}"/>
          </ac:spMkLst>
        </pc:spChg>
        <pc:spChg chg="add mod">
          <ac:chgData name="Kulinich Bohdan" userId="48e65c9f34e137d0" providerId="LiveId" clId="{57B2F260-C415-8F46-9283-44817EE8F8F0}" dt="2022-05-04T18:51:48.800" v="9871" actId="1076"/>
          <ac:spMkLst>
            <pc:docMk/>
            <pc:sldMk cId="1631416568" sldId="460"/>
            <ac:spMk id="48" creationId="{BB6A0F5F-731E-6341-F3A5-50265E09A25E}"/>
          </ac:spMkLst>
        </pc:spChg>
        <pc:spChg chg="add mod">
          <ac:chgData name="Kulinich Bohdan" userId="48e65c9f34e137d0" providerId="LiveId" clId="{57B2F260-C415-8F46-9283-44817EE8F8F0}" dt="2022-05-04T18:51:48.800" v="9871" actId="1076"/>
          <ac:spMkLst>
            <pc:docMk/>
            <pc:sldMk cId="1631416568" sldId="460"/>
            <ac:spMk id="49" creationId="{48437F7E-8153-CD2B-7009-03668F2D39A4}"/>
          </ac:spMkLst>
        </pc:spChg>
        <pc:spChg chg="add mod">
          <ac:chgData name="Kulinich Bohdan" userId="48e65c9f34e137d0" providerId="LiveId" clId="{57B2F260-C415-8F46-9283-44817EE8F8F0}" dt="2022-05-04T18:51:39.183" v="9869" actId="1076"/>
          <ac:spMkLst>
            <pc:docMk/>
            <pc:sldMk cId="1631416568" sldId="460"/>
            <ac:spMk id="50" creationId="{2F067DEF-FF3F-0246-7A01-4BF324E04866}"/>
          </ac:spMkLst>
        </pc:spChg>
        <pc:spChg chg="add mod">
          <ac:chgData name="Kulinich Bohdan" userId="48e65c9f34e137d0" providerId="LiveId" clId="{57B2F260-C415-8F46-9283-44817EE8F8F0}" dt="2022-05-04T18:51:39.183" v="9869" actId="1076"/>
          <ac:spMkLst>
            <pc:docMk/>
            <pc:sldMk cId="1631416568" sldId="460"/>
            <ac:spMk id="51" creationId="{C5849B29-9293-8601-A0D1-76FE96CC8407}"/>
          </ac:spMkLst>
        </pc:spChg>
        <pc:spChg chg="del">
          <ac:chgData name="Kulinich Bohdan" userId="48e65c9f34e137d0" providerId="LiveId" clId="{57B2F260-C415-8F46-9283-44817EE8F8F0}" dt="2022-05-03T17:21:54.855" v="8677" actId="478"/>
          <ac:spMkLst>
            <pc:docMk/>
            <pc:sldMk cId="1631416568" sldId="460"/>
            <ac:spMk id="81" creationId="{56CB1324-7BE2-F64D-3225-DFB25F1BB2CB}"/>
          </ac:spMkLst>
        </pc:spChg>
        <pc:spChg chg="del">
          <ac:chgData name="Kulinich Bohdan" userId="48e65c9f34e137d0" providerId="LiveId" clId="{57B2F260-C415-8F46-9283-44817EE8F8F0}" dt="2022-05-03T17:21:54.855" v="8677" actId="478"/>
          <ac:spMkLst>
            <pc:docMk/>
            <pc:sldMk cId="1631416568" sldId="460"/>
            <ac:spMk id="83" creationId="{E4F8584B-B18C-DF60-DCD4-016298C345A6}"/>
          </ac:spMkLst>
        </pc:spChg>
        <pc:spChg chg="del">
          <ac:chgData name="Kulinich Bohdan" userId="48e65c9f34e137d0" providerId="LiveId" clId="{57B2F260-C415-8F46-9283-44817EE8F8F0}" dt="2022-05-03T17:21:54.855" v="8677" actId="478"/>
          <ac:spMkLst>
            <pc:docMk/>
            <pc:sldMk cId="1631416568" sldId="460"/>
            <ac:spMk id="85" creationId="{77402AFB-1A25-12FA-B395-91E725C73F49}"/>
          </ac:spMkLst>
        </pc:spChg>
        <pc:spChg chg="del">
          <ac:chgData name="Kulinich Bohdan" userId="48e65c9f34e137d0" providerId="LiveId" clId="{57B2F260-C415-8F46-9283-44817EE8F8F0}" dt="2022-05-03T17:21:54.855" v="8677" actId="478"/>
          <ac:spMkLst>
            <pc:docMk/>
            <pc:sldMk cId="1631416568" sldId="460"/>
            <ac:spMk id="89" creationId="{AC4D9104-02C5-F076-3A4E-01DDEC3C8596}"/>
          </ac:spMkLst>
        </pc:spChg>
        <pc:spChg chg="del">
          <ac:chgData name="Kulinich Bohdan" userId="48e65c9f34e137d0" providerId="LiveId" clId="{57B2F260-C415-8F46-9283-44817EE8F8F0}" dt="2022-05-03T17:21:54.855" v="8677" actId="478"/>
          <ac:spMkLst>
            <pc:docMk/>
            <pc:sldMk cId="1631416568" sldId="460"/>
            <ac:spMk id="91" creationId="{63E289BE-AA2D-8737-44C0-7849CFC756DD}"/>
          </ac:spMkLst>
        </pc:spChg>
        <pc:spChg chg="del">
          <ac:chgData name="Kulinich Bohdan" userId="48e65c9f34e137d0" providerId="LiveId" clId="{57B2F260-C415-8F46-9283-44817EE8F8F0}" dt="2022-05-03T17:21:54.855" v="8677" actId="478"/>
          <ac:spMkLst>
            <pc:docMk/>
            <pc:sldMk cId="1631416568" sldId="460"/>
            <ac:spMk id="95" creationId="{CCC562FB-BAFE-A55E-E144-0683F6127949}"/>
          </ac:spMkLst>
        </pc:spChg>
        <pc:spChg chg="del">
          <ac:chgData name="Kulinich Bohdan" userId="48e65c9f34e137d0" providerId="LiveId" clId="{57B2F260-C415-8F46-9283-44817EE8F8F0}" dt="2022-05-03T17:21:54.855" v="8677" actId="478"/>
          <ac:spMkLst>
            <pc:docMk/>
            <pc:sldMk cId="1631416568" sldId="460"/>
            <ac:spMk id="96" creationId="{D23BA6CE-3E6A-B95D-37A3-F599D84336A8}"/>
          </ac:spMkLst>
        </pc:spChg>
        <pc:spChg chg="del">
          <ac:chgData name="Kulinich Bohdan" userId="48e65c9f34e137d0" providerId="LiveId" clId="{57B2F260-C415-8F46-9283-44817EE8F8F0}" dt="2022-05-03T17:21:54.855" v="8677" actId="478"/>
          <ac:spMkLst>
            <pc:docMk/>
            <pc:sldMk cId="1631416568" sldId="460"/>
            <ac:spMk id="102" creationId="{04CC2ED6-63E4-0720-85CD-81235CD0144E}"/>
          </ac:spMkLst>
        </pc:spChg>
        <pc:spChg chg="del">
          <ac:chgData name="Kulinich Bohdan" userId="48e65c9f34e137d0" providerId="LiveId" clId="{57B2F260-C415-8F46-9283-44817EE8F8F0}" dt="2022-05-03T17:21:54.855" v="8677" actId="478"/>
          <ac:spMkLst>
            <pc:docMk/>
            <pc:sldMk cId="1631416568" sldId="460"/>
            <ac:spMk id="105" creationId="{492175C0-5389-E070-155D-CB8203958B9D}"/>
          </ac:spMkLst>
        </pc:spChg>
        <pc:spChg chg="del">
          <ac:chgData name="Kulinich Bohdan" userId="48e65c9f34e137d0" providerId="LiveId" clId="{57B2F260-C415-8F46-9283-44817EE8F8F0}" dt="2022-05-03T17:21:54.855" v="8677" actId="478"/>
          <ac:spMkLst>
            <pc:docMk/>
            <pc:sldMk cId="1631416568" sldId="460"/>
            <ac:spMk id="107" creationId="{D7252AAF-9754-D0B1-5470-7AEFC4DF0512}"/>
          </ac:spMkLst>
        </pc:spChg>
        <pc:spChg chg="del">
          <ac:chgData name="Kulinich Bohdan" userId="48e65c9f34e137d0" providerId="LiveId" clId="{57B2F260-C415-8F46-9283-44817EE8F8F0}" dt="2022-05-03T17:21:54.855" v="8677" actId="478"/>
          <ac:spMkLst>
            <pc:docMk/>
            <pc:sldMk cId="1631416568" sldId="460"/>
            <ac:spMk id="111" creationId="{7BA31E5D-252C-C0C9-0E83-3A40B89C4E2B}"/>
          </ac:spMkLst>
        </pc:spChg>
        <pc:spChg chg="del">
          <ac:chgData name="Kulinich Bohdan" userId="48e65c9f34e137d0" providerId="LiveId" clId="{57B2F260-C415-8F46-9283-44817EE8F8F0}" dt="2022-05-03T17:21:54.855" v="8677" actId="478"/>
          <ac:spMkLst>
            <pc:docMk/>
            <pc:sldMk cId="1631416568" sldId="460"/>
            <ac:spMk id="112" creationId="{6404A887-AEA1-A87B-6527-1EF4281EC6FB}"/>
          </ac:spMkLst>
        </pc:spChg>
        <pc:spChg chg="del">
          <ac:chgData name="Kulinich Bohdan" userId="48e65c9f34e137d0" providerId="LiveId" clId="{57B2F260-C415-8F46-9283-44817EE8F8F0}" dt="2022-05-03T17:21:54.855" v="8677" actId="478"/>
          <ac:spMkLst>
            <pc:docMk/>
            <pc:sldMk cId="1631416568" sldId="460"/>
            <ac:spMk id="113" creationId="{49FD2D4E-034E-C9EF-5EC6-EE6A495E7A48}"/>
          </ac:spMkLst>
        </pc:spChg>
        <pc:spChg chg="del">
          <ac:chgData name="Kulinich Bohdan" userId="48e65c9f34e137d0" providerId="LiveId" clId="{57B2F260-C415-8F46-9283-44817EE8F8F0}" dt="2022-05-03T17:21:54.855" v="8677" actId="478"/>
          <ac:spMkLst>
            <pc:docMk/>
            <pc:sldMk cId="1631416568" sldId="460"/>
            <ac:spMk id="114" creationId="{626AC7A1-A746-40FA-8AE3-86C0B73E37A3}"/>
          </ac:spMkLst>
        </pc:spChg>
        <pc:spChg chg="del">
          <ac:chgData name="Kulinich Bohdan" userId="48e65c9f34e137d0" providerId="LiveId" clId="{57B2F260-C415-8F46-9283-44817EE8F8F0}" dt="2022-05-03T17:21:54.855" v="8677" actId="478"/>
          <ac:spMkLst>
            <pc:docMk/>
            <pc:sldMk cId="1631416568" sldId="460"/>
            <ac:spMk id="115" creationId="{1515978A-9DC9-722E-5ECE-82F684716469}"/>
          </ac:spMkLst>
        </pc:spChg>
        <pc:spChg chg="del">
          <ac:chgData name="Kulinich Bohdan" userId="48e65c9f34e137d0" providerId="LiveId" clId="{57B2F260-C415-8F46-9283-44817EE8F8F0}" dt="2022-05-03T17:21:54.855" v="8677" actId="478"/>
          <ac:spMkLst>
            <pc:docMk/>
            <pc:sldMk cId="1631416568" sldId="460"/>
            <ac:spMk id="116" creationId="{9C88AD55-34D1-C9B4-FB7B-C8C111C11AB3}"/>
          </ac:spMkLst>
        </pc:spChg>
        <pc:spChg chg="del">
          <ac:chgData name="Kulinich Bohdan" userId="48e65c9f34e137d0" providerId="LiveId" clId="{57B2F260-C415-8F46-9283-44817EE8F8F0}" dt="2022-05-03T17:21:54.855" v="8677" actId="478"/>
          <ac:spMkLst>
            <pc:docMk/>
            <pc:sldMk cId="1631416568" sldId="460"/>
            <ac:spMk id="118" creationId="{39478B36-3E78-F5F8-BE13-214EF6BB329D}"/>
          </ac:spMkLst>
        </pc:spChg>
        <pc:spChg chg="del">
          <ac:chgData name="Kulinich Bohdan" userId="48e65c9f34e137d0" providerId="LiveId" clId="{57B2F260-C415-8F46-9283-44817EE8F8F0}" dt="2022-05-03T17:21:54.855" v="8677" actId="478"/>
          <ac:spMkLst>
            <pc:docMk/>
            <pc:sldMk cId="1631416568" sldId="460"/>
            <ac:spMk id="119" creationId="{5F9D7BF7-DC37-78EF-0F8B-55EA522AABC0}"/>
          </ac:spMkLst>
        </pc:spChg>
        <pc:spChg chg="del">
          <ac:chgData name="Kulinich Bohdan" userId="48e65c9f34e137d0" providerId="LiveId" clId="{57B2F260-C415-8F46-9283-44817EE8F8F0}" dt="2022-05-03T17:21:54.855" v="8677" actId="478"/>
          <ac:spMkLst>
            <pc:docMk/>
            <pc:sldMk cId="1631416568" sldId="460"/>
            <ac:spMk id="120" creationId="{BBC45656-949E-AFF5-2F12-C070B8AFFC8D}"/>
          </ac:spMkLst>
        </pc:spChg>
        <pc:spChg chg="del">
          <ac:chgData name="Kulinich Bohdan" userId="48e65c9f34e137d0" providerId="LiveId" clId="{57B2F260-C415-8F46-9283-44817EE8F8F0}" dt="2022-05-03T17:21:54.855" v="8677" actId="478"/>
          <ac:spMkLst>
            <pc:docMk/>
            <pc:sldMk cId="1631416568" sldId="460"/>
            <ac:spMk id="121" creationId="{D77F5745-1E0B-A95D-26E6-3E55699CF12E}"/>
          </ac:spMkLst>
        </pc:spChg>
        <pc:spChg chg="del">
          <ac:chgData name="Kulinich Bohdan" userId="48e65c9f34e137d0" providerId="LiveId" clId="{57B2F260-C415-8F46-9283-44817EE8F8F0}" dt="2022-05-03T17:21:54.855" v="8677" actId="478"/>
          <ac:spMkLst>
            <pc:docMk/>
            <pc:sldMk cId="1631416568" sldId="460"/>
            <ac:spMk id="122" creationId="{1AB302A7-4E84-33DF-43E5-68AA6C3AF824}"/>
          </ac:spMkLst>
        </pc:spChg>
        <pc:graphicFrameChg chg="add mod modGraphic">
          <ac:chgData name="Kulinich Bohdan" userId="48e65c9f34e137d0" providerId="LiveId" clId="{57B2F260-C415-8F46-9283-44817EE8F8F0}" dt="2022-05-04T18:52:19.212" v="9874" actId="207"/>
          <ac:graphicFrameMkLst>
            <pc:docMk/>
            <pc:sldMk cId="1631416568" sldId="460"/>
            <ac:graphicFrameMk id="4" creationId="{ECC9795C-F57A-D90D-2B54-EE35995EF5D7}"/>
          </ac:graphicFrameMkLst>
        </pc:graphicFrameChg>
        <pc:graphicFrameChg chg="add mod modGraphic">
          <ac:chgData name="Kulinich Bohdan" userId="48e65c9f34e137d0" providerId="LiveId" clId="{57B2F260-C415-8F46-9283-44817EE8F8F0}" dt="2022-05-04T18:37:38.574" v="9837" actId="207"/>
          <ac:graphicFrameMkLst>
            <pc:docMk/>
            <pc:sldMk cId="1631416568" sldId="460"/>
            <ac:graphicFrameMk id="44" creationId="{195506A4-016C-1695-E9E4-CBBC25B75193}"/>
          </ac:graphicFrameMkLst>
        </pc:graphicFrameChg>
        <pc:graphicFrameChg chg="add mod modGraphic">
          <ac:chgData name="Kulinich Bohdan" userId="48e65c9f34e137d0" providerId="LiveId" clId="{57B2F260-C415-8F46-9283-44817EE8F8F0}" dt="2022-05-04T18:38:01.814" v="9842" actId="207"/>
          <ac:graphicFrameMkLst>
            <pc:docMk/>
            <pc:sldMk cId="1631416568" sldId="460"/>
            <ac:graphicFrameMk id="45" creationId="{8476887B-E803-AF15-E2FA-2B631082EDCB}"/>
          </ac:graphicFrameMkLst>
        </pc:graphicFrameChg>
        <pc:picChg chg="add mod">
          <ac:chgData name="Kulinich Bohdan" userId="48e65c9f34e137d0" providerId="LiveId" clId="{57B2F260-C415-8F46-9283-44817EE8F8F0}" dt="2022-05-04T17:54:39.139" v="9663" actId="1076"/>
          <ac:picMkLst>
            <pc:docMk/>
            <pc:sldMk cId="1631416568" sldId="460"/>
            <ac:picMk id="3" creationId="{A9CF66EA-0776-8A5B-2419-71C5BFB21193}"/>
          </ac:picMkLst>
        </pc:picChg>
        <pc:picChg chg="add mod">
          <ac:chgData name="Kulinich Bohdan" userId="48e65c9f34e137d0" providerId="LiveId" clId="{57B2F260-C415-8F46-9283-44817EE8F8F0}" dt="2022-05-03T17:58:46.945" v="8888"/>
          <ac:picMkLst>
            <pc:docMk/>
            <pc:sldMk cId="1631416568" sldId="460"/>
            <ac:picMk id="43" creationId="{D5DBAC4F-D8C6-E930-716C-FA72902EF6C2}"/>
          </ac:picMkLst>
        </pc:picChg>
      </pc:sldChg>
      <pc:sldChg chg="addSp modSp add mod ord modAnim">
        <pc:chgData name="Kulinich Bohdan" userId="48e65c9f34e137d0" providerId="LiveId" clId="{57B2F260-C415-8F46-9283-44817EE8F8F0}" dt="2022-05-06T07:28:12.425" v="10838" actId="14429"/>
        <pc:sldMkLst>
          <pc:docMk/>
          <pc:sldMk cId="4041957894" sldId="461"/>
        </pc:sldMkLst>
        <pc:spChg chg="add mod modVis">
          <ac:chgData name="Kulinich Bohdan" userId="48e65c9f34e137d0" providerId="LiveId" clId="{57B2F260-C415-8F46-9283-44817EE8F8F0}" dt="2022-05-06T07:28:12.425" v="10838" actId="14429"/>
          <ac:spMkLst>
            <pc:docMk/>
            <pc:sldMk cId="4041957894" sldId="461"/>
            <ac:spMk id="2" creationId="{A22C0FF4-1175-BC8B-DA14-3E59FD4DA698}"/>
          </ac:spMkLst>
        </pc:spChg>
        <pc:spChg chg="add mod">
          <ac:chgData name="Kulinich Bohdan" userId="48e65c9f34e137d0" providerId="LiveId" clId="{57B2F260-C415-8F46-9283-44817EE8F8F0}" dt="2022-05-04T17:57:05.288" v="9774" actId="1076"/>
          <ac:spMkLst>
            <pc:docMk/>
            <pc:sldMk cId="4041957894" sldId="461"/>
            <ac:spMk id="15" creationId="{61BE4208-6767-F9D7-23B9-BFE90B56D6D3}"/>
          </ac:spMkLst>
        </pc:spChg>
        <pc:spChg chg="add mod">
          <ac:chgData name="Kulinich Bohdan" userId="48e65c9f34e137d0" providerId="LiveId" clId="{57B2F260-C415-8F46-9283-44817EE8F8F0}" dt="2022-05-04T18:54:19.572" v="9896" actId="164"/>
          <ac:spMkLst>
            <pc:docMk/>
            <pc:sldMk cId="4041957894" sldId="461"/>
            <ac:spMk id="18" creationId="{8D2602F0-2D7E-92AC-94C2-BD9D30D87D8D}"/>
          </ac:spMkLst>
        </pc:spChg>
        <pc:spChg chg="add mod">
          <ac:chgData name="Kulinich Bohdan" userId="48e65c9f34e137d0" providerId="LiveId" clId="{57B2F260-C415-8F46-9283-44817EE8F8F0}" dt="2022-05-04T18:54:19.572" v="9896" actId="164"/>
          <ac:spMkLst>
            <pc:docMk/>
            <pc:sldMk cId="4041957894" sldId="461"/>
            <ac:spMk id="19" creationId="{3561EC8D-5177-5592-702E-A3654A03094C}"/>
          </ac:spMkLst>
        </pc:spChg>
        <pc:spChg chg="add mod">
          <ac:chgData name="Kulinich Bohdan" userId="48e65c9f34e137d0" providerId="LiveId" clId="{57B2F260-C415-8F46-9283-44817EE8F8F0}" dt="2022-05-04T18:54:24.914" v="9897" actId="164"/>
          <ac:spMkLst>
            <pc:docMk/>
            <pc:sldMk cId="4041957894" sldId="461"/>
            <ac:spMk id="20" creationId="{681162F4-FC6E-10C8-BF24-CA8D02C7970B}"/>
          </ac:spMkLst>
        </pc:spChg>
        <pc:spChg chg="add mod">
          <ac:chgData name="Kulinich Bohdan" userId="48e65c9f34e137d0" providerId="LiveId" clId="{57B2F260-C415-8F46-9283-44817EE8F8F0}" dt="2022-05-04T18:54:24.914" v="9897" actId="164"/>
          <ac:spMkLst>
            <pc:docMk/>
            <pc:sldMk cId="4041957894" sldId="461"/>
            <ac:spMk id="21" creationId="{D7ACACF3-180B-6C7B-4950-B5D748210AFA}"/>
          </ac:spMkLst>
        </pc:spChg>
        <pc:spChg chg="add mod">
          <ac:chgData name="Kulinich Bohdan" userId="48e65c9f34e137d0" providerId="LiveId" clId="{57B2F260-C415-8F46-9283-44817EE8F8F0}" dt="2022-05-04T18:54:30.747" v="9898" actId="164"/>
          <ac:spMkLst>
            <pc:docMk/>
            <pc:sldMk cId="4041957894" sldId="461"/>
            <ac:spMk id="22" creationId="{26B16FB4-8885-06C4-99DC-95868AD54AE7}"/>
          </ac:spMkLst>
        </pc:spChg>
        <pc:spChg chg="add mod">
          <ac:chgData name="Kulinich Bohdan" userId="48e65c9f34e137d0" providerId="LiveId" clId="{57B2F260-C415-8F46-9283-44817EE8F8F0}" dt="2022-05-04T18:54:30.747" v="9898" actId="164"/>
          <ac:spMkLst>
            <pc:docMk/>
            <pc:sldMk cId="4041957894" sldId="461"/>
            <ac:spMk id="23" creationId="{D973A5A2-BF1A-0148-3EDC-43CCF0186555}"/>
          </ac:spMkLst>
        </pc:spChg>
        <pc:spChg chg="add mod">
          <ac:chgData name="Kulinich Bohdan" userId="48e65c9f34e137d0" providerId="LiveId" clId="{57B2F260-C415-8F46-9283-44817EE8F8F0}" dt="2022-05-04T18:58:37.569" v="10072" actId="207"/>
          <ac:spMkLst>
            <pc:docMk/>
            <pc:sldMk cId="4041957894" sldId="461"/>
            <ac:spMk id="27" creationId="{2D3EB9EA-C867-A790-A784-190690C32FC3}"/>
          </ac:spMkLst>
        </pc:spChg>
        <pc:spChg chg="mod">
          <ac:chgData name="Kulinich Bohdan" userId="48e65c9f34e137d0" providerId="LiveId" clId="{57B2F260-C415-8F46-9283-44817EE8F8F0}" dt="2022-05-04T18:58:53.190" v="10073" actId="207"/>
          <ac:spMkLst>
            <pc:docMk/>
            <pc:sldMk cId="4041957894" sldId="461"/>
            <ac:spMk id="42" creationId="{85624A67-0B0C-954B-B166-4F9656AC953F}"/>
          </ac:spMkLst>
        </pc:spChg>
        <pc:grpChg chg="add mod">
          <ac:chgData name="Kulinich Bohdan" userId="48e65c9f34e137d0" providerId="LiveId" clId="{57B2F260-C415-8F46-9283-44817EE8F8F0}" dt="2022-05-04T18:57:53.372" v="10070" actId="1035"/>
          <ac:grpSpMkLst>
            <pc:docMk/>
            <pc:sldMk cId="4041957894" sldId="461"/>
            <ac:grpSpMk id="5" creationId="{A5ED4BB6-6E24-85F7-D472-4C5A88668258}"/>
          </ac:grpSpMkLst>
        </pc:grpChg>
        <pc:grpChg chg="add mod">
          <ac:chgData name="Kulinich Bohdan" userId="48e65c9f34e137d0" providerId="LiveId" clId="{57B2F260-C415-8F46-9283-44817EE8F8F0}" dt="2022-05-04T18:57:53.372" v="10070" actId="1035"/>
          <ac:grpSpMkLst>
            <pc:docMk/>
            <pc:sldMk cId="4041957894" sldId="461"/>
            <ac:grpSpMk id="6" creationId="{1E1495CA-B8E7-0AE6-72D1-119069C6FE49}"/>
          </ac:grpSpMkLst>
        </pc:grpChg>
        <pc:grpChg chg="add mod">
          <ac:chgData name="Kulinich Bohdan" userId="48e65c9f34e137d0" providerId="LiveId" clId="{57B2F260-C415-8F46-9283-44817EE8F8F0}" dt="2022-05-04T18:57:53.372" v="10070" actId="1035"/>
          <ac:grpSpMkLst>
            <pc:docMk/>
            <pc:sldMk cId="4041957894" sldId="461"/>
            <ac:grpSpMk id="7" creationId="{252DAB7E-FF8C-6D12-EA8B-AC08F4EB799A}"/>
          </ac:grpSpMkLst>
        </pc:grpChg>
        <pc:graphicFrameChg chg="mod modGraphic">
          <ac:chgData name="Kulinich Bohdan" userId="48e65c9f34e137d0" providerId="LiveId" clId="{57B2F260-C415-8F46-9283-44817EE8F8F0}" dt="2022-05-04T18:57:53.372" v="10070" actId="1035"/>
          <ac:graphicFrameMkLst>
            <pc:docMk/>
            <pc:sldMk cId="4041957894" sldId="461"/>
            <ac:graphicFrameMk id="4" creationId="{ECC9795C-F57A-D90D-2B54-EE35995EF5D7}"/>
          </ac:graphicFrameMkLst>
        </pc:graphicFrameChg>
        <pc:graphicFrameChg chg="mod">
          <ac:chgData name="Kulinich Bohdan" userId="48e65c9f34e137d0" providerId="LiveId" clId="{57B2F260-C415-8F46-9283-44817EE8F8F0}" dt="2022-05-04T18:57:53.372" v="10070" actId="1035"/>
          <ac:graphicFrameMkLst>
            <pc:docMk/>
            <pc:sldMk cId="4041957894" sldId="461"/>
            <ac:graphicFrameMk id="44" creationId="{195506A4-016C-1695-E9E4-CBBC25B75193}"/>
          </ac:graphicFrameMkLst>
        </pc:graphicFrameChg>
        <pc:graphicFrameChg chg="mod">
          <ac:chgData name="Kulinich Bohdan" userId="48e65c9f34e137d0" providerId="LiveId" clId="{57B2F260-C415-8F46-9283-44817EE8F8F0}" dt="2022-05-04T18:57:53.372" v="10070" actId="1035"/>
          <ac:graphicFrameMkLst>
            <pc:docMk/>
            <pc:sldMk cId="4041957894" sldId="461"/>
            <ac:graphicFrameMk id="45" creationId="{8476887B-E803-AF15-E2FA-2B631082EDCB}"/>
          </ac:graphicFrameMkLst>
        </pc:graphicFrameChg>
        <pc:picChg chg="add mod">
          <ac:chgData name="Kulinich Bohdan" userId="48e65c9f34e137d0" providerId="LiveId" clId="{57B2F260-C415-8F46-9283-44817EE8F8F0}" dt="2022-05-04T18:55:48.950" v="9907" actId="1076"/>
          <ac:picMkLst>
            <pc:docMk/>
            <pc:sldMk cId="4041957894" sldId="461"/>
            <ac:picMk id="16" creationId="{844FC5B0-F142-4C6E-A37D-90592ED0A2DC}"/>
          </ac:picMkLst>
        </pc:picChg>
        <pc:picChg chg="add mod">
          <ac:chgData name="Kulinich Bohdan" userId="48e65c9f34e137d0" providerId="LiveId" clId="{57B2F260-C415-8F46-9283-44817EE8F8F0}" dt="2022-05-04T18:59:39.568" v="10081" actId="1076"/>
          <ac:picMkLst>
            <pc:docMk/>
            <pc:sldMk cId="4041957894" sldId="461"/>
            <ac:picMk id="28" creationId="{DAEB9181-1C26-902C-750A-534C0C01EFF9}"/>
          </ac:picMkLst>
        </pc:picChg>
        <pc:picChg chg="mod">
          <ac:chgData name="Kulinich Bohdan" userId="48e65c9f34e137d0" providerId="LiveId" clId="{57B2F260-C415-8F46-9283-44817EE8F8F0}" dt="2022-05-04T18:58:53.190" v="10073" actId="207"/>
          <ac:picMkLst>
            <pc:docMk/>
            <pc:sldMk cId="4041957894" sldId="461"/>
            <ac:picMk id="43" creationId="{D5DBAC4F-D8C6-E930-716C-FA72902EF6C2}"/>
          </ac:picMkLst>
        </pc:picChg>
      </pc:sldChg>
      <pc:sldChg chg="addSp delSp modSp add mod delAnim modAnim">
        <pc:chgData name="Kulinich Bohdan" userId="48e65c9f34e137d0" providerId="LiveId" clId="{57B2F260-C415-8F46-9283-44817EE8F8F0}" dt="2022-05-06T08:33:15.111" v="11649"/>
        <pc:sldMkLst>
          <pc:docMk/>
          <pc:sldMk cId="710769476" sldId="462"/>
        </pc:sldMkLst>
        <pc:spChg chg="del mod modVis">
          <ac:chgData name="Kulinich Bohdan" userId="48e65c9f34e137d0" providerId="LiveId" clId="{57B2F260-C415-8F46-9283-44817EE8F8F0}" dt="2022-05-06T07:28:23.959" v="10840" actId="478"/>
          <ac:spMkLst>
            <pc:docMk/>
            <pc:sldMk cId="710769476" sldId="462"/>
            <ac:spMk id="2" creationId="{A22C0FF4-1175-BC8B-DA14-3E59FD4DA698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9" creationId="{7BF46CA3-F96E-CF64-4A3A-892DB66F1C5F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10" creationId="{16F16774-2388-D906-658B-A2459CC8580D}"/>
          </ac:spMkLst>
        </pc:spChg>
        <pc:spChg chg="add del mod">
          <ac:chgData name="Kulinich Bohdan" userId="48e65c9f34e137d0" providerId="LiveId" clId="{57B2F260-C415-8F46-9283-44817EE8F8F0}" dt="2022-05-05T18:09:25.105" v="10112" actId="478"/>
          <ac:spMkLst>
            <pc:docMk/>
            <pc:sldMk cId="710769476" sldId="462"/>
            <ac:spMk id="11" creationId="{7296DC6E-AF65-A1D3-4F2D-8232BA906F31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12" creationId="{232ABC18-0E5C-ABB2-2255-9FD2E321CD65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13" creationId="{CFFB1006-024F-952A-088E-B6D6CBFA935E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14" creationId="{00B17956-6816-130B-EDD7-B19F511B77B7}"/>
          </ac:spMkLst>
        </pc:spChg>
        <pc:spChg chg="del">
          <ac:chgData name="Kulinich Bohdan" userId="48e65c9f34e137d0" providerId="LiveId" clId="{57B2F260-C415-8F46-9283-44817EE8F8F0}" dt="2022-05-04T19:01:26.229" v="10096" actId="478"/>
          <ac:spMkLst>
            <pc:docMk/>
            <pc:sldMk cId="710769476" sldId="462"/>
            <ac:spMk id="15" creationId="{61BE4208-6767-F9D7-23B9-BFE90B56D6D3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15" creationId="{999FA34A-5EE0-E9A1-37D5-75128F484D33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16" creationId="{DD5B1369-1013-EC7C-E1C3-67C700D748E0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17" creationId="{0DD7C28B-FBB2-D961-94ED-FCCA12BD31EA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18" creationId="{F06EF775-9F1D-2B8C-31B9-4A377923176F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19" creationId="{F1729A3E-E42D-ED72-2DEC-77BC99E905D8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20" creationId="{A968CC47-11A9-66F8-8747-C3D2A20A8EA3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21" creationId="{E148F09C-22BC-5745-D00F-D97AC10C3373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22" creationId="{A9E0351E-106E-1B6F-853A-F6AED7F4A6AC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23" creationId="{F8DA07EF-5C78-AF02-9715-0CF86C1FEC05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24" creationId="{A9114068-B1C9-4FFA-CF9F-10183DFDEB21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25" creationId="{EA458057-185D-540E-8759-35CB8B79806C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26" creationId="{CE2AB243-F8EB-B465-72FE-4E4AEADF9C9C}"/>
          </ac:spMkLst>
        </pc:spChg>
        <pc:spChg chg="del">
          <ac:chgData name="Kulinich Bohdan" userId="48e65c9f34e137d0" providerId="LiveId" clId="{57B2F260-C415-8F46-9283-44817EE8F8F0}" dt="2022-05-04T19:01:26.229" v="10096" actId="478"/>
          <ac:spMkLst>
            <pc:docMk/>
            <pc:sldMk cId="710769476" sldId="462"/>
            <ac:spMk id="27" creationId="{2D3EB9EA-C867-A790-A784-190690C32FC3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27" creationId="{3A824BA6-B74B-6A7C-B776-77094B34A717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28" creationId="{49C8D6F3-ECE6-1D85-216F-26BC3FA2B25F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29" creationId="{22FF28D5-F81A-BB47-F57E-699B6D1D44D1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30" creationId="{293D6A56-D06D-01DF-CE6E-481A4AB5FC1C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31" creationId="{5732CB04-2BCC-8841-7A8B-2644B0C3ED59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32" creationId="{612AE6CC-3F49-1C04-6538-4F548ED1B19B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33" creationId="{1F6BFF16-DB9D-5DD9-8E4D-9DFE9BCD1569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35" creationId="{2D275233-2D3B-C33B-AF34-4F3ADAB84E91}"/>
          </ac:spMkLst>
        </pc:spChg>
        <pc:spChg chg="del">
          <ac:chgData name="Kulinich Bohdan" userId="48e65c9f34e137d0" providerId="LiveId" clId="{57B2F260-C415-8F46-9283-44817EE8F8F0}" dt="2022-05-04T19:01:26.229" v="10096" actId="478"/>
          <ac:spMkLst>
            <pc:docMk/>
            <pc:sldMk cId="710769476" sldId="462"/>
            <ac:spMk id="35" creationId="{676E23B8-D3BD-0519-75E9-3ED18C0A6C65}"/>
          </ac:spMkLst>
        </pc:spChg>
        <pc:spChg chg="mod">
          <ac:chgData name="Kulinich Bohdan" userId="48e65c9f34e137d0" providerId="LiveId" clId="{57B2F260-C415-8F46-9283-44817EE8F8F0}" dt="2022-05-04T19:01:34.288" v="10105" actId="20577"/>
          <ac:spMkLst>
            <pc:docMk/>
            <pc:sldMk cId="710769476" sldId="462"/>
            <ac:spMk id="37" creationId="{6F73CD8F-10B5-3D21-1303-2BA8148A432E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41" creationId="{DBC9F802-0BAC-8E08-E4C8-797F8F3BC183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42" creationId="{806E92CF-9EA0-38B3-0B2C-440DD278FE09}"/>
          </ac:spMkLst>
        </pc:spChg>
        <pc:spChg chg="del">
          <ac:chgData name="Kulinich Bohdan" userId="48e65c9f34e137d0" providerId="LiveId" clId="{57B2F260-C415-8F46-9283-44817EE8F8F0}" dt="2022-05-04T19:01:26.229" v="10096" actId="478"/>
          <ac:spMkLst>
            <pc:docMk/>
            <pc:sldMk cId="710769476" sldId="462"/>
            <ac:spMk id="42" creationId="{85624A67-0B0C-954B-B166-4F9656AC953F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43" creationId="{2BB6B2C4-958A-0AA5-98A2-7B0083D78503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44" creationId="{43196092-772A-F15D-AC6B-EAC9BC5D2872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45" creationId="{4200326A-2BA0-9FA6-465C-D273ECBF4C1B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46" creationId="{7F2FC221-2B28-2BC5-B274-404F76D1491E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47" creationId="{A1363BB4-0417-50F1-D224-6077DD24F4F7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48" creationId="{36866CE8-D0D3-84C5-2F89-E02C689412C5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49" creationId="{EAF0733C-2C24-045A-AA47-CF2619E49952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50" creationId="{7C07A44C-2E13-52C7-5EB5-B4A28470AB82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51" creationId="{EA087F62-78B8-5AD3-B5D0-54CD79C4ABBA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52" creationId="{6E5AB59F-F451-5077-68F7-D9DBA923FF61}"/>
          </ac:spMkLst>
        </pc:spChg>
        <pc:spChg chg="add del mod">
          <ac:chgData name="Kulinich Bohdan" userId="48e65c9f34e137d0" providerId="LiveId" clId="{57B2F260-C415-8F46-9283-44817EE8F8F0}" dt="2022-05-05T18:14:55.003" v="10114" actId="478"/>
          <ac:spMkLst>
            <pc:docMk/>
            <pc:sldMk cId="710769476" sldId="462"/>
            <ac:spMk id="53" creationId="{E6FB47D6-2F76-4FC8-C381-6BB4D37C5473}"/>
          </ac:spMkLst>
        </pc:spChg>
        <pc:spChg chg="add mod">
          <ac:chgData name="Kulinich Bohdan" userId="48e65c9f34e137d0" providerId="LiveId" clId="{57B2F260-C415-8F46-9283-44817EE8F8F0}" dt="2022-05-06T08:28:32.496" v="11513" actId="1076"/>
          <ac:spMkLst>
            <pc:docMk/>
            <pc:sldMk cId="710769476" sldId="462"/>
            <ac:spMk id="89" creationId="{3D963752-FF6F-CAA3-B3BF-FBA4DECA63DB}"/>
          </ac:spMkLst>
        </pc:spChg>
        <pc:spChg chg="add mod">
          <ac:chgData name="Kulinich Bohdan" userId="48e65c9f34e137d0" providerId="LiveId" clId="{57B2F260-C415-8F46-9283-44817EE8F8F0}" dt="2022-05-06T08:28:17.931" v="11511" actId="1036"/>
          <ac:spMkLst>
            <pc:docMk/>
            <pc:sldMk cId="710769476" sldId="462"/>
            <ac:spMk id="92" creationId="{C99083FA-E65A-C81D-C3C3-D59780403541}"/>
          </ac:spMkLst>
        </pc:spChg>
        <pc:spChg chg="add mod">
          <ac:chgData name="Kulinich Bohdan" userId="48e65c9f34e137d0" providerId="LiveId" clId="{57B2F260-C415-8F46-9283-44817EE8F8F0}" dt="2022-05-06T08:28:17.931" v="11511" actId="1036"/>
          <ac:spMkLst>
            <pc:docMk/>
            <pc:sldMk cId="710769476" sldId="462"/>
            <ac:spMk id="93" creationId="{235F50B9-97A7-FE8C-349D-FBD9CC3709E5}"/>
          </ac:spMkLst>
        </pc:spChg>
        <pc:spChg chg="add mod topLvl">
          <ac:chgData name="Kulinich Bohdan" userId="48e65c9f34e137d0" providerId="LiveId" clId="{57B2F260-C415-8F46-9283-44817EE8F8F0}" dt="2022-05-06T07:38:54.601" v="11278" actId="164"/>
          <ac:spMkLst>
            <pc:docMk/>
            <pc:sldMk cId="710769476" sldId="462"/>
            <ac:spMk id="94" creationId="{B4C5DD45-4215-9D5A-01FB-4085CBC8B4FF}"/>
          </ac:spMkLst>
        </pc:spChg>
        <pc:spChg chg="add mod topLvl">
          <ac:chgData name="Kulinich Bohdan" userId="48e65c9f34e137d0" providerId="LiveId" clId="{57B2F260-C415-8F46-9283-44817EE8F8F0}" dt="2022-05-06T07:38:54.601" v="11278" actId="164"/>
          <ac:spMkLst>
            <pc:docMk/>
            <pc:sldMk cId="710769476" sldId="462"/>
            <ac:spMk id="95" creationId="{0F1B527A-EDA1-254D-0470-2DE4EFEF7B7F}"/>
          </ac:spMkLst>
        </pc:spChg>
        <pc:spChg chg="add mod topLvl">
          <ac:chgData name="Kulinich Bohdan" userId="48e65c9f34e137d0" providerId="LiveId" clId="{57B2F260-C415-8F46-9283-44817EE8F8F0}" dt="2022-05-06T07:38:54.601" v="11278" actId="164"/>
          <ac:spMkLst>
            <pc:docMk/>
            <pc:sldMk cId="710769476" sldId="462"/>
            <ac:spMk id="96" creationId="{1C3430DA-9C90-15DA-6387-FF0AE37713B4}"/>
          </ac:spMkLst>
        </pc:spChg>
        <pc:spChg chg="add mod topLvl">
          <ac:chgData name="Kulinich Bohdan" userId="48e65c9f34e137d0" providerId="LiveId" clId="{57B2F260-C415-8F46-9283-44817EE8F8F0}" dt="2022-05-06T07:38:54.601" v="11278" actId="164"/>
          <ac:spMkLst>
            <pc:docMk/>
            <pc:sldMk cId="710769476" sldId="462"/>
            <ac:spMk id="97" creationId="{9E5DD6D1-CAD1-CF50-2FC7-C06A5747AE22}"/>
          </ac:spMkLst>
        </pc:spChg>
        <pc:spChg chg="add mod topLvl">
          <ac:chgData name="Kulinich Bohdan" userId="48e65c9f34e137d0" providerId="LiveId" clId="{57B2F260-C415-8F46-9283-44817EE8F8F0}" dt="2022-05-06T07:38:54.601" v="11278" actId="164"/>
          <ac:spMkLst>
            <pc:docMk/>
            <pc:sldMk cId="710769476" sldId="462"/>
            <ac:spMk id="98" creationId="{3023FA1F-7BFD-B153-9762-590513108A60}"/>
          </ac:spMkLst>
        </pc:spChg>
        <pc:spChg chg="add mod topLvl">
          <ac:chgData name="Kulinich Bohdan" userId="48e65c9f34e137d0" providerId="LiveId" clId="{57B2F260-C415-8F46-9283-44817EE8F8F0}" dt="2022-05-06T07:38:54.601" v="11278" actId="164"/>
          <ac:spMkLst>
            <pc:docMk/>
            <pc:sldMk cId="710769476" sldId="462"/>
            <ac:spMk id="99" creationId="{88E08193-3F58-02F0-0345-89A5A971E061}"/>
          </ac:spMkLst>
        </pc:spChg>
        <pc:spChg chg="add mod topLvl">
          <ac:chgData name="Kulinich Bohdan" userId="48e65c9f34e137d0" providerId="LiveId" clId="{57B2F260-C415-8F46-9283-44817EE8F8F0}" dt="2022-05-06T07:38:54.601" v="11278" actId="164"/>
          <ac:spMkLst>
            <pc:docMk/>
            <pc:sldMk cId="710769476" sldId="462"/>
            <ac:spMk id="100" creationId="{AD8C6076-E3C0-CA49-4A29-DEF3D527CAC7}"/>
          </ac:spMkLst>
        </pc:spChg>
        <pc:spChg chg="add mod topLvl">
          <ac:chgData name="Kulinich Bohdan" userId="48e65c9f34e137d0" providerId="LiveId" clId="{57B2F260-C415-8F46-9283-44817EE8F8F0}" dt="2022-05-06T07:38:54.601" v="11278" actId="164"/>
          <ac:spMkLst>
            <pc:docMk/>
            <pc:sldMk cId="710769476" sldId="462"/>
            <ac:spMk id="101" creationId="{CA18A56F-A15C-8FFC-D053-3CD7202BDBAC}"/>
          </ac:spMkLst>
        </pc:spChg>
        <pc:spChg chg="add mod topLvl">
          <ac:chgData name="Kulinich Bohdan" userId="48e65c9f34e137d0" providerId="LiveId" clId="{57B2F260-C415-8F46-9283-44817EE8F8F0}" dt="2022-05-06T07:38:54.601" v="11278" actId="164"/>
          <ac:spMkLst>
            <pc:docMk/>
            <pc:sldMk cId="710769476" sldId="462"/>
            <ac:spMk id="102" creationId="{DA48A303-8D12-125F-F524-CA1B7626874F}"/>
          </ac:spMkLst>
        </pc:spChg>
        <pc:spChg chg="add mod topLvl">
          <ac:chgData name="Kulinich Bohdan" userId="48e65c9f34e137d0" providerId="LiveId" clId="{57B2F260-C415-8F46-9283-44817EE8F8F0}" dt="2022-05-06T07:38:54.601" v="11278" actId="164"/>
          <ac:spMkLst>
            <pc:docMk/>
            <pc:sldMk cId="710769476" sldId="462"/>
            <ac:spMk id="103" creationId="{962CED3A-BDDF-4665-5724-B31E1CAB3A20}"/>
          </ac:spMkLst>
        </pc:spChg>
        <pc:spChg chg="add mod topLvl">
          <ac:chgData name="Kulinich Bohdan" userId="48e65c9f34e137d0" providerId="LiveId" clId="{57B2F260-C415-8F46-9283-44817EE8F8F0}" dt="2022-05-06T07:38:54.601" v="11278" actId="164"/>
          <ac:spMkLst>
            <pc:docMk/>
            <pc:sldMk cId="710769476" sldId="462"/>
            <ac:spMk id="104" creationId="{C1959119-36F9-9A6E-E558-D66041874D93}"/>
          </ac:spMkLst>
        </pc:spChg>
        <pc:spChg chg="add mod topLvl">
          <ac:chgData name="Kulinich Bohdan" userId="48e65c9f34e137d0" providerId="LiveId" clId="{57B2F260-C415-8F46-9283-44817EE8F8F0}" dt="2022-05-06T07:38:54.601" v="11278" actId="164"/>
          <ac:spMkLst>
            <pc:docMk/>
            <pc:sldMk cId="710769476" sldId="462"/>
            <ac:spMk id="105" creationId="{06A8309F-CBE1-C0FE-5C92-5D3889E02992}"/>
          </ac:spMkLst>
        </pc:spChg>
        <pc:spChg chg="add mod topLvl">
          <ac:chgData name="Kulinich Bohdan" userId="48e65c9f34e137d0" providerId="LiveId" clId="{57B2F260-C415-8F46-9283-44817EE8F8F0}" dt="2022-05-06T07:38:54.601" v="11278" actId="164"/>
          <ac:spMkLst>
            <pc:docMk/>
            <pc:sldMk cId="710769476" sldId="462"/>
            <ac:spMk id="106" creationId="{CFD5BD3A-4BDD-2C56-A781-CA874A2BE3AE}"/>
          </ac:spMkLst>
        </pc:spChg>
        <pc:spChg chg="add del mod topLvl">
          <ac:chgData name="Kulinich Bohdan" userId="48e65c9f34e137d0" providerId="LiveId" clId="{57B2F260-C415-8F46-9283-44817EE8F8F0}" dt="2022-05-06T07:13:05.826" v="10744" actId="478"/>
          <ac:spMkLst>
            <pc:docMk/>
            <pc:sldMk cId="710769476" sldId="462"/>
            <ac:spMk id="107" creationId="{01C0A839-778F-D5A5-5818-370D22D0791A}"/>
          </ac:spMkLst>
        </pc:spChg>
        <pc:spChg chg="add mod">
          <ac:chgData name="Kulinich Bohdan" userId="48e65c9f34e137d0" providerId="LiveId" clId="{57B2F260-C415-8F46-9283-44817EE8F8F0}" dt="2022-05-06T08:28:10.763" v="11501" actId="1036"/>
          <ac:spMkLst>
            <pc:docMk/>
            <pc:sldMk cId="710769476" sldId="462"/>
            <ac:spMk id="107" creationId="{5E51B66A-B04D-D574-8A3C-9A0D31BD26D8}"/>
          </ac:spMkLst>
        </pc:spChg>
        <pc:spChg chg="add del mod topLvl">
          <ac:chgData name="Kulinich Bohdan" userId="48e65c9f34e137d0" providerId="LiveId" clId="{57B2F260-C415-8F46-9283-44817EE8F8F0}" dt="2022-05-06T07:13:05.826" v="10744" actId="478"/>
          <ac:spMkLst>
            <pc:docMk/>
            <pc:sldMk cId="710769476" sldId="462"/>
            <ac:spMk id="108" creationId="{B8510CF9-D7A8-4E3B-2722-D748203EE5B6}"/>
          </ac:spMkLst>
        </pc:spChg>
        <pc:spChg chg="add del mod">
          <ac:chgData name="Kulinich Bohdan" userId="48e65c9f34e137d0" providerId="LiveId" clId="{57B2F260-C415-8F46-9283-44817EE8F8F0}" dt="2022-05-06T08:26:39.841" v="11409"/>
          <ac:spMkLst>
            <pc:docMk/>
            <pc:sldMk cId="710769476" sldId="462"/>
            <ac:spMk id="108" creationId="{FFAD52B4-D9C0-20BF-A956-1F307ACE4E01}"/>
          </ac:spMkLst>
        </pc:spChg>
        <pc:spChg chg="add del mod topLvl">
          <ac:chgData name="Kulinich Bohdan" userId="48e65c9f34e137d0" providerId="LiveId" clId="{57B2F260-C415-8F46-9283-44817EE8F8F0}" dt="2022-05-06T07:13:05.826" v="10744" actId="478"/>
          <ac:spMkLst>
            <pc:docMk/>
            <pc:sldMk cId="710769476" sldId="462"/>
            <ac:spMk id="109" creationId="{712F41D2-FB5D-8E5B-3027-D709DC4BADE5}"/>
          </ac:spMkLst>
        </pc:spChg>
        <pc:spChg chg="add mod">
          <ac:chgData name="Kulinich Bohdan" userId="48e65c9f34e137d0" providerId="LiveId" clId="{57B2F260-C415-8F46-9283-44817EE8F8F0}" dt="2022-05-06T08:27:23.471" v="11487" actId="14100"/>
          <ac:spMkLst>
            <pc:docMk/>
            <pc:sldMk cId="710769476" sldId="462"/>
            <ac:spMk id="110" creationId="{2E8BDB3C-F5F6-A001-0F09-8E0D46D04FE2}"/>
          </ac:spMkLst>
        </pc:spChg>
        <pc:spChg chg="add del mod topLvl">
          <ac:chgData name="Kulinich Bohdan" userId="48e65c9f34e137d0" providerId="LiveId" clId="{57B2F260-C415-8F46-9283-44817EE8F8F0}" dt="2022-05-06T07:13:05.826" v="10744" actId="478"/>
          <ac:spMkLst>
            <pc:docMk/>
            <pc:sldMk cId="710769476" sldId="462"/>
            <ac:spMk id="110" creationId="{FDB654BE-1D66-0D90-8895-077D681988F1}"/>
          </ac:spMkLst>
        </pc:spChg>
        <pc:spChg chg="add del mod topLvl">
          <ac:chgData name="Kulinich Bohdan" userId="48e65c9f34e137d0" providerId="LiveId" clId="{57B2F260-C415-8F46-9283-44817EE8F8F0}" dt="2022-05-06T07:13:05.826" v="10744" actId="478"/>
          <ac:spMkLst>
            <pc:docMk/>
            <pc:sldMk cId="710769476" sldId="462"/>
            <ac:spMk id="111" creationId="{3BCFA8AC-A28B-FCCC-1C2C-1D4B9F530671}"/>
          </ac:spMkLst>
        </pc:spChg>
        <pc:spChg chg="add del mod topLvl">
          <ac:chgData name="Kulinich Bohdan" userId="48e65c9f34e137d0" providerId="LiveId" clId="{57B2F260-C415-8F46-9283-44817EE8F8F0}" dt="2022-05-06T07:13:05.826" v="10744" actId="478"/>
          <ac:spMkLst>
            <pc:docMk/>
            <pc:sldMk cId="710769476" sldId="462"/>
            <ac:spMk id="112" creationId="{BE0B9589-6723-639D-E4B2-30308E235A33}"/>
          </ac:spMkLst>
        </pc:spChg>
        <pc:spChg chg="add del mod topLvl">
          <ac:chgData name="Kulinich Bohdan" userId="48e65c9f34e137d0" providerId="LiveId" clId="{57B2F260-C415-8F46-9283-44817EE8F8F0}" dt="2022-05-06T07:13:05.826" v="10744" actId="478"/>
          <ac:spMkLst>
            <pc:docMk/>
            <pc:sldMk cId="710769476" sldId="462"/>
            <ac:spMk id="113" creationId="{DC2B8866-5626-A3F9-5183-5B02E91B7DBE}"/>
          </ac:spMkLst>
        </pc:spChg>
        <pc:spChg chg="add del mod topLvl">
          <ac:chgData name="Kulinich Bohdan" userId="48e65c9f34e137d0" providerId="LiveId" clId="{57B2F260-C415-8F46-9283-44817EE8F8F0}" dt="2022-05-06T07:13:05.826" v="10744" actId="478"/>
          <ac:spMkLst>
            <pc:docMk/>
            <pc:sldMk cId="710769476" sldId="462"/>
            <ac:spMk id="114" creationId="{FDE2F1A5-3ABC-E767-E7A4-9B9793E45410}"/>
          </ac:spMkLst>
        </pc:spChg>
        <pc:spChg chg="add del mod topLvl">
          <ac:chgData name="Kulinich Bohdan" userId="48e65c9f34e137d0" providerId="LiveId" clId="{57B2F260-C415-8F46-9283-44817EE8F8F0}" dt="2022-05-05T18:22:33.252" v="10210" actId="478"/>
          <ac:spMkLst>
            <pc:docMk/>
            <pc:sldMk cId="710769476" sldId="462"/>
            <ac:spMk id="115" creationId="{C6034741-9169-8174-A368-2968B3960BCC}"/>
          </ac:spMkLst>
        </pc:spChg>
        <pc:spChg chg="add del mod topLvl">
          <ac:chgData name="Kulinich Bohdan" userId="48e65c9f34e137d0" providerId="LiveId" clId="{57B2F260-C415-8F46-9283-44817EE8F8F0}" dt="2022-05-05T18:22:15.331" v="10204" actId="478"/>
          <ac:spMkLst>
            <pc:docMk/>
            <pc:sldMk cId="710769476" sldId="462"/>
            <ac:spMk id="116" creationId="{B4670D1C-06E3-27A3-377B-3885B8EE534E}"/>
          </ac:spMkLst>
        </pc:spChg>
        <pc:spChg chg="add del mod topLvl">
          <ac:chgData name="Kulinich Bohdan" userId="48e65c9f34e137d0" providerId="LiveId" clId="{57B2F260-C415-8F46-9283-44817EE8F8F0}" dt="2022-05-05T18:22:12.302" v="10203" actId="478"/>
          <ac:spMkLst>
            <pc:docMk/>
            <pc:sldMk cId="710769476" sldId="462"/>
            <ac:spMk id="117" creationId="{52C4A38B-A476-26F6-7532-341D6F34B5B5}"/>
          </ac:spMkLst>
        </pc:spChg>
        <pc:spChg chg="add del mod topLvl">
          <ac:chgData name="Kulinich Bohdan" userId="48e65c9f34e137d0" providerId="LiveId" clId="{57B2F260-C415-8F46-9283-44817EE8F8F0}" dt="2022-05-05T18:22:12.302" v="10203" actId="478"/>
          <ac:spMkLst>
            <pc:docMk/>
            <pc:sldMk cId="710769476" sldId="462"/>
            <ac:spMk id="118" creationId="{ACA471AD-6CCF-4E76-50DA-4276BBE1551C}"/>
          </ac:spMkLst>
        </pc:spChg>
        <pc:spChg chg="add del mod topLvl">
          <ac:chgData name="Kulinich Bohdan" userId="48e65c9f34e137d0" providerId="LiveId" clId="{57B2F260-C415-8F46-9283-44817EE8F8F0}" dt="2022-05-05T18:22:12.302" v="10203" actId="478"/>
          <ac:spMkLst>
            <pc:docMk/>
            <pc:sldMk cId="710769476" sldId="462"/>
            <ac:spMk id="119" creationId="{FA1E1668-0D61-1169-609B-78AAD39D8174}"/>
          </ac:spMkLst>
        </pc:spChg>
        <pc:spChg chg="add del mod topLvl">
          <ac:chgData name="Kulinich Bohdan" userId="48e65c9f34e137d0" providerId="LiveId" clId="{57B2F260-C415-8F46-9283-44817EE8F8F0}" dt="2022-05-05T18:22:12.302" v="10203" actId="478"/>
          <ac:spMkLst>
            <pc:docMk/>
            <pc:sldMk cId="710769476" sldId="462"/>
            <ac:spMk id="120" creationId="{1462F850-6E87-A2E1-A690-323FEDAF1FE4}"/>
          </ac:spMkLst>
        </pc:spChg>
        <pc:spChg chg="add del mod topLvl">
          <ac:chgData name="Kulinich Bohdan" userId="48e65c9f34e137d0" providerId="LiveId" clId="{57B2F260-C415-8F46-9283-44817EE8F8F0}" dt="2022-05-05T18:22:12.302" v="10203" actId="478"/>
          <ac:spMkLst>
            <pc:docMk/>
            <pc:sldMk cId="710769476" sldId="462"/>
            <ac:spMk id="121" creationId="{31C40B8D-40A5-EE09-DC59-49C64F18491B}"/>
          </ac:spMkLst>
        </pc:spChg>
        <pc:spChg chg="add del mod topLvl">
          <ac:chgData name="Kulinich Bohdan" userId="48e65c9f34e137d0" providerId="LiveId" clId="{57B2F260-C415-8F46-9283-44817EE8F8F0}" dt="2022-05-05T18:22:12.302" v="10203" actId="478"/>
          <ac:spMkLst>
            <pc:docMk/>
            <pc:sldMk cId="710769476" sldId="462"/>
            <ac:spMk id="122" creationId="{8D63ACC0-AC53-6009-98B4-541251BF13B3}"/>
          </ac:spMkLst>
        </pc:spChg>
        <pc:spChg chg="add del mod topLvl">
          <ac:chgData name="Kulinich Bohdan" userId="48e65c9f34e137d0" providerId="LiveId" clId="{57B2F260-C415-8F46-9283-44817EE8F8F0}" dt="2022-05-05T18:22:27.192" v="10207" actId="478"/>
          <ac:spMkLst>
            <pc:docMk/>
            <pc:sldMk cId="710769476" sldId="462"/>
            <ac:spMk id="123" creationId="{237386A5-403C-C7DB-2633-1EDE90465792}"/>
          </ac:spMkLst>
        </pc:spChg>
        <pc:spChg chg="add del mod topLvl">
          <ac:chgData name="Kulinich Bohdan" userId="48e65c9f34e137d0" providerId="LiveId" clId="{57B2F260-C415-8F46-9283-44817EE8F8F0}" dt="2022-05-05T18:22:25.238" v="10206" actId="478"/>
          <ac:spMkLst>
            <pc:docMk/>
            <pc:sldMk cId="710769476" sldId="462"/>
            <ac:spMk id="124" creationId="{BF8B90E7-F335-9B98-1B09-2DDCCD41C6B8}"/>
          </ac:spMkLst>
        </pc:spChg>
        <pc:spChg chg="add del mod topLvl">
          <ac:chgData name="Kulinich Bohdan" userId="48e65c9f34e137d0" providerId="LiveId" clId="{57B2F260-C415-8F46-9283-44817EE8F8F0}" dt="2022-05-05T18:22:19.998" v="10205" actId="478"/>
          <ac:spMkLst>
            <pc:docMk/>
            <pc:sldMk cId="710769476" sldId="462"/>
            <ac:spMk id="125" creationId="{CAC7AA78-4FCF-BAA8-66E9-9E6234B56D2A}"/>
          </ac:spMkLst>
        </pc:spChg>
        <pc:spChg chg="add del mod topLvl">
          <ac:chgData name="Kulinich Bohdan" userId="48e65c9f34e137d0" providerId="LiveId" clId="{57B2F260-C415-8F46-9283-44817EE8F8F0}" dt="2022-05-05T18:22:19.998" v="10205" actId="478"/>
          <ac:spMkLst>
            <pc:docMk/>
            <pc:sldMk cId="710769476" sldId="462"/>
            <ac:spMk id="126" creationId="{E15DC74D-0DE2-34D4-FD45-1A0659BFF3E2}"/>
          </ac:spMkLst>
        </pc:spChg>
        <pc:spChg chg="add del mod topLvl">
          <ac:chgData name="Kulinich Bohdan" userId="48e65c9f34e137d0" providerId="LiveId" clId="{57B2F260-C415-8F46-9283-44817EE8F8F0}" dt="2022-05-05T18:22:19.998" v="10205" actId="478"/>
          <ac:spMkLst>
            <pc:docMk/>
            <pc:sldMk cId="710769476" sldId="462"/>
            <ac:spMk id="127" creationId="{E0300CCC-0DA0-A421-6932-63FEC77D1A17}"/>
          </ac:spMkLst>
        </pc:spChg>
        <pc:spChg chg="add del mod topLvl">
          <ac:chgData name="Kulinich Bohdan" userId="48e65c9f34e137d0" providerId="LiveId" clId="{57B2F260-C415-8F46-9283-44817EE8F8F0}" dt="2022-05-05T18:22:19.998" v="10205" actId="478"/>
          <ac:spMkLst>
            <pc:docMk/>
            <pc:sldMk cId="710769476" sldId="462"/>
            <ac:spMk id="128" creationId="{DD95E869-A0F2-F302-1074-980ED7D8E33D}"/>
          </ac:spMkLst>
        </pc:spChg>
        <pc:spChg chg="add del mod topLvl">
          <ac:chgData name="Kulinich Bohdan" userId="48e65c9f34e137d0" providerId="LiveId" clId="{57B2F260-C415-8F46-9283-44817EE8F8F0}" dt="2022-05-05T18:22:19.998" v="10205" actId="478"/>
          <ac:spMkLst>
            <pc:docMk/>
            <pc:sldMk cId="710769476" sldId="462"/>
            <ac:spMk id="129" creationId="{FD6D9441-82AA-989C-76CD-C82B9FFD688F}"/>
          </ac:spMkLst>
        </pc:spChg>
        <pc:spChg chg="add del mod topLvl">
          <ac:chgData name="Kulinich Bohdan" userId="48e65c9f34e137d0" providerId="LiveId" clId="{57B2F260-C415-8F46-9283-44817EE8F8F0}" dt="2022-05-05T18:22:19.998" v="10205" actId="478"/>
          <ac:spMkLst>
            <pc:docMk/>
            <pc:sldMk cId="710769476" sldId="462"/>
            <ac:spMk id="130" creationId="{F07B4A6F-9B3B-0771-8C4D-79D52EE3DFE6}"/>
          </ac:spMkLst>
        </pc:spChg>
        <pc:spChg chg="add del mod topLvl">
          <ac:chgData name="Kulinich Bohdan" userId="48e65c9f34e137d0" providerId="LiveId" clId="{57B2F260-C415-8F46-9283-44817EE8F8F0}" dt="2022-05-05T18:22:19.998" v="10205" actId="478"/>
          <ac:spMkLst>
            <pc:docMk/>
            <pc:sldMk cId="710769476" sldId="462"/>
            <ac:spMk id="131" creationId="{A3680E39-1DF6-AA20-764C-71A2EBB1FBAE}"/>
          </ac:spMkLst>
        </pc:spChg>
        <pc:spChg chg="add del mod">
          <ac:chgData name="Kulinich Bohdan" userId="48e65c9f34e137d0" providerId="LiveId" clId="{57B2F260-C415-8F46-9283-44817EE8F8F0}" dt="2022-05-05T18:24:29.749" v="10245" actId="478"/>
          <ac:spMkLst>
            <pc:docMk/>
            <pc:sldMk cId="710769476" sldId="462"/>
            <ac:spMk id="176" creationId="{BE53C070-DADE-5F22-B0E5-7F2F2E973E08}"/>
          </ac:spMkLst>
        </pc:spChg>
        <pc:spChg chg="add mod modVis">
          <ac:chgData name="Kulinich Bohdan" userId="48e65c9f34e137d0" providerId="LiveId" clId="{57B2F260-C415-8F46-9283-44817EE8F8F0}" dt="2022-05-06T08:28:10.763" v="11501" actId="1036"/>
          <ac:spMkLst>
            <pc:docMk/>
            <pc:sldMk cId="710769476" sldId="462"/>
            <ac:spMk id="179" creationId="{29C9B5AD-AB80-626B-620E-C43E836664C6}"/>
          </ac:spMkLst>
        </pc:spChg>
        <pc:spChg chg="add mod">
          <ac:chgData name="Kulinich Bohdan" userId="48e65c9f34e137d0" providerId="LiveId" clId="{57B2F260-C415-8F46-9283-44817EE8F8F0}" dt="2022-05-06T08:28:10.763" v="11501" actId="1036"/>
          <ac:spMkLst>
            <pc:docMk/>
            <pc:sldMk cId="710769476" sldId="462"/>
            <ac:spMk id="180" creationId="{0B3324AE-DFE2-CB74-FBD6-C313B8A4B4D5}"/>
          </ac:spMkLst>
        </pc:spChg>
        <pc:spChg chg="add mod topLvl">
          <ac:chgData name="Kulinich Bohdan" userId="48e65c9f34e137d0" providerId="LiveId" clId="{57B2F260-C415-8F46-9283-44817EE8F8F0}" dt="2022-05-06T07:32:56.880" v="10940" actId="207"/>
          <ac:spMkLst>
            <pc:docMk/>
            <pc:sldMk cId="710769476" sldId="462"/>
            <ac:spMk id="203" creationId="{171578D1-7B66-4ED5-6BDE-F2FD741DF29E}"/>
          </ac:spMkLst>
        </pc:spChg>
        <pc:spChg chg="add mod topLvl">
          <ac:chgData name="Kulinich Bohdan" userId="48e65c9f34e137d0" providerId="LiveId" clId="{57B2F260-C415-8F46-9283-44817EE8F8F0}" dt="2022-05-06T07:32:56.880" v="10940" actId="207"/>
          <ac:spMkLst>
            <pc:docMk/>
            <pc:sldMk cId="710769476" sldId="462"/>
            <ac:spMk id="204" creationId="{777545CF-83FD-5091-405F-6AB974457027}"/>
          </ac:spMkLst>
        </pc:spChg>
        <pc:spChg chg="add mod topLvl">
          <ac:chgData name="Kulinich Bohdan" userId="48e65c9f34e137d0" providerId="LiveId" clId="{57B2F260-C415-8F46-9283-44817EE8F8F0}" dt="2022-05-06T07:32:56.880" v="10940" actId="207"/>
          <ac:spMkLst>
            <pc:docMk/>
            <pc:sldMk cId="710769476" sldId="462"/>
            <ac:spMk id="205" creationId="{138E4EFA-AB51-586E-ABD7-C5FB4FB5C4A2}"/>
          </ac:spMkLst>
        </pc:spChg>
        <pc:spChg chg="add mod topLvl">
          <ac:chgData name="Kulinich Bohdan" userId="48e65c9f34e137d0" providerId="LiveId" clId="{57B2F260-C415-8F46-9283-44817EE8F8F0}" dt="2022-05-06T07:32:56.880" v="10940" actId="207"/>
          <ac:spMkLst>
            <pc:docMk/>
            <pc:sldMk cId="710769476" sldId="462"/>
            <ac:spMk id="206" creationId="{6DA062D8-2473-39E7-B8C1-8BA0FB8A126B}"/>
          </ac:spMkLst>
        </pc:spChg>
        <pc:spChg chg="add mod topLvl">
          <ac:chgData name="Kulinich Bohdan" userId="48e65c9f34e137d0" providerId="LiveId" clId="{57B2F260-C415-8F46-9283-44817EE8F8F0}" dt="2022-05-06T07:32:56.880" v="10940" actId="207"/>
          <ac:spMkLst>
            <pc:docMk/>
            <pc:sldMk cId="710769476" sldId="462"/>
            <ac:spMk id="207" creationId="{F499A888-D0CD-EED6-BA55-7635D6644569}"/>
          </ac:spMkLst>
        </pc:spChg>
        <pc:spChg chg="add mod topLvl">
          <ac:chgData name="Kulinich Bohdan" userId="48e65c9f34e137d0" providerId="LiveId" clId="{57B2F260-C415-8F46-9283-44817EE8F8F0}" dt="2022-05-06T07:32:56.880" v="10940" actId="207"/>
          <ac:spMkLst>
            <pc:docMk/>
            <pc:sldMk cId="710769476" sldId="462"/>
            <ac:spMk id="208" creationId="{127C2654-26DD-2875-174F-7B2FABAC113B}"/>
          </ac:spMkLst>
        </pc:spChg>
        <pc:spChg chg="add mod topLvl">
          <ac:chgData name="Kulinich Bohdan" userId="48e65c9f34e137d0" providerId="LiveId" clId="{57B2F260-C415-8F46-9283-44817EE8F8F0}" dt="2022-05-06T07:32:56.880" v="10940" actId="207"/>
          <ac:spMkLst>
            <pc:docMk/>
            <pc:sldMk cId="710769476" sldId="462"/>
            <ac:spMk id="209" creationId="{D0E0ECE3-FA35-6067-7A73-9F7FC5EFBDE7}"/>
          </ac:spMkLst>
        </pc:spChg>
        <pc:spChg chg="add mod topLvl">
          <ac:chgData name="Kulinich Bohdan" userId="48e65c9f34e137d0" providerId="LiveId" clId="{57B2F260-C415-8F46-9283-44817EE8F8F0}" dt="2022-05-06T07:32:56.880" v="10940" actId="207"/>
          <ac:spMkLst>
            <pc:docMk/>
            <pc:sldMk cId="710769476" sldId="462"/>
            <ac:spMk id="210" creationId="{C6C44E16-DC21-E6D1-1CC2-A79CBC817B42}"/>
          </ac:spMkLst>
        </pc:spChg>
        <pc:spChg chg="add mod topLvl">
          <ac:chgData name="Kulinich Bohdan" userId="48e65c9f34e137d0" providerId="LiveId" clId="{57B2F260-C415-8F46-9283-44817EE8F8F0}" dt="2022-05-06T07:32:56.880" v="10940" actId="207"/>
          <ac:spMkLst>
            <pc:docMk/>
            <pc:sldMk cId="710769476" sldId="462"/>
            <ac:spMk id="211" creationId="{21CA590B-B1E5-8300-59D2-C0F9CEBE893F}"/>
          </ac:spMkLst>
        </pc:spChg>
        <pc:spChg chg="add mod topLvl">
          <ac:chgData name="Kulinich Bohdan" userId="48e65c9f34e137d0" providerId="LiveId" clId="{57B2F260-C415-8F46-9283-44817EE8F8F0}" dt="2022-05-06T07:32:56.880" v="10940" actId="207"/>
          <ac:spMkLst>
            <pc:docMk/>
            <pc:sldMk cId="710769476" sldId="462"/>
            <ac:spMk id="212" creationId="{8B324077-5F45-E526-EF2E-9FB796082170}"/>
          </ac:spMkLst>
        </pc:spChg>
        <pc:spChg chg="add mod topLvl">
          <ac:chgData name="Kulinich Bohdan" userId="48e65c9f34e137d0" providerId="LiveId" clId="{57B2F260-C415-8F46-9283-44817EE8F8F0}" dt="2022-05-06T07:32:56.880" v="10940" actId="207"/>
          <ac:spMkLst>
            <pc:docMk/>
            <pc:sldMk cId="710769476" sldId="462"/>
            <ac:spMk id="213" creationId="{61C64F29-A1C1-5E23-C044-5E55538A14F3}"/>
          </ac:spMkLst>
        </pc:spChg>
        <pc:spChg chg="add mod topLvl">
          <ac:chgData name="Kulinich Bohdan" userId="48e65c9f34e137d0" providerId="LiveId" clId="{57B2F260-C415-8F46-9283-44817EE8F8F0}" dt="2022-05-06T07:32:56.880" v="10940" actId="207"/>
          <ac:spMkLst>
            <pc:docMk/>
            <pc:sldMk cId="710769476" sldId="462"/>
            <ac:spMk id="214" creationId="{10F605E9-7B16-ED0B-59E3-91A2ED2098CC}"/>
          </ac:spMkLst>
        </pc:spChg>
        <pc:spChg chg="add mod topLvl">
          <ac:chgData name="Kulinich Bohdan" userId="48e65c9f34e137d0" providerId="LiveId" clId="{57B2F260-C415-8F46-9283-44817EE8F8F0}" dt="2022-05-06T07:32:56.880" v="10940" actId="207"/>
          <ac:spMkLst>
            <pc:docMk/>
            <pc:sldMk cId="710769476" sldId="462"/>
            <ac:spMk id="215" creationId="{D4717955-5F83-30C5-AC70-D0123E25A2C6}"/>
          </ac:spMkLst>
        </pc:spChg>
        <pc:spChg chg="add mod topLvl">
          <ac:chgData name="Kulinich Bohdan" userId="48e65c9f34e137d0" providerId="LiveId" clId="{57B2F260-C415-8F46-9283-44817EE8F8F0}" dt="2022-05-06T07:32:56.880" v="10940" actId="207"/>
          <ac:spMkLst>
            <pc:docMk/>
            <pc:sldMk cId="710769476" sldId="462"/>
            <ac:spMk id="216" creationId="{52CE6005-D500-CB3F-FD1F-8B4875D4BF55}"/>
          </ac:spMkLst>
        </pc:spChg>
        <pc:spChg chg="add mod topLvl">
          <ac:chgData name="Kulinich Bohdan" userId="48e65c9f34e137d0" providerId="LiveId" clId="{57B2F260-C415-8F46-9283-44817EE8F8F0}" dt="2022-05-06T07:32:56.880" v="10940" actId="207"/>
          <ac:spMkLst>
            <pc:docMk/>
            <pc:sldMk cId="710769476" sldId="462"/>
            <ac:spMk id="217" creationId="{805465D2-F8EB-A9BB-F92E-2D616B764457}"/>
          </ac:spMkLst>
        </pc:spChg>
        <pc:spChg chg="add mod topLvl">
          <ac:chgData name="Kulinich Bohdan" userId="48e65c9f34e137d0" providerId="LiveId" clId="{57B2F260-C415-8F46-9283-44817EE8F8F0}" dt="2022-05-06T07:32:56.880" v="10940" actId="207"/>
          <ac:spMkLst>
            <pc:docMk/>
            <pc:sldMk cId="710769476" sldId="462"/>
            <ac:spMk id="218" creationId="{016A1906-927B-CAE4-A05E-2BE33128655E}"/>
          </ac:spMkLst>
        </pc:spChg>
        <pc:spChg chg="add mod">
          <ac:chgData name="Kulinich Bohdan" userId="48e65c9f34e137d0" providerId="LiveId" clId="{57B2F260-C415-8F46-9283-44817EE8F8F0}" dt="2022-05-06T07:38:54.601" v="11278" actId="164"/>
          <ac:spMkLst>
            <pc:docMk/>
            <pc:sldMk cId="710769476" sldId="462"/>
            <ac:spMk id="219" creationId="{09BEAA64-C9B2-E284-3D45-D5070F5C0864}"/>
          </ac:spMkLst>
        </pc:spChg>
        <pc:spChg chg="add mod">
          <ac:chgData name="Kulinich Bohdan" userId="48e65c9f34e137d0" providerId="LiveId" clId="{57B2F260-C415-8F46-9283-44817EE8F8F0}" dt="2022-05-06T07:38:54.601" v="11278" actId="164"/>
          <ac:spMkLst>
            <pc:docMk/>
            <pc:sldMk cId="710769476" sldId="462"/>
            <ac:spMk id="220" creationId="{5DBE8D33-AA71-4DFA-CA75-06186BFF1BB2}"/>
          </ac:spMkLst>
        </pc:spChg>
        <pc:spChg chg="add mod">
          <ac:chgData name="Kulinich Bohdan" userId="48e65c9f34e137d0" providerId="LiveId" clId="{57B2F260-C415-8F46-9283-44817EE8F8F0}" dt="2022-05-06T07:38:54.601" v="11278" actId="164"/>
          <ac:spMkLst>
            <pc:docMk/>
            <pc:sldMk cId="710769476" sldId="462"/>
            <ac:spMk id="221" creationId="{2A9B29FB-5A46-E4B0-6660-D45E99210E0F}"/>
          </ac:spMkLst>
        </pc:spChg>
        <pc:spChg chg="add mod">
          <ac:chgData name="Kulinich Bohdan" userId="48e65c9f34e137d0" providerId="LiveId" clId="{57B2F260-C415-8F46-9283-44817EE8F8F0}" dt="2022-05-06T07:38:54.601" v="11278" actId="164"/>
          <ac:spMkLst>
            <pc:docMk/>
            <pc:sldMk cId="710769476" sldId="462"/>
            <ac:spMk id="222" creationId="{D7B85879-3D40-7BF0-4760-0DBCC8954D0B}"/>
          </ac:spMkLst>
        </pc:spChg>
        <pc:spChg chg="add mod">
          <ac:chgData name="Kulinich Bohdan" userId="48e65c9f34e137d0" providerId="LiveId" clId="{57B2F260-C415-8F46-9283-44817EE8F8F0}" dt="2022-05-06T07:38:54.601" v="11278" actId="164"/>
          <ac:spMkLst>
            <pc:docMk/>
            <pc:sldMk cId="710769476" sldId="462"/>
            <ac:spMk id="223" creationId="{13420177-A859-EBCF-BF33-4E2195FCE0BC}"/>
          </ac:spMkLst>
        </pc:spChg>
        <pc:spChg chg="add del mod">
          <ac:chgData name="Kulinich Bohdan" userId="48e65c9f34e137d0" providerId="LiveId" clId="{57B2F260-C415-8F46-9283-44817EE8F8F0}" dt="2022-05-06T07:13:56.224" v="10764"/>
          <ac:spMkLst>
            <pc:docMk/>
            <pc:sldMk cId="710769476" sldId="462"/>
            <ac:spMk id="224" creationId="{9545E5E7-EE97-77BE-D477-2172CF1F23E3}"/>
          </ac:spMkLst>
        </pc:spChg>
        <pc:spChg chg="add mod">
          <ac:chgData name="Kulinich Bohdan" userId="48e65c9f34e137d0" providerId="LiveId" clId="{57B2F260-C415-8F46-9283-44817EE8F8F0}" dt="2022-05-06T07:38:54.601" v="11278" actId="164"/>
          <ac:spMkLst>
            <pc:docMk/>
            <pc:sldMk cId="710769476" sldId="462"/>
            <ac:spMk id="225" creationId="{63859D63-654C-30BD-3923-9D9DA50B5F33}"/>
          </ac:spMkLst>
        </pc:spChg>
        <pc:spChg chg="add mod">
          <ac:chgData name="Kulinich Bohdan" userId="48e65c9f34e137d0" providerId="LiveId" clId="{57B2F260-C415-8F46-9283-44817EE8F8F0}" dt="2022-05-06T07:38:54.601" v="11278" actId="164"/>
          <ac:spMkLst>
            <pc:docMk/>
            <pc:sldMk cId="710769476" sldId="462"/>
            <ac:spMk id="226" creationId="{7DBFE5B7-41A2-D9CE-F33D-DF54B8D92332}"/>
          </ac:spMkLst>
        </pc:spChg>
        <pc:spChg chg="add mod">
          <ac:chgData name="Kulinich Bohdan" userId="48e65c9f34e137d0" providerId="LiveId" clId="{57B2F260-C415-8F46-9283-44817EE8F8F0}" dt="2022-05-06T07:38:54.601" v="11278" actId="164"/>
          <ac:spMkLst>
            <pc:docMk/>
            <pc:sldMk cId="710769476" sldId="462"/>
            <ac:spMk id="227" creationId="{A21E77DE-333C-3B40-4262-D5E5BFBCFA6C}"/>
          </ac:spMkLst>
        </pc:spChg>
        <pc:spChg chg="add del">
          <ac:chgData name="Kulinich Bohdan" userId="48e65c9f34e137d0" providerId="LiveId" clId="{57B2F260-C415-8F46-9283-44817EE8F8F0}" dt="2022-05-06T07:15:40.555" v="10801" actId="478"/>
          <ac:spMkLst>
            <pc:docMk/>
            <pc:sldMk cId="710769476" sldId="462"/>
            <ac:spMk id="230" creationId="{3F13A03B-9836-AF5F-24FB-335E601F604E}"/>
          </ac:spMkLst>
        </pc:spChg>
        <pc:spChg chg="add mod modVis">
          <ac:chgData name="Kulinich Bohdan" userId="48e65c9f34e137d0" providerId="LiveId" clId="{57B2F260-C415-8F46-9283-44817EE8F8F0}" dt="2022-05-06T08:28:10.763" v="11501" actId="1036"/>
          <ac:spMkLst>
            <pc:docMk/>
            <pc:sldMk cId="710769476" sldId="462"/>
            <ac:spMk id="242" creationId="{454D4809-E04E-B8C6-B437-B4F918017593}"/>
          </ac:spMkLst>
        </pc:spChg>
        <pc:grpChg chg="add mod modVis">
          <ac:chgData name="Kulinich Bohdan" userId="48e65c9f34e137d0" providerId="LiveId" clId="{57B2F260-C415-8F46-9283-44817EE8F8F0}" dt="2022-05-06T08:28:10.763" v="11501" actId="1036"/>
          <ac:grpSpMkLst>
            <pc:docMk/>
            <pc:sldMk cId="710769476" sldId="462"/>
            <ac:grpSpMk id="3" creationId="{ED1AD262-E0CF-9F76-19E6-E070FFE7F566}"/>
          </ac:grpSpMkLst>
        </pc:grpChg>
        <pc:grpChg chg="add mod">
          <ac:chgData name="Kulinich Bohdan" userId="48e65c9f34e137d0" providerId="LiveId" clId="{57B2F260-C415-8F46-9283-44817EE8F8F0}" dt="2022-05-06T08:28:32.496" v="11513" actId="1076"/>
          <ac:grpSpMkLst>
            <pc:docMk/>
            <pc:sldMk cId="710769476" sldId="462"/>
            <ac:grpSpMk id="4" creationId="{B25D2980-E016-6DB2-7AFC-1DFCE3979A62}"/>
          </ac:grpSpMkLst>
        </pc:grpChg>
        <pc:grpChg chg="del">
          <ac:chgData name="Kulinich Bohdan" userId="48e65c9f34e137d0" providerId="LiveId" clId="{57B2F260-C415-8F46-9283-44817EE8F8F0}" dt="2022-05-04T19:01:26.229" v="10096" actId="478"/>
          <ac:grpSpMkLst>
            <pc:docMk/>
            <pc:sldMk cId="710769476" sldId="462"/>
            <ac:grpSpMk id="5" creationId="{A5ED4BB6-6E24-85F7-D472-4C5A88668258}"/>
          </ac:grpSpMkLst>
        </pc:grpChg>
        <pc:grpChg chg="add mod modVis">
          <ac:chgData name="Kulinich Bohdan" userId="48e65c9f34e137d0" providerId="LiveId" clId="{57B2F260-C415-8F46-9283-44817EE8F8F0}" dt="2022-05-06T08:28:10.763" v="11501" actId="1036"/>
          <ac:grpSpMkLst>
            <pc:docMk/>
            <pc:sldMk cId="710769476" sldId="462"/>
            <ac:grpSpMk id="5" creationId="{B5C9A445-CFFC-3587-2A0A-20CF49BB7B66}"/>
          </ac:grpSpMkLst>
        </pc:grpChg>
        <pc:grpChg chg="del">
          <ac:chgData name="Kulinich Bohdan" userId="48e65c9f34e137d0" providerId="LiveId" clId="{57B2F260-C415-8F46-9283-44817EE8F8F0}" dt="2022-05-04T19:01:26.229" v="10096" actId="478"/>
          <ac:grpSpMkLst>
            <pc:docMk/>
            <pc:sldMk cId="710769476" sldId="462"/>
            <ac:grpSpMk id="6" creationId="{1E1495CA-B8E7-0AE6-72D1-119069C6FE49}"/>
          </ac:grpSpMkLst>
        </pc:grpChg>
        <pc:grpChg chg="add mod">
          <ac:chgData name="Kulinich Bohdan" userId="48e65c9f34e137d0" providerId="LiveId" clId="{57B2F260-C415-8F46-9283-44817EE8F8F0}" dt="2022-05-06T08:30:49.028" v="11556" actId="1076"/>
          <ac:grpSpMkLst>
            <pc:docMk/>
            <pc:sldMk cId="710769476" sldId="462"/>
            <ac:grpSpMk id="6" creationId="{6831C55F-FF2A-A8C1-F14E-E40CA1BBD13D}"/>
          </ac:grpSpMkLst>
        </pc:grpChg>
        <pc:grpChg chg="del">
          <ac:chgData name="Kulinich Bohdan" userId="48e65c9f34e137d0" providerId="LiveId" clId="{57B2F260-C415-8F46-9283-44817EE8F8F0}" dt="2022-05-04T19:01:26.229" v="10096" actId="478"/>
          <ac:grpSpMkLst>
            <pc:docMk/>
            <pc:sldMk cId="710769476" sldId="462"/>
            <ac:grpSpMk id="7" creationId="{252DAB7E-FF8C-6D12-EA8B-AC08F4EB799A}"/>
          </ac:grpSpMkLst>
        </pc:grpChg>
        <pc:grpChg chg="mod modVis">
          <ac:chgData name="Kulinich Bohdan" userId="48e65c9f34e137d0" providerId="LiveId" clId="{57B2F260-C415-8F46-9283-44817EE8F8F0}" dt="2022-05-06T07:25:02.003" v="10836" actId="1076"/>
          <ac:grpSpMkLst>
            <pc:docMk/>
            <pc:sldMk cId="710769476" sldId="462"/>
            <ac:grpSpMk id="38" creationId="{6773E271-AABD-B9A4-DF2E-9A3ECA1E9EE2}"/>
          </ac:grpSpMkLst>
        </pc:grpChg>
        <pc:grpChg chg="add del mod">
          <ac:chgData name="Kulinich Bohdan" userId="48e65c9f34e137d0" providerId="LiveId" clId="{57B2F260-C415-8F46-9283-44817EE8F8F0}" dt="2022-05-05T18:21:59.362" v="10201" actId="165"/>
          <ac:grpSpMkLst>
            <pc:docMk/>
            <pc:sldMk cId="710769476" sldId="462"/>
            <ac:grpSpMk id="172" creationId="{0259D45E-CD72-D04E-DBC3-4FF946ABE948}"/>
          </ac:grpSpMkLst>
        </pc:grpChg>
        <pc:grpChg chg="add del mod">
          <ac:chgData name="Kulinich Bohdan" userId="48e65c9f34e137d0" providerId="LiveId" clId="{57B2F260-C415-8F46-9283-44817EE8F8F0}" dt="2022-05-06T07:31:29.068" v="10930" actId="165"/>
          <ac:grpSpMkLst>
            <pc:docMk/>
            <pc:sldMk cId="710769476" sldId="462"/>
            <ac:grpSpMk id="243" creationId="{AEACF08A-F209-CCBE-F948-DDE8AB669707}"/>
          </ac:grpSpMkLst>
        </pc:grpChg>
        <pc:graphicFrameChg chg="del">
          <ac:chgData name="Kulinich Bohdan" userId="48e65c9f34e137d0" providerId="LiveId" clId="{57B2F260-C415-8F46-9283-44817EE8F8F0}" dt="2022-05-04T19:01:26.229" v="10096" actId="478"/>
          <ac:graphicFrameMkLst>
            <pc:docMk/>
            <pc:sldMk cId="710769476" sldId="462"/>
            <ac:graphicFrameMk id="4" creationId="{ECC9795C-F57A-D90D-2B54-EE35995EF5D7}"/>
          </ac:graphicFrameMkLst>
        </pc:graphicFrameChg>
        <pc:graphicFrameChg chg="del">
          <ac:chgData name="Kulinich Bohdan" userId="48e65c9f34e137d0" providerId="LiveId" clId="{57B2F260-C415-8F46-9283-44817EE8F8F0}" dt="2022-05-04T19:01:26.229" v="10096" actId="478"/>
          <ac:graphicFrameMkLst>
            <pc:docMk/>
            <pc:sldMk cId="710769476" sldId="462"/>
            <ac:graphicFrameMk id="44" creationId="{195506A4-016C-1695-E9E4-CBBC25B75193}"/>
          </ac:graphicFrameMkLst>
        </pc:graphicFrameChg>
        <pc:graphicFrameChg chg="del">
          <ac:chgData name="Kulinich Bohdan" userId="48e65c9f34e137d0" providerId="LiveId" clId="{57B2F260-C415-8F46-9283-44817EE8F8F0}" dt="2022-05-04T19:01:26.229" v="10096" actId="478"/>
          <ac:graphicFrameMkLst>
            <pc:docMk/>
            <pc:sldMk cId="710769476" sldId="462"/>
            <ac:graphicFrameMk id="45" creationId="{8476887B-E803-AF15-E2FA-2B631082EDCB}"/>
          </ac:graphicFrameMkLst>
        </pc:graphicFrameChg>
        <pc:picChg chg="del">
          <ac:chgData name="Kulinich Bohdan" userId="48e65c9f34e137d0" providerId="LiveId" clId="{57B2F260-C415-8F46-9283-44817EE8F8F0}" dt="2022-05-04T19:01:26.229" v="10096" actId="478"/>
          <ac:picMkLst>
            <pc:docMk/>
            <pc:sldMk cId="710769476" sldId="462"/>
            <ac:picMk id="3" creationId="{A9CF66EA-0776-8A5B-2419-71C5BFB21193}"/>
          </ac:picMkLst>
        </pc:picChg>
        <pc:picChg chg="add del mod modCrop">
          <ac:chgData name="Kulinich Bohdan" userId="48e65c9f34e137d0" providerId="LiveId" clId="{57B2F260-C415-8F46-9283-44817EE8F8F0}" dt="2022-05-05T18:14:55.003" v="10114" actId="478"/>
          <ac:picMkLst>
            <pc:docMk/>
            <pc:sldMk cId="710769476" sldId="462"/>
            <ac:picMk id="4" creationId="{67A40D05-0256-E4C4-6031-23AB6B93D79A}"/>
          </ac:picMkLst>
        </pc:picChg>
        <pc:picChg chg="add del mod">
          <ac:chgData name="Kulinich Bohdan" userId="48e65c9f34e137d0" providerId="LiveId" clId="{57B2F260-C415-8F46-9283-44817EE8F8F0}" dt="2022-05-06T07:11:56.624" v="10734" actId="478"/>
          <ac:picMkLst>
            <pc:docMk/>
            <pc:sldMk cId="710769476" sldId="462"/>
            <ac:picMk id="6" creationId="{93C1E44B-54AD-55AA-A191-6936B9F2CB78}"/>
          </ac:picMkLst>
        </pc:picChg>
        <pc:picChg chg="add del mod">
          <ac:chgData name="Kulinich Bohdan" userId="48e65c9f34e137d0" providerId="LiveId" clId="{57B2F260-C415-8F46-9283-44817EE8F8F0}" dt="2022-05-05T19:01:59.587" v="10562" actId="478"/>
          <ac:picMkLst>
            <pc:docMk/>
            <pc:sldMk cId="710769476" sldId="462"/>
            <ac:picMk id="8" creationId="{55AE2624-E97A-1EB8-8D41-D18365500FF4}"/>
          </ac:picMkLst>
        </pc:picChg>
        <pc:picChg chg="del">
          <ac:chgData name="Kulinich Bohdan" userId="48e65c9f34e137d0" providerId="LiveId" clId="{57B2F260-C415-8F46-9283-44817EE8F8F0}" dt="2022-05-04T19:01:26.229" v="10096" actId="478"/>
          <ac:picMkLst>
            <pc:docMk/>
            <pc:sldMk cId="710769476" sldId="462"/>
            <ac:picMk id="16" creationId="{844FC5B0-F142-4C6E-A37D-90592ED0A2DC}"/>
          </ac:picMkLst>
        </pc:picChg>
        <pc:picChg chg="del">
          <ac:chgData name="Kulinich Bohdan" userId="48e65c9f34e137d0" providerId="LiveId" clId="{57B2F260-C415-8F46-9283-44817EE8F8F0}" dt="2022-05-04T19:01:26.229" v="10096" actId="478"/>
          <ac:picMkLst>
            <pc:docMk/>
            <pc:sldMk cId="710769476" sldId="462"/>
            <ac:picMk id="28" creationId="{DAEB9181-1C26-902C-750A-534C0C01EFF9}"/>
          </ac:picMkLst>
        </pc:picChg>
        <pc:picChg chg="del">
          <ac:chgData name="Kulinich Bohdan" userId="48e65c9f34e137d0" providerId="LiveId" clId="{57B2F260-C415-8F46-9283-44817EE8F8F0}" dt="2022-05-04T19:01:26.229" v="10096" actId="478"/>
          <ac:picMkLst>
            <pc:docMk/>
            <pc:sldMk cId="710769476" sldId="462"/>
            <ac:picMk id="43" creationId="{D5DBAC4F-D8C6-E930-716C-FA72902EF6C2}"/>
          </ac:picMkLst>
        </pc:picChg>
        <pc:picChg chg="add del mod">
          <ac:chgData name="Kulinich Bohdan" userId="48e65c9f34e137d0" providerId="LiveId" clId="{57B2F260-C415-8F46-9283-44817EE8F8F0}" dt="2022-05-06T08:26:39.841" v="11409"/>
          <ac:picMkLst>
            <pc:docMk/>
            <pc:sldMk cId="710769476" sldId="462"/>
            <ac:picMk id="109" creationId="{2C5A3D42-D019-68E7-190C-798478064785}"/>
          </ac:picMkLst>
        </pc:picChg>
        <pc:picChg chg="add mod">
          <ac:chgData name="Kulinich Bohdan" userId="48e65c9f34e137d0" providerId="LiveId" clId="{57B2F260-C415-8F46-9283-44817EE8F8F0}" dt="2022-05-06T08:26:49.721" v="11410"/>
          <ac:picMkLst>
            <pc:docMk/>
            <pc:sldMk cId="710769476" sldId="462"/>
            <ac:picMk id="111" creationId="{97EE6043-5286-9010-2779-275E0535132C}"/>
          </ac:picMkLst>
        </pc:picChg>
        <pc:picChg chg="add mod modCrop">
          <ac:chgData name="Kulinich Bohdan" userId="48e65c9f34e137d0" providerId="LiveId" clId="{57B2F260-C415-8F46-9283-44817EE8F8F0}" dt="2022-05-06T08:28:10.763" v="11501" actId="1036"/>
          <ac:picMkLst>
            <pc:docMk/>
            <pc:sldMk cId="710769476" sldId="462"/>
            <ac:picMk id="182" creationId="{D8502E8F-4CDB-31B4-D8A1-DB7EA46E97D3}"/>
          </ac:picMkLst>
        </pc:picChg>
        <pc:picChg chg="add del mod">
          <ac:chgData name="Kulinich Bohdan" userId="48e65c9f34e137d0" providerId="LiveId" clId="{57B2F260-C415-8F46-9283-44817EE8F8F0}" dt="2022-05-06T07:18:36.995" v="10824" actId="478"/>
          <ac:picMkLst>
            <pc:docMk/>
            <pc:sldMk cId="710769476" sldId="462"/>
            <ac:picMk id="229" creationId="{E4EBB051-322B-1788-A465-09AAB56AB369}"/>
          </ac:picMkLst>
        </pc:pic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54" creationId="{97E476EC-C87B-B2C3-3B12-676B9BD189E7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55" creationId="{8CE5BBE7-2140-43BF-84E0-3499D7F55CF3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56" creationId="{EC040EA4-763F-F12C-2B1C-B1DE28386B1C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57" creationId="{9B705994-993E-6557-60AC-290D1BE45CD3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58" creationId="{7481BB5C-D1EF-5B70-43DB-FA8736492526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59" creationId="{60141F8A-DC35-49BC-E105-0621E967459B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60" creationId="{E1332FD1-CADE-22FB-3C46-73FBFF40F47A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61" creationId="{2E606026-2CD1-B2EB-50F8-391DAD06949C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62" creationId="{ACE7EB73-50DF-61A4-43A8-1EA93E09EA0E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63" creationId="{996D4EAF-032A-B477-E359-B79B53D5292E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64" creationId="{5531AF15-5E1D-28E0-E823-9F2C489B934C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65" creationId="{8B9FABAB-350B-F9DE-50BB-46C7C62D7BC0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66" creationId="{1B77A8CB-D08B-FABA-63AF-E8344C69D28C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67" creationId="{A68EBDDE-0AC4-292C-0AF8-812A9DD04681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68" creationId="{B4BD5320-0F0A-6B02-E6A4-014ACEA58BC8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69" creationId="{3AA598E2-4EA2-2E1A-A2EB-C95B07EC1EE7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70" creationId="{E1A29134-5171-53CA-4E2F-25C4F8BF839E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71" creationId="{D7A96E18-E500-AC6B-E56D-600CA0FB6390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72" creationId="{EAFC5E85-102C-DC7D-0591-2A6FDD5CF861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73" creationId="{FA464972-7BB5-427B-0EAB-4A417CF54562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74" creationId="{4C5F74CC-4D8C-9CB3-54DA-B6D28522C79C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75" creationId="{7C170911-A0B5-FE05-59DD-7022A065A730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76" creationId="{754795B8-63A4-B766-FF15-C97AE78208F7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77" creationId="{C9AFB42D-13ED-1FDD-B54A-A28CF8029862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78" creationId="{1FB883F0-1B94-73BC-1DDB-FB75891007C9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79" creationId="{9DB4CB7B-E0B3-2C6F-E380-C25E9DDAA6F8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80" creationId="{F85A915A-E7C0-29D9-7353-F6B080503D0E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81" creationId="{C7C55A42-D231-D6CB-857E-2D0247E1B5A9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82" creationId="{CD81B58C-68F4-CC20-9BD8-65D339E99B89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83" creationId="{3A1477EE-3306-7302-CC90-94B19EFA1B33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84" creationId="{D52718C9-BF27-3586-CA68-E20762DF1405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85" creationId="{3817F9A1-5806-EF8D-6B39-A8CE81BA9E33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86" creationId="{C4444870-B012-EE0C-CF54-BDF54D93D8D2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87" creationId="{AE78FD8B-00D3-BBE1-74AC-E5F33860F71F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88" creationId="{8004163A-2C46-ED00-AC9B-BEF4C6E6D0C7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89" creationId="{657B2B70-B9BC-A382-4419-1F415445D47B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90" creationId="{B4CF70EE-49D9-6F9F-C1E4-D34060AFDD84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91" creationId="{E153607A-CEFE-4DDD-8E9A-4DCEA9A138DE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92" creationId="{83DBE2C2-9916-047C-B94D-3EE6DA1D9BEE}"/>
          </ac:cxnSpMkLst>
        </pc:cxnChg>
        <pc:cxnChg chg="add del mod">
          <ac:chgData name="Kulinich Bohdan" userId="48e65c9f34e137d0" providerId="LiveId" clId="{57B2F260-C415-8F46-9283-44817EE8F8F0}" dt="2022-05-05T18:14:55.003" v="10114" actId="478"/>
          <ac:cxnSpMkLst>
            <pc:docMk/>
            <pc:sldMk cId="710769476" sldId="462"/>
            <ac:cxnSpMk id="93" creationId="{45D335CA-A61A-8B98-8FC2-06DC2D2E11FD}"/>
          </ac:cxnSpMkLst>
        </pc:cxnChg>
        <pc:cxnChg chg="add mod topLvl">
          <ac:chgData name="Kulinich Bohdan" userId="48e65c9f34e137d0" providerId="LiveId" clId="{57B2F260-C415-8F46-9283-44817EE8F8F0}" dt="2022-05-06T07:39:28.939" v="11286" actId="208"/>
          <ac:cxnSpMkLst>
            <pc:docMk/>
            <pc:sldMk cId="710769476" sldId="462"/>
            <ac:cxnSpMk id="132" creationId="{323711D6-91AA-C147-52A5-47731167ADBC}"/>
          </ac:cxnSpMkLst>
        </pc:cxnChg>
        <pc:cxnChg chg="add mod topLvl">
          <ac:chgData name="Kulinich Bohdan" userId="48e65c9f34e137d0" providerId="LiveId" clId="{57B2F260-C415-8F46-9283-44817EE8F8F0}" dt="2022-05-06T07:39:28.939" v="11286" actId="208"/>
          <ac:cxnSpMkLst>
            <pc:docMk/>
            <pc:sldMk cId="710769476" sldId="462"/>
            <ac:cxnSpMk id="133" creationId="{F4DA7F7A-4FFB-425F-5609-3E9CD0C4E492}"/>
          </ac:cxnSpMkLst>
        </pc:cxnChg>
        <pc:cxnChg chg="add mod topLvl">
          <ac:chgData name="Kulinich Bohdan" userId="48e65c9f34e137d0" providerId="LiveId" clId="{57B2F260-C415-8F46-9283-44817EE8F8F0}" dt="2022-05-06T07:39:28.939" v="11286" actId="208"/>
          <ac:cxnSpMkLst>
            <pc:docMk/>
            <pc:sldMk cId="710769476" sldId="462"/>
            <ac:cxnSpMk id="134" creationId="{20CEA81B-D282-16CF-F131-704E7E20503C}"/>
          </ac:cxnSpMkLst>
        </pc:cxnChg>
        <pc:cxnChg chg="add mod topLvl">
          <ac:chgData name="Kulinich Bohdan" userId="48e65c9f34e137d0" providerId="LiveId" clId="{57B2F260-C415-8F46-9283-44817EE8F8F0}" dt="2022-05-06T07:39:28.939" v="11286" actId="208"/>
          <ac:cxnSpMkLst>
            <pc:docMk/>
            <pc:sldMk cId="710769476" sldId="462"/>
            <ac:cxnSpMk id="135" creationId="{A8CB1F0C-6E48-E545-D5D0-952C36A4F490}"/>
          </ac:cxnSpMkLst>
        </pc:cxnChg>
        <pc:cxnChg chg="add mod topLvl">
          <ac:chgData name="Kulinich Bohdan" userId="48e65c9f34e137d0" providerId="LiveId" clId="{57B2F260-C415-8F46-9283-44817EE8F8F0}" dt="2022-05-06T07:39:28.939" v="11286" actId="208"/>
          <ac:cxnSpMkLst>
            <pc:docMk/>
            <pc:sldMk cId="710769476" sldId="462"/>
            <ac:cxnSpMk id="136" creationId="{9788199F-78BD-659E-87FB-207CAAF697CD}"/>
          </ac:cxnSpMkLst>
        </pc:cxnChg>
        <pc:cxnChg chg="add mod topLvl">
          <ac:chgData name="Kulinich Bohdan" userId="48e65c9f34e137d0" providerId="LiveId" clId="{57B2F260-C415-8F46-9283-44817EE8F8F0}" dt="2022-05-06T07:39:28.939" v="11286" actId="208"/>
          <ac:cxnSpMkLst>
            <pc:docMk/>
            <pc:sldMk cId="710769476" sldId="462"/>
            <ac:cxnSpMk id="137" creationId="{CA1194B6-1B42-1A6F-7B2F-1A8FD5F87F37}"/>
          </ac:cxnSpMkLst>
        </pc:cxnChg>
        <pc:cxnChg chg="add mod topLvl">
          <ac:chgData name="Kulinich Bohdan" userId="48e65c9f34e137d0" providerId="LiveId" clId="{57B2F260-C415-8F46-9283-44817EE8F8F0}" dt="2022-05-06T07:39:28.939" v="11286" actId="208"/>
          <ac:cxnSpMkLst>
            <pc:docMk/>
            <pc:sldMk cId="710769476" sldId="462"/>
            <ac:cxnSpMk id="138" creationId="{72641008-1AD8-ADE5-5F0F-91BCC9D13D00}"/>
          </ac:cxnSpMkLst>
        </pc:cxnChg>
        <pc:cxnChg chg="add mod topLvl">
          <ac:chgData name="Kulinich Bohdan" userId="48e65c9f34e137d0" providerId="LiveId" clId="{57B2F260-C415-8F46-9283-44817EE8F8F0}" dt="2022-05-06T07:39:28.939" v="11286" actId="208"/>
          <ac:cxnSpMkLst>
            <pc:docMk/>
            <pc:sldMk cId="710769476" sldId="462"/>
            <ac:cxnSpMk id="139" creationId="{786279B8-FAFE-6A13-897C-E67C4CC5F3D0}"/>
          </ac:cxnSpMkLst>
        </pc:cxnChg>
        <pc:cxnChg chg="add mod topLvl">
          <ac:chgData name="Kulinich Bohdan" userId="48e65c9f34e137d0" providerId="LiveId" clId="{57B2F260-C415-8F46-9283-44817EE8F8F0}" dt="2022-05-06T07:39:28.939" v="11286" actId="208"/>
          <ac:cxnSpMkLst>
            <pc:docMk/>
            <pc:sldMk cId="710769476" sldId="462"/>
            <ac:cxnSpMk id="140" creationId="{28D5CA38-6917-5BB9-F32D-8450D8CC4DAB}"/>
          </ac:cxnSpMkLst>
        </pc:cxnChg>
        <pc:cxnChg chg="add mod topLvl">
          <ac:chgData name="Kulinich Bohdan" userId="48e65c9f34e137d0" providerId="LiveId" clId="{57B2F260-C415-8F46-9283-44817EE8F8F0}" dt="2022-05-06T07:39:28.939" v="11286" actId="208"/>
          <ac:cxnSpMkLst>
            <pc:docMk/>
            <pc:sldMk cId="710769476" sldId="462"/>
            <ac:cxnSpMk id="141" creationId="{D0402885-21E5-CDBD-F7B4-3B4EC39B5FB2}"/>
          </ac:cxnSpMkLst>
        </pc:cxnChg>
        <pc:cxnChg chg="add mod topLvl">
          <ac:chgData name="Kulinich Bohdan" userId="48e65c9f34e137d0" providerId="LiveId" clId="{57B2F260-C415-8F46-9283-44817EE8F8F0}" dt="2022-05-06T07:39:28.939" v="11286" actId="208"/>
          <ac:cxnSpMkLst>
            <pc:docMk/>
            <pc:sldMk cId="710769476" sldId="462"/>
            <ac:cxnSpMk id="142" creationId="{45FDCAA7-65D7-83CA-E227-459530F755F9}"/>
          </ac:cxnSpMkLst>
        </pc:cxnChg>
        <pc:cxnChg chg="add mod topLvl">
          <ac:chgData name="Kulinich Bohdan" userId="48e65c9f34e137d0" providerId="LiveId" clId="{57B2F260-C415-8F46-9283-44817EE8F8F0}" dt="2022-05-06T07:39:28.939" v="11286" actId="208"/>
          <ac:cxnSpMkLst>
            <pc:docMk/>
            <pc:sldMk cId="710769476" sldId="462"/>
            <ac:cxnSpMk id="143" creationId="{EB04AB23-4DD0-24F9-5D13-113F4FD18EEB}"/>
          </ac:cxnSpMkLst>
        </pc:cxnChg>
        <pc:cxnChg chg="add del mod topLvl">
          <ac:chgData name="Kulinich Bohdan" userId="48e65c9f34e137d0" providerId="LiveId" clId="{57B2F260-C415-8F46-9283-44817EE8F8F0}" dt="2022-05-05T18:24:31.547" v="10246" actId="478"/>
          <ac:cxnSpMkLst>
            <pc:docMk/>
            <pc:sldMk cId="710769476" sldId="462"/>
            <ac:cxnSpMk id="144" creationId="{5E9EDAEF-992C-113F-1AB8-38884C1167DC}"/>
          </ac:cxnSpMkLst>
        </pc:cxnChg>
        <pc:cxnChg chg="add del mod topLvl">
          <ac:chgData name="Kulinich Bohdan" userId="48e65c9f34e137d0" providerId="LiveId" clId="{57B2F260-C415-8F46-9283-44817EE8F8F0}" dt="2022-05-05T18:22:12.302" v="10203" actId="478"/>
          <ac:cxnSpMkLst>
            <pc:docMk/>
            <pc:sldMk cId="710769476" sldId="462"/>
            <ac:cxnSpMk id="145" creationId="{08ADDF8F-477A-2FF4-DAC5-9C9F27E02C4D}"/>
          </ac:cxnSpMkLst>
        </pc:cxnChg>
        <pc:cxnChg chg="add del mod topLvl">
          <ac:chgData name="Kulinich Bohdan" userId="48e65c9f34e137d0" providerId="LiveId" clId="{57B2F260-C415-8F46-9283-44817EE8F8F0}" dt="2022-05-05T18:22:12.302" v="10203" actId="478"/>
          <ac:cxnSpMkLst>
            <pc:docMk/>
            <pc:sldMk cId="710769476" sldId="462"/>
            <ac:cxnSpMk id="146" creationId="{3ABA1063-C64F-C53E-71B1-1841BFD315DA}"/>
          </ac:cxnSpMkLst>
        </pc:cxnChg>
        <pc:cxnChg chg="add del mod topLvl">
          <ac:chgData name="Kulinich Bohdan" userId="48e65c9f34e137d0" providerId="LiveId" clId="{57B2F260-C415-8F46-9283-44817EE8F8F0}" dt="2022-05-05T18:22:12.302" v="10203" actId="478"/>
          <ac:cxnSpMkLst>
            <pc:docMk/>
            <pc:sldMk cId="710769476" sldId="462"/>
            <ac:cxnSpMk id="147" creationId="{7AC8BF95-4298-291D-8F6A-40431ED7F644}"/>
          </ac:cxnSpMkLst>
        </pc:cxnChg>
        <pc:cxnChg chg="add del mod topLvl">
          <ac:chgData name="Kulinich Bohdan" userId="48e65c9f34e137d0" providerId="LiveId" clId="{57B2F260-C415-8F46-9283-44817EE8F8F0}" dt="2022-05-05T18:22:12.302" v="10203" actId="478"/>
          <ac:cxnSpMkLst>
            <pc:docMk/>
            <pc:sldMk cId="710769476" sldId="462"/>
            <ac:cxnSpMk id="148" creationId="{C68BA61F-5E5C-4F28-8EA0-F33377799332}"/>
          </ac:cxnSpMkLst>
        </pc:cxnChg>
        <pc:cxnChg chg="add del mod topLvl">
          <ac:chgData name="Kulinich Bohdan" userId="48e65c9f34e137d0" providerId="LiveId" clId="{57B2F260-C415-8F46-9283-44817EE8F8F0}" dt="2022-05-05T18:22:12.302" v="10203" actId="478"/>
          <ac:cxnSpMkLst>
            <pc:docMk/>
            <pc:sldMk cId="710769476" sldId="462"/>
            <ac:cxnSpMk id="149" creationId="{EEC09FF5-BB8E-9967-5934-CE7AB5D4BCE3}"/>
          </ac:cxnSpMkLst>
        </pc:cxnChg>
        <pc:cxnChg chg="add del mod topLvl">
          <ac:chgData name="Kulinich Bohdan" userId="48e65c9f34e137d0" providerId="LiveId" clId="{57B2F260-C415-8F46-9283-44817EE8F8F0}" dt="2022-05-05T18:22:12.302" v="10203" actId="478"/>
          <ac:cxnSpMkLst>
            <pc:docMk/>
            <pc:sldMk cId="710769476" sldId="462"/>
            <ac:cxnSpMk id="150" creationId="{81867D77-5080-58B2-6222-E5E7A2CAA16D}"/>
          </ac:cxnSpMkLst>
        </pc:cxnChg>
        <pc:cxnChg chg="add del mod topLvl">
          <ac:chgData name="Kulinich Bohdan" userId="48e65c9f34e137d0" providerId="LiveId" clId="{57B2F260-C415-8F46-9283-44817EE8F8F0}" dt="2022-05-05T18:22:12.302" v="10203" actId="478"/>
          <ac:cxnSpMkLst>
            <pc:docMk/>
            <pc:sldMk cId="710769476" sldId="462"/>
            <ac:cxnSpMk id="151" creationId="{F7246724-27DE-0DEF-42C6-3B9AC2752E8E}"/>
          </ac:cxnSpMkLst>
        </pc:cxnChg>
        <pc:cxnChg chg="add del mod topLvl">
          <ac:chgData name="Kulinich Bohdan" userId="48e65c9f34e137d0" providerId="LiveId" clId="{57B2F260-C415-8F46-9283-44817EE8F8F0}" dt="2022-05-05T18:22:34.720" v="10211" actId="478"/>
          <ac:cxnSpMkLst>
            <pc:docMk/>
            <pc:sldMk cId="710769476" sldId="462"/>
            <ac:cxnSpMk id="152" creationId="{BFEB5A5B-40DE-2D1B-B6EE-4EF21E09F366}"/>
          </ac:cxnSpMkLst>
        </pc:cxnChg>
        <pc:cxnChg chg="add mod topLvl">
          <ac:chgData name="Kulinich Bohdan" userId="48e65c9f34e137d0" providerId="LiveId" clId="{57B2F260-C415-8F46-9283-44817EE8F8F0}" dt="2022-05-06T07:39:28.939" v="11286" actId="208"/>
          <ac:cxnSpMkLst>
            <pc:docMk/>
            <pc:sldMk cId="710769476" sldId="462"/>
            <ac:cxnSpMk id="153" creationId="{29057289-E79A-CDB8-1742-EEB6D50FEE01}"/>
          </ac:cxnSpMkLst>
        </pc:cxnChg>
        <pc:cxnChg chg="add mod topLvl">
          <ac:chgData name="Kulinich Bohdan" userId="48e65c9f34e137d0" providerId="LiveId" clId="{57B2F260-C415-8F46-9283-44817EE8F8F0}" dt="2022-05-06T07:39:28.939" v="11286" actId="208"/>
          <ac:cxnSpMkLst>
            <pc:docMk/>
            <pc:sldMk cId="710769476" sldId="462"/>
            <ac:cxnSpMk id="154" creationId="{E95C78F0-0561-1B9D-69DB-30414AF47A24}"/>
          </ac:cxnSpMkLst>
        </pc:cxnChg>
        <pc:cxnChg chg="add mod topLvl">
          <ac:chgData name="Kulinich Bohdan" userId="48e65c9f34e137d0" providerId="LiveId" clId="{57B2F260-C415-8F46-9283-44817EE8F8F0}" dt="2022-05-06T07:39:28.939" v="11286" actId="208"/>
          <ac:cxnSpMkLst>
            <pc:docMk/>
            <pc:sldMk cId="710769476" sldId="462"/>
            <ac:cxnSpMk id="155" creationId="{0D18E476-6F92-B3FC-30F8-8BB50D28AE15}"/>
          </ac:cxnSpMkLst>
        </pc:cxnChg>
        <pc:cxnChg chg="add mod topLvl">
          <ac:chgData name="Kulinich Bohdan" userId="48e65c9f34e137d0" providerId="LiveId" clId="{57B2F260-C415-8F46-9283-44817EE8F8F0}" dt="2022-05-06T07:39:28.939" v="11286" actId="208"/>
          <ac:cxnSpMkLst>
            <pc:docMk/>
            <pc:sldMk cId="710769476" sldId="462"/>
            <ac:cxnSpMk id="156" creationId="{1F0E5AD8-E989-7F13-FF42-70FA25102AA7}"/>
          </ac:cxnSpMkLst>
        </pc:cxnChg>
        <pc:cxnChg chg="add mod topLvl">
          <ac:chgData name="Kulinich Bohdan" userId="48e65c9f34e137d0" providerId="LiveId" clId="{57B2F260-C415-8F46-9283-44817EE8F8F0}" dt="2022-05-06T07:39:28.939" v="11286" actId="208"/>
          <ac:cxnSpMkLst>
            <pc:docMk/>
            <pc:sldMk cId="710769476" sldId="462"/>
            <ac:cxnSpMk id="157" creationId="{8243866A-03BF-E3BA-4F6A-C7CD78DE83AA}"/>
          </ac:cxnSpMkLst>
        </pc:cxnChg>
        <pc:cxnChg chg="add mod topLvl">
          <ac:chgData name="Kulinich Bohdan" userId="48e65c9f34e137d0" providerId="LiveId" clId="{57B2F260-C415-8F46-9283-44817EE8F8F0}" dt="2022-05-06T07:39:28.939" v="11286" actId="208"/>
          <ac:cxnSpMkLst>
            <pc:docMk/>
            <pc:sldMk cId="710769476" sldId="462"/>
            <ac:cxnSpMk id="158" creationId="{FA114260-4B69-1982-2C8C-B6A15C3A3239}"/>
          </ac:cxnSpMkLst>
        </pc:cxnChg>
        <pc:cxnChg chg="add mod topLvl">
          <ac:chgData name="Kulinich Bohdan" userId="48e65c9f34e137d0" providerId="LiveId" clId="{57B2F260-C415-8F46-9283-44817EE8F8F0}" dt="2022-05-06T07:39:28.939" v="11286" actId="208"/>
          <ac:cxnSpMkLst>
            <pc:docMk/>
            <pc:sldMk cId="710769476" sldId="462"/>
            <ac:cxnSpMk id="159" creationId="{E0B99CEA-0BF2-9975-44D9-F886D90477FE}"/>
          </ac:cxnSpMkLst>
        </pc:cxnChg>
        <pc:cxnChg chg="add mod topLvl">
          <ac:chgData name="Kulinich Bohdan" userId="48e65c9f34e137d0" providerId="LiveId" clId="{57B2F260-C415-8F46-9283-44817EE8F8F0}" dt="2022-05-06T07:39:28.939" v="11286" actId="208"/>
          <ac:cxnSpMkLst>
            <pc:docMk/>
            <pc:sldMk cId="710769476" sldId="462"/>
            <ac:cxnSpMk id="160" creationId="{570B945B-A9B9-D41D-2724-0BAB64D0C318}"/>
          </ac:cxnSpMkLst>
        </pc:cxnChg>
        <pc:cxnChg chg="add mod topLvl">
          <ac:chgData name="Kulinich Bohdan" userId="48e65c9f34e137d0" providerId="LiveId" clId="{57B2F260-C415-8F46-9283-44817EE8F8F0}" dt="2022-05-06T07:39:28.939" v="11286" actId="208"/>
          <ac:cxnSpMkLst>
            <pc:docMk/>
            <pc:sldMk cId="710769476" sldId="462"/>
            <ac:cxnSpMk id="161" creationId="{1AA10A6F-245F-61E4-7F91-672F89121AAA}"/>
          </ac:cxnSpMkLst>
        </pc:cxnChg>
        <pc:cxnChg chg="add del mod topLvl">
          <ac:chgData name="Kulinich Bohdan" userId="48e65c9f34e137d0" providerId="LiveId" clId="{57B2F260-C415-8F46-9283-44817EE8F8F0}" dt="2022-05-05T18:22:19.998" v="10205" actId="478"/>
          <ac:cxnSpMkLst>
            <pc:docMk/>
            <pc:sldMk cId="710769476" sldId="462"/>
            <ac:cxnSpMk id="162" creationId="{4B80E37A-C97D-8BB5-0E94-1485061EBF21}"/>
          </ac:cxnSpMkLst>
        </pc:cxnChg>
        <pc:cxnChg chg="add del mod topLvl">
          <ac:chgData name="Kulinich Bohdan" userId="48e65c9f34e137d0" providerId="LiveId" clId="{57B2F260-C415-8F46-9283-44817EE8F8F0}" dt="2022-05-05T18:22:19.998" v="10205" actId="478"/>
          <ac:cxnSpMkLst>
            <pc:docMk/>
            <pc:sldMk cId="710769476" sldId="462"/>
            <ac:cxnSpMk id="163" creationId="{E274E1B3-7967-BC23-0255-44CAAE66291A}"/>
          </ac:cxnSpMkLst>
        </pc:cxnChg>
        <pc:cxnChg chg="add del mod topLvl">
          <ac:chgData name="Kulinich Bohdan" userId="48e65c9f34e137d0" providerId="LiveId" clId="{57B2F260-C415-8F46-9283-44817EE8F8F0}" dt="2022-05-05T18:22:19.998" v="10205" actId="478"/>
          <ac:cxnSpMkLst>
            <pc:docMk/>
            <pc:sldMk cId="710769476" sldId="462"/>
            <ac:cxnSpMk id="164" creationId="{FD7DDD23-3647-AFD3-36F2-0DA6576B2261}"/>
          </ac:cxnSpMkLst>
        </pc:cxnChg>
        <pc:cxnChg chg="add del mod topLvl">
          <ac:chgData name="Kulinich Bohdan" userId="48e65c9f34e137d0" providerId="LiveId" clId="{57B2F260-C415-8F46-9283-44817EE8F8F0}" dt="2022-05-05T18:22:19.998" v="10205" actId="478"/>
          <ac:cxnSpMkLst>
            <pc:docMk/>
            <pc:sldMk cId="710769476" sldId="462"/>
            <ac:cxnSpMk id="165" creationId="{76B7490D-5FB8-D29C-1D66-CD5D0935FD5D}"/>
          </ac:cxnSpMkLst>
        </pc:cxnChg>
        <pc:cxnChg chg="add del mod topLvl">
          <ac:chgData name="Kulinich Bohdan" userId="48e65c9f34e137d0" providerId="LiveId" clId="{57B2F260-C415-8F46-9283-44817EE8F8F0}" dt="2022-05-05T18:22:19.998" v="10205" actId="478"/>
          <ac:cxnSpMkLst>
            <pc:docMk/>
            <pc:sldMk cId="710769476" sldId="462"/>
            <ac:cxnSpMk id="166" creationId="{92AF4828-24FA-43D6-A456-4DC1D3652DC3}"/>
          </ac:cxnSpMkLst>
        </pc:cxnChg>
        <pc:cxnChg chg="add del mod topLvl">
          <ac:chgData name="Kulinich Bohdan" userId="48e65c9f34e137d0" providerId="LiveId" clId="{57B2F260-C415-8F46-9283-44817EE8F8F0}" dt="2022-05-05T18:22:25.238" v="10206" actId="478"/>
          <ac:cxnSpMkLst>
            <pc:docMk/>
            <pc:sldMk cId="710769476" sldId="462"/>
            <ac:cxnSpMk id="167" creationId="{D84C2E8C-F22D-F437-4641-79F4A1E52DCE}"/>
          </ac:cxnSpMkLst>
        </pc:cxnChg>
        <pc:cxnChg chg="add del mod topLvl">
          <ac:chgData name="Kulinich Bohdan" userId="48e65c9f34e137d0" providerId="LiveId" clId="{57B2F260-C415-8F46-9283-44817EE8F8F0}" dt="2022-05-05T18:22:35.976" v="10212" actId="478"/>
          <ac:cxnSpMkLst>
            <pc:docMk/>
            <pc:sldMk cId="710769476" sldId="462"/>
            <ac:cxnSpMk id="168" creationId="{3BBDEEE0-D4A4-23BF-AFA2-62610E2D8118}"/>
          </ac:cxnSpMkLst>
        </pc:cxnChg>
        <pc:cxnChg chg="add del mod topLvl">
          <ac:chgData name="Kulinich Bohdan" userId="48e65c9f34e137d0" providerId="LiveId" clId="{57B2F260-C415-8F46-9283-44817EE8F8F0}" dt="2022-05-05T18:22:19.998" v="10205" actId="478"/>
          <ac:cxnSpMkLst>
            <pc:docMk/>
            <pc:sldMk cId="710769476" sldId="462"/>
            <ac:cxnSpMk id="169" creationId="{45F8754B-782F-D3CA-5E42-F481200C0602}"/>
          </ac:cxnSpMkLst>
        </pc:cxnChg>
        <pc:cxnChg chg="add del mod topLvl">
          <ac:chgData name="Kulinich Bohdan" userId="48e65c9f34e137d0" providerId="LiveId" clId="{57B2F260-C415-8F46-9283-44817EE8F8F0}" dt="2022-05-05T18:22:19.998" v="10205" actId="478"/>
          <ac:cxnSpMkLst>
            <pc:docMk/>
            <pc:sldMk cId="710769476" sldId="462"/>
            <ac:cxnSpMk id="170" creationId="{DB091E4D-0E90-ECA4-6F1A-B0148C3B7EF1}"/>
          </ac:cxnSpMkLst>
        </pc:cxnChg>
        <pc:cxnChg chg="add del mod topLvl">
          <ac:chgData name="Kulinich Bohdan" userId="48e65c9f34e137d0" providerId="LiveId" clId="{57B2F260-C415-8F46-9283-44817EE8F8F0}" dt="2022-05-05T18:22:19.998" v="10205" actId="478"/>
          <ac:cxnSpMkLst>
            <pc:docMk/>
            <pc:sldMk cId="710769476" sldId="462"/>
            <ac:cxnSpMk id="171" creationId="{86D416BB-48C1-EC0B-15DF-CFA47D388C16}"/>
          </ac:cxnSpMkLst>
        </pc:cxnChg>
        <pc:cxnChg chg="add del mod">
          <ac:chgData name="Kulinich Bohdan" userId="48e65c9f34e137d0" providerId="LiveId" clId="{57B2F260-C415-8F46-9283-44817EE8F8F0}" dt="2022-05-05T18:30:30.932" v="10375" actId="478"/>
          <ac:cxnSpMkLst>
            <pc:docMk/>
            <pc:sldMk cId="710769476" sldId="462"/>
            <ac:cxnSpMk id="178" creationId="{8C079FD7-AA56-8AB3-59E1-4E7157644F62}"/>
          </ac:cxnSpMkLst>
        </pc:cxnChg>
        <pc:cxnChg chg="add mod topLvl">
          <ac:chgData name="Kulinich Bohdan" userId="48e65c9f34e137d0" providerId="LiveId" clId="{57B2F260-C415-8F46-9283-44817EE8F8F0}" dt="2022-05-06T07:32:41.401" v="10938" actId="208"/>
          <ac:cxnSpMkLst>
            <pc:docMk/>
            <pc:sldMk cId="710769476" sldId="462"/>
            <ac:cxnSpMk id="183" creationId="{B01A64ED-E990-5256-8E0F-818258A0EAC8}"/>
          </ac:cxnSpMkLst>
        </pc:cxnChg>
        <pc:cxnChg chg="add mod topLvl">
          <ac:chgData name="Kulinich Bohdan" userId="48e65c9f34e137d0" providerId="LiveId" clId="{57B2F260-C415-8F46-9283-44817EE8F8F0}" dt="2022-05-06T07:32:41.401" v="10938" actId="208"/>
          <ac:cxnSpMkLst>
            <pc:docMk/>
            <pc:sldMk cId="710769476" sldId="462"/>
            <ac:cxnSpMk id="184" creationId="{C5B8BA44-3DE9-F62F-D0CF-90D8DE5CF6A2}"/>
          </ac:cxnSpMkLst>
        </pc:cxnChg>
        <pc:cxnChg chg="add mod topLvl">
          <ac:chgData name="Kulinich Bohdan" userId="48e65c9f34e137d0" providerId="LiveId" clId="{57B2F260-C415-8F46-9283-44817EE8F8F0}" dt="2022-05-06T07:32:41.401" v="10938" actId="208"/>
          <ac:cxnSpMkLst>
            <pc:docMk/>
            <pc:sldMk cId="710769476" sldId="462"/>
            <ac:cxnSpMk id="187" creationId="{0B2AA28E-E48A-298A-ABC7-DC74288FD3FA}"/>
          </ac:cxnSpMkLst>
        </pc:cxnChg>
        <pc:cxnChg chg="add mod topLvl">
          <ac:chgData name="Kulinich Bohdan" userId="48e65c9f34e137d0" providerId="LiveId" clId="{57B2F260-C415-8F46-9283-44817EE8F8F0}" dt="2022-05-06T07:32:41.401" v="10938" actId="208"/>
          <ac:cxnSpMkLst>
            <pc:docMk/>
            <pc:sldMk cId="710769476" sldId="462"/>
            <ac:cxnSpMk id="188" creationId="{3059316F-3AF5-F7E3-AFBA-0C2B7ACF9109}"/>
          </ac:cxnSpMkLst>
        </pc:cxnChg>
        <pc:cxnChg chg="add mod topLvl">
          <ac:chgData name="Kulinich Bohdan" userId="48e65c9f34e137d0" providerId="LiveId" clId="{57B2F260-C415-8F46-9283-44817EE8F8F0}" dt="2022-05-06T07:32:41.401" v="10938" actId="208"/>
          <ac:cxnSpMkLst>
            <pc:docMk/>
            <pc:sldMk cId="710769476" sldId="462"/>
            <ac:cxnSpMk id="189" creationId="{400CEB87-7958-9F27-9FD5-99F2269E950A}"/>
          </ac:cxnSpMkLst>
        </pc:cxnChg>
        <pc:cxnChg chg="add mod topLvl">
          <ac:chgData name="Kulinich Bohdan" userId="48e65c9f34e137d0" providerId="LiveId" clId="{57B2F260-C415-8F46-9283-44817EE8F8F0}" dt="2022-05-06T07:32:41.401" v="10938" actId="208"/>
          <ac:cxnSpMkLst>
            <pc:docMk/>
            <pc:sldMk cId="710769476" sldId="462"/>
            <ac:cxnSpMk id="190" creationId="{5820A602-4437-5EC8-B7B5-F91F453A6783}"/>
          </ac:cxnSpMkLst>
        </pc:cxnChg>
        <pc:cxnChg chg="add mod topLvl">
          <ac:chgData name="Kulinich Bohdan" userId="48e65c9f34e137d0" providerId="LiveId" clId="{57B2F260-C415-8F46-9283-44817EE8F8F0}" dt="2022-05-06T07:32:41.401" v="10938" actId="208"/>
          <ac:cxnSpMkLst>
            <pc:docMk/>
            <pc:sldMk cId="710769476" sldId="462"/>
            <ac:cxnSpMk id="191" creationId="{FED7C7AF-9881-4C9F-95A5-E4F8A19E04D9}"/>
          </ac:cxnSpMkLst>
        </pc:cxnChg>
        <pc:cxnChg chg="add mod topLvl">
          <ac:chgData name="Kulinich Bohdan" userId="48e65c9f34e137d0" providerId="LiveId" clId="{57B2F260-C415-8F46-9283-44817EE8F8F0}" dt="2022-05-06T07:32:41.401" v="10938" actId="208"/>
          <ac:cxnSpMkLst>
            <pc:docMk/>
            <pc:sldMk cId="710769476" sldId="462"/>
            <ac:cxnSpMk id="192" creationId="{50DA0CE8-A059-2888-F923-F6FDCDB78C06}"/>
          </ac:cxnSpMkLst>
        </pc:cxnChg>
        <pc:cxnChg chg="add mod topLvl">
          <ac:chgData name="Kulinich Bohdan" userId="48e65c9f34e137d0" providerId="LiveId" clId="{57B2F260-C415-8F46-9283-44817EE8F8F0}" dt="2022-05-06T07:32:41.401" v="10938" actId="208"/>
          <ac:cxnSpMkLst>
            <pc:docMk/>
            <pc:sldMk cId="710769476" sldId="462"/>
            <ac:cxnSpMk id="193" creationId="{F494FC24-11E7-1781-59D3-782B30226CE8}"/>
          </ac:cxnSpMkLst>
        </pc:cxnChg>
        <pc:cxnChg chg="add mod topLvl">
          <ac:chgData name="Kulinich Bohdan" userId="48e65c9f34e137d0" providerId="LiveId" clId="{57B2F260-C415-8F46-9283-44817EE8F8F0}" dt="2022-05-06T07:32:41.401" v="10938" actId="208"/>
          <ac:cxnSpMkLst>
            <pc:docMk/>
            <pc:sldMk cId="710769476" sldId="462"/>
            <ac:cxnSpMk id="194" creationId="{BC6B4CA9-6490-4E34-A409-632555D9117C}"/>
          </ac:cxnSpMkLst>
        </pc:cxnChg>
        <pc:cxnChg chg="add mod topLvl">
          <ac:chgData name="Kulinich Bohdan" userId="48e65c9f34e137d0" providerId="LiveId" clId="{57B2F260-C415-8F46-9283-44817EE8F8F0}" dt="2022-05-06T07:32:41.401" v="10938" actId="208"/>
          <ac:cxnSpMkLst>
            <pc:docMk/>
            <pc:sldMk cId="710769476" sldId="462"/>
            <ac:cxnSpMk id="195" creationId="{F562D605-659B-2F07-8161-B9F58998FBEA}"/>
          </ac:cxnSpMkLst>
        </pc:cxnChg>
        <pc:cxnChg chg="add mod topLvl">
          <ac:chgData name="Kulinich Bohdan" userId="48e65c9f34e137d0" providerId="LiveId" clId="{57B2F260-C415-8F46-9283-44817EE8F8F0}" dt="2022-05-06T07:32:41.401" v="10938" actId="208"/>
          <ac:cxnSpMkLst>
            <pc:docMk/>
            <pc:sldMk cId="710769476" sldId="462"/>
            <ac:cxnSpMk id="196" creationId="{643B772D-5004-AF3D-067D-FB5D39B63C6D}"/>
          </ac:cxnSpMkLst>
        </pc:cxnChg>
        <pc:cxnChg chg="add mod topLvl">
          <ac:chgData name="Kulinich Bohdan" userId="48e65c9f34e137d0" providerId="LiveId" clId="{57B2F260-C415-8F46-9283-44817EE8F8F0}" dt="2022-05-06T07:32:41.401" v="10938" actId="208"/>
          <ac:cxnSpMkLst>
            <pc:docMk/>
            <pc:sldMk cId="710769476" sldId="462"/>
            <ac:cxnSpMk id="197" creationId="{0B777DF7-3F92-329E-5EF4-0179FDFFD00A}"/>
          </ac:cxnSpMkLst>
        </pc:cxnChg>
        <pc:cxnChg chg="add mod topLvl">
          <ac:chgData name="Kulinich Bohdan" userId="48e65c9f34e137d0" providerId="LiveId" clId="{57B2F260-C415-8F46-9283-44817EE8F8F0}" dt="2022-05-06T07:32:41.401" v="10938" actId="208"/>
          <ac:cxnSpMkLst>
            <pc:docMk/>
            <pc:sldMk cId="710769476" sldId="462"/>
            <ac:cxnSpMk id="198" creationId="{5805A2DB-69BC-4D1A-E4CD-3CEC4CE22910}"/>
          </ac:cxnSpMkLst>
        </pc:cxnChg>
        <pc:cxnChg chg="add mod topLvl">
          <ac:chgData name="Kulinich Bohdan" userId="48e65c9f34e137d0" providerId="LiveId" clId="{57B2F260-C415-8F46-9283-44817EE8F8F0}" dt="2022-05-06T07:32:41.401" v="10938" actId="208"/>
          <ac:cxnSpMkLst>
            <pc:docMk/>
            <pc:sldMk cId="710769476" sldId="462"/>
            <ac:cxnSpMk id="199" creationId="{2E140B5C-8017-B282-8765-877827885C4D}"/>
          </ac:cxnSpMkLst>
        </pc:cxnChg>
        <pc:cxnChg chg="add mod topLvl">
          <ac:chgData name="Kulinich Bohdan" userId="48e65c9f34e137d0" providerId="LiveId" clId="{57B2F260-C415-8F46-9283-44817EE8F8F0}" dt="2022-05-06T07:32:41.401" v="10938" actId="208"/>
          <ac:cxnSpMkLst>
            <pc:docMk/>
            <pc:sldMk cId="710769476" sldId="462"/>
            <ac:cxnSpMk id="200" creationId="{C11B3789-600E-A2FF-312A-2DD9A9EC6382}"/>
          </ac:cxnSpMkLst>
        </pc:cxnChg>
        <pc:cxnChg chg="add mod topLvl">
          <ac:chgData name="Kulinich Bohdan" userId="48e65c9f34e137d0" providerId="LiveId" clId="{57B2F260-C415-8F46-9283-44817EE8F8F0}" dt="2022-05-06T07:32:41.401" v="10938" actId="208"/>
          <ac:cxnSpMkLst>
            <pc:docMk/>
            <pc:sldMk cId="710769476" sldId="462"/>
            <ac:cxnSpMk id="202" creationId="{CD311515-A16F-2067-AE6C-838725EBCC06}"/>
          </ac:cxnSpMkLst>
        </pc:cxnChg>
        <pc:cxnChg chg="add del">
          <ac:chgData name="Kulinich Bohdan" userId="48e65c9f34e137d0" providerId="LiveId" clId="{57B2F260-C415-8F46-9283-44817EE8F8F0}" dt="2022-05-06T07:16:22.602" v="10803" actId="478"/>
          <ac:cxnSpMkLst>
            <pc:docMk/>
            <pc:sldMk cId="710769476" sldId="462"/>
            <ac:cxnSpMk id="232" creationId="{C1E4F82B-0E9A-6DE4-6D92-B29D19207D35}"/>
          </ac:cxnSpMkLst>
        </pc:cxnChg>
        <pc:cxnChg chg="add del mod">
          <ac:chgData name="Kulinich Bohdan" userId="48e65c9f34e137d0" providerId="LiveId" clId="{57B2F260-C415-8F46-9283-44817EE8F8F0}" dt="2022-05-06T07:16:55.737" v="10807" actId="11529"/>
          <ac:cxnSpMkLst>
            <pc:docMk/>
            <pc:sldMk cId="710769476" sldId="462"/>
            <ac:cxnSpMk id="234" creationId="{DCA1A9EA-4EE3-B80A-D9B9-7849A0FF9790}"/>
          </ac:cxnSpMkLst>
        </pc:cxnChg>
        <pc:cxnChg chg="add del mod">
          <ac:chgData name="Kulinich Bohdan" userId="48e65c9f34e137d0" providerId="LiveId" clId="{57B2F260-C415-8F46-9283-44817EE8F8F0}" dt="2022-05-06T07:17:45.776" v="10820" actId="478"/>
          <ac:cxnSpMkLst>
            <pc:docMk/>
            <pc:sldMk cId="710769476" sldId="462"/>
            <ac:cxnSpMk id="237" creationId="{1946DC87-6ADC-E18F-D29F-CDD8BFAA511D}"/>
          </ac:cxnSpMkLst>
        </pc:cxnChg>
        <pc:cxnChg chg="add del mod">
          <ac:chgData name="Kulinich Bohdan" userId="48e65c9f34e137d0" providerId="LiveId" clId="{57B2F260-C415-8F46-9283-44817EE8F8F0}" dt="2022-05-06T07:17:26.633" v="10815" actId="478"/>
          <ac:cxnSpMkLst>
            <pc:docMk/>
            <pc:sldMk cId="710769476" sldId="462"/>
            <ac:cxnSpMk id="238" creationId="{82FD7A35-E441-4E5F-BABA-DA1144D11609}"/>
          </ac:cxnSpMkLst>
        </pc:cxnChg>
        <pc:cxnChg chg="add del mod">
          <ac:chgData name="Kulinich Bohdan" userId="48e65c9f34e137d0" providerId="LiveId" clId="{57B2F260-C415-8F46-9283-44817EE8F8F0}" dt="2022-05-06T07:17:43.657" v="10819" actId="478"/>
          <ac:cxnSpMkLst>
            <pc:docMk/>
            <pc:sldMk cId="710769476" sldId="462"/>
            <ac:cxnSpMk id="240" creationId="{0F78EEEB-0F8B-F639-32F7-EF38A20EA939}"/>
          </ac:cxnSpMkLst>
        </pc:cxnChg>
      </pc:sldChg>
      <pc:sldChg chg="modSp add del mod">
        <pc:chgData name="Kulinich Bohdan" userId="48e65c9f34e137d0" providerId="LiveId" clId="{57B2F260-C415-8F46-9283-44817EE8F8F0}" dt="2022-05-06T19:26:32.185" v="11650" actId="2696"/>
        <pc:sldMkLst>
          <pc:docMk/>
          <pc:sldMk cId="903367388" sldId="463"/>
        </pc:sldMkLst>
        <pc:cxnChg chg="mod">
          <ac:chgData name="Kulinich Bohdan" userId="48e65c9f34e137d0" providerId="LiveId" clId="{57B2F260-C415-8F46-9283-44817EE8F8F0}" dt="2022-05-05T18:29:41.763" v="10319" actId="208"/>
          <ac:cxnSpMkLst>
            <pc:docMk/>
            <pc:sldMk cId="903367388" sldId="463"/>
            <ac:cxnSpMk id="54" creationId="{97E476EC-C87B-B2C3-3B12-676B9BD189E7}"/>
          </ac:cxnSpMkLst>
        </pc:cxnChg>
      </pc:sldChg>
      <pc:sldChg chg="modSp add del mod">
        <pc:chgData name="Kulinich Bohdan" userId="48e65c9f34e137d0" providerId="LiveId" clId="{57B2F260-C415-8F46-9283-44817EE8F8F0}" dt="2022-05-16T18:54:52.773" v="13512" actId="2696"/>
        <pc:sldMkLst>
          <pc:docMk/>
          <pc:sldMk cId="960814713" sldId="463"/>
        </pc:sldMkLst>
        <pc:spChg chg="mod">
          <ac:chgData name="Kulinich Bohdan" userId="48e65c9f34e137d0" providerId="LiveId" clId="{57B2F260-C415-8F46-9283-44817EE8F8F0}" dt="2022-05-16T12:01:48.765" v="12507" actId="20577"/>
          <ac:spMkLst>
            <pc:docMk/>
            <pc:sldMk cId="960814713" sldId="463"/>
            <ac:spMk id="18" creationId="{BC4977A3-561C-A7DE-80A9-234A5A06D84E}"/>
          </ac:spMkLst>
        </pc:spChg>
      </pc:sldChg>
      <pc:sldChg chg="new del">
        <pc:chgData name="Kulinich Bohdan" userId="48e65c9f34e137d0" providerId="LiveId" clId="{57B2F260-C415-8F46-9283-44817EE8F8F0}" dt="2022-05-07T04:38:57.592" v="11661" actId="2696"/>
        <pc:sldMkLst>
          <pc:docMk/>
          <pc:sldMk cId="3683901702" sldId="463"/>
        </pc:sldMkLst>
      </pc:sldChg>
      <pc:sldChg chg="new del">
        <pc:chgData name="Kulinich Bohdan" userId="48e65c9f34e137d0" providerId="LiveId" clId="{57B2F260-C415-8F46-9283-44817EE8F8F0}" dt="2022-05-16T18:54:52.773" v="13512" actId="2696"/>
        <pc:sldMkLst>
          <pc:docMk/>
          <pc:sldMk cId="1573383287" sldId="464"/>
        </pc:sldMkLst>
      </pc:sldChg>
      <pc:sldChg chg="delSp add del mod delAnim">
        <pc:chgData name="Kulinich Bohdan" userId="48e65c9f34e137d0" providerId="LiveId" clId="{57B2F260-C415-8F46-9283-44817EE8F8F0}" dt="2022-05-07T04:37:34.221" v="11660" actId="2696"/>
        <pc:sldMkLst>
          <pc:docMk/>
          <pc:sldMk cId="4016580414" sldId="464"/>
        </pc:sldMkLst>
        <pc:spChg chg="del">
          <ac:chgData name="Kulinich Bohdan" userId="48e65c9f34e137d0" providerId="LiveId" clId="{57B2F260-C415-8F46-9283-44817EE8F8F0}" dt="2022-05-07T04:33:38.250" v="11659" actId="478"/>
          <ac:spMkLst>
            <pc:docMk/>
            <pc:sldMk cId="4016580414" sldId="464"/>
            <ac:spMk id="55" creationId="{772E8536-15FB-B1EF-2D53-00FD8338141F}"/>
          </ac:spMkLst>
        </pc:spChg>
        <pc:spChg chg="del">
          <ac:chgData name="Kulinich Bohdan" userId="48e65c9f34e137d0" providerId="LiveId" clId="{57B2F260-C415-8F46-9283-44817EE8F8F0}" dt="2022-05-07T04:33:37.198" v="11658" actId="478"/>
          <ac:spMkLst>
            <pc:docMk/>
            <pc:sldMk cId="4016580414" sldId="464"/>
            <ac:spMk id="58" creationId="{8C4ADAC2-B052-56DE-E499-BD24DCCD7DCC}"/>
          </ac:spMkLst>
        </pc:spChg>
        <pc:spChg chg="del">
          <ac:chgData name="Kulinich Bohdan" userId="48e65c9f34e137d0" providerId="LiveId" clId="{57B2F260-C415-8F46-9283-44817EE8F8F0}" dt="2022-05-07T04:33:35.485" v="11656" actId="478"/>
          <ac:spMkLst>
            <pc:docMk/>
            <pc:sldMk cId="4016580414" sldId="464"/>
            <ac:spMk id="97" creationId="{54A98E86-733B-65A0-36D3-C00F7381C1AF}"/>
          </ac:spMkLst>
        </pc:spChg>
        <pc:spChg chg="del">
          <ac:chgData name="Kulinich Bohdan" userId="48e65c9f34e137d0" providerId="LiveId" clId="{57B2F260-C415-8F46-9283-44817EE8F8F0}" dt="2022-05-07T04:33:36.518" v="11657" actId="478"/>
          <ac:spMkLst>
            <pc:docMk/>
            <pc:sldMk cId="4016580414" sldId="464"/>
            <ac:spMk id="98" creationId="{C0C73EE9-E929-4D16-5C8F-F751503FFC32}"/>
          </ac:spMkLst>
        </pc:spChg>
      </pc:sldChg>
      <pc:sldChg chg="addSp delSp modSp add mod delAnim modAnim">
        <pc:chgData name="Kulinich Bohdan" userId="48e65c9f34e137d0" providerId="LiveId" clId="{57B2F260-C415-8F46-9283-44817EE8F8F0}" dt="2022-05-16T11:35:35.309" v="12478" actId="20577"/>
        <pc:sldMkLst>
          <pc:docMk/>
          <pc:sldMk cId="2018809533" sldId="465"/>
        </pc:sldMkLst>
        <pc:spChg chg="add del mod">
          <ac:chgData name="Kulinich Bohdan" userId="48e65c9f34e137d0" providerId="LiveId" clId="{57B2F260-C415-8F46-9283-44817EE8F8F0}" dt="2022-05-16T08:13:14.743" v="12049" actId="478"/>
          <ac:spMkLst>
            <pc:docMk/>
            <pc:sldMk cId="2018809533" sldId="465"/>
            <ac:spMk id="3" creationId="{F8FA2793-19EF-2DC0-61C7-7DF633A1E0F9}"/>
          </ac:spMkLst>
        </pc:spChg>
        <pc:spChg chg="mod">
          <ac:chgData name="Kulinich Bohdan" userId="48e65c9f34e137d0" providerId="LiveId" clId="{57B2F260-C415-8F46-9283-44817EE8F8F0}" dt="2022-05-16T08:36:02.861" v="12318" actId="14100"/>
          <ac:spMkLst>
            <pc:docMk/>
            <pc:sldMk cId="2018809533" sldId="465"/>
            <ac:spMk id="6" creationId="{4CD1B612-D16C-4F70-8335-78480BFE8EC8}"/>
          </ac:spMkLst>
        </pc:spChg>
        <pc:spChg chg="add mod">
          <ac:chgData name="Kulinich Bohdan" userId="48e65c9f34e137d0" providerId="LiveId" clId="{57B2F260-C415-8F46-9283-44817EE8F8F0}" dt="2022-05-16T08:14:15.065" v="12080" actId="164"/>
          <ac:spMkLst>
            <pc:docMk/>
            <pc:sldMk cId="2018809533" sldId="465"/>
            <ac:spMk id="9" creationId="{631F7686-60E2-5917-B320-CABCC8763EE7}"/>
          </ac:spMkLst>
        </pc:spChg>
        <pc:spChg chg="add mod">
          <ac:chgData name="Kulinich Bohdan" userId="48e65c9f34e137d0" providerId="LiveId" clId="{57B2F260-C415-8F46-9283-44817EE8F8F0}" dt="2022-05-16T08:14:15.065" v="12080" actId="164"/>
          <ac:spMkLst>
            <pc:docMk/>
            <pc:sldMk cId="2018809533" sldId="465"/>
            <ac:spMk id="10" creationId="{87C46C71-9989-E382-DFD2-AD3051958888}"/>
          </ac:spMkLst>
        </pc:spChg>
        <pc:spChg chg="mod">
          <ac:chgData name="Kulinich Bohdan" userId="48e65c9f34e137d0" providerId="LiveId" clId="{57B2F260-C415-8F46-9283-44817EE8F8F0}" dt="2022-05-16T08:15:19.831" v="12107" actId="20577"/>
          <ac:spMkLst>
            <pc:docMk/>
            <pc:sldMk cId="2018809533" sldId="465"/>
            <ac:spMk id="14" creationId="{B144B766-7A1E-4D18-87DD-CE0FF10F4A4D}"/>
          </ac:spMkLst>
        </pc:spChg>
        <pc:spChg chg="mod">
          <ac:chgData name="Kulinich Bohdan" userId="48e65c9f34e137d0" providerId="LiveId" clId="{57B2F260-C415-8F46-9283-44817EE8F8F0}" dt="2022-05-16T08:07:31.847" v="11964" actId="20577"/>
          <ac:spMkLst>
            <pc:docMk/>
            <pc:sldMk cId="2018809533" sldId="465"/>
            <ac:spMk id="18" creationId="{BC4977A3-561C-A7DE-80A9-234A5A06D84E}"/>
          </ac:spMkLst>
        </pc:spChg>
        <pc:spChg chg="mod topLvl">
          <ac:chgData name="Kulinich Bohdan" userId="48e65c9f34e137d0" providerId="LiveId" clId="{57B2F260-C415-8F46-9283-44817EE8F8F0}" dt="2022-05-16T08:40:22.538" v="12355" actId="1076"/>
          <ac:spMkLst>
            <pc:docMk/>
            <pc:sldMk cId="2018809533" sldId="465"/>
            <ac:spMk id="20" creationId="{F01B88EA-E922-BA2D-6164-4922AFEA1D26}"/>
          </ac:spMkLst>
        </pc:spChg>
        <pc:spChg chg="mod topLvl">
          <ac:chgData name="Kulinich Bohdan" userId="48e65c9f34e137d0" providerId="LiveId" clId="{57B2F260-C415-8F46-9283-44817EE8F8F0}" dt="2022-05-16T08:40:22.538" v="12355" actId="1076"/>
          <ac:spMkLst>
            <pc:docMk/>
            <pc:sldMk cId="2018809533" sldId="465"/>
            <ac:spMk id="21" creationId="{0A2DBC51-24B3-BCDD-3093-01A96E20BBE6}"/>
          </ac:spMkLst>
        </pc:spChg>
        <pc:spChg chg="mod topLvl">
          <ac:chgData name="Kulinich Bohdan" userId="48e65c9f34e137d0" providerId="LiveId" clId="{57B2F260-C415-8F46-9283-44817EE8F8F0}" dt="2022-05-16T08:39:58.106" v="12343" actId="1076"/>
          <ac:spMkLst>
            <pc:docMk/>
            <pc:sldMk cId="2018809533" sldId="465"/>
            <ac:spMk id="25" creationId="{9CF0ED63-6B89-8F3D-146F-0AFECB2E9EC7}"/>
          </ac:spMkLst>
        </pc:spChg>
        <pc:spChg chg="mod topLvl">
          <ac:chgData name="Kulinich Bohdan" userId="48e65c9f34e137d0" providerId="LiveId" clId="{57B2F260-C415-8F46-9283-44817EE8F8F0}" dt="2022-05-16T08:39:58.106" v="12343" actId="1076"/>
          <ac:spMkLst>
            <pc:docMk/>
            <pc:sldMk cId="2018809533" sldId="465"/>
            <ac:spMk id="26" creationId="{5D4C342F-BA72-BA04-F6B3-A51F6573CA23}"/>
          </ac:spMkLst>
        </pc:spChg>
        <pc:spChg chg="mod">
          <ac:chgData name="Kulinich Bohdan" userId="48e65c9f34e137d0" providerId="LiveId" clId="{57B2F260-C415-8F46-9283-44817EE8F8F0}" dt="2022-05-16T08:14:27.075" v="12084"/>
          <ac:spMkLst>
            <pc:docMk/>
            <pc:sldMk cId="2018809533" sldId="465"/>
            <ac:spMk id="30" creationId="{56AE8098-98F1-C515-F4A5-216C4E41FADA}"/>
          </ac:spMkLst>
        </pc:spChg>
        <pc:spChg chg="mod">
          <ac:chgData name="Kulinich Bohdan" userId="48e65c9f34e137d0" providerId="LiveId" clId="{57B2F260-C415-8F46-9283-44817EE8F8F0}" dt="2022-05-16T08:14:27.075" v="12084"/>
          <ac:spMkLst>
            <pc:docMk/>
            <pc:sldMk cId="2018809533" sldId="465"/>
            <ac:spMk id="31" creationId="{21EFAA6E-CDAC-7F9A-8D41-1A658AA4B006}"/>
          </ac:spMkLst>
        </pc:spChg>
        <pc:spChg chg="mod topLvl">
          <ac:chgData name="Kulinich Bohdan" userId="48e65c9f34e137d0" providerId="LiveId" clId="{57B2F260-C415-8F46-9283-44817EE8F8F0}" dt="2022-05-16T08:40:48.068" v="12367" actId="1076"/>
          <ac:spMkLst>
            <pc:docMk/>
            <pc:sldMk cId="2018809533" sldId="465"/>
            <ac:spMk id="35" creationId="{3129A4F3-E203-211A-4C32-9A01CE3EC639}"/>
          </ac:spMkLst>
        </pc:spChg>
        <pc:spChg chg="mod topLvl">
          <ac:chgData name="Kulinich Bohdan" userId="48e65c9f34e137d0" providerId="LiveId" clId="{57B2F260-C415-8F46-9283-44817EE8F8F0}" dt="2022-05-16T08:40:48.068" v="12367" actId="1076"/>
          <ac:spMkLst>
            <pc:docMk/>
            <pc:sldMk cId="2018809533" sldId="465"/>
            <ac:spMk id="36" creationId="{289D62BA-C0E0-6E50-6AEF-C5BCE8805DF1}"/>
          </ac:spMkLst>
        </pc:spChg>
        <pc:spChg chg="add mod">
          <ac:chgData name="Kulinich Bohdan" userId="48e65c9f34e137d0" providerId="LiveId" clId="{57B2F260-C415-8F46-9283-44817EE8F8F0}" dt="2022-05-16T08:17:01.238" v="12136" actId="1035"/>
          <ac:spMkLst>
            <pc:docMk/>
            <pc:sldMk cId="2018809533" sldId="465"/>
            <ac:spMk id="39" creationId="{ED7AF71A-99F6-7F44-D87C-0857A21EE853}"/>
          </ac:spMkLst>
        </pc:spChg>
        <pc:spChg chg="add del mod">
          <ac:chgData name="Kulinich Bohdan" userId="48e65c9f34e137d0" providerId="LiveId" clId="{57B2F260-C415-8F46-9283-44817EE8F8F0}" dt="2022-05-16T08:16:56.550" v="12126" actId="478"/>
          <ac:spMkLst>
            <pc:docMk/>
            <pc:sldMk cId="2018809533" sldId="465"/>
            <ac:spMk id="40" creationId="{577EEA62-26F4-9C1C-52D7-3A50DC9D7218}"/>
          </ac:spMkLst>
        </pc:spChg>
        <pc:spChg chg="add del mod">
          <ac:chgData name="Kulinich Bohdan" userId="48e65c9f34e137d0" providerId="LiveId" clId="{57B2F260-C415-8F46-9283-44817EE8F8F0}" dt="2022-05-16T08:16:57.991" v="12127" actId="478"/>
          <ac:spMkLst>
            <pc:docMk/>
            <pc:sldMk cId="2018809533" sldId="465"/>
            <ac:spMk id="41" creationId="{A44A652A-235A-2F46-6E0D-267BDF210647}"/>
          </ac:spMkLst>
        </pc:spChg>
        <pc:spChg chg="add mod">
          <ac:chgData name="Kulinich Bohdan" userId="48e65c9f34e137d0" providerId="LiveId" clId="{57B2F260-C415-8F46-9283-44817EE8F8F0}" dt="2022-05-16T11:35:35.309" v="12478" actId="20577"/>
          <ac:spMkLst>
            <pc:docMk/>
            <pc:sldMk cId="2018809533" sldId="465"/>
            <ac:spMk id="42" creationId="{6873D129-2AB3-3E33-E0A6-A442EF6DB268}"/>
          </ac:spMkLst>
        </pc:spChg>
        <pc:spChg chg="add mod">
          <ac:chgData name="Kulinich Bohdan" userId="48e65c9f34e137d0" providerId="LiveId" clId="{57B2F260-C415-8F46-9283-44817EE8F8F0}" dt="2022-05-16T11:35:33.108" v="12477" actId="20577"/>
          <ac:spMkLst>
            <pc:docMk/>
            <pc:sldMk cId="2018809533" sldId="465"/>
            <ac:spMk id="43" creationId="{82B7FF60-6D0D-1112-B104-F686FB6F267B}"/>
          </ac:spMkLst>
        </pc:spChg>
        <pc:spChg chg="add mod">
          <ac:chgData name="Kulinich Bohdan" userId="48e65c9f34e137d0" providerId="LiveId" clId="{57B2F260-C415-8F46-9283-44817EE8F8F0}" dt="2022-05-16T08:40:48.068" v="12367" actId="1076"/>
          <ac:spMkLst>
            <pc:docMk/>
            <pc:sldMk cId="2018809533" sldId="465"/>
            <ac:spMk id="44" creationId="{DF81F198-F1AB-8219-FFC4-5B6AB7ACDCAC}"/>
          </ac:spMkLst>
        </pc:spChg>
        <pc:spChg chg="add del mod">
          <ac:chgData name="Kulinich Bohdan" userId="48e65c9f34e137d0" providerId="LiveId" clId="{57B2F260-C415-8F46-9283-44817EE8F8F0}" dt="2022-05-16T08:27:42.606" v="12193" actId="478"/>
          <ac:spMkLst>
            <pc:docMk/>
            <pc:sldMk cId="2018809533" sldId="465"/>
            <ac:spMk id="45" creationId="{7EFDFB94-FC6B-35B3-A939-8244C93201D3}"/>
          </ac:spMkLst>
        </pc:spChg>
        <pc:spChg chg="add mod topLvl">
          <ac:chgData name="Kulinich Bohdan" userId="48e65c9f34e137d0" providerId="LiveId" clId="{57B2F260-C415-8F46-9283-44817EE8F8F0}" dt="2022-05-16T08:38:52.454" v="12333" actId="165"/>
          <ac:spMkLst>
            <pc:docMk/>
            <pc:sldMk cId="2018809533" sldId="465"/>
            <ac:spMk id="48" creationId="{9A9FB96D-9197-41E6-10C2-0FBE0B43B905}"/>
          </ac:spMkLst>
        </pc:spChg>
        <pc:spChg chg="add mod">
          <ac:chgData name="Kulinich Bohdan" userId="48e65c9f34e137d0" providerId="LiveId" clId="{57B2F260-C415-8F46-9283-44817EE8F8F0}" dt="2022-05-16T08:28:00.894" v="12199" actId="1037"/>
          <ac:spMkLst>
            <pc:docMk/>
            <pc:sldMk cId="2018809533" sldId="465"/>
            <ac:spMk id="50" creationId="{9F531A46-8780-2933-0827-2286CA48CD73}"/>
          </ac:spMkLst>
        </pc:spChg>
        <pc:spChg chg="add mod">
          <ac:chgData name="Kulinich Bohdan" userId="48e65c9f34e137d0" providerId="LiveId" clId="{57B2F260-C415-8F46-9283-44817EE8F8F0}" dt="2022-05-16T08:28:00.894" v="12199" actId="1037"/>
          <ac:spMkLst>
            <pc:docMk/>
            <pc:sldMk cId="2018809533" sldId="465"/>
            <ac:spMk id="51" creationId="{2395B602-F76B-0C38-F7FF-2D47848B30C8}"/>
          </ac:spMkLst>
        </pc:spChg>
        <pc:spChg chg="add mod">
          <ac:chgData name="Kulinich Bohdan" userId="48e65c9f34e137d0" providerId="LiveId" clId="{57B2F260-C415-8F46-9283-44817EE8F8F0}" dt="2022-05-16T08:34:40.377" v="12316" actId="208"/>
          <ac:spMkLst>
            <pc:docMk/>
            <pc:sldMk cId="2018809533" sldId="465"/>
            <ac:spMk id="56" creationId="{A8D082E5-7657-A07A-515D-1C4EB4EF8794}"/>
          </ac:spMkLst>
        </pc:spChg>
        <pc:spChg chg="add mod">
          <ac:chgData name="Kulinich Bohdan" userId="48e65c9f34e137d0" providerId="LiveId" clId="{57B2F260-C415-8F46-9283-44817EE8F8F0}" dt="2022-05-16T08:40:22.538" v="12355" actId="1076"/>
          <ac:spMkLst>
            <pc:docMk/>
            <pc:sldMk cId="2018809533" sldId="465"/>
            <ac:spMk id="57" creationId="{1CAA1E1A-B447-4B3B-3CAE-4779F00B7578}"/>
          </ac:spMkLst>
        </pc:spChg>
        <pc:spChg chg="add mod">
          <ac:chgData name="Kulinich Bohdan" userId="48e65c9f34e137d0" providerId="LiveId" clId="{57B2F260-C415-8F46-9283-44817EE8F8F0}" dt="2022-05-16T08:40:48.068" v="12367" actId="1076"/>
          <ac:spMkLst>
            <pc:docMk/>
            <pc:sldMk cId="2018809533" sldId="465"/>
            <ac:spMk id="58" creationId="{4D7266A5-2640-8AD8-4F2B-0ADC070C35B0}"/>
          </ac:spMkLst>
        </pc:spChg>
        <pc:grpChg chg="add del mod">
          <ac:chgData name="Kulinich Bohdan" userId="48e65c9f34e137d0" providerId="LiveId" clId="{57B2F260-C415-8F46-9283-44817EE8F8F0}" dt="2022-05-16T08:12:49.981" v="12042" actId="165"/>
          <ac:grpSpMkLst>
            <pc:docMk/>
            <pc:sldMk cId="2018809533" sldId="465"/>
            <ac:grpSpMk id="2" creationId="{6792A9B4-A5FA-8281-83E1-EDEE7C45D2DF}"/>
          </ac:grpSpMkLst>
        </pc:grpChg>
        <pc:grpChg chg="add del mod">
          <ac:chgData name="Kulinich Bohdan" userId="48e65c9f34e137d0" providerId="LiveId" clId="{57B2F260-C415-8F46-9283-44817EE8F8F0}" dt="2022-05-16T08:13:46.179" v="12078" actId="165"/>
          <ac:grpSpMkLst>
            <pc:docMk/>
            <pc:sldMk cId="2018809533" sldId="465"/>
            <ac:grpSpMk id="4" creationId="{4D3D07EA-7FCA-D91C-EFA3-816089E97D81}"/>
          </ac:grpSpMkLst>
        </pc:grpChg>
        <pc:grpChg chg="add del mod">
          <ac:chgData name="Kulinich Bohdan" userId="48e65c9f34e137d0" providerId="LiveId" clId="{57B2F260-C415-8F46-9283-44817EE8F8F0}" dt="2022-05-16T08:27:44.640" v="12195" actId="478"/>
          <ac:grpSpMkLst>
            <pc:docMk/>
            <pc:sldMk cId="2018809533" sldId="465"/>
            <ac:grpSpMk id="7" creationId="{6265A83F-8FDD-2C6D-F4FE-3ED11110D6A7}"/>
          </ac:grpSpMkLst>
        </pc:grpChg>
        <pc:grpChg chg="add del mod">
          <ac:chgData name="Kulinich Bohdan" userId="48e65c9f34e137d0" providerId="LiveId" clId="{57B2F260-C415-8F46-9283-44817EE8F8F0}" dt="2022-05-16T08:37:55.371" v="12328" actId="165"/>
          <ac:grpSpMkLst>
            <pc:docMk/>
            <pc:sldMk cId="2018809533" sldId="465"/>
            <ac:grpSpMk id="19" creationId="{4CFF01AB-F006-561D-6D71-E2DD718DB9F4}"/>
          </ac:grpSpMkLst>
        </pc:grpChg>
        <pc:grpChg chg="add del mod">
          <ac:chgData name="Kulinich Bohdan" userId="48e65c9f34e137d0" providerId="LiveId" clId="{57B2F260-C415-8F46-9283-44817EE8F8F0}" dt="2022-05-16T08:37:58.906" v="12329" actId="165"/>
          <ac:grpSpMkLst>
            <pc:docMk/>
            <pc:sldMk cId="2018809533" sldId="465"/>
            <ac:grpSpMk id="24" creationId="{8D615AA0-44B0-0A08-60CA-6E308894454C}"/>
          </ac:grpSpMkLst>
        </pc:grpChg>
        <pc:grpChg chg="add del mod">
          <ac:chgData name="Kulinich Bohdan" userId="48e65c9f34e137d0" providerId="LiveId" clId="{57B2F260-C415-8F46-9283-44817EE8F8F0}" dt="2022-05-16T08:15:04.939" v="12102" actId="478"/>
          <ac:grpSpMkLst>
            <pc:docMk/>
            <pc:sldMk cId="2018809533" sldId="465"/>
            <ac:grpSpMk id="29" creationId="{F674096A-B0A3-5508-41D8-CB35E4992FC8}"/>
          </ac:grpSpMkLst>
        </pc:grpChg>
        <pc:grpChg chg="add del mod">
          <ac:chgData name="Kulinich Bohdan" userId="48e65c9f34e137d0" providerId="LiveId" clId="{57B2F260-C415-8F46-9283-44817EE8F8F0}" dt="2022-05-16T08:38:02.388" v="12330" actId="165"/>
          <ac:grpSpMkLst>
            <pc:docMk/>
            <pc:sldMk cId="2018809533" sldId="465"/>
            <ac:grpSpMk id="34" creationId="{FDC341B3-0A88-91E6-1DC4-83118F420519}"/>
          </ac:grpSpMkLst>
        </pc:grpChg>
        <pc:grpChg chg="add del mod modVis">
          <ac:chgData name="Kulinich Bohdan" userId="48e65c9f34e137d0" providerId="LiveId" clId="{57B2F260-C415-8F46-9283-44817EE8F8F0}" dt="2022-05-16T08:37:50.151" v="12327" actId="165"/>
          <ac:grpSpMkLst>
            <pc:docMk/>
            <pc:sldMk cId="2018809533" sldId="465"/>
            <ac:grpSpMk id="49" creationId="{64ED7194-5388-25CE-3762-F41336E9B36F}"/>
          </ac:grpSpMkLst>
        </pc:grpChg>
        <pc:grpChg chg="add del mod">
          <ac:chgData name="Kulinich Bohdan" userId="48e65c9f34e137d0" providerId="LiveId" clId="{57B2F260-C415-8F46-9283-44817EE8F8F0}" dt="2022-05-16T08:38:52.454" v="12333" actId="165"/>
          <ac:grpSpMkLst>
            <pc:docMk/>
            <pc:sldMk cId="2018809533" sldId="465"/>
            <ac:grpSpMk id="59" creationId="{1BE0081D-D84C-F1B2-48D1-F71498A4CD76}"/>
          </ac:grpSpMkLst>
        </pc:grpChg>
        <pc:picChg chg="del">
          <ac:chgData name="Kulinich Bohdan" userId="48e65c9f34e137d0" providerId="LiveId" clId="{57B2F260-C415-8F46-9283-44817EE8F8F0}" dt="2022-05-16T08:08:48.981" v="11965" actId="478"/>
          <ac:picMkLst>
            <pc:docMk/>
            <pc:sldMk cId="2018809533" sldId="465"/>
            <ac:picMk id="15" creationId="{E708C392-1461-46A4-8FEC-1BB1D6A1031E}"/>
          </ac:picMkLst>
        </pc:picChg>
        <pc:cxnChg chg="add del mod topLvl">
          <ac:chgData name="Kulinich Bohdan" userId="48e65c9f34e137d0" providerId="LiveId" clId="{57B2F260-C415-8F46-9283-44817EE8F8F0}" dt="2022-05-16T08:13:04.200" v="12046" actId="478"/>
          <ac:cxnSpMkLst>
            <pc:docMk/>
            <pc:sldMk cId="2018809533" sldId="465"/>
            <ac:cxnSpMk id="11" creationId="{251F8172-A199-9B50-D191-61162E7B3FF1}"/>
          </ac:cxnSpMkLst>
        </pc:cxnChg>
        <pc:cxnChg chg="add mod topLvl">
          <ac:chgData name="Kulinich Bohdan" userId="48e65c9f34e137d0" providerId="LiveId" clId="{57B2F260-C415-8F46-9283-44817EE8F8F0}" dt="2022-05-16T08:26:27.254" v="12179" actId="208"/>
          <ac:cxnSpMkLst>
            <pc:docMk/>
            <pc:sldMk cId="2018809533" sldId="465"/>
            <ac:cxnSpMk id="12" creationId="{0674C635-4DD1-4E6E-55F5-67BDE1B6038E}"/>
          </ac:cxnSpMkLst>
        </pc:cxnChg>
        <pc:cxnChg chg="add mod topLvl">
          <ac:chgData name="Kulinich Bohdan" userId="48e65c9f34e137d0" providerId="LiveId" clId="{57B2F260-C415-8F46-9283-44817EE8F8F0}" dt="2022-05-16T08:14:15.065" v="12080" actId="164"/>
          <ac:cxnSpMkLst>
            <pc:docMk/>
            <pc:sldMk cId="2018809533" sldId="465"/>
            <ac:cxnSpMk id="16" creationId="{B361E5BF-1FA1-58A4-DAF9-C02582C84862}"/>
          </ac:cxnSpMkLst>
        </pc:cxnChg>
        <pc:cxnChg chg="mod topLvl">
          <ac:chgData name="Kulinich Bohdan" userId="48e65c9f34e137d0" providerId="LiveId" clId="{57B2F260-C415-8F46-9283-44817EE8F8F0}" dt="2022-05-16T08:40:22.538" v="12355" actId="1076"/>
          <ac:cxnSpMkLst>
            <pc:docMk/>
            <pc:sldMk cId="2018809533" sldId="465"/>
            <ac:cxnSpMk id="22" creationId="{CC49607A-F338-F4A4-5EE5-9278D4E9AFD7}"/>
          </ac:cxnSpMkLst>
        </pc:cxnChg>
        <pc:cxnChg chg="mod topLvl">
          <ac:chgData name="Kulinich Bohdan" userId="48e65c9f34e137d0" providerId="LiveId" clId="{57B2F260-C415-8F46-9283-44817EE8F8F0}" dt="2022-05-16T08:40:22.538" v="12355" actId="1076"/>
          <ac:cxnSpMkLst>
            <pc:docMk/>
            <pc:sldMk cId="2018809533" sldId="465"/>
            <ac:cxnSpMk id="23" creationId="{1AFCBB46-C254-2301-D452-1576CF5A95DE}"/>
          </ac:cxnSpMkLst>
        </pc:cxnChg>
        <pc:cxnChg chg="mod topLvl">
          <ac:chgData name="Kulinich Bohdan" userId="48e65c9f34e137d0" providerId="LiveId" clId="{57B2F260-C415-8F46-9283-44817EE8F8F0}" dt="2022-05-16T08:39:58.106" v="12343" actId="1076"/>
          <ac:cxnSpMkLst>
            <pc:docMk/>
            <pc:sldMk cId="2018809533" sldId="465"/>
            <ac:cxnSpMk id="27" creationId="{72F466B4-BB02-51A9-9FBE-CDA75E7E5239}"/>
          </ac:cxnSpMkLst>
        </pc:cxnChg>
        <pc:cxnChg chg="mod topLvl">
          <ac:chgData name="Kulinich Bohdan" userId="48e65c9f34e137d0" providerId="LiveId" clId="{57B2F260-C415-8F46-9283-44817EE8F8F0}" dt="2022-05-16T08:39:58.106" v="12343" actId="1076"/>
          <ac:cxnSpMkLst>
            <pc:docMk/>
            <pc:sldMk cId="2018809533" sldId="465"/>
            <ac:cxnSpMk id="28" creationId="{3451477C-BAF9-5823-9E4A-67C000450430}"/>
          </ac:cxnSpMkLst>
        </pc:cxnChg>
        <pc:cxnChg chg="mod">
          <ac:chgData name="Kulinich Bohdan" userId="48e65c9f34e137d0" providerId="LiveId" clId="{57B2F260-C415-8F46-9283-44817EE8F8F0}" dt="2022-05-16T08:14:27.075" v="12084"/>
          <ac:cxnSpMkLst>
            <pc:docMk/>
            <pc:sldMk cId="2018809533" sldId="465"/>
            <ac:cxnSpMk id="32" creationId="{FEE88438-8F2C-5E1E-FCA4-63DE9154AC4D}"/>
          </ac:cxnSpMkLst>
        </pc:cxnChg>
        <pc:cxnChg chg="mod">
          <ac:chgData name="Kulinich Bohdan" userId="48e65c9f34e137d0" providerId="LiveId" clId="{57B2F260-C415-8F46-9283-44817EE8F8F0}" dt="2022-05-16T08:14:27.075" v="12084"/>
          <ac:cxnSpMkLst>
            <pc:docMk/>
            <pc:sldMk cId="2018809533" sldId="465"/>
            <ac:cxnSpMk id="33" creationId="{72098DFC-7D73-364B-1863-ABAD10B7A617}"/>
          </ac:cxnSpMkLst>
        </pc:cxnChg>
        <pc:cxnChg chg="mod topLvl">
          <ac:chgData name="Kulinich Bohdan" userId="48e65c9f34e137d0" providerId="LiveId" clId="{57B2F260-C415-8F46-9283-44817EE8F8F0}" dt="2022-05-16T08:40:48.068" v="12367" actId="1076"/>
          <ac:cxnSpMkLst>
            <pc:docMk/>
            <pc:sldMk cId="2018809533" sldId="465"/>
            <ac:cxnSpMk id="37" creationId="{7A383371-1E9E-61C5-846A-579D60E72518}"/>
          </ac:cxnSpMkLst>
        </pc:cxnChg>
        <pc:cxnChg chg="mod topLvl">
          <ac:chgData name="Kulinich Bohdan" userId="48e65c9f34e137d0" providerId="LiveId" clId="{57B2F260-C415-8F46-9283-44817EE8F8F0}" dt="2022-05-16T08:40:48.068" v="12367" actId="1076"/>
          <ac:cxnSpMkLst>
            <pc:docMk/>
            <pc:sldMk cId="2018809533" sldId="465"/>
            <ac:cxnSpMk id="38" creationId="{9A0F05B8-F125-A17F-07A2-FDD6EEB8B6CA}"/>
          </ac:cxnSpMkLst>
        </pc:cxnChg>
        <pc:cxnChg chg="add mod topLvl">
          <ac:chgData name="Kulinich Bohdan" userId="48e65c9f34e137d0" providerId="LiveId" clId="{57B2F260-C415-8F46-9283-44817EE8F8F0}" dt="2022-05-16T08:38:52.454" v="12333" actId="165"/>
          <ac:cxnSpMkLst>
            <pc:docMk/>
            <pc:sldMk cId="2018809533" sldId="465"/>
            <ac:cxnSpMk id="46" creationId="{054E998E-49BC-B991-D3C1-9D52D64469EF}"/>
          </ac:cxnSpMkLst>
        </pc:cxnChg>
        <pc:cxnChg chg="add mod topLvl">
          <ac:chgData name="Kulinich Bohdan" userId="48e65c9f34e137d0" providerId="LiveId" clId="{57B2F260-C415-8F46-9283-44817EE8F8F0}" dt="2022-05-16T08:38:52.454" v="12333" actId="165"/>
          <ac:cxnSpMkLst>
            <pc:docMk/>
            <pc:sldMk cId="2018809533" sldId="465"/>
            <ac:cxnSpMk id="47" creationId="{BDFDB9D5-23CD-C3F0-8A19-8E372B21019F}"/>
          </ac:cxnSpMkLst>
        </pc:cxnChg>
        <pc:cxnChg chg="add mod">
          <ac:chgData name="Kulinich Bohdan" userId="48e65c9f34e137d0" providerId="LiveId" clId="{57B2F260-C415-8F46-9283-44817EE8F8F0}" dt="2022-05-16T08:39:58.106" v="12343" actId="1076"/>
          <ac:cxnSpMkLst>
            <pc:docMk/>
            <pc:sldMk cId="2018809533" sldId="465"/>
            <ac:cxnSpMk id="53" creationId="{371F17E9-9ED9-280E-C7F1-803619E365B7}"/>
          </ac:cxnSpMkLst>
        </pc:cxnChg>
        <pc:cxnChg chg="add mod">
          <ac:chgData name="Kulinich Bohdan" userId="48e65c9f34e137d0" providerId="LiveId" clId="{57B2F260-C415-8F46-9283-44817EE8F8F0}" dt="2022-05-16T08:39:58.106" v="12343" actId="1076"/>
          <ac:cxnSpMkLst>
            <pc:docMk/>
            <pc:sldMk cId="2018809533" sldId="465"/>
            <ac:cxnSpMk id="55" creationId="{036A9D48-82F6-8D71-03F3-649B2017E2CD}"/>
          </ac:cxnSpMkLst>
        </pc:cxnChg>
      </pc:sldChg>
      <pc:sldChg chg="addSp delSp modSp new del mod">
        <pc:chgData name="Kulinich Bohdan" userId="48e65c9f34e137d0" providerId="LiveId" clId="{57B2F260-C415-8F46-9283-44817EE8F8F0}" dt="2022-05-16T08:38:19.229" v="12331" actId="2696"/>
        <pc:sldMkLst>
          <pc:docMk/>
          <pc:sldMk cId="1189913411" sldId="466"/>
        </pc:sldMkLst>
        <pc:spChg chg="del mod topLvl">
          <ac:chgData name="Kulinich Bohdan" userId="48e65c9f34e137d0" providerId="LiveId" clId="{57B2F260-C415-8F46-9283-44817EE8F8F0}" dt="2022-05-16T08:27:08.688" v="12187" actId="478"/>
          <ac:spMkLst>
            <pc:docMk/>
            <pc:sldMk cId="1189913411" sldId="466"/>
            <ac:spMk id="3" creationId="{F8A827F6-5C8D-B281-5155-C30481BF309B}"/>
          </ac:spMkLst>
        </pc:spChg>
        <pc:spChg chg="del mod topLvl">
          <ac:chgData name="Kulinich Bohdan" userId="48e65c9f34e137d0" providerId="LiveId" clId="{57B2F260-C415-8F46-9283-44817EE8F8F0}" dt="2022-05-16T08:27:10.314" v="12188" actId="478"/>
          <ac:spMkLst>
            <pc:docMk/>
            <pc:sldMk cId="1189913411" sldId="466"/>
            <ac:spMk id="4" creationId="{A8F917D0-26BF-2717-CD3B-5296E1C0DD93}"/>
          </ac:spMkLst>
        </pc:spChg>
        <pc:spChg chg="add mod">
          <ac:chgData name="Kulinich Bohdan" userId="48e65c9f34e137d0" providerId="LiveId" clId="{57B2F260-C415-8F46-9283-44817EE8F8F0}" dt="2022-05-16T08:27:06.320" v="12186" actId="1076"/>
          <ac:spMkLst>
            <pc:docMk/>
            <pc:sldMk cId="1189913411" sldId="466"/>
            <ac:spMk id="7" creationId="{AA8FE6FC-40EE-FA0D-DDB7-84639CB280E0}"/>
          </ac:spMkLst>
        </pc:spChg>
        <pc:grpChg chg="add del mod">
          <ac:chgData name="Kulinich Bohdan" userId="48e65c9f34e137d0" providerId="LiveId" clId="{57B2F260-C415-8F46-9283-44817EE8F8F0}" dt="2022-05-16T08:27:01.996" v="12185" actId="165"/>
          <ac:grpSpMkLst>
            <pc:docMk/>
            <pc:sldMk cId="1189913411" sldId="466"/>
            <ac:grpSpMk id="2" creationId="{E76C4762-65C6-8BDC-7310-1CA1937CB680}"/>
          </ac:grpSpMkLst>
        </pc:grpChg>
        <pc:cxnChg chg="mod topLvl">
          <ac:chgData name="Kulinich Bohdan" userId="48e65c9f34e137d0" providerId="LiveId" clId="{57B2F260-C415-8F46-9283-44817EE8F8F0}" dt="2022-05-16T08:27:01.996" v="12185" actId="165"/>
          <ac:cxnSpMkLst>
            <pc:docMk/>
            <pc:sldMk cId="1189913411" sldId="466"/>
            <ac:cxnSpMk id="5" creationId="{B98930D4-86BE-E8C4-AEA4-B7C5F9537C34}"/>
          </ac:cxnSpMkLst>
        </pc:cxnChg>
        <pc:cxnChg chg="mod topLvl">
          <ac:chgData name="Kulinich Bohdan" userId="48e65c9f34e137d0" providerId="LiveId" clId="{57B2F260-C415-8F46-9283-44817EE8F8F0}" dt="2022-05-16T08:27:01.996" v="12185" actId="165"/>
          <ac:cxnSpMkLst>
            <pc:docMk/>
            <pc:sldMk cId="1189913411" sldId="466"/>
            <ac:cxnSpMk id="6" creationId="{7EC4554D-9E1D-7622-62B4-A3E3AA56A0FF}"/>
          </ac:cxnSpMkLst>
        </pc:cxnChg>
      </pc:sldChg>
      <pc:sldChg chg="addSp modSp add mod modAnim">
        <pc:chgData name="Kulinich Bohdan" userId="48e65c9f34e137d0" providerId="LiveId" clId="{57B2F260-C415-8F46-9283-44817EE8F8F0}" dt="2022-05-16T12:14:15.571" v="12702"/>
        <pc:sldMkLst>
          <pc:docMk/>
          <pc:sldMk cId="1208460075" sldId="466"/>
        </pc:sldMkLst>
        <pc:spChg chg="mod">
          <ac:chgData name="Kulinich Bohdan" userId="48e65c9f34e137d0" providerId="LiveId" clId="{57B2F260-C415-8F46-9283-44817EE8F8F0}" dt="2022-05-16T12:04:17.428" v="12573" actId="14100"/>
          <ac:spMkLst>
            <pc:docMk/>
            <pc:sldMk cId="1208460075" sldId="466"/>
            <ac:spMk id="6" creationId="{4CD1B612-D16C-4F70-8335-78480BFE8EC8}"/>
          </ac:spMkLst>
        </pc:spChg>
        <pc:spChg chg="add mod">
          <ac:chgData name="Kulinich Bohdan" userId="48e65c9f34e137d0" providerId="LiveId" clId="{57B2F260-C415-8F46-9283-44817EE8F8F0}" dt="2022-05-16T12:12:38.791" v="12669" actId="1076"/>
          <ac:spMkLst>
            <pc:docMk/>
            <pc:sldMk cId="1208460075" sldId="466"/>
            <ac:spMk id="9" creationId="{0D29E19E-945A-8F10-F295-F143D285867C}"/>
          </ac:spMkLst>
        </pc:spChg>
        <pc:spChg chg="add mod">
          <ac:chgData name="Kulinich Bohdan" userId="48e65c9f34e137d0" providerId="LiveId" clId="{57B2F260-C415-8F46-9283-44817EE8F8F0}" dt="2022-05-16T12:12:38.791" v="12669" actId="1076"/>
          <ac:spMkLst>
            <pc:docMk/>
            <pc:sldMk cId="1208460075" sldId="466"/>
            <ac:spMk id="10" creationId="{80C5732A-BB30-E54E-235E-072ED1451AEB}"/>
          </ac:spMkLst>
        </pc:spChg>
        <pc:spChg chg="add mod">
          <ac:chgData name="Kulinich Bohdan" userId="48e65c9f34e137d0" providerId="LiveId" clId="{57B2F260-C415-8F46-9283-44817EE8F8F0}" dt="2022-05-16T12:12:38.791" v="12669" actId="1076"/>
          <ac:spMkLst>
            <pc:docMk/>
            <pc:sldMk cId="1208460075" sldId="466"/>
            <ac:spMk id="11" creationId="{C716DD21-DFEC-2856-DECD-D8B70214EA3F}"/>
          </ac:spMkLst>
        </pc:spChg>
        <pc:spChg chg="mod">
          <ac:chgData name="Kulinich Bohdan" userId="48e65c9f34e137d0" providerId="LiveId" clId="{57B2F260-C415-8F46-9283-44817EE8F8F0}" dt="2022-05-16T12:01:15.881" v="12481" actId="20577"/>
          <ac:spMkLst>
            <pc:docMk/>
            <pc:sldMk cId="1208460075" sldId="466"/>
            <ac:spMk id="14" creationId="{B144B766-7A1E-4D18-87DD-CE0FF10F4A4D}"/>
          </ac:spMkLst>
        </pc:spChg>
        <pc:spChg chg="mod">
          <ac:chgData name="Kulinich Bohdan" userId="48e65c9f34e137d0" providerId="LiveId" clId="{57B2F260-C415-8F46-9283-44817EE8F8F0}" dt="2022-05-16T12:01:56.942" v="12524" actId="20577"/>
          <ac:spMkLst>
            <pc:docMk/>
            <pc:sldMk cId="1208460075" sldId="466"/>
            <ac:spMk id="18" creationId="{BC4977A3-561C-A7DE-80A9-234A5A06D84E}"/>
          </ac:spMkLst>
        </pc:spChg>
      </pc:sldChg>
      <pc:sldChg chg="del">
        <pc:chgData name="Kulinich Bohdan" userId="48e65c9f34e137d0" providerId="LiveId" clId="{57B2F260-C415-8F46-9283-44817EE8F8F0}" dt="2022-05-16T12:01:10.097" v="12479" actId="2696"/>
        <pc:sldMkLst>
          <pc:docMk/>
          <pc:sldMk cId="3682602972" sldId="466"/>
        </pc:sldMkLst>
      </pc:sldChg>
      <pc:sldChg chg="modSp add del mod">
        <pc:chgData name="Kulinich Bohdan" userId="48e65c9f34e137d0" providerId="LiveId" clId="{57B2F260-C415-8F46-9283-44817EE8F8F0}" dt="2022-05-16T12:39:04.285" v="12773" actId="2696"/>
        <pc:sldMkLst>
          <pc:docMk/>
          <pc:sldMk cId="1721195498" sldId="467"/>
        </pc:sldMkLst>
        <pc:spChg chg="mod">
          <ac:chgData name="Kulinich Bohdan" userId="48e65c9f34e137d0" providerId="LiveId" clId="{57B2F260-C415-8F46-9283-44817EE8F8F0}" dt="2022-05-16T12:37:35.330" v="12765" actId="14100"/>
          <ac:spMkLst>
            <pc:docMk/>
            <pc:sldMk cId="1721195498" sldId="467"/>
            <ac:spMk id="6" creationId="{4CD1B612-D16C-4F70-8335-78480BFE8EC8}"/>
          </ac:spMkLst>
        </pc:spChg>
      </pc:sldChg>
      <pc:sldChg chg="addSp delSp modSp add mod delAnim modAnim">
        <pc:chgData name="Kulinich Bohdan" userId="48e65c9f34e137d0" providerId="LiveId" clId="{57B2F260-C415-8F46-9283-44817EE8F8F0}" dt="2022-05-16T13:11:09.815" v="12991"/>
        <pc:sldMkLst>
          <pc:docMk/>
          <pc:sldMk cId="457433633" sldId="468"/>
        </pc:sldMkLst>
        <pc:spChg chg="add mod">
          <ac:chgData name="Kulinich Bohdan" userId="48e65c9f34e137d0" providerId="LiveId" clId="{57B2F260-C415-8F46-9283-44817EE8F8F0}" dt="2022-05-16T13:03:59.638" v="12940" actId="208"/>
          <ac:spMkLst>
            <pc:docMk/>
            <pc:sldMk cId="457433633" sldId="468"/>
            <ac:spMk id="3" creationId="{816CBBCD-903A-382A-E413-EDB682F481A1}"/>
          </ac:spMkLst>
        </pc:spChg>
        <pc:spChg chg="add mod modVis">
          <ac:chgData name="Kulinich Bohdan" userId="48e65c9f34e137d0" providerId="LiveId" clId="{57B2F260-C415-8F46-9283-44817EE8F8F0}" dt="2022-05-16T13:10:29.075" v="12986" actId="14429"/>
          <ac:spMkLst>
            <pc:docMk/>
            <pc:sldMk cId="457433633" sldId="468"/>
            <ac:spMk id="4" creationId="{479F43F9-B557-ED72-07C8-FC4A32BB6337}"/>
          </ac:spMkLst>
        </pc:spChg>
        <pc:spChg chg="mod">
          <ac:chgData name="Kulinich Bohdan" userId="48e65c9f34e137d0" providerId="LiveId" clId="{57B2F260-C415-8F46-9283-44817EE8F8F0}" dt="2022-05-16T13:10:50.002" v="12988" actId="166"/>
          <ac:spMkLst>
            <pc:docMk/>
            <pc:sldMk cId="457433633" sldId="468"/>
            <ac:spMk id="6" creationId="{4CD1B612-D16C-4F70-8335-78480BFE8EC8}"/>
          </ac:spMkLst>
        </pc:spChg>
        <pc:spChg chg="mod">
          <ac:chgData name="Kulinich Bohdan" userId="48e65c9f34e137d0" providerId="LiveId" clId="{57B2F260-C415-8F46-9283-44817EE8F8F0}" dt="2022-05-16T13:10:50.002" v="12988" actId="166"/>
          <ac:spMkLst>
            <pc:docMk/>
            <pc:sldMk cId="457433633" sldId="468"/>
            <ac:spMk id="9" creationId="{0D29E19E-945A-8F10-F295-F143D285867C}"/>
          </ac:spMkLst>
        </pc:spChg>
        <pc:spChg chg="mod">
          <ac:chgData name="Kulinich Bohdan" userId="48e65c9f34e137d0" providerId="LiveId" clId="{57B2F260-C415-8F46-9283-44817EE8F8F0}" dt="2022-05-16T13:10:50.002" v="12988" actId="166"/>
          <ac:spMkLst>
            <pc:docMk/>
            <pc:sldMk cId="457433633" sldId="468"/>
            <ac:spMk id="10" creationId="{80C5732A-BB30-E54E-235E-072ED1451AEB}"/>
          </ac:spMkLst>
        </pc:spChg>
        <pc:spChg chg="del mod">
          <ac:chgData name="Kulinich Bohdan" userId="48e65c9f34e137d0" providerId="LiveId" clId="{57B2F260-C415-8F46-9283-44817EE8F8F0}" dt="2022-05-16T12:45:17.421" v="12820" actId="478"/>
          <ac:spMkLst>
            <pc:docMk/>
            <pc:sldMk cId="457433633" sldId="468"/>
            <ac:spMk id="11" creationId="{C716DD21-DFEC-2856-DECD-D8B70214EA3F}"/>
          </ac:spMkLst>
        </pc:spChg>
        <pc:spChg chg="mod">
          <ac:chgData name="Kulinich Bohdan" userId="48e65c9f34e137d0" providerId="LiveId" clId="{57B2F260-C415-8F46-9283-44817EE8F8F0}" dt="2022-05-16T13:10:40.071" v="12987" actId="166"/>
          <ac:spMkLst>
            <pc:docMk/>
            <pc:sldMk cId="457433633" sldId="468"/>
            <ac:spMk id="14" creationId="{B144B766-7A1E-4D18-87DD-CE0FF10F4A4D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16" creationId="{D73FCC2B-EA90-3367-A455-9313A1E60516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19" creationId="{E8E8369D-A8E3-0F69-9DEC-04FA3F8CDB2D}"/>
          </ac:spMkLst>
        </pc:spChg>
        <pc:spChg chg="add mod">
          <ac:chgData name="Kulinich Bohdan" userId="48e65c9f34e137d0" providerId="LiveId" clId="{57B2F260-C415-8F46-9283-44817EE8F8F0}" dt="2022-05-16T13:04:06.188" v="12941" actId="1076"/>
          <ac:spMkLst>
            <pc:docMk/>
            <pc:sldMk cId="457433633" sldId="468"/>
            <ac:spMk id="20" creationId="{6B42B61F-19DF-4BDA-39A6-4012BE0049EE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21" creationId="{DAD6AFC6-2F57-4284-8C69-D43460E89071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22" creationId="{228AA506-D8BF-2EFF-09BD-59727DF9E311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23" creationId="{377B1BB0-C8F4-FD09-877F-5C1CBA073791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24" creationId="{DB0F7384-CE67-6A90-5D03-5E1D689B8B95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25" creationId="{D643D230-1171-2EBB-C419-9DA216C6A798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26" creationId="{40019CC7-D444-3ACF-28A0-DC803145541C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27" creationId="{84FEFE8A-CEB5-5C8D-C32C-B8123725D9C1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28" creationId="{12E849B3-68EE-CFF6-F81E-46172AC242A2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29" creationId="{9FDF88CB-F746-A8A9-4248-0958D5B398E7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30" creationId="{9972DBE8-E811-D535-BDD2-BE0AF5B10171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31" creationId="{87450603-3660-B5FE-58D1-04FCA98478CC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32" creationId="{3C43F1D0-5FED-0ADD-C691-79B55EB2A2A2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33" creationId="{8137562B-3859-165A-C346-B6E40F13BAA0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34" creationId="{122EE115-B7F6-CB54-5712-FC0F6812A340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35" creationId="{3A1C702C-8FC4-B85E-A5D6-8931B3392170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36" creationId="{DEC03D39-429A-953F-B85E-4607ABBD1ECF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37" creationId="{F92A359A-9D54-7A7F-C275-EC53824FA562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38" creationId="{6F0AFC36-4E3F-694C-E974-F7A39DDE2E07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39" creationId="{E5AEFE72-F769-E73C-3936-887A84CD99BF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40" creationId="{7CE17964-3657-3D31-2C6E-48E6D088C404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41" creationId="{3F8F0AC7-D936-A03D-99FB-24C58651B9CD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42" creationId="{A87572BA-23D4-ED79-A5B8-3537E427B448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43" creationId="{F09CC57F-6B47-2860-8F10-0B3F9B7CA288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44" creationId="{578BE36E-A87C-24B0-AE4E-876C7F4D2E54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45" creationId="{FD9CD05A-CBD3-C049-08E8-4EB7CC46001A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46" creationId="{D569B6ED-C3EF-ADE1-DBBE-B9F6AD1110FE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47" creationId="{AE569830-C258-2580-EF6A-64185579218D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48" creationId="{5AD3E0D3-0982-8114-AC75-964EB1F04C7A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49" creationId="{1FF80FEE-874B-E335-39E7-E84E74AF32CC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50" creationId="{CB92F322-D664-8706-5C47-EA8F9F5E1957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51" creationId="{DB5A4344-3258-016C-C787-98015449525F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52" creationId="{32048884-612E-FA6B-B274-E956D1183A77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53" creationId="{CCA7CDB7-7357-6D0A-A276-46FCAA3E6601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54" creationId="{54DE4B24-2D58-E10B-A0EB-B2CFF9F45840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55" creationId="{E81FFA25-DC97-A0CE-70C8-47DFBF31C9AB}"/>
          </ac:spMkLst>
        </pc:spChg>
        <pc:spChg chg="add mod">
          <ac:chgData name="Kulinich Bohdan" userId="48e65c9f34e137d0" providerId="LiveId" clId="{57B2F260-C415-8F46-9283-44817EE8F8F0}" dt="2022-05-16T13:00:16.492" v="12905" actId="164"/>
          <ac:spMkLst>
            <pc:docMk/>
            <pc:sldMk cId="457433633" sldId="468"/>
            <ac:spMk id="56" creationId="{4FF899AD-3445-A94B-0601-A53D52143AC0}"/>
          </ac:spMkLst>
        </pc:spChg>
        <pc:spChg chg="add mod modVis">
          <ac:chgData name="Kulinich Bohdan" userId="48e65c9f34e137d0" providerId="LiveId" clId="{57B2F260-C415-8F46-9283-44817EE8F8F0}" dt="2022-05-16T13:00:33.083" v="12909" actId="14429"/>
          <ac:spMkLst>
            <pc:docMk/>
            <pc:sldMk cId="457433633" sldId="468"/>
            <ac:spMk id="97" creationId="{80F0C821-85BB-85FD-6B2A-DDA5887F1D46}"/>
          </ac:spMkLst>
        </pc:spChg>
        <pc:grpChg chg="add mod">
          <ac:chgData name="Kulinich Bohdan" userId="48e65c9f34e137d0" providerId="LiveId" clId="{57B2F260-C415-8F46-9283-44817EE8F8F0}" dt="2022-05-16T13:00:16.492" v="12905" actId="164"/>
          <ac:grpSpMkLst>
            <pc:docMk/>
            <pc:sldMk cId="457433633" sldId="468"/>
            <ac:grpSpMk id="2" creationId="{0C5B5F20-9096-52A4-F8AD-DB327A71C481}"/>
          </ac:grpSpMkLst>
        </pc:grpChg>
        <pc:grpChg chg="mod">
          <ac:chgData name="Kulinich Bohdan" userId="48e65c9f34e137d0" providerId="LiveId" clId="{57B2F260-C415-8F46-9283-44817EE8F8F0}" dt="2022-05-16T13:10:40.071" v="12987" actId="166"/>
          <ac:grpSpMkLst>
            <pc:docMk/>
            <pc:sldMk cId="457433633" sldId="468"/>
            <ac:grpSpMk id="13" creationId="{C0990F5B-3788-EA5F-949C-B7ED00650629}"/>
          </ac:grpSpMkLst>
        </pc:grpChg>
        <pc:picChg chg="mod">
          <ac:chgData name="Kulinich Bohdan" userId="48e65c9f34e137d0" providerId="LiveId" clId="{57B2F260-C415-8F46-9283-44817EE8F8F0}" dt="2022-05-16T13:10:40.071" v="12987" actId="166"/>
          <ac:picMkLst>
            <pc:docMk/>
            <pc:sldMk cId="457433633" sldId="468"/>
            <ac:picMk id="5" creationId="{524138EE-281B-4901-B6AB-6050313E102D}"/>
          </ac:picMkLst>
        </pc:picChg>
        <pc:picChg chg="add mod">
          <ac:chgData name="Kulinich Bohdan" userId="48e65c9f34e137d0" providerId="LiveId" clId="{57B2F260-C415-8F46-9283-44817EE8F8F0}" dt="2022-05-16T13:00:16.492" v="12905" actId="164"/>
          <ac:picMkLst>
            <pc:docMk/>
            <pc:sldMk cId="457433633" sldId="468"/>
            <ac:picMk id="12" creationId="{2454DB6C-EA32-A98B-B7B9-6DD6A30F1BF2}"/>
          </ac:picMkLst>
        </pc:picChg>
        <pc:picChg chg="mod modVis">
          <ac:chgData name="Kulinich Bohdan" userId="48e65c9f34e137d0" providerId="LiveId" clId="{57B2F260-C415-8F46-9283-44817EE8F8F0}" dt="2022-05-16T13:10:27.853" v="12985" actId="166"/>
          <ac:picMkLst>
            <pc:docMk/>
            <pc:sldMk cId="457433633" sldId="468"/>
            <ac:picMk id="15" creationId="{E708C392-1461-46A4-8FEC-1BB1D6A1031E}"/>
          </ac:picMkLst>
        </pc:pic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57" creationId="{EA65DEF9-0816-D254-9696-ECCAA5E6F94E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58" creationId="{196ABB5E-A975-AA7F-C480-94674BABF9A9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59" creationId="{2AF420E1-DF21-097F-5A5F-5A66BADF186B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60" creationId="{17F3C901-840E-A43B-645D-416A72A2CF16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61" creationId="{55BB7E2D-1085-07F0-9CD2-A408F08C9EC9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62" creationId="{F67168CC-3A14-D7B4-E9C8-CE1DCDCD12CA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63" creationId="{A21E3769-B6EA-041D-1172-7B41AD16ABFB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64" creationId="{022D379E-D905-C2CA-7099-509A3A9CC809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65" creationId="{65873212-16DF-6F0B-AB9A-E2AD9BCBAD95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66" creationId="{91880F40-E66F-2B9B-4D85-6D752FE10186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67" creationId="{05C72420-F7B8-5307-84C2-367A7D3537DA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68" creationId="{E0601B62-ED2E-6E9A-B0C4-14C477B45259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69" creationId="{A8D9A28B-610A-AA86-155A-D55F7662E899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70" creationId="{ADA9F587-342B-BEBB-FA0F-D1C6D4C476B7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71" creationId="{D90BCC25-BCE2-2B21-8515-17659280C08A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72" creationId="{3594F390-72E0-48F3-5FB6-B0C39A5F06DA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73" creationId="{BEB38BF1-18EB-75DE-6806-E3B4CE3F07C9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74" creationId="{446802C6-9AC4-1534-4A2D-E07BBB3DF47E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75" creationId="{54923807-DCFD-A6E4-085C-EA23C084308B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76" creationId="{874E9762-25D6-FE4A-ECFF-87A7F318B975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77" creationId="{1837CF29-911D-8703-9463-79D92A289ABC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78" creationId="{F7719FAD-2266-843E-264F-A86CEFD7811D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79" creationId="{06F5BA74-E3C1-30D5-0A7F-26133590EB34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80" creationId="{4398CEB3-02B4-3E3D-0605-69F0B9F43C67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81" creationId="{3F1A46B5-7192-7117-388A-058F400236A6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82" creationId="{AD23692A-E772-D0F8-441A-9920F4424F47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83" creationId="{ACC9B69F-884C-0981-AEA7-A60FF2FC3B1B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84" creationId="{D32EFFE0-742B-9159-FF96-EB3636365187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85" creationId="{2B4E7174-B470-D069-D1B4-D8E939CCBE4F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86" creationId="{BBE4BDE1-C5DC-4606-14A5-619E2BA8A95A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87" creationId="{305EC12D-F6FE-723B-8EE6-8335ACE14F37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88" creationId="{93F2A32E-69B1-B3AA-05B2-EA4553D58532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89" creationId="{8F759648-D1AA-90FF-FA2D-24B88F0C704C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90" creationId="{2BADA065-A089-3E29-7A79-C51510753B86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91" creationId="{8C2F1D9E-5F0F-891B-3C21-AE7D204C007D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92" creationId="{965722BA-505B-6520-15D1-AB42285DCF66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93" creationId="{EF221F29-B63A-C037-FAA6-6C82A61135D7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94" creationId="{53122355-AC62-FED7-36C9-ED750A6D9E5A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95" creationId="{766E9A4C-1473-6557-43BB-48132089D562}"/>
          </ac:cxnSpMkLst>
        </pc:cxnChg>
        <pc:cxnChg chg="add mod">
          <ac:chgData name="Kulinich Bohdan" userId="48e65c9f34e137d0" providerId="LiveId" clId="{57B2F260-C415-8F46-9283-44817EE8F8F0}" dt="2022-05-16T13:00:16.492" v="12905" actId="164"/>
          <ac:cxnSpMkLst>
            <pc:docMk/>
            <pc:sldMk cId="457433633" sldId="468"/>
            <ac:cxnSpMk id="96" creationId="{6F7879F8-BFB3-2B45-131F-49634138C1F1}"/>
          </ac:cxnSpMkLst>
        </pc:cxnChg>
      </pc:sldChg>
      <pc:sldChg chg="addSp delSp modSp add del mod delAnim modAnim">
        <pc:chgData name="Kulinich Bohdan" userId="48e65c9f34e137d0" providerId="LiveId" clId="{57B2F260-C415-8F46-9283-44817EE8F8F0}" dt="2022-05-19T18:18:13.862" v="14790" actId="2696"/>
        <pc:sldMkLst>
          <pc:docMk/>
          <pc:sldMk cId="898864629" sldId="469"/>
        </pc:sldMkLst>
        <pc:spChg chg="add del mod">
          <ac:chgData name="Kulinich Bohdan" userId="48e65c9f34e137d0" providerId="LiveId" clId="{57B2F260-C415-8F46-9283-44817EE8F8F0}" dt="2022-05-19T14:29:34.692" v="14263" actId="478"/>
          <ac:spMkLst>
            <pc:docMk/>
            <pc:sldMk cId="898864629" sldId="469"/>
            <ac:spMk id="2" creationId="{4EC49288-E9CA-F6DF-B705-212FF1F8496C}"/>
          </ac:spMkLst>
        </pc:spChg>
        <pc:spChg chg="del mod">
          <ac:chgData name="Kulinich Bohdan" userId="48e65c9f34e137d0" providerId="LiveId" clId="{57B2F260-C415-8F46-9283-44817EE8F8F0}" dt="2022-05-19T14:29:54.363" v="14267" actId="478"/>
          <ac:spMkLst>
            <pc:docMk/>
            <pc:sldMk cId="898864629" sldId="469"/>
            <ac:spMk id="6" creationId="{4CD1B612-D16C-4F70-8335-78480BFE8EC8}"/>
          </ac:spMkLst>
        </pc:spChg>
        <pc:spChg chg="del mod">
          <ac:chgData name="Kulinich Bohdan" userId="48e65c9f34e137d0" providerId="LiveId" clId="{57B2F260-C415-8F46-9283-44817EE8F8F0}" dt="2022-05-19T14:29:54.363" v="14267" actId="478"/>
          <ac:spMkLst>
            <pc:docMk/>
            <pc:sldMk cId="898864629" sldId="469"/>
            <ac:spMk id="9" creationId="{0D29E19E-945A-8F10-F295-F143D285867C}"/>
          </ac:spMkLst>
        </pc:spChg>
        <pc:spChg chg="del mod">
          <ac:chgData name="Kulinich Bohdan" userId="48e65c9f34e137d0" providerId="LiveId" clId="{57B2F260-C415-8F46-9283-44817EE8F8F0}" dt="2022-05-19T14:29:54.363" v="14267" actId="478"/>
          <ac:spMkLst>
            <pc:docMk/>
            <pc:sldMk cId="898864629" sldId="469"/>
            <ac:spMk id="10" creationId="{80C5732A-BB30-E54E-235E-072ED1451AEB}"/>
          </ac:spMkLst>
        </pc:spChg>
        <pc:spChg chg="del mod">
          <ac:chgData name="Kulinich Bohdan" userId="48e65c9f34e137d0" providerId="LiveId" clId="{57B2F260-C415-8F46-9283-44817EE8F8F0}" dt="2022-05-19T14:29:54.363" v="14267" actId="478"/>
          <ac:spMkLst>
            <pc:docMk/>
            <pc:sldMk cId="898864629" sldId="469"/>
            <ac:spMk id="11" creationId="{C716DD21-DFEC-2856-DECD-D8B70214EA3F}"/>
          </ac:spMkLst>
        </pc:spChg>
        <pc:spChg chg="add del mod">
          <ac:chgData name="Kulinich Bohdan" userId="48e65c9f34e137d0" providerId="LiveId" clId="{57B2F260-C415-8F46-9283-44817EE8F8F0}" dt="2022-05-19T14:29:54.363" v="14267" actId="478"/>
          <ac:spMkLst>
            <pc:docMk/>
            <pc:sldMk cId="898864629" sldId="469"/>
            <ac:spMk id="12" creationId="{63588E7E-BAAF-CB80-8F62-AD6D5DDF61B5}"/>
          </ac:spMkLst>
        </pc:spChg>
        <pc:spChg chg="mod">
          <ac:chgData name="Kulinich Bohdan" userId="48e65c9f34e137d0" providerId="LiveId" clId="{57B2F260-C415-8F46-9283-44817EE8F8F0}" dt="2022-05-16T13:11:38.883" v="12993" actId="20577"/>
          <ac:spMkLst>
            <pc:docMk/>
            <pc:sldMk cId="898864629" sldId="469"/>
            <ac:spMk id="14" creationId="{B144B766-7A1E-4D18-87DD-CE0FF10F4A4D}"/>
          </ac:spMkLst>
        </pc:spChg>
        <pc:spChg chg="add del mod">
          <ac:chgData name="Kulinich Bohdan" userId="48e65c9f34e137d0" providerId="LiveId" clId="{57B2F260-C415-8F46-9283-44817EE8F8F0}" dt="2022-05-16T16:32:08.048" v="13143"/>
          <ac:spMkLst>
            <pc:docMk/>
            <pc:sldMk cId="898864629" sldId="469"/>
            <ac:spMk id="16" creationId="{00E21701-5ABA-612D-856B-A7114CCA3976}"/>
          </ac:spMkLst>
        </pc:spChg>
        <pc:spChg chg="add del mod">
          <ac:chgData name="Kulinich Bohdan" userId="48e65c9f34e137d0" providerId="LiveId" clId="{57B2F260-C415-8F46-9283-44817EE8F8F0}" dt="2022-05-19T14:29:34.692" v="14263" actId="478"/>
          <ac:spMkLst>
            <pc:docMk/>
            <pc:sldMk cId="898864629" sldId="469"/>
            <ac:spMk id="16" creationId="{A9BF3818-CD29-1B53-FA0B-81C999E0591A}"/>
          </ac:spMkLst>
        </pc:spChg>
        <pc:spChg chg="add del mod">
          <ac:chgData name="Kulinich Bohdan" userId="48e65c9f34e137d0" providerId="LiveId" clId="{57B2F260-C415-8F46-9283-44817EE8F8F0}" dt="2022-05-19T14:29:54.363" v="14267" actId="478"/>
          <ac:spMkLst>
            <pc:docMk/>
            <pc:sldMk cId="898864629" sldId="469"/>
            <ac:spMk id="19" creationId="{7AC9893E-1E62-7834-D573-E618BA4F9132}"/>
          </ac:spMkLst>
        </pc:spChg>
        <pc:spChg chg="add del mod">
          <ac:chgData name="Kulinich Bohdan" userId="48e65c9f34e137d0" providerId="LiveId" clId="{57B2F260-C415-8F46-9283-44817EE8F8F0}" dt="2022-05-19T14:29:54.363" v="14267" actId="478"/>
          <ac:spMkLst>
            <pc:docMk/>
            <pc:sldMk cId="898864629" sldId="469"/>
            <ac:spMk id="20" creationId="{65E055F7-3A0E-5F6C-DFDE-A0D51A61970F}"/>
          </ac:spMkLst>
        </pc:spChg>
        <pc:spChg chg="add del mod">
          <ac:chgData name="Kulinich Bohdan" userId="48e65c9f34e137d0" providerId="LiveId" clId="{57B2F260-C415-8F46-9283-44817EE8F8F0}" dt="2022-05-19T14:29:34.692" v="14263" actId="478"/>
          <ac:spMkLst>
            <pc:docMk/>
            <pc:sldMk cId="898864629" sldId="469"/>
            <ac:spMk id="21" creationId="{6E6E26DD-D9B3-7A50-8187-1D8F744F2E5D}"/>
          </ac:spMkLst>
        </pc:spChg>
        <pc:spChg chg="add del mod">
          <ac:chgData name="Kulinich Bohdan" userId="48e65c9f34e137d0" providerId="LiveId" clId="{57B2F260-C415-8F46-9283-44817EE8F8F0}" dt="2022-05-19T14:29:34.692" v="14263" actId="478"/>
          <ac:spMkLst>
            <pc:docMk/>
            <pc:sldMk cId="898864629" sldId="469"/>
            <ac:spMk id="22" creationId="{98E77C17-4417-DF4C-BB09-7BB3F5A4B408}"/>
          </ac:spMkLst>
        </pc:spChg>
        <pc:spChg chg="add del mod">
          <ac:chgData name="Kulinich Bohdan" userId="48e65c9f34e137d0" providerId="LiveId" clId="{57B2F260-C415-8F46-9283-44817EE8F8F0}" dt="2022-05-19T14:29:34.692" v="14263" actId="478"/>
          <ac:spMkLst>
            <pc:docMk/>
            <pc:sldMk cId="898864629" sldId="469"/>
            <ac:spMk id="23" creationId="{60EBB4D6-61FD-E319-5C0E-6543D729AB31}"/>
          </ac:spMkLst>
        </pc:spChg>
        <pc:spChg chg="add del mod">
          <ac:chgData name="Kulinich Bohdan" userId="48e65c9f34e137d0" providerId="LiveId" clId="{57B2F260-C415-8F46-9283-44817EE8F8F0}" dt="2022-05-19T17:05:57.902" v="14292" actId="478"/>
          <ac:spMkLst>
            <pc:docMk/>
            <pc:sldMk cId="898864629" sldId="469"/>
            <ac:spMk id="24" creationId="{1913A939-7D39-4B60-1EE2-A02BB3352936}"/>
          </ac:spMkLst>
        </pc:spChg>
        <pc:spChg chg="add del mod">
          <ac:chgData name="Kulinich Bohdan" userId="48e65c9f34e137d0" providerId="LiveId" clId="{57B2F260-C415-8F46-9283-44817EE8F8F0}" dt="2022-05-19T17:05:58.966" v="14293" actId="478"/>
          <ac:spMkLst>
            <pc:docMk/>
            <pc:sldMk cId="898864629" sldId="469"/>
            <ac:spMk id="25" creationId="{30BD6EB1-09C8-B570-097A-1A830C66BD54}"/>
          </ac:spMkLst>
        </pc:spChg>
        <pc:spChg chg="add del mod">
          <ac:chgData name="Kulinich Bohdan" userId="48e65c9f34e137d0" providerId="LiveId" clId="{57B2F260-C415-8F46-9283-44817EE8F8F0}" dt="2022-05-19T17:05:56.971" v="14291" actId="478"/>
          <ac:spMkLst>
            <pc:docMk/>
            <pc:sldMk cId="898864629" sldId="469"/>
            <ac:spMk id="26" creationId="{82BFAD25-8D1F-78CD-6705-2F713937606F}"/>
          </ac:spMkLst>
        </pc:spChg>
        <pc:picChg chg="add del mod">
          <ac:chgData name="Kulinich Bohdan" userId="48e65c9f34e137d0" providerId="LiveId" clId="{57B2F260-C415-8F46-9283-44817EE8F8F0}" dt="2022-05-19T14:28:51.427" v="14252" actId="478"/>
          <ac:picMkLst>
            <pc:docMk/>
            <pc:sldMk cId="898864629" sldId="469"/>
            <ac:picMk id="4" creationId="{25FBEA0E-7E86-9BCE-8029-859467EB1951}"/>
          </ac:picMkLst>
        </pc:picChg>
        <pc:picChg chg="add del mod">
          <ac:chgData name="Kulinich Bohdan" userId="48e65c9f34e137d0" providerId="LiveId" clId="{57B2F260-C415-8F46-9283-44817EE8F8F0}" dt="2022-05-19T14:29:07.540" v="14257" actId="478"/>
          <ac:picMkLst>
            <pc:docMk/>
            <pc:sldMk cId="898864629" sldId="469"/>
            <ac:picMk id="8" creationId="{0890B39E-0EB0-CC78-9842-889302AF2114}"/>
          </ac:picMkLst>
        </pc:picChg>
        <pc:picChg chg="del">
          <ac:chgData name="Kulinich Bohdan" userId="48e65c9f34e137d0" providerId="LiveId" clId="{57B2F260-C415-8F46-9283-44817EE8F8F0}" dt="2022-05-19T12:38:27.525" v="14019" actId="478"/>
          <ac:picMkLst>
            <pc:docMk/>
            <pc:sldMk cId="898864629" sldId="469"/>
            <ac:picMk id="15" creationId="{E708C392-1461-46A4-8FEC-1BB1D6A1031E}"/>
          </ac:picMkLst>
        </pc:picChg>
        <pc:picChg chg="add mod modCrop">
          <ac:chgData name="Kulinich Bohdan" userId="48e65c9f34e137d0" providerId="LiveId" clId="{57B2F260-C415-8F46-9283-44817EE8F8F0}" dt="2022-05-19T17:08:38.696" v="14302" actId="14100"/>
          <ac:picMkLst>
            <pc:docMk/>
            <pc:sldMk cId="898864629" sldId="469"/>
            <ac:picMk id="28" creationId="{D2B749FD-3505-D85D-E1CB-D24F72F73A91}"/>
          </ac:picMkLst>
        </pc:picChg>
      </pc:sldChg>
      <pc:sldChg chg="delSp modSp add del mod delAnim modAnim">
        <pc:chgData name="Kulinich Bohdan" userId="48e65c9f34e137d0" providerId="LiveId" clId="{57B2F260-C415-8F46-9283-44817EE8F8F0}" dt="2022-05-16T13:09:29.648" v="12972" actId="2696"/>
        <pc:sldMkLst>
          <pc:docMk/>
          <pc:sldMk cId="4264430408" sldId="469"/>
        </pc:sldMkLst>
        <pc:spChg chg="mod topLvl">
          <ac:chgData name="Kulinich Bohdan" userId="48e65c9f34e137d0" providerId="LiveId" clId="{57B2F260-C415-8F46-9283-44817EE8F8F0}" dt="2022-05-16T13:06:30.878" v="12962" actId="1076"/>
          <ac:spMkLst>
            <pc:docMk/>
            <pc:sldMk cId="4264430408" sldId="469"/>
            <ac:spMk id="16" creationId="{D73FCC2B-EA90-3367-A455-9313A1E60516}"/>
          </ac:spMkLst>
        </pc:spChg>
        <pc:spChg chg="mod topLvl">
          <ac:chgData name="Kulinich Bohdan" userId="48e65c9f34e137d0" providerId="LiveId" clId="{57B2F260-C415-8F46-9283-44817EE8F8F0}" dt="2022-05-16T13:06:44.995" v="12965" actId="1076"/>
          <ac:spMkLst>
            <pc:docMk/>
            <pc:sldMk cId="4264430408" sldId="469"/>
            <ac:spMk id="19" creationId="{E8E8369D-A8E3-0F69-9DEC-04FA3F8CDB2D}"/>
          </ac:spMkLst>
        </pc:spChg>
        <pc:spChg chg="mod topLvl">
          <ac:chgData name="Kulinich Bohdan" userId="48e65c9f34e137d0" providerId="LiveId" clId="{57B2F260-C415-8F46-9283-44817EE8F8F0}" dt="2022-05-16T13:06:12.951" v="12958" actId="165"/>
          <ac:spMkLst>
            <pc:docMk/>
            <pc:sldMk cId="4264430408" sldId="469"/>
            <ac:spMk id="20" creationId="{6B42B61F-19DF-4BDA-39A6-4012BE0049EE}"/>
          </ac:spMkLst>
        </pc:spChg>
        <pc:spChg chg="mod topLvl">
          <ac:chgData name="Kulinich Bohdan" userId="48e65c9f34e137d0" providerId="LiveId" clId="{57B2F260-C415-8F46-9283-44817EE8F8F0}" dt="2022-05-16T13:06:12.951" v="12958" actId="165"/>
          <ac:spMkLst>
            <pc:docMk/>
            <pc:sldMk cId="4264430408" sldId="469"/>
            <ac:spMk id="21" creationId="{DAD6AFC6-2F57-4284-8C69-D43460E89071}"/>
          </ac:spMkLst>
        </pc:spChg>
        <pc:spChg chg="mod topLvl">
          <ac:chgData name="Kulinich Bohdan" userId="48e65c9f34e137d0" providerId="LiveId" clId="{57B2F260-C415-8F46-9283-44817EE8F8F0}" dt="2022-05-16T13:06:12.951" v="12958" actId="165"/>
          <ac:spMkLst>
            <pc:docMk/>
            <pc:sldMk cId="4264430408" sldId="469"/>
            <ac:spMk id="22" creationId="{228AA506-D8BF-2EFF-09BD-59727DF9E311}"/>
          </ac:spMkLst>
        </pc:spChg>
        <pc:spChg chg="mod topLvl">
          <ac:chgData name="Kulinich Bohdan" userId="48e65c9f34e137d0" providerId="LiveId" clId="{57B2F260-C415-8F46-9283-44817EE8F8F0}" dt="2022-05-16T13:06:12.951" v="12958" actId="165"/>
          <ac:spMkLst>
            <pc:docMk/>
            <pc:sldMk cId="4264430408" sldId="469"/>
            <ac:spMk id="23" creationId="{377B1BB0-C8F4-FD09-877F-5C1CBA073791}"/>
          </ac:spMkLst>
        </pc:spChg>
        <pc:spChg chg="mod topLvl">
          <ac:chgData name="Kulinich Bohdan" userId="48e65c9f34e137d0" providerId="LiveId" clId="{57B2F260-C415-8F46-9283-44817EE8F8F0}" dt="2022-05-16T13:06:12.951" v="12958" actId="165"/>
          <ac:spMkLst>
            <pc:docMk/>
            <pc:sldMk cId="4264430408" sldId="469"/>
            <ac:spMk id="24" creationId="{DB0F7384-CE67-6A90-5D03-5E1D689B8B95}"/>
          </ac:spMkLst>
        </pc:spChg>
        <pc:spChg chg="mod topLvl">
          <ac:chgData name="Kulinich Bohdan" userId="48e65c9f34e137d0" providerId="LiveId" clId="{57B2F260-C415-8F46-9283-44817EE8F8F0}" dt="2022-05-16T13:06:12.951" v="12958" actId="165"/>
          <ac:spMkLst>
            <pc:docMk/>
            <pc:sldMk cId="4264430408" sldId="469"/>
            <ac:spMk id="25" creationId="{D643D230-1171-2EBB-C419-9DA216C6A798}"/>
          </ac:spMkLst>
        </pc:spChg>
        <pc:spChg chg="del mod topLvl">
          <ac:chgData name="Kulinich Bohdan" userId="48e65c9f34e137d0" providerId="LiveId" clId="{57B2F260-C415-8F46-9283-44817EE8F8F0}" dt="2022-05-16T13:06:22.229" v="12960" actId="478"/>
          <ac:spMkLst>
            <pc:docMk/>
            <pc:sldMk cId="4264430408" sldId="469"/>
            <ac:spMk id="26" creationId="{40019CC7-D444-3ACF-28A0-DC803145541C}"/>
          </ac:spMkLst>
        </pc:spChg>
        <pc:spChg chg="del mod topLvl">
          <ac:chgData name="Kulinich Bohdan" userId="48e65c9f34e137d0" providerId="LiveId" clId="{57B2F260-C415-8F46-9283-44817EE8F8F0}" dt="2022-05-16T13:06:19.511" v="12959" actId="478"/>
          <ac:spMkLst>
            <pc:docMk/>
            <pc:sldMk cId="4264430408" sldId="469"/>
            <ac:spMk id="27" creationId="{84FEFE8A-CEB5-5C8D-C32C-B8123725D9C1}"/>
          </ac:spMkLst>
        </pc:spChg>
        <pc:spChg chg="del mod topLvl">
          <ac:chgData name="Kulinich Bohdan" userId="48e65c9f34e137d0" providerId="LiveId" clId="{57B2F260-C415-8F46-9283-44817EE8F8F0}" dt="2022-05-16T13:06:19.511" v="12959" actId="478"/>
          <ac:spMkLst>
            <pc:docMk/>
            <pc:sldMk cId="4264430408" sldId="469"/>
            <ac:spMk id="28" creationId="{12E849B3-68EE-CFF6-F81E-46172AC242A2}"/>
          </ac:spMkLst>
        </pc:spChg>
        <pc:spChg chg="del mod topLvl">
          <ac:chgData name="Kulinich Bohdan" userId="48e65c9f34e137d0" providerId="LiveId" clId="{57B2F260-C415-8F46-9283-44817EE8F8F0}" dt="2022-05-16T13:06:19.511" v="12959" actId="478"/>
          <ac:spMkLst>
            <pc:docMk/>
            <pc:sldMk cId="4264430408" sldId="469"/>
            <ac:spMk id="29" creationId="{9FDF88CB-F746-A8A9-4248-0958D5B398E7}"/>
          </ac:spMkLst>
        </pc:spChg>
        <pc:spChg chg="del mod topLvl">
          <ac:chgData name="Kulinich Bohdan" userId="48e65c9f34e137d0" providerId="LiveId" clId="{57B2F260-C415-8F46-9283-44817EE8F8F0}" dt="2022-05-16T13:06:19.511" v="12959" actId="478"/>
          <ac:spMkLst>
            <pc:docMk/>
            <pc:sldMk cId="4264430408" sldId="469"/>
            <ac:spMk id="30" creationId="{9972DBE8-E811-D535-BDD2-BE0AF5B10171}"/>
          </ac:spMkLst>
        </pc:spChg>
        <pc:spChg chg="mod topLvl">
          <ac:chgData name="Kulinich Bohdan" userId="48e65c9f34e137d0" providerId="LiveId" clId="{57B2F260-C415-8F46-9283-44817EE8F8F0}" dt="2022-05-16T13:06:12.951" v="12958" actId="165"/>
          <ac:spMkLst>
            <pc:docMk/>
            <pc:sldMk cId="4264430408" sldId="469"/>
            <ac:spMk id="31" creationId="{87450603-3660-B5FE-58D1-04FCA98478CC}"/>
          </ac:spMkLst>
        </pc:spChg>
        <pc:spChg chg="mod topLvl">
          <ac:chgData name="Kulinich Bohdan" userId="48e65c9f34e137d0" providerId="LiveId" clId="{57B2F260-C415-8F46-9283-44817EE8F8F0}" dt="2022-05-16T13:06:12.951" v="12958" actId="165"/>
          <ac:spMkLst>
            <pc:docMk/>
            <pc:sldMk cId="4264430408" sldId="469"/>
            <ac:spMk id="32" creationId="{3C43F1D0-5FED-0ADD-C691-79B55EB2A2A2}"/>
          </ac:spMkLst>
        </pc:spChg>
        <pc:spChg chg="mod topLvl">
          <ac:chgData name="Kulinich Bohdan" userId="48e65c9f34e137d0" providerId="LiveId" clId="{57B2F260-C415-8F46-9283-44817EE8F8F0}" dt="2022-05-16T13:06:12.951" v="12958" actId="165"/>
          <ac:spMkLst>
            <pc:docMk/>
            <pc:sldMk cId="4264430408" sldId="469"/>
            <ac:spMk id="33" creationId="{8137562B-3859-165A-C346-B6E40F13BAA0}"/>
          </ac:spMkLst>
        </pc:spChg>
        <pc:spChg chg="mod topLvl">
          <ac:chgData name="Kulinich Bohdan" userId="48e65c9f34e137d0" providerId="LiveId" clId="{57B2F260-C415-8F46-9283-44817EE8F8F0}" dt="2022-05-16T13:06:12.951" v="12958" actId="165"/>
          <ac:spMkLst>
            <pc:docMk/>
            <pc:sldMk cId="4264430408" sldId="469"/>
            <ac:spMk id="34" creationId="{122EE115-B7F6-CB54-5712-FC0F6812A340}"/>
          </ac:spMkLst>
        </pc:spChg>
        <pc:spChg chg="mod topLvl">
          <ac:chgData name="Kulinich Bohdan" userId="48e65c9f34e137d0" providerId="LiveId" clId="{57B2F260-C415-8F46-9283-44817EE8F8F0}" dt="2022-05-16T13:06:12.951" v="12958" actId="165"/>
          <ac:spMkLst>
            <pc:docMk/>
            <pc:sldMk cId="4264430408" sldId="469"/>
            <ac:spMk id="35" creationId="{3A1C702C-8FC4-B85E-A5D6-8931B3392170}"/>
          </ac:spMkLst>
        </pc:spChg>
        <pc:spChg chg="del mod topLvl">
          <ac:chgData name="Kulinich Bohdan" userId="48e65c9f34e137d0" providerId="LiveId" clId="{57B2F260-C415-8F46-9283-44817EE8F8F0}" dt="2022-05-16T13:06:37.904" v="12963" actId="478"/>
          <ac:spMkLst>
            <pc:docMk/>
            <pc:sldMk cId="4264430408" sldId="469"/>
            <ac:spMk id="36" creationId="{DEC03D39-429A-953F-B85E-4607ABBD1ECF}"/>
          </ac:spMkLst>
        </pc:spChg>
        <pc:spChg chg="del mod topLvl">
          <ac:chgData name="Kulinich Bohdan" userId="48e65c9f34e137d0" providerId="LiveId" clId="{57B2F260-C415-8F46-9283-44817EE8F8F0}" dt="2022-05-16T13:06:37.904" v="12963" actId="478"/>
          <ac:spMkLst>
            <pc:docMk/>
            <pc:sldMk cId="4264430408" sldId="469"/>
            <ac:spMk id="37" creationId="{F92A359A-9D54-7A7F-C275-EC53824FA562}"/>
          </ac:spMkLst>
        </pc:spChg>
        <pc:spChg chg="del mod topLvl">
          <ac:chgData name="Kulinich Bohdan" userId="48e65c9f34e137d0" providerId="LiveId" clId="{57B2F260-C415-8F46-9283-44817EE8F8F0}" dt="2022-05-16T13:06:37.904" v="12963" actId="478"/>
          <ac:spMkLst>
            <pc:docMk/>
            <pc:sldMk cId="4264430408" sldId="469"/>
            <ac:spMk id="38" creationId="{6F0AFC36-4E3F-694C-E974-F7A39DDE2E07}"/>
          </ac:spMkLst>
        </pc:spChg>
        <pc:spChg chg="del mod topLvl">
          <ac:chgData name="Kulinich Bohdan" userId="48e65c9f34e137d0" providerId="LiveId" clId="{57B2F260-C415-8F46-9283-44817EE8F8F0}" dt="2022-05-16T13:06:37.904" v="12963" actId="478"/>
          <ac:spMkLst>
            <pc:docMk/>
            <pc:sldMk cId="4264430408" sldId="469"/>
            <ac:spMk id="39" creationId="{E5AEFE72-F769-E73C-3936-887A84CD99BF}"/>
          </ac:spMkLst>
        </pc:spChg>
        <pc:spChg chg="mod topLvl">
          <ac:chgData name="Kulinich Bohdan" userId="48e65c9f34e137d0" providerId="LiveId" clId="{57B2F260-C415-8F46-9283-44817EE8F8F0}" dt="2022-05-16T13:06:12.951" v="12958" actId="165"/>
          <ac:spMkLst>
            <pc:docMk/>
            <pc:sldMk cId="4264430408" sldId="469"/>
            <ac:spMk id="40" creationId="{7CE17964-3657-3D31-2C6E-48E6D088C404}"/>
          </ac:spMkLst>
        </pc:spChg>
        <pc:spChg chg="mod topLvl">
          <ac:chgData name="Kulinich Bohdan" userId="48e65c9f34e137d0" providerId="LiveId" clId="{57B2F260-C415-8F46-9283-44817EE8F8F0}" dt="2022-05-16T13:06:12.951" v="12958" actId="165"/>
          <ac:spMkLst>
            <pc:docMk/>
            <pc:sldMk cId="4264430408" sldId="469"/>
            <ac:spMk id="41" creationId="{3F8F0AC7-D936-A03D-99FB-24C58651B9CD}"/>
          </ac:spMkLst>
        </pc:spChg>
        <pc:spChg chg="mod topLvl">
          <ac:chgData name="Kulinich Bohdan" userId="48e65c9f34e137d0" providerId="LiveId" clId="{57B2F260-C415-8F46-9283-44817EE8F8F0}" dt="2022-05-16T13:06:12.951" v="12958" actId="165"/>
          <ac:spMkLst>
            <pc:docMk/>
            <pc:sldMk cId="4264430408" sldId="469"/>
            <ac:spMk id="42" creationId="{A87572BA-23D4-ED79-A5B8-3537E427B448}"/>
          </ac:spMkLst>
        </pc:spChg>
        <pc:spChg chg="mod topLvl">
          <ac:chgData name="Kulinich Bohdan" userId="48e65c9f34e137d0" providerId="LiveId" clId="{57B2F260-C415-8F46-9283-44817EE8F8F0}" dt="2022-05-16T13:06:12.951" v="12958" actId="165"/>
          <ac:spMkLst>
            <pc:docMk/>
            <pc:sldMk cId="4264430408" sldId="469"/>
            <ac:spMk id="43" creationId="{F09CC57F-6B47-2860-8F10-0B3F9B7CA288}"/>
          </ac:spMkLst>
        </pc:spChg>
        <pc:spChg chg="del mod topLvl">
          <ac:chgData name="Kulinich Bohdan" userId="48e65c9f34e137d0" providerId="LiveId" clId="{57B2F260-C415-8F46-9283-44817EE8F8F0}" dt="2022-05-16T13:07:03.328" v="12970" actId="478"/>
          <ac:spMkLst>
            <pc:docMk/>
            <pc:sldMk cId="4264430408" sldId="469"/>
            <ac:spMk id="44" creationId="{578BE36E-A87C-24B0-AE4E-876C7F4D2E54}"/>
          </ac:spMkLst>
        </pc:spChg>
        <pc:spChg chg="del mod topLvl">
          <ac:chgData name="Kulinich Bohdan" userId="48e65c9f34e137d0" providerId="LiveId" clId="{57B2F260-C415-8F46-9283-44817EE8F8F0}" dt="2022-05-16T13:07:01.280" v="12969" actId="478"/>
          <ac:spMkLst>
            <pc:docMk/>
            <pc:sldMk cId="4264430408" sldId="469"/>
            <ac:spMk id="45" creationId="{FD9CD05A-CBD3-C049-08E8-4EB7CC46001A}"/>
          </ac:spMkLst>
        </pc:spChg>
        <pc:spChg chg="del mod topLvl">
          <ac:chgData name="Kulinich Bohdan" userId="48e65c9f34e137d0" providerId="LiveId" clId="{57B2F260-C415-8F46-9283-44817EE8F8F0}" dt="2022-05-16T13:07:01.280" v="12969" actId="478"/>
          <ac:spMkLst>
            <pc:docMk/>
            <pc:sldMk cId="4264430408" sldId="469"/>
            <ac:spMk id="46" creationId="{D569B6ED-C3EF-ADE1-DBBE-B9F6AD1110FE}"/>
          </ac:spMkLst>
        </pc:spChg>
        <pc:spChg chg="del mod topLvl">
          <ac:chgData name="Kulinich Bohdan" userId="48e65c9f34e137d0" providerId="LiveId" clId="{57B2F260-C415-8F46-9283-44817EE8F8F0}" dt="2022-05-16T13:07:01.280" v="12969" actId="478"/>
          <ac:spMkLst>
            <pc:docMk/>
            <pc:sldMk cId="4264430408" sldId="469"/>
            <ac:spMk id="47" creationId="{AE569830-C258-2580-EF6A-64185579218D}"/>
          </ac:spMkLst>
        </pc:spChg>
        <pc:spChg chg="mod topLvl">
          <ac:chgData name="Kulinich Bohdan" userId="48e65c9f34e137d0" providerId="LiveId" clId="{57B2F260-C415-8F46-9283-44817EE8F8F0}" dt="2022-05-16T13:06:12.951" v="12958" actId="165"/>
          <ac:spMkLst>
            <pc:docMk/>
            <pc:sldMk cId="4264430408" sldId="469"/>
            <ac:spMk id="48" creationId="{5AD3E0D3-0982-8114-AC75-964EB1F04C7A}"/>
          </ac:spMkLst>
        </pc:spChg>
        <pc:spChg chg="mod topLvl">
          <ac:chgData name="Kulinich Bohdan" userId="48e65c9f34e137d0" providerId="LiveId" clId="{57B2F260-C415-8F46-9283-44817EE8F8F0}" dt="2022-05-16T13:06:12.951" v="12958" actId="165"/>
          <ac:spMkLst>
            <pc:docMk/>
            <pc:sldMk cId="4264430408" sldId="469"/>
            <ac:spMk id="49" creationId="{1FF80FEE-874B-E335-39E7-E84E74AF32CC}"/>
          </ac:spMkLst>
        </pc:spChg>
        <pc:spChg chg="del mod topLvl">
          <ac:chgData name="Kulinich Bohdan" userId="48e65c9f34e137d0" providerId="LiveId" clId="{57B2F260-C415-8F46-9283-44817EE8F8F0}" dt="2022-05-16T13:06:53.585" v="12967" actId="478"/>
          <ac:spMkLst>
            <pc:docMk/>
            <pc:sldMk cId="4264430408" sldId="469"/>
            <ac:spMk id="50" creationId="{CB92F322-D664-8706-5C47-EA8F9F5E1957}"/>
          </ac:spMkLst>
        </pc:spChg>
        <pc:spChg chg="del mod topLvl">
          <ac:chgData name="Kulinich Bohdan" userId="48e65c9f34e137d0" providerId="LiveId" clId="{57B2F260-C415-8F46-9283-44817EE8F8F0}" dt="2022-05-16T13:06:49.725" v="12966" actId="478"/>
          <ac:spMkLst>
            <pc:docMk/>
            <pc:sldMk cId="4264430408" sldId="469"/>
            <ac:spMk id="51" creationId="{DB5A4344-3258-016C-C787-98015449525F}"/>
          </ac:spMkLst>
        </pc:spChg>
        <pc:spChg chg="del mod topLvl">
          <ac:chgData name="Kulinich Bohdan" userId="48e65c9f34e137d0" providerId="LiveId" clId="{57B2F260-C415-8F46-9283-44817EE8F8F0}" dt="2022-05-16T13:06:49.725" v="12966" actId="478"/>
          <ac:spMkLst>
            <pc:docMk/>
            <pc:sldMk cId="4264430408" sldId="469"/>
            <ac:spMk id="52" creationId="{32048884-612E-FA6B-B274-E956D1183A77}"/>
          </ac:spMkLst>
        </pc:spChg>
        <pc:spChg chg="del mod topLvl">
          <ac:chgData name="Kulinich Bohdan" userId="48e65c9f34e137d0" providerId="LiveId" clId="{57B2F260-C415-8F46-9283-44817EE8F8F0}" dt="2022-05-16T13:06:49.725" v="12966" actId="478"/>
          <ac:spMkLst>
            <pc:docMk/>
            <pc:sldMk cId="4264430408" sldId="469"/>
            <ac:spMk id="53" creationId="{CCA7CDB7-7357-6D0A-A276-46FCAA3E6601}"/>
          </ac:spMkLst>
        </pc:spChg>
        <pc:spChg chg="del mod topLvl">
          <ac:chgData name="Kulinich Bohdan" userId="48e65c9f34e137d0" providerId="LiveId" clId="{57B2F260-C415-8F46-9283-44817EE8F8F0}" dt="2022-05-16T13:06:49.725" v="12966" actId="478"/>
          <ac:spMkLst>
            <pc:docMk/>
            <pc:sldMk cId="4264430408" sldId="469"/>
            <ac:spMk id="54" creationId="{54DE4B24-2D58-E10B-A0EB-B2CFF9F45840}"/>
          </ac:spMkLst>
        </pc:spChg>
        <pc:spChg chg="del mod topLvl">
          <ac:chgData name="Kulinich Bohdan" userId="48e65c9f34e137d0" providerId="LiveId" clId="{57B2F260-C415-8F46-9283-44817EE8F8F0}" dt="2022-05-16T13:06:49.725" v="12966" actId="478"/>
          <ac:spMkLst>
            <pc:docMk/>
            <pc:sldMk cId="4264430408" sldId="469"/>
            <ac:spMk id="55" creationId="{E81FFA25-DC97-A0CE-70C8-47DFBF31C9AB}"/>
          </ac:spMkLst>
        </pc:spChg>
        <pc:spChg chg="del mod topLvl">
          <ac:chgData name="Kulinich Bohdan" userId="48e65c9f34e137d0" providerId="LiveId" clId="{57B2F260-C415-8F46-9283-44817EE8F8F0}" dt="2022-05-16T13:06:49.725" v="12966" actId="478"/>
          <ac:spMkLst>
            <pc:docMk/>
            <pc:sldMk cId="4264430408" sldId="469"/>
            <ac:spMk id="56" creationId="{4FF899AD-3445-A94B-0601-A53D52143AC0}"/>
          </ac:spMkLst>
        </pc:spChg>
        <pc:spChg chg="del">
          <ac:chgData name="Kulinich Bohdan" userId="48e65c9f34e137d0" providerId="LiveId" clId="{57B2F260-C415-8F46-9283-44817EE8F8F0}" dt="2022-05-16T13:06:00.924" v="12957" actId="478"/>
          <ac:spMkLst>
            <pc:docMk/>
            <pc:sldMk cId="4264430408" sldId="469"/>
            <ac:spMk id="97" creationId="{80F0C821-85BB-85FD-6B2A-DDA5887F1D46}"/>
          </ac:spMkLst>
        </pc:spChg>
        <pc:grpChg chg="del">
          <ac:chgData name="Kulinich Bohdan" userId="48e65c9f34e137d0" providerId="LiveId" clId="{57B2F260-C415-8F46-9283-44817EE8F8F0}" dt="2022-05-16T13:06:12.951" v="12958" actId="165"/>
          <ac:grpSpMkLst>
            <pc:docMk/>
            <pc:sldMk cId="4264430408" sldId="469"/>
            <ac:grpSpMk id="2" creationId="{0C5B5F20-9096-52A4-F8AD-DB327A71C481}"/>
          </ac:grpSpMkLst>
        </pc:grpChg>
        <pc:picChg chg="mod topLvl">
          <ac:chgData name="Kulinich Bohdan" userId="48e65c9f34e137d0" providerId="LiveId" clId="{57B2F260-C415-8F46-9283-44817EE8F8F0}" dt="2022-05-16T13:06:12.951" v="12958" actId="165"/>
          <ac:picMkLst>
            <pc:docMk/>
            <pc:sldMk cId="4264430408" sldId="469"/>
            <ac:picMk id="12" creationId="{2454DB6C-EA32-A98B-B7B9-6DD6A30F1BF2}"/>
          </ac:picMkLst>
        </pc:picChg>
        <pc:cxnChg chg="mod topLvl">
          <ac:chgData name="Kulinich Bohdan" userId="48e65c9f34e137d0" providerId="LiveId" clId="{57B2F260-C415-8F46-9283-44817EE8F8F0}" dt="2022-05-16T13:07:07.917" v="12971" actId="14100"/>
          <ac:cxnSpMkLst>
            <pc:docMk/>
            <pc:sldMk cId="4264430408" sldId="469"/>
            <ac:cxnSpMk id="57" creationId="{EA65DEF9-0816-D254-9696-ECCAA5E6F94E}"/>
          </ac:cxnSpMkLst>
        </pc:cxnChg>
        <pc:cxnChg chg="mod topLvl">
          <ac:chgData name="Kulinich Bohdan" userId="48e65c9f34e137d0" providerId="LiveId" clId="{57B2F260-C415-8F46-9283-44817EE8F8F0}" dt="2022-05-16T13:06:57.730" v="12968" actId="14100"/>
          <ac:cxnSpMkLst>
            <pc:docMk/>
            <pc:sldMk cId="4264430408" sldId="469"/>
            <ac:cxnSpMk id="58" creationId="{196ABB5E-A975-AA7F-C480-94674BABF9A9}"/>
          </ac:cxnSpMkLst>
        </pc:cxnChg>
        <pc:cxnChg chg="mod topLvl">
          <ac:chgData name="Kulinich Bohdan" userId="48e65c9f34e137d0" providerId="LiveId" clId="{57B2F260-C415-8F46-9283-44817EE8F8F0}" dt="2022-05-16T13:06:12.951" v="12958" actId="165"/>
          <ac:cxnSpMkLst>
            <pc:docMk/>
            <pc:sldMk cId="4264430408" sldId="469"/>
            <ac:cxnSpMk id="59" creationId="{2AF420E1-DF21-097F-5A5F-5A66BADF186B}"/>
          </ac:cxnSpMkLst>
        </pc:cxnChg>
        <pc:cxnChg chg="mod topLvl">
          <ac:chgData name="Kulinich Bohdan" userId="48e65c9f34e137d0" providerId="LiveId" clId="{57B2F260-C415-8F46-9283-44817EE8F8F0}" dt="2022-05-16T13:06:12.951" v="12958" actId="165"/>
          <ac:cxnSpMkLst>
            <pc:docMk/>
            <pc:sldMk cId="4264430408" sldId="469"/>
            <ac:cxnSpMk id="60" creationId="{17F3C901-840E-A43B-645D-416A72A2CF16}"/>
          </ac:cxnSpMkLst>
        </pc:cxnChg>
        <pc:cxnChg chg="mod topLvl">
          <ac:chgData name="Kulinich Bohdan" userId="48e65c9f34e137d0" providerId="LiveId" clId="{57B2F260-C415-8F46-9283-44817EE8F8F0}" dt="2022-05-16T13:06:12.951" v="12958" actId="165"/>
          <ac:cxnSpMkLst>
            <pc:docMk/>
            <pc:sldMk cId="4264430408" sldId="469"/>
            <ac:cxnSpMk id="61" creationId="{55BB7E2D-1085-07F0-9CD2-A408F08C9EC9}"/>
          </ac:cxnSpMkLst>
        </pc:cxnChg>
        <pc:cxnChg chg="mod topLvl">
          <ac:chgData name="Kulinich Bohdan" userId="48e65c9f34e137d0" providerId="LiveId" clId="{57B2F260-C415-8F46-9283-44817EE8F8F0}" dt="2022-05-16T13:06:12.951" v="12958" actId="165"/>
          <ac:cxnSpMkLst>
            <pc:docMk/>
            <pc:sldMk cId="4264430408" sldId="469"/>
            <ac:cxnSpMk id="62" creationId="{F67168CC-3A14-D7B4-E9C8-CE1DCDCD12CA}"/>
          </ac:cxnSpMkLst>
        </pc:cxnChg>
        <pc:cxnChg chg="mod topLvl">
          <ac:chgData name="Kulinich Bohdan" userId="48e65c9f34e137d0" providerId="LiveId" clId="{57B2F260-C415-8F46-9283-44817EE8F8F0}" dt="2022-05-16T13:06:12.951" v="12958" actId="165"/>
          <ac:cxnSpMkLst>
            <pc:docMk/>
            <pc:sldMk cId="4264430408" sldId="469"/>
            <ac:cxnSpMk id="63" creationId="{A21E3769-B6EA-041D-1172-7B41AD16ABFB}"/>
          </ac:cxnSpMkLst>
        </pc:cxnChg>
        <pc:cxnChg chg="del mod topLvl">
          <ac:chgData name="Kulinich Bohdan" userId="48e65c9f34e137d0" providerId="LiveId" clId="{57B2F260-C415-8F46-9283-44817EE8F8F0}" dt="2022-05-16T13:06:19.511" v="12959" actId="478"/>
          <ac:cxnSpMkLst>
            <pc:docMk/>
            <pc:sldMk cId="4264430408" sldId="469"/>
            <ac:cxnSpMk id="64" creationId="{022D379E-D905-C2CA-7099-509A3A9CC809}"/>
          </ac:cxnSpMkLst>
        </pc:cxnChg>
        <pc:cxnChg chg="del mod topLvl">
          <ac:chgData name="Kulinich Bohdan" userId="48e65c9f34e137d0" providerId="LiveId" clId="{57B2F260-C415-8F46-9283-44817EE8F8F0}" dt="2022-05-16T13:06:19.511" v="12959" actId="478"/>
          <ac:cxnSpMkLst>
            <pc:docMk/>
            <pc:sldMk cId="4264430408" sldId="469"/>
            <ac:cxnSpMk id="65" creationId="{65873212-16DF-6F0B-AB9A-E2AD9BCBAD95}"/>
          </ac:cxnSpMkLst>
        </pc:cxnChg>
        <pc:cxnChg chg="del mod topLvl">
          <ac:chgData name="Kulinich Bohdan" userId="48e65c9f34e137d0" providerId="LiveId" clId="{57B2F260-C415-8F46-9283-44817EE8F8F0}" dt="2022-05-16T13:06:19.511" v="12959" actId="478"/>
          <ac:cxnSpMkLst>
            <pc:docMk/>
            <pc:sldMk cId="4264430408" sldId="469"/>
            <ac:cxnSpMk id="66" creationId="{91880F40-E66F-2B9B-4D85-6D752FE10186}"/>
          </ac:cxnSpMkLst>
        </pc:cxnChg>
        <pc:cxnChg chg="del mod topLvl">
          <ac:chgData name="Kulinich Bohdan" userId="48e65c9f34e137d0" providerId="LiveId" clId="{57B2F260-C415-8F46-9283-44817EE8F8F0}" dt="2022-05-16T13:06:19.511" v="12959" actId="478"/>
          <ac:cxnSpMkLst>
            <pc:docMk/>
            <pc:sldMk cId="4264430408" sldId="469"/>
            <ac:cxnSpMk id="67" creationId="{05C72420-F7B8-5307-84C2-367A7D3537DA}"/>
          </ac:cxnSpMkLst>
        </pc:cxnChg>
        <pc:cxnChg chg="del mod topLvl">
          <ac:chgData name="Kulinich Bohdan" userId="48e65c9f34e137d0" providerId="LiveId" clId="{57B2F260-C415-8F46-9283-44817EE8F8F0}" dt="2022-05-16T13:06:19.511" v="12959" actId="478"/>
          <ac:cxnSpMkLst>
            <pc:docMk/>
            <pc:sldMk cId="4264430408" sldId="469"/>
            <ac:cxnSpMk id="68" creationId="{E0601B62-ED2E-6E9A-B0C4-14C477B45259}"/>
          </ac:cxnSpMkLst>
        </pc:cxnChg>
        <pc:cxnChg chg="del mod topLvl">
          <ac:chgData name="Kulinich Bohdan" userId="48e65c9f34e137d0" providerId="LiveId" clId="{57B2F260-C415-8F46-9283-44817EE8F8F0}" dt="2022-05-16T13:06:19.511" v="12959" actId="478"/>
          <ac:cxnSpMkLst>
            <pc:docMk/>
            <pc:sldMk cId="4264430408" sldId="469"/>
            <ac:cxnSpMk id="69" creationId="{A8D9A28B-610A-AA86-155A-D55F7662E899}"/>
          </ac:cxnSpMkLst>
        </pc:cxnChg>
        <pc:cxnChg chg="del mod topLvl">
          <ac:chgData name="Kulinich Bohdan" userId="48e65c9f34e137d0" providerId="LiveId" clId="{57B2F260-C415-8F46-9283-44817EE8F8F0}" dt="2022-05-16T13:07:01.280" v="12969" actId="478"/>
          <ac:cxnSpMkLst>
            <pc:docMk/>
            <pc:sldMk cId="4264430408" sldId="469"/>
            <ac:cxnSpMk id="70" creationId="{ADA9F587-342B-BEBB-FA0F-D1C6D4C476B7}"/>
          </ac:cxnSpMkLst>
        </pc:cxnChg>
        <pc:cxnChg chg="del mod topLvl">
          <ac:chgData name="Kulinich Bohdan" userId="48e65c9f34e137d0" providerId="LiveId" clId="{57B2F260-C415-8F46-9283-44817EE8F8F0}" dt="2022-05-16T13:07:01.280" v="12969" actId="478"/>
          <ac:cxnSpMkLst>
            <pc:docMk/>
            <pc:sldMk cId="4264430408" sldId="469"/>
            <ac:cxnSpMk id="71" creationId="{D90BCC25-BCE2-2B21-8515-17659280C08A}"/>
          </ac:cxnSpMkLst>
        </pc:cxnChg>
        <pc:cxnChg chg="del mod topLvl">
          <ac:chgData name="Kulinich Bohdan" userId="48e65c9f34e137d0" providerId="LiveId" clId="{57B2F260-C415-8F46-9283-44817EE8F8F0}" dt="2022-05-16T13:07:01.280" v="12969" actId="478"/>
          <ac:cxnSpMkLst>
            <pc:docMk/>
            <pc:sldMk cId="4264430408" sldId="469"/>
            <ac:cxnSpMk id="72" creationId="{3594F390-72E0-48F3-5FB6-B0C39A5F06DA}"/>
          </ac:cxnSpMkLst>
        </pc:cxnChg>
        <pc:cxnChg chg="del mod topLvl">
          <ac:chgData name="Kulinich Bohdan" userId="48e65c9f34e137d0" providerId="LiveId" clId="{57B2F260-C415-8F46-9283-44817EE8F8F0}" dt="2022-05-16T13:07:01.280" v="12969" actId="478"/>
          <ac:cxnSpMkLst>
            <pc:docMk/>
            <pc:sldMk cId="4264430408" sldId="469"/>
            <ac:cxnSpMk id="73" creationId="{BEB38BF1-18EB-75DE-6806-E3B4CE3F07C9}"/>
          </ac:cxnSpMkLst>
        </pc:cxnChg>
        <pc:cxnChg chg="mod topLvl">
          <ac:chgData name="Kulinich Bohdan" userId="48e65c9f34e137d0" providerId="LiveId" clId="{57B2F260-C415-8F46-9283-44817EE8F8F0}" dt="2022-05-16T13:06:12.951" v="12958" actId="165"/>
          <ac:cxnSpMkLst>
            <pc:docMk/>
            <pc:sldMk cId="4264430408" sldId="469"/>
            <ac:cxnSpMk id="74" creationId="{446802C6-9AC4-1534-4A2D-E07BBB3DF47E}"/>
          </ac:cxnSpMkLst>
        </pc:cxnChg>
        <pc:cxnChg chg="mod topLvl">
          <ac:chgData name="Kulinich Bohdan" userId="48e65c9f34e137d0" providerId="LiveId" clId="{57B2F260-C415-8F46-9283-44817EE8F8F0}" dt="2022-05-16T13:06:12.951" v="12958" actId="165"/>
          <ac:cxnSpMkLst>
            <pc:docMk/>
            <pc:sldMk cId="4264430408" sldId="469"/>
            <ac:cxnSpMk id="75" creationId="{54923807-DCFD-A6E4-085C-EA23C084308B}"/>
          </ac:cxnSpMkLst>
        </pc:cxnChg>
        <pc:cxnChg chg="mod topLvl">
          <ac:chgData name="Kulinich Bohdan" userId="48e65c9f34e137d0" providerId="LiveId" clId="{57B2F260-C415-8F46-9283-44817EE8F8F0}" dt="2022-05-16T13:06:12.951" v="12958" actId="165"/>
          <ac:cxnSpMkLst>
            <pc:docMk/>
            <pc:sldMk cId="4264430408" sldId="469"/>
            <ac:cxnSpMk id="76" creationId="{874E9762-25D6-FE4A-ECFF-87A7F318B975}"/>
          </ac:cxnSpMkLst>
        </pc:cxnChg>
        <pc:cxnChg chg="mod topLvl">
          <ac:chgData name="Kulinich Bohdan" userId="48e65c9f34e137d0" providerId="LiveId" clId="{57B2F260-C415-8F46-9283-44817EE8F8F0}" dt="2022-05-16T13:06:12.951" v="12958" actId="165"/>
          <ac:cxnSpMkLst>
            <pc:docMk/>
            <pc:sldMk cId="4264430408" sldId="469"/>
            <ac:cxnSpMk id="77" creationId="{1837CF29-911D-8703-9463-79D92A289ABC}"/>
          </ac:cxnSpMkLst>
        </pc:cxnChg>
        <pc:cxnChg chg="mod topLvl">
          <ac:chgData name="Kulinich Bohdan" userId="48e65c9f34e137d0" providerId="LiveId" clId="{57B2F260-C415-8F46-9283-44817EE8F8F0}" dt="2022-05-16T13:06:12.951" v="12958" actId="165"/>
          <ac:cxnSpMkLst>
            <pc:docMk/>
            <pc:sldMk cId="4264430408" sldId="469"/>
            <ac:cxnSpMk id="78" creationId="{F7719FAD-2266-843E-264F-A86CEFD7811D}"/>
          </ac:cxnSpMkLst>
        </pc:cxnChg>
        <pc:cxnChg chg="mod topLvl">
          <ac:chgData name="Kulinich Bohdan" userId="48e65c9f34e137d0" providerId="LiveId" clId="{57B2F260-C415-8F46-9283-44817EE8F8F0}" dt="2022-05-16T13:06:12.951" v="12958" actId="165"/>
          <ac:cxnSpMkLst>
            <pc:docMk/>
            <pc:sldMk cId="4264430408" sldId="469"/>
            <ac:cxnSpMk id="79" creationId="{06F5BA74-E3C1-30D5-0A7F-26133590EB34}"/>
          </ac:cxnSpMkLst>
        </pc:cxnChg>
        <pc:cxnChg chg="mod topLvl">
          <ac:chgData name="Kulinich Bohdan" userId="48e65c9f34e137d0" providerId="LiveId" clId="{57B2F260-C415-8F46-9283-44817EE8F8F0}" dt="2022-05-16T13:06:12.951" v="12958" actId="165"/>
          <ac:cxnSpMkLst>
            <pc:docMk/>
            <pc:sldMk cId="4264430408" sldId="469"/>
            <ac:cxnSpMk id="80" creationId="{4398CEB3-02B4-3E3D-0605-69F0B9F43C67}"/>
          </ac:cxnSpMkLst>
        </pc:cxnChg>
        <pc:cxnChg chg="mod topLvl">
          <ac:chgData name="Kulinich Bohdan" userId="48e65c9f34e137d0" providerId="LiveId" clId="{57B2F260-C415-8F46-9283-44817EE8F8F0}" dt="2022-05-16T13:06:12.951" v="12958" actId="165"/>
          <ac:cxnSpMkLst>
            <pc:docMk/>
            <pc:sldMk cId="4264430408" sldId="469"/>
            <ac:cxnSpMk id="81" creationId="{3F1A46B5-7192-7117-388A-058F400236A6}"/>
          </ac:cxnSpMkLst>
        </pc:cxnChg>
        <pc:cxnChg chg="mod topLvl">
          <ac:chgData name="Kulinich Bohdan" userId="48e65c9f34e137d0" providerId="LiveId" clId="{57B2F260-C415-8F46-9283-44817EE8F8F0}" dt="2022-05-16T13:06:12.951" v="12958" actId="165"/>
          <ac:cxnSpMkLst>
            <pc:docMk/>
            <pc:sldMk cId="4264430408" sldId="469"/>
            <ac:cxnSpMk id="82" creationId="{AD23692A-E772-D0F8-441A-9920F4424F47}"/>
          </ac:cxnSpMkLst>
        </pc:cxnChg>
        <pc:cxnChg chg="del mod topLvl">
          <ac:chgData name="Kulinich Bohdan" userId="48e65c9f34e137d0" providerId="LiveId" clId="{57B2F260-C415-8F46-9283-44817EE8F8F0}" dt="2022-05-16T13:06:37.904" v="12963" actId="478"/>
          <ac:cxnSpMkLst>
            <pc:docMk/>
            <pc:sldMk cId="4264430408" sldId="469"/>
            <ac:cxnSpMk id="83" creationId="{ACC9B69F-884C-0981-AEA7-A60FF2FC3B1B}"/>
          </ac:cxnSpMkLst>
        </pc:cxnChg>
        <pc:cxnChg chg="del mod topLvl">
          <ac:chgData name="Kulinich Bohdan" userId="48e65c9f34e137d0" providerId="LiveId" clId="{57B2F260-C415-8F46-9283-44817EE8F8F0}" dt="2022-05-16T13:06:37.904" v="12963" actId="478"/>
          <ac:cxnSpMkLst>
            <pc:docMk/>
            <pc:sldMk cId="4264430408" sldId="469"/>
            <ac:cxnSpMk id="84" creationId="{D32EFFE0-742B-9159-FF96-EB3636365187}"/>
          </ac:cxnSpMkLst>
        </pc:cxnChg>
        <pc:cxnChg chg="del mod topLvl">
          <ac:chgData name="Kulinich Bohdan" userId="48e65c9f34e137d0" providerId="LiveId" clId="{57B2F260-C415-8F46-9283-44817EE8F8F0}" dt="2022-05-16T13:06:37.904" v="12963" actId="478"/>
          <ac:cxnSpMkLst>
            <pc:docMk/>
            <pc:sldMk cId="4264430408" sldId="469"/>
            <ac:cxnSpMk id="85" creationId="{2B4E7174-B470-D069-D1B4-D8E939CCBE4F}"/>
          </ac:cxnSpMkLst>
        </pc:cxnChg>
        <pc:cxnChg chg="del mod topLvl">
          <ac:chgData name="Kulinich Bohdan" userId="48e65c9f34e137d0" providerId="LiveId" clId="{57B2F260-C415-8F46-9283-44817EE8F8F0}" dt="2022-05-16T13:06:37.904" v="12963" actId="478"/>
          <ac:cxnSpMkLst>
            <pc:docMk/>
            <pc:sldMk cId="4264430408" sldId="469"/>
            <ac:cxnSpMk id="86" creationId="{BBE4BDE1-C5DC-4606-14A5-619E2BA8A95A}"/>
          </ac:cxnSpMkLst>
        </pc:cxnChg>
        <pc:cxnChg chg="del mod topLvl">
          <ac:chgData name="Kulinich Bohdan" userId="48e65c9f34e137d0" providerId="LiveId" clId="{57B2F260-C415-8F46-9283-44817EE8F8F0}" dt="2022-05-16T13:06:49.725" v="12966" actId="478"/>
          <ac:cxnSpMkLst>
            <pc:docMk/>
            <pc:sldMk cId="4264430408" sldId="469"/>
            <ac:cxnSpMk id="87" creationId="{305EC12D-F6FE-723B-8EE6-8335ACE14F37}"/>
          </ac:cxnSpMkLst>
        </pc:cxnChg>
        <pc:cxnChg chg="del mod topLvl">
          <ac:chgData name="Kulinich Bohdan" userId="48e65c9f34e137d0" providerId="LiveId" clId="{57B2F260-C415-8F46-9283-44817EE8F8F0}" dt="2022-05-16T13:06:49.725" v="12966" actId="478"/>
          <ac:cxnSpMkLst>
            <pc:docMk/>
            <pc:sldMk cId="4264430408" sldId="469"/>
            <ac:cxnSpMk id="88" creationId="{93F2A32E-69B1-B3AA-05B2-EA4553D58532}"/>
          </ac:cxnSpMkLst>
        </pc:cxnChg>
        <pc:cxnChg chg="del mod topLvl">
          <ac:chgData name="Kulinich Bohdan" userId="48e65c9f34e137d0" providerId="LiveId" clId="{57B2F260-C415-8F46-9283-44817EE8F8F0}" dt="2022-05-16T13:06:49.725" v="12966" actId="478"/>
          <ac:cxnSpMkLst>
            <pc:docMk/>
            <pc:sldMk cId="4264430408" sldId="469"/>
            <ac:cxnSpMk id="89" creationId="{8F759648-D1AA-90FF-FA2D-24B88F0C704C}"/>
          </ac:cxnSpMkLst>
        </pc:cxnChg>
        <pc:cxnChg chg="del mod topLvl">
          <ac:chgData name="Kulinich Bohdan" userId="48e65c9f34e137d0" providerId="LiveId" clId="{57B2F260-C415-8F46-9283-44817EE8F8F0}" dt="2022-05-16T13:06:49.725" v="12966" actId="478"/>
          <ac:cxnSpMkLst>
            <pc:docMk/>
            <pc:sldMk cId="4264430408" sldId="469"/>
            <ac:cxnSpMk id="90" creationId="{2BADA065-A089-3E29-7A79-C51510753B86}"/>
          </ac:cxnSpMkLst>
        </pc:cxnChg>
        <pc:cxnChg chg="mod topLvl">
          <ac:chgData name="Kulinich Bohdan" userId="48e65c9f34e137d0" providerId="LiveId" clId="{57B2F260-C415-8F46-9283-44817EE8F8F0}" dt="2022-05-16T13:06:12.951" v="12958" actId="165"/>
          <ac:cxnSpMkLst>
            <pc:docMk/>
            <pc:sldMk cId="4264430408" sldId="469"/>
            <ac:cxnSpMk id="91" creationId="{8C2F1D9E-5F0F-891B-3C21-AE7D204C007D}"/>
          </ac:cxnSpMkLst>
        </pc:cxnChg>
        <pc:cxnChg chg="mod topLvl">
          <ac:chgData name="Kulinich Bohdan" userId="48e65c9f34e137d0" providerId="LiveId" clId="{57B2F260-C415-8F46-9283-44817EE8F8F0}" dt="2022-05-16T13:06:12.951" v="12958" actId="165"/>
          <ac:cxnSpMkLst>
            <pc:docMk/>
            <pc:sldMk cId="4264430408" sldId="469"/>
            <ac:cxnSpMk id="92" creationId="{965722BA-505B-6520-15D1-AB42285DCF66}"/>
          </ac:cxnSpMkLst>
        </pc:cxnChg>
        <pc:cxnChg chg="mod topLvl">
          <ac:chgData name="Kulinich Bohdan" userId="48e65c9f34e137d0" providerId="LiveId" clId="{57B2F260-C415-8F46-9283-44817EE8F8F0}" dt="2022-05-16T13:06:12.951" v="12958" actId="165"/>
          <ac:cxnSpMkLst>
            <pc:docMk/>
            <pc:sldMk cId="4264430408" sldId="469"/>
            <ac:cxnSpMk id="93" creationId="{EF221F29-B63A-C037-FAA6-6C82A61135D7}"/>
          </ac:cxnSpMkLst>
        </pc:cxnChg>
        <pc:cxnChg chg="del mod topLvl">
          <ac:chgData name="Kulinich Bohdan" userId="48e65c9f34e137d0" providerId="LiveId" clId="{57B2F260-C415-8F46-9283-44817EE8F8F0}" dt="2022-05-16T13:06:49.725" v="12966" actId="478"/>
          <ac:cxnSpMkLst>
            <pc:docMk/>
            <pc:sldMk cId="4264430408" sldId="469"/>
            <ac:cxnSpMk id="94" creationId="{53122355-AC62-FED7-36C9-ED750A6D9E5A}"/>
          </ac:cxnSpMkLst>
        </pc:cxnChg>
        <pc:cxnChg chg="del mod topLvl">
          <ac:chgData name="Kulinich Bohdan" userId="48e65c9f34e137d0" providerId="LiveId" clId="{57B2F260-C415-8F46-9283-44817EE8F8F0}" dt="2022-05-16T13:06:49.725" v="12966" actId="478"/>
          <ac:cxnSpMkLst>
            <pc:docMk/>
            <pc:sldMk cId="4264430408" sldId="469"/>
            <ac:cxnSpMk id="95" creationId="{766E9A4C-1473-6557-43BB-48132089D562}"/>
          </ac:cxnSpMkLst>
        </pc:cxnChg>
        <pc:cxnChg chg="del mod topLvl">
          <ac:chgData name="Kulinich Bohdan" userId="48e65c9f34e137d0" providerId="LiveId" clId="{57B2F260-C415-8F46-9283-44817EE8F8F0}" dt="2022-05-16T13:06:49.725" v="12966" actId="478"/>
          <ac:cxnSpMkLst>
            <pc:docMk/>
            <pc:sldMk cId="4264430408" sldId="469"/>
            <ac:cxnSpMk id="96" creationId="{6F7879F8-BFB3-2B45-131F-49634138C1F1}"/>
          </ac:cxnSpMkLst>
        </pc:cxnChg>
      </pc:sldChg>
      <pc:sldChg chg="addSp modSp add mod modAnim">
        <pc:chgData name="Kulinich Bohdan" userId="48e65c9f34e137d0" providerId="LiveId" clId="{57B2F260-C415-8F46-9283-44817EE8F8F0}" dt="2022-05-16T18:45:12.431" v="13511"/>
        <pc:sldMkLst>
          <pc:docMk/>
          <pc:sldMk cId="3662416130" sldId="470"/>
        </pc:sldMkLst>
        <pc:spChg chg="mod">
          <ac:chgData name="Kulinich Bohdan" userId="48e65c9f34e137d0" providerId="LiveId" clId="{57B2F260-C415-8F46-9283-44817EE8F8F0}" dt="2022-05-16T18:41:55.952" v="13354" actId="1076"/>
          <ac:spMkLst>
            <pc:docMk/>
            <pc:sldMk cId="3662416130" sldId="470"/>
            <ac:spMk id="6" creationId="{4CD1B612-D16C-4F70-8335-78480BFE8EC8}"/>
          </ac:spMkLst>
        </pc:spChg>
        <pc:spChg chg="mod">
          <ac:chgData name="Kulinich Bohdan" userId="48e65c9f34e137d0" providerId="LiveId" clId="{57B2F260-C415-8F46-9283-44817EE8F8F0}" dt="2022-05-16T18:42:18.398" v="13368" actId="404"/>
          <ac:spMkLst>
            <pc:docMk/>
            <pc:sldMk cId="3662416130" sldId="470"/>
            <ac:spMk id="9" creationId="{0D29E19E-945A-8F10-F295-F143D285867C}"/>
          </ac:spMkLst>
        </pc:spChg>
        <pc:spChg chg="mod">
          <ac:chgData name="Kulinich Bohdan" userId="48e65c9f34e137d0" providerId="LiveId" clId="{57B2F260-C415-8F46-9283-44817EE8F8F0}" dt="2022-05-16T18:42:52.881" v="13419" actId="14100"/>
          <ac:spMkLst>
            <pc:docMk/>
            <pc:sldMk cId="3662416130" sldId="470"/>
            <ac:spMk id="10" creationId="{80C5732A-BB30-E54E-235E-072ED1451AEB}"/>
          </ac:spMkLst>
        </pc:spChg>
        <pc:spChg chg="mod">
          <ac:chgData name="Kulinich Bohdan" userId="48e65c9f34e137d0" providerId="LiveId" clId="{57B2F260-C415-8F46-9283-44817EE8F8F0}" dt="2022-05-16T18:43:16.704" v="13470" actId="20577"/>
          <ac:spMkLst>
            <pc:docMk/>
            <pc:sldMk cId="3662416130" sldId="470"/>
            <ac:spMk id="11" creationId="{C716DD21-DFEC-2856-DECD-D8B70214EA3F}"/>
          </ac:spMkLst>
        </pc:spChg>
        <pc:spChg chg="add mod">
          <ac:chgData name="Kulinich Bohdan" userId="48e65c9f34e137d0" providerId="LiveId" clId="{57B2F260-C415-8F46-9283-44817EE8F8F0}" dt="2022-05-16T18:44:29.325" v="13499" actId="20577"/>
          <ac:spMkLst>
            <pc:docMk/>
            <pc:sldMk cId="3662416130" sldId="470"/>
            <ac:spMk id="12" creationId="{D87F4AA3-2E38-89A0-7D61-9727D629001F}"/>
          </ac:spMkLst>
        </pc:spChg>
        <pc:spChg chg="mod">
          <ac:chgData name="Kulinich Bohdan" userId="48e65c9f34e137d0" providerId="LiveId" clId="{57B2F260-C415-8F46-9283-44817EE8F8F0}" dt="2022-05-16T18:40:51.410" v="13241" actId="20577"/>
          <ac:spMkLst>
            <pc:docMk/>
            <pc:sldMk cId="3662416130" sldId="470"/>
            <ac:spMk id="14" creationId="{B144B766-7A1E-4D18-87DD-CE0FF10F4A4D}"/>
          </ac:spMkLst>
        </pc:spChg>
      </pc:sldChg>
      <pc:sldChg chg="new del">
        <pc:chgData name="Kulinich Bohdan" userId="48e65c9f34e137d0" providerId="LiveId" clId="{57B2F260-C415-8F46-9283-44817EE8F8F0}" dt="2022-05-19T18:18:13.862" v="14790" actId="2696"/>
        <pc:sldMkLst>
          <pc:docMk/>
          <pc:sldMk cId="4222785950" sldId="471"/>
        </pc:sldMkLst>
      </pc:sldChg>
      <pc:sldChg chg="add del">
        <pc:chgData name="Kulinich Bohdan" userId="48e65c9f34e137d0" providerId="LiveId" clId="{57B2F260-C415-8F46-9283-44817EE8F8F0}" dt="2022-05-19T18:27:44.319" v="14896" actId="2696"/>
        <pc:sldMkLst>
          <pc:docMk/>
          <pc:sldMk cId="3532110816" sldId="472"/>
        </pc:sldMkLst>
      </pc:sldChg>
      <pc:sldChg chg="add del ord">
        <pc:chgData name="Kulinich Bohdan" userId="48e65c9f34e137d0" providerId="LiveId" clId="{57B2F260-C415-8F46-9283-44817EE8F8F0}" dt="2022-05-19T18:25:41.625" v="14895" actId="2696"/>
        <pc:sldMkLst>
          <pc:docMk/>
          <pc:sldMk cId="1303831759" sldId="473"/>
        </pc:sldMkLst>
      </pc:sldChg>
      <pc:sldChg chg="add del">
        <pc:chgData name="Kulinich Bohdan" userId="48e65c9f34e137d0" providerId="LiveId" clId="{57B2F260-C415-8F46-9283-44817EE8F8F0}" dt="2022-05-19T18:18:13.862" v="14790" actId="2696"/>
        <pc:sldMkLst>
          <pc:docMk/>
          <pc:sldMk cId="947844433" sldId="474"/>
        </pc:sldMkLst>
      </pc:sldChg>
      <pc:sldChg chg="addSp delSp modSp add mod ord delAnim modAnim">
        <pc:chgData name="Kulinich Bohdan" userId="48e65c9f34e137d0" providerId="LiveId" clId="{57B2F260-C415-8F46-9283-44817EE8F8F0}" dt="2022-05-20T07:30:04.471" v="14898" actId="14100"/>
        <pc:sldMkLst>
          <pc:docMk/>
          <pc:sldMk cId="2917381928" sldId="475"/>
        </pc:sldMkLst>
        <pc:spChg chg="add mod">
          <ac:chgData name="Kulinich Bohdan" userId="48e65c9f34e137d0" providerId="LiveId" clId="{57B2F260-C415-8F46-9283-44817EE8F8F0}" dt="2022-05-19T18:08:15.829" v="14596" actId="164"/>
          <ac:spMkLst>
            <pc:docMk/>
            <pc:sldMk cId="2917381928" sldId="475"/>
            <ac:spMk id="7" creationId="{5FF746EC-0AD3-79AE-E63D-8065517DE2CD}"/>
          </ac:spMkLst>
        </pc:spChg>
        <pc:spChg chg="add mod modVis">
          <ac:chgData name="Kulinich Bohdan" userId="48e65c9f34e137d0" providerId="LiveId" clId="{57B2F260-C415-8F46-9283-44817EE8F8F0}" dt="2022-05-19T18:22:46.784" v="14849" actId="14429"/>
          <ac:spMkLst>
            <pc:docMk/>
            <pc:sldMk cId="2917381928" sldId="475"/>
            <ac:spMk id="9" creationId="{8745C19A-0429-1790-5DBA-7E51C12BC748}"/>
          </ac:spMkLst>
        </pc:spChg>
        <pc:spChg chg="add mod modVis">
          <ac:chgData name="Kulinich Bohdan" userId="48e65c9f34e137d0" providerId="LiveId" clId="{57B2F260-C415-8F46-9283-44817EE8F8F0}" dt="2022-05-19T18:22:48.368" v="14852" actId="14429"/>
          <ac:spMkLst>
            <pc:docMk/>
            <pc:sldMk cId="2917381928" sldId="475"/>
            <ac:spMk id="10" creationId="{B14AE702-5AB0-6740-FBD4-10980BFEBE73}"/>
          </ac:spMkLst>
        </pc:spChg>
        <pc:spChg chg="add mod modVis">
          <ac:chgData name="Kulinich Bohdan" userId="48e65c9f34e137d0" providerId="LiveId" clId="{57B2F260-C415-8F46-9283-44817EE8F8F0}" dt="2022-05-19T18:22:47.834" v="14851" actId="14429"/>
          <ac:spMkLst>
            <pc:docMk/>
            <pc:sldMk cId="2917381928" sldId="475"/>
            <ac:spMk id="11" creationId="{525EEE2B-9E0E-3ED0-0789-5D4693573021}"/>
          </ac:spMkLst>
        </pc:spChg>
        <pc:spChg chg="add del mod">
          <ac:chgData name="Kulinich Bohdan" userId="48e65c9f34e137d0" providerId="LiveId" clId="{57B2F260-C415-8F46-9283-44817EE8F8F0}" dt="2022-05-19T18:06:21.238" v="14563" actId="478"/>
          <ac:spMkLst>
            <pc:docMk/>
            <pc:sldMk cId="2917381928" sldId="475"/>
            <ac:spMk id="12" creationId="{63C604AE-0BC6-F027-5C99-68A597863C4F}"/>
          </ac:spMkLst>
        </pc:spChg>
        <pc:spChg chg="add del mod">
          <ac:chgData name="Kulinich Bohdan" userId="48e65c9f34e137d0" providerId="LiveId" clId="{57B2F260-C415-8F46-9283-44817EE8F8F0}" dt="2022-05-19T17:16:06.006" v="14416" actId="478"/>
          <ac:spMkLst>
            <pc:docMk/>
            <pc:sldMk cId="2917381928" sldId="475"/>
            <ac:spMk id="15" creationId="{E09C77B2-5407-0C06-D371-95DE4426088D}"/>
          </ac:spMkLst>
        </pc:spChg>
        <pc:spChg chg="add del mod">
          <ac:chgData name="Kulinich Bohdan" userId="48e65c9f34e137d0" providerId="LiveId" clId="{57B2F260-C415-8F46-9283-44817EE8F8F0}" dt="2022-05-19T17:16:06.006" v="14416" actId="478"/>
          <ac:spMkLst>
            <pc:docMk/>
            <pc:sldMk cId="2917381928" sldId="475"/>
            <ac:spMk id="16" creationId="{4198D805-ED2C-31A1-9375-FF3C9A78F6AD}"/>
          </ac:spMkLst>
        </pc:spChg>
        <pc:spChg chg="add del mod">
          <ac:chgData name="Kulinich Bohdan" userId="48e65c9f34e137d0" providerId="LiveId" clId="{57B2F260-C415-8F46-9283-44817EE8F8F0}" dt="2022-05-19T18:07:20.055" v="14589" actId="478"/>
          <ac:spMkLst>
            <pc:docMk/>
            <pc:sldMk cId="2917381928" sldId="475"/>
            <ac:spMk id="19" creationId="{EF2CE9D8-27C2-B16E-B7C0-65093E99A5E1}"/>
          </ac:spMkLst>
        </pc:spChg>
        <pc:spChg chg="add del mod">
          <ac:chgData name="Kulinich Bohdan" userId="48e65c9f34e137d0" providerId="LiveId" clId="{57B2F260-C415-8F46-9283-44817EE8F8F0}" dt="2022-05-19T18:06:39.173" v="14568" actId="478"/>
          <ac:spMkLst>
            <pc:docMk/>
            <pc:sldMk cId="2917381928" sldId="475"/>
            <ac:spMk id="20" creationId="{6C845648-22FC-2899-697C-355C7F70ACBE}"/>
          </ac:spMkLst>
        </pc:spChg>
        <pc:spChg chg="add mod">
          <ac:chgData name="Kulinich Bohdan" userId="48e65c9f34e137d0" providerId="LiveId" clId="{57B2F260-C415-8F46-9283-44817EE8F8F0}" dt="2022-05-19T17:57:25.365" v="14453"/>
          <ac:spMkLst>
            <pc:docMk/>
            <pc:sldMk cId="2917381928" sldId="475"/>
            <ac:spMk id="21" creationId="{424C2DE6-DF28-D103-6084-5188ADAC01D4}"/>
          </ac:spMkLst>
        </pc:spChg>
        <pc:spChg chg="add mod">
          <ac:chgData name="Kulinich Bohdan" userId="48e65c9f34e137d0" providerId="LiveId" clId="{57B2F260-C415-8F46-9283-44817EE8F8F0}" dt="2022-05-19T18:18:59.490" v="14795" actId="14100"/>
          <ac:spMkLst>
            <pc:docMk/>
            <pc:sldMk cId="2917381928" sldId="475"/>
            <ac:spMk id="22" creationId="{5A2A99C9-1A49-7DB5-E303-D0C55CB21D7F}"/>
          </ac:spMkLst>
        </pc:spChg>
        <pc:spChg chg="add mod">
          <ac:chgData name="Kulinich Bohdan" userId="48e65c9f34e137d0" providerId="LiveId" clId="{57B2F260-C415-8F46-9283-44817EE8F8F0}" dt="2022-05-19T18:24:58.849" v="14892" actId="14100"/>
          <ac:spMkLst>
            <pc:docMk/>
            <pc:sldMk cId="2917381928" sldId="475"/>
            <ac:spMk id="23" creationId="{D268BFB3-7E42-DFA2-C905-65D3D4098F2B}"/>
          </ac:spMkLst>
        </pc:spChg>
        <pc:spChg chg="add mod">
          <ac:chgData name="Kulinich Bohdan" userId="48e65c9f34e137d0" providerId="LiveId" clId="{57B2F260-C415-8F46-9283-44817EE8F8F0}" dt="2022-05-19T18:24:55.134" v="14891" actId="1076"/>
          <ac:spMkLst>
            <pc:docMk/>
            <pc:sldMk cId="2917381928" sldId="475"/>
            <ac:spMk id="24" creationId="{08F34FC3-FADA-CD23-D01E-10C3431372CE}"/>
          </ac:spMkLst>
        </pc:spChg>
        <pc:spChg chg="add mod">
          <ac:chgData name="Kulinich Bohdan" userId="48e65c9f34e137d0" providerId="LiveId" clId="{57B2F260-C415-8F46-9283-44817EE8F8F0}" dt="2022-05-19T18:23:04.209" v="14856" actId="20577"/>
          <ac:spMkLst>
            <pc:docMk/>
            <pc:sldMk cId="2917381928" sldId="475"/>
            <ac:spMk id="25" creationId="{DB522168-787A-C9D8-DBB5-CE11F7DF1FF0}"/>
          </ac:spMkLst>
        </pc:spChg>
        <pc:spChg chg="add mod">
          <ac:chgData name="Kulinich Bohdan" userId="48e65c9f34e137d0" providerId="LiveId" clId="{57B2F260-C415-8F46-9283-44817EE8F8F0}" dt="2022-05-19T18:22:59.912" v="14854" actId="20577"/>
          <ac:spMkLst>
            <pc:docMk/>
            <pc:sldMk cId="2917381928" sldId="475"/>
            <ac:spMk id="26" creationId="{5010C34C-0E2C-39EE-9D08-2FFA25150C55}"/>
          </ac:spMkLst>
        </pc:spChg>
        <pc:spChg chg="add mod">
          <ac:chgData name="Kulinich Bohdan" userId="48e65c9f34e137d0" providerId="LiveId" clId="{57B2F260-C415-8F46-9283-44817EE8F8F0}" dt="2022-05-19T18:23:01.978" v="14855" actId="20577"/>
          <ac:spMkLst>
            <pc:docMk/>
            <pc:sldMk cId="2917381928" sldId="475"/>
            <ac:spMk id="27" creationId="{96021D1F-358A-645D-E296-BEC77B00CE8E}"/>
          </ac:spMkLst>
        </pc:spChg>
        <pc:spChg chg="add mod modVis">
          <ac:chgData name="Kulinich Bohdan" userId="48e65c9f34e137d0" providerId="LiveId" clId="{57B2F260-C415-8F46-9283-44817EE8F8F0}" dt="2022-05-19T18:22:47.251" v="14850" actId="14429"/>
          <ac:spMkLst>
            <pc:docMk/>
            <pc:sldMk cId="2917381928" sldId="475"/>
            <ac:spMk id="29" creationId="{80F3FFA5-0CEA-ABD2-C857-4BE27D6D792E}"/>
          </ac:spMkLst>
        </pc:spChg>
        <pc:spChg chg="add mod modVis">
          <ac:chgData name="Kulinich Bohdan" userId="48e65c9f34e137d0" providerId="LiveId" clId="{57B2F260-C415-8F46-9283-44817EE8F8F0}" dt="2022-05-19T18:22:46.284" v="14848" actId="14429"/>
          <ac:spMkLst>
            <pc:docMk/>
            <pc:sldMk cId="2917381928" sldId="475"/>
            <ac:spMk id="30" creationId="{482D5E52-47E4-727A-0AE5-E2D1D9A8F788}"/>
          </ac:spMkLst>
        </pc:spChg>
        <pc:spChg chg="add mod modVis">
          <ac:chgData name="Kulinich Bohdan" userId="48e65c9f34e137d0" providerId="LiveId" clId="{57B2F260-C415-8F46-9283-44817EE8F8F0}" dt="2022-05-19T18:22:45.800" v="14847" actId="14429"/>
          <ac:spMkLst>
            <pc:docMk/>
            <pc:sldMk cId="2917381928" sldId="475"/>
            <ac:spMk id="31" creationId="{910BDBCD-820D-164A-B79F-AAF2F8E0F295}"/>
          </ac:spMkLst>
        </pc:spChg>
        <pc:spChg chg="add mod modVis">
          <ac:chgData name="Kulinich Bohdan" userId="48e65c9f34e137d0" providerId="LiveId" clId="{57B2F260-C415-8F46-9283-44817EE8F8F0}" dt="2022-05-19T18:22:45.302" v="14846" actId="14429"/>
          <ac:spMkLst>
            <pc:docMk/>
            <pc:sldMk cId="2917381928" sldId="475"/>
            <ac:spMk id="32" creationId="{38DB2A23-E7FA-5842-CB88-B09D8831765F}"/>
          </ac:spMkLst>
        </pc:spChg>
        <pc:spChg chg="add mod">
          <ac:chgData name="Kulinich Bohdan" userId="48e65c9f34e137d0" providerId="LiveId" clId="{57B2F260-C415-8F46-9283-44817EE8F8F0}" dt="2022-05-19T18:25:17.203" v="14894" actId="122"/>
          <ac:spMkLst>
            <pc:docMk/>
            <pc:sldMk cId="2917381928" sldId="475"/>
            <ac:spMk id="33" creationId="{2478E074-436C-EE35-6AE0-2772407AEC3F}"/>
          </ac:spMkLst>
        </pc:spChg>
        <pc:grpChg chg="add mod modVis">
          <ac:chgData name="Kulinich Bohdan" userId="48e65c9f34e137d0" providerId="LiveId" clId="{57B2F260-C415-8F46-9283-44817EE8F8F0}" dt="2022-05-20T07:30:04.471" v="14898" actId="14100"/>
          <ac:grpSpMkLst>
            <pc:docMk/>
            <pc:sldMk cId="2917381928" sldId="475"/>
            <ac:grpSpMk id="8" creationId="{58957CDA-AEB1-2FE0-01FE-88C74DE0ECD7}"/>
          </ac:grpSpMkLst>
        </pc:grpChg>
        <pc:picChg chg="add del mod modCrop">
          <ac:chgData name="Kulinich Bohdan" userId="48e65c9f34e137d0" providerId="LiveId" clId="{57B2F260-C415-8F46-9283-44817EE8F8F0}" dt="2022-05-19T18:02:47.747" v="14546" actId="478"/>
          <ac:picMkLst>
            <pc:docMk/>
            <pc:sldMk cId="2917381928" sldId="475"/>
            <ac:picMk id="3" creationId="{73239AB5-0168-8337-EAD8-FC3F60749D69}"/>
          </ac:picMkLst>
        </pc:picChg>
        <pc:picChg chg="add mod modCrop">
          <ac:chgData name="Kulinich Bohdan" userId="48e65c9f34e137d0" providerId="LiveId" clId="{57B2F260-C415-8F46-9283-44817EE8F8F0}" dt="2022-05-19T18:08:15.829" v="14596" actId="164"/>
          <ac:picMkLst>
            <pc:docMk/>
            <pc:sldMk cId="2917381928" sldId="475"/>
            <ac:picMk id="6" creationId="{35089C3F-FC8D-55FF-D6C7-CA9E6E1FD14A}"/>
          </ac:picMkLst>
        </pc:picChg>
        <pc:picChg chg="mod">
          <ac:chgData name="Kulinich Bohdan" userId="48e65c9f34e137d0" providerId="LiveId" clId="{57B2F260-C415-8F46-9283-44817EE8F8F0}" dt="2022-05-19T17:14:24.712" v="14354" actId="207"/>
          <ac:picMkLst>
            <pc:docMk/>
            <pc:sldMk cId="2917381928" sldId="475"/>
            <ac:picMk id="17" creationId="{A3D03C3A-9765-3226-F52B-A9039642A45F}"/>
          </ac:picMkLst>
        </pc:picChg>
        <pc:picChg chg="del">
          <ac:chgData name="Kulinich Bohdan" userId="48e65c9f34e137d0" providerId="LiveId" clId="{57B2F260-C415-8F46-9283-44817EE8F8F0}" dt="2022-05-19T17:11:44.652" v="14304" actId="478"/>
          <ac:picMkLst>
            <pc:docMk/>
            <pc:sldMk cId="2917381928" sldId="475"/>
            <ac:picMk id="28" creationId="{D2B749FD-3505-D85D-E1CB-D24F72F73A91}"/>
          </ac:picMkLst>
        </pc:picChg>
      </pc:sldChg>
      <pc:sldChg chg="addSp delSp modSp add del mod ord modAnim">
        <pc:chgData name="Kulinich Bohdan" userId="48e65c9f34e137d0" providerId="LiveId" clId="{57B2F260-C415-8F46-9283-44817EE8F8F0}" dt="2022-05-19T17:57:13.232" v="14452" actId="2696"/>
        <pc:sldMkLst>
          <pc:docMk/>
          <pc:sldMk cId="137030012" sldId="476"/>
        </pc:sldMkLst>
        <pc:spChg chg="mod">
          <ac:chgData name="Kulinich Bohdan" userId="48e65c9f34e137d0" providerId="LiveId" clId="{57B2F260-C415-8F46-9283-44817EE8F8F0}" dt="2022-05-19T17:55:10.705" v="14440" actId="207"/>
          <ac:spMkLst>
            <pc:docMk/>
            <pc:sldMk cId="137030012" sldId="476"/>
            <ac:spMk id="10" creationId="{B14AE702-5AB0-6740-FBD4-10980BFEBE73}"/>
          </ac:spMkLst>
        </pc:spChg>
        <pc:spChg chg="mod">
          <ac:chgData name="Kulinich Bohdan" userId="48e65c9f34e137d0" providerId="LiveId" clId="{57B2F260-C415-8F46-9283-44817EE8F8F0}" dt="2022-05-19T17:56:43.349" v="14449" actId="113"/>
          <ac:spMkLst>
            <pc:docMk/>
            <pc:sldMk cId="137030012" sldId="476"/>
            <ac:spMk id="11" creationId="{525EEE2B-9E0E-3ED0-0789-5D4693573021}"/>
          </ac:spMkLst>
        </pc:spChg>
        <pc:spChg chg="mod">
          <ac:chgData name="Kulinich Bohdan" userId="48e65c9f34e137d0" providerId="LiveId" clId="{57B2F260-C415-8F46-9283-44817EE8F8F0}" dt="2022-05-19T17:56:43.349" v="14449" actId="113"/>
          <ac:spMkLst>
            <pc:docMk/>
            <pc:sldMk cId="137030012" sldId="476"/>
            <ac:spMk id="12" creationId="{63C604AE-0BC6-F027-5C99-68A597863C4F}"/>
          </ac:spMkLst>
        </pc:spChg>
        <pc:spChg chg="mod">
          <ac:chgData name="Kulinich Bohdan" userId="48e65c9f34e137d0" providerId="LiveId" clId="{57B2F260-C415-8F46-9283-44817EE8F8F0}" dt="2022-05-19T17:56:43.349" v="14449" actId="113"/>
          <ac:spMkLst>
            <pc:docMk/>
            <pc:sldMk cId="137030012" sldId="476"/>
            <ac:spMk id="19" creationId="{EF2CE9D8-27C2-B16E-B7C0-65093E99A5E1}"/>
          </ac:spMkLst>
        </pc:spChg>
        <pc:spChg chg="mod">
          <ac:chgData name="Kulinich Bohdan" userId="48e65c9f34e137d0" providerId="LiveId" clId="{57B2F260-C415-8F46-9283-44817EE8F8F0}" dt="2022-05-19T17:56:43.349" v="14449" actId="113"/>
          <ac:spMkLst>
            <pc:docMk/>
            <pc:sldMk cId="137030012" sldId="476"/>
            <ac:spMk id="20" creationId="{6C845648-22FC-2899-697C-355C7F70ACBE}"/>
          </ac:spMkLst>
        </pc:spChg>
        <pc:picChg chg="del">
          <ac:chgData name="Kulinich Bohdan" userId="48e65c9f34e137d0" providerId="LiveId" clId="{57B2F260-C415-8F46-9283-44817EE8F8F0}" dt="2022-05-19T17:24:37.412" v="14419" actId="478"/>
          <ac:picMkLst>
            <pc:docMk/>
            <pc:sldMk cId="137030012" sldId="476"/>
            <ac:picMk id="3" creationId="{73239AB5-0168-8337-EAD8-FC3F60749D69}"/>
          </ac:picMkLst>
        </pc:picChg>
        <pc:picChg chg="add mod modCrop">
          <ac:chgData name="Kulinich Bohdan" userId="48e65c9f34e137d0" providerId="LiveId" clId="{57B2F260-C415-8F46-9283-44817EE8F8F0}" dt="2022-05-19T17:54:43.961" v="14436" actId="732"/>
          <ac:picMkLst>
            <pc:docMk/>
            <pc:sldMk cId="137030012" sldId="476"/>
            <ac:picMk id="4" creationId="{ADD03887-93C4-9721-71BE-248B4B678B23}"/>
          </ac:picMkLst>
        </pc:picChg>
        <pc:picChg chg="add mod modCrop">
          <ac:chgData name="Kulinich Bohdan" userId="48e65c9f34e137d0" providerId="LiveId" clId="{57B2F260-C415-8F46-9283-44817EE8F8F0}" dt="2022-05-19T17:54:58.799" v="14439" actId="732"/>
          <ac:picMkLst>
            <pc:docMk/>
            <pc:sldMk cId="137030012" sldId="476"/>
            <ac:picMk id="7" creationId="{CB72E7AA-E2D9-4F15-4761-F327F2D9CA12}"/>
          </ac:picMkLst>
        </pc:picChg>
      </pc:sldChg>
      <pc:sldChg chg="addSp delSp modSp add del mod delAnim modAnim">
        <pc:chgData name="Kulinich Bohdan" userId="48e65c9f34e137d0" providerId="LiveId" clId="{57B2F260-C415-8F46-9283-44817EE8F8F0}" dt="2022-05-19T18:25:41.625" v="14895" actId="2696"/>
        <pc:sldMkLst>
          <pc:docMk/>
          <pc:sldMk cId="3654989526" sldId="476"/>
        </pc:sldMkLst>
        <pc:spChg chg="mod">
          <ac:chgData name="Kulinich Bohdan" userId="48e65c9f34e137d0" providerId="LiveId" clId="{57B2F260-C415-8F46-9283-44817EE8F8F0}" dt="2022-05-19T17:59:16.858" v="14483" actId="120"/>
          <ac:spMkLst>
            <pc:docMk/>
            <pc:sldMk cId="3654989526" sldId="476"/>
            <ac:spMk id="11" creationId="{525EEE2B-9E0E-3ED0-0789-5D4693573021}"/>
          </ac:spMkLst>
        </pc:spChg>
        <pc:spChg chg="del">
          <ac:chgData name="Kulinich Bohdan" userId="48e65c9f34e137d0" providerId="LiveId" clId="{57B2F260-C415-8F46-9283-44817EE8F8F0}" dt="2022-05-19T17:58:01.400" v="14455" actId="478"/>
          <ac:spMkLst>
            <pc:docMk/>
            <pc:sldMk cId="3654989526" sldId="476"/>
            <ac:spMk id="12" creationId="{63C604AE-0BC6-F027-5C99-68A597863C4F}"/>
          </ac:spMkLst>
        </pc:spChg>
        <pc:spChg chg="del mod">
          <ac:chgData name="Kulinich Bohdan" userId="48e65c9f34e137d0" providerId="LiveId" clId="{57B2F260-C415-8F46-9283-44817EE8F8F0}" dt="2022-05-19T17:59:11.734" v="14482" actId="478"/>
          <ac:spMkLst>
            <pc:docMk/>
            <pc:sldMk cId="3654989526" sldId="476"/>
            <ac:spMk id="19" creationId="{EF2CE9D8-27C2-B16E-B7C0-65093E99A5E1}"/>
          </ac:spMkLst>
        </pc:spChg>
        <pc:spChg chg="del">
          <ac:chgData name="Kulinich Bohdan" userId="48e65c9f34e137d0" providerId="LiveId" clId="{57B2F260-C415-8F46-9283-44817EE8F8F0}" dt="2022-05-19T17:58:33.392" v="14469" actId="478"/>
          <ac:spMkLst>
            <pc:docMk/>
            <pc:sldMk cId="3654989526" sldId="476"/>
            <ac:spMk id="20" creationId="{6C845648-22FC-2899-697C-355C7F70ACBE}"/>
          </ac:spMkLst>
        </pc:spChg>
        <pc:spChg chg="add mod">
          <ac:chgData name="Kulinich Bohdan" userId="48e65c9f34e137d0" providerId="LiveId" clId="{57B2F260-C415-8F46-9283-44817EE8F8F0}" dt="2022-05-19T18:00:32.447" v="14541" actId="20577"/>
          <ac:spMkLst>
            <pc:docMk/>
            <pc:sldMk cId="3654989526" sldId="476"/>
            <ac:spMk id="28" creationId="{7356393F-25D7-E4B3-930E-E2A0752B319C}"/>
          </ac:spMkLst>
        </pc:spChg>
        <pc:picChg chg="mod">
          <ac:chgData name="Kulinich Bohdan" userId="48e65c9f34e137d0" providerId="LiveId" clId="{57B2F260-C415-8F46-9283-44817EE8F8F0}" dt="2022-05-19T17:58:53.555" v="14477" actId="1076"/>
          <ac:picMkLst>
            <pc:docMk/>
            <pc:sldMk cId="3654989526" sldId="476"/>
            <ac:picMk id="3" creationId="{73239AB5-0168-8337-EAD8-FC3F60749D69}"/>
          </ac:picMkLst>
        </pc:picChg>
      </pc:sldChg>
      <pc:sldChg chg="add del">
        <pc:chgData name="Kulinich Bohdan" userId="48e65c9f34e137d0" providerId="LiveId" clId="{57B2F260-C415-8F46-9283-44817EE8F8F0}" dt="2022-05-19T18:25:41.625" v="14895" actId="2696"/>
        <pc:sldMkLst>
          <pc:docMk/>
          <pc:sldMk cId="980420977" sldId="477"/>
        </pc:sldMkLst>
      </pc:sldChg>
      <pc:sldChg chg="addSp delSp modSp add del mod">
        <pc:chgData name="Kulinich Bohdan" userId="48e65c9f34e137d0" providerId="LiveId" clId="{57B2F260-C415-8F46-9283-44817EE8F8F0}" dt="2022-05-19T17:56:27.558" v="14448" actId="2696"/>
        <pc:sldMkLst>
          <pc:docMk/>
          <pc:sldMk cId="4167115718" sldId="477"/>
        </pc:sldMkLst>
        <pc:spChg chg="mod">
          <ac:chgData name="Kulinich Bohdan" userId="48e65c9f34e137d0" providerId="LiveId" clId="{57B2F260-C415-8F46-9283-44817EE8F8F0}" dt="2022-05-19T17:42:38.490" v="14428" actId="207"/>
          <ac:spMkLst>
            <pc:docMk/>
            <pc:sldMk cId="4167115718" sldId="477"/>
            <ac:spMk id="10" creationId="{B14AE702-5AB0-6740-FBD4-10980BFEBE73}"/>
          </ac:spMkLst>
        </pc:spChg>
        <pc:picChg chg="add mod">
          <ac:chgData name="Kulinich Bohdan" userId="48e65c9f34e137d0" providerId="LiveId" clId="{57B2F260-C415-8F46-9283-44817EE8F8F0}" dt="2022-05-19T17:42:32.904" v="14427" actId="167"/>
          <ac:picMkLst>
            <pc:docMk/>
            <pc:sldMk cId="4167115718" sldId="477"/>
            <ac:picMk id="3" creationId="{27DDF3B5-B76C-1E9B-5FEE-43B96CC5EC04}"/>
          </ac:picMkLst>
        </pc:picChg>
        <pc:picChg chg="del">
          <ac:chgData name="Kulinich Bohdan" userId="48e65c9f34e137d0" providerId="LiveId" clId="{57B2F260-C415-8F46-9283-44817EE8F8F0}" dt="2022-05-19T17:42:15.252" v="14425" actId="478"/>
          <ac:picMkLst>
            <pc:docMk/>
            <pc:sldMk cId="4167115718" sldId="477"/>
            <ac:picMk id="4" creationId="{ADD03887-93C4-9721-71BE-248B4B678B23}"/>
          </ac:picMkLst>
        </pc:picChg>
      </pc:sldChg>
    </pc:docChg>
  </pc:docChgLst>
  <pc:docChgLst>
    <pc:chgData name="Kulinich Bohdan" userId="48e65c9f34e137d0" providerId="LiveId" clId="{EDDA341D-33B5-41E8-A8E6-E25B8A9C6DF1}"/>
    <pc:docChg chg="modSld">
      <pc:chgData name="Kulinich Bohdan" userId="48e65c9f34e137d0" providerId="LiveId" clId="{EDDA341D-33B5-41E8-A8E6-E25B8A9C6DF1}" dt="2022-05-26T15:14:52.785" v="228" actId="14429"/>
      <pc:docMkLst>
        <pc:docMk/>
      </pc:docMkLst>
      <pc:sldChg chg="addSp modSp mod modAnim">
        <pc:chgData name="Kulinich Bohdan" userId="48e65c9f34e137d0" providerId="LiveId" clId="{EDDA341D-33B5-41E8-A8E6-E25B8A9C6DF1}" dt="2022-05-26T15:14:52.785" v="228" actId="14429"/>
        <pc:sldMkLst>
          <pc:docMk/>
          <pc:sldMk cId="3801795130" sldId="444"/>
        </pc:sldMkLst>
        <pc:spChg chg="mod modVis">
          <ac:chgData name="Kulinich Bohdan" userId="48e65c9f34e137d0" providerId="LiveId" clId="{EDDA341D-33B5-41E8-A8E6-E25B8A9C6DF1}" dt="2022-05-26T15:06:37.899" v="181" actId="14429"/>
          <ac:spMkLst>
            <pc:docMk/>
            <pc:sldMk cId="3801795130" sldId="444"/>
            <ac:spMk id="4" creationId="{6DC43CDB-170C-4AE4-B777-029D5F57C0DE}"/>
          </ac:spMkLst>
        </pc:spChg>
        <pc:spChg chg="add mod ord">
          <ac:chgData name="Kulinich Bohdan" userId="48e65c9f34e137d0" providerId="LiveId" clId="{EDDA341D-33B5-41E8-A8E6-E25B8A9C6DF1}" dt="2022-05-26T15:13:37.559" v="223" actId="171"/>
          <ac:spMkLst>
            <pc:docMk/>
            <pc:sldMk cId="3801795130" sldId="444"/>
            <ac:spMk id="7" creationId="{DF67296B-B867-686F-D157-391CC435EB6F}"/>
          </ac:spMkLst>
        </pc:spChg>
        <pc:spChg chg="ord">
          <ac:chgData name="Kulinich Bohdan" userId="48e65c9f34e137d0" providerId="LiveId" clId="{EDDA341D-33B5-41E8-A8E6-E25B8A9C6DF1}" dt="2022-05-26T15:14:15.310" v="227" actId="166"/>
          <ac:spMkLst>
            <pc:docMk/>
            <pc:sldMk cId="3801795130" sldId="444"/>
            <ac:spMk id="14" creationId="{B144B766-7A1E-4D18-87DD-CE0FF10F4A4D}"/>
          </ac:spMkLst>
        </pc:spChg>
        <pc:grpChg chg="ord">
          <ac:chgData name="Kulinich Bohdan" userId="48e65c9f34e137d0" providerId="LiveId" clId="{EDDA341D-33B5-41E8-A8E6-E25B8A9C6DF1}" dt="2022-05-26T15:14:15.310" v="227" actId="166"/>
          <ac:grpSpMkLst>
            <pc:docMk/>
            <pc:sldMk cId="3801795130" sldId="444"/>
            <ac:grpSpMk id="13" creationId="{C0990F5B-3788-EA5F-949C-B7ED00650629}"/>
          </ac:grpSpMkLst>
        </pc:grpChg>
        <pc:picChg chg="ord">
          <ac:chgData name="Kulinich Bohdan" userId="48e65c9f34e137d0" providerId="LiveId" clId="{EDDA341D-33B5-41E8-A8E6-E25B8A9C6DF1}" dt="2022-05-26T15:14:15.310" v="227" actId="166"/>
          <ac:picMkLst>
            <pc:docMk/>
            <pc:sldMk cId="3801795130" sldId="444"/>
            <ac:picMk id="5" creationId="{524138EE-281B-4901-B6AB-6050313E102D}"/>
          </ac:picMkLst>
        </pc:picChg>
        <pc:picChg chg="ord">
          <ac:chgData name="Kulinich Bohdan" userId="48e65c9f34e137d0" providerId="LiveId" clId="{EDDA341D-33B5-41E8-A8E6-E25B8A9C6DF1}" dt="2022-05-26T15:12:55.953" v="196" actId="166"/>
          <ac:picMkLst>
            <pc:docMk/>
            <pc:sldMk cId="3801795130" sldId="444"/>
            <ac:picMk id="15" creationId="{E708C392-1461-46A4-8FEC-1BB1D6A1031E}"/>
          </ac:picMkLst>
        </pc:picChg>
        <pc:picChg chg="mod modVis">
          <ac:chgData name="Kulinich Bohdan" userId="48e65c9f34e137d0" providerId="LiveId" clId="{EDDA341D-33B5-41E8-A8E6-E25B8A9C6DF1}" dt="2022-05-26T15:13:07.443" v="208" actId="14429"/>
          <ac:picMkLst>
            <pc:docMk/>
            <pc:sldMk cId="3801795130" sldId="444"/>
            <ac:picMk id="108" creationId="{E49F4D74-9223-8735-FC38-0F6474662505}"/>
          </ac:picMkLst>
        </pc:picChg>
        <pc:picChg chg="mod modVis">
          <ac:chgData name="Kulinich Bohdan" userId="48e65c9f34e137d0" providerId="LiveId" clId="{EDDA341D-33B5-41E8-A8E6-E25B8A9C6DF1}" dt="2022-05-26T15:13:07.802" v="209" actId="14429"/>
          <ac:picMkLst>
            <pc:docMk/>
            <pc:sldMk cId="3801795130" sldId="444"/>
            <ac:picMk id="109" creationId="{1EB90FEB-C0BA-059B-4EB0-C6CEB6C55A72}"/>
          </ac:picMkLst>
        </pc:picChg>
        <pc:picChg chg="mod modVis">
          <ac:chgData name="Kulinich Bohdan" userId="48e65c9f34e137d0" providerId="LiveId" clId="{EDDA341D-33B5-41E8-A8E6-E25B8A9C6DF1}" dt="2022-05-26T15:13:08.193" v="210" actId="14429"/>
          <ac:picMkLst>
            <pc:docMk/>
            <pc:sldMk cId="3801795130" sldId="444"/>
            <ac:picMk id="110" creationId="{5F72E794-E54C-317E-25DA-F7A61F5333E7}"/>
          </ac:picMkLst>
        </pc:picChg>
        <pc:picChg chg="mod modVis">
          <ac:chgData name="Kulinich Bohdan" userId="48e65c9f34e137d0" providerId="LiveId" clId="{EDDA341D-33B5-41E8-A8E6-E25B8A9C6DF1}" dt="2022-05-26T15:14:52.785" v="228" actId="14429"/>
          <ac:picMkLst>
            <pc:docMk/>
            <pc:sldMk cId="3801795130" sldId="444"/>
            <ac:picMk id="111" creationId="{79334F96-F714-3F61-70DF-EAAE045A4AD7}"/>
          </ac:picMkLst>
        </pc:picChg>
        <pc:picChg chg="mod modVis">
          <ac:chgData name="Kulinich Bohdan" userId="48e65c9f34e137d0" providerId="LiveId" clId="{EDDA341D-33B5-41E8-A8E6-E25B8A9C6DF1}" dt="2022-05-26T15:13:04.605" v="206" actId="14429"/>
          <ac:picMkLst>
            <pc:docMk/>
            <pc:sldMk cId="3801795130" sldId="444"/>
            <ac:picMk id="119" creationId="{93FEA2B0-C661-7A4C-1DAD-29457C6E3338}"/>
          </ac:picMkLst>
        </pc:picChg>
        <pc:picChg chg="mod modVis">
          <ac:chgData name="Kulinich Bohdan" userId="48e65c9f34e137d0" providerId="LiveId" clId="{EDDA341D-33B5-41E8-A8E6-E25B8A9C6DF1}" dt="2022-05-26T15:13:04.245" v="205" actId="14429"/>
          <ac:picMkLst>
            <pc:docMk/>
            <pc:sldMk cId="3801795130" sldId="444"/>
            <ac:picMk id="120" creationId="{CB01590A-0ECA-EC48-3A51-4EA21147EB54}"/>
          </ac:picMkLst>
        </pc:picChg>
        <pc:picChg chg="mod modVis">
          <ac:chgData name="Kulinich Bohdan" userId="48e65c9f34e137d0" providerId="LiveId" clId="{EDDA341D-33B5-41E8-A8E6-E25B8A9C6DF1}" dt="2022-05-26T15:13:03.881" v="204" actId="14429"/>
          <ac:picMkLst>
            <pc:docMk/>
            <pc:sldMk cId="3801795130" sldId="444"/>
            <ac:picMk id="121" creationId="{811468C9-9EC8-A22B-1E2C-F304DB993D67}"/>
          </ac:picMkLst>
        </pc:picChg>
        <pc:picChg chg="mod modVis">
          <ac:chgData name="Kulinich Bohdan" userId="48e65c9f34e137d0" providerId="LiveId" clId="{EDDA341D-33B5-41E8-A8E6-E25B8A9C6DF1}" dt="2022-05-26T15:13:03.506" v="203" actId="14429"/>
          <ac:picMkLst>
            <pc:docMk/>
            <pc:sldMk cId="3801795130" sldId="444"/>
            <ac:picMk id="122" creationId="{7E084330-32C4-5373-28B9-97FEEA242F7A}"/>
          </ac:picMkLst>
        </pc:picChg>
        <pc:picChg chg="mod modVis">
          <ac:chgData name="Kulinich Bohdan" userId="48e65c9f34e137d0" providerId="LiveId" clId="{EDDA341D-33B5-41E8-A8E6-E25B8A9C6DF1}" dt="2022-05-26T15:13:01.943" v="202" actId="14429"/>
          <ac:picMkLst>
            <pc:docMk/>
            <pc:sldMk cId="3801795130" sldId="444"/>
            <ac:picMk id="130" creationId="{1897CCCF-3049-1010-0E4B-6F523C6722FA}"/>
          </ac:picMkLst>
        </pc:picChg>
        <pc:picChg chg="mod modVis">
          <ac:chgData name="Kulinich Bohdan" userId="48e65c9f34e137d0" providerId="LiveId" clId="{EDDA341D-33B5-41E8-A8E6-E25B8A9C6DF1}" dt="2022-05-26T15:13:01.428" v="201" actId="14429"/>
          <ac:picMkLst>
            <pc:docMk/>
            <pc:sldMk cId="3801795130" sldId="444"/>
            <ac:picMk id="131" creationId="{7E7393A7-CECF-511B-13E9-B16C4B37B547}"/>
          </ac:picMkLst>
        </pc:picChg>
        <pc:picChg chg="mod modVis">
          <ac:chgData name="Kulinich Bohdan" userId="48e65c9f34e137d0" providerId="LiveId" clId="{EDDA341D-33B5-41E8-A8E6-E25B8A9C6DF1}" dt="2022-05-26T15:13:00.940" v="200" actId="14429"/>
          <ac:picMkLst>
            <pc:docMk/>
            <pc:sldMk cId="3801795130" sldId="444"/>
            <ac:picMk id="132" creationId="{D07FEA1C-DFC5-3A03-1DB1-EB0F1A87D77B}"/>
          </ac:picMkLst>
        </pc:picChg>
        <pc:picChg chg="mod modVis">
          <ac:chgData name="Kulinich Bohdan" userId="48e65c9f34e137d0" providerId="LiveId" clId="{EDDA341D-33B5-41E8-A8E6-E25B8A9C6DF1}" dt="2022-05-26T15:13:00.454" v="199" actId="14429"/>
          <ac:picMkLst>
            <pc:docMk/>
            <pc:sldMk cId="3801795130" sldId="444"/>
            <ac:picMk id="133" creationId="{464B5989-6827-687D-E7A8-96876C511419}"/>
          </ac:picMkLst>
        </pc:picChg>
        <pc:picChg chg="mod modVis">
          <ac:chgData name="Kulinich Bohdan" userId="48e65c9f34e137d0" providerId="LiveId" clId="{EDDA341D-33B5-41E8-A8E6-E25B8A9C6DF1}" dt="2022-05-26T15:12:59.392" v="198" actId="14429"/>
          <ac:picMkLst>
            <pc:docMk/>
            <pc:sldMk cId="3801795130" sldId="444"/>
            <ac:picMk id="140" creationId="{4EB20C97-677B-628E-7C58-AB7EAE606211}"/>
          </ac:picMkLst>
        </pc:picChg>
        <pc:picChg chg="mod modVis">
          <ac:chgData name="Kulinich Bohdan" userId="48e65c9f34e137d0" providerId="LiveId" clId="{EDDA341D-33B5-41E8-A8E6-E25B8A9C6DF1}" dt="2022-05-26T15:12:58.984" v="197" actId="14429"/>
          <ac:picMkLst>
            <pc:docMk/>
            <pc:sldMk cId="3801795130" sldId="444"/>
            <ac:picMk id="141" creationId="{9FDA2D64-68EA-440B-0CC3-96E9D7F6BF43}"/>
          </ac:picMkLst>
        </pc:picChg>
      </pc:sldChg>
      <pc:sldChg chg="addSp modSp mod modAnim">
        <pc:chgData name="Kulinich Bohdan" userId="48e65c9f34e137d0" providerId="LiveId" clId="{EDDA341D-33B5-41E8-A8E6-E25B8A9C6DF1}" dt="2022-05-22T11:11:26.750" v="168"/>
        <pc:sldMkLst>
          <pc:docMk/>
          <pc:sldMk cId="4272399846" sldId="478"/>
        </pc:sldMkLst>
        <pc:spChg chg="add mod">
          <ac:chgData name="Kulinich Bohdan" userId="48e65c9f34e137d0" providerId="LiveId" clId="{EDDA341D-33B5-41E8-A8E6-E25B8A9C6DF1}" dt="2022-05-22T10:42:35.956" v="62" actId="1076"/>
          <ac:spMkLst>
            <pc:docMk/>
            <pc:sldMk cId="4272399846" sldId="478"/>
            <ac:spMk id="160" creationId="{3CD98371-B0C4-B207-2213-E8D943EE3CF8}"/>
          </ac:spMkLst>
        </pc:spChg>
        <pc:spChg chg="add mod">
          <ac:chgData name="Kulinich Bohdan" userId="48e65c9f34e137d0" providerId="LiveId" clId="{EDDA341D-33B5-41E8-A8E6-E25B8A9C6DF1}" dt="2022-05-22T10:45:12.967" v="77" actId="20577"/>
          <ac:spMkLst>
            <pc:docMk/>
            <pc:sldMk cId="4272399846" sldId="478"/>
            <ac:spMk id="174" creationId="{E754CCF6-64F8-A75A-D922-C992CFADB3E1}"/>
          </ac:spMkLst>
        </pc:spChg>
        <pc:spChg chg="add mod">
          <ac:chgData name="Kulinich Bohdan" userId="48e65c9f34e137d0" providerId="LiveId" clId="{EDDA341D-33B5-41E8-A8E6-E25B8A9C6DF1}" dt="2022-05-22T10:51:04.201" v="94" actId="1076"/>
          <ac:spMkLst>
            <pc:docMk/>
            <pc:sldMk cId="4272399846" sldId="478"/>
            <ac:spMk id="175" creationId="{F00E7EE1-34D1-C300-3587-9C6EA44C67B1}"/>
          </ac:spMkLst>
        </pc:spChg>
        <pc:spChg chg="add mod">
          <ac:chgData name="Kulinich Bohdan" userId="48e65c9f34e137d0" providerId="LiveId" clId="{EDDA341D-33B5-41E8-A8E6-E25B8A9C6DF1}" dt="2022-05-22T10:55:49.210" v="116" actId="1076"/>
          <ac:spMkLst>
            <pc:docMk/>
            <pc:sldMk cId="4272399846" sldId="478"/>
            <ac:spMk id="176" creationId="{B179E468-6A87-2FA9-01DD-43211A513718}"/>
          </ac:spMkLst>
        </pc:spChg>
        <pc:picChg chg="add mod">
          <ac:chgData name="Kulinich Bohdan" userId="48e65c9f34e137d0" providerId="LiveId" clId="{EDDA341D-33B5-41E8-A8E6-E25B8A9C6DF1}" dt="2022-05-22T10:41:14.141" v="11"/>
          <ac:picMkLst>
            <pc:docMk/>
            <pc:sldMk cId="4272399846" sldId="478"/>
            <ac:picMk id="164" creationId="{48999B84-5006-852F-F21D-090C9C7676A0}"/>
          </ac:picMkLst>
        </pc:picChg>
      </pc:sldChg>
      <pc:sldChg chg="addSp modSp modAnim">
        <pc:chgData name="Kulinich Bohdan" userId="48e65c9f34e137d0" providerId="LiveId" clId="{EDDA341D-33B5-41E8-A8E6-E25B8A9C6DF1}" dt="2022-05-22T11:09:09.853" v="160"/>
        <pc:sldMkLst>
          <pc:docMk/>
          <pc:sldMk cId="3943398940" sldId="479"/>
        </pc:sldMkLst>
        <pc:spChg chg="add mod">
          <ac:chgData name="Kulinich Bohdan" userId="48e65c9f34e137d0" providerId="LiveId" clId="{EDDA341D-33B5-41E8-A8E6-E25B8A9C6DF1}" dt="2022-05-22T11:02:24.682" v="128"/>
          <ac:spMkLst>
            <pc:docMk/>
            <pc:sldMk cId="3943398940" sldId="479"/>
            <ac:spMk id="157" creationId="{90726053-9AB3-1F3C-C044-BC4705CB9DF4}"/>
          </ac:spMkLst>
        </pc:spChg>
        <pc:spChg chg="add mod">
          <ac:chgData name="Kulinich Bohdan" userId="48e65c9f34e137d0" providerId="LiveId" clId="{EDDA341D-33B5-41E8-A8E6-E25B8A9C6DF1}" dt="2022-05-22T11:04:56.937" v="139"/>
          <ac:spMkLst>
            <pc:docMk/>
            <pc:sldMk cId="3943398940" sldId="479"/>
            <ac:spMk id="161" creationId="{144AFB54-D70B-B777-CFA1-8AAE7D19942B}"/>
          </ac:spMkLst>
        </pc:spChg>
        <pc:spChg chg="add mod">
          <ac:chgData name="Kulinich Bohdan" userId="48e65c9f34e137d0" providerId="LiveId" clId="{EDDA341D-33B5-41E8-A8E6-E25B8A9C6DF1}" dt="2022-05-22T11:07:46.902" v="151"/>
          <ac:spMkLst>
            <pc:docMk/>
            <pc:sldMk cId="3943398940" sldId="479"/>
            <ac:spMk id="162" creationId="{8594BD29-1397-1238-6A4B-297A8ABB5B64}"/>
          </ac:spMkLst>
        </pc:spChg>
        <pc:picChg chg="add mod">
          <ac:chgData name="Kulinich Bohdan" userId="48e65c9f34e137d0" providerId="LiveId" clId="{EDDA341D-33B5-41E8-A8E6-E25B8A9C6DF1}" dt="2022-05-22T11:02:24.682" v="128"/>
          <ac:picMkLst>
            <pc:docMk/>
            <pc:sldMk cId="3943398940" sldId="479"/>
            <ac:picMk id="160" creationId="{82C5EA05-9FFF-4052-4EBA-642228977DC9}"/>
          </ac:picMkLst>
        </pc:picChg>
      </pc:sldChg>
      <pc:sldChg chg="addSp modSp modAnim">
        <pc:chgData name="Kulinich Bohdan" userId="48e65c9f34e137d0" providerId="LiveId" clId="{EDDA341D-33B5-41E8-A8E6-E25B8A9C6DF1}" dt="2022-05-22T11:24:25.835" v="179"/>
        <pc:sldMkLst>
          <pc:docMk/>
          <pc:sldMk cId="1589338507" sldId="480"/>
        </pc:sldMkLst>
        <pc:spChg chg="add mod">
          <ac:chgData name="Kulinich Bohdan" userId="48e65c9f34e137d0" providerId="LiveId" clId="{EDDA341D-33B5-41E8-A8E6-E25B8A9C6DF1}" dt="2022-05-22T11:21:51.280" v="169"/>
          <ac:spMkLst>
            <pc:docMk/>
            <pc:sldMk cId="1589338507" sldId="480"/>
            <ac:spMk id="139" creationId="{741C9A94-968D-9930-777F-3301B6A9AAC1}"/>
          </ac:spMkLst>
        </pc:spChg>
        <pc:picChg chg="add mod">
          <ac:chgData name="Kulinich Bohdan" userId="48e65c9f34e137d0" providerId="LiveId" clId="{EDDA341D-33B5-41E8-A8E6-E25B8A9C6DF1}" dt="2022-05-22T11:21:51.280" v="169"/>
          <ac:picMkLst>
            <pc:docMk/>
            <pc:sldMk cId="1589338507" sldId="480"/>
            <ac:picMk id="140" creationId="{D8A471BD-F593-0915-9552-3126615A6A59}"/>
          </ac:picMkLst>
        </pc:picChg>
      </pc:sldChg>
    </pc:docChg>
  </pc:docChgLst>
  <pc:docChgLst>
    <pc:chgData name="Kulinich Bohdan" userId="48e65c9f34e137d0" providerId="LiveId" clId="{DBD91E19-8524-C741-96B2-B94BACCE2F63}"/>
    <pc:docChg chg="undo redo custSel addSld modSld">
      <pc:chgData name="Kulinich Bohdan" userId="48e65c9f34e137d0" providerId="LiveId" clId="{DBD91E19-8524-C741-96B2-B94BACCE2F63}" dt="2022-12-20T08:59:05.515" v="972" actId="680"/>
      <pc:docMkLst>
        <pc:docMk/>
      </pc:docMkLst>
      <pc:sldChg chg="addSp modSp mod modAnim">
        <pc:chgData name="Kulinich Bohdan" userId="48e65c9f34e137d0" providerId="LiveId" clId="{DBD91E19-8524-C741-96B2-B94BACCE2F63}" dt="2022-12-19T19:53:45.598" v="903" actId="20577"/>
        <pc:sldMkLst>
          <pc:docMk/>
          <pc:sldMk cId="2118868627" sldId="518"/>
        </pc:sldMkLst>
        <pc:spChg chg="add mod">
          <ac:chgData name="Kulinich Bohdan" userId="48e65c9f34e137d0" providerId="LiveId" clId="{DBD91E19-8524-C741-96B2-B94BACCE2F63}" dt="2022-12-19T18:27:28.686" v="812" actId="1035"/>
          <ac:spMkLst>
            <pc:docMk/>
            <pc:sldMk cId="2118868627" sldId="518"/>
            <ac:spMk id="2" creationId="{FDF12263-0A37-DA44-46CA-8F3E5106B429}"/>
          </ac:spMkLst>
        </pc:spChg>
        <pc:spChg chg="mod">
          <ac:chgData name="Kulinich Bohdan" userId="48e65c9f34e137d0" providerId="LiveId" clId="{DBD91E19-8524-C741-96B2-B94BACCE2F63}" dt="2022-12-19T19:27:28.836" v="836" actId="20577"/>
          <ac:spMkLst>
            <pc:docMk/>
            <pc:sldMk cId="2118868627" sldId="518"/>
            <ac:spMk id="8" creationId="{617D700D-C71A-0419-443B-8839AABE9400}"/>
          </ac:spMkLst>
        </pc:spChg>
        <pc:spChg chg="mod">
          <ac:chgData name="Kulinich Bohdan" userId="48e65c9f34e137d0" providerId="LiveId" clId="{DBD91E19-8524-C741-96B2-B94BACCE2F63}" dt="2022-12-19T19:34:03.421" v="884" actId="1035"/>
          <ac:spMkLst>
            <pc:docMk/>
            <pc:sldMk cId="2118868627" sldId="518"/>
            <ac:spMk id="11" creationId="{0F390D70-4CD6-2C39-1068-906653985643}"/>
          </ac:spMkLst>
        </pc:spChg>
        <pc:spChg chg="mod">
          <ac:chgData name="Kulinich Bohdan" userId="48e65c9f34e137d0" providerId="LiveId" clId="{DBD91E19-8524-C741-96B2-B94BACCE2F63}" dt="2022-12-19T19:42:59.628" v="894" actId="1038"/>
          <ac:spMkLst>
            <pc:docMk/>
            <pc:sldMk cId="2118868627" sldId="518"/>
            <ac:spMk id="19" creationId="{E39524A4-5B06-C624-06E3-A7919B2FEE06}"/>
          </ac:spMkLst>
        </pc:spChg>
        <pc:spChg chg="mod">
          <ac:chgData name="Kulinich Bohdan" userId="48e65c9f34e137d0" providerId="LiveId" clId="{DBD91E19-8524-C741-96B2-B94BACCE2F63}" dt="2022-12-19T19:53:45.598" v="903" actId="20577"/>
          <ac:spMkLst>
            <pc:docMk/>
            <pc:sldMk cId="2118868627" sldId="518"/>
            <ac:spMk id="22" creationId="{F3AF2347-FCB6-B5C8-D0D3-0E74AD977229}"/>
          </ac:spMkLst>
        </pc:spChg>
        <pc:grpChg chg="add mod">
          <ac:chgData name="Kulinich Bohdan" userId="48e65c9f34e137d0" providerId="LiveId" clId="{DBD91E19-8524-C741-96B2-B94BACCE2F63}" dt="2022-12-19T18:27:37.346" v="813" actId="1035"/>
          <ac:grpSpMkLst>
            <pc:docMk/>
            <pc:sldMk cId="2118868627" sldId="518"/>
            <ac:grpSpMk id="4" creationId="{4299E6B5-B307-3D77-46D0-9098F5A5DF72}"/>
          </ac:grpSpMkLst>
        </pc:grpChg>
        <pc:grpChg chg="add mod">
          <ac:chgData name="Kulinich Bohdan" userId="48e65c9f34e137d0" providerId="LiveId" clId="{DBD91E19-8524-C741-96B2-B94BACCE2F63}" dt="2022-12-19T19:27:27.222" v="835" actId="20577"/>
          <ac:grpSpMkLst>
            <pc:docMk/>
            <pc:sldMk cId="2118868627" sldId="518"/>
            <ac:grpSpMk id="7" creationId="{830AE3BE-FD73-7AB2-C2F0-DEFF92298A2F}"/>
          </ac:grpSpMkLst>
        </pc:grpChg>
        <pc:grpChg chg="add mod">
          <ac:chgData name="Kulinich Bohdan" userId="48e65c9f34e137d0" providerId="LiveId" clId="{DBD91E19-8524-C741-96B2-B94BACCE2F63}" dt="2022-12-19T19:33:57.552" v="879" actId="20577"/>
          <ac:grpSpMkLst>
            <pc:docMk/>
            <pc:sldMk cId="2118868627" sldId="518"/>
            <ac:grpSpMk id="10" creationId="{8C0D8F8F-6911-9063-B88B-25A1CF33548C}"/>
          </ac:grpSpMkLst>
        </pc:grpChg>
        <pc:grpChg chg="add mod">
          <ac:chgData name="Kulinich Bohdan" userId="48e65c9f34e137d0" providerId="LiveId" clId="{DBD91E19-8524-C741-96B2-B94BACCE2F63}" dt="2022-12-19T19:42:51.322" v="892" actId="20577"/>
          <ac:grpSpMkLst>
            <pc:docMk/>
            <pc:sldMk cId="2118868627" sldId="518"/>
            <ac:grpSpMk id="16" creationId="{21139538-7DF7-2B56-9124-0BFD3CCF6AC8}"/>
          </ac:grpSpMkLst>
        </pc:grpChg>
        <pc:grpChg chg="add mod">
          <ac:chgData name="Kulinich Bohdan" userId="48e65c9f34e137d0" providerId="LiveId" clId="{DBD91E19-8524-C741-96B2-B94BACCE2F63}" dt="2022-12-19T19:53:39.106" v="901" actId="1037"/>
          <ac:grpSpMkLst>
            <pc:docMk/>
            <pc:sldMk cId="2118868627" sldId="518"/>
            <ac:grpSpMk id="21" creationId="{9F70F4FE-77D6-B234-10EB-2F24BE631B32}"/>
          </ac:grpSpMkLst>
        </pc:grpChg>
        <pc:picChg chg="mod">
          <ac:chgData name="Kulinich Bohdan" userId="48e65c9f34e137d0" providerId="LiveId" clId="{DBD91E19-8524-C741-96B2-B94BACCE2F63}" dt="2022-12-19T19:42:38.856" v="887" actId="1076"/>
          <ac:picMkLst>
            <pc:docMk/>
            <pc:sldMk cId="2118868627" sldId="518"/>
            <ac:picMk id="94" creationId="{8BB4F3DE-3DD1-1326-7120-188F692E5CC4}"/>
          </ac:picMkLst>
        </pc:picChg>
        <pc:cxnChg chg="add mod">
          <ac:chgData name="Kulinich Bohdan" userId="48e65c9f34e137d0" providerId="LiveId" clId="{DBD91E19-8524-C741-96B2-B94BACCE2F63}" dt="2022-12-19T18:26:55.591" v="754" actId="20577"/>
          <ac:cxnSpMkLst>
            <pc:docMk/>
            <pc:sldMk cId="2118868627" sldId="518"/>
            <ac:cxnSpMk id="3" creationId="{CB203E75-EA1A-F52D-3313-BCE2CB613A92}"/>
          </ac:cxnSpMkLst>
        </pc:cxnChg>
        <pc:cxnChg chg="mod">
          <ac:chgData name="Kulinich Bohdan" userId="48e65c9f34e137d0" providerId="LiveId" clId="{DBD91E19-8524-C741-96B2-B94BACCE2F63}" dt="2022-12-19T19:27:27.222" v="835" actId="20577"/>
          <ac:cxnSpMkLst>
            <pc:docMk/>
            <pc:sldMk cId="2118868627" sldId="518"/>
            <ac:cxnSpMk id="9" creationId="{776B1847-2C7A-43DA-414A-5CD46B8A77F2}"/>
          </ac:cxnSpMkLst>
        </pc:cxnChg>
        <pc:cxnChg chg="mod">
          <ac:chgData name="Kulinich Bohdan" userId="48e65c9f34e137d0" providerId="LiveId" clId="{DBD91E19-8524-C741-96B2-B94BACCE2F63}" dt="2022-12-19T19:33:57.552" v="879" actId="20577"/>
          <ac:cxnSpMkLst>
            <pc:docMk/>
            <pc:sldMk cId="2118868627" sldId="518"/>
            <ac:cxnSpMk id="15" creationId="{C307303E-AECC-68AD-7554-E24C462E982D}"/>
          </ac:cxnSpMkLst>
        </pc:cxnChg>
        <pc:cxnChg chg="mod">
          <ac:chgData name="Kulinich Bohdan" userId="48e65c9f34e137d0" providerId="LiveId" clId="{DBD91E19-8524-C741-96B2-B94BACCE2F63}" dt="2022-12-19T19:42:51.322" v="892" actId="20577"/>
          <ac:cxnSpMkLst>
            <pc:docMk/>
            <pc:sldMk cId="2118868627" sldId="518"/>
            <ac:cxnSpMk id="20" creationId="{56AE16FF-824A-F9B1-8572-2DC620CE2DDD}"/>
          </ac:cxnSpMkLst>
        </pc:cxnChg>
        <pc:cxnChg chg="mod">
          <ac:chgData name="Kulinich Bohdan" userId="48e65c9f34e137d0" providerId="LiveId" clId="{DBD91E19-8524-C741-96B2-B94BACCE2F63}" dt="2022-12-19T19:53:31.716" v="895"/>
          <ac:cxnSpMkLst>
            <pc:docMk/>
            <pc:sldMk cId="2118868627" sldId="518"/>
            <ac:cxnSpMk id="23" creationId="{126F025B-B3BF-6102-1D0E-EB20EFF8DED9}"/>
          </ac:cxnSpMkLst>
        </pc:cxnChg>
      </pc:sldChg>
      <pc:sldChg chg="addSp delSp modSp add mod delAnim modAnim">
        <pc:chgData name="Kulinich Bohdan" userId="48e65c9f34e137d0" providerId="LiveId" clId="{DBD91E19-8524-C741-96B2-B94BACCE2F63}" dt="2022-12-19T18:18:23.244" v="750"/>
        <pc:sldMkLst>
          <pc:docMk/>
          <pc:sldMk cId="2323459789" sldId="522"/>
        </pc:sldMkLst>
        <pc:spChg chg="add mod topLvl">
          <ac:chgData name="Kulinich Bohdan" userId="48e65c9f34e137d0" providerId="LiveId" clId="{DBD91E19-8524-C741-96B2-B94BACCE2F63}" dt="2022-12-18T19:16:01.597" v="336" actId="165"/>
          <ac:spMkLst>
            <pc:docMk/>
            <pc:sldMk cId="2323459789" sldId="522"/>
            <ac:spMk id="7" creationId="{82401467-ADB8-D7AE-D85A-58B57A5220BC}"/>
          </ac:spMkLst>
        </pc:spChg>
        <pc:spChg chg="add mod topLvl">
          <ac:chgData name="Kulinich Bohdan" userId="48e65c9f34e137d0" providerId="LiveId" clId="{DBD91E19-8524-C741-96B2-B94BACCE2F63}" dt="2022-12-18T19:16:01.597" v="336" actId="165"/>
          <ac:spMkLst>
            <pc:docMk/>
            <pc:sldMk cId="2323459789" sldId="522"/>
            <ac:spMk id="8" creationId="{6C46B826-3886-80C5-71B0-68CDAE32BFF1}"/>
          </ac:spMkLst>
        </pc:spChg>
        <pc:spChg chg="add mod topLvl">
          <ac:chgData name="Kulinich Bohdan" userId="48e65c9f34e137d0" providerId="LiveId" clId="{DBD91E19-8524-C741-96B2-B94BACCE2F63}" dt="2022-12-18T19:16:01.597" v="336" actId="165"/>
          <ac:spMkLst>
            <pc:docMk/>
            <pc:sldMk cId="2323459789" sldId="522"/>
            <ac:spMk id="11" creationId="{88574644-4A21-3C06-32B4-BDFA36118AE7}"/>
          </ac:spMkLst>
        </pc:spChg>
        <pc:spChg chg="mod">
          <ac:chgData name="Kulinich Bohdan" userId="48e65c9f34e137d0" providerId="LiveId" clId="{DBD91E19-8524-C741-96B2-B94BACCE2F63}" dt="2022-12-18T18:50:47.229" v="29" actId="14100"/>
          <ac:spMkLst>
            <pc:docMk/>
            <pc:sldMk cId="2323459789" sldId="522"/>
            <ac:spMk id="12" creationId="{D262773B-E3BB-0DD5-0141-0DB67CB4C54A}"/>
          </ac:spMkLst>
        </pc:spChg>
        <pc:spChg chg="add mod topLvl">
          <ac:chgData name="Kulinich Bohdan" userId="48e65c9f34e137d0" providerId="LiveId" clId="{DBD91E19-8524-C741-96B2-B94BACCE2F63}" dt="2022-12-18T19:16:01.597" v="336" actId="165"/>
          <ac:spMkLst>
            <pc:docMk/>
            <pc:sldMk cId="2323459789" sldId="522"/>
            <ac:spMk id="16" creationId="{35567769-284C-D2DA-4B29-F73B616F17A6}"/>
          </ac:spMkLst>
        </pc:spChg>
        <pc:spChg chg="add mod topLvl">
          <ac:chgData name="Kulinich Bohdan" userId="48e65c9f34e137d0" providerId="LiveId" clId="{DBD91E19-8524-C741-96B2-B94BACCE2F63}" dt="2022-12-18T19:16:01.597" v="336" actId="165"/>
          <ac:spMkLst>
            <pc:docMk/>
            <pc:sldMk cId="2323459789" sldId="522"/>
            <ac:spMk id="20" creationId="{FBFB21C9-9B4A-5E3C-9BC5-7AFAD7D07DE3}"/>
          </ac:spMkLst>
        </pc:spChg>
        <pc:spChg chg="add mod topLvl">
          <ac:chgData name="Kulinich Bohdan" userId="48e65c9f34e137d0" providerId="LiveId" clId="{DBD91E19-8524-C741-96B2-B94BACCE2F63}" dt="2022-12-18T19:16:01.597" v="336" actId="165"/>
          <ac:spMkLst>
            <pc:docMk/>
            <pc:sldMk cId="2323459789" sldId="522"/>
            <ac:spMk id="22" creationId="{9419570B-2942-4C56-49A9-448F27454B5E}"/>
          </ac:spMkLst>
        </pc:spChg>
        <pc:spChg chg="add mod topLvl">
          <ac:chgData name="Kulinich Bohdan" userId="48e65c9f34e137d0" providerId="LiveId" clId="{DBD91E19-8524-C741-96B2-B94BACCE2F63}" dt="2022-12-18T19:16:01.597" v="336" actId="165"/>
          <ac:spMkLst>
            <pc:docMk/>
            <pc:sldMk cId="2323459789" sldId="522"/>
            <ac:spMk id="24" creationId="{A65CC61E-F7DE-0E3F-DCBA-BDB022088DC6}"/>
          </ac:spMkLst>
        </pc:spChg>
        <pc:spChg chg="add mod topLvl">
          <ac:chgData name="Kulinich Bohdan" userId="48e65c9f34e137d0" providerId="LiveId" clId="{DBD91E19-8524-C741-96B2-B94BACCE2F63}" dt="2022-12-18T19:16:01.597" v="336" actId="165"/>
          <ac:spMkLst>
            <pc:docMk/>
            <pc:sldMk cId="2323459789" sldId="522"/>
            <ac:spMk id="26" creationId="{2C7FA74A-ECB4-3303-FC6E-D0F496E646D1}"/>
          </ac:spMkLst>
        </pc:spChg>
        <pc:spChg chg="add del mod">
          <ac:chgData name="Kulinich Bohdan" userId="48e65c9f34e137d0" providerId="LiveId" clId="{DBD91E19-8524-C741-96B2-B94BACCE2F63}" dt="2022-12-18T18:52:00.401" v="83" actId="478"/>
          <ac:spMkLst>
            <pc:docMk/>
            <pc:sldMk cId="2323459789" sldId="522"/>
            <ac:spMk id="28" creationId="{93F02A0A-8F90-3DEC-3112-E2E45D31B30C}"/>
          </ac:spMkLst>
        </pc:spChg>
        <pc:spChg chg="add mod topLvl">
          <ac:chgData name="Kulinich Bohdan" userId="48e65c9f34e137d0" providerId="LiveId" clId="{DBD91E19-8524-C741-96B2-B94BACCE2F63}" dt="2022-12-18T19:16:01.597" v="336" actId="165"/>
          <ac:spMkLst>
            <pc:docMk/>
            <pc:sldMk cId="2323459789" sldId="522"/>
            <ac:spMk id="35" creationId="{E9AAA42E-AA86-5699-E006-636442D1CDE0}"/>
          </ac:spMkLst>
        </pc:spChg>
        <pc:spChg chg="add del mod">
          <ac:chgData name="Kulinich Bohdan" userId="48e65c9f34e137d0" providerId="LiveId" clId="{DBD91E19-8524-C741-96B2-B94BACCE2F63}" dt="2022-12-19T17:26:14.575" v="635"/>
          <ac:spMkLst>
            <pc:docMk/>
            <pc:sldMk cId="2323459789" sldId="522"/>
            <ac:spMk id="54" creationId="{616A78D2-CE66-23D0-9C5E-6304A9E00F67}"/>
          </ac:spMkLst>
        </pc:spChg>
        <pc:spChg chg="add mod">
          <ac:chgData name="Kulinich Bohdan" userId="48e65c9f34e137d0" providerId="LiveId" clId="{DBD91E19-8524-C741-96B2-B94BACCE2F63}" dt="2022-12-19T17:27:04.844" v="692" actId="1036"/>
          <ac:spMkLst>
            <pc:docMk/>
            <pc:sldMk cId="2323459789" sldId="522"/>
            <ac:spMk id="81" creationId="{40639D58-BAAD-414F-D083-1B014018940D}"/>
          </ac:spMkLst>
        </pc:spChg>
        <pc:spChg chg="mod">
          <ac:chgData name="Kulinich Bohdan" userId="48e65c9f34e137d0" providerId="LiveId" clId="{DBD91E19-8524-C741-96B2-B94BACCE2F63}" dt="2022-12-19T18:17:08.035" v="743" actId="14100"/>
          <ac:spMkLst>
            <pc:docMk/>
            <pc:sldMk cId="2323459789" sldId="522"/>
            <ac:spMk id="111" creationId="{CFC9A63B-C314-6272-773F-8EA192730465}"/>
          </ac:spMkLst>
        </pc:spChg>
        <pc:spChg chg="mod">
          <ac:chgData name="Kulinich Bohdan" userId="48e65c9f34e137d0" providerId="LiveId" clId="{DBD91E19-8524-C741-96B2-B94BACCE2F63}" dt="2022-12-19T18:17:05.839" v="742" actId="14100"/>
          <ac:spMkLst>
            <pc:docMk/>
            <pc:sldMk cId="2323459789" sldId="522"/>
            <ac:spMk id="112" creationId="{2DE0B107-BB27-28CA-2B2C-859AA55C9543}"/>
          </ac:spMkLst>
        </pc:spChg>
        <pc:spChg chg="mod">
          <ac:chgData name="Kulinich Bohdan" userId="48e65c9f34e137d0" providerId="LiveId" clId="{DBD91E19-8524-C741-96B2-B94BACCE2F63}" dt="2022-12-19T18:17:03.674" v="741" actId="14100"/>
          <ac:spMkLst>
            <pc:docMk/>
            <pc:sldMk cId="2323459789" sldId="522"/>
            <ac:spMk id="113" creationId="{C0D7253D-2E4D-A6F9-4839-96C7E9C10944}"/>
          </ac:spMkLst>
        </pc:spChg>
        <pc:grpChg chg="add del mod">
          <ac:chgData name="Kulinich Bohdan" userId="48e65c9f34e137d0" providerId="LiveId" clId="{DBD91E19-8524-C741-96B2-B94BACCE2F63}" dt="2022-12-18T19:16:01.597" v="336" actId="165"/>
          <ac:grpSpMkLst>
            <pc:docMk/>
            <pc:sldMk cId="2323459789" sldId="522"/>
            <ac:grpSpMk id="36" creationId="{22798C8F-8138-E22A-DC0A-E5399B509949}"/>
          </ac:grpSpMkLst>
        </pc:grpChg>
        <pc:grpChg chg="add del mod">
          <ac:chgData name="Kulinich Bohdan" userId="48e65c9f34e137d0" providerId="LiveId" clId="{DBD91E19-8524-C741-96B2-B94BACCE2F63}" dt="2022-12-18T19:11:55.386" v="285" actId="165"/>
          <ac:grpSpMkLst>
            <pc:docMk/>
            <pc:sldMk cId="2323459789" sldId="522"/>
            <ac:grpSpMk id="37" creationId="{D234568E-8D6F-0C1E-4860-28A990771384}"/>
          </ac:grpSpMkLst>
        </pc:grpChg>
        <pc:grpChg chg="add mod modVis">
          <ac:chgData name="Kulinich Bohdan" userId="48e65c9f34e137d0" providerId="LiveId" clId="{DBD91E19-8524-C741-96B2-B94BACCE2F63}" dt="2022-12-19T17:26:49.983" v="652" actId="14429"/>
          <ac:grpSpMkLst>
            <pc:docMk/>
            <pc:sldMk cId="2323459789" sldId="522"/>
            <ac:grpSpMk id="43" creationId="{768E6973-F230-6B40-4C0C-724EC1587824}"/>
          </ac:grpSpMkLst>
        </pc:grpChg>
        <pc:grpChg chg="add mod">
          <ac:chgData name="Kulinich Bohdan" userId="48e65c9f34e137d0" providerId="LiveId" clId="{DBD91E19-8524-C741-96B2-B94BACCE2F63}" dt="2022-12-19T17:22:26.383" v="621" actId="164"/>
          <ac:grpSpMkLst>
            <pc:docMk/>
            <pc:sldMk cId="2323459789" sldId="522"/>
            <ac:grpSpMk id="50" creationId="{43E533AB-DA48-FC26-EEBB-C349489491C2}"/>
          </ac:grpSpMkLst>
        </pc:grpChg>
        <pc:grpChg chg="add mod">
          <ac:chgData name="Kulinich Bohdan" userId="48e65c9f34e137d0" providerId="LiveId" clId="{DBD91E19-8524-C741-96B2-B94BACCE2F63}" dt="2022-12-19T17:22:41.087" v="623" actId="164"/>
          <ac:grpSpMkLst>
            <pc:docMk/>
            <pc:sldMk cId="2323459789" sldId="522"/>
            <ac:grpSpMk id="51" creationId="{7FF0EC07-CD3D-3DB3-B5B5-09B5581E3EC8}"/>
          </ac:grpSpMkLst>
        </pc:grpChg>
        <pc:grpChg chg="add mod">
          <ac:chgData name="Kulinich Bohdan" userId="48e65c9f34e137d0" providerId="LiveId" clId="{DBD91E19-8524-C741-96B2-B94BACCE2F63}" dt="2022-12-19T17:22:45.879" v="625" actId="164"/>
          <ac:grpSpMkLst>
            <pc:docMk/>
            <pc:sldMk cId="2323459789" sldId="522"/>
            <ac:grpSpMk id="52" creationId="{23E120A2-37BB-D1A1-5219-8CF26336007E}"/>
          </ac:grpSpMkLst>
        </pc:grpChg>
        <pc:grpChg chg="add mod">
          <ac:chgData name="Kulinich Bohdan" userId="48e65c9f34e137d0" providerId="LiveId" clId="{DBD91E19-8524-C741-96B2-B94BACCE2F63}" dt="2022-12-19T17:22:47.243" v="627" actId="1076"/>
          <ac:grpSpMkLst>
            <pc:docMk/>
            <pc:sldMk cId="2323459789" sldId="522"/>
            <ac:grpSpMk id="53" creationId="{FA54555D-9D25-1AF7-1DD9-E427825B2FCB}"/>
          </ac:grpSpMkLst>
        </pc:grpChg>
        <pc:grpChg chg="add mod">
          <ac:chgData name="Kulinich Bohdan" userId="48e65c9f34e137d0" providerId="LiveId" clId="{DBD91E19-8524-C741-96B2-B94BACCE2F63}" dt="2022-12-19T17:26:39.594" v="648" actId="1038"/>
          <ac:grpSpMkLst>
            <pc:docMk/>
            <pc:sldMk cId="2323459789" sldId="522"/>
            <ac:grpSpMk id="83" creationId="{5787E1C6-59D3-520D-4F00-E06B8102E354}"/>
          </ac:grpSpMkLst>
        </pc:grpChg>
        <pc:grpChg chg="del">
          <ac:chgData name="Kulinich Bohdan" userId="48e65c9f34e137d0" providerId="LiveId" clId="{DBD91E19-8524-C741-96B2-B94BACCE2F63}" dt="2022-12-18T18:49:37.334" v="1" actId="478"/>
          <ac:grpSpMkLst>
            <pc:docMk/>
            <pc:sldMk cId="2323459789" sldId="522"/>
            <ac:grpSpMk id="102" creationId="{0CC8FE00-F24D-9468-8EB0-41F303BFB016}"/>
          </ac:grpSpMkLst>
        </pc:grpChg>
        <pc:grpChg chg="del">
          <ac:chgData name="Kulinich Bohdan" userId="48e65c9f34e137d0" providerId="LiveId" clId="{DBD91E19-8524-C741-96B2-B94BACCE2F63}" dt="2022-12-18T18:49:37.334" v="1" actId="478"/>
          <ac:grpSpMkLst>
            <pc:docMk/>
            <pc:sldMk cId="2323459789" sldId="522"/>
            <ac:grpSpMk id="105" creationId="{0A26BDE0-45A0-A59B-96C7-EEB4254BAA01}"/>
          </ac:grpSpMkLst>
        </pc:grpChg>
        <pc:grpChg chg="del">
          <ac:chgData name="Kulinich Bohdan" userId="48e65c9f34e137d0" providerId="LiveId" clId="{DBD91E19-8524-C741-96B2-B94BACCE2F63}" dt="2022-12-18T18:49:37.334" v="1" actId="478"/>
          <ac:grpSpMkLst>
            <pc:docMk/>
            <pc:sldMk cId="2323459789" sldId="522"/>
            <ac:grpSpMk id="110" creationId="{69D30EFF-E61E-EB36-9C81-6388ECD99CB2}"/>
          </ac:grpSpMkLst>
        </pc:grpChg>
        <pc:picChg chg="add del mod">
          <ac:chgData name="Kulinich Bohdan" userId="48e65c9f34e137d0" providerId="LiveId" clId="{DBD91E19-8524-C741-96B2-B94BACCE2F63}" dt="2022-12-18T18:51:22.879" v="31"/>
          <ac:picMkLst>
            <pc:docMk/>
            <pc:sldMk cId="2323459789" sldId="522"/>
            <ac:picMk id="2" creationId="{334726AE-3850-156A-27F1-BE825A2972FA}"/>
          </ac:picMkLst>
        </pc:picChg>
        <pc:picChg chg="add mod topLvl modVis">
          <ac:chgData name="Kulinich Bohdan" userId="48e65c9f34e137d0" providerId="LiveId" clId="{DBD91E19-8524-C741-96B2-B94BACCE2F63}" dt="2022-12-19T17:21:54.349" v="618" actId="14429"/>
          <ac:picMkLst>
            <pc:docMk/>
            <pc:sldMk cId="2323459789" sldId="522"/>
            <ac:picMk id="3" creationId="{A948787E-F1F1-94CD-0E80-BF3F3181127F}"/>
          </ac:picMkLst>
        </pc:picChg>
        <pc:picChg chg="add del mod">
          <ac:chgData name="Kulinich Bohdan" userId="48e65c9f34e137d0" providerId="LiveId" clId="{DBD91E19-8524-C741-96B2-B94BACCE2F63}" dt="2022-12-18T19:14:50.495" v="311" actId="478"/>
          <ac:picMkLst>
            <pc:docMk/>
            <pc:sldMk cId="2323459789" sldId="522"/>
            <ac:picMk id="4" creationId="{2CF467F4-7953-577A-A50A-63FB682F8D76}"/>
          </ac:picMkLst>
        </pc:picChg>
        <pc:picChg chg="add del mod">
          <ac:chgData name="Kulinich Bohdan" userId="48e65c9f34e137d0" providerId="LiveId" clId="{DBD91E19-8524-C741-96B2-B94BACCE2F63}" dt="2022-12-18T19:14:54.163" v="313" actId="478"/>
          <ac:picMkLst>
            <pc:docMk/>
            <pc:sldMk cId="2323459789" sldId="522"/>
            <ac:picMk id="29" creationId="{78AC35D0-5327-8E99-AEC8-775624A8FFE9}"/>
          </ac:picMkLst>
        </pc:picChg>
        <pc:picChg chg="add del mod">
          <ac:chgData name="Kulinich Bohdan" userId="48e65c9f34e137d0" providerId="LiveId" clId="{DBD91E19-8524-C741-96B2-B94BACCE2F63}" dt="2022-12-18T19:14:52.311" v="312" actId="478"/>
          <ac:picMkLst>
            <pc:docMk/>
            <pc:sldMk cId="2323459789" sldId="522"/>
            <ac:picMk id="30" creationId="{C330D8BA-5156-7EA3-534C-226FA851BB7D}"/>
          </ac:picMkLst>
        </pc:picChg>
        <pc:picChg chg="mod topLvl modVis modCrop">
          <ac:chgData name="Kulinich Bohdan" userId="48e65c9f34e137d0" providerId="LiveId" clId="{DBD91E19-8524-C741-96B2-B94BACCE2F63}" dt="2022-12-18T19:16:29.901" v="339" actId="164"/>
          <ac:picMkLst>
            <pc:docMk/>
            <pc:sldMk cId="2323459789" sldId="522"/>
            <ac:picMk id="38" creationId="{0212A911-BBA8-99C3-F3CD-F7B41E7DBC54}"/>
          </ac:picMkLst>
        </pc:picChg>
        <pc:picChg chg="mod topLvl modVis modCrop">
          <ac:chgData name="Kulinich Bohdan" userId="48e65c9f34e137d0" providerId="LiveId" clId="{DBD91E19-8524-C741-96B2-B94BACCE2F63}" dt="2022-12-19T17:28:52.706" v="714" actId="1076"/>
          <ac:picMkLst>
            <pc:docMk/>
            <pc:sldMk cId="2323459789" sldId="522"/>
            <ac:picMk id="39" creationId="{3BA59FF8-F15A-375E-ED5D-E5F63A0B2ABB}"/>
          </ac:picMkLst>
        </pc:picChg>
        <pc:picChg chg="mod topLvl modVis modCrop">
          <ac:chgData name="Kulinich Bohdan" userId="48e65c9f34e137d0" providerId="LiveId" clId="{DBD91E19-8524-C741-96B2-B94BACCE2F63}" dt="2022-12-19T17:29:12.567" v="718" actId="14100"/>
          <ac:picMkLst>
            <pc:docMk/>
            <pc:sldMk cId="2323459789" sldId="522"/>
            <ac:picMk id="40" creationId="{0D9C17F3-BD8F-2FA6-C42E-6ED51438A18A}"/>
          </ac:picMkLst>
        </pc:picChg>
        <pc:picChg chg="add mod modVis">
          <ac:chgData name="Kulinich Bohdan" userId="48e65c9f34e137d0" providerId="LiveId" clId="{DBD91E19-8524-C741-96B2-B94BACCE2F63}" dt="2022-12-18T19:16:29.901" v="339" actId="164"/>
          <ac:picMkLst>
            <pc:docMk/>
            <pc:sldMk cId="2323459789" sldId="522"/>
            <ac:picMk id="41" creationId="{8E1E63E1-E48F-DABE-129D-C8D1D6A126CA}"/>
          </ac:picMkLst>
        </pc:picChg>
        <pc:picChg chg="add mod modVis">
          <ac:chgData name="Kulinich Bohdan" userId="48e65c9f34e137d0" providerId="LiveId" clId="{DBD91E19-8524-C741-96B2-B94BACCE2F63}" dt="2022-12-18T19:16:29.901" v="339" actId="164"/>
          <ac:picMkLst>
            <pc:docMk/>
            <pc:sldMk cId="2323459789" sldId="522"/>
            <ac:picMk id="42" creationId="{0E9CB044-8379-6C3D-5312-08821B15104E}"/>
          </ac:picMkLst>
        </pc:picChg>
        <pc:picChg chg="add mod">
          <ac:chgData name="Kulinich Bohdan" userId="48e65c9f34e137d0" providerId="LiveId" clId="{DBD91E19-8524-C741-96B2-B94BACCE2F63}" dt="2022-12-19T17:22:19.080" v="620" actId="164"/>
          <ac:picMkLst>
            <pc:docMk/>
            <pc:sldMk cId="2323459789" sldId="522"/>
            <ac:picMk id="46" creationId="{0170422A-9E92-8E44-7A25-A69A87F2613B}"/>
          </ac:picMkLst>
        </pc:picChg>
        <pc:picChg chg="add mod modVis">
          <ac:chgData name="Kulinich Bohdan" userId="48e65c9f34e137d0" providerId="LiveId" clId="{DBD91E19-8524-C741-96B2-B94BACCE2F63}" dt="2022-12-19T17:26:49.332" v="651" actId="14429"/>
          <ac:picMkLst>
            <pc:docMk/>
            <pc:sldMk cId="2323459789" sldId="522"/>
            <ac:picMk id="48" creationId="{0A88E9EC-7E81-6E7F-FC90-2ECF8EDBBAED}"/>
          </ac:picMkLst>
        </pc:picChg>
        <pc:picChg chg="add mod">
          <ac:chgData name="Kulinich Bohdan" userId="48e65c9f34e137d0" providerId="LiveId" clId="{DBD91E19-8524-C741-96B2-B94BACCE2F63}" dt="2022-12-19T17:29:59.069" v="721" actId="1076"/>
          <ac:picMkLst>
            <pc:docMk/>
            <pc:sldMk cId="2323459789" sldId="522"/>
            <ac:picMk id="84" creationId="{17EB3038-1074-43AB-90A0-BF77A4D4B18E}"/>
          </ac:picMkLst>
        </pc:picChg>
        <pc:picChg chg="add mod">
          <ac:chgData name="Kulinich Bohdan" userId="48e65c9f34e137d0" providerId="LiveId" clId="{DBD91E19-8524-C741-96B2-B94BACCE2F63}" dt="2022-12-19T17:30:23.417" v="728" actId="1038"/>
          <ac:picMkLst>
            <pc:docMk/>
            <pc:sldMk cId="2323459789" sldId="522"/>
            <ac:picMk id="85" creationId="{7C69747A-B0E3-FD36-8EF3-D9147BC79738}"/>
          </ac:picMkLst>
        </pc:picChg>
        <pc:picChg chg="del">
          <ac:chgData name="Kulinich Bohdan" userId="48e65c9f34e137d0" providerId="LiveId" clId="{DBD91E19-8524-C741-96B2-B94BACCE2F63}" dt="2022-12-18T18:49:37.334" v="1" actId="478"/>
          <ac:picMkLst>
            <pc:docMk/>
            <pc:sldMk cId="2323459789" sldId="522"/>
            <ac:picMk id="92" creationId="{FC085169-CA5F-04F2-94EC-7D997FDE7987}"/>
          </ac:picMkLst>
        </pc:picChg>
        <pc:picChg chg="del">
          <ac:chgData name="Kulinich Bohdan" userId="48e65c9f34e137d0" providerId="LiveId" clId="{DBD91E19-8524-C741-96B2-B94BACCE2F63}" dt="2022-12-18T18:49:37.334" v="1" actId="478"/>
          <ac:picMkLst>
            <pc:docMk/>
            <pc:sldMk cId="2323459789" sldId="522"/>
            <ac:picMk id="93" creationId="{6CEBE768-2FC7-1698-A62B-757C7B70B6B5}"/>
          </ac:picMkLst>
        </pc:picChg>
        <pc:picChg chg="del">
          <ac:chgData name="Kulinich Bohdan" userId="48e65c9f34e137d0" providerId="LiveId" clId="{DBD91E19-8524-C741-96B2-B94BACCE2F63}" dt="2022-12-18T18:49:37.334" v="1" actId="478"/>
          <ac:picMkLst>
            <pc:docMk/>
            <pc:sldMk cId="2323459789" sldId="522"/>
            <ac:picMk id="94" creationId="{8BB4F3DE-3DD1-1326-7120-188F692E5CC4}"/>
          </ac:picMkLst>
        </pc:picChg>
        <pc:cxnChg chg="add mod topLvl">
          <ac:chgData name="Kulinich Bohdan" userId="48e65c9f34e137d0" providerId="LiveId" clId="{DBD91E19-8524-C741-96B2-B94BACCE2F63}" dt="2022-12-18T19:16:01.597" v="336" actId="165"/>
          <ac:cxnSpMkLst>
            <pc:docMk/>
            <pc:sldMk cId="2323459789" sldId="522"/>
            <ac:cxnSpMk id="9" creationId="{D6C9077D-4FAE-5892-0202-60F6F7A3CD00}"/>
          </ac:cxnSpMkLst>
        </pc:cxnChg>
        <pc:cxnChg chg="add mod topLvl">
          <ac:chgData name="Kulinich Bohdan" userId="48e65c9f34e137d0" providerId="LiveId" clId="{DBD91E19-8524-C741-96B2-B94BACCE2F63}" dt="2022-12-18T19:16:01.597" v="336" actId="165"/>
          <ac:cxnSpMkLst>
            <pc:docMk/>
            <pc:sldMk cId="2323459789" sldId="522"/>
            <ac:cxnSpMk id="10" creationId="{F281CC04-B1EB-DC50-00FB-9B43C865CCE4}"/>
          </ac:cxnSpMkLst>
        </pc:cxnChg>
        <pc:cxnChg chg="add mod topLvl">
          <ac:chgData name="Kulinich Bohdan" userId="48e65c9f34e137d0" providerId="LiveId" clId="{DBD91E19-8524-C741-96B2-B94BACCE2F63}" dt="2022-12-18T19:16:01.597" v="336" actId="165"/>
          <ac:cxnSpMkLst>
            <pc:docMk/>
            <pc:sldMk cId="2323459789" sldId="522"/>
            <ac:cxnSpMk id="15" creationId="{5DCD9BC7-83EC-D39A-05D8-3FAD062B1D36}"/>
          </ac:cxnSpMkLst>
        </pc:cxnChg>
        <pc:cxnChg chg="add mod topLvl">
          <ac:chgData name="Kulinich Bohdan" userId="48e65c9f34e137d0" providerId="LiveId" clId="{DBD91E19-8524-C741-96B2-B94BACCE2F63}" dt="2022-12-18T19:16:01.597" v="336" actId="165"/>
          <ac:cxnSpMkLst>
            <pc:docMk/>
            <pc:sldMk cId="2323459789" sldId="522"/>
            <ac:cxnSpMk id="19" creationId="{02F12582-2A1A-9664-1DCF-752CD11EEB95}"/>
          </ac:cxnSpMkLst>
        </pc:cxnChg>
        <pc:cxnChg chg="add mod topLvl">
          <ac:chgData name="Kulinich Bohdan" userId="48e65c9f34e137d0" providerId="LiveId" clId="{DBD91E19-8524-C741-96B2-B94BACCE2F63}" dt="2022-12-18T19:16:01.597" v="336" actId="165"/>
          <ac:cxnSpMkLst>
            <pc:docMk/>
            <pc:sldMk cId="2323459789" sldId="522"/>
            <ac:cxnSpMk id="21" creationId="{17F4FA68-EFEA-2FF8-9604-18E224BFFD3A}"/>
          </ac:cxnSpMkLst>
        </pc:cxnChg>
        <pc:cxnChg chg="add mod topLvl">
          <ac:chgData name="Kulinich Bohdan" userId="48e65c9f34e137d0" providerId="LiveId" clId="{DBD91E19-8524-C741-96B2-B94BACCE2F63}" dt="2022-12-18T19:16:01.597" v="336" actId="165"/>
          <ac:cxnSpMkLst>
            <pc:docMk/>
            <pc:sldMk cId="2323459789" sldId="522"/>
            <ac:cxnSpMk id="23" creationId="{37D9BEC2-D38A-2E93-63F0-FA940568F78D}"/>
          </ac:cxnSpMkLst>
        </pc:cxnChg>
        <pc:cxnChg chg="add mod topLvl">
          <ac:chgData name="Kulinich Bohdan" userId="48e65c9f34e137d0" providerId="LiveId" clId="{DBD91E19-8524-C741-96B2-B94BACCE2F63}" dt="2022-12-18T19:16:01.597" v="336" actId="165"/>
          <ac:cxnSpMkLst>
            <pc:docMk/>
            <pc:sldMk cId="2323459789" sldId="522"/>
            <ac:cxnSpMk id="25" creationId="{426A4086-C23F-EB3C-74BB-4CB853232A0E}"/>
          </ac:cxnSpMkLst>
        </pc:cxnChg>
        <pc:cxnChg chg="add mod topLvl">
          <ac:chgData name="Kulinich Bohdan" userId="48e65c9f34e137d0" providerId="LiveId" clId="{DBD91E19-8524-C741-96B2-B94BACCE2F63}" dt="2022-12-18T19:16:01.597" v="336" actId="165"/>
          <ac:cxnSpMkLst>
            <pc:docMk/>
            <pc:sldMk cId="2323459789" sldId="522"/>
            <ac:cxnSpMk id="27" creationId="{86A690DB-A0DF-2730-1461-EAA87C874A6F}"/>
          </ac:cxnSpMkLst>
        </pc:cxnChg>
        <pc:cxnChg chg="add mod topLvl">
          <ac:chgData name="Kulinich Bohdan" userId="48e65c9f34e137d0" providerId="LiveId" clId="{DBD91E19-8524-C741-96B2-B94BACCE2F63}" dt="2022-12-18T19:16:29.901" v="339" actId="164"/>
          <ac:cxnSpMkLst>
            <pc:docMk/>
            <pc:sldMk cId="2323459789" sldId="522"/>
            <ac:cxnSpMk id="31" creationId="{7605C6A0-1840-B93A-105B-C72F1B1DBB2C}"/>
          </ac:cxnSpMkLst>
        </pc:cxnChg>
        <pc:cxnChg chg="add mod topLvl">
          <ac:chgData name="Kulinich Bohdan" userId="48e65c9f34e137d0" providerId="LiveId" clId="{DBD91E19-8524-C741-96B2-B94BACCE2F63}" dt="2022-12-18T19:16:29.901" v="339" actId="164"/>
          <ac:cxnSpMkLst>
            <pc:docMk/>
            <pc:sldMk cId="2323459789" sldId="522"/>
            <ac:cxnSpMk id="32" creationId="{46BA4E9E-197E-55F8-1FF6-245D64452866}"/>
          </ac:cxnSpMkLst>
        </pc:cxnChg>
        <pc:cxnChg chg="add mod topLvl">
          <ac:chgData name="Kulinich Bohdan" userId="48e65c9f34e137d0" providerId="LiveId" clId="{DBD91E19-8524-C741-96B2-B94BACCE2F63}" dt="2022-12-18T19:16:29.901" v="339" actId="164"/>
          <ac:cxnSpMkLst>
            <pc:docMk/>
            <pc:sldMk cId="2323459789" sldId="522"/>
            <ac:cxnSpMk id="33" creationId="{A6A28985-0797-9C8B-4F8C-81DFE126D9B7}"/>
          </ac:cxnSpMkLst>
        </pc:cxnChg>
        <pc:cxnChg chg="add mod topLvl">
          <ac:chgData name="Kulinich Bohdan" userId="48e65c9f34e137d0" providerId="LiveId" clId="{DBD91E19-8524-C741-96B2-B94BACCE2F63}" dt="2022-12-18T19:16:29.901" v="339" actId="164"/>
          <ac:cxnSpMkLst>
            <pc:docMk/>
            <pc:sldMk cId="2323459789" sldId="522"/>
            <ac:cxnSpMk id="34" creationId="{D40C2831-539A-6B3E-4B89-C2E81091DB03}"/>
          </ac:cxnSpMkLst>
        </pc:cxnChg>
        <pc:cxnChg chg="add mod">
          <ac:chgData name="Kulinich Bohdan" userId="48e65c9f34e137d0" providerId="LiveId" clId="{DBD91E19-8524-C741-96B2-B94BACCE2F63}" dt="2022-12-19T17:22:26.383" v="621" actId="164"/>
          <ac:cxnSpMkLst>
            <pc:docMk/>
            <pc:sldMk cId="2323459789" sldId="522"/>
            <ac:cxnSpMk id="44" creationId="{2AEFCC23-6D6A-E11D-5B55-C4F20CA3AFBD}"/>
          </ac:cxnSpMkLst>
        </pc:cxnChg>
        <pc:cxnChg chg="add mod">
          <ac:chgData name="Kulinich Bohdan" userId="48e65c9f34e137d0" providerId="LiveId" clId="{DBD91E19-8524-C741-96B2-B94BACCE2F63}" dt="2022-12-19T17:22:41.087" v="623" actId="164"/>
          <ac:cxnSpMkLst>
            <pc:docMk/>
            <pc:sldMk cId="2323459789" sldId="522"/>
            <ac:cxnSpMk id="45" creationId="{DA05B881-B401-E87A-AD5B-EEF5E51435FE}"/>
          </ac:cxnSpMkLst>
        </pc:cxnChg>
        <pc:cxnChg chg="add mod">
          <ac:chgData name="Kulinich Bohdan" userId="48e65c9f34e137d0" providerId="LiveId" clId="{DBD91E19-8524-C741-96B2-B94BACCE2F63}" dt="2022-12-19T17:22:19.080" v="620" actId="164"/>
          <ac:cxnSpMkLst>
            <pc:docMk/>
            <pc:sldMk cId="2323459789" sldId="522"/>
            <ac:cxnSpMk id="47" creationId="{0C185B0F-19A0-AE5A-F29C-7FC6BF8DF82F}"/>
          </ac:cxnSpMkLst>
        </pc:cxnChg>
        <pc:cxnChg chg="add mod">
          <ac:chgData name="Kulinich Bohdan" userId="48e65c9f34e137d0" providerId="LiveId" clId="{DBD91E19-8524-C741-96B2-B94BACCE2F63}" dt="2022-12-19T17:22:41.087" v="623" actId="164"/>
          <ac:cxnSpMkLst>
            <pc:docMk/>
            <pc:sldMk cId="2323459789" sldId="522"/>
            <ac:cxnSpMk id="49" creationId="{00041C68-8932-0749-7D5D-90D96B22B4D3}"/>
          </ac:cxnSpMkLst>
        </pc:cxnChg>
        <pc:cxnChg chg="add del mod">
          <ac:chgData name="Kulinich Bohdan" userId="48e65c9f34e137d0" providerId="LiveId" clId="{DBD91E19-8524-C741-96B2-B94BACCE2F63}" dt="2022-12-19T17:26:14.575" v="635"/>
          <ac:cxnSpMkLst>
            <pc:docMk/>
            <pc:sldMk cId="2323459789" sldId="522"/>
            <ac:cxnSpMk id="56" creationId="{E185CDB8-913A-4B07-FF0F-C149AF948929}"/>
          </ac:cxnSpMkLst>
        </pc:cxnChg>
        <pc:cxnChg chg="add mod">
          <ac:chgData name="Kulinich Bohdan" userId="48e65c9f34e137d0" providerId="LiveId" clId="{DBD91E19-8524-C741-96B2-B94BACCE2F63}" dt="2022-12-19T17:26:21.844" v="637" actId="164"/>
          <ac:cxnSpMkLst>
            <pc:docMk/>
            <pc:sldMk cId="2323459789" sldId="522"/>
            <ac:cxnSpMk id="82" creationId="{5D28CCFF-B677-4F18-70EC-04B320569078}"/>
          </ac:cxnSpMkLst>
        </pc:cxnChg>
      </pc:sldChg>
      <pc:sldChg chg="addSp delSp modSp new mod">
        <pc:chgData name="Kulinich Bohdan" userId="48e65c9f34e137d0" providerId="LiveId" clId="{DBD91E19-8524-C741-96B2-B94BACCE2F63}" dt="2022-12-18T19:06:41.058" v="98" actId="164"/>
        <pc:sldMkLst>
          <pc:docMk/>
          <pc:sldMk cId="1224092864" sldId="523"/>
        </pc:sldMkLst>
        <pc:grpChg chg="add mod">
          <ac:chgData name="Kulinich Bohdan" userId="48e65c9f34e137d0" providerId="LiveId" clId="{DBD91E19-8524-C741-96B2-B94BACCE2F63}" dt="2022-12-18T19:06:41.058" v="98" actId="164"/>
          <ac:grpSpMkLst>
            <pc:docMk/>
            <pc:sldMk cId="1224092864" sldId="523"/>
            <ac:grpSpMk id="10" creationId="{91554595-A1FB-BEAE-0E52-BB0C159947BD}"/>
          </ac:grpSpMkLst>
        </pc:grpChg>
        <pc:picChg chg="add del mod">
          <ac:chgData name="Kulinich Bohdan" userId="48e65c9f34e137d0" providerId="LiveId" clId="{DBD91E19-8524-C741-96B2-B94BACCE2F63}" dt="2022-12-18T19:02:57.789" v="91" actId="478"/>
          <ac:picMkLst>
            <pc:docMk/>
            <pc:sldMk cId="1224092864" sldId="523"/>
            <ac:picMk id="3" creationId="{DF83A4DB-A57A-607B-02B0-ACA1E8B04849}"/>
          </ac:picMkLst>
        </pc:picChg>
        <pc:picChg chg="add mod">
          <ac:chgData name="Kulinich Bohdan" userId="48e65c9f34e137d0" providerId="LiveId" clId="{DBD91E19-8524-C741-96B2-B94BACCE2F63}" dt="2022-12-18T19:06:41.058" v="98" actId="164"/>
          <ac:picMkLst>
            <pc:docMk/>
            <pc:sldMk cId="1224092864" sldId="523"/>
            <ac:picMk id="5" creationId="{4C5477A3-C6C5-06C6-B508-4DF2640A1F8F}"/>
          </ac:picMkLst>
        </pc:picChg>
        <pc:picChg chg="add mod">
          <ac:chgData name="Kulinich Bohdan" userId="48e65c9f34e137d0" providerId="LiveId" clId="{DBD91E19-8524-C741-96B2-B94BACCE2F63}" dt="2022-12-18T19:06:41.058" v="98" actId="164"/>
          <ac:picMkLst>
            <pc:docMk/>
            <pc:sldMk cId="1224092864" sldId="523"/>
            <ac:picMk id="7" creationId="{5DDA51C9-FC4B-3164-A1CE-E9428716453B}"/>
          </ac:picMkLst>
        </pc:picChg>
        <pc:picChg chg="add mod">
          <ac:chgData name="Kulinich Bohdan" userId="48e65c9f34e137d0" providerId="LiveId" clId="{DBD91E19-8524-C741-96B2-B94BACCE2F63}" dt="2022-12-18T19:06:41.058" v="98" actId="164"/>
          <ac:picMkLst>
            <pc:docMk/>
            <pc:sldMk cId="1224092864" sldId="523"/>
            <ac:picMk id="9" creationId="{C94A64F5-CB25-DA2F-E791-9E1854A09311}"/>
          </ac:picMkLst>
        </pc:picChg>
      </pc:sldChg>
      <pc:sldChg chg="addSp delSp modSp add mod delAnim modAnim">
        <pc:chgData name="Kulinich Bohdan" userId="48e65c9f34e137d0" providerId="LiveId" clId="{DBD91E19-8524-C741-96B2-B94BACCE2F63}" dt="2022-12-20T08:58:31.960" v="971" actId="20577"/>
        <pc:sldMkLst>
          <pc:docMk/>
          <pc:sldMk cId="163685811" sldId="524"/>
        </pc:sldMkLst>
        <pc:spChg chg="del">
          <ac:chgData name="Kulinich Bohdan" userId="48e65c9f34e137d0" providerId="LiveId" clId="{DBD91E19-8524-C741-96B2-B94BACCE2F63}" dt="2022-12-20T08:51:58.983" v="931" actId="478"/>
          <ac:spMkLst>
            <pc:docMk/>
            <pc:sldMk cId="163685811" sldId="524"/>
            <ac:spMk id="2" creationId="{1C7920E1-2229-008F-DB60-8DACFFE86C96}"/>
          </ac:spMkLst>
        </pc:spChg>
        <pc:spChg chg="add mod">
          <ac:chgData name="Kulinich Bohdan" userId="48e65c9f34e137d0" providerId="LiveId" clId="{DBD91E19-8524-C741-96B2-B94BACCE2F63}" dt="2022-12-20T08:58:24.430" v="967" actId="14100"/>
          <ac:spMkLst>
            <pc:docMk/>
            <pc:sldMk cId="163685811" sldId="524"/>
            <ac:spMk id="3" creationId="{F6BCBDBC-689A-EACD-5EA6-CF95EF79FC39}"/>
          </ac:spMkLst>
        </pc:spChg>
        <pc:spChg chg="mod">
          <ac:chgData name="Kulinich Bohdan" userId="48e65c9f34e137d0" providerId="LiveId" clId="{DBD91E19-8524-C741-96B2-B94BACCE2F63}" dt="2022-12-20T08:58:31.960" v="971" actId="20577"/>
          <ac:spMkLst>
            <pc:docMk/>
            <pc:sldMk cId="163685811" sldId="524"/>
            <ac:spMk id="6" creationId="{4CD1B612-D16C-4F70-8335-78480BFE8EC8}"/>
          </ac:spMkLst>
        </pc:spChg>
        <pc:spChg chg="mod">
          <ac:chgData name="Kulinich Bohdan" userId="48e65c9f34e137d0" providerId="LiveId" clId="{DBD91E19-8524-C741-96B2-B94BACCE2F63}" dt="2022-12-20T08:56:50.915" v="952" actId="14100"/>
          <ac:spMkLst>
            <pc:docMk/>
            <pc:sldMk cId="163685811" sldId="524"/>
            <ac:spMk id="12" creationId="{D262773B-E3BB-0DD5-0141-0DB67CB4C54A}"/>
          </ac:spMkLst>
        </pc:spChg>
      </pc:sldChg>
      <pc:sldChg chg="new">
        <pc:chgData name="Kulinich Bohdan" userId="48e65c9f34e137d0" providerId="LiveId" clId="{DBD91E19-8524-C741-96B2-B94BACCE2F63}" dt="2022-12-20T08:59:05.515" v="972" actId="680"/>
        <pc:sldMkLst>
          <pc:docMk/>
          <pc:sldMk cId="898141018" sldId="525"/>
        </pc:sldMkLst>
      </pc:sldChg>
    </pc:docChg>
  </pc:docChgLst>
  <pc:docChgLst>
    <pc:chgData name="Kulinich Bohdan" userId="48e65c9f34e137d0" providerId="LiveId" clId="{B817D15B-5E5F-2A41-B5FA-D800BCA38747}"/>
    <pc:docChg chg="undo custSel addSld delSld modSld">
      <pc:chgData name="Kulinich Bohdan" userId="48e65c9f34e137d0" providerId="LiveId" clId="{B817D15B-5E5F-2A41-B5FA-D800BCA38747}" dt="2022-11-21T19:05:35.519" v="657" actId="20577"/>
      <pc:docMkLst>
        <pc:docMk/>
      </pc:docMkLst>
      <pc:sldChg chg="modSp mod">
        <pc:chgData name="Kulinich Bohdan" userId="48e65c9f34e137d0" providerId="LiveId" clId="{B817D15B-5E5F-2A41-B5FA-D800BCA38747}" dt="2022-11-18T19:18:06.635" v="25" actId="1076"/>
        <pc:sldMkLst>
          <pc:docMk/>
          <pc:sldMk cId="1791624" sldId="451"/>
        </pc:sldMkLst>
        <pc:spChg chg="mod">
          <ac:chgData name="Kulinich Bohdan" userId="48e65c9f34e137d0" providerId="LiveId" clId="{B817D15B-5E5F-2A41-B5FA-D800BCA38747}" dt="2022-11-18T19:18:06.635" v="25" actId="1076"/>
          <ac:spMkLst>
            <pc:docMk/>
            <pc:sldMk cId="1791624" sldId="451"/>
            <ac:spMk id="19" creationId="{FB9C964D-5FBD-45E1-B4D5-F9657D357989}"/>
          </ac:spMkLst>
        </pc:spChg>
        <pc:spChg chg="mod">
          <ac:chgData name="Kulinich Bohdan" userId="48e65c9f34e137d0" providerId="LiveId" clId="{B817D15B-5E5F-2A41-B5FA-D800BCA38747}" dt="2022-11-18T19:17:52.753" v="1" actId="20577"/>
          <ac:spMkLst>
            <pc:docMk/>
            <pc:sldMk cId="1791624" sldId="451"/>
            <ac:spMk id="25" creationId="{DBBC2948-330B-4D3B-B82B-5B2CD2FFF44B}"/>
          </ac:spMkLst>
        </pc:spChg>
      </pc:sldChg>
      <pc:sldChg chg="modSp mod">
        <pc:chgData name="Kulinich Bohdan" userId="48e65c9f34e137d0" providerId="LiveId" clId="{B817D15B-5E5F-2A41-B5FA-D800BCA38747}" dt="2022-11-21T19:05:35.519" v="657" actId="20577"/>
        <pc:sldMkLst>
          <pc:docMk/>
          <pc:sldMk cId="1410822909" sldId="491"/>
        </pc:sldMkLst>
        <pc:graphicFrameChg chg="modGraphic">
          <ac:chgData name="Kulinich Bohdan" userId="48e65c9f34e137d0" providerId="LiveId" clId="{B817D15B-5E5F-2A41-B5FA-D800BCA38747}" dt="2022-11-20T16:23:16.230" v="654" actId="20577"/>
          <ac:graphicFrameMkLst>
            <pc:docMk/>
            <pc:sldMk cId="1410822909" sldId="491"/>
            <ac:graphicFrameMk id="2" creationId="{B45F47E8-97B1-27AC-397A-3FD6FC00EE36}"/>
          </ac:graphicFrameMkLst>
        </pc:graphicFrameChg>
        <pc:graphicFrameChg chg="mod modGraphic">
          <ac:chgData name="Kulinich Bohdan" userId="48e65c9f34e137d0" providerId="LiveId" clId="{B817D15B-5E5F-2A41-B5FA-D800BCA38747}" dt="2022-11-21T19:05:35.519" v="657" actId="20577"/>
          <ac:graphicFrameMkLst>
            <pc:docMk/>
            <pc:sldMk cId="1410822909" sldId="491"/>
            <ac:graphicFrameMk id="34" creationId="{CAE50D75-FB7D-D253-B8B6-C111E1BC0875}"/>
          </ac:graphicFrameMkLst>
        </pc:graphicFrameChg>
      </pc:sldChg>
      <pc:sldChg chg="del">
        <pc:chgData name="Kulinich Bohdan" userId="48e65c9f34e137d0" providerId="LiveId" clId="{B817D15B-5E5F-2A41-B5FA-D800BCA38747}" dt="2022-11-19T21:31:27.108" v="518" actId="2696"/>
        <pc:sldMkLst>
          <pc:docMk/>
          <pc:sldMk cId="1186465578" sldId="502"/>
        </pc:sldMkLst>
      </pc:sldChg>
      <pc:sldChg chg="del">
        <pc:chgData name="Kulinich Bohdan" userId="48e65c9f34e137d0" providerId="LiveId" clId="{B817D15B-5E5F-2A41-B5FA-D800BCA38747}" dt="2022-11-19T21:31:27.108" v="518" actId="2696"/>
        <pc:sldMkLst>
          <pc:docMk/>
          <pc:sldMk cId="608585461" sldId="505"/>
        </pc:sldMkLst>
      </pc:sldChg>
      <pc:sldChg chg="del">
        <pc:chgData name="Kulinich Bohdan" userId="48e65c9f34e137d0" providerId="LiveId" clId="{B817D15B-5E5F-2A41-B5FA-D800BCA38747}" dt="2022-11-19T21:31:27.108" v="518" actId="2696"/>
        <pc:sldMkLst>
          <pc:docMk/>
          <pc:sldMk cId="2857927562" sldId="507"/>
        </pc:sldMkLst>
      </pc:sldChg>
      <pc:sldChg chg="del">
        <pc:chgData name="Kulinich Bohdan" userId="48e65c9f34e137d0" providerId="LiveId" clId="{B817D15B-5E5F-2A41-B5FA-D800BCA38747}" dt="2022-11-19T21:31:27.108" v="518" actId="2696"/>
        <pc:sldMkLst>
          <pc:docMk/>
          <pc:sldMk cId="1391576234" sldId="508"/>
        </pc:sldMkLst>
      </pc:sldChg>
      <pc:sldChg chg="del">
        <pc:chgData name="Kulinich Bohdan" userId="48e65c9f34e137d0" providerId="LiveId" clId="{B817D15B-5E5F-2A41-B5FA-D800BCA38747}" dt="2022-11-19T21:31:27.108" v="518" actId="2696"/>
        <pc:sldMkLst>
          <pc:docMk/>
          <pc:sldMk cId="3061956395" sldId="509"/>
        </pc:sldMkLst>
      </pc:sldChg>
      <pc:sldChg chg="del">
        <pc:chgData name="Kulinich Bohdan" userId="48e65c9f34e137d0" providerId="LiveId" clId="{B817D15B-5E5F-2A41-B5FA-D800BCA38747}" dt="2022-11-19T21:31:27.108" v="518" actId="2696"/>
        <pc:sldMkLst>
          <pc:docMk/>
          <pc:sldMk cId="973086225" sldId="510"/>
        </pc:sldMkLst>
      </pc:sldChg>
      <pc:sldChg chg="new del">
        <pc:chgData name="Kulinich Bohdan" userId="48e65c9f34e137d0" providerId="LiveId" clId="{B817D15B-5E5F-2A41-B5FA-D800BCA38747}" dt="2022-11-19T21:31:29.074" v="519" actId="2696"/>
        <pc:sldMkLst>
          <pc:docMk/>
          <pc:sldMk cId="2477740423" sldId="511"/>
        </pc:sldMkLst>
      </pc:sldChg>
      <pc:sldChg chg="addSp delSp modSp add mod addAnim delAnim modAnim">
        <pc:chgData name="Kulinich Bohdan" userId="48e65c9f34e137d0" providerId="LiveId" clId="{B817D15B-5E5F-2A41-B5FA-D800BCA38747}" dt="2022-11-19T19:03:32.275" v="396"/>
        <pc:sldMkLst>
          <pc:docMk/>
          <pc:sldMk cId="3793538419" sldId="512"/>
        </pc:sldMkLst>
        <pc:spChg chg="del">
          <ac:chgData name="Kulinich Bohdan" userId="48e65c9f34e137d0" providerId="LiveId" clId="{B817D15B-5E5F-2A41-B5FA-D800BCA38747}" dt="2022-11-18T20:14:47.676" v="58" actId="478"/>
          <ac:spMkLst>
            <pc:docMk/>
            <pc:sldMk cId="3793538419" sldId="512"/>
            <ac:spMk id="2" creationId="{B069AB49-A37C-1945-FF12-FFF1559B9BA9}"/>
          </ac:spMkLst>
        </pc:spChg>
        <pc:spChg chg="del">
          <ac:chgData name="Kulinich Bohdan" userId="48e65c9f34e137d0" providerId="LiveId" clId="{B817D15B-5E5F-2A41-B5FA-D800BCA38747}" dt="2022-11-18T20:14:48.970" v="59" actId="478"/>
          <ac:spMkLst>
            <pc:docMk/>
            <pc:sldMk cId="3793538419" sldId="512"/>
            <ac:spMk id="3" creationId="{C9078714-119E-8656-D7B6-7F32BB9F34A2}"/>
          </ac:spMkLst>
        </pc:spChg>
        <pc:spChg chg="mod">
          <ac:chgData name="Kulinich Bohdan" userId="48e65c9f34e137d0" providerId="LiveId" clId="{B817D15B-5E5F-2A41-B5FA-D800BCA38747}" dt="2022-11-18T20:14:39.409" v="54" actId="14100"/>
          <ac:spMkLst>
            <pc:docMk/>
            <pc:sldMk cId="3793538419" sldId="512"/>
            <ac:spMk id="6" creationId="{4CD1B612-D16C-4F70-8335-78480BFE8EC8}"/>
          </ac:spMkLst>
        </pc:spChg>
        <pc:spChg chg="add mod">
          <ac:chgData name="Kulinich Bohdan" userId="48e65c9f34e137d0" providerId="LiveId" clId="{B817D15B-5E5F-2A41-B5FA-D800BCA38747}" dt="2022-11-18T20:21:53.606" v="93" actId="20577"/>
          <ac:spMkLst>
            <pc:docMk/>
            <pc:sldMk cId="3793538419" sldId="512"/>
            <ac:spMk id="11" creationId="{9F2CB590-37BD-3177-969A-88812E05FF76}"/>
          </ac:spMkLst>
        </pc:spChg>
        <pc:spChg chg="mod">
          <ac:chgData name="Kulinich Bohdan" userId="48e65c9f34e137d0" providerId="LiveId" clId="{B817D15B-5E5F-2A41-B5FA-D800BCA38747}" dt="2022-11-18T20:17:28.706" v="81" actId="14100"/>
          <ac:spMkLst>
            <pc:docMk/>
            <pc:sldMk cId="3793538419" sldId="512"/>
            <ac:spMk id="12" creationId="{D262773B-E3BB-0DD5-0141-0DB67CB4C54A}"/>
          </ac:spMkLst>
        </pc:spChg>
        <pc:spChg chg="del">
          <ac:chgData name="Kulinich Bohdan" userId="48e65c9f34e137d0" providerId="LiveId" clId="{B817D15B-5E5F-2A41-B5FA-D800BCA38747}" dt="2022-11-18T20:14:52.461" v="61" actId="478"/>
          <ac:spMkLst>
            <pc:docMk/>
            <pc:sldMk cId="3793538419" sldId="512"/>
            <ac:spMk id="63" creationId="{05C4B734-BC7E-AC36-4211-8721FE29F4C7}"/>
          </ac:spMkLst>
        </pc:spChg>
        <pc:spChg chg="del">
          <ac:chgData name="Kulinich Bohdan" userId="48e65c9f34e137d0" providerId="LiveId" clId="{B817D15B-5E5F-2A41-B5FA-D800BCA38747}" dt="2022-11-18T20:15:34.695" v="64" actId="478"/>
          <ac:spMkLst>
            <pc:docMk/>
            <pc:sldMk cId="3793538419" sldId="512"/>
            <ac:spMk id="64" creationId="{CFF87C46-78FD-0E86-BC31-6C4C21828EBE}"/>
          </ac:spMkLst>
        </pc:spChg>
        <pc:spChg chg="del">
          <ac:chgData name="Kulinich Bohdan" userId="48e65c9f34e137d0" providerId="LiveId" clId="{B817D15B-5E5F-2A41-B5FA-D800BCA38747}" dt="2022-11-18T20:14:52.461" v="61" actId="478"/>
          <ac:spMkLst>
            <pc:docMk/>
            <pc:sldMk cId="3793538419" sldId="512"/>
            <ac:spMk id="65" creationId="{94051049-D477-2AB9-52EB-6E575737B61A}"/>
          </ac:spMkLst>
        </pc:spChg>
        <pc:spChg chg="del">
          <ac:chgData name="Kulinich Bohdan" userId="48e65c9f34e137d0" providerId="LiveId" clId="{B817D15B-5E5F-2A41-B5FA-D800BCA38747}" dt="2022-11-18T20:14:52.461" v="61" actId="478"/>
          <ac:spMkLst>
            <pc:docMk/>
            <pc:sldMk cId="3793538419" sldId="512"/>
            <ac:spMk id="66" creationId="{1379B713-80DE-3FB6-D7D0-C5E4F1DF40D1}"/>
          </ac:spMkLst>
        </pc:spChg>
        <pc:spChg chg="del">
          <ac:chgData name="Kulinich Bohdan" userId="48e65c9f34e137d0" providerId="LiveId" clId="{B817D15B-5E5F-2A41-B5FA-D800BCA38747}" dt="2022-11-18T20:14:50.051" v="60" actId="478"/>
          <ac:spMkLst>
            <pc:docMk/>
            <pc:sldMk cId="3793538419" sldId="512"/>
            <ac:spMk id="67" creationId="{923CF4E8-52CE-B6D6-BE2E-2074CC7B5607}"/>
          </ac:spMkLst>
        </pc:spChg>
        <pc:grpChg chg="add del">
          <ac:chgData name="Kulinich Bohdan" userId="48e65c9f34e137d0" providerId="LiveId" clId="{B817D15B-5E5F-2A41-B5FA-D800BCA38747}" dt="2022-11-18T20:16:27.725" v="70" actId="478"/>
          <ac:grpSpMkLst>
            <pc:docMk/>
            <pc:sldMk cId="3793538419" sldId="512"/>
            <ac:grpSpMk id="28" creationId="{7DA9310C-6FC8-9517-B279-FC68E5D5F367}"/>
          </ac:grpSpMkLst>
        </pc:grpChg>
        <pc:grpChg chg="add del">
          <ac:chgData name="Kulinich Bohdan" userId="48e65c9f34e137d0" providerId="LiveId" clId="{B817D15B-5E5F-2A41-B5FA-D800BCA38747}" dt="2022-11-18T20:16:27.725" v="70" actId="478"/>
          <ac:grpSpMkLst>
            <pc:docMk/>
            <pc:sldMk cId="3793538419" sldId="512"/>
            <ac:grpSpMk id="59" creationId="{13358422-EC70-11F1-00C0-E826D535A6D3}"/>
          </ac:grpSpMkLst>
        </pc:grpChg>
        <pc:grpChg chg="add del">
          <ac:chgData name="Kulinich Bohdan" userId="48e65c9f34e137d0" providerId="LiveId" clId="{B817D15B-5E5F-2A41-B5FA-D800BCA38747}" dt="2022-11-18T20:16:27.725" v="70" actId="478"/>
          <ac:grpSpMkLst>
            <pc:docMk/>
            <pc:sldMk cId="3793538419" sldId="512"/>
            <ac:grpSpMk id="62" creationId="{B85F37BD-8A4C-7DAA-B5B3-D8555C3084C9}"/>
          </ac:grpSpMkLst>
        </pc:grpChg>
        <pc:picChg chg="mod modVis">
          <ac:chgData name="Kulinich Bohdan" userId="48e65c9f34e137d0" providerId="LiveId" clId="{B817D15B-5E5F-2A41-B5FA-D800BCA38747}" dt="2022-11-18T20:16:50.904" v="79" actId="14429"/>
          <ac:picMkLst>
            <pc:docMk/>
            <pc:sldMk cId="3793538419" sldId="512"/>
            <ac:picMk id="15" creationId="{E708C392-1461-46A4-8FEC-1BB1D6A1031E}"/>
          </ac:picMkLst>
        </pc:picChg>
      </pc:sldChg>
      <pc:sldChg chg="addSp delSp modSp add mod delAnim modAnim">
        <pc:chgData name="Kulinich Bohdan" userId="48e65c9f34e137d0" providerId="LiveId" clId="{B817D15B-5E5F-2A41-B5FA-D800BCA38747}" dt="2022-11-19T19:03:23.254" v="395"/>
        <pc:sldMkLst>
          <pc:docMk/>
          <pc:sldMk cId="4268666150" sldId="513"/>
        </pc:sldMkLst>
        <pc:spChg chg="add mod">
          <ac:chgData name="Kulinich Bohdan" userId="48e65c9f34e137d0" providerId="LiveId" clId="{B817D15B-5E5F-2A41-B5FA-D800BCA38747}" dt="2022-11-19T16:08:46.991" v="158" actId="1076"/>
          <ac:spMkLst>
            <pc:docMk/>
            <pc:sldMk cId="4268666150" sldId="513"/>
            <ac:spMk id="2" creationId="{85BA1C2B-FBFD-A943-C3F7-138056A85B51}"/>
          </ac:spMkLst>
        </pc:spChg>
        <pc:spChg chg="add mod">
          <ac:chgData name="Kulinich Bohdan" userId="48e65c9f34e137d0" providerId="LiveId" clId="{B817D15B-5E5F-2A41-B5FA-D800BCA38747}" dt="2022-11-19T16:10:57.643" v="177" actId="20577"/>
          <ac:spMkLst>
            <pc:docMk/>
            <pc:sldMk cId="4268666150" sldId="513"/>
            <ac:spMk id="3" creationId="{2A8E323D-F446-6CBB-783F-92A73287B0C9}"/>
          </ac:spMkLst>
        </pc:spChg>
        <pc:spChg chg="mod">
          <ac:chgData name="Kulinich Bohdan" userId="48e65c9f34e137d0" providerId="LiveId" clId="{B817D15B-5E5F-2A41-B5FA-D800BCA38747}" dt="2022-11-19T16:05:15.223" v="110" actId="20577"/>
          <ac:spMkLst>
            <pc:docMk/>
            <pc:sldMk cId="4268666150" sldId="513"/>
            <ac:spMk id="6" creationId="{4CD1B612-D16C-4F70-8335-78480BFE8EC8}"/>
          </ac:spMkLst>
        </pc:spChg>
        <pc:spChg chg="del">
          <ac:chgData name="Kulinich Bohdan" userId="48e65c9f34e137d0" providerId="LiveId" clId="{B817D15B-5E5F-2A41-B5FA-D800BCA38747}" dt="2022-11-19T16:06:05.121" v="111" actId="478"/>
          <ac:spMkLst>
            <pc:docMk/>
            <pc:sldMk cId="4268666150" sldId="513"/>
            <ac:spMk id="11" creationId="{9F2CB590-37BD-3177-969A-88812E05FF76}"/>
          </ac:spMkLst>
        </pc:spChg>
        <pc:spChg chg="mod">
          <ac:chgData name="Kulinich Bohdan" userId="48e65c9f34e137d0" providerId="LiveId" clId="{B817D15B-5E5F-2A41-B5FA-D800BCA38747}" dt="2022-11-19T16:08:34.959" v="155" actId="14100"/>
          <ac:spMkLst>
            <pc:docMk/>
            <pc:sldMk cId="4268666150" sldId="513"/>
            <ac:spMk id="12" creationId="{D262773B-E3BB-0DD5-0141-0DB67CB4C54A}"/>
          </ac:spMkLst>
        </pc:spChg>
        <pc:spChg chg="mod">
          <ac:chgData name="Kulinich Bohdan" userId="48e65c9f34e137d0" providerId="LiveId" clId="{B817D15B-5E5F-2A41-B5FA-D800BCA38747}" dt="2022-11-19T16:11:02.400" v="178" actId="20577"/>
          <ac:spMkLst>
            <pc:docMk/>
            <pc:sldMk cId="4268666150" sldId="513"/>
            <ac:spMk id="14" creationId="{B144B766-7A1E-4D18-87DD-CE0FF10F4A4D}"/>
          </ac:spMkLst>
        </pc:spChg>
      </pc:sldChg>
      <pc:sldChg chg="addSp delSp modSp add mod delAnim modAnim">
        <pc:chgData name="Kulinich Bohdan" userId="48e65c9f34e137d0" providerId="LiveId" clId="{B817D15B-5E5F-2A41-B5FA-D800BCA38747}" dt="2022-11-19T19:40:50.216" v="407" actId="14100"/>
        <pc:sldMkLst>
          <pc:docMk/>
          <pc:sldMk cId="658198063" sldId="514"/>
        </pc:sldMkLst>
        <pc:spChg chg="del">
          <ac:chgData name="Kulinich Bohdan" userId="48e65c9f34e137d0" providerId="LiveId" clId="{B817D15B-5E5F-2A41-B5FA-D800BCA38747}" dt="2022-11-19T18:51:44.384" v="205" actId="478"/>
          <ac:spMkLst>
            <pc:docMk/>
            <pc:sldMk cId="658198063" sldId="514"/>
            <ac:spMk id="2" creationId="{85BA1C2B-FBFD-A943-C3F7-138056A85B51}"/>
          </ac:spMkLst>
        </pc:spChg>
        <pc:spChg chg="del">
          <ac:chgData name="Kulinich Bohdan" userId="48e65c9f34e137d0" providerId="LiveId" clId="{B817D15B-5E5F-2A41-B5FA-D800BCA38747}" dt="2022-11-19T18:51:42.160" v="204" actId="478"/>
          <ac:spMkLst>
            <pc:docMk/>
            <pc:sldMk cId="658198063" sldId="514"/>
            <ac:spMk id="3" creationId="{2A8E323D-F446-6CBB-783F-92A73287B0C9}"/>
          </ac:spMkLst>
        </pc:spChg>
        <pc:spChg chg="add mod">
          <ac:chgData name="Kulinich Bohdan" userId="48e65c9f34e137d0" providerId="LiveId" clId="{B817D15B-5E5F-2A41-B5FA-D800BCA38747}" dt="2022-11-19T19:03:01.577" v="393" actId="14100"/>
          <ac:spMkLst>
            <pc:docMk/>
            <pc:sldMk cId="658198063" sldId="514"/>
            <ac:spMk id="4" creationId="{7EEB0CE1-D1E2-74CE-C991-60457B3BD70E}"/>
          </ac:spMkLst>
        </pc:spChg>
        <pc:spChg chg="mod">
          <ac:chgData name="Kulinich Bohdan" userId="48e65c9f34e137d0" providerId="LiveId" clId="{B817D15B-5E5F-2A41-B5FA-D800BCA38747}" dt="2022-11-19T19:02:57.619" v="392" actId="1036"/>
          <ac:spMkLst>
            <pc:docMk/>
            <pc:sldMk cId="658198063" sldId="514"/>
            <ac:spMk id="6" creationId="{4CD1B612-D16C-4F70-8335-78480BFE8EC8}"/>
          </ac:spMkLst>
        </pc:spChg>
        <pc:spChg chg="add mod">
          <ac:chgData name="Kulinich Bohdan" userId="48e65c9f34e137d0" providerId="LiveId" clId="{B817D15B-5E5F-2A41-B5FA-D800BCA38747}" dt="2022-11-19T19:40:50.216" v="407" actId="14100"/>
          <ac:spMkLst>
            <pc:docMk/>
            <pc:sldMk cId="658198063" sldId="514"/>
            <ac:spMk id="7" creationId="{B18AC8A8-8AB0-89E2-E353-1EB1A72CDCF4}"/>
          </ac:spMkLst>
        </pc:spChg>
        <pc:spChg chg="add mod">
          <ac:chgData name="Kulinich Bohdan" userId="48e65c9f34e137d0" providerId="LiveId" clId="{B817D15B-5E5F-2A41-B5FA-D800BCA38747}" dt="2022-11-19T19:02:43.878" v="381" actId="1076"/>
          <ac:spMkLst>
            <pc:docMk/>
            <pc:sldMk cId="658198063" sldId="514"/>
            <ac:spMk id="8" creationId="{4C70080B-B823-118F-3491-74D66DBDABF3}"/>
          </ac:spMkLst>
        </pc:spChg>
        <pc:spChg chg="mod">
          <ac:chgData name="Kulinich Bohdan" userId="48e65c9f34e137d0" providerId="LiveId" clId="{B817D15B-5E5F-2A41-B5FA-D800BCA38747}" dt="2022-11-19T19:03:03.761" v="394" actId="14100"/>
          <ac:spMkLst>
            <pc:docMk/>
            <pc:sldMk cId="658198063" sldId="514"/>
            <ac:spMk id="12" creationId="{D262773B-E3BB-0DD5-0141-0DB67CB4C54A}"/>
          </ac:spMkLst>
        </pc:spChg>
        <pc:spChg chg="mod">
          <ac:chgData name="Kulinich Bohdan" userId="48e65c9f34e137d0" providerId="LiveId" clId="{B817D15B-5E5F-2A41-B5FA-D800BCA38747}" dt="2022-11-19T17:00:52.079" v="180" actId="20577"/>
          <ac:spMkLst>
            <pc:docMk/>
            <pc:sldMk cId="658198063" sldId="514"/>
            <ac:spMk id="14" creationId="{B144B766-7A1E-4D18-87DD-CE0FF10F4A4D}"/>
          </ac:spMkLst>
        </pc:spChg>
        <pc:picChg chg="mod">
          <ac:chgData name="Kulinich Bohdan" userId="48e65c9f34e137d0" providerId="LiveId" clId="{B817D15B-5E5F-2A41-B5FA-D800BCA38747}" dt="2022-11-19T18:58:35.420" v="340" actId="1037"/>
          <ac:picMkLst>
            <pc:docMk/>
            <pc:sldMk cId="658198063" sldId="514"/>
            <ac:picMk id="15" creationId="{E708C392-1461-46A4-8FEC-1BB1D6A1031E}"/>
          </ac:picMkLst>
        </pc:picChg>
      </pc:sldChg>
      <pc:sldChg chg="delSp modSp add mod delAnim modAnim">
        <pc:chgData name="Kulinich Bohdan" userId="48e65c9f34e137d0" providerId="LiveId" clId="{B817D15B-5E5F-2A41-B5FA-D800BCA38747}" dt="2022-11-19T20:32:05.963" v="497" actId="14100"/>
        <pc:sldMkLst>
          <pc:docMk/>
          <pc:sldMk cId="174608861" sldId="515"/>
        </pc:sldMkLst>
        <pc:spChg chg="del">
          <ac:chgData name="Kulinich Bohdan" userId="48e65c9f34e137d0" providerId="LiveId" clId="{B817D15B-5E5F-2A41-B5FA-D800BCA38747}" dt="2022-11-19T20:28:13.259" v="410" actId="478"/>
          <ac:spMkLst>
            <pc:docMk/>
            <pc:sldMk cId="174608861" sldId="515"/>
            <ac:spMk id="2" creationId="{85BA1C2B-FBFD-A943-C3F7-138056A85B51}"/>
          </ac:spMkLst>
        </pc:spChg>
        <pc:spChg chg="del">
          <ac:chgData name="Kulinich Bohdan" userId="48e65c9f34e137d0" providerId="LiveId" clId="{B817D15B-5E5F-2A41-B5FA-D800BCA38747}" dt="2022-11-19T20:28:13.761" v="411" actId="478"/>
          <ac:spMkLst>
            <pc:docMk/>
            <pc:sldMk cId="174608861" sldId="515"/>
            <ac:spMk id="3" creationId="{2A8E323D-F446-6CBB-783F-92A73287B0C9}"/>
          </ac:spMkLst>
        </pc:spChg>
        <pc:spChg chg="mod">
          <ac:chgData name="Kulinich Bohdan" userId="48e65c9f34e137d0" providerId="LiveId" clId="{B817D15B-5E5F-2A41-B5FA-D800BCA38747}" dt="2022-11-19T20:32:05.963" v="497" actId="14100"/>
          <ac:spMkLst>
            <pc:docMk/>
            <pc:sldMk cId="174608861" sldId="515"/>
            <ac:spMk id="6" creationId="{4CD1B612-D16C-4F70-8335-78480BFE8EC8}"/>
          </ac:spMkLst>
        </pc:spChg>
        <pc:spChg chg="del mod">
          <ac:chgData name="Kulinich Bohdan" userId="48e65c9f34e137d0" providerId="LiveId" clId="{B817D15B-5E5F-2A41-B5FA-D800BCA38747}" dt="2022-11-19T20:28:20.313" v="413" actId="478"/>
          <ac:spMkLst>
            <pc:docMk/>
            <pc:sldMk cId="174608861" sldId="515"/>
            <ac:spMk id="12" creationId="{D262773B-E3BB-0DD5-0141-0DB67CB4C54A}"/>
          </ac:spMkLst>
        </pc:spChg>
        <pc:spChg chg="mod">
          <ac:chgData name="Kulinich Bohdan" userId="48e65c9f34e137d0" providerId="LiveId" clId="{B817D15B-5E5F-2A41-B5FA-D800BCA38747}" dt="2022-11-19T20:28:10.680" v="409" actId="20577"/>
          <ac:spMkLst>
            <pc:docMk/>
            <pc:sldMk cId="174608861" sldId="515"/>
            <ac:spMk id="14" creationId="{B144B766-7A1E-4D18-87DD-CE0FF10F4A4D}"/>
          </ac:spMkLst>
        </pc:spChg>
      </pc:sldChg>
      <pc:sldChg chg="modSp add mod">
        <pc:chgData name="Kulinich Bohdan" userId="48e65c9f34e137d0" providerId="LiveId" clId="{B817D15B-5E5F-2A41-B5FA-D800BCA38747}" dt="2022-11-19T21:34:14.589" v="591" actId="122"/>
        <pc:sldMkLst>
          <pc:docMk/>
          <pc:sldMk cId="2336226247" sldId="516"/>
        </pc:sldMkLst>
        <pc:spChg chg="mod">
          <ac:chgData name="Kulinich Bohdan" userId="48e65c9f34e137d0" providerId="LiveId" clId="{B817D15B-5E5F-2A41-B5FA-D800BCA38747}" dt="2022-11-19T21:34:14.589" v="591" actId="122"/>
          <ac:spMkLst>
            <pc:docMk/>
            <pc:sldMk cId="2336226247" sldId="516"/>
            <ac:spMk id="6" creationId="{4CD1B612-D16C-4F70-8335-78480BFE8EC8}"/>
          </ac:spMkLst>
        </pc:spChg>
        <pc:spChg chg="mod">
          <ac:chgData name="Kulinich Bohdan" userId="48e65c9f34e137d0" providerId="LiveId" clId="{B817D15B-5E5F-2A41-B5FA-D800BCA38747}" dt="2022-11-19T21:31:13.419" v="499" actId="20577"/>
          <ac:spMkLst>
            <pc:docMk/>
            <pc:sldMk cId="2336226247" sldId="516"/>
            <ac:spMk id="14" creationId="{B144B766-7A1E-4D18-87DD-CE0FF10F4A4D}"/>
          </ac:spMkLst>
        </pc:spChg>
      </pc:sldChg>
    </pc:docChg>
  </pc:docChgLst>
  <pc:docChgLst>
    <pc:chgData name="Kulinich Bohdan" userId="48e65c9f34e137d0" providerId="LiveId" clId="{84AB1575-D9A6-D447-9574-1E920519D078}"/>
    <pc:docChg chg="undo custSel addSld delSld modSld sldOrd">
      <pc:chgData name="Kulinich Bohdan" userId="48e65c9f34e137d0" providerId="LiveId" clId="{84AB1575-D9A6-D447-9574-1E920519D078}" dt="2022-06-04T15:16:06.768" v="7717" actId="20577"/>
      <pc:docMkLst>
        <pc:docMk/>
      </pc:docMkLst>
      <pc:sldChg chg="addSp delSp modSp del mod ord addAnim delAnim modAnim">
        <pc:chgData name="Kulinich Bohdan" userId="48e65c9f34e137d0" providerId="LiveId" clId="{84AB1575-D9A6-D447-9574-1E920519D078}" dt="2022-05-21T17:08:52.913" v="3141" actId="2696"/>
        <pc:sldMkLst>
          <pc:docMk/>
          <pc:sldMk cId="1784669107" sldId="443"/>
        </pc:sldMkLst>
        <pc:spChg chg="add del">
          <ac:chgData name="Kulinich Bohdan" userId="48e65c9f34e137d0" providerId="LiveId" clId="{84AB1575-D9A6-D447-9574-1E920519D078}" dt="2022-05-20T14:19:39.191" v="155" actId="478"/>
          <ac:spMkLst>
            <pc:docMk/>
            <pc:sldMk cId="1784669107" sldId="443"/>
            <ac:spMk id="2" creationId="{4B72DB02-ADFE-3E9E-8918-45A76EE15D9A}"/>
          </ac:spMkLst>
        </pc:spChg>
        <pc:spChg chg="add del">
          <ac:chgData name="Kulinich Bohdan" userId="48e65c9f34e137d0" providerId="LiveId" clId="{84AB1575-D9A6-D447-9574-1E920519D078}" dt="2022-05-20T14:45:26.511" v="163" actId="478"/>
          <ac:spMkLst>
            <pc:docMk/>
            <pc:sldMk cId="1784669107" sldId="443"/>
            <ac:spMk id="4" creationId="{D7561359-BA50-EDB3-673E-63639C87398F}"/>
          </ac:spMkLst>
        </pc:spChg>
        <pc:spChg chg="add mod">
          <ac:chgData name="Kulinich Bohdan" userId="48e65c9f34e137d0" providerId="LiveId" clId="{84AB1575-D9A6-D447-9574-1E920519D078}" dt="2022-05-20T15:02:01.504" v="486" actId="16959"/>
          <ac:spMkLst>
            <pc:docMk/>
            <pc:sldMk cId="1784669107" sldId="443"/>
            <ac:spMk id="23" creationId="{1628DA9C-1211-4748-A84C-946EC73ADE89}"/>
          </ac:spMkLst>
        </pc:spChg>
        <pc:spChg chg="add mod topLvl">
          <ac:chgData name="Kulinich Bohdan" userId="48e65c9f34e137d0" providerId="LiveId" clId="{84AB1575-D9A6-D447-9574-1E920519D078}" dt="2022-05-20T14:52:06.737" v="219" actId="164"/>
          <ac:spMkLst>
            <pc:docMk/>
            <pc:sldMk cId="1784669107" sldId="443"/>
            <ac:spMk id="32" creationId="{B3CB62C2-CA7B-1C76-3D3D-49EA6FF9E66F}"/>
          </ac:spMkLst>
        </pc:spChg>
        <pc:spChg chg="add mod topLvl">
          <ac:chgData name="Kulinich Bohdan" userId="48e65c9f34e137d0" providerId="LiveId" clId="{84AB1575-D9A6-D447-9574-1E920519D078}" dt="2022-05-20T14:52:06.737" v="219" actId="164"/>
          <ac:spMkLst>
            <pc:docMk/>
            <pc:sldMk cId="1784669107" sldId="443"/>
            <ac:spMk id="33" creationId="{1A58ADE4-B406-DF51-22AF-30BC2505FB61}"/>
          </ac:spMkLst>
        </pc:spChg>
        <pc:spChg chg="add mod topLvl">
          <ac:chgData name="Kulinich Bohdan" userId="48e65c9f34e137d0" providerId="LiveId" clId="{84AB1575-D9A6-D447-9574-1E920519D078}" dt="2022-05-20T16:40:49.405" v="566" actId="1038"/>
          <ac:spMkLst>
            <pc:docMk/>
            <pc:sldMk cId="1784669107" sldId="443"/>
            <ac:spMk id="34" creationId="{941B8850-F94D-EA04-A339-EF53A5C9E3AF}"/>
          </ac:spMkLst>
        </pc:spChg>
        <pc:spChg chg="add mod topLvl">
          <ac:chgData name="Kulinich Bohdan" userId="48e65c9f34e137d0" providerId="LiveId" clId="{84AB1575-D9A6-D447-9574-1E920519D078}" dt="2022-05-20T14:52:06.737" v="219" actId="164"/>
          <ac:spMkLst>
            <pc:docMk/>
            <pc:sldMk cId="1784669107" sldId="443"/>
            <ac:spMk id="35" creationId="{9D4F7967-38BD-FC56-37F1-B95FBCFDC069}"/>
          </ac:spMkLst>
        </pc:spChg>
        <pc:spChg chg="mod">
          <ac:chgData name="Kulinich Bohdan" userId="48e65c9f34e137d0" providerId="LiveId" clId="{84AB1575-D9A6-D447-9574-1E920519D078}" dt="2022-05-20T14:12:26.939" v="153" actId="20577"/>
          <ac:spMkLst>
            <pc:docMk/>
            <pc:sldMk cId="1784669107" sldId="443"/>
            <ac:spMk id="37" creationId="{8F04AEE6-CB8B-12ED-9025-0A5A18BF48EF}"/>
          </ac:spMkLst>
        </pc:spChg>
        <pc:spChg chg="add mod topLvl">
          <ac:chgData name="Kulinich Bohdan" userId="48e65c9f34e137d0" providerId="LiveId" clId="{84AB1575-D9A6-D447-9574-1E920519D078}" dt="2022-05-20T14:52:06.737" v="219" actId="164"/>
          <ac:spMkLst>
            <pc:docMk/>
            <pc:sldMk cId="1784669107" sldId="443"/>
            <ac:spMk id="41" creationId="{C6767772-E215-9068-D97A-D92CA4CA9897}"/>
          </ac:spMkLst>
        </pc:spChg>
        <pc:spChg chg="add mod topLvl">
          <ac:chgData name="Kulinich Bohdan" userId="48e65c9f34e137d0" providerId="LiveId" clId="{84AB1575-D9A6-D447-9574-1E920519D078}" dt="2022-05-20T14:52:06.737" v="219" actId="164"/>
          <ac:spMkLst>
            <pc:docMk/>
            <pc:sldMk cId="1784669107" sldId="443"/>
            <ac:spMk id="42" creationId="{CB95EE71-21F3-F5F9-8878-6219A92590E1}"/>
          </ac:spMkLst>
        </pc:spChg>
        <pc:spChg chg="add mod topLvl">
          <ac:chgData name="Kulinich Bohdan" userId="48e65c9f34e137d0" providerId="LiveId" clId="{84AB1575-D9A6-D447-9574-1E920519D078}" dt="2022-05-20T14:52:06.737" v="219" actId="164"/>
          <ac:spMkLst>
            <pc:docMk/>
            <pc:sldMk cId="1784669107" sldId="443"/>
            <ac:spMk id="43" creationId="{BCAB16A5-4847-8633-1509-56F218C311FF}"/>
          </ac:spMkLst>
        </pc:spChg>
        <pc:spChg chg="add mod topLvl">
          <ac:chgData name="Kulinich Bohdan" userId="48e65c9f34e137d0" providerId="LiveId" clId="{84AB1575-D9A6-D447-9574-1E920519D078}" dt="2022-05-20T14:52:06.737" v="219" actId="164"/>
          <ac:spMkLst>
            <pc:docMk/>
            <pc:sldMk cId="1784669107" sldId="443"/>
            <ac:spMk id="44" creationId="{C51973DF-154E-31C6-BEC8-B1E910F6A684}"/>
          </ac:spMkLst>
        </pc:spChg>
        <pc:spChg chg="add mod topLvl">
          <ac:chgData name="Kulinich Bohdan" userId="48e65c9f34e137d0" providerId="LiveId" clId="{84AB1575-D9A6-D447-9574-1E920519D078}" dt="2022-05-20T14:52:06.737" v="219" actId="164"/>
          <ac:spMkLst>
            <pc:docMk/>
            <pc:sldMk cId="1784669107" sldId="443"/>
            <ac:spMk id="45" creationId="{30D38B38-A512-A965-7BDA-CEEF14F9CDA3}"/>
          </ac:spMkLst>
        </pc:spChg>
        <pc:spChg chg="add mod topLvl">
          <ac:chgData name="Kulinich Bohdan" userId="48e65c9f34e137d0" providerId="LiveId" clId="{84AB1575-D9A6-D447-9574-1E920519D078}" dt="2022-05-20T14:52:06.737" v="219" actId="164"/>
          <ac:spMkLst>
            <pc:docMk/>
            <pc:sldMk cId="1784669107" sldId="443"/>
            <ac:spMk id="46" creationId="{EC5B5041-68C4-A262-D3BC-7AD74696D6F3}"/>
          </ac:spMkLst>
        </pc:spChg>
        <pc:spChg chg="add mod topLvl">
          <ac:chgData name="Kulinich Bohdan" userId="48e65c9f34e137d0" providerId="LiveId" clId="{84AB1575-D9A6-D447-9574-1E920519D078}" dt="2022-05-20T14:52:06.737" v="219" actId="164"/>
          <ac:spMkLst>
            <pc:docMk/>
            <pc:sldMk cId="1784669107" sldId="443"/>
            <ac:spMk id="47" creationId="{A552DDB8-72E3-B3C4-0BDD-83A74BD7449C}"/>
          </ac:spMkLst>
        </pc:spChg>
        <pc:spChg chg="add mod topLvl">
          <ac:chgData name="Kulinich Bohdan" userId="48e65c9f34e137d0" providerId="LiveId" clId="{84AB1575-D9A6-D447-9574-1E920519D078}" dt="2022-05-20T14:52:06.737" v="219" actId="164"/>
          <ac:spMkLst>
            <pc:docMk/>
            <pc:sldMk cId="1784669107" sldId="443"/>
            <ac:spMk id="48" creationId="{2868F6CE-5DB8-26EC-DF5E-F64F50526D7A}"/>
          </ac:spMkLst>
        </pc:spChg>
        <pc:spChg chg="add mod topLvl">
          <ac:chgData name="Kulinich Bohdan" userId="48e65c9f34e137d0" providerId="LiveId" clId="{84AB1575-D9A6-D447-9574-1E920519D078}" dt="2022-05-20T14:52:06.737" v="219" actId="164"/>
          <ac:spMkLst>
            <pc:docMk/>
            <pc:sldMk cId="1784669107" sldId="443"/>
            <ac:spMk id="49" creationId="{F70DAE08-70CE-5111-3D91-D72FE6AC9398}"/>
          </ac:spMkLst>
        </pc:spChg>
        <pc:spChg chg="add mod topLvl">
          <ac:chgData name="Kulinich Bohdan" userId="48e65c9f34e137d0" providerId="LiveId" clId="{84AB1575-D9A6-D447-9574-1E920519D078}" dt="2022-05-20T14:52:06.737" v="219" actId="164"/>
          <ac:spMkLst>
            <pc:docMk/>
            <pc:sldMk cId="1784669107" sldId="443"/>
            <ac:spMk id="50" creationId="{DFAAA846-A961-5AB2-20C6-EE88FC143549}"/>
          </ac:spMkLst>
        </pc:spChg>
        <pc:spChg chg="add mod topLvl">
          <ac:chgData name="Kulinich Bohdan" userId="48e65c9f34e137d0" providerId="LiveId" clId="{84AB1575-D9A6-D447-9574-1E920519D078}" dt="2022-05-20T14:52:06.737" v="219" actId="164"/>
          <ac:spMkLst>
            <pc:docMk/>
            <pc:sldMk cId="1784669107" sldId="443"/>
            <ac:spMk id="51" creationId="{08FF66A4-FD49-1509-8AEE-F942DF9ED454}"/>
          </ac:spMkLst>
        </pc:spChg>
        <pc:spChg chg="add mod topLvl">
          <ac:chgData name="Kulinich Bohdan" userId="48e65c9f34e137d0" providerId="LiveId" clId="{84AB1575-D9A6-D447-9574-1E920519D078}" dt="2022-05-20T14:52:06.737" v="219" actId="164"/>
          <ac:spMkLst>
            <pc:docMk/>
            <pc:sldMk cId="1784669107" sldId="443"/>
            <ac:spMk id="52" creationId="{7C9D960E-C65A-6B41-2673-FA553FEE3E35}"/>
          </ac:spMkLst>
        </pc:spChg>
        <pc:spChg chg="add mod topLvl">
          <ac:chgData name="Kulinich Bohdan" userId="48e65c9f34e137d0" providerId="LiveId" clId="{84AB1575-D9A6-D447-9574-1E920519D078}" dt="2022-05-20T14:52:06.737" v="219" actId="164"/>
          <ac:spMkLst>
            <pc:docMk/>
            <pc:sldMk cId="1784669107" sldId="443"/>
            <ac:spMk id="53" creationId="{D3B19BCA-B653-43A9-982C-947634DB2A5B}"/>
          </ac:spMkLst>
        </pc:spChg>
        <pc:spChg chg="add mod topLvl">
          <ac:chgData name="Kulinich Bohdan" userId="48e65c9f34e137d0" providerId="LiveId" clId="{84AB1575-D9A6-D447-9574-1E920519D078}" dt="2022-05-20T14:52:06.737" v="219" actId="164"/>
          <ac:spMkLst>
            <pc:docMk/>
            <pc:sldMk cId="1784669107" sldId="443"/>
            <ac:spMk id="54" creationId="{2BC9A6A4-15D0-A53E-0016-3CC7FB631D1C}"/>
          </ac:spMkLst>
        </pc:spChg>
        <pc:spChg chg="add mod topLvl">
          <ac:chgData name="Kulinich Bohdan" userId="48e65c9f34e137d0" providerId="LiveId" clId="{84AB1575-D9A6-D447-9574-1E920519D078}" dt="2022-05-20T14:52:06.737" v="219" actId="164"/>
          <ac:spMkLst>
            <pc:docMk/>
            <pc:sldMk cId="1784669107" sldId="443"/>
            <ac:spMk id="55" creationId="{B24B755F-4955-420B-771D-7935E5196AA6}"/>
          </ac:spMkLst>
        </pc:spChg>
        <pc:spChg chg="add mod topLvl">
          <ac:chgData name="Kulinich Bohdan" userId="48e65c9f34e137d0" providerId="LiveId" clId="{84AB1575-D9A6-D447-9574-1E920519D078}" dt="2022-05-20T14:52:06.737" v="219" actId="164"/>
          <ac:spMkLst>
            <pc:docMk/>
            <pc:sldMk cId="1784669107" sldId="443"/>
            <ac:spMk id="56" creationId="{9A613502-3556-444E-FD7D-95E670DCE176}"/>
          </ac:spMkLst>
        </pc:spChg>
        <pc:spChg chg="add del mod topLvl">
          <ac:chgData name="Kulinich Bohdan" userId="48e65c9f34e137d0" providerId="LiveId" clId="{84AB1575-D9A6-D447-9574-1E920519D078}" dt="2022-05-20T14:50:55.419" v="200" actId="478"/>
          <ac:spMkLst>
            <pc:docMk/>
            <pc:sldMk cId="1784669107" sldId="443"/>
            <ac:spMk id="57" creationId="{ADEBF0E2-5125-1428-CD48-0B80073CC9D2}"/>
          </ac:spMkLst>
        </pc:spChg>
        <pc:spChg chg="add del mod topLvl">
          <ac:chgData name="Kulinich Bohdan" userId="48e65c9f34e137d0" providerId="LiveId" clId="{84AB1575-D9A6-D447-9574-1E920519D078}" dt="2022-05-20T14:50:53.157" v="199" actId="478"/>
          <ac:spMkLst>
            <pc:docMk/>
            <pc:sldMk cId="1784669107" sldId="443"/>
            <ac:spMk id="58" creationId="{B405D1EA-0332-FE49-7B1A-B8FB83C57367}"/>
          </ac:spMkLst>
        </pc:spChg>
        <pc:spChg chg="add mod topLvl">
          <ac:chgData name="Kulinich Bohdan" userId="48e65c9f34e137d0" providerId="LiveId" clId="{84AB1575-D9A6-D447-9574-1E920519D078}" dt="2022-05-20T14:52:06.737" v="219" actId="164"/>
          <ac:spMkLst>
            <pc:docMk/>
            <pc:sldMk cId="1784669107" sldId="443"/>
            <ac:spMk id="59" creationId="{7846FFDE-3587-6F0A-EE4A-BF0A09B3A53C}"/>
          </ac:spMkLst>
        </pc:spChg>
        <pc:spChg chg="add mod topLvl">
          <ac:chgData name="Kulinich Bohdan" userId="48e65c9f34e137d0" providerId="LiveId" clId="{84AB1575-D9A6-D447-9574-1E920519D078}" dt="2022-05-20T14:52:06.737" v="219" actId="164"/>
          <ac:spMkLst>
            <pc:docMk/>
            <pc:sldMk cId="1784669107" sldId="443"/>
            <ac:spMk id="60" creationId="{65088403-86BE-5278-6A5A-0FCDBC269309}"/>
          </ac:spMkLst>
        </pc:spChg>
        <pc:spChg chg="del">
          <ac:chgData name="Kulinich Bohdan" userId="48e65c9f34e137d0" providerId="LiveId" clId="{84AB1575-D9A6-D447-9574-1E920519D078}" dt="2022-05-20T14:11:34.877" v="12" actId="478"/>
          <ac:spMkLst>
            <pc:docMk/>
            <pc:sldMk cId="1784669107" sldId="443"/>
            <ac:spMk id="61" creationId="{07182BC8-4D4E-FB2A-ADB8-01EAFB6FCA35}"/>
          </ac:spMkLst>
        </pc:spChg>
        <pc:spChg chg="del">
          <ac:chgData name="Kulinich Bohdan" userId="48e65c9f34e137d0" providerId="LiveId" clId="{84AB1575-D9A6-D447-9574-1E920519D078}" dt="2022-05-20T14:11:34.877" v="12" actId="478"/>
          <ac:spMkLst>
            <pc:docMk/>
            <pc:sldMk cId="1784669107" sldId="443"/>
            <ac:spMk id="65" creationId="{656B35EB-3874-8AB2-47F9-B5879BFF9413}"/>
          </ac:spMkLst>
        </pc:spChg>
        <pc:spChg chg="del">
          <ac:chgData name="Kulinich Bohdan" userId="48e65c9f34e137d0" providerId="LiveId" clId="{84AB1575-D9A6-D447-9574-1E920519D078}" dt="2022-05-20T14:11:34.877" v="12" actId="478"/>
          <ac:spMkLst>
            <pc:docMk/>
            <pc:sldMk cId="1784669107" sldId="443"/>
            <ac:spMk id="66" creationId="{455DF7EF-4E4E-F5DD-A384-A2C80A7491C3}"/>
          </ac:spMkLst>
        </pc:spChg>
        <pc:spChg chg="del">
          <ac:chgData name="Kulinich Bohdan" userId="48e65c9f34e137d0" providerId="LiveId" clId="{84AB1575-D9A6-D447-9574-1E920519D078}" dt="2022-05-20T14:11:34.877" v="12" actId="478"/>
          <ac:spMkLst>
            <pc:docMk/>
            <pc:sldMk cId="1784669107" sldId="443"/>
            <ac:spMk id="69" creationId="{27E25E10-4AA4-C541-CD3D-85C3DF8FA13A}"/>
          </ac:spMkLst>
        </pc:spChg>
        <pc:spChg chg="add mod topLvl">
          <ac:chgData name="Kulinich Bohdan" userId="48e65c9f34e137d0" providerId="LiveId" clId="{84AB1575-D9A6-D447-9574-1E920519D078}" dt="2022-05-20T14:52:06.737" v="219" actId="164"/>
          <ac:spMkLst>
            <pc:docMk/>
            <pc:sldMk cId="1784669107" sldId="443"/>
            <ac:spMk id="70" creationId="{2D1EAFE3-01C8-2217-46D7-BC1552FFA64A}"/>
          </ac:spMkLst>
        </pc:spChg>
        <pc:spChg chg="add del mod topLvl">
          <ac:chgData name="Kulinich Bohdan" userId="48e65c9f34e137d0" providerId="LiveId" clId="{84AB1575-D9A6-D447-9574-1E920519D078}" dt="2022-05-20T14:51:58.907" v="217" actId="478"/>
          <ac:spMkLst>
            <pc:docMk/>
            <pc:sldMk cId="1784669107" sldId="443"/>
            <ac:spMk id="71" creationId="{31F4C76A-EB99-36BB-A337-E78C2E547EF2}"/>
          </ac:spMkLst>
        </pc:spChg>
        <pc:spChg chg="add del mod topLvl">
          <ac:chgData name="Kulinich Bohdan" userId="48e65c9f34e137d0" providerId="LiveId" clId="{84AB1575-D9A6-D447-9574-1E920519D078}" dt="2022-05-20T14:51:36.075" v="212" actId="478"/>
          <ac:spMkLst>
            <pc:docMk/>
            <pc:sldMk cId="1784669107" sldId="443"/>
            <ac:spMk id="72" creationId="{9D892635-4665-1DFD-E5AC-6F18B08E996B}"/>
          </ac:spMkLst>
        </pc:spChg>
        <pc:spChg chg="add del mod topLvl">
          <ac:chgData name="Kulinich Bohdan" userId="48e65c9f34e137d0" providerId="LiveId" clId="{84AB1575-D9A6-D447-9574-1E920519D078}" dt="2022-05-20T14:51:33.445" v="211" actId="478"/>
          <ac:spMkLst>
            <pc:docMk/>
            <pc:sldMk cId="1784669107" sldId="443"/>
            <ac:spMk id="73" creationId="{7C3029CD-EDFD-EFFD-6FB9-9D50FDE26B00}"/>
          </ac:spMkLst>
        </pc:spChg>
        <pc:spChg chg="add del mod topLvl">
          <ac:chgData name="Kulinich Bohdan" userId="48e65c9f34e137d0" providerId="LiveId" clId="{84AB1575-D9A6-D447-9574-1E920519D078}" dt="2022-05-20T14:51:33.445" v="211" actId="478"/>
          <ac:spMkLst>
            <pc:docMk/>
            <pc:sldMk cId="1784669107" sldId="443"/>
            <ac:spMk id="74" creationId="{36D84CB3-5720-7972-F19D-EB9CCB3416FE}"/>
          </ac:spMkLst>
        </pc:spChg>
        <pc:spChg chg="add del mod topLvl">
          <ac:chgData name="Kulinich Bohdan" userId="48e65c9f34e137d0" providerId="LiveId" clId="{84AB1575-D9A6-D447-9574-1E920519D078}" dt="2022-05-20T14:51:33.445" v="211" actId="478"/>
          <ac:spMkLst>
            <pc:docMk/>
            <pc:sldMk cId="1784669107" sldId="443"/>
            <ac:spMk id="75" creationId="{67F487EE-B020-AE59-FBB1-91D503C32467}"/>
          </ac:spMkLst>
        </pc:spChg>
        <pc:spChg chg="del">
          <ac:chgData name="Kulinich Bohdan" userId="48e65c9f34e137d0" providerId="LiveId" clId="{84AB1575-D9A6-D447-9574-1E920519D078}" dt="2022-05-20T14:11:34.877" v="12" actId="478"/>
          <ac:spMkLst>
            <pc:docMk/>
            <pc:sldMk cId="1784669107" sldId="443"/>
            <ac:spMk id="76" creationId="{50BE57D9-FBB3-0BC6-B603-DD41189DD4B8}"/>
          </ac:spMkLst>
        </pc:spChg>
        <pc:spChg chg="add mod topLvl">
          <ac:chgData name="Kulinich Bohdan" userId="48e65c9f34e137d0" providerId="LiveId" clId="{84AB1575-D9A6-D447-9574-1E920519D078}" dt="2022-05-20T14:52:06.737" v="219" actId="164"/>
          <ac:spMkLst>
            <pc:docMk/>
            <pc:sldMk cId="1784669107" sldId="443"/>
            <ac:spMk id="77" creationId="{9C8C465F-54B6-5097-175F-C4191FA35D4F}"/>
          </ac:spMkLst>
        </pc:spChg>
        <pc:spChg chg="add mod topLvl">
          <ac:chgData name="Kulinich Bohdan" userId="48e65c9f34e137d0" providerId="LiveId" clId="{84AB1575-D9A6-D447-9574-1E920519D078}" dt="2022-05-20T14:52:06.737" v="219" actId="164"/>
          <ac:spMkLst>
            <pc:docMk/>
            <pc:sldMk cId="1784669107" sldId="443"/>
            <ac:spMk id="78" creationId="{8B921698-7434-768E-0D98-655CA1D3F88D}"/>
          </ac:spMkLst>
        </pc:spChg>
        <pc:spChg chg="del">
          <ac:chgData name="Kulinich Bohdan" userId="48e65c9f34e137d0" providerId="LiveId" clId="{84AB1575-D9A6-D447-9574-1E920519D078}" dt="2022-05-20T14:11:34.877" v="12" actId="478"/>
          <ac:spMkLst>
            <pc:docMk/>
            <pc:sldMk cId="1784669107" sldId="443"/>
            <ac:spMk id="80" creationId="{8F490DD5-304B-82E0-9545-0F0BBDAD8C7C}"/>
          </ac:spMkLst>
        </pc:spChg>
        <pc:spChg chg="add mod topLvl">
          <ac:chgData name="Kulinich Bohdan" userId="48e65c9f34e137d0" providerId="LiveId" clId="{84AB1575-D9A6-D447-9574-1E920519D078}" dt="2022-05-20T14:52:06.737" v="219" actId="164"/>
          <ac:spMkLst>
            <pc:docMk/>
            <pc:sldMk cId="1784669107" sldId="443"/>
            <ac:spMk id="81" creationId="{11C26D7E-7D0A-62D9-73BF-401414068229}"/>
          </ac:spMkLst>
        </pc:spChg>
        <pc:spChg chg="add mod topLvl">
          <ac:chgData name="Kulinich Bohdan" userId="48e65c9f34e137d0" providerId="LiveId" clId="{84AB1575-D9A6-D447-9574-1E920519D078}" dt="2022-05-20T14:52:06.737" v="219" actId="164"/>
          <ac:spMkLst>
            <pc:docMk/>
            <pc:sldMk cId="1784669107" sldId="443"/>
            <ac:spMk id="82" creationId="{C4E803D9-0104-84CE-F53A-1E97E0F868F1}"/>
          </ac:spMkLst>
        </pc:spChg>
        <pc:spChg chg="del">
          <ac:chgData name="Kulinich Bohdan" userId="48e65c9f34e137d0" providerId="LiveId" clId="{84AB1575-D9A6-D447-9574-1E920519D078}" dt="2022-05-20T14:11:34.877" v="12" actId="478"/>
          <ac:spMkLst>
            <pc:docMk/>
            <pc:sldMk cId="1784669107" sldId="443"/>
            <ac:spMk id="83" creationId="{DA03291C-D6F5-BC54-5D6F-AD5FA26839F6}"/>
          </ac:spMkLst>
        </pc:spChg>
        <pc:spChg chg="del">
          <ac:chgData name="Kulinich Bohdan" userId="48e65c9f34e137d0" providerId="LiveId" clId="{84AB1575-D9A6-D447-9574-1E920519D078}" dt="2022-05-20T14:11:34.877" v="12" actId="478"/>
          <ac:spMkLst>
            <pc:docMk/>
            <pc:sldMk cId="1784669107" sldId="443"/>
            <ac:spMk id="84" creationId="{98ADB1C6-787B-FFC2-F7F5-CEA6D35E58AD}"/>
          </ac:spMkLst>
        </pc:spChg>
        <pc:spChg chg="del">
          <ac:chgData name="Kulinich Bohdan" userId="48e65c9f34e137d0" providerId="LiveId" clId="{84AB1575-D9A6-D447-9574-1E920519D078}" dt="2022-05-20T14:11:34.877" v="12" actId="478"/>
          <ac:spMkLst>
            <pc:docMk/>
            <pc:sldMk cId="1784669107" sldId="443"/>
            <ac:spMk id="85" creationId="{D0E3FDC2-05B4-768F-4342-1D08F2B117D4}"/>
          </ac:spMkLst>
        </pc:spChg>
        <pc:spChg chg="add del mod">
          <ac:chgData name="Kulinich Bohdan" userId="48e65c9f34e137d0" providerId="LiveId" clId="{84AB1575-D9A6-D447-9574-1E920519D078}" dt="2022-05-20T14:48:33.336" v="168" actId="478"/>
          <ac:spMkLst>
            <pc:docMk/>
            <pc:sldMk cId="1784669107" sldId="443"/>
            <ac:spMk id="86" creationId="{9ABF5CB6-146A-D864-0528-005414C3D841}"/>
          </ac:spMkLst>
        </pc:spChg>
        <pc:spChg chg="add del mod">
          <ac:chgData name="Kulinich Bohdan" userId="48e65c9f34e137d0" providerId="LiveId" clId="{84AB1575-D9A6-D447-9574-1E920519D078}" dt="2022-05-20T14:48:30.706" v="167" actId="478"/>
          <ac:spMkLst>
            <pc:docMk/>
            <pc:sldMk cId="1784669107" sldId="443"/>
            <ac:spMk id="87" creationId="{3B429958-517A-0531-979E-4B21842D677B}"/>
          </ac:spMkLst>
        </pc:spChg>
        <pc:spChg chg="del">
          <ac:chgData name="Kulinich Bohdan" userId="48e65c9f34e137d0" providerId="LiveId" clId="{84AB1575-D9A6-D447-9574-1E920519D078}" dt="2022-05-20T14:11:34.877" v="12" actId="478"/>
          <ac:spMkLst>
            <pc:docMk/>
            <pc:sldMk cId="1784669107" sldId="443"/>
            <ac:spMk id="88" creationId="{2E439A99-BA39-F115-5CC5-6113357DC53B}"/>
          </ac:spMkLst>
        </pc:spChg>
        <pc:spChg chg="add del mod">
          <ac:chgData name="Kulinich Bohdan" userId="48e65c9f34e137d0" providerId="LiveId" clId="{84AB1575-D9A6-D447-9574-1E920519D078}" dt="2022-05-20T14:48:30.706" v="167" actId="478"/>
          <ac:spMkLst>
            <pc:docMk/>
            <pc:sldMk cId="1784669107" sldId="443"/>
            <ac:spMk id="89" creationId="{F88A461E-1F57-9078-E3FF-A2EE31265C7B}"/>
          </ac:spMkLst>
        </pc:spChg>
        <pc:spChg chg="add del mod">
          <ac:chgData name="Kulinich Bohdan" userId="48e65c9f34e137d0" providerId="LiveId" clId="{84AB1575-D9A6-D447-9574-1E920519D078}" dt="2022-05-20T14:48:30.706" v="167" actId="478"/>
          <ac:spMkLst>
            <pc:docMk/>
            <pc:sldMk cId="1784669107" sldId="443"/>
            <ac:spMk id="90" creationId="{39C87DAA-1158-E9E1-1BFB-94D0662BF8BF}"/>
          </ac:spMkLst>
        </pc:spChg>
        <pc:spChg chg="add del mod">
          <ac:chgData name="Kulinich Bohdan" userId="48e65c9f34e137d0" providerId="LiveId" clId="{84AB1575-D9A6-D447-9574-1E920519D078}" dt="2022-05-20T14:48:30.706" v="167" actId="478"/>
          <ac:spMkLst>
            <pc:docMk/>
            <pc:sldMk cId="1784669107" sldId="443"/>
            <ac:spMk id="91" creationId="{F9557019-0386-5388-5587-788764D4CC0F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32" creationId="{023A85FC-6E6B-580E-BF12-1F1197F01E1B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33" creationId="{FBD40D8C-91E6-03BE-A788-D88B3CD4D6A5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34" creationId="{D4B3A4FC-FA2A-54BE-7448-DBA258848E80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35" creationId="{10AEB5D0-2FCD-6E43-88C8-60B2A8FCF34F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36" creationId="{C1A50D9B-A0EA-802E-ED9D-529B2DBAA674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37" creationId="{D31742C9-0C73-C321-6DB2-1A565C4CD77D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38" creationId="{9E32294A-14C4-D9B1-9C42-9A34123E5A9A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39" creationId="{4F4BFD72-E493-1C22-ACCC-67BC85E00832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40" creationId="{019ED6E3-F483-D3EC-258A-3925C72B4F81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41" creationId="{2E9A0A39-2041-92D3-5571-4DF21B1B211B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42" creationId="{AE8A5119-03C0-9FEC-3414-035B85038E1D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43" creationId="{FAC4A3D3-7E3A-4951-44E6-3912570DED35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44" creationId="{CE198FC2-D0DE-47BB-3428-004A5783B786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45" creationId="{302D591E-7E9A-965A-4BD2-3A5FBE680704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46" creationId="{9A5C69EC-C693-013D-DDBE-22157F0CAD61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47" creationId="{6F1A28B5-3026-923F-63D1-C813D5AD966B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48" creationId="{C78B9AA5-CB3D-175D-441B-2C8DB759289C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49" creationId="{67A1868A-3530-D604-3AA6-B8CD6EFFD9A2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50" creationId="{B8A95EE9-1D43-424A-1913-BDE006F03E7C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51" creationId="{CAD3F284-E21A-D927-2249-09E1D675A3D8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52" creationId="{1A578267-B85B-B5CD-02D4-3382006C0F21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53" creationId="{A460BC20-D72D-D49F-7B8C-4B8D67FB1F65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54" creationId="{D774569C-B70F-0F15-9703-212B17A50D98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55" creationId="{19BF822D-9324-F760-24D3-B9BC88D4DCB2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56" creationId="{A34FF072-8B2D-0556-A416-C1B10E8240DE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57" creationId="{990CA405-0C46-BD68-1BF7-72072736492D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58" creationId="{10A650E4-822A-BD5B-D3C3-C9868EB98184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59" creationId="{7CF2D342-6844-5B05-B4AF-2CCE8D3DEB12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60" creationId="{14F00EA5-B54A-2A63-E032-3EB6D0EBFAB7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61" creationId="{A909B990-8265-A93E-7533-CF0424EDDA2A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62" creationId="{795ABAE0-1751-AC31-7988-80E34C25A125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63" creationId="{8556FDC7-B552-152E-454B-3460E81C5B37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64" creationId="{A37E9072-C8DA-D031-1301-B1C24BB33006}"/>
          </ac:spMkLst>
        </pc:spChg>
        <pc:spChg chg="add mod topLvl">
          <ac:chgData name="Kulinich Bohdan" userId="48e65c9f34e137d0" providerId="LiveId" clId="{84AB1575-D9A6-D447-9574-1E920519D078}" dt="2022-05-20T14:50:43.315" v="192" actId="165"/>
          <ac:spMkLst>
            <pc:docMk/>
            <pc:sldMk cId="1784669107" sldId="443"/>
            <ac:spMk id="165" creationId="{589842A3-6FFA-DF77-F9B3-98226D720FC2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02" creationId="{5F4BEF6D-3065-89B7-557D-154C50AEB2BF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03" creationId="{5E8E5A5E-B206-222B-67D6-83739D0051CF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04" creationId="{FE04D6AF-B28F-7393-5D5B-DBD81AE6046B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05" creationId="{FC96987D-9504-9E9D-59E5-27A528D38F42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06" creationId="{06AA300F-1A39-940B-7208-DBFCE3048714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07" creationId="{9DD0C39B-62FB-6885-5FEE-43E938CB3F48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08" creationId="{3CB5A4A0-0473-5651-87EE-E43259E805DE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09" creationId="{3547C821-A09F-1C11-9B94-72C1CBFB999A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10" creationId="{E0B57CDC-A6E9-184D-A30A-B308F1C70980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11" creationId="{E387292B-6BAF-1B39-A167-ABC36010E8C0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12" creationId="{5BE4F747-9FF0-1227-354E-C73651C9BB85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13" creationId="{B54A2EE9-9326-E0F8-9AFF-88DBD87FDCEB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14" creationId="{CAF31455-0C31-08F5-4453-1CD55FA85E5A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15" creationId="{00D7CA1A-1D1A-211C-510F-3E4023B022BE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16" creationId="{38128B2A-DB09-9077-E737-E32ACC5627A9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17" creationId="{F1792043-7A72-571D-0023-AB7778C41CAE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18" creationId="{EF68E3C9-55A1-5A83-25E8-BC7C8D29BCE8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19" creationId="{567AF862-072A-7307-8592-E17D2A2C12A2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20" creationId="{59A7FCB8-BF99-FE19-4760-D33793046240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21" creationId="{44DF329A-1DBA-A8DC-0B15-5952191D034A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22" creationId="{D14ADD83-3E9A-7ADF-0F82-322DF04C24C4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23" creationId="{4565A02C-23BA-FF18-7F01-51853BD2139B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24" creationId="{1DE4C4F0-BDB7-541D-95F6-B616B610A532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25" creationId="{FC139C36-E29A-D596-BBAE-E351BD4F70DE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26" creationId="{D048278B-C51D-7674-4781-E66896CE3EC6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27" creationId="{0E3F53FD-9942-BB79-80AB-7C61ACC7A77C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28" creationId="{7440BE9D-453E-B22E-1CC7-F3DD478BA45B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29" creationId="{8FA475F8-63DE-1F6A-7591-A7A4779E1E00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30" creationId="{E4FF7836-CF01-6C87-1D91-B6CCAACF4ED0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31" creationId="{5C823DA7-3F7B-7D95-A7CD-045ECDF8D11C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32" creationId="{44BE8932-06F8-1434-0698-D84693B070F3}"/>
          </ac:spMkLst>
        </pc:spChg>
        <pc:spChg chg="mod">
          <ac:chgData name="Kulinich Bohdan" userId="48e65c9f34e137d0" providerId="LiveId" clId="{84AB1575-D9A6-D447-9574-1E920519D078}" dt="2022-05-20T14:51:17.061" v="207"/>
          <ac:spMkLst>
            <pc:docMk/>
            <pc:sldMk cId="1784669107" sldId="443"/>
            <ac:spMk id="233" creationId="{843E3C94-56A0-5FC3-2E8A-A10363C42FCD}"/>
          </ac:spMkLst>
        </pc:spChg>
        <pc:spChg chg="add mod">
          <ac:chgData name="Kulinich Bohdan" userId="48e65c9f34e137d0" providerId="LiveId" clId="{84AB1575-D9A6-D447-9574-1E920519D078}" dt="2022-05-20T15:01:15.286" v="476" actId="207"/>
          <ac:spMkLst>
            <pc:docMk/>
            <pc:sldMk cId="1784669107" sldId="443"/>
            <ac:spMk id="269" creationId="{B833E3CE-15C7-8B81-382C-B543B65D6319}"/>
          </ac:spMkLst>
        </pc:spChg>
        <pc:spChg chg="add mod">
          <ac:chgData name="Kulinich Bohdan" userId="48e65c9f34e137d0" providerId="LiveId" clId="{84AB1575-D9A6-D447-9574-1E920519D078}" dt="2022-05-20T16:21:30.981" v="520" actId="207"/>
          <ac:spMkLst>
            <pc:docMk/>
            <pc:sldMk cId="1784669107" sldId="443"/>
            <ac:spMk id="270" creationId="{4C9CACB5-8D49-354D-FBC4-30D9177CA417}"/>
          </ac:spMkLst>
        </pc:spChg>
        <pc:spChg chg="add mod">
          <ac:chgData name="Kulinich Bohdan" userId="48e65c9f34e137d0" providerId="LiveId" clId="{84AB1575-D9A6-D447-9574-1E920519D078}" dt="2022-05-20T14:59:57.340" v="443" actId="1035"/>
          <ac:spMkLst>
            <pc:docMk/>
            <pc:sldMk cId="1784669107" sldId="443"/>
            <ac:spMk id="271" creationId="{83CF37BB-E2F4-D64A-7FAB-61CC9155162F}"/>
          </ac:spMkLst>
        </pc:spChg>
        <pc:spChg chg="add del mod">
          <ac:chgData name="Kulinich Bohdan" userId="48e65c9f34e137d0" providerId="LiveId" clId="{84AB1575-D9A6-D447-9574-1E920519D078}" dt="2022-05-20T15:01:07.414" v="475" actId="478"/>
          <ac:spMkLst>
            <pc:docMk/>
            <pc:sldMk cId="1784669107" sldId="443"/>
            <ac:spMk id="272" creationId="{171E62B8-B8CD-0064-C26F-89E02DCB629F}"/>
          </ac:spMkLst>
        </pc:spChg>
        <pc:spChg chg="add mod">
          <ac:chgData name="Kulinich Bohdan" userId="48e65c9f34e137d0" providerId="LiveId" clId="{84AB1575-D9A6-D447-9574-1E920519D078}" dt="2022-05-20T15:02:09.001" v="490" actId="16959"/>
          <ac:spMkLst>
            <pc:docMk/>
            <pc:sldMk cId="1784669107" sldId="443"/>
            <ac:spMk id="273" creationId="{8E7EAC5D-4E93-78DF-7A63-F9994EE76C4A}"/>
          </ac:spMkLst>
        </pc:spChg>
        <pc:spChg chg="add mod">
          <ac:chgData name="Kulinich Bohdan" userId="48e65c9f34e137d0" providerId="LiveId" clId="{84AB1575-D9A6-D447-9574-1E920519D078}" dt="2022-05-20T16:21:24.081" v="519" actId="207"/>
          <ac:spMkLst>
            <pc:docMk/>
            <pc:sldMk cId="1784669107" sldId="443"/>
            <ac:spMk id="274" creationId="{9B4D0247-6760-291C-1D9A-3B21F7C9007D}"/>
          </ac:spMkLst>
        </pc:spChg>
        <pc:spChg chg="add mod">
          <ac:chgData name="Kulinich Bohdan" userId="48e65c9f34e137d0" providerId="LiveId" clId="{84AB1575-D9A6-D447-9574-1E920519D078}" dt="2022-05-20T17:03:26.222" v="611" actId="1076"/>
          <ac:spMkLst>
            <pc:docMk/>
            <pc:sldMk cId="1784669107" sldId="443"/>
            <ac:spMk id="275" creationId="{4EA0FF03-40F9-BF0A-6FAC-6235092D322B}"/>
          </ac:spMkLst>
        </pc:spChg>
        <pc:spChg chg="add mod">
          <ac:chgData name="Kulinich Bohdan" userId="48e65c9f34e137d0" providerId="LiveId" clId="{84AB1575-D9A6-D447-9574-1E920519D078}" dt="2022-05-20T17:04:38.331" v="628" actId="1035"/>
          <ac:spMkLst>
            <pc:docMk/>
            <pc:sldMk cId="1784669107" sldId="443"/>
            <ac:spMk id="276" creationId="{5901DA37-31BA-F33B-87B0-1D610378173B}"/>
          </ac:spMkLst>
        </pc:spChg>
        <pc:spChg chg="add mod">
          <ac:chgData name="Kulinich Bohdan" userId="48e65c9f34e137d0" providerId="LiveId" clId="{84AB1575-D9A6-D447-9574-1E920519D078}" dt="2022-05-20T17:04:31.365" v="627" actId="207"/>
          <ac:spMkLst>
            <pc:docMk/>
            <pc:sldMk cId="1784669107" sldId="443"/>
            <ac:spMk id="277" creationId="{ABC39B93-59E7-1494-1E7D-43089C2F6831}"/>
          </ac:spMkLst>
        </pc:spChg>
        <pc:spChg chg="add del mod">
          <ac:chgData name="Kulinich Bohdan" userId="48e65c9f34e137d0" providerId="LiveId" clId="{84AB1575-D9A6-D447-9574-1E920519D078}" dt="2022-05-20T18:37:05.279" v="669" actId="478"/>
          <ac:spMkLst>
            <pc:docMk/>
            <pc:sldMk cId="1784669107" sldId="443"/>
            <ac:spMk id="278" creationId="{200F74F9-EAF4-A5BA-A6D7-29BC6961373B}"/>
          </ac:spMkLst>
        </pc:spChg>
        <pc:spChg chg="add mod">
          <ac:chgData name="Kulinich Bohdan" userId="48e65c9f34e137d0" providerId="LiveId" clId="{84AB1575-D9A6-D447-9574-1E920519D078}" dt="2022-05-20T18:47:37.166" v="793" actId="14100"/>
          <ac:spMkLst>
            <pc:docMk/>
            <pc:sldMk cId="1784669107" sldId="443"/>
            <ac:spMk id="283" creationId="{1026E0EF-823C-5693-4EEA-4421BCEA0595}"/>
          </ac:spMkLst>
        </pc:spChg>
        <pc:spChg chg="add mod">
          <ac:chgData name="Kulinich Bohdan" userId="48e65c9f34e137d0" providerId="LiveId" clId="{84AB1575-D9A6-D447-9574-1E920519D078}" dt="2022-05-20T18:48:06.838" v="798" actId="14100"/>
          <ac:spMkLst>
            <pc:docMk/>
            <pc:sldMk cId="1784669107" sldId="443"/>
            <ac:spMk id="284" creationId="{D66D2013-EC22-BBE2-A610-5FDA5DD34383}"/>
          </ac:spMkLst>
        </pc:spChg>
        <pc:grpChg chg="add del mod">
          <ac:chgData name="Kulinich Bohdan" userId="48e65c9f34e137d0" providerId="LiveId" clId="{84AB1575-D9A6-D447-9574-1E920519D078}" dt="2022-05-20T14:50:48.871" v="198" actId="478"/>
          <ac:grpSpMkLst>
            <pc:docMk/>
            <pc:sldMk cId="1784669107" sldId="443"/>
            <ac:grpSpMk id="8" creationId="{E5234D73-E578-2F2E-BA1B-6FF0A3E5923D}"/>
          </ac:grpSpMkLst>
        </pc:grpChg>
        <pc:grpChg chg="add del mod">
          <ac:chgData name="Kulinich Bohdan" userId="48e65c9f34e137d0" providerId="LiveId" clId="{84AB1575-D9A6-D447-9574-1E920519D078}" dt="2022-05-20T14:50:43.514" v="193" actId="164"/>
          <ac:grpSpMkLst>
            <pc:docMk/>
            <pc:sldMk cId="1784669107" sldId="443"/>
            <ac:grpSpMk id="10" creationId="{7705E5B9-50D0-0D02-F314-8CAAFD950B55}"/>
          </ac:grpSpMkLst>
        </pc:grpChg>
        <pc:grpChg chg="del">
          <ac:chgData name="Kulinich Bohdan" userId="48e65c9f34e137d0" providerId="LiveId" clId="{84AB1575-D9A6-D447-9574-1E920519D078}" dt="2022-05-20T14:11:34.877" v="12" actId="478"/>
          <ac:grpSpMkLst>
            <pc:docMk/>
            <pc:sldMk cId="1784669107" sldId="443"/>
            <ac:grpSpMk id="16" creationId="{DE9DB488-2C13-F78D-93E4-AC625E1B99F2}"/>
          </ac:grpSpMkLst>
        </pc:grpChg>
        <pc:grpChg chg="del">
          <ac:chgData name="Kulinich Bohdan" userId="48e65c9f34e137d0" providerId="LiveId" clId="{84AB1575-D9A6-D447-9574-1E920519D078}" dt="2022-05-20T14:11:34.877" v="12" actId="478"/>
          <ac:grpSpMkLst>
            <pc:docMk/>
            <pc:sldMk cId="1784669107" sldId="443"/>
            <ac:grpSpMk id="17" creationId="{FEEEC272-51EB-EDA7-96AB-E35870A0E67F}"/>
          </ac:grpSpMkLst>
        </pc:grpChg>
        <pc:grpChg chg="add del mod">
          <ac:chgData name="Kulinich Bohdan" userId="48e65c9f34e137d0" providerId="LiveId" clId="{84AB1575-D9A6-D447-9574-1E920519D078}" dt="2022-05-20T14:51:29.232" v="210" actId="165"/>
          <ac:grpSpMkLst>
            <pc:docMk/>
            <pc:sldMk cId="1784669107" sldId="443"/>
            <ac:grpSpMk id="19" creationId="{E8A3D92A-403E-CF34-9846-01C8C656FEF4}"/>
          </ac:grpSpMkLst>
        </pc:grpChg>
        <pc:grpChg chg="add mod">
          <ac:chgData name="Kulinich Bohdan" userId="48e65c9f34e137d0" providerId="LiveId" clId="{84AB1575-D9A6-D447-9574-1E920519D078}" dt="2022-05-20T14:59:14.956" v="428" actId="1036"/>
          <ac:grpSpMkLst>
            <pc:docMk/>
            <pc:sldMk cId="1784669107" sldId="443"/>
            <ac:grpSpMk id="22" creationId="{2EA6F875-3DDD-64EF-F34C-2CC630063F66}"/>
          </ac:grpSpMkLst>
        </pc:grpChg>
        <pc:grpChg chg="add mod">
          <ac:chgData name="Kulinich Bohdan" userId="48e65c9f34e137d0" providerId="LiveId" clId="{84AB1575-D9A6-D447-9574-1E920519D078}" dt="2022-05-20T14:59:14.956" v="428" actId="1036"/>
          <ac:grpSpMkLst>
            <pc:docMk/>
            <pc:sldMk cId="1784669107" sldId="443"/>
            <ac:grpSpMk id="201" creationId="{FD78329F-06AC-0384-5FC3-0546BF0F4F77}"/>
          </ac:grpSpMkLst>
        </pc:grpChg>
        <pc:grpChg chg="add del mod">
          <ac:chgData name="Kulinich Bohdan" userId="48e65c9f34e137d0" providerId="LiveId" clId="{84AB1575-D9A6-D447-9574-1E920519D078}" dt="2022-05-20T19:02:03.443" v="974" actId="165"/>
          <ac:grpSpMkLst>
            <pc:docMk/>
            <pc:sldMk cId="1784669107" sldId="443"/>
            <ac:grpSpMk id="295" creationId="{0BD62D75-41A8-959F-FA17-A9C0A58A9DF6}"/>
          </ac:grpSpMkLst>
        </pc:grpChg>
        <pc:grpChg chg="add mod">
          <ac:chgData name="Kulinich Bohdan" userId="48e65c9f34e137d0" providerId="LiveId" clId="{84AB1575-D9A6-D447-9574-1E920519D078}" dt="2022-05-20T19:03:28.019" v="1010" actId="164"/>
          <ac:grpSpMkLst>
            <pc:docMk/>
            <pc:sldMk cId="1784669107" sldId="443"/>
            <ac:grpSpMk id="300" creationId="{4B8D4B1A-580B-5468-52DA-F900A10FF6B9}"/>
          </ac:grpSpMkLst>
        </pc:grpChg>
        <pc:picChg chg="del">
          <ac:chgData name="Kulinich Bohdan" userId="48e65c9f34e137d0" providerId="LiveId" clId="{84AB1575-D9A6-D447-9574-1E920519D078}" dt="2022-05-20T14:11:34.877" v="12" actId="478"/>
          <ac:picMkLst>
            <pc:docMk/>
            <pc:sldMk cId="1784669107" sldId="443"/>
            <ac:picMk id="3" creationId="{CECF36DD-280F-4AFF-B82E-094602E02B1C}"/>
          </ac:picMkLst>
        </pc:picChg>
        <pc:picChg chg="del">
          <ac:chgData name="Kulinich Bohdan" userId="48e65c9f34e137d0" providerId="LiveId" clId="{84AB1575-D9A6-D447-9574-1E920519D078}" dt="2022-05-20T14:11:34.877" v="12" actId="478"/>
          <ac:picMkLst>
            <pc:docMk/>
            <pc:sldMk cId="1784669107" sldId="443"/>
            <ac:picMk id="11" creationId="{57F17764-91FD-FE8C-9D36-04B3F25391F2}"/>
          </ac:picMkLst>
        </pc:picChg>
        <pc:picChg chg="add mod modVis modCrop">
          <ac:chgData name="Kulinich Bohdan" userId="48e65c9f34e137d0" providerId="LiveId" clId="{84AB1575-D9A6-D447-9574-1E920519D078}" dt="2022-05-20T18:38:24.416" v="685" actId="14429"/>
          <ac:picMkLst>
            <pc:docMk/>
            <pc:sldMk cId="1784669107" sldId="443"/>
            <ac:picMk id="25" creationId="{C300BC21-91A5-8A12-2AA3-465C8020E65F}"/>
          </ac:picMkLst>
        </pc:picChg>
        <pc:picChg chg="add del mod">
          <ac:chgData name="Kulinich Bohdan" userId="48e65c9f34e137d0" providerId="LiveId" clId="{84AB1575-D9A6-D447-9574-1E920519D078}" dt="2022-05-20T16:54:35.805" v="572" actId="931"/>
          <ac:picMkLst>
            <pc:docMk/>
            <pc:sldMk cId="1784669107" sldId="443"/>
            <ac:picMk id="27" creationId="{4068AAD4-93D5-E137-E432-FA4A013BDDAD}"/>
          </ac:picMkLst>
        </pc:picChg>
        <pc:picChg chg="add mod modVis modCrop">
          <ac:chgData name="Kulinich Bohdan" userId="48e65c9f34e137d0" providerId="LiveId" clId="{84AB1575-D9A6-D447-9574-1E920519D078}" dt="2022-05-20T18:41:37.506" v="730" actId="1076"/>
          <ac:picMkLst>
            <pc:docMk/>
            <pc:sldMk cId="1784669107" sldId="443"/>
            <ac:picMk id="29" creationId="{3B18DC1E-D0BF-732D-1244-B6B10402A2AA}"/>
          </ac:picMkLst>
        </pc:picChg>
        <pc:picChg chg="add mod modVis modCrop">
          <ac:chgData name="Kulinich Bohdan" userId="48e65c9f34e137d0" providerId="LiveId" clId="{84AB1575-D9A6-D447-9574-1E920519D078}" dt="2022-05-20T18:43:49.920" v="763" actId="1076"/>
          <ac:picMkLst>
            <pc:docMk/>
            <pc:sldMk cId="1784669107" sldId="443"/>
            <ac:picMk id="31" creationId="{000BF63D-DCC6-3B96-1C11-276A83E89834}"/>
          </ac:picMkLst>
        </pc:picChg>
        <pc:picChg chg="del">
          <ac:chgData name="Kulinich Bohdan" userId="48e65c9f34e137d0" providerId="LiveId" clId="{84AB1575-D9A6-D447-9574-1E920519D078}" dt="2022-05-20T14:11:34.877" v="12" actId="478"/>
          <ac:picMkLst>
            <pc:docMk/>
            <pc:sldMk cId="1784669107" sldId="443"/>
            <ac:picMk id="62" creationId="{0C8887E9-82CC-0940-C99C-E2BF0067531D}"/>
          </ac:picMkLst>
        </pc:picChg>
        <pc:picChg chg="add mod modCrop">
          <ac:chgData name="Kulinich Bohdan" userId="48e65c9f34e137d0" providerId="LiveId" clId="{84AB1575-D9A6-D447-9574-1E920519D078}" dt="2022-05-20T18:37:38.740" v="675" actId="1076"/>
          <ac:picMkLst>
            <pc:docMk/>
            <pc:sldMk cId="1784669107" sldId="443"/>
            <ac:picMk id="267" creationId="{6439637B-15BE-FD91-CBB4-61B5C9BE0C3F}"/>
          </ac:picMkLst>
        </pc:picChg>
        <pc:picChg chg="add mod modCrop">
          <ac:chgData name="Kulinich Bohdan" userId="48e65c9f34e137d0" providerId="LiveId" clId="{84AB1575-D9A6-D447-9574-1E920519D078}" dt="2022-05-20T14:59:14.956" v="428" actId="1036"/>
          <ac:picMkLst>
            <pc:docMk/>
            <pc:sldMk cId="1784669107" sldId="443"/>
            <ac:picMk id="268" creationId="{BFA01665-9AF3-B4AF-2749-81C405B895DB}"/>
          </ac:picMkLst>
        </pc:picChg>
        <pc:picChg chg="add del mod">
          <ac:chgData name="Kulinich Bohdan" userId="48e65c9f34e137d0" providerId="LiveId" clId="{84AB1575-D9A6-D447-9574-1E920519D078}" dt="2022-05-20T18:37:07.108" v="670" actId="478"/>
          <ac:picMkLst>
            <pc:docMk/>
            <pc:sldMk cId="1784669107" sldId="443"/>
            <ac:picMk id="279" creationId="{010DADAE-C799-D20F-CDEB-C1AC5E46E11D}"/>
          </ac:picMkLst>
        </pc:picChg>
        <pc:picChg chg="add mod modVis">
          <ac:chgData name="Kulinich Bohdan" userId="48e65c9f34e137d0" providerId="LiveId" clId="{84AB1575-D9A6-D447-9574-1E920519D078}" dt="2022-05-20T18:44:18.283" v="769" actId="14429"/>
          <ac:picMkLst>
            <pc:docMk/>
            <pc:sldMk cId="1784669107" sldId="443"/>
            <ac:picMk id="280" creationId="{DBAD2993-194E-B9EF-7002-19F95BBA9FE6}"/>
          </ac:picMkLst>
        </pc:picChg>
        <pc:picChg chg="add del mod">
          <ac:chgData name="Kulinich Bohdan" userId="48e65c9f34e137d0" providerId="LiveId" clId="{84AB1575-D9A6-D447-9574-1E920519D078}" dt="2022-05-20T18:42:39.494" v="744"/>
          <ac:picMkLst>
            <pc:docMk/>
            <pc:sldMk cId="1784669107" sldId="443"/>
            <ac:picMk id="281" creationId="{C76EB1FF-B088-D6BB-7B94-E5FBEA67A73F}"/>
          </ac:picMkLst>
        </pc:picChg>
        <pc:picChg chg="add mod">
          <ac:chgData name="Kulinich Bohdan" userId="48e65c9f34e137d0" providerId="LiveId" clId="{84AB1575-D9A6-D447-9574-1E920519D078}" dt="2022-05-20T18:43:00.665" v="749" actId="1035"/>
          <ac:picMkLst>
            <pc:docMk/>
            <pc:sldMk cId="1784669107" sldId="443"/>
            <ac:picMk id="282" creationId="{368A7EC9-2958-C165-C181-A330EA41E5B4}"/>
          </ac:picMkLst>
        </pc:picChg>
        <pc:picChg chg="add del mod modCrop">
          <ac:chgData name="Kulinich Bohdan" userId="48e65c9f34e137d0" providerId="LiveId" clId="{84AB1575-D9A6-D447-9574-1E920519D078}" dt="2022-05-20T18:58:16.221" v="926" actId="478"/>
          <ac:picMkLst>
            <pc:docMk/>
            <pc:sldMk cId="1784669107" sldId="443"/>
            <ac:picMk id="286" creationId="{E6C2A45B-6FF2-1ECF-2F68-21BDB1229091}"/>
          </ac:picMkLst>
        </pc:picChg>
        <pc:picChg chg="add del mod modCrop">
          <ac:chgData name="Kulinich Bohdan" userId="48e65c9f34e137d0" providerId="LiveId" clId="{84AB1575-D9A6-D447-9574-1E920519D078}" dt="2022-05-20T18:58:14.131" v="925" actId="478"/>
          <ac:picMkLst>
            <pc:docMk/>
            <pc:sldMk cId="1784669107" sldId="443"/>
            <ac:picMk id="288" creationId="{250B717A-5412-CB44-E7E6-5FC311112421}"/>
          </ac:picMkLst>
        </pc:picChg>
        <pc:picChg chg="add del mod">
          <ac:chgData name="Kulinich Bohdan" userId="48e65c9f34e137d0" providerId="LiveId" clId="{84AB1575-D9A6-D447-9574-1E920519D078}" dt="2022-05-20T19:00:44.105" v="940" actId="931"/>
          <ac:picMkLst>
            <pc:docMk/>
            <pc:sldMk cId="1784669107" sldId="443"/>
            <ac:picMk id="290" creationId="{EB34E780-66B6-F3A3-57A8-9C1673ABBAA9}"/>
          </ac:picMkLst>
        </pc:picChg>
        <pc:picChg chg="add del mod">
          <ac:chgData name="Kulinich Bohdan" userId="48e65c9f34e137d0" providerId="LiveId" clId="{84AB1575-D9A6-D447-9574-1E920519D078}" dt="2022-05-20T19:00:43.812" v="938" actId="931"/>
          <ac:picMkLst>
            <pc:docMk/>
            <pc:sldMk cId="1784669107" sldId="443"/>
            <ac:picMk id="292" creationId="{F99094CB-9121-7684-7609-5C65B6E2DF8A}"/>
          </ac:picMkLst>
        </pc:picChg>
        <pc:picChg chg="add del mod">
          <ac:chgData name="Kulinich Bohdan" userId="48e65c9f34e137d0" providerId="LiveId" clId="{84AB1575-D9A6-D447-9574-1E920519D078}" dt="2022-05-20T19:00:43.591" v="936" actId="931"/>
          <ac:picMkLst>
            <pc:docMk/>
            <pc:sldMk cId="1784669107" sldId="443"/>
            <ac:picMk id="294" creationId="{6CC329F3-8F78-C5C2-175C-B297533E0642}"/>
          </ac:picMkLst>
        </pc:picChg>
        <pc:picChg chg="mod topLvl modCrop">
          <ac:chgData name="Kulinich Bohdan" userId="48e65c9f34e137d0" providerId="LiveId" clId="{84AB1575-D9A6-D447-9574-1E920519D078}" dt="2022-05-20T19:03:50.193" v="1012" actId="732"/>
          <ac:picMkLst>
            <pc:docMk/>
            <pc:sldMk cId="1784669107" sldId="443"/>
            <ac:picMk id="296" creationId="{0ADC7792-3165-61DA-4383-419381D3CA71}"/>
          </ac:picMkLst>
        </pc:picChg>
        <pc:picChg chg="mod topLvl modCrop">
          <ac:chgData name="Kulinich Bohdan" userId="48e65c9f34e137d0" providerId="LiveId" clId="{84AB1575-D9A6-D447-9574-1E920519D078}" dt="2022-05-20T19:03:40.747" v="1011" actId="732"/>
          <ac:picMkLst>
            <pc:docMk/>
            <pc:sldMk cId="1784669107" sldId="443"/>
            <ac:picMk id="297" creationId="{C0DF5594-DF8B-0C5C-4430-CBAE947C44A2}"/>
          </ac:picMkLst>
        </pc:picChg>
        <pc:picChg chg="mod topLvl modCrop">
          <ac:chgData name="Kulinich Bohdan" userId="48e65c9f34e137d0" providerId="LiveId" clId="{84AB1575-D9A6-D447-9574-1E920519D078}" dt="2022-05-20T19:03:58.582" v="1013" actId="732"/>
          <ac:picMkLst>
            <pc:docMk/>
            <pc:sldMk cId="1784669107" sldId="443"/>
            <ac:picMk id="298" creationId="{CB002C1D-4911-6DFB-4A92-DC120EA445FF}"/>
          </ac:picMkLst>
        </pc:picChg>
        <pc:picChg chg="add del mod">
          <ac:chgData name="Kulinich Bohdan" userId="48e65c9f34e137d0" providerId="LiveId" clId="{84AB1575-D9A6-D447-9574-1E920519D078}" dt="2022-05-20T19:03:13.591" v="1008" actId="478"/>
          <ac:picMkLst>
            <pc:docMk/>
            <pc:sldMk cId="1784669107" sldId="443"/>
            <ac:picMk id="299" creationId="{F0278427-A382-092B-B769-3C0F54EEBDF3}"/>
          </ac:picMkLst>
        </pc:picChg>
        <pc:picChg chg="add mod">
          <ac:chgData name="Kulinich Bohdan" userId="48e65c9f34e137d0" providerId="LiveId" clId="{84AB1575-D9A6-D447-9574-1E920519D078}" dt="2022-05-20T19:04:42.585" v="1023" actId="1037"/>
          <ac:picMkLst>
            <pc:docMk/>
            <pc:sldMk cId="1784669107" sldId="443"/>
            <ac:picMk id="301" creationId="{A3D7F05A-07DB-F8C2-880D-05E405908CDA}"/>
          </ac:picMkLst>
        </pc:picChg>
        <pc:cxnChg chg="del mod">
          <ac:chgData name="Kulinich Bohdan" userId="48e65c9f34e137d0" providerId="LiveId" clId="{84AB1575-D9A6-D447-9574-1E920519D078}" dt="2022-05-20T14:11:34.877" v="12" actId="478"/>
          <ac:cxnSpMkLst>
            <pc:docMk/>
            <pc:sldMk cId="1784669107" sldId="443"/>
            <ac:cxnSpMk id="67" creationId="{F9B809DD-E2B7-49D0-1185-EA2418DCA789}"/>
          </ac:cxnSpMkLst>
        </pc:cxnChg>
        <pc:cxnChg chg="del">
          <ac:chgData name="Kulinich Bohdan" userId="48e65c9f34e137d0" providerId="LiveId" clId="{84AB1575-D9A6-D447-9574-1E920519D078}" dt="2022-05-20T14:11:34.877" v="12" actId="478"/>
          <ac:cxnSpMkLst>
            <pc:docMk/>
            <pc:sldMk cId="1784669107" sldId="443"/>
            <ac:cxnSpMk id="68" creationId="{80EAB02D-480A-84E7-F304-AC3CAACDAFB9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92" creationId="{FFE115D1-1E76-2FFC-63E8-9779D2154B5C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93" creationId="{F9EA685C-8429-C0E3-4BD0-3E5E661C4761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94" creationId="{10C40F27-839A-7F56-9B14-D172C313526B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95" creationId="{E620373A-EFBA-14BC-4EB3-29D8EE422C86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96" creationId="{E1E4DFE2-93AB-3CC5-89FE-C3146BC4D26F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97" creationId="{90719B6F-33CA-854E-C8BD-A30BFF98E7ED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98" creationId="{4C662AD3-7281-7863-6995-B80220C82F83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99" creationId="{13E74522-4535-EC42-BFE9-4908C63464AA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100" creationId="{E20C9501-4E7F-0A9C-6C2F-10ECA00D57B6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101" creationId="{2EA45DAF-6C2E-8AC7-E0E9-684C98C02142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102" creationId="{8E6B4C43-0E32-B18A-0ADD-D3F42F8866FF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103" creationId="{0E25B0B4-9945-2FA1-C189-5D825D01BCA8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104" creationId="{384ECD84-C020-7A13-9884-CB18B2377C00}"/>
          </ac:cxnSpMkLst>
        </pc:cxnChg>
        <pc:cxnChg chg="add del mod topLvl">
          <ac:chgData name="Kulinich Bohdan" userId="48e65c9f34e137d0" providerId="LiveId" clId="{84AB1575-D9A6-D447-9574-1E920519D078}" dt="2022-05-20T14:51:33.445" v="211" actId="478"/>
          <ac:cxnSpMkLst>
            <pc:docMk/>
            <pc:sldMk cId="1784669107" sldId="443"/>
            <ac:cxnSpMk id="105" creationId="{0B7B7BFD-B3F7-CBA2-7C79-58F2EF63491B}"/>
          </ac:cxnSpMkLst>
        </pc:cxnChg>
        <pc:cxnChg chg="add del mod topLvl">
          <ac:chgData name="Kulinich Bohdan" userId="48e65c9f34e137d0" providerId="LiveId" clId="{84AB1575-D9A6-D447-9574-1E920519D078}" dt="2022-05-20T14:51:33.445" v="211" actId="478"/>
          <ac:cxnSpMkLst>
            <pc:docMk/>
            <pc:sldMk cId="1784669107" sldId="443"/>
            <ac:cxnSpMk id="106" creationId="{4AB0D106-56DA-6800-B8FC-CA1E66C90D64}"/>
          </ac:cxnSpMkLst>
        </pc:cxnChg>
        <pc:cxnChg chg="add del mod topLvl">
          <ac:chgData name="Kulinich Bohdan" userId="48e65c9f34e137d0" providerId="LiveId" clId="{84AB1575-D9A6-D447-9574-1E920519D078}" dt="2022-05-20T14:51:33.445" v="211" actId="478"/>
          <ac:cxnSpMkLst>
            <pc:docMk/>
            <pc:sldMk cId="1784669107" sldId="443"/>
            <ac:cxnSpMk id="107" creationId="{616E9201-6CEE-C2F6-662D-6CB985657B54}"/>
          </ac:cxnSpMkLst>
        </pc:cxnChg>
        <pc:cxnChg chg="add del mod topLvl">
          <ac:chgData name="Kulinich Bohdan" userId="48e65c9f34e137d0" providerId="LiveId" clId="{84AB1575-D9A6-D447-9574-1E920519D078}" dt="2022-05-20T14:51:33.445" v="211" actId="478"/>
          <ac:cxnSpMkLst>
            <pc:docMk/>
            <pc:sldMk cId="1784669107" sldId="443"/>
            <ac:cxnSpMk id="108" creationId="{27096C7F-47D9-6DC2-7A11-E04B8C8AC5FB}"/>
          </ac:cxnSpMkLst>
        </pc:cxnChg>
        <pc:cxnChg chg="add del mod topLvl">
          <ac:chgData name="Kulinich Bohdan" userId="48e65c9f34e137d0" providerId="LiveId" clId="{84AB1575-D9A6-D447-9574-1E920519D078}" dt="2022-05-20T14:51:58.907" v="217" actId="478"/>
          <ac:cxnSpMkLst>
            <pc:docMk/>
            <pc:sldMk cId="1784669107" sldId="443"/>
            <ac:cxnSpMk id="109" creationId="{C14BB73F-C163-378D-6B8B-EC19913F4FF1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110" creationId="{C4656CA3-D49A-84DF-4538-D960DDF1FE20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111" creationId="{3C736DD1-5565-2FD0-D55D-249596611994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112" creationId="{650E0C7D-FB1B-E2AD-1A4C-B3D01430316C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113" creationId="{608A3DFB-4210-D3C7-E912-752CF31C8A80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114" creationId="{116BBBEB-B60D-834A-D3AF-81DB5EE51788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115" creationId="{9D3B099D-589D-6032-E6E9-EEEA0D42A779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116" creationId="{93B22045-6A03-8D98-27C4-B9180FDF9319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117" creationId="{024838E5-5FD4-DED4-2409-1934A4377017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118" creationId="{414FD0E1-E471-BDAD-D73C-10CFA16E450A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119" creationId="{CD1D28E7-C46F-51FB-F0EF-3E50514F2EC5}"/>
          </ac:cxnSpMkLst>
        </pc:cxnChg>
        <pc:cxnChg chg="add del mod topLvl">
          <ac:chgData name="Kulinich Bohdan" userId="48e65c9f34e137d0" providerId="LiveId" clId="{84AB1575-D9A6-D447-9574-1E920519D078}" dt="2022-05-20T14:50:53.157" v="199" actId="478"/>
          <ac:cxnSpMkLst>
            <pc:docMk/>
            <pc:sldMk cId="1784669107" sldId="443"/>
            <ac:cxnSpMk id="120" creationId="{821B0B6A-11EE-0DAC-C11E-B566B580550C}"/>
          </ac:cxnSpMkLst>
        </pc:cxnChg>
        <pc:cxnChg chg="add del mod topLvl">
          <ac:chgData name="Kulinich Bohdan" userId="48e65c9f34e137d0" providerId="LiveId" clId="{84AB1575-D9A6-D447-9574-1E920519D078}" dt="2022-05-20T14:50:53.157" v="199" actId="478"/>
          <ac:cxnSpMkLst>
            <pc:docMk/>
            <pc:sldMk cId="1784669107" sldId="443"/>
            <ac:cxnSpMk id="121" creationId="{8267819E-E707-07DB-C6B1-F51BD4168760}"/>
          </ac:cxnSpMkLst>
        </pc:cxnChg>
        <pc:cxnChg chg="add del mod">
          <ac:chgData name="Kulinich Bohdan" userId="48e65c9f34e137d0" providerId="LiveId" clId="{84AB1575-D9A6-D447-9574-1E920519D078}" dt="2022-05-20T14:48:30.706" v="167" actId="478"/>
          <ac:cxnSpMkLst>
            <pc:docMk/>
            <pc:sldMk cId="1784669107" sldId="443"/>
            <ac:cxnSpMk id="122" creationId="{656BF3E2-3C90-5A6E-3AC7-4B32BC02FC54}"/>
          </ac:cxnSpMkLst>
        </pc:cxnChg>
        <pc:cxnChg chg="add del mod">
          <ac:chgData name="Kulinich Bohdan" userId="48e65c9f34e137d0" providerId="LiveId" clId="{84AB1575-D9A6-D447-9574-1E920519D078}" dt="2022-05-20T14:48:30.706" v="167" actId="478"/>
          <ac:cxnSpMkLst>
            <pc:docMk/>
            <pc:sldMk cId="1784669107" sldId="443"/>
            <ac:cxnSpMk id="123" creationId="{F811EC22-B294-C16A-DFD0-3B573A273819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124" creationId="{50D42ABA-C586-D4B5-ABC3-3ABB889AC0BD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125" creationId="{15F89DA7-6644-8D81-FFEB-F54FD29BA627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126" creationId="{ED33DE0C-13C4-FE61-7746-9C1913E839CB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127" creationId="{8EBC9192-F684-DFB9-1007-8DED99DE55D6}"/>
          </ac:cxnSpMkLst>
        </pc:cxnChg>
        <pc:cxnChg chg="add mod topLvl">
          <ac:chgData name="Kulinich Bohdan" userId="48e65c9f34e137d0" providerId="LiveId" clId="{84AB1575-D9A6-D447-9574-1E920519D078}" dt="2022-05-20T14:52:06.737" v="219" actId="164"/>
          <ac:cxnSpMkLst>
            <pc:docMk/>
            <pc:sldMk cId="1784669107" sldId="443"/>
            <ac:cxnSpMk id="128" creationId="{83F5D65D-B50C-222E-6B2F-C3B2DFE0EAC5}"/>
          </ac:cxnSpMkLst>
        </pc:cxnChg>
        <pc:cxnChg chg="add del mod">
          <ac:chgData name="Kulinich Bohdan" userId="48e65c9f34e137d0" providerId="LiveId" clId="{84AB1575-D9A6-D447-9574-1E920519D078}" dt="2022-05-20T14:48:30.706" v="167" actId="478"/>
          <ac:cxnSpMkLst>
            <pc:docMk/>
            <pc:sldMk cId="1784669107" sldId="443"/>
            <ac:cxnSpMk id="129" creationId="{F08C8BE5-C49B-17DF-5C8A-854A34CFAEF3}"/>
          </ac:cxnSpMkLst>
        </pc:cxnChg>
        <pc:cxnChg chg="add del mod">
          <ac:chgData name="Kulinich Bohdan" userId="48e65c9f34e137d0" providerId="LiveId" clId="{84AB1575-D9A6-D447-9574-1E920519D078}" dt="2022-05-20T14:48:30.706" v="167" actId="478"/>
          <ac:cxnSpMkLst>
            <pc:docMk/>
            <pc:sldMk cId="1784669107" sldId="443"/>
            <ac:cxnSpMk id="130" creationId="{4B18C2B6-6E5E-5479-A0F3-F3478117BE40}"/>
          </ac:cxnSpMkLst>
        </pc:cxnChg>
        <pc:cxnChg chg="add del mod">
          <ac:chgData name="Kulinich Bohdan" userId="48e65c9f34e137d0" providerId="LiveId" clId="{84AB1575-D9A6-D447-9574-1E920519D078}" dt="2022-05-20T14:48:30.706" v="167" actId="478"/>
          <ac:cxnSpMkLst>
            <pc:docMk/>
            <pc:sldMk cId="1784669107" sldId="443"/>
            <ac:cxnSpMk id="131" creationId="{A820F239-CFDE-87B8-9207-6A2D572D584C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66" creationId="{C0E8EECF-8623-9EC2-D299-397D3B218DDF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67" creationId="{326139CB-7013-086F-2136-70E6C88B2E6D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68" creationId="{26CB5343-F84B-27AE-0B56-3CA003EAC8A2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69" creationId="{86B1206C-D1D1-E6E8-B944-4CE414FA6C0E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70" creationId="{55CED3B4-3D8B-D4F0-D484-210341901583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71" creationId="{E2C61807-40DB-19A3-8ABC-D9588BC0A9F0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72" creationId="{13B5A776-9B3F-C618-6884-8F228567D272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73" creationId="{E1C6EB29-0817-35D7-6021-C7533320B988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74" creationId="{7F714C56-2873-6E19-D29F-EBDBBEFCF2AE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75" creationId="{2072A232-2056-AFF4-4306-B3AA6579D2A0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76" creationId="{92F88C2C-7F02-4BEF-0CC2-C384C9F506A8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77" creationId="{6BF17885-A729-CC88-599D-7D477D2EAF5D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78" creationId="{28E0B5A3-886D-ED2B-4B77-33089575E496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79" creationId="{994A2804-0646-0F96-8E37-7BC8252D1A72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80" creationId="{C0971B5D-3FE5-0513-675B-CE291BDF734A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81" creationId="{64A7807E-8A98-10B2-DE36-A6CB835030DA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82" creationId="{23B65F96-A1FC-1114-7C75-BDF83E359650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83" creationId="{0CE183CE-7A16-39B5-47AA-0E25E1D54177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84" creationId="{44D27B58-9FA7-0D13-BB6F-D3534219C2A1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85" creationId="{2C93A49D-83AA-7415-7CEA-42EA1D547E3E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86" creationId="{64D04D7A-C0F1-7B6D-88EE-886FC5157B5F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87" creationId="{67CD4990-64DC-476D-C962-60021D65C6EE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88" creationId="{3870DCAD-FA0A-446C-AE85-0D8CB4E441D6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89" creationId="{491B6B18-6586-A96B-3FDF-28CC78D2E60C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90" creationId="{AAED60C6-F099-D48A-5D53-CDA72763233B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91" creationId="{036F25E6-BDBB-CB44-1B5B-F4AF175652AE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92" creationId="{5310DD91-8D93-D44D-2AC7-1908356EE03F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93" creationId="{F28A19B6-0CD5-41C0-2842-341B1B43AF37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94" creationId="{E95F6154-BDA9-AF38-7911-6AE2A714C715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95" creationId="{691D07BD-EE42-276F-A432-CF032354F56D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96" creationId="{848D850F-A61B-7431-9D60-E275F2EF20DE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97" creationId="{F1C34987-FA3C-9656-49FA-83EE5D7A3FFE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98" creationId="{9E3DD19E-3277-B859-AA3A-548B1296701E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199" creationId="{4A17F375-C19B-CEC6-72BB-2D10EDD4E391}"/>
          </ac:cxnSpMkLst>
        </pc:cxnChg>
        <pc:cxnChg chg="add mod topLvl">
          <ac:chgData name="Kulinich Bohdan" userId="48e65c9f34e137d0" providerId="LiveId" clId="{84AB1575-D9A6-D447-9574-1E920519D078}" dt="2022-05-20T14:50:43.315" v="192" actId="165"/>
          <ac:cxnSpMkLst>
            <pc:docMk/>
            <pc:sldMk cId="1784669107" sldId="443"/>
            <ac:cxnSpMk id="200" creationId="{139730C4-553F-DF35-514C-D6E37FB5999C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34" creationId="{487E2645-B872-06DD-9A3C-6BBD5AB2311A}"/>
          </ac:cxnSpMkLst>
        </pc:cxnChg>
        <pc:cxnChg chg="mod">
          <ac:chgData name="Kulinich Bohdan" userId="48e65c9f34e137d0" providerId="LiveId" clId="{84AB1575-D9A6-D447-9574-1E920519D078}" dt="2022-05-20T17:03:09.164" v="609" actId="208"/>
          <ac:cxnSpMkLst>
            <pc:docMk/>
            <pc:sldMk cId="1784669107" sldId="443"/>
            <ac:cxnSpMk id="235" creationId="{482A9193-1210-FD67-4A5F-43022FC83FD9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36" creationId="{86D86D68-524E-6B94-B677-A58D7EDB7EEB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37" creationId="{E66995FA-96AF-EBC7-2DBF-D6D533333C28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38" creationId="{C2B0955E-8A85-B3AE-0E19-875EC5B64308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39" creationId="{2921810F-7B42-5411-420F-2A8C16DA9BF2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40" creationId="{43509D50-36E2-AEAC-D1A1-FAFBF046E041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41" creationId="{6D4A2E9E-EC22-736F-A429-6493273406BF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42" creationId="{99C245C4-0464-8055-FC5F-BF7509030A10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43" creationId="{95D3F45E-D75E-60D3-4EB4-2D02232BC9A1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44" creationId="{77D6B01E-AB8D-3DD9-C97E-60F09F169812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45" creationId="{EB60ABDE-1603-C652-3E80-D0ACB8B44644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46" creationId="{851EDA65-8D0E-C041-6D11-F9AE1FC1A72D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47" creationId="{56FF381A-D142-65DC-C4E9-5B7AA7A4A1A3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48" creationId="{37A3DD92-1D10-E849-752D-B75F754F0892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49" creationId="{E508E811-24DF-9F30-0743-78C4181C497F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50" creationId="{7C84C309-959C-F607-C938-E0BB60B47541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51" creationId="{27BF2322-377F-33E6-A86B-2295358F87B2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52" creationId="{0D5EBD5F-53DF-EC75-9BF1-DDE924367161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53" creationId="{AD536676-9811-5659-6878-4474DD35E08E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54" creationId="{4E705962-00CB-04A6-15C6-326B61E7224E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55" creationId="{3505C1EA-6F57-5E0E-844C-239D94FED26B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56" creationId="{7EAF7BD2-4610-B115-45A6-FE30D6B2B039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57" creationId="{D64E9A78-12E4-E28A-DCE8-18B7A3FE7A30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58" creationId="{1E9734C3-AADA-4385-FD5D-6B0EFC82265E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59" creationId="{49F6F05F-6773-A554-81FA-E236E5B84069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60" creationId="{7FC76824-68D0-BA9B-1BA3-5FB70E7E1802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61" creationId="{2B05D5E7-263C-64A7-9449-225F7898BB3C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62" creationId="{AD037BAD-9EE8-EF2F-C023-E44060204BA2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63" creationId="{77C2356E-391F-FC3F-B591-99BFC5336E1F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64" creationId="{47052BB9-1AFD-5062-3F54-0B84EAC47C6D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65" creationId="{A5D84678-DD0F-7D6B-6A90-7D225D564B64}"/>
          </ac:cxnSpMkLst>
        </pc:cxnChg>
        <pc:cxnChg chg="mod">
          <ac:chgData name="Kulinich Bohdan" userId="48e65c9f34e137d0" providerId="LiveId" clId="{84AB1575-D9A6-D447-9574-1E920519D078}" dt="2022-05-20T14:51:17.061" v="207"/>
          <ac:cxnSpMkLst>
            <pc:docMk/>
            <pc:sldMk cId="1784669107" sldId="443"/>
            <ac:cxnSpMk id="266" creationId="{C2F97570-FC7C-3A51-5349-CE7B6D515405}"/>
          </ac:cxnSpMkLst>
        </pc:cxnChg>
      </pc:sldChg>
      <pc:sldChg chg="addSp delSp modSp mod ord addAnim delAnim modAnim">
        <pc:chgData name="Kulinich Bohdan" userId="48e65c9f34e137d0" providerId="LiveId" clId="{84AB1575-D9A6-D447-9574-1E920519D078}" dt="2022-05-26T15:02:35.384" v="5309" actId="14429"/>
        <pc:sldMkLst>
          <pc:docMk/>
          <pc:sldMk cId="3801795130" sldId="444"/>
        </pc:sldMkLst>
        <pc:spChg chg="add mod modVis">
          <ac:chgData name="Kulinich Bohdan" userId="48e65c9f34e137d0" providerId="LiveId" clId="{84AB1575-D9A6-D447-9574-1E920519D078}" dt="2022-05-26T14:52:16.151" v="5222" actId="14429"/>
          <ac:spMkLst>
            <pc:docMk/>
            <pc:sldMk cId="3801795130" sldId="444"/>
            <ac:spMk id="2" creationId="{51ACBB9E-C5BB-5559-EA25-412910BBC019}"/>
          </ac:spMkLst>
        </pc:spChg>
        <pc:spChg chg="add mod">
          <ac:chgData name="Kulinich Bohdan" userId="48e65c9f34e137d0" providerId="LiveId" clId="{84AB1575-D9A6-D447-9574-1E920519D078}" dt="2022-05-26T14:52:59.552" v="5227" actId="207"/>
          <ac:spMkLst>
            <pc:docMk/>
            <pc:sldMk cId="3801795130" sldId="444"/>
            <ac:spMk id="3" creationId="{5F91ACF8-3306-5825-BD4C-86A7A464339E}"/>
          </ac:spMkLst>
        </pc:spChg>
        <pc:spChg chg="add mod modVis">
          <ac:chgData name="Kulinich Bohdan" userId="48e65c9f34e137d0" providerId="LiveId" clId="{84AB1575-D9A6-D447-9574-1E920519D078}" dt="2022-05-26T15:02:35.384" v="5309" actId="14429"/>
          <ac:spMkLst>
            <pc:docMk/>
            <pc:sldMk cId="3801795130" sldId="444"/>
            <ac:spMk id="4" creationId="{6DC43CDB-170C-4AE4-B777-029D5F57C0DE}"/>
          </ac:spMkLst>
        </pc:spChg>
        <pc:spChg chg="mod">
          <ac:chgData name="Kulinich Bohdan" userId="48e65c9f34e137d0" providerId="LiveId" clId="{84AB1575-D9A6-D447-9574-1E920519D078}" dt="2022-05-22T17:54:21.807" v="4396" actId="207"/>
          <ac:spMkLst>
            <pc:docMk/>
            <pc:sldMk cId="3801795130" sldId="444"/>
            <ac:spMk id="6" creationId="{4CD1B612-D16C-4F70-8335-78480BFE8EC8}"/>
          </ac:spMkLst>
        </pc:spChg>
        <pc:spChg chg="add mod modVis">
          <ac:chgData name="Kulinich Bohdan" userId="48e65c9f34e137d0" providerId="LiveId" clId="{84AB1575-D9A6-D447-9574-1E920519D078}" dt="2022-05-26T14:51:45.864" v="5218" actId="14430"/>
          <ac:spMkLst>
            <pc:docMk/>
            <pc:sldMk cId="3801795130" sldId="444"/>
            <ac:spMk id="8" creationId="{AB0BB265-CC63-27F3-9A15-8EF19484306B}"/>
          </ac:spMkLst>
        </pc:spChg>
        <pc:spChg chg="mod">
          <ac:chgData name="Kulinich Bohdan" userId="48e65c9f34e137d0" providerId="LiveId" clId="{84AB1575-D9A6-D447-9574-1E920519D078}" dt="2022-05-22T19:27:02.396" v="4772" actId="207"/>
          <ac:spMkLst>
            <pc:docMk/>
            <pc:sldMk cId="3801795130" sldId="444"/>
            <ac:spMk id="9" creationId="{46682989-A499-163A-AA39-60FD1E2342EB}"/>
          </ac:spMkLst>
        </pc:spChg>
        <pc:spChg chg="del">
          <ac:chgData name="Kulinich Bohdan" userId="48e65c9f34e137d0" providerId="LiveId" clId="{84AB1575-D9A6-D447-9574-1E920519D078}" dt="2022-05-22T06:17:16.016" v="3229" actId="478"/>
          <ac:spMkLst>
            <pc:docMk/>
            <pc:sldMk cId="3801795130" sldId="444"/>
            <ac:spMk id="10" creationId="{00770874-F5A7-1BB1-F862-9D02F9E6820C}"/>
          </ac:spMkLst>
        </pc:spChg>
        <pc:spChg chg="add mod">
          <ac:chgData name="Kulinich Bohdan" userId="48e65c9f34e137d0" providerId="LiveId" clId="{84AB1575-D9A6-D447-9574-1E920519D078}" dt="2022-05-22T19:09:29.294" v="4621" actId="207"/>
          <ac:spMkLst>
            <pc:docMk/>
            <pc:sldMk cId="3801795130" sldId="444"/>
            <ac:spMk id="11" creationId="{FE46F1EF-5656-E28F-CE89-75448B3C4616}"/>
          </ac:spMkLst>
        </pc:spChg>
        <pc:spChg chg="add mod">
          <ac:chgData name="Kulinich Bohdan" userId="48e65c9f34e137d0" providerId="LiveId" clId="{84AB1575-D9A6-D447-9574-1E920519D078}" dt="2022-05-22T13:56:23.915" v="3653" actId="1035"/>
          <ac:spMkLst>
            <pc:docMk/>
            <pc:sldMk cId="3801795130" sldId="444"/>
            <ac:spMk id="12" creationId="{93432A6C-1894-EA37-9649-2767A0853B44}"/>
          </ac:spMkLst>
        </pc:spChg>
        <pc:spChg chg="add mod">
          <ac:chgData name="Kulinich Bohdan" userId="48e65c9f34e137d0" providerId="LiveId" clId="{84AB1575-D9A6-D447-9574-1E920519D078}" dt="2022-05-26T14:41:43.554" v="5061" actId="20578"/>
          <ac:spMkLst>
            <pc:docMk/>
            <pc:sldMk cId="3801795130" sldId="444"/>
            <ac:spMk id="16" creationId="{373CC11A-3C18-39C4-0920-650C1D0920EF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24" creationId="{2C623580-FCDB-C246-A871-9B8F343C1CDC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25" creationId="{C7674022-4996-851D-FA1C-8D45BC7485E7}"/>
          </ac:spMkLst>
        </pc:spChg>
        <pc:spChg chg="add mod">
          <ac:chgData name="Kulinich Bohdan" userId="48e65c9f34e137d0" providerId="LiveId" clId="{84AB1575-D9A6-D447-9574-1E920519D078}" dt="2022-05-22T14:11:22.567" v="3702" actId="1076"/>
          <ac:spMkLst>
            <pc:docMk/>
            <pc:sldMk cId="3801795130" sldId="444"/>
            <ac:spMk id="26" creationId="{47777E9B-9A31-1652-D953-E761E61BBAC7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27" creationId="{12EF8745-2E4A-9A84-9443-1304C3FE744C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28" creationId="{F06EF568-636E-3FA9-6010-4588704F69F6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29" creationId="{C0CE1380-2EF7-0DD1-1F68-E62D35EC19D1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30" creationId="{FE53859D-CB77-29B7-FE5A-7542A4E3FB8A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31" creationId="{AFF34828-81AF-8F51-C2C3-CD5968BEB9B2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32" creationId="{9574A301-0B7A-366A-A731-0409CA6A3241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33" creationId="{3538219D-797C-937A-9A27-CB46BED87EFB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34" creationId="{95CF2599-F669-7950-187D-B805A915ADD4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35" creationId="{EDBC1F57-FF6C-8E02-D11F-79E18125C704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36" creationId="{FF3CD840-A132-8ED9-9A23-7633BE6F5E86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37" creationId="{97B5CB87-703A-BD2A-6ACB-91DA13B87E6E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38" creationId="{C532D4A1-7286-2EFC-7BC7-0045A0200FA4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39" creationId="{BE5926B1-421D-712A-92FA-BA09E166708A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40" creationId="{3E68A591-66E3-3EB7-3EF7-0601D9FD538E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41" creationId="{EAA8583C-B2C7-2C4B-558C-AD9B8F34A280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42" creationId="{AF1FCB7F-2D7F-C3BB-5767-82112980524D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43" creationId="{97F88E56-C807-6510-7730-4BF36C2B22EB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44" creationId="{3B0444F5-787B-AEDB-2D0E-D237F1827952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45" creationId="{61B6FC81-BC39-9AD7-6F3C-C4FE7F3E035D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46" creationId="{4DB57921-A1B8-0A91-12E6-82DA17AAA1CB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47" creationId="{E55F9E91-1061-950C-5354-9B00297532FC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48" creationId="{66F8B3A0-9BAC-3AF1-F18D-8620627A5ECD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49" creationId="{C45B338D-53A5-B911-4A21-6572F574E821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50" creationId="{4D588185-9E75-6D5C-9983-10F1DD36DC73}"/>
          </ac:spMkLst>
        </pc:spChg>
        <pc:spChg chg="add mod modVis">
          <ac:chgData name="Kulinich Bohdan" userId="48e65c9f34e137d0" providerId="LiveId" clId="{84AB1575-D9A6-D447-9574-1E920519D078}" dt="2022-05-26T14:50:57.371" v="5212" actId="14429"/>
          <ac:spMkLst>
            <pc:docMk/>
            <pc:sldMk cId="3801795130" sldId="444"/>
            <ac:spMk id="51" creationId="{5CE0FA79-72D9-A851-861A-7CE164FCEC52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51" creationId="{C4842EA5-D142-4E6D-8EA1-07E2BA8EF076}"/>
          </ac:spMkLst>
        </pc:spChg>
        <pc:spChg chg="add mod modVis">
          <ac:chgData name="Kulinich Bohdan" userId="48e65c9f34e137d0" providerId="LiveId" clId="{84AB1575-D9A6-D447-9574-1E920519D078}" dt="2022-05-26T14:50:52.170" v="5202" actId="14429"/>
          <ac:spMkLst>
            <pc:docMk/>
            <pc:sldMk cId="3801795130" sldId="444"/>
            <ac:spMk id="52" creationId="{9A854021-0FC5-6522-42A5-7B42944E4050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52" creationId="{CC04738E-BDD8-2301-8C54-EC8F0CEB7852}"/>
          </ac:spMkLst>
        </pc:spChg>
        <pc:spChg chg="add mod modVis">
          <ac:chgData name="Kulinich Bohdan" userId="48e65c9f34e137d0" providerId="LiveId" clId="{84AB1575-D9A6-D447-9574-1E920519D078}" dt="2022-05-26T14:50:52.720" v="5203" actId="14429"/>
          <ac:spMkLst>
            <pc:docMk/>
            <pc:sldMk cId="3801795130" sldId="444"/>
            <ac:spMk id="53" creationId="{70FDC55C-C6CF-ED39-915A-A2B4ADEBD497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53" creationId="{8FF5401C-F570-9A95-309F-F184F40D28BC}"/>
          </ac:spMkLst>
        </pc:spChg>
        <pc:spChg chg="add mod modVis">
          <ac:chgData name="Kulinich Bohdan" userId="48e65c9f34e137d0" providerId="LiveId" clId="{84AB1575-D9A6-D447-9574-1E920519D078}" dt="2022-05-26T14:50:53.337" v="5204" actId="14429"/>
          <ac:spMkLst>
            <pc:docMk/>
            <pc:sldMk cId="3801795130" sldId="444"/>
            <ac:spMk id="54" creationId="{128A4542-E37F-A3FA-DED7-F6550B0ED71F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54" creationId="{5808A8C5-E16F-CD43-4DD8-F336D54B552F}"/>
          </ac:spMkLst>
        </pc:spChg>
        <pc:spChg chg="add mod modVis">
          <ac:chgData name="Kulinich Bohdan" userId="48e65c9f34e137d0" providerId="LiveId" clId="{84AB1575-D9A6-D447-9574-1E920519D078}" dt="2022-05-26T14:50:53.820" v="5205" actId="14429"/>
          <ac:spMkLst>
            <pc:docMk/>
            <pc:sldMk cId="3801795130" sldId="444"/>
            <ac:spMk id="55" creationId="{5E335525-ABFE-D0B6-3AE9-082D1B437043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55" creationId="{F350E8B7-903A-B605-268E-AC2B777A643A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56" creationId="{9617F2BF-401E-95AF-F6B9-A0740BBD89D4}"/>
          </ac:spMkLst>
        </pc:spChg>
        <pc:spChg chg="add mod modVis">
          <ac:chgData name="Kulinich Bohdan" userId="48e65c9f34e137d0" providerId="LiveId" clId="{84AB1575-D9A6-D447-9574-1E920519D078}" dt="2022-05-26T14:50:54.320" v="5206" actId="14429"/>
          <ac:spMkLst>
            <pc:docMk/>
            <pc:sldMk cId="3801795130" sldId="444"/>
            <ac:spMk id="56" creationId="{9F5F1746-5BD9-2339-DDE6-448648B28785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57" creationId="{89E35478-9A7D-369B-BD6D-7DF81E80B00E}"/>
          </ac:spMkLst>
        </pc:spChg>
        <pc:spChg chg="add mod modVis">
          <ac:chgData name="Kulinich Bohdan" userId="48e65c9f34e137d0" providerId="LiveId" clId="{84AB1575-D9A6-D447-9574-1E920519D078}" dt="2022-05-26T14:50:54.868" v="5207" actId="14429"/>
          <ac:spMkLst>
            <pc:docMk/>
            <pc:sldMk cId="3801795130" sldId="444"/>
            <ac:spMk id="57" creationId="{B6B10BF5-D6EC-D68F-26E5-16218D32CBF2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58" creationId="{2652C10D-2379-0F22-E715-A6E547FDB23A}"/>
          </ac:spMkLst>
        </pc:spChg>
        <pc:spChg chg="add mod modVis">
          <ac:chgData name="Kulinich Bohdan" userId="48e65c9f34e137d0" providerId="LiveId" clId="{84AB1575-D9A6-D447-9574-1E920519D078}" dt="2022-05-26T14:50:55.769" v="5209" actId="14429"/>
          <ac:spMkLst>
            <pc:docMk/>
            <pc:sldMk cId="3801795130" sldId="444"/>
            <ac:spMk id="59" creationId="{6987D2E4-2E3A-3CEB-824C-B1A6E3614126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59" creationId="{A6B374F6-3A1F-ADC9-5AD3-988D5ABD2DDD}"/>
          </ac:spMkLst>
        </pc:spChg>
        <pc:spChg chg="add mod modVis">
          <ac:chgData name="Kulinich Bohdan" userId="48e65c9f34e137d0" providerId="LiveId" clId="{84AB1575-D9A6-D447-9574-1E920519D078}" dt="2022-05-26T14:50:56.355" v="5210" actId="14429"/>
          <ac:spMkLst>
            <pc:docMk/>
            <pc:sldMk cId="3801795130" sldId="444"/>
            <ac:spMk id="60" creationId="{45BC6CE7-648B-FA5C-95AB-0CFB23389BD8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60" creationId="{BF7E0A94-C4F5-8418-DC11-75AC9C2360B4}"/>
          </ac:spMkLst>
        </pc:spChg>
        <pc:spChg chg="add mod modVis">
          <ac:chgData name="Kulinich Bohdan" userId="48e65c9f34e137d0" providerId="LiveId" clId="{84AB1575-D9A6-D447-9574-1E920519D078}" dt="2022-05-26T14:50:56.821" v="5211" actId="14429"/>
          <ac:spMkLst>
            <pc:docMk/>
            <pc:sldMk cId="3801795130" sldId="444"/>
            <ac:spMk id="61" creationId="{7EC7DF80-83C4-625D-DB41-16F857E13E78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61" creationId="{C0B92E00-42E6-7DD3-306F-F9909167F217}"/>
          </ac:spMkLst>
        </pc:spChg>
        <pc:spChg chg="add mod modVis">
          <ac:chgData name="Kulinich Bohdan" userId="48e65c9f34e137d0" providerId="LiveId" clId="{84AB1575-D9A6-D447-9574-1E920519D078}" dt="2022-05-26T14:50:58.153" v="5213" actId="14429"/>
          <ac:spMkLst>
            <pc:docMk/>
            <pc:sldMk cId="3801795130" sldId="444"/>
            <ac:spMk id="62" creationId="{53765619-F3EB-F0EA-21DF-F85FF68E4EB2}"/>
          </ac:spMkLst>
        </pc:spChg>
        <pc:spChg chg="add mod">
          <ac:chgData name="Kulinich Bohdan" userId="48e65c9f34e137d0" providerId="LiveId" clId="{84AB1575-D9A6-D447-9574-1E920519D078}" dt="2022-05-22T14:10:56.128" v="3698" actId="164"/>
          <ac:spMkLst>
            <pc:docMk/>
            <pc:sldMk cId="3801795130" sldId="444"/>
            <ac:spMk id="62" creationId="{60D9C665-AB00-80A4-E712-76756A8AB7E7}"/>
          </ac:spMkLst>
        </pc:spChg>
        <pc:spChg chg="add mod">
          <ac:chgData name="Kulinich Bohdan" userId="48e65c9f34e137d0" providerId="LiveId" clId="{84AB1575-D9A6-D447-9574-1E920519D078}" dt="2022-05-26T14:55:51.637" v="5247" actId="207"/>
          <ac:spMkLst>
            <pc:docMk/>
            <pc:sldMk cId="3801795130" sldId="444"/>
            <ac:spMk id="64" creationId="{6056AC34-664B-C960-36DC-7C86A7AF5E4E}"/>
          </ac:spMkLst>
        </pc:spChg>
        <pc:spChg chg="add mod modVis">
          <ac:chgData name="Kulinich Bohdan" userId="48e65c9f34e137d0" providerId="LiveId" clId="{84AB1575-D9A6-D447-9574-1E920519D078}" dt="2022-05-26T14:58:34.400" v="5282" actId="14429"/>
          <ac:spMkLst>
            <pc:docMk/>
            <pc:sldMk cId="3801795130" sldId="444"/>
            <ac:spMk id="112" creationId="{D6E71E1D-85E6-5011-D4F0-D1F301A0D3DA}"/>
          </ac:spMkLst>
        </pc:spChg>
        <pc:spChg chg="add mod modVis">
          <ac:chgData name="Kulinich Bohdan" userId="48e65c9f34e137d0" providerId="LiveId" clId="{84AB1575-D9A6-D447-9574-1E920519D078}" dt="2022-05-26T14:58:33.751" v="5281" actId="14429"/>
          <ac:spMkLst>
            <pc:docMk/>
            <pc:sldMk cId="3801795130" sldId="444"/>
            <ac:spMk id="113" creationId="{0B72A3A5-DC6E-5527-0B94-09A935FBB421}"/>
          </ac:spMkLst>
        </pc:spChg>
        <pc:spChg chg="add mod modVis">
          <ac:chgData name="Kulinich Bohdan" userId="48e65c9f34e137d0" providerId="LiveId" clId="{84AB1575-D9A6-D447-9574-1E920519D078}" dt="2022-05-26T14:58:33.151" v="5280" actId="14429"/>
          <ac:spMkLst>
            <pc:docMk/>
            <pc:sldMk cId="3801795130" sldId="444"/>
            <ac:spMk id="114" creationId="{B2D11120-315F-A559-DF0D-39E3421B53D5}"/>
          </ac:spMkLst>
        </pc:spChg>
        <pc:spChg chg="add mod modVis">
          <ac:chgData name="Kulinich Bohdan" userId="48e65c9f34e137d0" providerId="LiveId" clId="{84AB1575-D9A6-D447-9574-1E920519D078}" dt="2022-05-26T14:58:32.468" v="5279" actId="14429"/>
          <ac:spMkLst>
            <pc:docMk/>
            <pc:sldMk cId="3801795130" sldId="444"/>
            <ac:spMk id="115" creationId="{4EC4D26A-12D0-B37D-B881-BC2F199556F8}"/>
          </ac:spMkLst>
        </pc:spChg>
        <pc:spChg chg="add mod modVis">
          <ac:chgData name="Kulinich Bohdan" userId="48e65c9f34e137d0" providerId="LiveId" clId="{84AB1575-D9A6-D447-9574-1E920519D078}" dt="2022-05-26T14:58:31.833" v="5278" actId="14429"/>
          <ac:spMkLst>
            <pc:docMk/>
            <pc:sldMk cId="3801795130" sldId="444"/>
            <ac:spMk id="116" creationId="{392F3D99-5B9A-BF41-A99F-78843EF50F34}"/>
          </ac:spMkLst>
        </pc:spChg>
        <pc:spChg chg="add mod modVis">
          <ac:chgData name="Kulinich Bohdan" userId="48e65c9f34e137d0" providerId="LiveId" clId="{84AB1575-D9A6-D447-9574-1E920519D078}" dt="2022-05-26T14:58:31.319" v="5277" actId="14429"/>
          <ac:spMkLst>
            <pc:docMk/>
            <pc:sldMk cId="3801795130" sldId="444"/>
            <ac:spMk id="117" creationId="{8D78F53A-936D-9D62-B5A1-273C984ADD18}"/>
          </ac:spMkLst>
        </pc:spChg>
        <pc:spChg chg="add del mod modVis">
          <ac:chgData name="Kulinich Bohdan" userId="48e65c9f34e137d0" providerId="LiveId" clId="{84AB1575-D9A6-D447-9574-1E920519D078}" dt="2022-05-26T14:58:26.734" v="5272" actId="14429"/>
          <ac:spMkLst>
            <pc:docMk/>
            <pc:sldMk cId="3801795130" sldId="444"/>
            <ac:spMk id="123" creationId="{6AEAE576-E3BA-E30E-50A4-27DD98D3BEDF}"/>
          </ac:spMkLst>
        </pc:spChg>
        <pc:spChg chg="add mod modVis">
          <ac:chgData name="Kulinich Bohdan" userId="48e65c9f34e137d0" providerId="LiveId" clId="{84AB1575-D9A6-D447-9574-1E920519D078}" dt="2022-05-26T14:58:26.083" v="5271" actId="14429"/>
          <ac:spMkLst>
            <pc:docMk/>
            <pc:sldMk cId="3801795130" sldId="444"/>
            <ac:spMk id="124" creationId="{3B94226E-C39D-D37E-68FB-A8349946CF27}"/>
          </ac:spMkLst>
        </pc:spChg>
        <pc:spChg chg="add mod modVis">
          <ac:chgData name="Kulinich Bohdan" userId="48e65c9f34e137d0" providerId="LiveId" clId="{84AB1575-D9A6-D447-9574-1E920519D078}" dt="2022-05-26T14:58:25.566" v="5270" actId="14429"/>
          <ac:spMkLst>
            <pc:docMk/>
            <pc:sldMk cId="3801795130" sldId="444"/>
            <ac:spMk id="125" creationId="{CA4D1CEA-83B6-B14F-A6C5-77864C217A6E}"/>
          </ac:spMkLst>
        </pc:spChg>
        <pc:spChg chg="add mod modVis">
          <ac:chgData name="Kulinich Bohdan" userId="48e65c9f34e137d0" providerId="LiveId" clId="{84AB1575-D9A6-D447-9574-1E920519D078}" dt="2022-05-26T14:58:25.066" v="5269" actId="14429"/>
          <ac:spMkLst>
            <pc:docMk/>
            <pc:sldMk cId="3801795130" sldId="444"/>
            <ac:spMk id="126" creationId="{5A5D441E-AFAF-9B76-C043-17AAA07A30C0}"/>
          </ac:spMkLst>
        </pc:spChg>
        <pc:spChg chg="add del mod">
          <ac:chgData name="Kulinich Bohdan" userId="48e65c9f34e137d0" providerId="LiveId" clId="{84AB1575-D9A6-D447-9574-1E920519D078}" dt="2022-05-22T19:10:39.477" v="4634" actId="478"/>
          <ac:spMkLst>
            <pc:docMk/>
            <pc:sldMk cId="3801795130" sldId="444"/>
            <ac:spMk id="127" creationId="{EB2A198C-2C41-FC65-AF05-6A56FD3022C0}"/>
          </ac:spMkLst>
        </pc:spChg>
        <pc:spChg chg="add mod modVis">
          <ac:chgData name="Kulinich Bohdan" userId="48e65c9f34e137d0" providerId="LiveId" clId="{84AB1575-D9A6-D447-9574-1E920519D078}" dt="2022-05-26T14:58:23.534" v="5268" actId="14429"/>
          <ac:spMkLst>
            <pc:docMk/>
            <pc:sldMk cId="3801795130" sldId="444"/>
            <ac:spMk id="128" creationId="{07587BFF-A67B-6565-2D38-D84E4794DB2A}"/>
          </ac:spMkLst>
        </pc:spChg>
        <pc:spChg chg="add mod modVis">
          <ac:chgData name="Kulinich Bohdan" userId="48e65c9f34e137d0" providerId="LiveId" clId="{84AB1575-D9A6-D447-9574-1E920519D078}" dt="2022-05-26T14:58:16.616" v="5263" actId="14429"/>
          <ac:spMkLst>
            <pc:docMk/>
            <pc:sldMk cId="3801795130" sldId="444"/>
            <ac:spMk id="134" creationId="{AAB4A16A-C350-5481-E629-FF1924461FAB}"/>
          </ac:spMkLst>
        </pc:spChg>
        <pc:spChg chg="add mod modVis">
          <ac:chgData name="Kulinich Bohdan" userId="48e65c9f34e137d0" providerId="LiveId" clId="{84AB1575-D9A6-D447-9574-1E920519D078}" dt="2022-05-26T14:58:15.801" v="5262" actId="14429"/>
          <ac:spMkLst>
            <pc:docMk/>
            <pc:sldMk cId="3801795130" sldId="444"/>
            <ac:spMk id="135" creationId="{0D548DEA-784C-DA70-BB0F-2DE1EF7CFF1B}"/>
          </ac:spMkLst>
        </pc:spChg>
        <pc:spChg chg="add mod modVis">
          <ac:chgData name="Kulinich Bohdan" userId="48e65c9f34e137d0" providerId="LiveId" clId="{84AB1575-D9A6-D447-9574-1E920519D078}" dt="2022-05-26T14:58:15.133" v="5261" actId="14429"/>
          <ac:spMkLst>
            <pc:docMk/>
            <pc:sldMk cId="3801795130" sldId="444"/>
            <ac:spMk id="136" creationId="{60E6C12C-4436-9412-FF30-17645F751FFB}"/>
          </ac:spMkLst>
        </pc:spChg>
        <pc:spChg chg="add mod modVis">
          <ac:chgData name="Kulinich Bohdan" userId="48e65c9f34e137d0" providerId="LiveId" clId="{84AB1575-D9A6-D447-9574-1E920519D078}" dt="2022-05-26T14:58:14.549" v="5260" actId="14429"/>
          <ac:spMkLst>
            <pc:docMk/>
            <pc:sldMk cId="3801795130" sldId="444"/>
            <ac:spMk id="137" creationId="{ACEA6D66-6E7C-26FC-EDCD-317B69C469C8}"/>
          </ac:spMkLst>
        </pc:spChg>
        <pc:spChg chg="add mod modVis">
          <ac:chgData name="Kulinich Bohdan" userId="48e65c9f34e137d0" providerId="LiveId" clId="{84AB1575-D9A6-D447-9574-1E920519D078}" dt="2022-05-26T14:58:13.784" v="5259" actId="14429"/>
          <ac:spMkLst>
            <pc:docMk/>
            <pc:sldMk cId="3801795130" sldId="444"/>
            <ac:spMk id="138" creationId="{15657A41-BD53-4DC9-997E-4C08A6BE05E5}"/>
          </ac:spMkLst>
        </pc:spChg>
        <pc:spChg chg="add mod">
          <ac:chgData name="Kulinich Bohdan" userId="48e65c9f34e137d0" providerId="LiveId" clId="{84AB1575-D9A6-D447-9574-1E920519D078}" dt="2022-05-23T14:16:05.604" v="4862" actId="1076"/>
          <ac:spMkLst>
            <pc:docMk/>
            <pc:sldMk cId="3801795130" sldId="444"/>
            <ac:spMk id="142" creationId="{555DD792-C10B-CD1B-F64E-D9CBDC8304FA}"/>
          </ac:spMkLst>
        </pc:spChg>
        <pc:spChg chg="add mod">
          <ac:chgData name="Kulinich Bohdan" userId="48e65c9f34e137d0" providerId="LiveId" clId="{84AB1575-D9A6-D447-9574-1E920519D078}" dt="2022-05-23T14:16:13.959" v="4865" actId="1037"/>
          <ac:spMkLst>
            <pc:docMk/>
            <pc:sldMk cId="3801795130" sldId="444"/>
            <ac:spMk id="143" creationId="{90FA3384-1BE1-DC21-0E48-4C3109A0A62B}"/>
          </ac:spMkLst>
        </pc:spChg>
        <pc:spChg chg="add mod">
          <ac:chgData name="Kulinich Bohdan" userId="48e65c9f34e137d0" providerId="LiveId" clId="{84AB1575-D9A6-D447-9574-1E920519D078}" dt="2022-05-23T14:15:53.921" v="4859" actId="1036"/>
          <ac:spMkLst>
            <pc:docMk/>
            <pc:sldMk cId="3801795130" sldId="444"/>
            <ac:spMk id="144" creationId="{4E0668FA-7D4D-689D-FA9F-379C4836C182}"/>
          </ac:spMkLst>
        </pc:spChg>
        <pc:spChg chg="add del mod">
          <ac:chgData name="Kulinich Bohdan" userId="48e65c9f34e137d0" providerId="LiveId" clId="{84AB1575-D9A6-D447-9574-1E920519D078}" dt="2022-05-23T14:17:27.911" v="4873" actId="478"/>
          <ac:spMkLst>
            <pc:docMk/>
            <pc:sldMk cId="3801795130" sldId="444"/>
            <ac:spMk id="145" creationId="{B4F00B0C-E53D-8BBF-A024-8CB653655A2C}"/>
          </ac:spMkLst>
        </pc:spChg>
        <pc:spChg chg="add mod">
          <ac:chgData name="Kulinich Bohdan" userId="48e65c9f34e137d0" providerId="LiveId" clId="{84AB1575-D9A6-D447-9574-1E920519D078}" dt="2022-05-26T14:50:48.603" v="5200" actId="1076"/>
          <ac:spMkLst>
            <pc:docMk/>
            <pc:sldMk cId="3801795130" sldId="444"/>
            <ac:spMk id="146" creationId="{B2FE24EE-F3B4-874F-4ABE-2B01FD9DDAEF}"/>
          </ac:spMkLst>
        </pc:spChg>
        <pc:spChg chg="add mod">
          <ac:chgData name="Kulinich Bohdan" userId="48e65c9f34e137d0" providerId="LiveId" clId="{84AB1575-D9A6-D447-9574-1E920519D078}" dt="2022-05-26T14:50:48.603" v="5200" actId="1076"/>
          <ac:spMkLst>
            <pc:docMk/>
            <pc:sldMk cId="3801795130" sldId="444"/>
            <ac:spMk id="147" creationId="{4BA72EC7-3432-2716-2620-0C645E46FDE5}"/>
          </ac:spMkLst>
        </pc:spChg>
        <pc:spChg chg="add mod">
          <ac:chgData name="Kulinich Bohdan" userId="48e65c9f34e137d0" providerId="LiveId" clId="{84AB1575-D9A6-D447-9574-1E920519D078}" dt="2022-05-26T14:50:48.603" v="5200" actId="1076"/>
          <ac:spMkLst>
            <pc:docMk/>
            <pc:sldMk cId="3801795130" sldId="444"/>
            <ac:spMk id="148" creationId="{AA1575EF-2C2D-1B23-FBFA-22D5C04C20D5}"/>
          </ac:spMkLst>
        </pc:spChg>
        <pc:spChg chg="add mod">
          <ac:chgData name="Kulinich Bohdan" userId="48e65c9f34e137d0" providerId="LiveId" clId="{84AB1575-D9A6-D447-9574-1E920519D078}" dt="2022-05-26T14:50:48.603" v="5200" actId="1076"/>
          <ac:spMkLst>
            <pc:docMk/>
            <pc:sldMk cId="3801795130" sldId="444"/>
            <ac:spMk id="149" creationId="{45C4E6E8-2A82-7006-8C27-EC3B63C56713}"/>
          </ac:spMkLst>
        </pc:spChg>
        <pc:grpChg chg="add del mod">
          <ac:chgData name="Kulinich Bohdan" userId="48e65c9f34e137d0" providerId="LiveId" clId="{84AB1575-D9A6-D447-9574-1E920519D078}" dt="2022-05-22T14:30:58.053" v="4219" actId="478"/>
          <ac:grpSpMkLst>
            <pc:docMk/>
            <pc:sldMk cId="3801795130" sldId="444"/>
            <ac:grpSpMk id="2" creationId="{FA357CBF-0CF2-481E-1D95-C87C67095713}"/>
          </ac:grpSpMkLst>
        </pc:grpChg>
        <pc:grpChg chg="add del mod">
          <ac:chgData name="Kulinich Bohdan" userId="48e65c9f34e137d0" providerId="LiveId" clId="{84AB1575-D9A6-D447-9574-1E920519D078}" dt="2022-05-22T14:15:11.903" v="3843" actId="165"/>
          <ac:grpSpMkLst>
            <pc:docMk/>
            <pc:sldMk cId="3801795130" sldId="444"/>
            <ac:grpSpMk id="20" creationId="{B3765C0D-0907-A64C-A95F-0950A4EE7CF8}"/>
          </ac:grpSpMkLst>
        </pc:grpChg>
        <pc:grpChg chg="add del mod">
          <ac:chgData name="Kulinich Bohdan" userId="48e65c9f34e137d0" providerId="LiveId" clId="{84AB1575-D9A6-D447-9574-1E920519D078}" dt="2022-05-22T14:14:27.315" v="3815"/>
          <ac:grpSpMkLst>
            <pc:docMk/>
            <pc:sldMk cId="3801795130" sldId="444"/>
            <ac:grpSpMk id="103" creationId="{94C86682-29FF-A8CA-6256-455C7AF6C119}"/>
          </ac:grpSpMkLst>
        </pc:grpChg>
        <pc:grpChg chg="add del mod">
          <ac:chgData name="Kulinich Bohdan" userId="48e65c9f34e137d0" providerId="LiveId" clId="{84AB1575-D9A6-D447-9574-1E920519D078}" dt="2022-05-22T14:31:43.938" v="4228" actId="165"/>
          <ac:grpSpMkLst>
            <pc:docMk/>
            <pc:sldMk cId="3801795130" sldId="444"/>
            <ac:grpSpMk id="107" creationId="{9E4C0A1D-8F21-3E22-9150-AE52C28465A3}"/>
          </ac:grpSpMkLst>
        </pc:grpChg>
        <pc:grpChg chg="add del mod">
          <ac:chgData name="Kulinich Bohdan" userId="48e65c9f34e137d0" providerId="LiveId" clId="{84AB1575-D9A6-D447-9574-1E920519D078}" dt="2022-05-22T17:56:40.780" v="4466" actId="165"/>
          <ac:grpSpMkLst>
            <pc:docMk/>
            <pc:sldMk cId="3801795130" sldId="444"/>
            <ac:grpSpMk id="118" creationId="{34552CDF-EA3D-EAAD-7650-DB3700F1B8EA}"/>
          </ac:grpSpMkLst>
        </pc:grpChg>
        <pc:grpChg chg="add del mod">
          <ac:chgData name="Kulinich Bohdan" userId="48e65c9f34e137d0" providerId="LiveId" clId="{84AB1575-D9A6-D447-9574-1E920519D078}" dt="2022-05-22T19:20:30.113" v="4678" actId="165"/>
          <ac:grpSpMkLst>
            <pc:docMk/>
            <pc:sldMk cId="3801795130" sldId="444"/>
            <ac:grpSpMk id="129" creationId="{408FAA5E-BA82-E350-8DF8-8314EE44DEE0}"/>
          </ac:grpSpMkLst>
        </pc:grpChg>
        <pc:grpChg chg="add del mod">
          <ac:chgData name="Kulinich Bohdan" userId="48e65c9f34e137d0" providerId="LiveId" clId="{84AB1575-D9A6-D447-9574-1E920519D078}" dt="2022-05-22T19:37:30.462" v="4840" actId="165"/>
          <ac:grpSpMkLst>
            <pc:docMk/>
            <pc:sldMk cId="3801795130" sldId="444"/>
            <ac:grpSpMk id="139" creationId="{CEBCB9C3-FB0C-15C4-1E91-619A3581B68D}"/>
          </ac:grpSpMkLst>
        </pc:grpChg>
        <pc:picChg chg="mod modVis">
          <ac:chgData name="Kulinich Bohdan" userId="48e65c9f34e137d0" providerId="LiveId" clId="{84AB1575-D9A6-D447-9574-1E920519D078}" dt="2022-05-26T14:58:38.867" v="5287" actId="14429"/>
          <ac:picMkLst>
            <pc:docMk/>
            <pc:sldMk cId="3801795130" sldId="444"/>
            <ac:picMk id="15" creationId="{E708C392-1461-46A4-8FEC-1BB1D6A1031E}"/>
          </ac:picMkLst>
        </pc:picChg>
        <pc:picChg chg="add del mod">
          <ac:chgData name="Kulinich Bohdan" userId="48e65c9f34e137d0" providerId="LiveId" clId="{84AB1575-D9A6-D447-9574-1E920519D078}" dt="2022-05-22T14:30:58.053" v="4219" actId="478"/>
          <ac:picMkLst>
            <pc:docMk/>
            <pc:sldMk cId="3801795130" sldId="444"/>
            <ac:picMk id="19" creationId="{10C0A8BE-86CD-AD60-D8F6-3D0B825BE0E2}"/>
          </ac:picMkLst>
        </pc:picChg>
        <pc:picChg chg="del mod topLvl modCrop">
          <ac:chgData name="Kulinich Bohdan" userId="48e65c9f34e137d0" providerId="LiveId" clId="{84AB1575-D9A6-D447-9574-1E920519D078}" dt="2022-05-22T14:30:58.053" v="4219" actId="478"/>
          <ac:picMkLst>
            <pc:docMk/>
            <pc:sldMk cId="3801795130" sldId="444"/>
            <ac:picMk id="21" creationId="{2C47036A-1B9E-CB6E-CF95-D8A9B5D70BD7}"/>
          </ac:picMkLst>
        </pc:picChg>
        <pc:picChg chg="del mod topLvl modVis modCrop">
          <ac:chgData name="Kulinich Bohdan" userId="48e65c9f34e137d0" providerId="LiveId" clId="{84AB1575-D9A6-D447-9574-1E920519D078}" dt="2022-05-22T14:30:58.053" v="4219" actId="478"/>
          <ac:picMkLst>
            <pc:docMk/>
            <pc:sldMk cId="3801795130" sldId="444"/>
            <ac:picMk id="22" creationId="{2B316383-4ACF-A5E6-75D9-31331B4F6E3B}"/>
          </ac:picMkLst>
        </pc:picChg>
        <pc:picChg chg="del mod topLvl modVis modCrop">
          <ac:chgData name="Kulinich Bohdan" userId="48e65c9f34e137d0" providerId="LiveId" clId="{84AB1575-D9A6-D447-9574-1E920519D078}" dt="2022-05-22T14:30:58.053" v="4219" actId="478"/>
          <ac:picMkLst>
            <pc:docMk/>
            <pc:sldMk cId="3801795130" sldId="444"/>
            <ac:picMk id="23" creationId="{0D219592-85FC-CE6A-C5DD-497ED975DD44}"/>
          </ac:picMkLst>
        </pc:picChg>
        <pc:picChg chg="mod">
          <ac:chgData name="Kulinich Bohdan" userId="48e65c9f34e137d0" providerId="LiveId" clId="{84AB1575-D9A6-D447-9574-1E920519D078}" dt="2022-05-22T14:14:09.334" v="3805"/>
          <ac:picMkLst>
            <pc:docMk/>
            <pc:sldMk cId="3801795130" sldId="444"/>
            <ac:picMk id="104" creationId="{F420275B-032A-A6C8-1D36-250D52D7CB2E}"/>
          </ac:picMkLst>
        </pc:picChg>
        <pc:picChg chg="mod">
          <ac:chgData name="Kulinich Bohdan" userId="48e65c9f34e137d0" providerId="LiveId" clId="{84AB1575-D9A6-D447-9574-1E920519D078}" dt="2022-05-22T14:14:09.334" v="3805"/>
          <ac:picMkLst>
            <pc:docMk/>
            <pc:sldMk cId="3801795130" sldId="444"/>
            <ac:picMk id="105" creationId="{591AFF49-559A-8B1C-5D81-69CFF8E7405B}"/>
          </ac:picMkLst>
        </pc:picChg>
        <pc:picChg chg="mod">
          <ac:chgData name="Kulinich Bohdan" userId="48e65c9f34e137d0" providerId="LiveId" clId="{84AB1575-D9A6-D447-9574-1E920519D078}" dt="2022-05-22T14:14:09.334" v="3805"/>
          <ac:picMkLst>
            <pc:docMk/>
            <pc:sldMk cId="3801795130" sldId="444"/>
            <ac:picMk id="106" creationId="{58B306D1-9336-7586-28BA-A5355479CF63}"/>
          </ac:picMkLst>
        </pc:picChg>
        <pc:picChg chg="mod topLvl modVis modCrop">
          <ac:chgData name="Kulinich Bohdan" userId="48e65c9f34e137d0" providerId="LiveId" clId="{84AB1575-D9A6-D447-9574-1E920519D078}" dt="2022-05-26T14:58:36.982" v="5286" actId="14429"/>
          <ac:picMkLst>
            <pc:docMk/>
            <pc:sldMk cId="3801795130" sldId="444"/>
            <ac:picMk id="108" creationId="{E49F4D74-9223-8735-FC38-0F6474662505}"/>
          </ac:picMkLst>
        </pc:picChg>
        <pc:picChg chg="mod topLvl modVis modCrop">
          <ac:chgData name="Kulinich Bohdan" userId="48e65c9f34e137d0" providerId="LiveId" clId="{84AB1575-D9A6-D447-9574-1E920519D078}" dt="2022-05-26T14:58:36.240" v="5285" actId="14429"/>
          <ac:picMkLst>
            <pc:docMk/>
            <pc:sldMk cId="3801795130" sldId="444"/>
            <ac:picMk id="109" creationId="{1EB90FEB-C0BA-059B-4EB0-C6CEB6C55A72}"/>
          </ac:picMkLst>
        </pc:picChg>
        <pc:picChg chg="mod topLvl modVis modCrop">
          <ac:chgData name="Kulinich Bohdan" userId="48e65c9f34e137d0" providerId="LiveId" clId="{84AB1575-D9A6-D447-9574-1E920519D078}" dt="2022-05-26T14:58:35.635" v="5284" actId="14429"/>
          <ac:picMkLst>
            <pc:docMk/>
            <pc:sldMk cId="3801795130" sldId="444"/>
            <ac:picMk id="110" creationId="{5F72E794-E54C-317E-25DA-F7A61F5333E7}"/>
          </ac:picMkLst>
        </pc:picChg>
        <pc:picChg chg="mod topLvl modVis modCrop">
          <ac:chgData name="Kulinich Bohdan" userId="48e65c9f34e137d0" providerId="LiveId" clId="{84AB1575-D9A6-D447-9574-1E920519D078}" dt="2022-05-26T14:58:34.935" v="5283" actId="14429"/>
          <ac:picMkLst>
            <pc:docMk/>
            <pc:sldMk cId="3801795130" sldId="444"/>
            <ac:picMk id="111" creationId="{79334F96-F714-3F61-70DF-EAAE045A4AD7}"/>
          </ac:picMkLst>
        </pc:picChg>
        <pc:picChg chg="mod topLvl modVis modCrop">
          <ac:chgData name="Kulinich Bohdan" userId="48e65c9f34e137d0" providerId="LiveId" clId="{84AB1575-D9A6-D447-9574-1E920519D078}" dt="2022-05-26T14:58:29.152" v="5276" actId="14429"/>
          <ac:picMkLst>
            <pc:docMk/>
            <pc:sldMk cId="3801795130" sldId="444"/>
            <ac:picMk id="119" creationId="{93FEA2B0-C661-7A4C-1DAD-29457C6E3338}"/>
          </ac:picMkLst>
        </pc:picChg>
        <pc:picChg chg="mod topLvl modVis modCrop">
          <ac:chgData name="Kulinich Bohdan" userId="48e65c9f34e137d0" providerId="LiveId" clId="{84AB1575-D9A6-D447-9574-1E920519D078}" dt="2022-05-26T14:58:28.483" v="5275" actId="14429"/>
          <ac:picMkLst>
            <pc:docMk/>
            <pc:sldMk cId="3801795130" sldId="444"/>
            <ac:picMk id="120" creationId="{CB01590A-0ECA-EC48-3A51-4EA21147EB54}"/>
          </ac:picMkLst>
        </pc:picChg>
        <pc:picChg chg="mod topLvl modVis modCrop">
          <ac:chgData name="Kulinich Bohdan" userId="48e65c9f34e137d0" providerId="LiveId" clId="{84AB1575-D9A6-D447-9574-1E920519D078}" dt="2022-05-26T14:58:27.916" v="5274" actId="14429"/>
          <ac:picMkLst>
            <pc:docMk/>
            <pc:sldMk cId="3801795130" sldId="444"/>
            <ac:picMk id="121" creationId="{811468C9-9EC8-A22B-1E2C-F304DB993D67}"/>
          </ac:picMkLst>
        </pc:picChg>
        <pc:picChg chg="mod topLvl modVis modCrop">
          <ac:chgData name="Kulinich Bohdan" userId="48e65c9f34e137d0" providerId="LiveId" clId="{84AB1575-D9A6-D447-9574-1E920519D078}" dt="2022-05-26T14:58:27.234" v="5273" actId="14429"/>
          <ac:picMkLst>
            <pc:docMk/>
            <pc:sldMk cId="3801795130" sldId="444"/>
            <ac:picMk id="122" creationId="{7E084330-32C4-5373-28B9-97FEEA242F7A}"/>
          </ac:picMkLst>
        </pc:picChg>
        <pc:picChg chg="mod topLvl modVis modCrop">
          <ac:chgData name="Kulinich Bohdan" userId="48e65c9f34e137d0" providerId="LiveId" clId="{84AB1575-D9A6-D447-9574-1E920519D078}" dt="2022-05-26T14:58:22.833" v="5267" actId="14429"/>
          <ac:picMkLst>
            <pc:docMk/>
            <pc:sldMk cId="3801795130" sldId="444"/>
            <ac:picMk id="130" creationId="{1897CCCF-3049-1010-0E4B-6F523C6722FA}"/>
          </ac:picMkLst>
        </pc:picChg>
        <pc:picChg chg="mod topLvl modVis modCrop">
          <ac:chgData name="Kulinich Bohdan" userId="48e65c9f34e137d0" providerId="LiveId" clId="{84AB1575-D9A6-D447-9574-1E920519D078}" dt="2022-05-26T14:58:22.234" v="5266" actId="14429"/>
          <ac:picMkLst>
            <pc:docMk/>
            <pc:sldMk cId="3801795130" sldId="444"/>
            <ac:picMk id="131" creationId="{7E7393A7-CECF-511B-13E9-B16C4B37B547}"/>
          </ac:picMkLst>
        </pc:picChg>
        <pc:picChg chg="mod topLvl modVis modCrop">
          <ac:chgData name="Kulinich Bohdan" userId="48e65c9f34e137d0" providerId="LiveId" clId="{84AB1575-D9A6-D447-9574-1E920519D078}" dt="2022-05-26T14:58:21.568" v="5265" actId="14429"/>
          <ac:picMkLst>
            <pc:docMk/>
            <pc:sldMk cId="3801795130" sldId="444"/>
            <ac:picMk id="132" creationId="{D07FEA1C-DFC5-3A03-1DB1-EB0F1A87D77B}"/>
          </ac:picMkLst>
        </pc:picChg>
        <pc:picChg chg="mod topLvl modVis modCrop">
          <ac:chgData name="Kulinich Bohdan" userId="48e65c9f34e137d0" providerId="LiveId" clId="{84AB1575-D9A6-D447-9574-1E920519D078}" dt="2022-05-26T14:58:17.152" v="5264" actId="14429"/>
          <ac:picMkLst>
            <pc:docMk/>
            <pc:sldMk cId="3801795130" sldId="444"/>
            <ac:picMk id="133" creationId="{464B5989-6827-687D-E7A8-96876C511419}"/>
          </ac:picMkLst>
        </pc:picChg>
        <pc:picChg chg="mod topLvl modCrop">
          <ac:chgData name="Kulinich Bohdan" userId="48e65c9f34e137d0" providerId="LiveId" clId="{84AB1575-D9A6-D447-9574-1E920519D078}" dt="2022-05-22T19:38:04.900" v="4844" actId="732"/>
          <ac:picMkLst>
            <pc:docMk/>
            <pc:sldMk cId="3801795130" sldId="444"/>
            <ac:picMk id="140" creationId="{4EB20C97-677B-628E-7C58-AB7EAE606211}"/>
          </ac:picMkLst>
        </pc:picChg>
        <pc:picChg chg="mod topLvl modVis modCrop">
          <ac:chgData name="Kulinich Bohdan" userId="48e65c9f34e137d0" providerId="LiveId" clId="{84AB1575-D9A6-D447-9574-1E920519D078}" dt="2022-05-26T14:53:17.127" v="5231" actId="1076"/>
          <ac:picMkLst>
            <pc:docMk/>
            <pc:sldMk cId="3801795130" sldId="444"/>
            <ac:picMk id="141" creationId="{9FDA2D64-68EA-440B-0CC3-96E9D7F6BF43}"/>
          </ac:picMkLst>
        </pc:picChg>
        <pc:cxnChg chg="add del mod">
          <ac:chgData name="Kulinich Bohdan" userId="48e65c9f34e137d0" providerId="LiveId" clId="{84AB1575-D9A6-D447-9574-1E920519D078}" dt="2022-05-22T17:40:28.029" v="4359" actId="478"/>
          <ac:cxnSpMkLst>
            <pc:docMk/>
            <pc:sldMk cId="3801795130" sldId="444"/>
            <ac:cxnSpMk id="4" creationId="{E812D064-C02A-5BC8-1D0E-F2B91E1542E5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63" creationId="{3C9AF9DB-5694-724B-4854-07B050C79977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64" creationId="{39162BDF-745B-3602-42EC-D10FD782A892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65" creationId="{F1F65998-2387-491C-46A8-2924A933DCB4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66" creationId="{521B26FA-A55C-6DE8-F786-AE8AA69CFC08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67" creationId="{5510440D-61FF-2815-B09B-18DA29A595BF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68" creationId="{DDF6B9C3-8F4F-5360-4707-735E19371EFC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69" creationId="{13AA59C0-FE84-12D5-063E-EB684D8463A4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70" creationId="{EB2977CF-CD6C-0B4D-AEB0-F19897379941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71" creationId="{B2ACCDFD-8CF1-4616-2A5D-BFA03EFF6D8B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72" creationId="{0E2D9BA5-820C-F693-4DD3-DF6098B962D2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73" creationId="{93BA279F-BF35-29CE-22DE-766ECEF89F6F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74" creationId="{2C6A5CDD-F2CA-D880-0F6F-1CD3BC5D3004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75" creationId="{CD438E7B-3504-E405-FEF6-3DE33AB75C20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76" creationId="{04BACE06-99F0-C848-D3B7-45121DC1534C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77" creationId="{05D0964B-A1B0-7F3E-3BEF-2ECA0913D71E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78" creationId="{B0F31A09-9C29-D40E-031D-C19136EA534A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79" creationId="{DAB27891-4DF8-620D-26A8-BC14187CDEAC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80" creationId="{F0BFD155-FE0C-5FE7-5B16-3CDC10072A93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81" creationId="{4A0F4ED7-160D-FAA2-322A-7068B16AB201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82" creationId="{0BBB596B-B2F8-0229-A286-A50D576C566E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83" creationId="{D8DA3218-0C7C-6FE4-16C4-645B100DE1D2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84" creationId="{3E8E807E-218D-AC88-0353-22729B089504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85" creationId="{58C74BC8-72D3-3EE1-7641-D1E9A392A876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86" creationId="{04AC18D9-9597-9B0A-47BC-A275EDA6F3CD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87" creationId="{305E3CD4-D211-DB0E-3C67-6A7346E4C977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88" creationId="{D499D44A-8FC5-1B51-4785-E71A55A2E4A0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89" creationId="{06B3DF92-9874-BF65-0084-4B5908B584ED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90" creationId="{A6B3DA6F-8B35-EA0D-B434-C40BA4D26F00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91" creationId="{BB279629-43CA-ED31-8426-DBEA99CA1ECE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92" creationId="{50B8CB02-4EA3-09B1-D95B-ACF63A313C1E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93" creationId="{3BD15D32-40C1-8EFE-B135-7EB2FC805BB6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94" creationId="{4E9E9BBB-7AC7-7D78-D291-8F4383445D84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95" creationId="{DC9FE64F-21A2-5BAF-A796-C2637F3C60AE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96" creationId="{5D89940A-8FD5-ECEB-0F8A-530F7D368BF9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97" creationId="{370BE3A9-13CB-586F-990D-FBB8D0D7DE3B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98" creationId="{D54CD86E-F790-59B3-806B-581D531B2B8B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99" creationId="{49092411-4EC8-6580-0F38-15897DDF1B15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100" creationId="{32880F6E-1934-1132-028C-C3226DF00D9A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101" creationId="{0419CF65-EA8D-EDBC-5831-670D8C10751F}"/>
          </ac:cxnSpMkLst>
        </pc:cxnChg>
        <pc:cxnChg chg="add mod">
          <ac:chgData name="Kulinich Bohdan" userId="48e65c9f34e137d0" providerId="LiveId" clId="{84AB1575-D9A6-D447-9574-1E920519D078}" dt="2022-05-22T14:10:56.128" v="3698" actId="164"/>
          <ac:cxnSpMkLst>
            <pc:docMk/>
            <pc:sldMk cId="3801795130" sldId="444"/>
            <ac:cxnSpMk id="102" creationId="{11B98227-51DE-2029-67E3-A5A37908A721}"/>
          </ac:cxnSpMkLst>
        </pc:cxnChg>
      </pc:sldChg>
      <pc:sldChg chg="modSp">
        <pc:chgData name="Kulinich Bohdan" userId="48e65c9f34e137d0" providerId="LiveId" clId="{84AB1575-D9A6-D447-9574-1E920519D078}" dt="2022-06-03T19:45:47.634" v="7665" actId="20577"/>
        <pc:sldMkLst>
          <pc:docMk/>
          <pc:sldMk cId="3976125148" sldId="445"/>
        </pc:sldMkLst>
        <pc:spChg chg="mod">
          <ac:chgData name="Kulinich Bohdan" userId="48e65c9f34e137d0" providerId="LiveId" clId="{84AB1575-D9A6-D447-9574-1E920519D078}" dt="2022-06-03T19:42:58.368" v="7457" actId="20577"/>
          <ac:spMkLst>
            <pc:docMk/>
            <pc:sldMk cId="3976125148" sldId="445"/>
            <ac:spMk id="41" creationId="{D8EAADC2-BDE2-46E3-83C2-C6709ED69606}"/>
          </ac:spMkLst>
        </pc:spChg>
        <pc:spChg chg="mod">
          <ac:chgData name="Kulinich Bohdan" userId="48e65c9f34e137d0" providerId="LiveId" clId="{84AB1575-D9A6-D447-9574-1E920519D078}" dt="2022-06-03T19:43:54.309" v="7520" actId="20577"/>
          <ac:spMkLst>
            <pc:docMk/>
            <pc:sldMk cId="3976125148" sldId="445"/>
            <ac:spMk id="42" creationId="{4DCEDC5D-CD3E-4A9D-B704-BA6D17077AA1}"/>
          </ac:spMkLst>
        </pc:spChg>
        <pc:spChg chg="mod">
          <ac:chgData name="Kulinich Bohdan" userId="48e65c9f34e137d0" providerId="LiveId" clId="{84AB1575-D9A6-D447-9574-1E920519D078}" dt="2022-06-03T19:44:30.028" v="7566" actId="20577"/>
          <ac:spMkLst>
            <pc:docMk/>
            <pc:sldMk cId="3976125148" sldId="445"/>
            <ac:spMk id="43" creationId="{7246E485-CA9B-4044-9425-69F759F1BB08}"/>
          </ac:spMkLst>
        </pc:spChg>
        <pc:spChg chg="mod">
          <ac:chgData name="Kulinich Bohdan" userId="48e65c9f34e137d0" providerId="LiveId" clId="{84AB1575-D9A6-D447-9574-1E920519D078}" dt="2022-06-03T19:45:03.714" v="7605" actId="20577"/>
          <ac:spMkLst>
            <pc:docMk/>
            <pc:sldMk cId="3976125148" sldId="445"/>
            <ac:spMk id="44" creationId="{E3DEC17C-8761-4AC2-9C35-1837AB0F0183}"/>
          </ac:spMkLst>
        </pc:spChg>
        <pc:spChg chg="mod">
          <ac:chgData name="Kulinich Bohdan" userId="48e65c9f34e137d0" providerId="LiveId" clId="{84AB1575-D9A6-D447-9574-1E920519D078}" dt="2022-06-03T19:45:26.165" v="7622" actId="20577"/>
          <ac:spMkLst>
            <pc:docMk/>
            <pc:sldMk cId="3976125148" sldId="445"/>
            <ac:spMk id="45" creationId="{9CCC0763-8FF6-42A4-8723-8EF6C31A8DCB}"/>
          </ac:spMkLst>
        </pc:spChg>
        <pc:spChg chg="mod">
          <ac:chgData name="Kulinich Bohdan" userId="48e65c9f34e137d0" providerId="LiveId" clId="{84AB1575-D9A6-D447-9574-1E920519D078}" dt="2022-06-03T19:45:47.634" v="7665" actId="20577"/>
          <ac:spMkLst>
            <pc:docMk/>
            <pc:sldMk cId="3976125148" sldId="445"/>
            <ac:spMk id="46" creationId="{6DEEF189-3012-4BCB-84AE-05F13F40437B}"/>
          </ac:spMkLst>
        </pc:spChg>
      </pc:sldChg>
      <pc:sldChg chg="modSp mod">
        <pc:chgData name="Kulinich Bohdan" userId="48e65c9f34e137d0" providerId="LiveId" clId="{84AB1575-D9A6-D447-9574-1E920519D078}" dt="2022-06-03T19:48:18.186" v="7702" actId="20577"/>
        <pc:sldMkLst>
          <pc:docMk/>
          <pc:sldMk cId="245227641" sldId="446"/>
        </pc:sldMkLst>
        <pc:spChg chg="mod">
          <ac:chgData name="Kulinich Bohdan" userId="48e65c9f34e137d0" providerId="LiveId" clId="{84AB1575-D9A6-D447-9574-1E920519D078}" dt="2022-06-03T19:48:18.186" v="7702" actId="20577"/>
          <ac:spMkLst>
            <pc:docMk/>
            <pc:sldMk cId="245227641" sldId="446"/>
            <ac:spMk id="29" creationId="{C8C2234C-B090-464B-A1D3-3CFB7B0A2DA7}"/>
          </ac:spMkLst>
        </pc:spChg>
      </pc:sldChg>
      <pc:sldChg chg="modSp mod">
        <pc:chgData name="Kulinich Bohdan" userId="48e65c9f34e137d0" providerId="LiveId" clId="{84AB1575-D9A6-D447-9574-1E920519D078}" dt="2022-06-04T15:16:06.768" v="7717" actId="20577"/>
        <pc:sldMkLst>
          <pc:docMk/>
          <pc:sldMk cId="1791624" sldId="451"/>
        </pc:sldMkLst>
        <pc:spChg chg="mod">
          <ac:chgData name="Kulinich Bohdan" userId="48e65c9f34e137d0" providerId="LiveId" clId="{84AB1575-D9A6-D447-9574-1E920519D078}" dt="2022-05-20T13:33:00.162" v="11" actId="20577"/>
          <ac:spMkLst>
            <pc:docMk/>
            <pc:sldMk cId="1791624" sldId="451"/>
            <ac:spMk id="19" creationId="{FB9C964D-5FBD-45E1-B4D5-F9657D357989}"/>
          </ac:spMkLst>
        </pc:spChg>
        <pc:spChg chg="mod">
          <ac:chgData name="Kulinich Bohdan" userId="48e65c9f34e137d0" providerId="LiveId" clId="{84AB1575-D9A6-D447-9574-1E920519D078}" dt="2022-06-04T15:16:06.768" v="7717" actId="20577"/>
          <ac:spMkLst>
            <pc:docMk/>
            <pc:sldMk cId="1791624" sldId="451"/>
            <ac:spMk id="25" creationId="{DBBC2948-330B-4D3B-B82B-5B2CD2FFF44B}"/>
          </ac:spMkLst>
        </pc:spChg>
        <pc:grpChg chg="mod">
          <ac:chgData name="Kulinich Bohdan" userId="48e65c9f34e137d0" providerId="LiveId" clId="{84AB1575-D9A6-D447-9574-1E920519D078}" dt="2022-05-20T13:32:49.330" v="0"/>
          <ac:grpSpMkLst>
            <pc:docMk/>
            <pc:sldMk cId="1791624" sldId="451"/>
            <ac:grpSpMk id="8" creationId="{E79FC03C-6D73-403F-BCFF-57A07011564E}"/>
          </ac:grpSpMkLst>
        </pc:grpChg>
        <pc:picChg chg="mod">
          <ac:chgData name="Kulinich Bohdan" userId="48e65c9f34e137d0" providerId="LiveId" clId="{84AB1575-D9A6-D447-9574-1E920519D078}" dt="2022-05-20T13:32:49.330" v="0"/>
          <ac:picMkLst>
            <pc:docMk/>
            <pc:sldMk cId="1791624" sldId="451"/>
            <ac:picMk id="3" creationId="{01C98169-6215-4DE5-96C5-32D95E22EA9E}"/>
          </ac:picMkLst>
        </pc:picChg>
      </pc:sldChg>
      <pc:sldChg chg="del">
        <pc:chgData name="Kulinich Bohdan" userId="48e65c9f34e137d0" providerId="LiveId" clId="{84AB1575-D9A6-D447-9574-1E920519D078}" dt="2022-05-21T17:08:52.913" v="3141" actId="2696"/>
        <pc:sldMkLst>
          <pc:docMk/>
          <pc:sldMk cId="336617938" sldId="454"/>
        </pc:sldMkLst>
      </pc:sldChg>
      <pc:sldChg chg="modSp del mod">
        <pc:chgData name="Kulinich Bohdan" userId="48e65c9f34e137d0" providerId="LiveId" clId="{84AB1575-D9A6-D447-9574-1E920519D078}" dt="2022-05-21T17:08:52.913" v="3141" actId="2696"/>
        <pc:sldMkLst>
          <pc:docMk/>
          <pc:sldMk cId="2615859981" sldId="455"/>
        </pc:sldMkLst>
        <pc:spChg chg="mod">
          <ac:chgData name="Kulinich Bohdan" userId="48e65c9f34e137d0" providerId="LiveId" clId="{84AB1575-D9A6-D447-9574-1E920519D078}" dt="2022-05-20T17:04:24.698" v="626" actId="207"/>
          <ac:spMkLst>
            <pc:docMk/>
            <pc:sldMk cId="2615859981" sldId="455"/>
            <ac:spMk id="98" creationId="{C0C73EE9-E929-4D16-5C8F-F751503FFC32}"/>
          </ac:spMkLst>
        </pc:spChg>
      </pc:sldChg>
      <pc:sldChg chg="del">
        <pc:chgData name="Kulinich Bohdan" userId="48e65c9f34e137d0" providerId="LiveId" clId="{84AB1575-D9A6-D447-9574-1E920519D078}" dt="2022-05-21T17:08:52.913" v="3141" actId="2696"/>
        <pc:sldMkLst>
          <pc:docMk/>
          <pc:sldMk cId="2590383571" sldId="456"/>
        </pc:sldMkLst>
      </pc:sldChg>
      <pc:sldChg chg="del">
        <pc:chgData name="Kulinich Bohdan" userId="48e65c9f34e137d0" providerId="LiveId" clId="{84AB1575-D9A6-D447-9574-1E920519D078}" dt="2022-05-21T17:08:52.913" v="3141" actId="2696"/>
        <pc:sldMkLst>
          <pc:docMk/>
          <pc:sldMk cId="1461292721" sldId="458"/>
        </pc:sldMkLst>
      </pc:sldChg>
      <pc:sldChg chg="del">
        <pc:chgData name="Kulinich Bohdan" userId="48e65c9f34e137d0" providerId="LiveId" clId="{84AB1575-D9A6-D447-9574-1E920519D078}" dt="2022-05-21T17:08:52.913" v="3141" actId="2696"/>
        <pc:sldMkLst>
          <pc:docMk/>
          <pc:sldMk cId="2551810892" sldId="459"/>
        </pc:sldMkLst>
      </pc:sldChg>
      <pc:sldChg chg="del">
        <pc:chgData name="Kulinich Bohdan" userId="48e65c9f34e137d0" providerId="LiveId" clId="{84AB1575-D9A6-D447-9574-1E920519D078}" dt="2022-05-21T17:08:52.913" v="3141" actId="2696"/>
        <pc:sldMkLst>
          <pc:docMk/>
          <pc:sldMk cId="4041957894" sldId="461"/>
        </pc:sldMkLst>
      </pc:sldChg>
      <pc:sldChg chg="del">
        <pc:chgData name="Kulinich Bohdan" userId="48e65c9f34e137d0" providerId="LiveId" clId="{84AB1575-D9A6-D447-9574-1E920519D078}" dt="2022-05-21T17:08:52.913" v="3141" actId="2696"/>
        <pc:sldMkLst>
          <pc:docMk/>
          <pc:sldMk cId="710769476" sldId="462"/>
        </pc:sldMkLst>
      </pc:sldChg>
      <pc:sldChg chg="del">
        <pc:chgData name="Kulinich Bohdan" userId="48e65c9f34e137d0" providerId="LiveId" clId="{84AB1575-D9A6-D447-9574-1E920519D078}" dt="2022-06-03T07:06:00.912" v="6984" actId="2696"/>
        <pc:sldMkLst>
          <pc:docMk/>
          <pc:sldMk cId="2018809533" sldId="465"/>
        </pc:sldMkLst>
      </pc:sldChg>
      <pc:sldChg chg="del">
        <pc:chgData name="Kulinich Bohdan" userId="48e65c9f34e137d0" providerId="LiveId" clId="{84AB1575-D9A6-D447-9574-1E920519D078}" dt="2022-06-03T07:06:00.912" v="6984" actId="2696"/>
        <pc:sldMkLst>
          <pc:docMk/>
          <pc:sldMk cId="1208460075" sldId="466"/>
        </pc:sldMkLst>
      </pc:sldChg>
      <pc:sldChg chg="del">
        <pc:chgData name="Kulinich Bohdan" userId="48e65c9f34e137d0" providerId="LiveId" clId="{84AB1575-D9A6-D447-9574-1E920519D078}" dt="2022-06-03T07:06:00.912" v="6984" actId="2696"/>
        <pc:sldMkLst>
          <pc:docMk/>
          <pc:sldMk cId="457433633" sldId="468"/>
        </pc:sldMkLst>
      </pc:sldChg>
      <pc:sldChg chg="del">
        <pc:chgData name="Kulinich Bohdan" userId="48e65c9f34e137d0" providerId="LiveId" clId="{84AB1575-D9A6-D447-9574-1E920519D078}" dt="2022-06-03T07:06:00.912" v="6984" actId="2696"/>
        <pc:sldMkLst>
          <pc:docMk/>
          <pc:sldMk cId="3662416130" sldId="470"/>
        </pc:sldMkLst>
      </pc:sldChg>
      <pc:sldChg chg="del">
        <pc:chgData name="Kulinich Bohdan" userId="48e65c9f34e137d0" providerId="LiveId" clId="{84AB1575-D9A6-D447-9574-1E920519D078}" dt="2022-06-03T07:06:00.912" v="6984" actId="2696"/>
        <pc:sldMkLst>
          <pc:docMk/>
          <pc:sldMk cId="2917381928" sldId="475"/>
        </pc:sldMkLst>
      </pc:sldChg>
      <pc:sldChg chg="addSp delSp modSp new del mod delAnim modAnim">
        <pc:chgData name="Kulinich Bohdan" userId="48e65c9f34e137d0" providerId="LiveId" clId="{84AB1575-D9A6-D447-9574-1E920519D078}" dt="2022-05-21T17:08:52.913" v="3141" actId="2696"/>
        <pc:sldMkLst>
          <pc:docMk/>
          <pc:sldMk cId="2024746328" sldId="476"/>
        </pc:sldMkLst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2" creationId="{D67E6A7F-6C9F-4A9D-72D4-1B123C4263D3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3" creationId="{9F3C163B-2700-3AE2-F254-31DCBB710186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4" creationId="{13D6CF85-E544-1D91-BC02-D01FA4397ADA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5" creationId="{7E44456F-FCD2-7597-F28E-C0844C94476F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6" creationId="{681BFCA6-C9E3-46AD-F54C-7FB32D78A623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7" creationId="{5F57F368-AFC5-9F26-6F62-AD5BAC67DD8B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8" creationId="{282AED79-766C-2A5E-E302-329DF8905BF4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9" creationId="{EFAE12F5-8195-FDE2-7C63-8292C17E5BB2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10" creationId="{EA2063A7-2F04-BA73-F10F-406BEBECE93F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11" creationId="{CD8B14AC-EFAB-9C7A-D855-1872B41CCA8A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12" creationId="{DC75E76C-E95A-1C6C-5082-6D4A48985738}"/>
          </ac:spMkLst>
        </pc:spChg>
        <pc:spChg chg="add del mod">
          <ac:chgData name="Kulinich Bohdan" userId="48e65c9f34e137d0" providerId="LiveId" clId="{84AB1575-D9A6-D447-9574-1E920519D078}" dt="2022-05-21T12:39:48.739" v="1846" actId="478"/>
          <ac:spMkLst>
            <pc:docMk/>
            <pc:sldMk cId="2024746328" sldId="476"/>
            <ac:spMk id="13" creationId="{17D50896-CAB3-EC50-7818-2466DF84AFF6}"/>
          </ac:spMkLst>
        </pc:spChg>
        <pc:spChg chg="add del mod">
          <ac:chgData name="Kulinich Bohdan" userId="48e65c9f34e137d0" providerId="LiveId" clId="{84AB1575-D9A6-D447-9574-1E920519D078}" dt="2022-05-21T12:39:48.739" v="1846" actId="478"/>
          <ac:spMkLst>
            <pc:docMk/>
            <pc:sldMk cId="2024746328" sldId="476"/>
            <ac:spMk id="14" creationId="{FE6DDF62-234D-4A24-EB31-AB72CAEC1008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15" creationId="{AE31AA51-D89D-600E-68EC-5930475CD208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16" creationId="{030FD5DE-994E-0738-841C-C6E1C76C3F04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17" creationId="{4EC9CC21-E562-E9C5-79BD-B6BA697410B4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18" creationId="{107BAC19-69B2-80CC-6444-9A435E387951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19" creationId="{FB2DFDCC-F1BC-8885-9E8E-8A1DD8A14224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20" creationId="{0CDD2D35-FE69-454E-06B8-DABA67B46D71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21" creationId="{46EE8819-A2EE-EE57-F585-7033AEB04D0C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22" creationId="{04C2C9EE-5BA5-35B4-19F9-1920E1191865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23" creationId="{7589CDCD-02F9-3EA8-D209-D298A35FFBCB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24" creationId="{8FDC20C0-DD13-BD49-2B08-26E5ABE3C445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25" creationId="{CF8B03C0-A8ED-910D-0B0A-B26E96CB20BD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26" creationId="{B1444ED0-1CE7-64E9-7A02-D51D4170B9CF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27" creationId="{5310EAB4-1D5A-ED82-97EF-450761576D16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28" creationId="{3505B3F3-9296-23F7-1297-B08C81931EAF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29" creationId="{09520FD6-32F4-9F53-B138-9EABE14063D0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30" creationId="{B7BA28B4-284E-BE63-07CA-A297EB978C24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31" creationId="{03561BCF-4917-1036-7B10-0D2D1C8BE199}"/>
          </ac:spMkLst>
        </pc:spChg>
        <pc:spChg chg="add mod">
          <ac:chgData name="Kulinich Bohdan" userId="48e65c9f34e137d0" providerId="LiveId" clId="{84AB1575-D9A6-D447-9574-1E920519D078}" dt="2022-05-21T12:40:09.642" v="1851" actId="164"/>
          <ac:spMkLst>
            <pc:docMk/>
            <pc:sldMk cId="2024746328" sldId="476"/>
            <ac:spMk id="32" creationId="{113B9C29-8393-98CC-B356-F76CF38C7DD2}"/>
          </ac:spMkLst>
        </pc:spChg>
        <pc:spChg chg="add del mod">
          <ac:chgData name="Kulinich Bohdan" userId="48e65c9f34e137d0" providerId="LiveId" clId="{84AB1575-D9A6-D447-9574-1E920519D078}" dt="2022-05-21T12:40:04.136" v="1850" actId="478"/>
          <ac:spMkLst>
            <pc:docMk/>
            <pc:sldMk cId="2024746328" sldId="476"/>
            <ac:spMk id="33" creationId="{7F27C645-F25A-8D00-CE9D-AEAFFA5F6B18}"/>
          </ac:spMkLst>
        </pc:spChg>
        <pc:spChg chg="add del mod">
          <ac:chgData name="Kulinich Bohdan" userId="48e65c9f34e137d0" providerId="LiveId" clId="{84AB1575-D9A6-D447-9574-1E920519D078}" dt="2022-05-21T12:40:01.401" v="1849" actId="478"/>
          <ac:spMkLst>
            <pc:docMk/>
            <pc:sldMk cId="2024746328" sldId="476"/>
            <ac:spMk id="34" creationId="{C40702A0-8612-3E1A-BB2A-A39BB34D3071}"/>
          </ac:spMkLst>
        </pc:spChg>
        <pc:spChg chg="add del mod">
          <ac:chgData name="Kulinich Bohdan" userId="48e65c9f34e137d0" providerId="LiveId" clId="{84AB1575-D9A6-D447-9574-1E920519D078}" dt="2022-05-21T12:40:01.401" v="1849" actId="478"/>
          <ac:spMkLst>
            <pc:docMk/>
            <pc:sldMk cId="2024746328" sldId="476"/>
            <ac:spMk id="35" creationId="{4F22B8D4-DCD9-3F32-BC71-E5DA47D55588}"/>
          </ac:spMkLst>
        </pc:spChg>
        <pc:spChg chg="add del mod">
          <ac:chgData name="Kulinich Bohdan" userId="48e65c9f34e137d0" providerId="LiveId" clId="{84AB1575-D9A6-D447-9574-1E920519D078}" dt="2022-05-21T12:40:01.401" v="1849" actId="478"/>
          <ac:spMkLst>
            <pc:docMk/>
            <pc:sldMk cId="2024746328" sldId="476"/>
            <ac:spMk id="36" creationId="{58A6BF2C-C86E-E102-551C-9589EDC1728E}"/>
          </ac:spMkLst>
        </pc:spChg>
        <pc:spChg chg="add del mod">
          <ac:chgData name="Kulinich Bohdan" userId="48e65c9f34e137d0" providerId="LiveId" clId="{84AB1575-D9A6-D447-9574-1E920519D078}" dt="2022-05-21T12:40:01.401" v="1849" actId="478"/>
          <ac:spMkLst>
            <pc:docMk/>
            <pc:sldMk cId="2024746328" sldId="476"/>
            <ac:spMk id="37" creationId="{50912F3B-A86A-4BB5-C35B-86C5EC63B5E8}"/>
          </ac:spMkLst>
        </pc:spChg>
        <pc:spChg chg="add del mod">
          <ac:chgData name="Kulinich Bohdan" userId="48e65c9f34e137d0" providerId="LiveId" clId="{84AB1575-D9A6-D447-9574-1E920519D078}" dt="2022-05-21T12:40:01.401" v="1849" actId="478"/>
          <ac:spMkLst>
            <pc:docMk/>
            <pc:sldMk cId="2024746328" sldId="476"/>
            <ac:spMk id="38" creationId="{A3C42DE8-96FF-AB12-0C8A-3B0453C64CF5}"/>
          </ac:spMkLst>
        </pc:spChg>
        <pc:spChg chg="add del mod">
          <ac:chgData name="Kulinich Bohdan" userId="48e65c9f34e137d0" providerId="LiveId" clId="{84AB1575-D9A6-D447-9574-1E920519D078}" dt="2022-05-21T12:40:01.401" v="1849" actId="478"/>
          <ac:spMkLst>
            <pc:docMk/>
            <pc:sldMk cId="2024746328" sldId="476"/>
            <ac:spMk id="39" creationId="{4D7B0714-5BD9-8536-26FF-EFC53A3A6969}"/>
          </ac:spMkLst>
        </pc:spChg>
        <pc:spChg chg="add del mod">
          <ac:chgData name="Kulinich Bohdan" userId="48e65c9f34e137d0" providerId="LiveId" clId="{84AB1575-D9A6-D447-9574-1E920519D078}" dt="2022-05-21T12:40:01.401" v="1849" actId="478"/>
          <ac:spMkLst>
            <pc:docMk/>
            <pc:sldMk cId="2024746328" sldId="476"/>
            <ac:spMk id="40" creationId="{88164ACB-7BB8-6FB9-4857-D2D9B2EC5CF2}"/>
          </ac:spMkLst>
        </pc:spChg>
        <pc:grpChg chg="add mod">
          <ac:chgData name="Kulinich Bohdan" userId="48e65c9f34e137d0" providerId="LiveId" clId="{84AB1575-D9A6-D447-9574-1E920519D078}" dt="2022-05-21T12:40:09.642" v="1851" actId="164"/>
          <ac:grpSpMkLst>
            <pc:docMk/>
            <pc:sldMk cId="2024746328" sldId="476"/>
            <ac:grpSpMk id="83" creationId="{7678A72A-5A14-617A-0EBE-60D4D70B4E93}"/>
          </ac:grpSpMkLst>
        </pc:grp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41" creationId="{DD115727-B7C1-D47D-FFA5-E0E76409BE33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42" creationId="{7C7FCC88-CC27-25B7-BA75-024614674339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43" creationId="{BDFBEF36-001C-7871-3AFE-FC3ABDD46954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44" creationId="{D5756D69-D7B8-112B-CD4B-88BB49F4DDBF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45" creationId="{9742AE15-FCF7-47B4-9AE4-1248CFB89AFC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46" creationId="{E1DE57C3-88F1-C479-F366-0CF425CC1A7D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47" creationId="{06813B33-9EDB-03AC-FE8D-5D8D29D8D089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48" creationId="{617FEAF2-C716-68A2-78CF-57B3BD438F89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49" creationId="{23E780BF-06AF-5F02-36E7-9CC901B1C999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50" creationId="{E3EF4505-305A-BD51-9DE1-2C50F8E454A2}"/>
          </ac:cxnSpMkLst>
        </pc:cxnChg>
        <pc:cxnChg chg="add del mod">
          <ac:chgData name="Kulinich Bohdan" userId="48e65c9f34e137d0" providerId="LiveId" clId="{84AB1575-D9A6-D447-9574-1E920519D078}" dt="2022-05-21T12:39:48.739" v="1846" actId="478"/>
          <ac:cxnSpMkLst>
            <pc:docMk/>
            <pc:sldMk cId="2024746328" sldId="476"/>
            <ac:cxnSpMk id="51" creationId="{42AA21CA-F48D-4B7E-1E39-DFE2769A82E8}"/>
          </ac:cxnSpMkLst>
        </pc:cxnChg>
        <pc:cxnChg chg="add del mod">
          <ac:chgData name="Kulinich Bohdan" userId="48e65c9f34e137d0" providerId="LiveId" clId="{84AB1575-D9A6-D447-9574-1E920519D078}" dt="2022-05-21T12:39:48.739" v="1846" actId="478"/>
          <ac:cxnSpMkLst>
            <pc:docMk/>
            <pc:sldMk cId="2024746328" sldId="476"/>
            <ac:cxnSpMk id="52" creationId="{1F24C046-FDE2-C433-352C-0A94864AC836}"/>
          </ac:cxnSpMkLst>
        </pc:cxnChg>
        <pc:cxnChg chg="add del mod">
          <ac:chgData name="Kulinich Bohdan" userId="48e65c9f34e137d0" providerId="LiveId" clId="{84AB1575-D9A6-D447-9574-1E920519D078}" dt="2022-05-21T12:39:48.739" v="1846" actId="478"/>
          <ac:cxnSpMkLst>
            <pc:docMk/>
            <pc:sldMk cId="2024746328" sldId="476"/>
            <ac:cxnSpMk id="53" creationId="{1E7FC987-9020-6EBB-C386-E10D140BC799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54" creationId="{6DE718DD-FEB4-013E-47BC-636024AF66A1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55" creationId="{2EE17F6F-69B8-65C6-9580-DB6B73809663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56" creationId="{8A65FF1A-AF79-4B0F-D5F8-599C020AAA1C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57" creationId="{8A759E33-05D8-6156-7371-ECCF4D7A5DE8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58" creationId="{0DA56F45-D9BB-0420-E9A0-45FE31FEC984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59" creationId="{08A8A99B-EE62-0997-CBB9-C0F523DB9D65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60" creationId="{460575FD-D819-CE52-110F-1BB2EFE1396C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61" creationId="{5312577D-483E-A13A-E711-0EE1FB74814B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62" creationId="{D612B0FE-4574-7B27-ACB0-EDAD7B096F32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63" creationId="{587446B3-CFF3-9A13-5EB4-E5E99FE32473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64" creationId="{03218955-DCFC-5A4A-C4C2-59A5645FA585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65" creationId="{5CB39FA5-EF72-78FC-97AD-893E6EE9B6BF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66" creationId="{0FD1132A-7C77-2080-F287-4734F4B53638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67" creationId="{47A52E23-3573-FF4A-4EAE-1E39F415FFB0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68" creationId="{95A75D44-8339-97F2-803F-376F0659F60A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69" creationId="{44041547-32CF-229F-C11A-D7B04B075061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70" creationId="{48D7EDB8-EFCE-D9BD-E617-D2926A0D7572}"/>
          </ac:cxnSpMkLst>
        </pc:cxnChg>
        <pc:cxnChg chg="add del mod">
          <ac:chgData name="Kulinich Bohdan" userId="48e65c9f34e137d0" providerId="LiveId" clId="{84AB1575-D9A6-D447-9574-1E920519D078}" dt="2022-05-21T12:40:01.401" v="1849" actId="478"/>
          <ac:cxnSpMkLst>
            <pc:docMk/>
            <pc:sldMk cId="2024746328" sldId="476"/>
            <ac:cxnSpMk id="71" creationId="{E77E422D-08ED-BE1A-E08E-116110F93630}"/>
          </ac:cxnSpMkLst>
        </pc:cxnChg>
        <pc:cxnChg chg="add del mod">
          <ac:chgData name="Kulinich Bohdan" userId="48e65c9f34e137d0" providerId="LiveId" clId="{84AB1575-D9A6-D447-9574-1E920519D078}" dt="2022-05-21T12:40:01.401" v="1849" actId="478"/>
          <ac:cxnSpMkLst>
            <pc:docMk/>
            <pc:sldMk cId="2024746328" sldId="476"/>
            <ac:cxnSpMk id="72" creationId="{27A048B5-2006-5C12-23B9-D329DC14EE11}"/>
          </ac:cxnSpMkLst>
        </pc:cxnChg>
        <pc:cxnChg chg="add del mod">
          <ac:chgData name="Kulinich Bohdan" userId="48e65c9f34e137d0" providerId="LiveId" clId="{84AB1575-D9A6-D447-9574-1E920519D078}" dt="2022-05-21T12:40:01.401" v="1849" actId="478"/>
          <ac:cxnSpMkLst>
            <pc:docMk/>
            <pc:sldMk cId="2024746328" sldId="476"/>
            <ac:cxnSpMk id="73" creationId="{BE17FA19-6ABE-F235-0D10-90E28A1E208A}"/>
          </ac:cxnSpMkLst>
        </pc:cxnChg>
        <pc:cxnChg chg="add del mod">
          <ac:chgData name="Kulinich Bohdan" userId="48e65c9f34e137d0" providerId="LiveId" clId="{84AB1575-D9A6-D447-9574-1E920519D078}" dt="2022-05-21T12:40:01.401" v="1849" actId="478"/>
          <ac:cxnSpMkLst>
            <pc:docMk/>
            <pc:sldMk cId="2024746328" sldId="476"/>
            <ac:cxnSpMk id="74" creationId="{322DB38C-5D7F-98C2-C14E-EC979ABC8D71}"/>
          </ac:cxnSpMkLst>
        </pc:cxnChg>
        <pc:cxnChg chg="add del mod">
          <ac:chgData name="Kulinich Bohdan" userId="48e65c9f34e137d0" providerId="LiveId" clId="{84AB1575-D9A6-D447-9574-1E920519D078}" dt="2022-05-21T12:40:01.401" v="1849" actId="478"/>
          <ac:cxnSpMkLst>
            <pc:docMk/>
            <pc:sldMk cId="2024746328" sldId="476"/>
            <ac:cxnSpMk id="75" creationId="{A94509D2-288D-E229-F8F4-576A26464343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76" creationId="{7D475FFD-83C4-CD46-A0E8-44B73655BB77}"/>
          </ac:cxnSpMkLst>
        </pc:cxnChg>
        <pc:cxnChg chg="add mod">
          <ac:chgData name="Kulinich Bohdan" userId="48e65c9f34e137d0" providerId="LiveId" clId="{84AB1575-D9A6-D447-9574-1E920519D078}" dt="2022-05-21T12:40:09.642" v="1851" actId="164"/>
          <ac:cxnSpMkLst>
            <pc:docMk/>
            <pc:sldMk cId="2024746328" sldId="476"/>
            <ac:cxnSpMk id="77" creationId="{BB2C0910-9E7B-1134-3BC6-E9EFBC3469CB}"/>
          </ac:cxnSpMkLst>
        </pc:cxnChg>
        <pc:cxnChg chg="add del mod">
          <ac:chgData name="Kulinich Bohdan" userId="48e65c9f34e137d0" providerId="LiveId" clId="{84AB1575-D9A6-D447-9574-1E920519D078}" dt="2022-05-21T12:40:01.401" v="1849" actId="478"/>
          <ac:cxnSpMkLst>
            <pc:docMk/>
            <pc:sldMk cId="2024746328" sldId="476"/>
            <ac:cxnSpMk id="78" creationId="{C9E361A8-E4B0-39A0-A4B1-29A0E2420C70}"/>
          </ac:cxnSpMkLst>
        </pc:cxnChg>
        <pc:cxnChg chg="add del mod">
          <ac:chgData name="Kulinich Bohdan" userId="48e65c9f34e137d0" providerId="LiveId" clId="{84AB1575-D9A6-D447-9574-1E920519D078}" dt="2022-05-21T12:40:01.401" v="1849" actId="478"/>
          <ac:cxnSpMkLst>
            <pc:docMk/>
            <pc:sldMk cId="2024746328" sldId="476"/>
            <ac:cxnSpMk id="79" creationId="{9304AA31-6069-397D-6A17-C650D2FD91F9}"/>
          </ac:cxnSpMkLst>
        </pc:cxnChg>
        <pc:cxnChg chg="add del mod">
          <ac:chgData name="Kulinich Bohdan" userId="48e65c9f34e137d0" providerId="LiveId" clId="{84AB1575-D9A6-D447-9574-1E920519D078}" dt="2022-05-21T12:40:01.401" v="1849" actId="478"/>
          <ac:cxnSpMkLst>
            <pc:docMk/>
            <pc:sldMk cId="2024746328" sldId="476"/>
            <ac:cxnSpMk id="80" creationId="{75B4D0FF-784C-5C5F-96B0-1B09A01D2D46}"/>
          </ac:cxnSpMkLst>
        </pc:cxnChg>
      </pc:sldChg>
      <pc:sldChg chg="addSp delSp modSp new del mod">
        <pc:chgData name="Kulinich Bohdan" userId="48e65c9f34e137d0" providerId="LiveId" clId="{84AB1575-D9A6-D447-9574-1E920519D078}" dt="2022-05-21T17:08:52.913" v="3141" actId="2696"/>
        <pc:sldMkLst>
          <pc:docMk/>
          <pc:sldMk cId="2541488535" sldId="477"/>
        </pc:sldMkLst>
        <pc:grpChg chg="add del mod">
          <ac:chgData name="Kulinich Bohdan" userId="48e65c9f34e137d0" providerId="LiveId" clId="{84AB1575-D9A6-D447-9574-1E920519D078}" dt="2022-05-21T12:48:23.199" v="1872" actId="478"/>
          <ac:grpSpMkLst>
            <pc:docMk/>
            <pc:sldMk cId="2541488535" sldId="477"/>
            <ac:grpSpMk id="6" creationId="{8E9CDC6C-209C-0364-1A69-47D64FBEEF44}"/>
          </ac:grpSpMkLst>
        </pc:grpChg>
        <pc:grpChg chg="add del mod">
          <ac:chgData name="Kulinich Bohdan" userId="48e65c9f34e137d0" providerId="LiveId" clId="{84AB1575-D9A6-D447-9574-1E920519D078}" dt="2022-05-21T06:39:40.838" v="1048" actId="478"/>
          <ac:grpSpMkLst>
            <pc:docMk/>
            <pc:sldMk cId="2541488535" sldId="477"/>
            <ac:grpSpMk id="8" creationId="{D15F040E-597D-D489-E6FE-8AA9A2E33105}"/>
          </ac:grpSpMkLst>
        </pc:grpChg>
        <pc:grpChg chg="add del mod">
          <ac:chgData name="Kulinich Bohdan" userId="48e65c9f34e137d0" providerId="LiveId" clId="{84AB1575-D9A6-D447-9574-1E920519D078}" dt="2022-05-21T07:10:27.227" v="1096" actId="478"/>
          <ac:grpSpMkLst>
            <pc:docMk/>
            <pc:sldMk cId="2541488535" sldId="477"/>
            <ac:grpSpMk id="15" creationId="{403B06C5-846F-F371-5BA3-076FC1B8A2DD}"/>
          </ac:grpSpMkLst>
        </pc:grpChg>
        <pc:grpChg chg="add del mod">
          <ac:chgData name="Kulinich Bohdan" userId="48e65c9f34e137d0" providerId="LiveId" clId="{84AB1575-D9A6-D447-9574-1E920519D078}" dt="2022-05-21T12:12:39.644" v="1538" actId="478"/>
          <ac:grpSpMkLst>
            <pc:docMk/>
            <pc:sldMk cId="2541488535" sldId="477"/>
            <ac:grpSpMk id="22" creationId="{32A3189E-5642-5470-D49C-A575EA78304E}"/>
          </ac:grpSpMkLst>
        </pc:grpChg>
        <pc:grpChg chg="add del mod">
          <ac:chgData name="Kulinich Bohdan" userId="48e65c9f34e137d0" providerId="LiveId" clId="{84AB1575-D9A6-D447-9574-1E920519D078}" dt="2022-05-21T15:30:09.900" v="2377" actId="478"/>
          <ac:grpSpMkLst>
            <pc:docMk/>
            <pc:sldMk cId="2541488535" sldId="477"/>
            <ac:grpSpMk id="23" creationId="{13B23F11-18D2-5742-953D-8B0A7DCFE384}"/>
          </ac:grpSpMkLst>
        </pc:grpChg>
        <pc:grpChg chg="add del mod">
          <ac:chgData name="Kulinich Bohdan" userId="48e65c9f34e137d0" providerId="LiveId" clId="{84AB1575-D9A6-D447-9574-1E920519D078}" dt="2022-05-21T16:10:41.057" v="2392" actId="478"/>
          <ac:grpSpMkLst>
            <pc:docMk/>
            <pc:sldMk cId="2541488535" sldId="477"/>
            <ac:grpSpMk id="28" creationId="{A86CAD09-AABF-A2DB-B59C-EEF1A9408A35}"/>
          </ac:grpSpMkLst>
        </pc:grpChg>
        <pc:grpChg chg="add del mod">
          <ac:chgData name="Kulinich Bohdan" userId="48e65c9f34e137d0" providerId="LiveId" clId="{84AB1575-D9A6-D447-9574-1E920519D078}" dt="2022-05-21T16:30:32.399" v="2746" actId="478"/>
          <ac:grpSpMkLst>
            <pc:docMk/>
            <pc:sldMk cId="2541488535" sldId="477"/>
            <ac:grpSpMk id="33" creationId="{E0B69B04-F56C-EB9D-72BF-1D508A1FE662}"/>
          </ac:grpSpMkLst>
        </pc:grpChg>
        <pc:picChg chg="add mod">
          <ac:chgData name="Kulinich Bohdan" userId="48e65c9f34e137d0" providerId="LiveId" clId="{84AB1575-D9A6-D447-9574-1E920519D078}" dt="2022-05-20T19:01:22.027" v="948" actId="164"/>
          <ac:picMkLst>
            <pc:docMk/>
            <pc:sldMk cId="2541488535" sldId="477"/>
            <ac:picMk id="3" creationId="{70753D25-558A-D4DA-1AF9-4430611975CD}"/>
          </ac:picMkLst>
        </pc:picChg>
        <pc:picChg chg="add mod">
          <ac:chgData name="Kulinich Bohdan" userId="48e65c9f34e137d0" providerId="LiveId" clId="{84AB1575-D9A6-D447-9574-1E920519D078}" dt="2022-05-21T12:13:15.232" v="1544" actId="164"/>
          <ac:picMkLst>
            <pc:docMk/>
            <pc:sldMk cId="2541488535" sldId="477"/>
            <ac:picMk id="3" creationId="{E6E2F2C3-F90A-EE73-0843-0383C502A52E}"/>
          </ac:picMkLst>
        </pc:picChg>
        <pc:picChg chg="add mod">
          <ac:chgData name="Kulinich Bohdan" userId="48e65c9f34e137d0" providerId="LiveId" clId="{84AB1575-D9A6-D447-9574-1E920519D078}" dt="2022-05-20T19:01:22.027" v="948" actId="164"/>
          <ac:picMkLst>
            <pc:docMk/>
            <pc:sldMk cId="2541488535" sldId="477"/>
            <ac:picMk id="5" creationId="{86EFE91F-A251-EFDF-206D-D85B6FF595F5}"/>
          </ac:picMkLst>
        </pc:picChg>
        <pc:picChg chg="add mod">
          <ac:chgData name="Kulinich Bohdan" userId="48e65c9f34e137d0" providerId="LiveId" clId="{84AB1575-D9A6-D447-9574-1E920519D078}" dt="2022-05-21T12:13:15.232" v="1544" actId="164"/>
          <ac:picMkLst>
            <pc:docMk/>
            <pc:sldMk cId="2541488535" sldId="477"/>
            <ac:picMk id="5" creationId="{F1F59489-88CA-DE41-37E4-E115AA044AAB}"/>
          </ac:picMkLst>
        </pc:picChg>
        <pc:picChg chg="add mod">
          <ac:chgData name="Kulinich Bohdan" userId="48e65c9f34e137d0" providerId="LiveId" clId="{84AB1575-D9A6-D447-9574-1E920519D078}" dt="2022-05-20T19:01:22.027" v="948" actId="164"/>
          <ac:picMkLst>
            <pc:docMk/>
            <pc:sldMk cId="2541488535" sldId="477"/>
            <ac:picMk id="7" creationId="{FDC6AA56-D660-9B0C-8E30-44143ABF043C}"/>
          </ac:picMkLst>
        </pc:picChg>
        <pc:picChg chg="add del mod">
          <ac:chgData name="Kulinich Bohdan" userId="48e65c9f34e137d0" providerId="LiveId" clId="{84AB1575-D9A6-D447-9574-1E920519D078}" dt="2022-05-21T12:48:40.744" v="1881" actId="931"/>
          <ac:picMkLst>
            <pc:docMk/>
            <pc:sldMk cId="2541488535" sldId="477"/>
            <ac:picMk id="8" creationId="{86AFC283-4D46-5ACF-FCB9-27845511FFCA}"/>
          </ac:picMkLst>
        </pc:picChg>
        <pc:picChg chg="add mod">
          <ac:chgData name="Kulinich Bohdan" userId="48e65c9f34e137d0" providerId="LiveId" clId="{84AB1575-D9A6-D447-9574-1E920519D078}" dt="2022-05-21T06:40:10.889" v="1056" actId="164"/>
          <ac:picMkLst>
            <pc:docMk/>
            <pc:sldMk cId="2541488535" sldId="477"/>
            <ac:picMk id="10" creationId="{2603FE19-D76D-4756-35DB-CCE1FEFE5D61}"/>
          </ac:picMkLst>
        </pc:picChg>
        <pc:picChg chg="add del mod">
          <ac:chgData name="Kulinich Bohdan" userId="48e65c9f34e137d0" providerId="LiveId" clId="{84AB1575-D9A6-D447-9574-1E920519D078}" dt="2022-05-21T12:48:40.383" v="1879" actId="931"/>
          <ac:picMkLst>
            <pc:docMk/>
            <pc:sldMk cId="2541488535" sldId="477"/>
            <ac:picMk id="10" creationId="{CC917551-9AF8-A666-E029-0C93E8FD304E}"/>
          </ac:picMkLst>
        </pc:picChg>
        <pc:picChg chg="add mod">
          <ac:chgData name="Kulinich Bohdan" userId="48e65c9f34e137d0" providerId="LiveId" clId="{84AB1575-D9A6-D447-9574-1E920519D078}" dt="2022-05-21T06:40:10.889" v="1056" actId="164"/>
          <ac:picMkLst>
            <pc:docMk/>
            <pc:sldMk cId="2541488535" sldId="477"/>
            <ac:picMk id="12" creationId="{11FD75F1-5197-7DC5-E238-5FC4F177480F}"/>
          </ac:picMkLst>
        </pc:picChg>
        <pc:picChg chg="add mod">
          <ac:chgData name="Kulinich Bohdan" userId="48e65c9f34e137d0" providerId="LiveId" clId="{84AB1575-D9A6-D447-9574-1E920519D078}" dt="2022-05-21T12:50:23.385" v="1894" actId="164"/>
          <ac:picMkLst>
            <pc:docMk/>
            <pc:sldMk cId="2541488535" sldId="477"/>
            <ac:picMk id="12" creationId="{64607F3A-E0F6-BD8E-4713-D9B568485E94}"/>
          </ac:picMkLst>
        </pc:picChg>
        <pc:picChg chg="add mod">
          <ac:chgData name="Kulinich Bohdan" userId="48e65c9f34e137d0" providerId="LiveId" clId="{84AB1575-D9A6-D447-9574-1E920519D078}" dt="2022-05-21T12:50:23.385" v="1894" actId="164"/>
          <ac:picMkLst>
            <pc:docMk/>
            <pc:sldMk cId="2541488535" sldId="477"/>
            <ac:picMk id="14" creationId="{C9FC244A-D32F-33B1-8D15-1EE9F6BB80BC}"/>
          </ac:picMkLst>
        </pc:picChg>
        <pc:picChg chg="add mod">
          <ac:chgData name="Kulinich Bohdan" userId="48e65c9f34e137d0" providerId="LiveId" clId="{84AB1575-D9A6-D447-9574-1E920519D078}" dt="2022-05-21T06:40:10.889" v="1056" actId="164"/>
          <ac:picMkLst>
            <pc:docMk/>
            <pc:sldMk cId="2541488535" sldId="477"/>
            <ac:picMk id="14" creationId="{CE7B26AF-43D2-FFF4-BFC9-9886A7D9E4A5}"/>
          </ac:picMkLst>
        </pc:picChg>
        <pc:picChg chg="add del mod">
          <ac:chgData name="Kulinich Bohdan" userId="48e65c9f34e137d0" providerId="LiveId" clId="{84AB1575-D9A6-D447-9574-1E920519D078}" dt="2022-05-21T12:50:09.423" v="1890" actId="931"/>
          <ac:picMkLst>
            <pc:docMk/>
            <pc:sldMk cId="2541488535" sldId="477"/>
            <ac:picMk id="16" creationId="{C9F80732-BE7C-08B2-AAE6-24D405B01C9E}"/>
          </ac:picMkLst>
        </pc:picChg>
        <pc:picChg chg="add mod">
          <ac:chgData name="Kulinich Bohdan" userId="48e65c9f34e137d0" providerId="LiveId" clId="{84AB1575-D9A6-D447-9574-1E920519D078}" dt="2022-05-21T07:17:01.255" v="1101" actId="164"/>
          <ac:picMkLst>
            <pc:docMk/>
            <pc:sldMk cId="2541488535" sldId="477"/>
            <ac:picMk id="17" creationId="{6454E2FB-DAC8-932E-73B3-AE2D00E2AFA5}"/>
          </ac:picMkLst>
        </pc:picChg>
        <pc:picChg chg="add mod">
          <ac:chgData name="Kulinich Bohdan" userId="48e65c9f34e137d0" providerId="LiveId" clId="{84AB1575-D9A6-D447-9574-1E920519D078}" dt="2022-05-21T07:17:01.255" v="1101" actId="164"/>
          <ac:picMkLst>
            <pc:docMk/>
            <pc:sldMk cId="2541488535" sldId="477"/>
            <ac:picMk id="19" creationId="{5E69F9E1-B0DC-5974-BF3D-C35150832FE3}"/>
          </ac:picMkLst>
        </pc:picChg>
        <pc:picChg chg="add mod">
          <ac:chgData name="Kulinich Bohdan" userId="48e65c9f34e137d0" providerId="LiveId" clId="{84AB1575-D9A6-D447-9574-1E920519D078}" dt="2022-05-21T12:50:23.385" v="1894" actId="164"/>
          <ac:picMkLst>
            <pc:docMk/>
            <pc:sldMk cId="2541488535" sldId="477"/>
            <ac:picMk id="20" creationId="{93FB1A88-1A8F-BA07-5842-2D05D151C368}"/>
          </ac:picMkLst>
        </pc:picChg>
        <pc:picChg chg="add mod">
          <ac:chgData name="Kulinich Bohdan" userId="48e65c9f34e137d0" providerId="LiveId" clId="{84AB1575-D9A6-D447-9574-1E920519D078}" dt="2022-05-21T07:17:01.255" v="1101" actId="164"/>
          <ac:picMkLst>
            <pc:docMk/>
            <pc:sldMk cId="2541488535" sldId="477"/>
            <ac:picMk id="21" creationId="{780B5C3E-1427-A77A-5D37-934DF8D9A410}"/>
          </ac:picMkLst>
        </pc:picChg>
        <pc:picChg chg="add mod">
          <ac:chgData name="Kulinich Bohdan" userId="48e65c9f34e137d0" providerId="LiveId" clId="{84AB1575-D9A6-D447-9574-1E920519D078}" dt="2022-05-21T15:30:32.081" v="2383" actId="164"/>
          <ac:picMkLst>
            <pc:docMk/>
            <pc:sldMk cId="2541488535" sldId="477"/>
            <ac:picMk id="25" creationId="{2C275949-C358-4D3D-B298-FA312FFF4BB7}"/>
          </ac:picMkLst>
        </pc:picChg>
        <pc:picChg chg="add mod">
          <ac:chgData name="Kulinich Bohdan" userId="48e65c9f34e137d0" providerId="LiveId" clId="{84AB1575-D9A6-D447-9574-1E920519D078}" dt="2022-05-21T15:30:32.081" v="2383" actId="164"/>
          <ac:picMkLst>
            <pc:docMk/>
            <pc:sldMk cId="2541488535" sldId="477"/>
            <ac:picMk id="27" creationId="{37C99072-3863-1D09-1D12-2EDAB378A01D}"/>
          </ac:picMkLst>
        </pc:picChg>
        <pc:picChg chg="add mod">
          <ac:chgData name="Kulinich Bohdan" userId="48e65c9f34e137d0" providerId="LiveId" clId="{84AB1575-D9A6-D447-9574-1E920519D078}" dt="2022-05-21T16:11:02.250" v="2399" actId="164"/>
          <ac:picMkLst>
            <pc:docMk/>
            <pc:sldMk cId="2541488535" sldId="477"/>
            <ac:picMk id="30" creationId="{F1DAD8E2-7E77-6FA6-C160-4CAB689E8335}"/>
          </ac:picMkLst>
        </pc:picChg>
        <pc:picChg chg="add mod">
          <ac:chgData name="Kulinich Bohdan" userId="48e65c9f34e137d0" providerId="LiveId" clId="{84AB1575-D9A6-D447-9574-1E920519D078}" dt="2022-05-21T16:11:02.250" v="2399" actId="164"/>
          <ac:picMkLst>
            <pc:docMk/>
            <pc:sldMk cId="2541488535" sldId="477"/>
            <ac:picMk id="32" creationId="{90D8FABE-4672-8B8E-201F-AE6EB6329158}"/>
          </ac:picMkLst>
        </pc:picChg>
      </pc:sldChg>
      <pc:sldChg chg="addSp delSp modSp add mod ord delAnim modAnim">
        <pc:chgData name="Kulinich Bohdan" userId="48e65c9f34e137d0" providerId="LiveId" clId="{84AB1575-D9A6-D447-9574-1E920519D078}" dt="2022-05-22T11:01:26.940" v="3314" actId="166"/>
        <pc:sldMkLst>
          <pc:docMk/>
          <pc:sldMk cId="4272399846" sldId="478"/>
        </pc:sldMkLst>
        <pc:spChg chg="add mod modVis">
          <ac:chgData name="Kulinich Bohdan" userId="48e65c9f34e137d0" providerId="LiveId" clId="{84AB1575-D9A6-D447-9574-1E920519D078}" dt="2022-05-22T11:01:19.794" v="3313" actId="14100"/>
          <ac:spMkLst>
            <pc:docMk/>
            <pc:sldMk cId="4272399846" sldId="478"/>
            <ac:spMk id="2" creationId="{C8E73A93-A710-849C-0591-A71C78D66D8A}"/>
          </ac:spMkLst>
        </pc:spChg>
        <pc:spChg chg="mod">
          <ac:chgData name="Kulinich Bohdan" userId="48e65c9f34e137d0" providerId="LiveId" clId="{84AB1575-D9A6-D447-9574-1E920519D078}" dt="2022-05-21T12:26:00.276" v="1645" actId="207"/>
          <ac:spMkLst>
            <pc:docMk/>
            <pc:sldMk cId="4272399846" sldId="478"/>
            <ac:spMk id="23" creationId="{1628DA9C-1211-4748-A84C-946EC73ADE89}"/>
          </ac:spMkLst>
        </pc:spChg>
        <pc:spChg chg="add mod">
          <ac:chgData name="Kulinich Bohdan" userId="48e65c9f34e137d0" providerId="LiveId" clId="{84AB1575-D9A6-D447-9574-1E920519D078}" dt="2022-05-21T12:27:07.652" v="1657" actId="207"/>
          <ac:spMkLst>
            <pc:docMk/>
            <pc:sldMk cId="4272399846" sldId="478"/>
            <ac:spMk id="155" creationId="{4DEF34F9-7608-07B1-8936-9AE8628FA115}"/>
          </ac:spMkLst>
        </pc:spChg>
        <pc:spChg chg="add mod">
          <ac:chgData name="Kulinich Bohdan" userId="48e65c9f34e137d0" providerId="LiveId" clId="{84AB1575-D9A6-D447-9574-1E920519D078}" dt="2022-05-21T12:27:14.153" v="1658" actId="207"/>
          <ac:spMkLst>
            <pc:docMk/>
            <pc:sldMk cId="4272399846" sldId="478"/>
            <ac:spMk id="156" creationId="{B74F4261-B43F-E997-4025-85B9E77838D3}"/>
          </ac:spMkLst>
        </pc:spChg>
        <pc:spChg chg="add mod">
          <ac:chgData name="Kulinich Bohdan" userId="48e65c9f34e137d0" providerId="LiveId" clId="{84AB1575-D9A6-D447-9574-1E920519D078}" dt="2022-05-22T06:17:34.844" v="3232" actId="20577"/>
          <ac:spMkLst>
            <pc:docMk/>
            <pc:sldMk cId="4272399846" sldId="478"/>
            <ac:spMk id="157" creationId="{064959B9-AF0F-4BEE-D6B3-AAAE0430062B}"/>
          </ac:spMkLst>
        </pc:spChg>
        <pc:spChg chg="add mod modVis">
          <ac:chgData name="Kulinich Bohdan" userId="48e65c9f34e137d0" providerId="LiveId" clId="{84AB1575-D9A6-D447-9574-1E920519D078}" dt="2022-05-22T11:01:09.770" v="3311" actId="166"/>
          <ac:spMkLst>
            <pc:docMk/>
            <pc:sldMk cId="4272399846" sldId="478"/>
            <ac:spMk id="158" creationId="{BA369776-CF1C-7E0B-61AD-2AFDADB10BB0}"/>
          </ac:spMkLst>
        </pc:spChg>
        <pc:spChg chg="add mod">
          <ac:chgData name="Kulinich Bohdan" userId="48e65c9f34e137d0" providerId="LiveId" clId="{84AB1575-D9A6-D447-9574-1E920519D078}" dt="2022-05-21T11:54:46.801" v="1424" actId="20577"/>
          <ac:spMkLst>
            <pc:docMk/>
            <pc:sldMk cId="4272399846" sldId="478"/>
            <ac:spMk id="159" creationId="{D5B50C1F-F8BD-90B7-C1FF-A4AD91BAEBC6}"/>
          </ac:spMkLst>
        </pc:spChg>
        <pc:spChg chg="mod">
          <ac:chgData name="Kulinich Bohdan" userId="48e65c9f34e137d0" providerId="LiveId" clId="{84AB1575-D9A6-D447-9574-1E920519D078}" dt="2022-05-22T10:59:59.966" v="3299" actId="166"/>
          <ac:spMkLst>
            <pc:docMk/>
            <pc:sldMk cId="4272399846" sldId="478"/>
            <ac:spMk id="160" creationId="{3CD98371-B0C4-B207-2213-E8D943EE3CF8}"/>
          </ac:spMkLst>
        </pc:spChg>
        <pc:spChg chg="add del mod">
          <ac:chgData name="Kulinich Bohdan" userId="48e65c9f34e137d0" providerId="LiveId" clId="{84AB1575-D9A6-D447-9574-1E920519D078}" dt="2022-05-21T11:58:12" v="1426"/>
          <ac:spMkLst>
            <pc:docMk/>
            <pc:sldMk cId="4272399846" sldId="478"/>
            <ac:spMk id="160" creationId="{A100ECF8-7A8F-768E-DCB7-9BDF691F70CA}"/>
          </ac:spMkLst>
        </pc:spChg>
        <pc:spChg chg="add mod">
          <ac:chgData name="Kulinich Bohdan" userId="48e65c9f34e137d0" providerId="LiveId" clId="{84AB1575-D9A6-D447-9574-1E920519D078}" dt="2022-05-21T07:27:39.389" v="1202" actId="14100"/>
          <ac:spMkLst>
            <pc:docMk/>
            <pc:sldMk cId="4272399846" sldId="478"/>
            <ac:spMk id="170" creationId="{ECAF87A2-C129-886F-B5ED-2476B4BC02B7}"/>
          </ac:spMkLst>
        </pc:spChg>
        <pc:spChg chg="add mod modVis">
          <ac:chgData name="Kulinich Bohdan" userId="48e65c9f34e137d0" providerId="LiveId" clId="{84AB1575-D9A6-D447-9574-1E920519D078}" dt="2022-05-21T11:36:48.228" v="1315" actId="14429"/>
          <ac:spMkLst>
            <pc:docMk/>
            <pc:sldMk cId="4272399846" sldId="478"/>
            <ac:spMk id="172" creationId="{406BA2B1-86F6-15FC-C4F5-BAE47830C9F1}"/>
          </ac:spMkLst>
        </pc:spChg>
        <pc:spChg chg="add del mod">
          <ac:chgData name="Kulinich Bohdan" userId="48e65c9f34e137d0" providerId="LiveId" clId="{84AB1575-D9A6-D447-9574-1E920519D078}" dt="2022-05-21T07:44:59.996" v="1310"/>
          <ac:spMkLst>
            <pc:docMk/>
            <pc:sldMk cId="4272399846" sldId="478"/>
            <ac:spMk id="174" creationId="{771F4D92-3B8E-F1F9-5F47-7791CECB955F}"/>
          </ac:spMkLst>
        </pc:spChg>
        <pc:spChg chg="mod">
          <ac:chgData name="Kulinich Bohdan" userId="48e65c9f34e137d0" providerId="LiveId" clId="{84AB1575-D9A6-D447-9574-1E920519D078}" dt="2022-05-22T10:59:59.966" v="3299" actId="166"/>
          <ac:spMkLst>
            <pc:docMk/>
            <pc:sldMk cId="4272399846" sldId="478"/>
            <ac:spMk id="174" creationId="{E754CCF6-64F8-A75A-D922-C992CFADB3E1}"/>
          </ac:spMkLst>
        </pc:spChg>
        <pc:spChg chg="add del mod">
          <ac:chgData name="Kulinich Bohdan" userId="48e65c9f34e137d0" providerId="LiveId" clId="{84AB1575-D9A6-D447-9574-1E920519D078}" dt="2022-05-21T07:44:59.996" v="1310"/>
          <ac:spMkLst>
            <pc:docMk/>
            <pc:sldMk cId="4272399846" sldId="478"/>
            <ac:spMk id="175" creationId="{9C8550FC-8FA4-9739-72CA-867083C2ADCB}"/>
          </ac:spMkLst>
        </pc:spChg>
        <pc:spChg chg="mod">
          <ac:chgData name="Kulinich Bohdan" userId="48e65c9f34e137d0" providerId="LiveId" clId="{84AB1575-D9A6-D447-9574-1E920519D078}" dt="2022-05-22T10:59:59.966" v="3299" actId="166"/>
          <ac:spMkLst>
            <pc:docMk/>
            <pc:sldMk cId="4272399846" sldId="478"/>
            <ac:spMk id="175" creationId="{F00E7EE1-34D1-C300-3587-9C6EA44C67B1}"/>
          </ac:spMkLst>
        </pc:spChg>
        <pc:spChg chg="mod">
          <ac:chgData name="Kulinich Bohdan" userId="48e65c9f34e137d0" providerId="LiveId" clId="{84AB1575-D9A6-D447-9574-1E920519D078}" dt="2022-05-22T10:59:59.966" v="3299" actId="166"/>
          <ac:spMkLst>
            <pc:docMk/>
            <pc:sldMk cId="4272399846" sldId="478"/>
            <ac:spMk id="176" creationId="{B179E468-6A87-2FA9-01DD-43211A513718}"/>
          </ac:spMkLst>
        </pc:spChg>
        <pc:spChg chg="mod">
          <ac:chgData name="Kulinich Bohdan" userId="48e65c9f34e137d0" providerId="LiveId" clId="{84AB1575-D9A6-D447-9574-1E920519D078}" dt="2022-05-21T12:25:53.344" v="1644" actId="207"/>
          <ac:spMkLst>
            <pc:docMk/>
            <pc:sldMk cId="4272399846" sldId="478"/>
            <ac:spMk id="269" creationId="{B833E3CE-15C7-8B81-382C-B543B65D6319}"/>
          </ac:spMkLst>
        </pc:spChg>
        <pc:spChg chg="mod">
          <ac:chgData name="Kulinich Bohdan" userId="48e65c9f34e137d0" providerId="LiveId" clId="{84AB1575-D9A6-D447-9574-1E920519D078}" dt="2022-05-22T11:01:26.940" v="3314" actId="166"/>
          <ac:spMkLst>
            <pc:docMk/>
            <pc:sldMk cId="4272399846" sldId="478"/>
            <ac:spMk id="270" creationId="{4C9CACB5-8D49-354D-FBC4-30D9177CA417}"/>
          </ac:spMkLst>
        </pc:spChg>
        <pc:spChg chg="mod">
          <ac:chgData name="Kulinich Bohdan" userId="48e65c9f34e137d0" providerId="LiveId" clId="{84AB1575-D9A6-D447-9574-1E920519D078}" dt="2022-05-21T12:26:27.015" v="1649" actId="207"/>
          <ac:spMkLst>
            <pc:docMk/>
            <pc:sldMk cId="4272399846" sldId="478"/>
            <ac:spMk id="271" creationId="{83CF37BB-E2F4-D64A-7FAB-61CC9155162F}"/>
          </ac:spMkLst>
        </pc:spChg>
        <pc:spChg chg="mod">
          <ac:chgData name="Kulinich Bohdan" userId="48e65c9f34e137d0" providerId="LiveId" clId="{84AB1575-D9A6-D447-9574-1E920519D078}" dt="2022-05-21T12:26:34.341" v="1650" actId="207"/>
          <ac:spMkLst>
            <pc:docMk/>
            <pc:sldMk cId="4272399846" sldId="478"/>
            <ac:spMk id="273" creationId="{8E7EAC5D-4E93-78DF-7A63-F9994EE76C4A}"/>
          </ac:spMkLst>
        </pc:spChg>
        <pc:spChg chg="mod">
          <ac:chgData name="Kulinich Bohdan" userId="48e65c9f34e137d0" providerId="LiveId" clId="{84AB1575-D9A6-D447-9574-1E920519D078}" dt="2022-05-21T12:26:55.405" v="1655" actId="207"/>
          <ac:spMkLst>
            <pc:docMk/>
            <pc:sldMk cId="4272399846" sldId="478"/>
            <ac:spMk id="283" creationId="{1026E0EF-823C-5693-4EEA-4421BCEA0595}"/>
          </ac:spMkLst>
        </pc:spChg>
        <pc:spChg chg="mod">
          <ac:chgData name="Kulinich Bohdan" userId="48e65c9f34e137d0" providerId="LiveId" clId="{84AB1575-D9A6-D447-9574-1E920519D078}" dt="2022-05-21T12:27:02.866" v="1656" actId="207"/>
          <ac:spMkLst>
            <pc:docMk/>
            <pc:sldMk cId="4272399846" sldId="478"/>
            <ac:spMk id="284" creationId="{D66D2013-EC22-BBE2-A610-5FDA5DD34383}"/>
          </ac:spMkLst>
        </pc:spChg>
        <pc:grpChg chg="add del mod">
          <ac:chgData name="Kulinich Bohdan" userId="48e65c9f34e137d0" providerId="LiveId" clId="{84AB1575-D9A6-D447-9574-1E920519D078}" dt="2022-05-21T06:40:44.457" v="1069" actId="165"/>
          <ac:grpSpMkLst>
            <pc:docMk/>
            <pc:sldMk cId="4272399846" sldId="478"/>
            <ac:grpSpMk id="160" creationId="{CEABF49F-507C-6947-BAC0-74680B89C1F8}"/>
          </ac:grpSpMkLst>
        </pc:grpChg>
        <pc:grpChg chg="add del mod">
          <ac:chgData name="Kulinich Bohdan" userId="48e65c9f34e137d0" providerId="LiveId" clId="{84AB1575-D9A6-D447-9574-1E920519D078}" dt="2022-05-21T07:18:10.442" v="1108" actId="165"/>
          <ac:grpSpMkLst>
            <pc:docMk/>
            <pc:sldMk cId="4272399846" sldId="478"/>
            <ac:grpSpMk id="164" creationId="{9C6332D7-B2B5-4B36-CADF-35C460E3B32F}"/>
          </ac:grpSpMkLst>
        </pc:grpChg>
        <pc:grpChg chg="mod">
          <ac:chgData name="Kulinich Bohdan" userId="48e65c9f34e137d0" providerId="LiveId" clId="{84AB1575-D9A6-D447-9574-1E920519D078}" dt="2022-05-21T11:48:09.878" v="1373" actId="1076"/>
          <ac:grpSpMkLst>
            <pc:docMk/>
            <pc:sldMk cId="4272399846" sldId="478"/>
            <ac:grpSpMk id="201" creationId="{FD78329F-06AC-0384-5FC3-0546BF0F4F77}"/>
          </ac:grpSpMkLst>
        </pc:grpChg>
        <pc:picChg chg="add del mod">
          <ac:chgData name="Kulinich Bohdan" userId="48e65c9f34e137d0" providerId="LiveId" clId="{84AB1575-D9A6-D447-9574-1E920519D078}" dt="2022-05-21T06:39:03.077" v="1033" actId="931"/>
          <ac:picMkLst>
            <pc:docMk/>
            <pc:sldMk cId="4272399846" sldId="478"/>
            <ac:picMk id="3" creationId="{89325B90-FB08-330D-1914-DDA8CF349AA5}"/>
          </ac:picMkLst>
        </pc:picChg>
        <pc:picChg chg="add del mod">
          <ac:chgData name="Kulinich Bohdan" userId="48e65c9f34e137d0" providerId="LiveId" clId="{84AB1575-D9A6-D447-9574-1E920519D078}" dt="2022-05-21T06:39:34.428" v="1047" actId="931"/>
          <ac:picMkLst>
            <pc:docMk/>
            <pc:sldMk cId="4272399846" sldId="478"/>
            <ac:picMk id="6" creationId="{7FC12FCA-03AF-B335-AFB5-2207719FBA15}"/>
          </ac:picMkLst>
        </pc:picChg>
        <pc:picChg chg="add del mod">
          <ac:chgData name="Kulinich Bohdan" userId="48e65c9f34e137d0" providerId="LiveId" clId="{84AB1575-D9A6-D447-9574-1E920519D078}" dt="2022-05-21T06:39:34.163" v="1045" actId="931"/>
          <ac:picMkLst>
            <pc:docMk/>
            <pc:sldMk cId="4272399846" sldId="478"/>
            <ac:picMk id="8" creationId="{A71C420D-3B0C-AB89-4E1A-9D03511EFB27}"/>
          </ac:picMkLst>
        </pc:picChg>
        <pc:picChg chg="add del mod">
          <ac:chgData name="Kulinich Bohdan" userId="48e65c9f34e137d0" providerId="LiveId" clId="{84AB1575-D9A6-D447-9574-1E920519D078}" dt="2022-05-21T06:39:33.951" v="1043" actId="931"/>
          <ac:picMkLst>
            <pc:docMk/>
            <pc:sldMk cId="4272399846" sldId="478"/>
            <ac:picMk id="10" creationId="{33FF38A2-847D-F339-5E83-670F93DC27D0}"/>
          </ac:picMkLst>
        </pc:picChg>
        <pc:picChg chg="del">
          <ac:chgData name="Kulinich Bohdan" userId="48e65c9f34e137d0" providerId="LiveId" clId="{84AB1575-D9A6-D447-9574-1E920519D078}" dt="2022-05-21T06:52:44.322" v="1095" actId="478"/>
          <ac:picMkLst>
            <pc:docMk/>
            <pc:sldMk cId="4272399846" sldId="478"/>
            <ac:picMk id="25" creationId="{C300BC21-91A5-8A12-2AA3-465C8020E65F}"/>
          </ac:picMkLst>
        </pc:picChg>
        <pc:picChg chg="del">
          <ac:chgData name="Kulinich Bohdan" userId="48e65c9f34e137d0" providerId="LiveId" clId="{84AB1575-D9A6-D447-9574-1E920519D078}" dt="2022-05-21T06:52:43.401" v="1094" actId="478"/>
          <ac:picMkLst>
            <pc:docMk/>
            <pc:sldMk cId="4272399846" sldId="478"/>
            <ac:picMk id="29" creationId="{3B18DC1E-D0BF-732D-1244-B6B10402A2AA}"/>
          </ac:picMkLst>
        </pc:picChg>
        <pc:picChg chg="del">
          <ac:chgData name="Kulinich Bohdan" userId="48e65c9f34e137d0" providerId="LiveId" clId="{84AB1575-D9A6-D447-9574-1E920519D078}" dt="2022-05-21T06:52:42.211" v="1093" actId="478"/>
          <ac:picMkLst>
            <pc:docMk/>
            <pc:sldMk cId="4272399846" sldId="478"/>
            <ac:picMk id="31" creationId="{000BF63D-DCC6-3B96-1C11-276A83E89834}"/>
          </ac:picMkLst>
        </pc:picChg>
        <pc:picChg chg="mod topLvl modCrop">
          <ac:chgData name="Kulinich Bohdan" userId="48e65c9f34e137d0" providerId="LiveId" clId="{84AB1575-D9A6-D447-9574-1E920519D078}" dt="2022-05-21T06:51:21.054" v="1086" actId="732"/>
          <ac:picMkLst>
            <pc:docMk/>
            <pc:sldMk cId="4272399846" sldId="478"/>
            <ac:picMk id="161" creationId="{EDCF6B75-9840-1D88-3359-FF76D38BAE50}"/>
          </ac:picMkLst>
        </pc:picChg>
        <pc:picChg chg="mod topLvl modVis modCrop">
          <ac:chgData name="Kulinich Bohdan" userId="48e65c9f34e137d0" providerId="LiveId" clId="{84AB1575-D9A6-D447-9574-1E920519D078}" dt="2022-05-21T07:37:19.059" v="1246" actId="14430"/>
          <ac:picMkLst>
            <pc:docMk/>
            <pc:sldMk cId="4272399846" sldId="478"/>
            <ac:picMk id="162" creationId="{744021D1-D6F3-91D1-A2FB-BF29344E7369}"/>
          </ac:picMkLst>
        </pc:picChg>
        <pc:picChg chg="mod topLvl modVis modCrop">
          <ac:chgData name="Kulinich Bohdan" userId="48e65c9f34e137d0" providerId="LiveId" clId="{84AB1575-D9A6-D447-9574-1E920519D078}" dt="2022-05-21T07:40:53.104" v="1283" actId="14429"/>
          <ac:picMkLst>
            <pc:docMk/>
            <pc:sldMk cId="4272399846" sldId="478"/>
            <ac:picMk id="163" creationId="{66F38509-9B5D-D5A1-B9DB-C93325273E3F}"/>
          </ac:picMkLst>
        </pc:picChg>
        <pc:picChg chg="mod">
          <ac:chgData name="Kulinich Bohdan" userId="48e65c9f34e137d0" providerId="LiveId" clId="{84AB1575-D9A6-D447-9574-1E920519D078}" dt="2022-05-22T10:59:59.966" v="3299" actId="166"/>
          <ac:picMkLst>
            <pc:docMk/>
            <pc:sldMk cId="4272399846" sldId="478"/>
            <ac:picMk id="164" creationId="{48999B84-5006-852F-F21D-090C9C7676A0}"/>
          </ac:picMkLst>
        </pc:picChg>
        <pc:picChg chg="mod topLvl modVis modCrop">
          <ac:chgData name="Kulinich Bohdan" userId="48e65c9f34e137d0" providerId="LiveId" clId="{84AB1575-D9A6-D447-9574-1E920519D078}" dt="2022-05-21T12:26:37.847" v="1651" actId="14429"/>
          <ac:picMkLst>
            <pc:docMk/>
            <pc:sldMk cId="4272399846" sldId="478"/>
            <ac:picMk id="165" creationId="{842D8D59-B8BC-ED2C-712E-70530127590E}"/>
          </ac:picMkLst>
        </pc:picChg>
        <pc:picChg chg="mod topLvl modVis modCrop">
          <ac:chgData name="Kulinich Bohdan" userId="48e65c9f34e137d0" providerId="LiveId" clId="{84AB1575-D9A6-D447-9574-1E920519D078}" dt="2022-05-21T12:26:38.515" v="1652" actId="14429"/>
          <ac:picMkLst>
            <pc:docMk/>
            <pc:sldMk cId="4272399846" sldId="478"/>
            <ac:picMk id="166" creationId="{71F7722E-5C64-A1E8-8BD1-6DB116A18097}"/>
          </ac:picMkLst>
        </pc:picChg>
        <pc:picChg chg="mod topLvl modVis modCrop">
          <ac:chgData name="Kulinich Bohdan" userId="48e65c9f34e137d0" providerId="LiveId" clId="{84AB1575-D9A6-D447-9574-1E920519D078}" dt="2022-05-21T12:26:39.263" v="1653" actId="14429"/>
          <ac:picMkLst>
            <pc:docMk/>
            <pc:sldMk cId="4272399846" sldId="478"/>
            <ac:picMk id="167" creationId="{26FEADD6-E4B8-515A-2C64-2388B3EF46F0}"/>
          </ac:picMkLst>
        </pc:picChg>
        <pc:picChg chg="add mod modVis">
          <ac:chgData name="Kulinich Bohdan" userId="48e65c9f34e137d0" providerId="LiveId" clId="{84AB1575-D9A6-D447-9574-1E920519D078}" dt="2022-05-21T07:25:17.101" v="1184" actId="14429"/>
          <ac:picMkLst>
            <pc:docMk/>
            <pc:sldMk cId="4272399846" sldId="478"/>
            <ac:picMk id="168" creationId="{FF587A9A-70DC-5961-9B2A-7F57311CC00B}"/>
          </ac:picMkLst>
        </pc:picChg>
        <pc:picChg chg="add mod modVis">
          <ac:chgData name="Kulinich Bohdan" userId="48e65c9f34e137d0" providerId="LiveId" clId="{84AB1575-D9A6-D447-9574-1E920519D078}" dt="2022-05-21T12:26:40.063" v="1654" actId="14429"/>
          <ac:picMkLst>
            <pc:docMk/>
            <pc:sldMk cId="4272399846" sldId="478"/>
            <ac:picMk id="169" creationId="{0EF1C80C-64DB-2781-4BDE-FC0CC20D15F0}"/>
          </ac:picMkLst>
        </pc:picChg>
        <pc:picChg chg="add mod modVis">
          <ac:chgData name="Kulinich Bohdan" userId="48e65c9f34e137d0" providerId="LiveId" clId="{84AB1575-D9A6-D447-9574-1E920519D078}" dt="2022-05-21T11:46:03.383" v="1365" actId="14429"/>
          <ac:picMkLst>
            <pc:docMk/>
            <pc:sldMk cId="4272399846" sldId="478"/>
            <ac:picMk id="171" creationId="{F02039C2-1D63-D295-5D06-A0D7EB66C52A}"/>
          </ac:picMkLst>
        </pc:picChg>
        <pc:picChg chg="add mod">
          <ac:chgData name="Kulinich Bohdan" userId="48e65c9f34e137d0" providerId="LiveId" clId="{84AB1575-D9A6-D447-9574-1E920519D078}" dt="2022-05-21T11:36:56.859" v="1325" actId="1037"/>
          <ac:picMkLst>
            <pc:docMk/>
            <pc:sldMk cId="4272399846" sldId="478"/>
            <ac:picMk id="173" creationId="{18985C85-9096-89BB-0BA7-FF055E1A2D35}"/>
          </ac:picMkLst>
        </pc:picChg>
        <pc:picChg chg="mod modVis">
          <ac:chgData name="Kulinich Bohdan" userId="48e65c9f34e137d0" providerId="LiveId" clId="{84AB1575-D9A6-D447-9574-1E920519D078}" dt="2022-05-22T11:00:57.874" v="3308" actId="14429"/>
          <ac:picMkLst>
            <pc:docMk/>
            <pc:sldMk cId="4272399846" sldId="478"/>
            <ac:picMk id="268" creationId="{BFA01665-9AF3-B4AF-2749-81C405B895DB}"/>
          </ac:picMkLst>
        </pc:picChg>
        <pc:picChg chg="del">
          <ac:chgData name="Kulinich Bohdan" userId="48e65c9f34e137d0" providerId="LiveId" clId="{84AB1575-D9A6-D447-9574-1E920519D078}" dt="2022-05-21T06:52:41.266" v="1092" actId="478"/>
          <ac:picMkLst>
            <pc:docMk/>
            <pc:sldMk cId="4272399846" sldId="478"/>
            <ac:picMk id="280" creationId="{DBAD2993-194E-B9EF-7002-19F95BBA9FE6}"/>
          </ac:picMkLst>
        </pc:picChg>
        <pc:picChg chg="del mod">
          <ac:chgData name="Kulinich Bohdan" userId="48e65c9f34e137d0" providerId="LiveId" clId="{84AB1575-D9A6-D447-9574-1E920519D078}" dt="2022-05-21T06:52:40.407" v="1091" actId="478"/>
          <ac:picMkLst>
            <pc:docMk/>
            <pc:sldMk cId="4272399846" sldId="478"/>
            <ac:picMk id="282" creationId="{368A7EC9-2958-C165-C181-A330EA41E5B4}"/>
          </ac:picMkLst>
        </pc:picChg>
        <pc:picChg chg="del">
          <ac:chgData name="Kulinich Bohdan" userId="48e65c9f34e137d0" providerId="LiveId" clId="{84AB1575-D9A6-D447-9574-1E920519D078}" dt="2022-05-21T06:38:50.676" v="1028" actId="478"/>
          <ac:picMkLst>
            <pc:docMk/>
            <pc:sldMk cId="4272399846" sldId="478"/>
            <ac:picMk id="296" creationId="{0ADC7792-3165-61DA-4383-419381D3CA71}"/>
          </ac:picMkLst>
        </pc:picChg>
        <pc:picChg chg="del">
          <ac:chgData name="Kulinich Bohdan" userId="48e65c9f34e137d0" providerId="LiveId" clId="{84AB1575-D9A6-D447-9574-1E920519D078}" dt="2022-05-21T06:38:46.996" v="1025" actId="478"/>
          <ac:picMkLst>
            <pc:docMk/>
            <pc:sldMk cId="4272399846" sldId="478"/>
            <ac:picMk id="297" creationId="{C0DF5594-DF8B-0C5C-4430-CBAE947C44A2}"/>
          </ac:picMkLst>
        </pc:picChg>
        <pc:picChg chg="del">
          <ac:chgData name="Kulinich Bohdan" userId="48e65c9f34e137d0" providerId="LiveId" clId="{84AB1575-D9A6-D447-9574-1E920519D078}" dt="2022-05-21T06:38:49.578" v="1027" actId="478"/>
          <ac:picMkLst>
            <pc:docMk/>
            <pc:sldMk cId="4272399846" sldId="478"/>
            <ac:picMk id="298" creationId="{CB002C1D-4911-6DFB-4A92-DC120EA445FF}"/>
          </ac:picMkLst>
        </pc:picChg>
        <pc:picChg chg="del">
          <ac:chgData name="Kulinich Bohdan" userId="48e65c9f34e137d0" providerId="LiveId" clId="{84AB1575-D9A6-D447-9574-1E920519D078}" dt="2022-05-21T06:38:48.403" v="1026" actId="478"/>
          <ac:picMkLst>
            <pc:docMk/>
            <pc:sldMk cId="4272399846" sldId="478"/>
            <ac:picMk id="301" creationId="{A3D7F05A-07DB-F8C2-880D-05E405908CDA}"/>
          </ac:picMkLst>
        </pc:picChg>
      </pc:sldChg>
      <pc:sldChg chg="addSp delSp modSp add mod addAnim delAnim modAnim">
        <pc:chgData name="Kulinich Bohdan" userId="48e65c9f34e137d0" providerId="LiveId" clId="{84AB1575-D9A6-D447-9574-1E920519D078}" dt="2022-05-30T13:02:25.598" v="6853" actId="20577"/>
        <pc:sldMkLst>
          <pc:docMk/>
          <pc:sldMk cId="3943398940" sldId="479"/>
        </pc:sldMkLst>
        <pc:spChg chg="add mod modVis">
          <ac:chgData name="Kulinich Bohdan" userId="48e65c9f34e137d0" providerId="LiveId" clId="{84AB1575-D9A6-D447-9574-1E920519D078}" dt="2022-05-22T11:20:42.901" v="3411" actId="14429"/>
          <ac:spMkLst>
            <pc:docMk/>
            <pc:sldMk cId="3943398940" sldId="479"/>
            <ac:spMk id="2" creationId="{1037167A-5D21-7B87-C7FC-697B53C447C7}"/>
          </ac:spMkLst>
        </pc:spChg>
        <pc:spChg chg="del">
          <ac:chgData name="Kulinich Bohdan" userId="48e65c9f34e137d0" providerId="LiveId" clId="{84AB1575-D9A6-D447-9574-1E920519D078}" dt="2022-05-21T11:59:57.199" v="1448" actId="478"/>
          <ac:spMkLst>
            <pc:docMk/>
            <pc:sldMk cId="3943398940" sldId="479"/>
            <ac:spMk id="23" creationId="{1628DA9C-1211-4748-A84C-946EC73ADE89}"/>
          </ac:spMkLst>
        </pc:spChg>
        <pc:spChg chg="mod">
          <ac:chgData name="Kulinich Bohdan" userId="48e65c9f34e137d0" providerId="LiveId" clId="{84AB1575-D9A6-D447-9574-1E920519D078}" dt="2022-05-21T12:35:07.628" v="1715" actId="207"/>
          <ac:spMkLst>
            <pc:docMk/>
            <pc:sldMk cId="3943398940" sldId="479"/>
            <ac:spMk id="155" creationId="{4DEF34F9-7608-07B1-8936-9AE8628FA115}"/>
          </ac:spMkLst>
        </pc:spChg>
        <pc:spChg chg="mod">
          <ac:chgData name="Kulinich Bohdan" userId="48e65c9f34e137d0" providerId="LiveId" clId="{84AB1575-D9A6-D447-9574-1E920519D078}" dt="2022-05-21T15:13:07.029" v="2334" actId="20577"/>
          <ac:spMkLst>
            <pc:docMk/>
            <pc:sldMk cId="3943398940" sldId="479"/>
            <ac:spMk id="156" creationId="{B74F4261-B43F-E997-4025-85B9E77838D3}"/>
          </ac:spMkLst>
        </pc:spChg>
        <pc:spChg chg="del">
          <ac:chgData name="Kulinich Bohdan" userId="48e65c9f34e137d0" providerId="LiveId" clId="{84AB1575-D9A6-D447-9574-1E920519D078}" dt="2022-05-21T11:58:42.103" v="1440" actId="478"/>
          <ac:spMkLst>
            <pc:docMk/>
            <pc:sldMk cId="3943398940" sldId="479"/>
            <ac:spMk id="157" creationId="{064959B9-AF0F-4BEE-D6B3-AAAE0430062B}"/>
          </ac:spMkLst>
        </pc:spChg>
        <pc:spChg chg="mod">
          <ac:chgData name="Kulinich Bohdan" userId="48e65c9f34e137d0" providerId="LiveId" clId="{84AB1575-D9A6-D447-9574-1E920519D078}" dt="2022-05-22T11:03:37.886" v="3375" actId="1035"/>
          <ac:spMkLst>
            <pc:docMk/>
            <pc:sldMk cId="3943398940" sldId="479"/>
            <ac:spMk id="157" creationId="{90726053-9AB3-1F3C-C044-BC4705CB9DF4}"/>
          </ac:spMkLst>
        </pc:spChg>
        <pc:spChg chg="mod">
          <ac:chgData name="Kulinich Bohdan" userId="48e65c9f34e137d0" providerId="LiveId" clId="{84AB1575-D9A6-D447-9574-1E920519D078}" dt="2022-05-30T13:02:25.598" v="6853" actId="20577"/>
          <ac:spMkLst>
            <pc:docMk/>
            <pc:sldMk cId="3943398940" sldId="479"/>
            <ac:spMk id="158" creationId="{BA369776-CF1C-7E0B-61AD-2AFDADB10BB0}"/>
          </ac:spMkLst>
        </pc:spChg>
        <pc:spChg chg="mod">
          <ac:chgData name="Kulinich Bohdan" userId="48e65c9f34e137d0" providerId="LiveId" clId="{84AB1575-D9A6-D447-9574-1E920519D078}" dt="2022-05-21T12:35:20.120" v="1726" actId="1038"/>
          <ac:spMkLst>
            <pc:docMk/>
            <pc:sldMk cId="3943398940" sldId="479"/>
            <ac:spMk id="159" creationId="{D5B50C1F-F8BD-90B7-C1FF-A4AD91BAEBC6}"/>
          </ac:spMkLst>
        </pc:spChg>
        <pc:spChg chg="mod">
          <ac:chgData name="Kulinich Bohdan" userId="48e65c9f34e137d0" providerId="LiveId" clId="{84AB1575-D9A6-D447-9574-1E920519D078}" dt="2022-05-22T11:07:10.378" v="3396" actId="555"/>
          <ac:spMkLst>
            <pc:docMk/>
            <pc:sldMk cId="3943398940" sldId="479"/>
            <ac:spMk id="161" creationId="{144AFB54-D70B-B777-CFA1-8AAE7D19942B}"/>
          </ac:spMkLst>
        </pc:spChg>
        <pc:spChg chg="mod">
          <ac:chgData name="Kulinich Bohdan" userId="48e65c9f34e137d0" providerId="LiveId" clId="{84AB1575-D9A6-D447-9574-1E920519D078}" dt="2022-05-22T11:08:05.249" v="3399" actId="1076"/>
          <ac:spMkLst>
            <pc:docMk/>
            <pc:sldMk cId="3943398940" sldId="479"/>
            <ac:spMk id="162" creationId="{8594BD29-1397-1238-6A4B-297A8ABB5B64}"/>
          </ac:spMkLst>
        </pc:spChg>
        <pc:spChg chg="del">
          <ac:chgData name="Kulinich Bohdan" userId="48e65c9f34e137d0" providerId="LiveId" clId="{84AB1575-D9A6-D447-9574-1E920519D078}" dt="2022-05-21T11:58:43.408" v="1441" actId="478"/>
          <ac:spMkLst>
            <pc:docMk/>
            <pc:sldMk cId="3943398940" sldId="479"/>
            <ac:spMk id="170" creationId="{ECAF87A2-C129-886F-B5ED-2476B4BC02B7}"/>
          </ac:spMkLst>
        </pc:spChg>
        <pc:spChg chg="del">
          <ac:chgData name="Kulinich Bohdan" userId="48e65c9f34e137d0" providerId="LiveId" clId="{84AB1575-D9A6-D447-9574-1E920519D078}" dt="2022-05-21T11:58:38.643" v="1436" actId="478"/>
          <ac:spMkLst>
            <pc:docMk/>
            <pc:sldMk cId="3943398940" sldId="479"/>
            <ac:spMk id="172" creationId="{406BA2B1-86F6-15FC-C4F5-BAE47830C9F1}"/>
          </ac:spMkLst>
        </pc:spChg>
        <pc:spChg chg="add mod">
          <ac:chgData name="Kulinich Bohdan" userId="48e65c9f34e137d0" providerId="LiveId" clId="{84AB1575-D9A6-D447-9574-1E920519D078}" dt="2022-05-21T12:35:20.120" v="1726" actId="1038"/>
          <ac:spMkLst>
            <pc:docMk/>
            <pc:sldMk cId="3943398940" sldId="479"/>
            <ac:spMk id="175" creationId="{B4A496A6-3260-6EA7-8B5C-C484654D09F1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177" creationId="{8E4E8A56-F010-D1BC-E1EB-05CABFE0B7BD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178" creationId="{5F569E43-CC5C-B8AC-9D8F-B79317F57C34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179" creationId="{33F1D4CF-EBDF-669D-EE7E-77B3A9B08E92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180" creationId="{5609A685-F079-5A9E-E556-62D1E017239E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181" creationId="{2031E53A-B51A-C311-66D6-8B6D8FAFD70D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182" creationId="{DA570F7F-2046-D433-859C-5356E4AB2E5E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183" creationId="{AC65F878-2782-3153-B7E5-5D46EEF7A9D6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184" creationId="{70DCF872-9723-9F2E-E28C-2D557F4EC8C1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185" creationId="{E70EB3C4-8ED8-A755-57E3-C29A5F23BC9B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186" creationId="{931E7368-8541-DDEE-3B4F-FCD7C54A547C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187" creationId="{9C7FB501-D914-1D28-089B-9ABF6B94A7E8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188" creationId="{9FA0DC51-B829-D765-40F1-954D3759A477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189" creationId="{A8F3D865-F0E6-7E5E-8F6E-F22E97C38E7A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190" creationId="{FC6E2CD0-6C48-36A7-CF5B-2E64B422FD11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191" creationId="{0377B17B-5761-8F28-B340-55B84C25DBB0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192" creationId="{999C24A6-996D-8A8A-EAB7-8F956D9140D2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193" creationId="{263439EE-DE33-2721-EDB4-BF403831EC9C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194" creationId="{1CDD9024-79B9-4BF2-4343-D35F57926E2C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195" creationId="{9932FE1A-CD43-851C-6133-8D64494D2580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196" creationId="{6B68EDF2-137C-5410-F9A1-66BACB6A1BB7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197" creationId="{270CE818-F6AD-0705-5AE6-D8363C1E54D2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198" creationId="{FC361F15-D645-06DF-8C0A-BBBCBB53AE3E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199" creationId="{EE0C3924-3738-228D-555E-953AC17DE5CD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200" creationId="{2851E257-39B1-20B7-CFFA-C3EFF2BD6009}"/>
          </ac:spMkLst>
        </pc:spChg>
        <pc:spChg chg="add del mod">
          <ac:chgData name="Kulinich Bohdan" userId="48e65c9f34e137d0" providerId="LiveId" clId="{84AB1575-D9A6-D447-9574-1E920519D078}" dt="2022-05-21T15:19:49.266" v="2352" actId="207"/>
          <ac:spMkLst>
            <pc:docMk/>
            <pc:sldMk cId="3943398940" sldId="479"/>
            <ac:spMk id="269" creationId="{B833E3CE-15C7-8B81-382C-B543B65D6319}"/>
          </ac:spMkLst>
        </pc:spChg>
        <pc:spChg chg="mod">
          <ac:chgData name="Kulinich Bohdan" userId="48e65c9f34e137d0" providerId="LiveId" clId="{84AB1575-D9A6-D447-9574-1E920519D078}" dt="2022-05-22T11:20:32.648" v="3408" actId="166"/>
          <ac:spMkLst>
            <pc:docMk/>
            <pc:sldMk cId="3943398940" sldId="479"/>
            <ac:spMk id="270" creationId="{4C9CACB5-8D49-354D-FBC4-30D9177CA417}"/>
          </ac:spMkLst>
        </pc:spChg>
        <pc:spChg chg="del">
          <ac:chgData name="Kulinich Bohdan" userId="48e65c9f34e137d0" providerId="LiveId" clId="{84AB1575-D9A6-D447-9574-1E920519D078}" dt="2022-05-21T11:59:40.800" v="1443" actId="478"/>
          <ac:spMkLst>
            <pc:docMk/>
            <pc:sldMk cId="3943398940" sldId="479"/>
            <ac:spMk id="271" creationId="{83CF37BB-E2F4-D64A-7FAB-61CC9155162F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272" creationId="{9C38E3A9-B2DC-7446-2D71-73CC38C054CB}"/>
          </ac:spMkLst>
        </pc:spChg>
        <pc:spChg chg="del">
          <ac:chgData name="Kulinich Bohdan" userId="48e65c9f34e137d0" providerId="LiveId" clId="{84AB1575-D9A6-D447-9574-1E920519D078}" dt="2022-05-21T11:59:42.650" v="1444" actId="478"/>
          <ac:spMkLst>
            <pc:docMk/>
            <pc:sldMk cId="3943398940" sldId="479"/>
            <ac:spMk id="273" creationId="{8E7EAC5D-4E93-78DF-7A63-F9994EE76C4A}"/>
          </ac:spMkLst>
        </pc:spChg>
        <pc:spChg chg="del">
          <ac:chgData name="Kulinich Bohdan" userId="48e65c9f34e137d0" providerId="LiveId" clId="{84AB1575-D9A6-D447-9574-1E920519D078}" dt="2022-05-21T11:59:59.678" v="1449" actId="478"/>
          <ac:spMkLst>
            <pc:docMk/>
            <pc:sldMk cId="3943398940" sldId="479"/>
            <ac:spMk id="274" creationId="{9B4D0247-6760-291C-1D9A-3B21F7C9007D}"/>
          </ac:spMkLst>
        </pc:spChg>
        <pc:spChg chg="mod">
          <ac:chgData name="Kulinich Bohdan" userId="48e65c9f34e137d0" providerId="LiveId" clId="{84AB1575-D9A6-D447-9574-1E920519D078}" dt="2022-05-21T12:16:42.336" v="1634" actId="1076"/>
          <ac:spMkLst>
            <pc:docMk/>
            <pc:sldMk cId="3943398940" sldId="479"/>
            <ac:spMk id="275" creationId="{4EA0FF03-40F9-BF0A-6FAC-6235092D322B}"/>
          </ac:spMkLst>
        </pc:spChg>
        <pc:spChg chg="mod">
          <ac:chgData name="Kulinich Bohdan" userId="48e65c9f34e137d0" providerId="LiveId" clId="{84AB1575-D9A6-D447-9574-1E920519D078}" dt="2022-05-21T12:16:58.392" v="1641" actId="14100"/>
          <ac:spMkLst>
            <pc:docMk/>
            <pc:sldMk cId="3943398940" sldId="479"/>
            <ac:spMk id="276" creationId="{5901DA37-31BA-F33B-87B0-1D610378173B}"/>
          </ac:spMkLst>
        </pc:spChg>
        <pc:spChg chg="del mod">
          <ac:chgData name="Kulinich Bohdan" userId="48e65c9f34e137d0" providerId="LiveId" clId="{84AB1575-D9A6-D447-9574-1E920519D078}" dt="2022-05-21T12:17:00.088" v="1642" actId="478"/>
          <ac:spMkLst>
            <pc:docMk/>
            <pc:sldMk cId="3943398940" sldId="479"/>
            <ac:spMk id="277" creationId="{ABC39B93-59E7-1494-1E7D-43089C2F6831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278" creationId="{4C345F53-D4CE-AA89-254A-D7DF85381D4E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279" creationId="{179CC15E-E24A-1921-0CE6-EFCC4CE9836C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280" creationId="{3735DF4F-8538-1C08-C3B6-1F9ADB013F49}"/>
          </ac:spMkLst>
        </pc:spChg>
        <pc:spChg chg="mod">
          <ac:chgData name="Kulinich Bohdan" userId="48e65c9f34e137d0" providerId="LiveId" clId="{84AB1575-D9A6-D447-9574-1E920519D078}" dt="2022-05-21T12:40:15.143" v="1853"/>
          <ac:spMkLst>
            <pc:docMk/>
            <pc:sldMk cId="3943398940" sldId="479"/>
            <ac:spMk id="281" creationId="{7DF8A0A3-C932-BE26-1297-6F93FACF80C5}"/>
          </ac:spMkLst>
        </pc:spChg>
        <pc:spChg chg="mod">
          <ac:chgData name="Kulinich Bohdan" userId="48e65c9f34e137d0" providerId="LiveId" clId="{84AB1575-D9A6-D447-9574-1E920519D078}" dt="2022-05-22T17:50:28.292" v="4363" actId="207"/>
          <ac:spMkLst>
            <pc:docMk/>
            <pc:sldMk cId="3943398940" sldId="479"/>
            <ac:spMk id="283" creationId="{1026E0EF-823C-5693-4EEA-4421BCEA0595}"/>
          </ac:spMkLst>
        </pc:spChg>
        <pc:spChg chg="mod">
          <ac:chgData name="Kulinich Bohdan" userId="48e65c9f34e137d0" providerId="LiveId" clId="{84AB1575-D9A6-D447-9574-1E920519D078}" dt="2022-05-21T15:13:01.873" v="2326" actId="20577"/>
          <ac:spMkLst>
            <pc:docMk/>
            <pc:sldMk cId="3943398940" sldId="479"/>
            <ac:spMk id="284" creationId="{D66D2013-EC22-BBE2-A610-5FDA5DD34383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14" creationId="{59E403A7-A176-2E1F-D036-E45F381827FD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15" creationId="{965BD67D-64DA-AD4F-A688-1DCCF09D38DC}"/>
          </ac:spMkLst>
        </pc:spChg>
        <pc:spChg chg="mod">
          <ac:chgData name="Kulinich Bohdan" userId="48e65c9f34e137d0" providerId="LiveId" clId="{84AB1575-D9A6-D447-9574-1E920519D078}" dt="2022-05-21T15:03:56.642" v="2226" actId="1038"/>
          <ac:spMkLst>
            <pc:docMk/>
            <pc:sldMk cId="3943398940" sldId="479"/>
            <ac:spMk id="316" creationId="{D30E32F3-3098-726B-EED7-1B09FCA3171A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17" creationId="{8C19D048-71EF-A048-FDA3-E91EA9B67AEE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18" creationId="{712D70B4-B3CF-EFC3-275B-1F034C77809E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19" creationId="{2371F691-6C6B-CA9C-4FC9-EA050780BFCF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20" creationId="{47A370DB-5E4D-B30C-2D4D-39C975EAEFFE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21" creationId="{9F2DFD42-C580-FA15-2D4D-A43CD4974428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22" creationId="{C8983903-2A06-F9C3-401F-6125B7A42A76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23" creationId="{76F85BDE-7429-89B0-8665-51BA8C1089DC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24" creationId="{D5660586-DA0A-8FB2-15E7-D0CBE7E263A2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25" creationId="{364E167D-430C-BBFF-2685-BEAAC29A06C8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26" creationId="{FB0D56FA-B1D5-635F-3837-4A9999E2CBAF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27" creationId="{31E44444-A040-7211-F7B2-8F11CC76B235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28" creationId="{D6EF6204-FB09-FF4E-07F6-FBA413333245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29" creationId="{B279BE31-1F85-0B03-9DB6-236A7B2F94B3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30" creationId="{A0D36638-8B70-20EA-EFFB-20C2BD3BD475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31" creationId="{7D2896A9-74C3-3879-9689-CF938794F514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32" creationId="{A2578B68-2785-6AB9-97F0-241D239889E5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33" creationId="{B404AD87-645C-6290-B2A6-79F474EF86EB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34" creationId="{D9F7DE0F-EFB9-65B1-71C1-36C393A3CE74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35" creationId="{A20733F4-4683-E11A-CAD4-73CDF6233204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36" creationId="{A9556561-BE40-A3EC-5FFC-CAEB9C2A1A08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37" creationId="{34639636-69E0-D26C-888D-A1B2539C5A66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38" creationId="{A9F7E6D7-5E4B-A6F7-0B5A-A2D3C925D091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39" creationId="{9E5C75FB-F46B-61BA-0BB7-4A0C701EDBEF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40" creationId="{78F944EB-335F-F171-D764-1C3C5FE43764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41" creationId="{0D8EFC5F-2890-87AA-22A9-E9867CDEF914}"/>
          </ac:spMkLst>
        </pc:spChg>
        <pc:spChg chg="mod">
          <ac:chgData name="Kulinich Bohdan" userId="48e65c9f34e137d0" providerId="LiveId" clId="{84AB1575-D9A6-D447-9574-1E920519D078}" dt="2022-05-21T12:40:21.886" v="1855"/>
          <ac:spMkLst>
            <pc:docMk/>
            <pc:sldMk cId="3943398940" sldId="479"/>
            <ac:spMk id="342" creationId="{D6690A99-E026-69AF-E710-4BEDAF4ADF33}"/>
          </ac:spMkLst>
        </pc:spChg>
        <pc:spChg chg="add mod">
          <ac:chgData name="Kulinich Bohdan" userId="48e65c9f34e137d0" providerId="LiveId" clId="{84AB1575-D9A6-D447-9574-1E920519D078}" dt="2022-05-21T15:14:09.277" v="2338" actId="1076"/>
          <ac:spMkLst>
            <pc:docMk/>
            <pc:sldMk cId="3943398940" sldId="479"/>
            <ac:spMk id="376" creationId="{812E6051-4F71-1ED9-1C5A-ADDE4AD1E7EB}"/>
          </ac:spMkLst>
        </pc:spChg>
        <pc:spChg chg="add mod">
          <ac:chgData name="Kulinich Bohdan" userId="48e65c9f34e137d0" providerId="LiveId" clId="{84AB1575-D9A6-D447-9574-1E920519D078}" dt="2022-05-21T14:34:59.518" v="2062" actId="1076"/>
          <ac:spMkLst>
            <pc:docMk/>
            <pc:sldMk cId="3943398940" sldId="479"/>
            <ac:spMk id="377" creationId="{FD5C58AE-D657-8865-FB08-1740537C6D4D}"/>
          </ac:spMkLst>
        </pc:spChg>
        <pc:spChg chg="add mod">
          <ac:chgData name="Kulinich Bohdan" userId="48e65c9f34e137d0" providerId="LiveId" clId="{84AB1575-D9A6-D447-9574-1E920519D078}" dt="2022-05-21T14:57:42.179" v="2104" actId="207"/>
          <ac:spMkLst>
            <pc:docMk/>
            <pc:sldMk cId="3943398940" sldId="479"/>
            <ac:spMk id="378" creationId="{523C5048-3591-32CA-6AAE-173B7AF6521A}"/>
          </ac:spMkLst>
        </pc:spChg>
        <pc:spChg chg="add mod">
          <ac:chgData name="Kulinich Bohdan" userId="48e65c9f34e137d0" providerId="LiveId" clId="{84AB1575-D9A6-D447-9574-1E920519D078}" dt="2022-05-21T14:57:42.179" v="2104" actId="207"/>
          <ac:spMkLst>
            <pc:docMk/>
            <pc:sldMk cId="3943398940" sldId="479"/>
            <ac:spMk id="379" creationId="{B6A48810-FEB7-D0DB-F078-6E73EE2CF404}"/>
          </ac:spMkLst>
        </pc:spChg>
        <pc:spChg chg="add del mod">
          <ac:chgData name="Kulinich Bohdan" userId="48e65c9f34e137d0" providerId="LiveId" clId="{84AB1575-D9A6-D447-9574-1E920519D078}" dt="2022-05-21T14:57:42.179" v="2104" actId="207"/>
          <ac:spMkLst>
            <pc:docMk/>
            <pc:sldMk cId="3943398940" sldId="479"/>
            <ac:spMk id="380" creationId="{72067354-2411-B05D-A1A5-880E68997074}"/>
          </ac:spMkLst>
        </pc:spChg>
        <pc:spChg chg="add mod">
          <ac:chgData name="Kulinich Bohdan" userId="48e65c9f34e137d0" providerId="LiveId" clId="{84AB1575-D9A6-D447-9574-1E920519D078}" dt="2022-05-21T14:57:42.179" v="2104" actId="207"/>
          <ac:spMkLst>
            <pc:docMk/>
            <pc:sldMk cId="3943398940" sldId="479"/>
            <ac:spMk id="381" creationId="{C64F99FC-CE7D-D499-3F18-4AAE2E091248}"/>
          </ac:spMkLst>
        </pc:spChg>
        <pc:spChg chg="add mod">
          <ac:chgData name="Kulinich Bohdan" userId="48e65c9f34e137d0" providerId="LiveId" clId="{84AB1575-D9A6-D447-9574-1E920519D078}" dt="2022-05-21T15:09:07.667" v="2288" actId="207"/>
          <ac:spMkLst>
            <pc:docMk/>
            <pc:sldMk cId="3943398940" sldId="479"/>
            <ac:spMk id="383" creationId="{63428C5E-EC43-912D-47A4-B0BDE053CCA7}"/>
          </ac:spMkLst>
        </pc:spChg>
        <pc:spChg chg="add mod">
          <ac:chgData name="Kulinich Bohdan" userId="48e65c9f34e137d0" providerId="LiveId" clId="{84AB1575-D9A6-D447-9574-1E920519D078}" dt="2022-05-21T15:09:07.667" v="2288" actId="207"/>
          <ac:spMkLst>
            <pc:docMk/>
            <pc:sldMk cId="3943398940" sldId="479"/>
            <ac:spMk id="384" creationId="{924AE42F-1F37-95A7-212C-BC108EFA3E39}"/>
          </ac:spMkLst>
        </pc:spChg>
        <pc:spChg chg="add mod">
          <ac:chgData name="Kulinich Bohdan" userId="48e65c9f34e137d0" providerId="LiveId" clId="{84AB1575-D9A6-D447-9574-1E920519D078}" dt="2022-05-21T15:09:07.667" v="2288" actId="207"/>
          <ac:spMkLst>
            <pc:docMk/>
            <pc:sldMk cId="3943398940" sldId="479"/>
            <ac:spMk id="385" creationId="{6FBA3E42-75D0-980E-66E6-BF7B84693511}"/>
          </ac:spMkLst>
        </pc:spChg>
        <pc:spChg chg="add mod">
          <ac:chgData name="Kulinich Bohdan" userId="48e65c9f34e137d0" providerId="LiveId" clId="{84AB1575-D9A6-D447-9574-1E920519D078}" dt="2022-05-21T15:09:07.667" v="2288" actId="207"/>
          <ac:spMkLst>
            <pc:docMk/>
            <pc:sldMk cId="3943398940" sldId="479"/>
            <ac:spMk id="386" creationId="{8AC3F08C-73EA-CB9F-0065-9E0EFBDCDD2A}"/>
          </ac:spMkLst>
        </pc:spChg>
        <pc:spChg chg="add mod">
          <ac:chgData name="Kulinich Bohdan" userId="48e65c9f34e137d0" providerId="LiveId" clId="{84AB1575-D9A6-D447-9574-1E920519D078}" dt="2022-05-21T15:14:29.242" v="2344" actId="1076"/>
          <ac:spMkLst>
            <pc:docMk/>
            <pc:sldMk cId="3943398940" sldId="479"/>
            <ac:spMk id="389" creationId="{0CADD9B4-914A-0526-F952-31B4CA00EB2B}"/>
          </ac:spMkLst>
        </pc:spChg>
        <pc:grpChg chg="add del mod">
          <ac:chgData name="Kulinich Bohdan" userId="48e65c9f34e137d0" providerId="LiveId" clId="{84AB1575-D9A6-D447-9574-1E920519D078}" dt="2022-05-21T12:15:55.400" v="1630" actId="165"/>
          <ac:grpSpMkLst>
            <pc:docMk/>
            <pc:sldMk cId="3943398940" sldId="479"/>
            <ac:grpSpMk id="160" creationId="{9E6591BC-59FA-BAB3-67C4-5CB6365348B8}"/>
          </ac:grpSpMkLst>
        </pc:grpChg>
        <pc:grpChg chg="add del mod">
          <ac:chgData name="Kulinich Bohdan" userId="48e65c9f34e137d0" providerId="LiveId" clId="{84AB1575-D9A6-D447-9574-1E920519D078}" dt="2022-05-21T12:40:18.646" v="1854"/>
          <ac:grpSpMkLst>
            <pc:docMk/>
            <pc:sldMk cId="3943398940" sldId="479"/>
            <ac:grpSpMk id="176" creationId="{9AC34963-4585-23D0-8CD9-E8BFFC4C8417}"/>
          </ac:grpSpMkLst>
        </pc:grpChg>
        <pc:grpChg chg="del">
          <ac:chgData name="Kulinich Bohdan" userId="48e65c9f34e137d0" providerId="LiveId" clId="{84AB1575-D9A6-D447-9574-1E920519D078}" dt="2022-05-21T12:40:13.679" v="1852" actId="478"/>
          <ac:grpSpMkLst>
            <pc:docMk/>
            <pc:sldMk cId="3943398940" sldId="479"/>
            <ac:grpSpMk id="201" creationId="{FD78329F-06AC-0384-5FC3-0546BF0F4F77}"/>
          </ac:grpSpMkLst>
        </pc:grpChg>
        <pc:grpChg chg="add mod">
          <ac:chgData name="Kulinich Bohdan" userId="48e65c9f34e137d0" providerId="LiveId" clId="{84AB1575-D9A6-D447-9574-1E920519D078}" dt="2022-05-21T12:40:39.218" v="1869" actId="1038"/>
          <ac:grpSpMkLst>
            <pc:docMk/>
            <pc:sldMk cId="3943398940" sldId="479"/>
            <ac:grpSpMk id="313" creationId="{4DD59081-D3FE-E6E1-5F21-133256B7F4EF}"/>
          </ac:grpSpMkLst>
        </pc:grpChg>
        <pc:grpChg chg="add del mod">
          <ac:chgData name="Kulinich Bohdan" userId="48e65c9f34e137d0" providerId="LiveId" clId="{84AB1575-D9A6-D447-9574-1E920519D078}" dt="2022-05-21T12:53:22.723" v="1973" actId="165"/>
          <ac:grpSpMkLst>
            <pc:docMk/>
            <pc:sldMk cId="3943398940" sldId="479"/>
            <ac:grpSpMk id="372" creationId="{FA699044-943F-65FC-73F7-712AB5024AEA}"/>
          </ac:grpSpMkLst>
        </pc:grpChg>
        <pc:picChg chg="del">
          <ac:chgData name="Kulinich Bohdan" userId="48e65c9f34e137d0" providerId="LiveId" clId="{84AB1575-D9A6-D447-9574-1E920519D078}" dt="2022-05-21T11:58:39.946" v="1438" actId="478"/>
          <ac:picMkLst>
            <pc:docMk/>
            <pc:sldMk cId="3943398940" sldId="479"/>
            <ac:picMk id="161" creationId="{EDCF6B75-9840-1D88-3359-FF76D38BAE50}"/>
          </ac:picMkLst>
        </pc:picChg>
        <pc:picChg chg="del">
          <ac:chgData name="Kulinich Bohdan" userId="48e65c9f34e137d0" providerId="LiveId" clId="{84AB1575-D9A6-D447-9574-1E920519D078}" dt="2022-05-21T11:58:35.673" v="1434" actId="478"/>
          <ac:picMkLst>
            <pc:docMk/>
            <pc:sldMk cId="3943398940" sldId="479"/>
            <ac:picMk id="162" creationId="{744021D1-D6F3-91D1-A2FB-BF29344E7369}"/>
          </ac:picMkLst>
        </pc:picChg>
        <pc:picChg chg="del">
          <ac:chgData name="Kulinich Bohdan" userId="48e65c9f34e137d0" providerId="LiveId" clId="{84AB1575-D9A6-D447-9574-1E920519D078}" dt="2022-05-21T11:58:40.790" v="1439" actId="478"/>
          <ac:picMkLst>
            <pc:docMk/>
            <pc:sldMk cId="3943398940" sldId="479"/>
            <ac:picMk id="163" creationId="{66F38509-9B5D-D5A1-B9DB-C93325273E3F}"/>
          </ac:picMkLst>
        </pc:picChg>
        <pc:picChg chg="mod topLvl modCrop">
          <ac:chgData name="Kulinich Bohdan" userId="48e65c9f34e137d0" providerId="LiveId" clId="{84AB1575-D9A6-D447-9574-1E920519D078}" dt="2022-05-21T12:16:27.120" v="1633" actId="732"/>
          <ac:picMkLst>
            <pc:docMk/>
            <pc:sldMk cId="3943398940" sldId="479"/>
            <ac:picMk id="164" creationId="{87EC75D8-55BE-56A5-CC0F-9EE09C991A77}"/>
          </ac:picMkLst>
        </pc:picChg>
        <pc:picChg chg="del">
          <ac:chgData name="Kulinich Bohdan" userId="48e65c9f34e137d0" providerId="LiveId" clId="{84AB1575-D9A6-D447-9574-1E920519D078}" dt="2022-05-21T11:58:31.946" v="1433" actId="478"/>
          <ac:picMkLst>
            <pc:docMk/>
            <pc:sldMk cId="3943398940" sldId="479"/>
            <ac:picMk id="165" creationId="{842D8D59-B8BC-ED2C-712E-70530127590E}"/>
          </ac:picMkLst>
        </pc:picChg>
        <pc:picChg chg="del">
          <ac:chgData name="Kulinich Bohdan" userId="48e65c9f34e137d0" providerId="LiveId" clId="{84AB1575-D9A6-D447-9574-1E920519D078}" dt="2022-05-21T11:58:30.771" v="1432" actId="478"/>
          <ac:picMkLst>
            <pc:docMk/>
            <pc:sldMk cId="3943398940" sldId="479"/>
            <ac:picMk id="166" creationId="{71F7722E-5C64-A1E8-8BD1-6DB116A18097}"/>
          </ac:picMkLst>
        </pc:picChg>
        <pc:picChg chg="del">
          <ac:chgData name="Kulinich Bohdan" userId="48e65c9f34e137d0" providerId="LiveId" clId="{84AB1575-D9A6-D447-9574-1E920519D078}" dt="2022-05-21T11:58:29.407" v="1431" actId="478"/>
          <ac:picMkLst>
            <pc:docMk/>
            <pc:sldMk cId="3943398940" sldId="479"/>
            <ac:picMk id="167" creationId="{26FEADD6-E4B8-515A-2C64-2388B3EF46F0}"/>
          </ac:picMkLst>
        </pc:picChg>
        <pc:picChg chg="del">
          <ac:chgData name="Kulinich Bohdan" userId="48e65c9f34e137d0" providerId="LiveId" clId="{84AB1575-D9A6-D447-9574-1E920519D078}" dt="2022-05-21T11:58:27.908" v="1430" actId="478"/>
          <ac:picMkLst>
            <pc:docMk/>
            <pc:sldMk cId="3943398940" sldId="479"/>
            <ac:picMk id="168" creationId="{FF587A9A-70DC-5961-9B2A-7F57311CC00B}"/>
          </ac:picMkLst>
        </pc:picChg>
        <pc:picChg chg="del">
          <ac:chgData name="Kulinich Bohdan" userId="48e65c9f34e137d0" providerId="LiveId" clId="{84AB1575-D9A6-D447-9574-1E920519D078}" dt="2022-05-21T11:58:27.283" v="1429" actId="478"/>
          <ac:picMkLst>
            <pc:docMk/>
            <pc:sldMk cId="3943398940" sldId="479"/>
            <ac:picMk id="169" creationId="{0EF1C80C-64DB-2781-4BDE-FC0CC20D15F0}"/>
          </ac:picMkLst>
        </pc:picChg>
        <pc:picChg chg="del">
          <ac:chgData name="Kulinich Bohdan" userId="48e65c9f34e137d0" providerId="LiveId" clId="{84AB1575-D9A6-D447-9574-1E920519D078}" dt="2022-05-21T11:58:39.439" v="1437" actId="478"/>
          <ac:picMkLst>
            <pc:docMk/>
            <pc:sldMk cId="3943398940" sldId="479"/>
            <ac:picMk id="171" creationId="{F02039C2-1D63-D295-5D06-A0D7EB66C52A}"/>
          </ac:picMkLst>
        </pc:picChg>
        <pc:picChg chg="del">
          <ac:chgData name="Kulinich Bohdan" userId="48e65c9f34e137d0" providerId="LiveId" clId="{84AB1575-D9A6-D447-9574-1E920519D078}" dt="2022-05-21T11:58:36.885" v="1435" actId="478"/>
          <ac:picMkLst>
            <pc:docMk/>
            <pc:sldMk cId="3943398940" sldId="479"/>
            <ac:picMk id="173" creationId="{18985C85-9096-89BB-0BA7-FF055E1A2D35}"/>
          </ac:picMkLst>
        </pc:picChg>
        <pc:picChg chg="mod topLvl modVis modCrop">
          <ac:chgData name="Kulinich Bohdan" userId="48e65c9f34e137d0" providerId="LiveId" clId="{84AB1575-D9A6-D447-9574-1E920519D078}" dt="2022-05-21T14:31:01.616" v="2007" actId="14429"/>
          <ac:picMkLst>
            <pc:docMk/>
            <pc:sldMk cId="3943398940" sldId="479"/>
            <ac:picMk id="174" creationId="{C3F8949E-EC16-E315-4F99-32A21D57E46A}"/>
          </ac:picMkLst>
        </pc:picChg>
        <pc:picChg chg="mod modCrop">
          <ac:chgData name="Kulinich Bohdan" userId="48e65c9f34e137d0" providerId="LiveId" clId="{84AB1575-D9A6-D447-9574-1E920519D078}" dt="2022-05-21T12:15:47.436" v="1629" actId="732"/>
          <ac:picMkLst>
            <pc:docMk/>
            <pc:sldMk cId="3943398940" sldId="479"/>
            <ac:picMk id="267" creationId="{6439637B-15BE-FD91-CBB4-61B5C9BE0C3F}"/>
          </ac:picMkLst>
        </pc:picChg>
        <pc:picChg chg="mod topLvl modVis modCrop">
          <ac:chgData name="Kulinich Bohdan" userId="48e65c9f34e137d0" providerId="LiveId" clId="{84AB1575-D9A6-D447-9574-1E920519D078}" dt="2022-05-21T15:03:49.482" v="2211" actId="14429"/>
          <ac:picMkLst>
            <pc:docMk/>
            <pc:sldMk cId="3943398940" sldId="479"/>
            <ac:picMk id="373" creationId="{5BD7D26C-E14B-ACB7-272D-AA2E6B7DDE26}"/>
          </ac:picMkLst>
        </pc:picChg>
        <pc:picChg chg="mod topLvl modVis modCrop">
          <ac:chgData name="Kulinich Bohdan" userId="48e65c9f34e137d0" providerId="LiveId" clId="{84AB1575-D9A6-D447-9574-1E920519D078}" dt="2022-05-21T15:11:13.014" v="2308" actId="14429"/>
          <ac:picMkLst>
            <pc:docMk/>
            <pc:sldMk cId="3943398940" sldId="479"/>
            <ac:picMk id="374" creationId="{13C9C1A5-1BC5-2C88-AE7D-F60BD34BB509}"/>
          </ac:picMkLst>
        </pc:picChg>
        <pc:picChg chg="mod topLvl modVis modCrop">
          <ac:chgData name="Kulinich Bohdan" userId="48e65c9f34e137d0" providerId="LiveId" clId="{84AB1575-D9A6-D447-9574-1E920519D078}" dt="2022-05-21T15:11:37.263" v="2319" actId="14429"/>
          <ac:picMkLst>
            <pc:docMk/>
            <pc:sldMk cId="3943398940" sldId="479"/>
            <ac:picMk id="375" creationId="{8C1486FB-0DF5-59B3-D7AD-DA5510503F0E}"/>
          </ac:picMkLst>
        </pc:picChg>
        <pc:cxnChg chg="add del mod">
          <ac:chgData name="Kulinich Bohdan" userId="48e65c9f34e137d0" providerId="LiveId" clId="{84AB1575-D9A6-D447-9574-1E920519D078}" dt="2022-05-21T15:08:34.303" v="2283" actId="478"/>
          <ac:cxnSpMkLst>
            <pc:docMk/>
            <pc:sldMk cId="3943398940" sldId="479"/>
            <ac:cxnSpMk id="3" creationId="{445ECDFA-FA02-CEA7-A2F3-C9F24BC9CCD8}"/>
          </ac:cxnSpMkLst>
        </pc:cxnChg>
        <pc:cxnChg chg="mod">
          <ac:chgData name="Kulinich Bohdan" userId="48e65c9f34e137d0" providerId="LiveId" clId="{84AB1575-D9A6-D447-9574-1E920519D078}" dt="2022-05-22T17:49:24.534" v="4362" actId="208"/>
          <ac:cxnSpMkLst>
            <pc:docMk/>
            <pc:sldMk cId="3943398940" sldId="479"/>
            <ac:cxnSpMk id="93" creationId="{F9EA685C-8429-C0E3-4BD0-3E5E661C4761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282" creationId="{E14B30FC-6431-EF97-5513-D06314E90E8D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285" creationId="{ED0622AB-9547-8A28-EDFA-2FCB614A1E15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286" creationId="{52FC7DFA-EF13-1587-B35B-9164F03ECA25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287" creationId="{7D80FE11-D06E-F2C8-8973-9E8A408FFA2D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288" creationId="{F9C46EC5-DE11-7C2D-06C4-D540D6B6696A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289" creationId="{39E20518-C145-3D2B-53AB-4E9CFAA03806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290" creationId="{BAFFE001-6FE0-B751-C562-370FC8760619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291" creationId="{6827F395-FDD1-996C-A878-D29B62B95C08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292" creationId="{95EB60BF-1A1F-E217-434A-476EA7BC2C39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293" creationId="{2AECAB38-B85B-E92E-0838-29761116FF77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294" creationId="{E994B2DB-C04B-C289-1D1C-749165EAD8FB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295" creationId="{D6AC3A95-71B0-6A5E-B7C6-2BB3CC69CBC7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296" creationId="{135A06E5-F241-5B13-799C-09EFDE9BFF51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297" creationId="{C3B094C8-E5BF-0B6B-55DF-552DC824911A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298" creationId="{E92D409D-1F82-8BC3-DC30-CEA2CFA87D81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299" creationId="{63DD9CE8-E778-F847-0C83-686CB5B212A4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300" creationId="{6605B059-D5C3-8F9D-DB00-856CCA964140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301" creationId="{D8F4A2F3-106B-5081-7F67-3A54FC5D795B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302" creationId="{AC2D5EF5-50EC-CDAD-BAA0-6C0DE628A9B1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303" creationId="{F64FF986-A9D3-40F7-5BCE-27054ED126C5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304" creationId="{B7FF4536-8A2E-846C-060D-471E6B0A6813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305" creationId="{E1A1B8FD-CC9A-D770-D8B8-17516E58E5B7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306" creationId="{6C5E58AB-12C3-BDDA-92E2-EDDF191A3AF9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307" creationId="{C594B098-3BA4-4FA2-FCAB-22AD3F8BFBA3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308" creationId="{DA0324C1-A889-9092-C27F-F90062A5FE8A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309" creationId="{DE5EE9CF-3325-31A8-2174-548A464654F4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310" creationId="{AD20C86E-DD9A-264E-20A7-2886F09C819C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311" creationId="{6A2CDD38-5149-1CD8-1E3F-9024C7B270B1}"/>
          </ac:cxnSpMkLst>
        </pc:cxnChg>
        <pc:cxnChg chg="mod">
          <ac:chgData name="Kulinich Bohdan" userId="48e65c9f34e137d0" providerId="LiveId" clId="{84AB1575-D9A6-D447-9574-1E920519D078}" dt="2022-05-21T12:40:15.143" v="1853"/>
          <ac:cxnSpMkLst>
            <pc:docMk/>
            <pc:sldMk cId="3943398940" sldId="479"/>
            <ac:cxnSpMk id="312" creationId="{53E621D7-A6B6-95AC-5A47-5D4897ED55ED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43" creationId="{29B778E6-70BD-8F0D-EF83-B9BC373DADDE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44" creationId="{FC5B1706-0A93-F3AD-D09B-0D391CDD7A26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45" creationId="{DA4C4573-483E-BCDC-75FC-B2A5086DAE4E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46" creationId="{4D195E22-F204-86DB-DD40-4C40A1ED43F0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47" creationId="{2ACA1690-0C18-FF61-581C-9416B069FF5A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48" creationId="{C17B8618-2DD1-2702-FA6F-9EA9A0B92D86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49" creationId="{1CA36164-9E2E-7813-064E-2AC6909196D6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50" creationId="{0CBEFB58-1B97-89F5-1D1A-538189E28D03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51" creationId="{503FF47D-EB91-7603-7643-A47DAE02FF04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52" creationId="{779A2769-020E-6F3A-6945-422CB8DF695C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53" creationId="{D33630A5-0A02-1410-8B69-3A1A2F94724A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54" creationId="{A53C0AD1-BB12-D97B-FF12-D6956B14BB12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55" creationId="{8EF69D43-8B92-6616-9218-A32302830ABC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56" creationId="{724D6D27-BBEC-F5E2-37CD-77F3376B9227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57" creationId="{46D0000B-2943-59CB-F593-16B8A4E50048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58" creationId="{6FD180BE-2267-F1C9-CF38-00961A6991EA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59" creationId="{989DCD23-BB6F-7C74-86C1-CCF8E2540001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60" creationId="{4C5FC771-3061-9896-085C-D89E7C889AFD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61" creationId="{06C66E9E-878F-E17A-B4EF-0300993719D0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62" creationId="{297B1F33-EE82-FF7D-9DCF-0B062ACACDCB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63" creationId="{AB4CE6A3-D762-42AE-559A-07D6FA6E4F5D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64" creationId="{D054702E-1F6E-22D3-3FF8-9DDED6CCD3D1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65" creationId="{3CC92ACE-6ECC-066F-2783-39E4F126B798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66" creationId="{6747638C-80BD-9C74-8F0C-1E14AA5EFC74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67" creationId="{29812B30-B946-A4B7-A3B8-4C54B137AE90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68" creationId="{EDB21DFF-21FB-4B7C-5F27-BC05BA165A43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69" creationId="{5459CB51-1A72-3559-650C-B8448CA76959}"/>
          </ac:cxnSpMkLst>
        </pc:cxnChg>
        <pc:cxnChg chg="mod">
          <ac:chgData name="Kulinich Bohdan" userId="48e65c9f34e137d0" providerId="LiveId" clId="{84AB1575-D9A6-D447-9574-1E920519D078}" dt="2022-05-21T12:40:45.801" v="1871" actId="1036"/>
          <ac:cxnSpMkLst>
            <pc:docMk/>
            <pc:sldMk cId="3943398940" sldId="479"/>
            <ac:cxnSpMk id="370" creationId="{B03D7259-24E3-185B-84B2-3A12B29A806D}"/>
          </ac:cxnSpMkLst>
        </pc:cxnChg>
        <pc:cxnChg chg="mod">
          <ac:chgData name="Kulinich Bohdan" userId="48e65c9f34e137d0" providerId="LiveId" clId="{84AB1575-D9A6-D447-9574-1E920519D078}" dt="2022-05-21T12:40:21.886" v="1855"/>
          <ac:cxnSpMkLst>
            <pc:docMk/>
            <pc:sldMk cId="3943398940" sldId="479"/>
            <ac:cxnSpMk id="371" creationId="{0DFC0576-DC19-CF76-9073-929065756D13}"/>
          </ac:cxnSpMkLst>
        </pc:cxnChg>
        <pc:cxnChg chg="add del mod">
          <ac:chgData name="Kulinich Bohdan" userId="48e65c9f34e137d0" providerId="LiveId" clId="{84AB1575-D9A6-D447-9574-1E920519D078}" dt="2022-05-21T15:08:35.131" v="2284" actId="478"/>
          <ac:cxnSpMkLst>
            <pc:docMk/>
            <pc:sldMk cId="3943398940" sldId="479"/>
            <ac:cxnSpMk id="382" creationId="{A83DAD19-A1DC-19CF-1BEA-2DC9585DAAEB}"/>
          </ac:cxnSpMkLst>
        </pc:cxnChg>
        <pc:cxnChg chg="add del mod">
          <ac:chgData name="Kulinich Bohdan" userId="48e65c9f34e137d0" providerId="LiveId" clId="{84AB1575-D9A6-D447-9574-1E920519D078}" dt="2022-05-21T15:08:58.146" v="2287" actId="208"/>
          <ac:cxnSpMkLst>
            <pc:docMk/>
            <pc:sldMk cId="3943398940" sldId="479"/>
            <ac:cxnSpMk id="387" creationId="{60DE27A1-3EE0-8D46-A1F0-9408BA49FB52}"/>
          </ac:cxnSpMkLst>
        </pc:cxnChg>
        <pc:cxnChg chg="add del mod">
          <ac:chgData name="Kulinich Bohdan" userId="48e65c9f34e137d0" providerId="LiveId" clId="{84AB1575-D9A6-D447-9574-1E920519D078}" dt="2022-05-21T15:08:58.146" v="2287" actId="208"/>
          <ac:cxnSpMkLst>
            <pc:docMk/>
            <pc:sldMk cId="3943398940" sldId="479"/>
            <ac:cxnSpMk id="388" creationId="{6A3CADEA-0247-DA38-0DBF-5F5896FC3E57}"/>
          </ac:cxnSpMkLst>
        </pc:cxnChg>
      </pc:sldChg>
      <pc:sldChg chg="addSp delSp modSp add mod modAnim">
        <pc:chgData name="Kulinich Bohdan" userId="48e65c9f34e137d0" providerId="LiveId" clId="{84AB1575-D9A6-D447-9574-1E920519D078}" dt="2022-05-22T11:26:28.168" v="3533" actId="166"/>
        <pc:sldMkLst>
          <pc:docMk/>
          <pc:sldMk cId="1589338507" sldId="480"/>
        </pc:sldMkLst>
        <pc:spChg chg="add mod">
          <ac:chgData name="Kulinich Bohdan" userId="48e65c9f34e137d0" providerId="LiveId" clId="{84AB1575-D9A6-D447-9574-1E920519D078}" dt="2022-05-22T11:26:09.788" v="3529" actId="207"/>
          <ac:spMkLst>
            <pc:docMk/>
            <pc:sldMk cId="1589338507" sldId="480"/>
            <ac:spMk id="2" creationId="{0967F1A5-AB9F-B780-A570-18A2BA22FE62}"/>
          </ac:spMkLst>
        </pc:spChg>
        <pc:spChg chg="mod">
          <ac:chgData name="Kulinich Bohdan" userId="48e65c9f34e137d0" providerId="LiveId" clId="{84AB1575-D9A6-D447-9574-1E920519D078}" dt="2022-05-22T11:23:03.800" v="3483" actId="1036"/>
          <ac:spMkLst>
            <pc:docMk/>
            <pc:sldMk cId="1589338507" sldId="480"/>
            <ac:spMk id="139" creationId="{741C9A94-968D-9930-777F-3301B6A9AAC1}"/>
          </ac:spMkLst>
        </pc:spChg>
        <pc:spChg chg="mod">
          <ac:chgData name="Kulinich Bohdan" userId="48e65c9f34e137d0" providerId="LiveId" clId="{84AB1575-D9A6-D447-9574-1E920519D078}" dt="2022-05-22T11:25:19.531" v="3523" actId="20577"/>
          <ac:spMkLst>
            <pc:docMk/>
            <pc:sldMk cId="1589338507" sldId="480"/>
            <ac:spMk id="155" creationId="{4DEF34F9-7608-07B1-8936-9AE8628FA115}"/>
          </ac:spMkLst>
        </pc:spChg>
        <pc:spChg chg="del">
          <ac:chgData name="Kulinich Bohdan" userId="48e65c9f34e137d0" providerId="LiveId" clId="{84AB1575-D9A6-D447-9574-1E920519D078}" dt="2022-05-21T16:45:25.385" v="2762" actId="478"/>
          <ac:spMkLst>
            <pc:docMk/>
            <pc:sldMk cId="1589338507" sldId="480"/>
            <ac:spMk id="156" creationId="{B74F4261-B43F-E997-4025-85B9E77838D3}"/>
          </ac:spMkLst>
        </pc:spChg>
        <pc:spChg chg="mod">
          <ac:chgData name="Kulinich Bohdan" userId="48e65c9f34e137d0" providerId="LiveId" clId="{84AB1575-D9A6-D447-9574-1E920519D078}" dt="2022-05-22T11:26:28.168" v="3533" actId="166"/>
          <ac:spMkLst>
            <pc:docMk/>
            <pc:sldMk cId="1589338507" sldId="480"/>
            <ac:spMk id="158" creationId="{BA369776-CF1C-7E0B-61AD-2AFDADB10BB0}"/>
          </ac:spMkLst>
        </pc:spChg>
        <pc:spChg chg="del">
          <ac:chgData name="Kulinich Bohdan" userId="48e65c9f34e137d0" providerId="LiveId" clId="{84AB1575-D9A6-D447-9574-1E920519D078}" dt="2022-05-21T16:45:28.172" v="2765" actId="478"/>
          <ac:spMkLst>
            <pc:docMk/>
            <pc:sldMk cId="1589338507" sldId="480"/>
            <ac:spMk id="159" creationId="{D5B50C1F-F8BD-90B7-C1FF-A4AD91BAEBC6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60" creationId="{4E38098F-3587-C7D0-CCA8-3B8BF91FDE68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61" creationId="{25FABA0C-9909-D4E3-6820-25905F3DE2CE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62" creationId="{A12CA9D7-5DCB-C980-FE71-2BB8F78AF743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63" creationId="{18E50514-D04C-35AF-1E13-E1B2028D7B79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65" creationId="{7EC49135-8D6A-DDBB-7628-17FE3F6EEADA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66" creationId="{64B5C263-9415-119B-D371-8E561D50C5DF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67" creationId="{D618555D-A13B-0D59-4500-DF4BA9943DFB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68" creationId="{8EDF3E88-4797-A146-3BBF-15807444E29D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69" creationId="{62D4D87B-E6D5-994E-3827-F09CFF046173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70" creationId="{C6250F81-446C-CCAD-C9FF-F7BE027D3872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71" creationId="{A575BD8A-5806-52CD-7C3A-CC9DCD3DDA3A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72" creationId="{678AD56B-BAF7-746E-723D-75F2D30819ED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73" creationId="{872177C0-8CA0-BCD1-7BE7-F07188E2867F}"/>
          </ac:spMkLst>
        </pc:spChg>
        <pc:spChg chg="del">
          <ac:chgData name="Kulinich Bohdan" userId="48e65c9f34e137d0" providerId="LiveId" clId="{84AB1575-D9A6-D447-9574-1E920519D078}" dt="2022-05-21T16:45:27.540" v="2764" actId="478"/>
          <ac:spMkLst>
            <pc:docMk/>
            <pc:sldMk cId="1589338507" sldId="480"/>
            <ac:spMk id="175" creationId="{B4A496A6-3260-6EA7-8B5C-C484654D09F1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76" creationId="{46CB3ECF-6C21-ECA0-29EE-30F1E2192499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77" creationId="{4FBC41F8-E11E-908D-A696-1D814D4EAAF5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78" creationId="{2CE09848-DE64-E29E-93BC-CD5877EE8A52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79" creationId="{C16F318A-E328-1FB4-F723-1E604A0992EA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80" creationId="{6DDE4945-70C7-7843-0CC2-7FD7C4D39877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81" creationId="{6E6FDD2C-5998-27AE-DF50-194F94DC8422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82" creationId="{B4396DE6-5C4C-B2EE-A24B-7FFC7D944C1A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83" creationId="{195EE559-3E40-A7CC-233C-4B9B499183D2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84" creationId="{841804F6-54BE-3DA1-9062-24FE6F6BEC8C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85" creationId="{DF4A5F89-3A09-2267-EB24-233DE7B5C051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86" creationId="{355F2401-EE4D-7A19-1993-59B3D197F466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87" creationId="{E6B921A6-B5E1-D30A-5BA2-C15997A2E5B8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88" creationId="{94F0428A-5612-41C4-C943-5B756F7ABC7F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89" creationId="{4DA6B8B5-A3C5-93B6-ED89-27A5C9A40585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90" creationId="{FB3071B1-7821-12F5-BB6D-88ABFD94BA0E}"/>
          </ac:spMkLst>
        </pc:spChg>
        <pc:spChg chg="mod">
          <ac:chgData name="Kulinich Bohdan" userId="48e65c9f34e137d0" providerId="LiveId" clId="{84AB1575-D9A6-D447-9574-1E920519D078}" dt="2022-05-21T15:24:55.320" v="2363"/>
          <ac:spMkLst>
            <pc:docMk/>
            <pc:sldMk cId="1589338507" sldId="480"/>
            <ac:spMk id="191" creationId="{1D53F704-6B55-2A66-A4F6-7C15972242C9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22" creationId="{9701E38B-235D-43D6-0D7D-559013E72C0C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23" creationId="{E96B2C25-9F09-1ACA-190D-B3CD25E34149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24" creationId="{E99EE34F-5080-3703-9140-AFB3B2F8011A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25" creationId="{395C2055-8913-E521-5EDD-2B6CDC648B56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26" creationId="{41E3CE2F-B5E6-4C92-4B56-E083CE92E7A4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27" creationId="{4EEA9443-5712-82AA-E667-9A2828D2A692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28" creationId="{017E5DDB-96BD-01A0-433C-B863F4AE2E3C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29" creationId="{474729FA-CDE0-FE8F-C533-F0A5F8EB0726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30" creationId="{B17EA52E-5E51-9A3E-BAE9-691172E646BF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31" creationId="{044BAB78-44E0-BF3A-A508-E082A033DF5A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32" creationId="{2016AA9F-FADC-164A-0332-CE4D7C21FB92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33" creationId="{D4AEF067-B46F-2765-A025-916D75160583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34" creationId="{0F8DEA28-05A7-E775-8986-36EB08156C35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35" creationId="{82EF12AA-552D-79EB-53E6-1839F9183F4B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36" creationId="{07EB208A-54B5-572C-BD57-105484A567EB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37" creationId="{45ED2134-952D-8FE5-BFED-7D08548D055E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38" creationId="{FCD0746B-EF27-2CAA-6B0A-F4347882346C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39" creationId="{881D9064-1292-F750-1767-3DD3DFF2A1AC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40" creationId="{DE43DF62-CA32-B253-8677-621EEB85CD24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41" creationId="{3158DDB9-109A-357A-4E9A-A35795BEB58A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42" creationId="{9C749E2F-202A-910C-2D00-03C32CB516F7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43" creationId="{1343E996-3FE2-265D-AE7F-4E46D62489FA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44" creationId="{955662FE-A6D6-59B5-356A-7F4565A0CC25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45" creationId="{DFBC1612-2AE2-64CD-AC76-9128E8CB8EFE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46" creationId="{E0F118CB-0298-5253-8973-658C22A6A3BB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47" creationId="{E122C957-6AE3-4D0A-E734-EC8770EBB2A8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48" creationId="{A6163F57-11CE-37EA-A3BD-15B296D17418}"/>
          </ac:spMkLst>
        </pc:spChg>
        <pc:spChg chg="del mod topLvl">
          <ac:chgData name="Kulinich Bohdan" userId="48e65c9f34e137d0" providerId="LiveId" clId="{84AB1575-D9A6-D447-9574-1E920519D078}" dt="2022-05-21T15:25:30.945" v="2369" actId="478"/>
          <ac:spMkLst>
            <pc:docMk/>
            <pc:sldMk cId="1589338507" sldId="480"/>
            <ac:spMk id="249" creationId="{BEEB7431-C083-12C2-8DE1-AF82FD617BCD}"/>
          </ac:spMkLst>
        </pc:spChg>
        <pc:spChg chg="mod topLvl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50" creationId="{528957C6-B517-9CA4-AF3B-5808BC9A1505}"/>
          </ac:spMkLst>
        </pc:spChg>
        <pc:spChg chg="mod">
          <ac:chgData name="Kulinich Bohdan" userId="48e65c9f34e137d0" providerId="LiveId" clId="{84AB1575-D9A6-D447-9574-1E920519D078}" dt="2022-05-21T16:47:19.585" v="2805" actId="1076"/>
          <ac:spMkLst>
            <pc:docMk/>
            <pc:sldMk cId="1589338507" sldId="480"/>
            <ac:spMk id="269" creationId="{B833E3CE-15C7-8B81-382C-B543B65D6319}"/>
          </ac:spMkLst>
        </pc:spChg>
        <pc:spChg chg="mod">
          <ac:chgData name="Kulinich Bohdan" userId="48e65c9f34e137d0" providerId="LiveId" clId="{84AB1575-D9A6-D447-9574-1E920519D078}" dt="2022-05-21T16:20:35.923" v="2639" actId="14100"/>
          <ac:spMkLst>
            <pc:docMk/>
            <pc:sldMk cId="1589338507" sldId="480"/>
            <ac:spMk id="270" creationId="{4C9CACB5-8D49-354D-FBC4-30D9177CA417}"/>
          </ac:spMkLst>
        </pc:spChg>
        <pc:spChg chg="del">
          <ac:chgData name="Kulinich Bohdan" userId="48e65c9f34e137d0" providerId="LiveId" clId="{84AB1575-D9A6-D447-9574-1E920519D078}" dt="2022-05-21T15:24:35.252" v="2357" actId="478"/>
          <ac:spMkLst>
            <pc:docMk/>
            <pc:sldMk cId="1589338507" sldId="480"/>
            <ac:spMk id="275" creationId="{4EA0FF03-40F9-BF0A-6FAC-6235092D322B}"/>
          </ac:spMkLst>
        </pc:spChg>
        <pc:spChg chg="del">
          <ac:chgData name="Kulinich Bohdan" userId="48e65c9f34e137d0" providerId="LiveId" clId="{84AB1575-D9A6-D447-9574-1E920519D078}" dt="2022-05-21T15:24:37.519" v="2358" actId="478"/>
          <ac:spMkLst>
            <pc:docMk/>
            <pc:sldMk cId="1589338507" sldId="480"/>
            <ac:spMk id="276" creationId="{5901DA37-31BA-F33B-87B0-1D610378173B}"/>
          </ac:spMkLst>
        </pc:spChg>
        <pc:spChg chg="del">
          <ac:chgData name="Kulinich Bohdan" userId="48e65c9f34e137d0" providerId="LiveId" clId="{84AB1575-D9A6-D447-9574-1E920519D078}" dt="2022-05-21T16:45:34.373" v="2766" actId="478"/>
          <ac:spMkLst>
            <pc:docMk/>
            <pc:sldMk cId="1589338507" sldId="480"/>
            <ac:spMk id="283" creationId="{1026E0EF-823C-5693-4EEA-4421BCEA0595}"/>
          </ac:spMkLst>
        </pc:spChg>
        <pc:spChg chg="del">
          <ac:chgData name="Kulinich Bohdan" userId="48e65c9f34e137d0" providerId="LiveId" clId="{84AB1575-D9A6-D447-9574-1E920519D078}" dt="2022-05-21T16:45:26.426" v="2763" actId="478"/>
          <ac:spMkLst>
            <pc:docMk/>
            <pc:sldMk cId="1589338507" sldId="480"/>
            <ac:spMk id="284" creationId="{D66D2013-EC22-BBE2-A610-5FDA5DD34383}"/>
          </ac:spMkLst>
        </pc:spChg>
        <pc:spChg chg="add mod">
          <ac:chgData name="Kulinich Bohdan" userId="48e65c9f34e137d0" providerId="LiveId" clId="{84AB1575-D9A6-D447-9574-1E920519D078}" dt="2022-05-21T16:26:54.597" v="2712" actId="164"/>
          <ac:spMkLst>
            <pc:docMk/>
            <pc:sldMk cId="1589338507" sldId="480"/>
            <ac:spMk id="288" creationId="{9E51FE62-6155-4546-F8BD-407478CF0119}"/>
          </ac:spMkLst>
        </pc:spChg>
        <pc:spChg chg="add mod modVis">
          <ac:chgData name="Kulinich Bohdan" userId="48e65c9f34e137d0" providerId="LiveId" clId="{84AB1575-D9A6-D447-9574-1E920519D078}" dt="2022-05-21T16:49:53.043" v="2895" actId="1036"/>
          <ac:spMkLst>
            <pc:docMk/>
            <pc:sldMk cId="1589338507" sldId="480"/>
            <ac:spMk id="296" creationId="{B027D2A2-CE85-0C6B-C256-366A65D53328}"/>
          </ac:spMkLst>
        </pc:spChg>
        <pc:spChg chg="add mod">
          <ac:chgData name="Kulinich Bohdan" userId="48e65c9f34e137d0" providerId="LiveId" clId="{84AB1575-D9A6-D447-9574-1E920519D078}" dt="2022-05-21T16:52:10.695" v="3012" actId="164"/>
          <ac:spMkLst>
            <pc:docMk/>
            <pc:sldMk cId="1589338507" sldId="480"/>
            <ac:spMk id="297" creationId="{2EB0D890-1F9C-27E9-E1BE-40712C392E93}"/>
          </ac:spMkLst>
        </pc:spChg>
        <pc:spChg chg="del">
          <ac:chgData name="Kulinich Bohdan" userId="48e65c9f34e137d0" providerId="LiveId" clId="{84AB1575-D9A6-D447-9574-1E920519D078}" dt="2022-05-21T16:30:29.395" v="2745" actId="478"/>
          <ac:spMkLst>
            <pc:docMk/>
            <pc:sldMk cId="1589338507" sldId="480"/>
            <ac:spMk id="376" creationId="{812E6051-4F71-1ED9-1C5A-ADDE4AD1E7EB}"/>
          </ac:spMkLst>
        </pc:spChg>
        <pc:spChg chg="mod modVis">
          <ac:chgData name="Kulinich Bohdan" userId="48e65c9f34e137d0" providerId="LiveId" clId="{84AB1575-D9A6-D447-9574-1E920519D078}" dt="2022-05-21T16:49:53.043" v="2895" actId="1036"/>
          <ac:spMkLst>
            <pc:docMk/>
            <pc:sldMk cId="1589338507" sldId="480"/>
            <ac:spMk id="377" creationId="{FD5C58AE-D657-8865-FB08-1740537C6D4D}"/>
          </ac:spMkLst>
        </pc:spChg>
        <pc:spChg chg="del">
          <ac:chgData name="Kulinich Bohdan" userId="48e65c9f34e137d0" providerId="LiveId" clId="{84AB1575-D9A6-D447-9574-1E920519D078}" dt="2022-05-21T16:23:00.364" v="2653" actId="478"/>
          <ac:spMkLst>
            <pc:docMk/>
            <pc:sldMk cId="1589338507" sldId="480"/>
            <ac:spMk id="378" creationId="{523C5048-3591-32CA-6AAE-173B7AF6521A}"/>
          </ac:spMkLst>
        </pc:spChg>
        <pc:spChg chg="del">
          <ac:chgData name="Kulinich Bohdan" userId="48e65c9f34e137d0" providerId="LiveId" clId="{84AB1575-D9A6-D447-9574-1E920519D078}" dt="2022-05-21T16:23:01.171" v="2654" actId="478"/>
          <ac:spMkLst>
            <pc:docMk/>
            <pc:sldMk cId="1589338507" sldId="480"/>
            <ac:spMk id="379" creationId="{B6A48810-FEB7-D0DB-F078-6E73EE2CF404}"/>
          </ac:spMkLst>
        </pc:spChg>
        <pc:spChg chg="del">
          <ac:chgData name="Kulinich Bohdan" userId="48e65c9f34e137d0" providerId="LiveId" clId="{84AB1575-D9A6-D447-9574-1E920519D078}" dt="2022-05-21T16:23:02.200" v="2655" actId="478"/>
          <ac:spMkLst>
            <pc:docMk/>
            <pc:sldMk cId="1589338507" sldId="480"/>
            <ac:spMk id="380" creationId="{72067354-2411-B05D-A1A5-880E68997074}"/>
          </ac:spMkLst>
        </pc:spChg>
        <pc:spChg chg="del">
          <ac:chgData name="Kulinich Bohdan" userId="48e65c9f34e137d0" providerId="LiveId" clId="{84AB1575-D9A6-D447-9574-1E920519D078}" dt="2022-05-21T16:25:27.122" v="2697" actId="478"/>
          <ac:spMkLst>
            <pc:docMk/>
            <pc:sldMk cId="1589338507" sldId="480"/>
            <ac:spMk id="381" creationId="{C64F99FC-CE7D-D499-3F18-4AAE2E091248}"/>
          </ac:spMkLst>
        </pc:spChg>
        <pc:spChg chg="del">
          <ac:chgData name="Kulinich Bohdan" userId="48e65c9f34e137d0" providerId="LiveId" clId="{84AB1575-D9A6-D447-9574-1E920519D078}" dt="2022-05-21T16:22:55.363" v="2648" actId="478"/>
          <ac:spMkLst>
            <pc:docMk/>
            <pc:sldMk cId="1589338507" sldId="480"/>
            <ac:spMk id="383" creationId="{63428C5E-EC43-912D-47A4-B0BDE053CCA7}"/>
          </ac:spMkLst>
        </pc:spChg>
        <pc:spChg chg="del">
          <ac:chgData name="Kulinich Bohdan" userId="48e65c9f34e137d0" providerId="LiveId" clId="{84AB1575-D9A6-D447-9574-1E920519D078}" dt="2022-05-21T16:22:54.599" v="2647" actId="478"/>
          <ac:spMkLst>
            <pc:docMk/>
            <pc:sldMk cId="1589338507" sldId="480"/>
            <ac:spMk id="384" creationId="{924AE42F-1F37-95A7-212C-BC108EFA3E39}"/>
          </ac:spMkLst>
        </pc:spChg>
        <pc:spChg chg="del">
          <ac:chgData name="Kulinich Bohdan" userId="48e65c9f34e137d0" providerId="LiveId" clId="{84AB1575-D9A6-D447-9574-1E920519D078}" dt="2022-05-21T16:22:56.354" v="2649" actId="478"/>
          <ac:spMkLst>
            <pc:docMk/>
            <pc:sldMk cId="1589338507" sldId="480"/>
            <ac:spMk id="385" creationId="{6FBA3E42-75D0-980E-66E6-BF7B84693511}"/>
          </ac:spMkLst>
        </pc:spChg>
        <pc:spChg chg="del">
          <ac:chgData name="Kulinich Bohdan" userId="48e65c9f34e137d0" providerId="LiveId" clId="{84AB1575-D9A6-D447-9574-1E920519D078}" dt="2022-05-21T16:22:57.996" v="2651" actId="478"/>
          <ac:spMkLst>
            <pc:docMk/>
            <pc:sldMk cId="1589338507" sldId="480"/>
            <ac:spMk id="386" creationId="{8AC3F08C-73EA-CB9F-0065-9E0EFBDCDD2A}"/>
          </ac:spMkLst>
        </pc:spChg>
        <pc:spChg chg="del">
          <ac:chgData name="Kulinich Bohdan" userId="48e65c9f34e137d0" providerId="LiveId" clId="{84AB1575-D9A6-D447-9574-1E920519D078}" dt="2022-05-21T16:30:26.866" v="2744" actId="478"/>
          <ac:spMkLst>
            <pc:docMk/>
            <pc:sldMk cId="1589338507" sldId="480"/>
            <ac:spMk id="389" creationId="{0CADD9B4-914A-0526-F952-31B4CA00EB2B}"/>
          </ac:spMkLst>
        </pc:spChg>
        <pc:grpChg chg="add mod">
          <ac:chgData name="Kulinich Bohdan" userId="48e65c9f34e137d0" providerId="LiveId" clId="{84AB1575-D9A6-D447-9574-1E920519D078}" dt="2022-05-21T16:26:48.910" v="2711" actId="164"/>
          <ac:grpSpMkLst>
            <pc:docMk/>
            <pc:sldMk cId="1589338507" sldId="480"/>
            <ac:grpSpMk id="6" creationId="{E20BBAE1-8659-F977-A662-47901853A240}"/>
          </ac:grpSpMkLst>
        </pc:grpChg>
        <pc:grpChg chg="add mod">
          <ac:chgData name="Kulinich Bohdan" userId="48e65c9f34e137d0" providerId="LiveId" clId="{84AB1575-D9A6-D447-9574-1E920519D078}" dt="2022-05-21T16:49:53.043" v="2895" actId="1036"/>
          <ac:grpSpMkLst>
            <pc:docMk/>
            <pc:sldMk cId="1589338507" sldId="480"/>
            <ac:grpSpMk id="7" creationId="{223002EE-BA7D-743A-B775-EB046C166D45}"/>
          </ac:grpSpMkLst>
        </pc:grpChg>
        <pc:grpChg chg="add mod">
          <ac:chgData name="Kulinich Bohdan" userId="48e65c9f34e137d0" providerId="LiveId" clId="{84AB1575-D9A6-D447-9574-1E920519D078}" dt="2022-05-21T16:52:10.695" v="3012" actId="164"/>
          <ac:grpSpMkLst>
            <pc:docMk/>
            <pc:sldMk cId="1589338507" sldId="480"/>
            <ac:grpSpMk id="10" creationId="{8708242F-4673-8735-8626-9BE638B94C4E}"/>
          </ac:grpSpMkLst>
        </pc:grpChg>
        <pc:grpChg chg="del">
          <ac:chgData name="Kulinich Bohdan" userId="48e65c9f34e137d0" providerId="LiveId" clId="{84AB1575-D9A6-D447-9574-1E920519D078}" dt="2022-05-21T15:24:38.584" v="2359" actId="478"/>
          <ac:grpSpMkLst>
            <pc:docMk/>
            <pc:sldMk cId="1589338507" sldId="480"/>
            <ac:grpSpMk id="22" creationId="{2EA6F875-3DDD-64EF-F34C-2CC630063F66}"/>
          </ac:grpSpMkLst>
        </pc:grpChg>
        <pc:grpChg chg="add del mod">
          <ac:chgData name="Kulinich Bohdan" userId="48e65c9f34e137d0" providerId="LiveId" clId="{84AB1575-D9A6-D447-9574-1E920519D078}" dt="2022-05-21T15:24:57.729" v="2364"/>
          <ac:grpSpMkLst>
            <pc:docMk/>
            <pc:sldMk cId="1589338507" sldId="480"/>
            <ac:grpSpMk id="157" creationId="{77162AF1-18BF-6306-018B-4EB4E0FEFC4A}"/>
          </ac:grpSpMkLst>
        </pc:grpChg>
        <pc:grpChg chg="add del mod">
          <ac:chgData name="Kulinich Bohdan" userId="48e65c9f34e137d0" providerId="LiveId" clId="{84AB1575-D9A6-D447-9574-1E920519D078}" dt="2022-05-21T15:25:27.474" v="2368" actId="165"/>
          <ac:grpSpMkLst>
            <pc:docMk/>
            <pc:sldMk cId="1589338507" sldId="480"/>
            <ac:grpSpMk id="221" creationId="{1F23A8B0-0941-18D6-F288-CC6C77CD19C3}"/>
          </ac:grpSpMkLst>
        </pc:grpChg>
        <pc:grpChg chg="add del mod">
          <ac:chgData name="Kulinich Bohdan" userId="48e65c9f34e137d0" providerId="LiveId" clId="{84AB1575-D9A6-D447-9574-1E920519D078}" dt="2022-05-21T15:30:43.410" v="2385"/>
          <ac:grpSpMkLst>
            <pc:docMk/>
            <pc:sldMk cId="1589338507" sldId="480"/>
            <ac:grpSpMk id="290" creationId="{EEA4DA6B-0FBF-1E93-7943-ED3F1863F16E}"/>
          </ac:grpSpMkLst>
        </pc:grpChg>
        <pc:grpChg chg="add del mod">
          <ac:chgData name="Kulinich Bohdan" userId="48e65c9f34e137d0" providerId="LiveId" clId="{84AB1575-D9A6-D447-9574-1E920519D078}" dt="2022-05-21T16:12:01.822" v="2408" actId="165"/>
          <ac:grpSpMkLst>
            <pc:docMk/>
            <pc:sldMk cId="1589338507" sldId="480"/>
            <ac:grpSpMk id="293" creationId="{09AB1410-7F42-EDDA-3A4F-532FAE53AB3E}"/>
          </ac:grpSpMkLst>
        </pc:grpChg>
        <pc:grpChg chg="mod">
          <ac:chgData name="Kulinich Bohdan" userId="48e65c9f34e137d0" providerId="LiveId" clId="{84AB1575-D9A6-D447-9574-1E920519D078}" dt="2022-05-21T16:52:10.695" v="3012" actId="164"/>
          <ac:grpSpMkLst>
            <pc:docMk/>
            <pc:sldMk cId="1589338507" sldId="480"/>
            <ac:grpSpMk id="313" creationId="{4DD59081-D3FE-E6E1-5F21-133256B7F4EF}"/>
          </ac:grpSpMkLst>
        </pc:grpChg>
        <pc:picChg chg="add mod modCrop">
          <ac:chgData name="Kulinich Bohdan" userId="48e65c9f34e137d0" providerId="LiveId" clId="{84AB1575-D9A6-D447-9574-1E920519D078}" dt="2022-05-21T16:52:10.695" v="3012" actId="164"/>
          <ac:picMkLst>
            <pc:docMk/>
            <pc:sldMk cId="1589338507" sldId="480"/>
            <ac:picMk id="9" creationId="{55550087-CE53-A15F-1647-F3A563BC29B7}"/>
          </ac:picMkLst>
        </pc:picChg>
        <pc:picChg chg="del">
          <ac:chgData name="Kulinich Bohdan" userId="48e65c9f34e137d0" providerId="LiveId" clId="{84AB1575-D9A6-D447-9574-1E920519D078}" dt="2022-05-21T15:24:33.359" v="2356" actId="478"/>
          <ac:picMkLst>
            <pc:docMk/>
            <pc:sldMk cId="1589338507" sldId="480"/>
            <ac:picMk id="164" creationId="{87EC75D8-55BE-56A5-CC0F-9EE09C991A77}"/>
          </ac:picMkLst>
        </pc:picChg>
        <pc:picChg chg="del">
          <ac:chgData name="Kulinich Bohdan" userId="48e65c9f34e137d0" providerId="LiveId" clId="{84AB1575-D9A6-D447-9574-1E920519D078}" dt="2022-05-21T15:24:32.473" v="2355" actId="478"/>
          <ac:picMkLst>
            <pc:docMk/>
            <pc:sldMk cId="1589338507" sldId="480"/>
            <ac:picMk id="174" creationId="{C3F8949E-EC16-E315-4F99-32A21D57E46A}"/>
          </ac:picMkLst>
        </pc:picChg>
        <pc:picChg chg="mod">
          <ac:chgData name="Kulinich Bohdan" userId="48e65c9f34e137d0" providerId="LiveId" clId="{84AB1575-D9A6-D447-9574-1E920519D078}" dt="2022-05-21T16:49:53.043" v="2895" actId="1036"/>
          <ac:picMkLst>
            <pc:docMk/>
            <pc:sldMk cId="1589338507" sldId="480"/>
            <ac:picMk id="267" creationId="{6439637B-15BE-FD91-CBB4-61B5C9BE0C3F}"/>
          </ac:picMkLst>
        </pc:picChg>
        <pc:picChg chg="add del mod">
          <ac:chgData name="Kulinich Bohdan" userId="48e65c9f34e137d0" providerId="LiveId" clId="{84AB1575-D9A6-D447-9574-1E920519D078}" dt="2022-05-21T16:52:10.695" v="3012" actId="164"/>
          <ac:picMkLst>
            <pc:docMk/>
            <pc:sldMk cId="1589338507" sldId="480"/>
            <ac:picMk id="268" creationId="{BFA01665-9AF3-B4AF-2749-81C405B895DB}"/>
          </ac:picMkLst>
        </pc:picChg>
        <pc:picChg chg="mod">
          <ac:chgData name="Kulinich Bohdan" userId="48e65c9f34e137d0" providerId="LiveId" clId="{84AB1575-D9A6-D447-9574-1E920519D078}" dt="2022-05-21T15:30:40.651" v="2384"/>
          <ac:picMkLst>
            <pc:docMk/>
            <pc:sldMk cId="1589338507" sldId="480"/>
            <ac:picMk id="291" creationId="{32D5876A-544D-1A16-08DB-73A1C3A29F77}"/>
          </ac:picMkLst>
        </pc:picChg>
        <pc:picChg chg="mod">
          <ac:chgData name="Kulinich Bohdan" userId="48e65c9f34e137d0" providerId="LiveId" clId="{84AB1575-D9A6-D447-9574-1E920519D078}" dt="2022-05-21T15:30:40.651" v="2384"/>
          <ac:picMkLst>
            <pc:docMk/>
            <pc:sldMk cId="1589338507" sldId="480"/>
            <ac:picMk id="292" creationId="{50EE6E75-2216-8488-4C45-32F1ADD9A5D1}"/>
          </ac:picMkLst>
        </pc:picChg>
        <pc:picChg chg="mod topLvl modVis modCrop">
          <ac:chgData name="Kulinich Bohdan" userId="48e65c9f34e137d0" providerId="LiveId" clId="{84AB1575-D9A6-D447-9574-1E920519D078}" dt="2022-05-21T16:49:53.043" v="2895" actId="1036"/>
          <ac:picMkLst>
            <pc:docMk/>
            <pc:sldMk cId="1589338507" sldId="480"/>
            <ac:picMk id="294" creationId="{85EF669B-F652-6CFB-9FC4-98607294FA31}"/>
          </ac:picMkLst>
        </pc:picChg>
        <pc:picChg chg="mod topLvl modVis modCrop">
          <ac:chgData name="Kulinich Bohdan" userId="48e65c9f34e137d0" providerId="LiveId" clId="{84AB1575-D9A6-D447-9574-1E920519D078}" dt="2022-05-21T16:49:53.043" v="2895" actId="1036"/>
          <ac:picMkLst>
            <pc:docMk/>
            <pc:sldMk cId="1589338507" sldId="480"/>
            <ac:picMk id="295" creationId="{90AD1551-0824-4B6C-4BB1-9E7AE8081A8E}"/>
          </ac:picMkLst>
        </pc:picChg>
        <pc:picChg chg="del">
          <ac:chgData name="Kulinich Bohdan" userId="48e65c9f34e137d0" providerId="LiveId" clId="{84AB1575-D9A6-D447-9574-1E920519D078}" dt="2022-05-21T15:24:41.870" v="2362" actId="478"/>
          <ac:picMkLst>
            <pc:docMk/>
            <pc:sldMk cId="1589338507" sldId="480"/>
            <ac:picMk id="373" creationId="{5BD7D26C-E14B-ACB7-272D-AA2E6B7DDE26}"/>
          </ac:picMkLst>
        </pc:picChg>
        <pc:picChg chg="del">
          <ac:chgData name="Kulinich Bohdan" userId="48e65c9f34e137d0" providerId="LiveId" clId="{84AB1575-D9A6-D447-9574-1E920519D078}" dt="2022-05-21T15:24:40.857" v="2361" actId="478"/>
          <ac:picMkLst>
            <pc:docMk/>
            <pc:sldMk cId="1589338507" sldId="480"/>
            <ac:picMk id="374" creationId="{13C9C1A5-1BC5-2C88-AE7D-F60BD34BB509}"/>
          </ac:picMkLst>
        </pc:picChg>
        <pc:picChg chg="del">
          <ac:chgData name="Kulinich Bohdan" userId="48e65c9f34e137d0" providerId="LiveId" clId="{84AB1575-D9A6-D447-9574-1E920519D078}" dt="2022-05-21T15:24:39.923" v="2360" actId="478"/>
          <ac:picMkLst>
            <pc:docMk/>
            <pc:sldMk cId="1589338507" sldId="480"/>
            <ac:picMk id="375" creationId="{8C1486FB-0DF5-59B3-D7AD-DA5510503F0E}"/>
          </ac:picMkLst>
        </pc:picChg>
        <pc:cxnChg chg="del">
          <ac:chgData name="Kulinich Bohdan" userId="48e65c9f34e137d0" providerId="LiveId" clId="{84AB1575-D9A6-D447-9574-1E920519D078}" dt="2022-05-21T16:22:58.955" v="2652" actId="478"/>
          <ac:cxnSpMkLst>
            <pc:docMk/>
            <pc:sldMk cId="1589338507" sldId="480"/>
            <ac:cxnSpMk id="3" creationId="{445ECDFA-FA02-CEA7-A2F3-C9F24BC9CCD8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192" creationId="{CB8E74E9-C31E-2E68-58EB-C439BA3BE7DA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193" creationId="{355301D1-6DB8-546A-9AD6-59F7A9EBE642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194" creationId="{6E1485DA-A7A8-020B-9F16-860666234443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195" creationId="{0CFCFBF7-212E-BAC5-F6AB-490837430E52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196" creationId="{EEB90ED7-FFBD-DFF1-2CE4-2B286419820D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197" creationId="{636F1E66-060F-5EF8-4248-D61225B43683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198" creationId="{AD10E1BC-CF6C-93B8-6636-FCED4CF1D5D8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199" creationId="{2ADE4428-1F95-ED62-0F80-494351A5D909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200" creationId="{215E96A4-1263-E7B0-1990-C84F20673C98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201" creationId="{F607480C-CF01-7C21-BC74-B4776D61A50B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202" creationId="{C7A68F1C-2B8D-C0BF-44AB-2A589F999F88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203" creationId="{DEF73D5F-C338-9D13-A214-448EF6E564FD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204" creationId="{0839DC29-8EE9-C593-ECD2-A50122CD9014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205" creationId="{75981037-DB3C-563C-F2AF-87ACC5B0E5F5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206" creationId="{08CA9A6B-B004-EC51-87DB-B1C41D78B8E3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207" creationId="{820992D1-81ED-ABF4-954B-7CEACB220DE7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208" creationId="{015BF8B5-965D-9B85-0DD9-EE3FED6EB2DA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209" creationId="{DC2C936F-D4F0-3C41-619F-555BCDD60F18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210" creationId="{800B8CAD-E0A8-ED25-167F-646C73D37E30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211" creationId="{2AE01A59-4E11-33B9-F51F-BA2A1A265F00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212" creationId="{7FF2857E-D4F6-A94E-BF65-4694F816A7B3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213" creationId="{CD63FCDE-A944-EC52-316A-D50590994455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214" creationId="{BE0FF338-A0E8-FD7B-EB14-AB2A198993A5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215" creationId="{4F2B1834-28F4-334C-3247-7F65DDAC1A7C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216" creationId="{0AA460B3-AC2A-D372-DE07-1457D0C620EC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217" creationId="{6378FCAA-AC17-AB33-CE32-430535D9B552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218" creationId="{2C22A6E4-4856-8720-E32A-E7B0313E86C3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219" creationId="{AD091028-5B37-B449-E7A9-1156422D5036}"/>
          </ac:cxnSpMkLst>
        </pc:cxnChg>
        <pc:cxnChg chg="mod">
          <ac:chgData name="Kulinich Bohdan" userId="48e65c9f34e137d0" providerId="LiveId" clId="{84AB1575-D9A6-D447-9574-1E920519D078}" dt="2022-05-21T15:24:55.320" v="2363"/>
          <ac:cxnSpMkLst>
            <pc:docMk/>
            <pc:sldMk cId="1589338507" sldId="480"/>
            <ac:cxnSpMk id="220" creationId="{A2613E4C-3360-CE3A-8261-FF36405EEB17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51" creationId="{4683BF2E-1A37-E8BF-8457-D4315DA5D765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52" creationId="{8B8C0FCD-B0C3-DEC8-0AF8-8A8AC598077B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53" creationId="{45F8F1D6-C694-9F0C-272F-0D9F5666AF77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54" creationId="{1DF6B3AE-0929-6F64-0714-D6856C0DBEE0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55" creationId="{7C3B8FA1-A5BF-1165-8D7B-AE3252275CC3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56" creationId="{26391E01-D295-3D55-16FD-74460D489E27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57" creationId="{8AB96E05-9DCD-65EC-0208-B711C3FD6EB4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58" creationId="{063A5591-559D-EFCA-4709-AD2E868B8CD3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59" creationId="{96E6D629-7900-8B35-0A75-5D85F9E1128F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60" creationId="{A887436A-1B9A-9A64-B97D-6749667EBA76}"/>
          </ac:cxnSpMkLst>
        </pc:cxnChg>
        <pc:cxnChg chg="del mod topLvl">
          <ac:chgData name="Kulinich Bohdan" userId="48e65c9f34e137d0" providerId="LiveId" clId="{84AB1575-D9A6-D447-9574-1E920519D078}" dt="2022-05-21T15:25:30.945" v="2369" actId="478"/>
          <ac:cxnSpMkLst>
            <pc:docMk/>
            <pc:sldMk cId="1589338507" sldId="480"/>
            <ac:cxnSpMk id="261" creationId="{2E17976D-C1E9-7EFB-7167-0B355492603C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62" creationId="{B6D02CCD-BC7E-5B08-8C0D-E07F603B50CE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63" creationId="{44C6A1A1-8408-3040-A409-23BD85A7C5F8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64" creationId="{18DDCB9A-D1D9-C406-6083-0196D1FAD8D0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65" creationId="{6C9F992E-F5BC-21EB-E3AC-EA5473EF491E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66" creationId="{BC961072-A0AE-E214-82DD-3E8C8EBAA624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71" creationId="{1D610D38-9B9E-B216-B2F7-1DE4B69E5243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72" creationId="{2DB5457B-BA6D-F43E-BD51-97672A0E592A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73" creationId="{5A4AF47F-7E3E-7C68-F89B-465FC70F2198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74" creationId="{2A361CF6-7BD5-3259-8C37-94D09A2CA6D5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77" creationId="{A6E31E50-7B87-E0AF-5E02-D60A420D85EB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78" creationId="{E5F6947A-97DA-AD1F-0FEA-6ECB0C860E6E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79" creationId="{135825D8-B9D9-2D75-71A0-E53A393FF1A7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80" creationId="{5BF9C77C-1846-278A-99B2-2D71A11EE6C0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81" creationId="{9F8AC407-9258-99B4-589B-D6FBD123B25E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82" creationId="{1BD3CD23-CE08-9BDF-6C5C-9680FC8E700B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85" creationId="{90758155-D5EC-4811-E2DF-C341DEC285F0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86" creationId="{1747B12A-DE55-86C8-BC55-E814B78878F6}"/>
          </ac:cxnSpMkLst>
        </pc:cxnChg>
        <pc:cxnChg chg="mod topLvl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87" creationId="{16F6104E-4C9D-A063-CD35-CE4F6931F9A9}"/>
          </ac:cxnSpMkLst>
        </pc:cxnChg>
        <pc:cxnChg chg="add mod">
          <ac:chgData name="Kulinich Bohdan" userId="48e65c9f34e137d0" providerId="LiveId" clId="{84AB1575-D9A6-D447-9574-1E920519D078}" dt="2022-05-21T16:26:54.597" v="2712" actId="164"/>
          <ac:cxnSpMkLst>
            <pc:docMk/>
            <pc:sldMk cId="1589338507" sldId="480"/>
            <ac:cxnSpMk id="289" creationId="{7AB0F68C-A9BE-FBF0-E056-DEA5F30F20A4}"/>
          </ac:cxnSpMkLst>
        </pc:cxnChg>
        <pc:cxnChg chg="del">
          <ac:chgData name="Kulinich Bohdan" userId="48e65c9f34e137d0" providerId="LiveId" clId="{84AB1575-D9A6-D447-9574-1E920519D078}" dt="2022-05-21T16:23:02.747" v="2656" actId="478"/>
          <ac:cxnSpMkLst>
            <pc:docMk/>
            <pc:sldMk cId="1589338507" sldId="480"/>
            <ac:cxnSpMk id="382" creationId="{A83DAD19-A1DC-19CF-1BEA-2DC9585DAAEB}"/>
          </ac:cxnSpMkLst>
        </pc:cxnChg>
        <pc:cxnChg chg="del">
          <ac:chgData name="Kulinich Bohdan" userId="48e65c9f34e137d0" providerId="LiveId" clId="{84AB1575-D9A6-D447-9574-1E920519D078}" dt="2022-05-21T16:22:53.878" v="2646" actId="478"/>
          <ac:cxnSpMkLst>
            <pc:docMk/>
            <pc:sldMk cId="1589338507" sldId="480"/>
            <ac:cxnSpMk id="387" creationId="{60DE27A1-3EE0-8D46-A1F0-9408BA49FB52}"/>
          </ac:cxnSpMkLst>
        </pc:cxnChg>
        <pc:cxnChg chg="del">
          <ac:chgData name="Kulinich Bohdan" userId="48e65c9f34e137d0" providerId="LiveId" clId="{84AB1575-D9A6-D447-9574-1E920519D078}" dt="2022-05-21T16:22:56.934" v="2650" actId="478"/>
          <ac:cxnSpMkLst>
            <pc:docMk/>
            <pc:sldMk cId="1589338507" sldId="480"/>
            <ac:cxnSpMk id="388" creationId="{6A3CADEA-0247-DA38-0DBF-5F5896FC3E57}"/>
          </ac:cxnSpMkLst>
        </pc:cxnChg>
      </pc:sldChg>
      <pc:sldChg chg="addSp modSp new del modAnim">
        <pc:chgData name="Kulinich Bohdan" userId="48e65c9f34e137d0" providerId="LiveId" clId="{84AB1575-D9A6-D447-9574-1E920519D078}" dt="2022-05-29T10:09:20.158" v="6667" actId="2696"/>
        <pc:sldMkLst>
          <pc:docMk/>
          <pc:sldMk cId="110081744" sldId="481"/>
        </pc:sldMkLst>
        <pc:spChg chg="add mod">
          <ac:chgData name="Kulinich Bohdan" userId="48e65c9f34e137d0" providerId="LiveId" clId="{84AB1575-D9A6-D447-9574-1E920519D078}" dt="2022-05-27T17:20:27.815" v="5781"/>
          <ac:spMkLst>
            <pc:docMk/>
            <pc:sldMk cId="110081744" sldId="481"/>
            <ac:spMk id="2" creationId="{9505CEC4-42FE-9E60-0D75-F0DC100AEDCF}"/>
          </ac:spMkLst>
        </pc:spChg>
        <pc:spChg chg="add mod">
          <ac:chgData name="Kulinich Bohdan" userId="48e65c9f34e137d0" providerId="LiveId" clId="{84AB1575-D9A6-D447-9574-1E920519D078}" dt="2022-05-27T17:20:27.815" v="5781"/>
          <ac:spMkLst>
            <pc:docMk/>
            <pc:sldMk cId="110081744" sldId="481"/>
            <ac:spMk id="3" creationId="{1F63993C-C06E-9E66-9367-F63917BF3B1A}"/>
          </ac:spMkLst>
        </pc:spChg>
        <pc:spChg chg="add mod">
          <ac:chgData name="Kulinich Bohdan" userId="48e65c9f34e137d0" providerId="LiveId" clId="{84AB1575-D9A6-D447-9574-1E920519D078}" dt="2022-05-27T17:20:27.815" v="5781"/>
          <ac:spMkLst>
            <pc:docMk/>
            <pc:sldMk cId="110081744" sldId="481"/>
            <ac:spMk id="4" creationId="{64533D42-BBCF-BDEA-A690-2C9E9A03BB34}"/>
          </ac:spMkLst>
        </pc:spChg>
        <pc:spChg chg="add mod">
          <ac:chgData name="Kulinich Bohdan" userId="48e65c9f34e137d0" providerId="LiveId" clId="{84AB1575-D9A6-D447-9574-1E920519D078}" dt="2022-05-27T17:20:27.815" v="5781"/>
          <ac:spMkLst>
            <pc:docMk/>
            <pc:sldMk cId="110081744" sldId="481"/>
            <ac:spMk id="5" creationId="{13B53FD1-968A-CE39-08A2-98C5FB9A058D}"/>
          </ac:spMkLst>
        </pc:spChg>
        <pc:spChg chg="add mod">
          <ac:chgData name="Kulinich Bohdan" userId="48e65c9f34e137d0" providerId="LiveId" clId="{84AB1575-D9A6-D447-9574-1E920519D078}" dt="2022-05-27T17:20:27.815" v="5781"/>
          <ac:spMkLst>
            <pc:docMk/>
            <pc:sldMk cId="110081744" sldId="481"/>
            <ac:spMk id="6" creationId="{706BF365-8D76-BEF2-3A10-02C322A44440}"/>
          </ac:spMkLst>
        </pc:spChg>
        <pc:spChg chg="add mod">
          <ac:chgData name="Kulinich Bohdan" userId="48e65c9f34e137d0" providerId="LiveId" clId="{84AB1575-D9A6-D447-9574-1E920519D078}" dt="2022-05-27T17:20:27.815" v="5781"/>
          <ac:spMkLst>
            <pc:docMk/>
            <pc:sldMk cId="110081744" sldId="481"/>
            <ac:spMk id="7" creationId="{3E3F74B4-61D4-030E-A1E1-AAB6404E8AFD}"/>
          </ac:spMkLst>
        </pc:spChg>
        <pc:spChg chg="add mod">
          <ac:chgData name="Kulinich Bohdan" userId="48e65c9f34e137d0" providerId="LiveId" clId="{84AB1575-D9A6-D447-9574-1E920519D078}" dt="2022-05-27T17:20:27.815" v="5781"/>
          <ac:spMkLst>
            <pc:docMk/>
            <pc:sldMk cId="110081744" sldId="481"/>
            <ac:spMk id="8" creationId="{3F71909F-8399-55AB-1807-91971702E3E2}"/>
          </ac:spMkLst>
        </pc:spChg>
        <pc:spChg chg="add mod">
          <ac:chgData name="Kulinich Bohdan" userId="48e65c9f34e137d0" providerId="LiveId" clId="{84AB1575-D9A6-D447-9574-1E920519D078}" dt="2022-05-27T17:20:27.815" v="5781"/>
          <ac:spMkLst>
            <pc:docMk/>
            <pc:sldMk cId="110081744" sldId="481"/>
            <ac:spMk id="9" creationId="{98EBEC17-F90B-FF3D-16AE-97D42E306721}"/>
          </ac:spMkLst>
        </pc:spChg>
      </pc:sldChg>
      <pc:sldChg chg="addSp delSp modSp add del mod delAnim modAnim">
        <pc:chgData name="Kulinich Bohdan" userId="48e65c9f34e137d0" providerId="LiveId" clId="{84AB1575-D9A6-D447-9574-1E920519D078}" dt="2022-05-26T18:35:16.011" v="5365" actId="2696"/>
        <pc:sldMkLst>
          <pc:docMk/>
          <pc:sldMk cId="3831056098" sldId="482"/>
        </pc:sldMkLst>
        <pc:spChg chg="del">
          <ac:chgData name="Kulinich Bohdan" userId="48e65c9f34e137d0" providerId="LiveId" clId="{84AB1575-D9A6-D447-9574-1E920519D078}" dt="2022-05-26T18:33:44.738" v="5358" actId="478"/>
          <ac:spMkLst>
            <pc:docMk/>
            <pc:sldMk cId="3831056098" sldId="482"/>
            <ac:spMk id="3" creationId="{816CBBCD-903A-382A-E413-EDB682F481A1}"/>
          </ac:spMkLst>
        </pc:spChg>
        <pc:spChg chg="del">
          <ac:chgData name="Kulinich Bohdan" userId="48e65c9f34e137d0" providerId="LiveId" clId="{84AB1575-D9A6-D447-9574-1E920519D078}" dt="2022-05-26T18:34:10.138" v="5361" actId="478"/>
          <ac:spMkLst>
            <pc:docMk/>
            <pc:sldMk cId="3831056098" sldId="482"/>
            <ac:spMk id="4" creationId="{479F43F9-B557-ED72-07C8-FC4A32BB6337}"/>
          </ac:spMkLst>
        </pc:spChg>
        <pc:spChg chg="del mod">
          <ac:chgData name="Kulinich Bohdan" userId="48e65c9f34e137d0" providerId="LiveId" clId="{84AB1575-D9A6-D447-9574-1E920519D078}" dt="2022-05-26T18:33:58.411" v="5359" actId="478"/>
          <ac:spMkLst>
            <pc:docMk/>
            <pc:sldMk cId="3831056098" sldId="482"/>
            <ac:spMk id="6" creationId="{4CD1B612-D16C-4F70-8335-78480BFE8EC8}"/>
          </ac:spMkLst>
        </pc:spChg>
        <pc:spChg chg="del mod">
          <ac:chgData name="Kulinich Bohdan" userId="48e65c9f34e137d0" providerId="LiveId" clId="{84AB1575-D9A6-D447-9574-1E920519D078}" dt="2022-05-26T18:33:58.411" v="5359" actId="478"/>
          <ac:spMkLst>
            <pc:docMk/>
            <pc:sldMk cId="3831056098" sldId="482"/>
            <ac:spMk id="9" creationId="{0D29E19E-945A-8F10-F295-F143D285867C}"/>
          </ac:spMkLst>
        </pc:spChg>
        <pc:spChg chg="del mod">
          <ac:chgData name="Kulinich Bohdan" userId="48e65c9f34e137d0" providerId="LiveId" clId="{84AB1575-D9A6-D447-9574-1E920519D078}" dt="2022-05-26T18:33:58.411" v="5359" actId="478"/>
          <ac:spMkLst>
            <pc:docMk/>
            <pc:sldMk cId="3831056098" sldId="482"/>
            <ac:spMk id="10" creationId="{80C5732A-BB30-E54E-235E-072ED1451AEB}"/>
          </ac:spMkLst>
        </pc:spChg>
        <pc:spChg chg="mod">
          <ac:chgData name="Kulinich Bohdan" userId="48e65c9f34e137d0" providerId="LiveId" clId="{84AB1575-D9A6-D447-9574-1E920519D078}" dt="2022-05-22T14:03:28.353" v="3686" actId="20577"/>
          <ac:spMkLst>
            <pc:docMk/>
            <pc:sldMk cId="3831056098" sldId="482"/>
            <ac:spMk id="14" creationId="{B144B766-7A1E-4D18-87DD-CE0FF10F4A4D}"/>
          </ac:spMkLst>
        </pc:spChg>
        <pc:spChg chg="del">
          <ac:chgData name="Kulinich Bohdan" userId="48e65c9f34e137d0" providerId="LiveId" clId="{84AB1575-D9A6-D447-9574-1E920519D078}" dt="2022-05-26T18:33:44.738" v="5358" actId="478"/>
          <ac:spMkLst>
            <pc:docMk/>
            <pc:sldMk cId="3831056098" sldId="482"/>
            <ac:spMk id="97" creationId="{80F0C821-85BB-85FD-6B2A-DDA5887F1D46}"/>
          </ac:spMkLst>
        </pc:spChg>
        <pc:spChg chg="add mod">
          <ac:chgData name="Kulinich Bohdan" userId="48e65c9f34e137d0" providerId="LiveId" clId="{84AB1575-D9A6-D447-9574-1E920519D078}" dt="2022-05-26T18:33:59.631" v="5360"/>
          <ac:spMkLst>
            <pc:docMk/>
            <pc:sldMk cId="3831056098" sldId="482"/>
            <ac:spMk id="98" creationId="{2CD6CC69-43D0-8D03-E398-83E3EECE8C08}"/>
          </ac:spMkLst>
        </pc:spChg>
        <pc:spChg chg="add mod">
          <ac:chgData name="Kulinich Bohdan" userId="48e65c9f34e137d0" providerId="LiveId" clId="{84AB1575-D9A6-D447-9574-1E920519D078}" dt="2022-05-26T18:33:59.631" v="5360"/>
          <ac:spMkLst>
            <pc:docMk/>
            <pc:sldMk cId="3831056098" sldId="482"/>
            <ac:spMk id="99" creationId="{D91D6E60-17D2-B166-B5AC-F0B3779A2AB6}"/>
          </ac:spMkLst>
        </pc:spChg>
        <pc:spChg chg="add mod">
          <ac:chgData name="Kulinich Bohdan" userId="48e65c9f34e137d0" providerId="LiveId" clId="{84AB1575-D9A6-D447-9574-1E920519D078}" dt="2022-05-26T18:33:59.631" v="5360"/>
          <ac:spMkLst>
            <pc:docMk/>
            <pc:sldMk cId="3831056098" sldId="482"/>
            <ac:spMk id="100" creationId="{9A058901-F9EC-BE2C-6946-E66888F41172}"/>
          </ac:spMkLst>
        </pc:spChg>
        <pc:spChg chg="add mod">
          <ac:chgData name="Kulinich Bohdan" userId="48e65c9f34e137d0" providerId="LiveId" clId="{84AB1575-D9A6-D447-9574-1E920519D078}" dt="2022-05-26T18:33:59.631" v="5360"/>
          <ac:spMkLst>
            <pc:docMk/>
            <pc:sldMk cId="3831056098" sldId="482"/>
            <ac:spMk id="101" creationId="{C16D4C97-FCE8-22F3-B43F-6FEF4D03DE21}"/>
          </ac:spMkLst>
        </pc:spChg>
        <pc:spChg chg="add mod">
          <ac:chgData name="Kulinich Bohdan" userId="48e65c9f34e137d0" providerId="LiveId" clId="{84AB1575-D9A6-D447-9574-1E920519D078}" dt="2022-05-26T18:33:59.631" v="5360"/>
          <ac:spMkLst>
            <pc:docMk/>
            <pc:sldMk cId="3831056098" sldId="482"/>
            <ac:spMk id="102" creationId="{8C333DF7-4DB1-42C4-FB78-C057FA817B68}"/>
          </ac:spMkLst>
        </pc:spChg>
        <pc:spChg chg="add mod">
          <ac:chgData name="Kulinich Bohdan" userId="48e65c9f34e137d0" providerId="LiveId" clId="{84AB1575-D9A6-D447-9574-1E920519D078}" dt="2022-05-26T18:33:59.631" v="5360"/>
          <ac:spMkLst>
            <pc:docMk/>
            <pc:sldMk cId="3831056098" sldId="482"/>
            <ac:spMk id="103" creationId="{4C668AB5-2415-B6C8-3DEF-AEC0B839013B}"/>
          </ac:spMkLst>
        </pc:spChg>
        <pc:spChg chg="add mod">
          <ac:chgData name="Kulinich Bohdan" userId="48e65c9f34e137d0" providerId="LiveId" clId="{84AB1575-D9A6-D447-9574-1E920519D078}" dt="2022-05-26T18:33:59.631" v="5360"/>
          <ac:spMkLst>
            <pc:docMk/>
            <pc:sldMk cId="3831056098" sldId="482"/>
            <ac:spMk id="104" creationId="{331D12CD-2889-A4CE-A3D9-21729E53B02D}"/>
          </ac:spMkLst>
        </pc:spChg>
        <pc:spChg chg="add del mod">
          <ac:chgData name="Kulinich Bohdan" userId="48e65c9f34e137d0" providerId="LiveId" clId="{84AB1575-D9A6-D447-9574-1E920519D078}" dt="2022-05-26T18:34:10.138" v="5361" actId="478"/>
          <ac:spMkLst>
            <pc:docMk/>
            <pc:sldMk cId="3831056098" sldId="482"/>
            <ac:spMk id="105" creationId="{6FC53C0B-8F90-9BA8-F660-66059D8D3921}"/>
          </ac:spMkLst>
        </pc:spChg>
        <pc:spChg chg="add del mod">
          <ac:chgData name="Kulinich Bohdan" userId="48e65c9f34e137d0" providerId="LiveId" clId="{84AB1575-D9A6-D447-9574-1E920519D078}" dt="2022-05-26T18:34:10.138" v="5361" actId="478"/>
          <ac:spMkLst>
            <pc:docMk/>
            <pc:sldMk cId="3831056098" sldId="482"/>
            <ac:spMk id="106" creationId="{52972567-FBE7-9C41-1E96-A2150007D58B}"/>
          </ac:spMkLst>
        </pc:spChg>
        <pc:spChg chg="add del mod">
          <ac:chgData name="Kulinich Bohdan" userId="48e65c9f34e137d0" providerId="LiveId" clId="{84AB1575-D9A6-D447-9574-1E920519D078}" dt="2022-05-26T18:34:10.138" v="5361" actId="478"/>
          <ac:spMkLst>
            <pc:docMk/>
            <pc:sldMk cId="3831056098" sldId="482"/>
            <ac:spMk id="107" creationId="{B1F67941-FCD9-6DE2-9B10-FE7EF7C1D524}"/>
          </ac:spMkLst>
        </pc:spChg>
        <pc:spChg chg="add del mod">
          <ac:chgData name="Kulinich Bohdan" userId="48e65c9f34e137d0" providerId="LiveId" clId="{84AB1575-D9A6-D447-9574-1E920519D078}" dt="2022-05-26T18:34:10.138" v="5361" actId="478"/>
          <ac:spMkLst>
            <pc:docMk/>
            <pc:sldMk cId="3831056098" sldId="482"/>
            <ac:spMk id="108" creationId="{2D31E74A-750D-AD89-C487-1863EB688D79}"/>
          </ac:spMkLst>
        </pc:spChg>
        <pc:spChg chg="add del mod">
          <ac:chgData name="Kulinich Bohdan" userId="48e65c9f34e137d0" providerId="LiveId" clId="{84AB1575-D9A6-D447-9574-1E920519D078}" dt="2022-05-26T18:34:10.138" v="5361" actId="478"/>
          <ac:spMkLst>
            <pc:docMk/>
            <pc:sldMk cId="3831056098" sldId="482"/>
            <ac:spMk id="109" creationId="{540F25A9-B141-8F9F-5E61-EC6981076F8B}"/>
          </ac:spMkLst>
        </pc:spChg>
        <pc:spChg chg="add del mod">
          <ac:chgData name="Kulinich Bohdan" userId="48e65c9f34e137d0" providerId="LiveId" clId="{84AB1575-D9A6-D447-9574-1E920519D078}" dt="2022-05-26T18:34:10.138" v="5361" actId="478"/>
          <ac:spMkLst>
            <pc:docMk/>
            <pc:sldMk cId="3831056098" sldId="482"/>
            <ac:spMk id="110" creationId="{C7446D20-AC6E-50A6-5B81-11903BA3190A}"/>
          </ac:spMkLst>
        </pc:spChg>
        <pc:spChg chg="add del mod">
          <ac:chgData name="Kulinich Bohdan" userId="48e65c9f34e137d0" providerId="LiveId" clId="{84AB1575-D9A6-D447-9574-1E920519D078}" dt="2022-05-26T18:34:10.138" v="5361" actId="478"/>
          <ac:spMkLst>
            <pc:docMk/>
            <pc:sldMk cId="3831056098" sldId="482"/>
            <ac:spMk id="111" creationId="{FD69BFA1-11C5-0768-9853-D063891DFA21}"/>
          </ac:spMkLst>
        </pc:spChg>
        <pc:spChg chg="add mod">
          <ac:chgData name="Kulinich Bohdan" userId="48e65c9f34e137d0" providerId="LiveId" clId="{84AB1575-D9A6-D447-9574-1E920519D078}" dt="2022-05-26T18:33:59.631" v="5360"/>
          <ac:spMkLst>
            <pc:docMk/>
            <pc:sldMk cId="3831056098" sldId="482"/>
            <ac:spMk id="112" creationId="{87930229-78E5-8025-89C2-5D240C1226E3}"/>
          </ac:spMkLst>
        </pc:spChg>
        <pc:spChg chg="mod">
          <ac:chgData name="Kulinich Bohdan" userId="48e65c9f34e137d0" providerId="LiveId" clId="{84AB1575-D9A6-D447-9574-1E920519D078}" dt="2022-05-26T18:34:19.524" v="5362"/>
          <ac:spMkLst>
            <pc:docMk/>
            <pc:sldMk cId="3831056098" sldId="482"/>
            <ac:spMk id="114" creationId="{C2DE3E0F-75CC-3BA6-2CBB-2A64D21AB6F6}"/>
          </ac:spMkLst>
        </pc:spChg>
        <pc:spChg chg="add mod">
          <ac:chgData name="Kulinich Bohdan" userId="48e65c9f34e137d0" providerId="LiveId" clId="{84AB1575-D9A6-D447-9574-1E920519D078}" dt="2022-05-26T18:34:19.524" v="5362"/>
          <ac:spMkLst>
            <pc:docMk/>
            <pc:sldMk cId="3831056098" sldId="482"/>
            <ac:spMk id="116" creationId="{247F43F6-110D-5F9D-F890-1C15DD07E38D}"/>
          </ac:spMkLst>
        </pc:spChg>
        <pc:spChg chg="add mod">
          <ac:chgData name="Kulinich Bohdan" userId="48e65c9f34e137d0" providerId="LiveId" clId="{84AB1575-D9A6-D447-9574-1E920519D078}" dt="2022-05-26T18:34:19.524" v="5362"/>
          <ac:spMkLst>
            <pc:docMk/>
            <pc:sldMk cId="3831056098" sldId="482"/>
            <ac:spMk id="117" creationId="{66C2D8F4-6255-907E-AF0C-9F77CCF6F93F}"/>
          </ac:spMkLst>
        </pc:spChg>
        <pc:spChg chg="add mod">
          <ac:chgData name="Kulinich Bohdan" userId="48e65c9f34e137d0" providerId="LiveId" clId="{84AB1575-D9A6-D447-9574-1E920519D078}" dt="2022-05-26T18:34:19.524" v="5362"/>
          <ac:spMkLst>
            <pc:docMk/>
            <pc:sldMk cId="3831056098" sldId="482"/>
            <ac:spMk id="118" creationId="{FE53AAD5-357E-1920-8B6A-A8CB1FD6A5DC}"/>
          </ac:spMkLst>
        </pc:spChg>
        <pc:spChg chg="add mod">
          <ac:chgData name="Kulinich Bohdan" userId="48e65c9f34e137d0" providerId="LiveId" clId="{84AB1575-D9A6-D447-9574-1E920519D078}" dt="2022-05-26T18:34:19.524" v="5362"/>
          <ac:spMkLst>
            <pc:docMk/>
            <pc:sldMk cId="3831056098" sldId="482"/>
            <ac:spMk id="119" creationId="{A3CEB6CF-1282-9119-3EE0-5C5A97F2468D}"/>
          </ac:spMkLst>
        </pc:spChg>
        <pc:spChg chg="add mod">
          <ac:chgData name="Kulinich Bohdan" userId="48e65c9f34e137d0" providerId="LiveId" clId="{84AB1575-D9A6-D447-9574-1E920519D078}" dt="2022-05-26T18:34:19.524" v="5362"/>
          <ac:spMkLst>
            <pc:docMk/>
            <pc:sldMk cId="3831056098" sldId="482"/>
            <ac:spMk id="120" creationId="{C9E3C3CD-31FF-CE0F-680B-750BF2113A28}"/>
          </ac:spMkLst>
        </pc:spChg>
        <pc:spChg chg="add mod">
          <ac:chgData name="Kulinich Bohdan" userId="48e65c9f34e137d0" providerId="LiveId" clId="{84AB1575-D9A6-D447-9574-1E920519D078}" dt="2022-05-26T18:34:19.524" v="5362"/>
          <ac:spMkLst>
            <pc:docMk/>
            <pc:sldMk cId="3831056098" sldId="482"/>
            <ac:spMk id="121" creationId="{5D379260-4DD7-9D34-3161-5113D7FBCE8B}"/>
          </ac:spMkLst>
        </pc:spChg>
        <pc:spChg chg="add mod">
          <ac:chgData name="Kulinich Bohdan" userId="48e65c9f34e137d0" providerId="LiveId" clId="{84AB1575-D9A6-D447-9574-1E920519D078}" dt="2022-05-26T18:34:19.524" v="5362"/>
          <ac:spMkLst>
            <pc:docMk/>
            <pc:sldMk cId="3831056098" sldId="482"/>
            <ac:spMk id="122" creationId="{3B2DE853-5D8D-38E0-CBB1-439D2DE052E6}"/>
          </ac:spMkLst>
        </pc:spChg>
        <pc:grpChg chg="del">
          <ac:chgData name="Kulinich Bohdan" userId="48e65c9f34e137d0" providerId="LiveId" clId="{84AB1575-D9A6-D447-9574-1E920519D078}" dt="2022-05-26T18:34:10.138" v="5361" actId="478"/>
          <ac:grpSpMkLst>
            <pc:docMk/>
            <pc:sldMk cId="3831056098" sldId="482"/>
            <ac:grpSpMk id="2" creationId="{0C5B5F20-9096-52A4-F8AD-DB327A71C481}"/>
          </ac:grpSpMkLst>
        </pc:grpChg>
        <pc:grpChg chg="add mod modVis">
          <ac:chgData name="Kulinich Bohdan" userId="48e65c9f34e137d0" providerId="LiveId" clId="{84AB1575-D9A6-D447-9574-1E920519D078}" dt="2022-05-26T18:34:52.742" v="5364" actId="14430"/>
          <ac:grpSpMkLst>
            <pc:docMk/>
            <pc:sldMk cId="3831056098" sldId="482"/>
            <ac:grpSpMk id="113" creationId="{8AAC0851-BD5C-890E-1DCE-D4F369813617}"/>
          </ac:grpSpMkLst>
        </pc:grpChg>
        <pc:picChg chg="del">
          <ac:chgData name="Kulinich Bohdan" userId="48e65c9f34e137d0" providerId="LiveId" clId="{84AB1575-D9A6-D447-9574-1E920519D078}" dt="2022-05-26T18:33:44.738" v="5358" actId="478"/>
          <ac:picMkLst>
            <pc:docMk/>
            <pc:sldMk cId="3831056098" sldId="482"/>
            <ac:picMk id="15" creationId="{E708C392-1461-46A4-8FEC-1BB1D6A1031E}"/>
          </ac:picMkLst>
        </pc:picChg>
        <pc:picChg chg="mod">
          <ac:chgData name="Kulinich Bohdan" userId="48e65c9f34e137d0" providerId="LiveId" clId="{84AB1575-D9A6-D447-9574-1E920519D078}" dt="2022-05-26T18:34:19.524" v="5362"/>
          <ac:picMkLst>
            <pc:docMk/>
            <pc:sldMk cId="3831056098" sldId="482"/>
            <ac:picMk id="115" creationId="{26EC617E-B288-49B4-7336-36B437009303}"/>
          </ac:picMkLst>
        </pc:picChg>
      </pc:sldChg>
      <pc:sldChg chg="new del">
        <pc:chgData name="Kulinich Bohdan" userId="48e65c9f34e137d0" providerId="LiveId" clId="{84AB1575-D9A6-D447-9574-1E920519D078}" dt="2022-05-22T16:15:38.937" v="4301" actId="2696"/>
        <pc:sldMkLst>
          <pc:docMk/>
          <pc:sldMk cId="498308473" sldId="483"/>
        </pc:sldMkLst>
      </pc:sldChg>
      <pc:sldChg chg="addSp modSp new del mod">
        <pc:chgData name="Kulinich Bohdan" userId="48e65c9f34e137d0" providerId="LiveId" clId="{84AB1575-D9A6-D447-9574-1E920519D078}" dt="2022-05-22T16:15:39.863" v="4302" actId="2696"/>
        <pc:sldMkLst>
          <pc:docMk/>
          <pc:sldMk cId="166864412" sldId="484"/>
        </pc:sldMkLst>
        <pc:grpChg chg="add mod">
          <ac:chgData name="Kulinich Bohdan" userId="48e65c9f34e137d0" providerId="LiveId" clId="{84AB1575-D9A6-D447-9574-1E920519D078}" dt="2022-05-22T14:17:16.619" v="3866" actId="1076"/>
          <ac:grpSpMkLst>
            <pc:docMk/>
            <pc:sldMk cId="166864412" sldId="484"/>
            <ac:grpSpMk id="8" creationId="{9FEA779C-9DE0-4E49-D8F1-12F457FC6B08}"/>
          </ac:grpSpMkLst>
        </pc:grpChg>
        <pc:picChg chg="add mod">
          <ac:chgData name="Kulinich Bohdan" userId="48e65c9f34e137d0" providerId="LiveId" clId="{84AB1575-D9A6-D447-9574-1E920519D078}" dt="2022-05-22T14:10:04.420" v="3695" actId="164"/>
          <ac:picMkLst>
            <pc:docMk/>
            <pc:sldMk cId="166864412" sldId="484"/>
            <ac:picMk id="3" creationId="{97FA9DA3-40DB-2A78-D380-784BC96C9D48}"/>
          </ac:picMkLst>
        </pc:picChg>
        <pc:picChg chg="add mod">
          <ac:chgData name="Kulinich Bohdan" userId="48e65c9f34e137d0" providerId="LiveId" clId="{84AB1575-D9A6-D447-9574-1E920519D078}" dt="2022-05-22T14:10:04.420" v="3695" actId="164"/>
          <ac:picMkLst>
            <pc:docMk/>
            <pc:sldMk cId="166864412" sldId="484"/>
            <ac:picMk id="5" creationId="{B036BA66-9339-468E-3210-43AA652A1FE6}"/>
          </ac:picMkLst>
        </pc:picChg>
        <pc:picChg chg="add mod">
          <ac:chgData name="Kulinich Bohdan" userId="48e65c9f34e137d0" providerId="LiveId" clId="{84AB1575-D9A6-D447-9574-1E920519D078}" dt="2022-05-22T14:10:04.420" v="3695" actId="164"/>
          <ac:picMkLst>
            <pc:docMk/>
            <pc:sldMk cId="166864412" sldId="484"/>
            <ac:picMk id="7" creationId="{9513E8AE-4742-3855-8B27-F38F2D32B9B5}"/>
          </ac:picMkLst>
        </pc:picChg>
      </pc:sldChg>
      <pc:sldChg chg="addSp delSp modSp add del mod delAnim">
        <pc:chgData name="Kulinich Bohdan" userId="48e65c9f34e137d0" providerId="LiveId" clId="{84AB1575-D9A6-D447-9574-1E920519D078}" dt="2022-05-26T17:20:17.128" v="5310" actId="2696"/>
        <pc:sldMkLst>
          <pc:docMk/>
          <pc:sldMk cId="2954253161" sldId="485"/>
        </pc:sldMkLst>
        <pc:grpChg chg="del">
          <ac:chgData name="Kulinich Bohdan" userId="48e65c9f34e137d0" providerId="LiveId" clId="{84AB1575-D9A6-D447-9574-1E920519D078}" dt="2022-05-22T14:18:47.150" v="3901" actId="478"/>
          <ac:grpSpMkLst>
            <pc:docMk/>
            <pc:sldMk cId="2954253161" sldId="485"/>
            <ac:grpSpMk id="2" creationId="{FA357CBF-0CF2-481E-1D95-C87C67095713}"/>
          </ac:grpSpMkLst>
        </pc:grpChg>
        <pc:grpChg chg="add del mod">
          <ac:chgData name="Kulinich Bohdan" userId="48e65c9f34e137d0" providerId="LiveId" clId="{84AB1575-D9A6-D447-9574-1E920519D078}" dt="2022-05-22T14:17:59.046" v="3898" actId="478"/>
          <ac:grpSpMkLst>
            <pc:docMk/>
            <pc:sldMk cId="2954253161" sldId="485"/>
            <ac:grpSpMk id="103" creationId="{618E28CC-1AF5-EB8B-2449-1D3647F4AB30}"/>
          </ac:grpSpMkLst>
        </pc:grpChg>
        <pc:picChg chg="del">
          <ac:chgData name="Kulinich Bohdan" userId="48e65c9f34e137d0" providerId="LiveId" clId="{84AB1575-D9A6-D447-9574-1E920519D078}" dt="2022-05-22T14:18:43.907" v="3900" actId="478"/>
          <ac:picMkLst>
            <pc:docMk/>
            <pc:sldMk cId="2954253161" sldId="485"/>
            <ac:picMk id="19" creationId="{10C0A8BE-86CD-AD60-D8F6-3D0B825BE0E2}"/>
          </ac:picMkLst>
        </pc:picChg>
        <pc:picChg chg="del">
          <ac:chgData name="Kulinich Bohdan" userId="48e65c9f34e137d0" providerId="LiveId" clId="{84AB1575-D9A6-D447-9574-1E920519D078}" dt="2022-05-22T14:17:12.916" v="3864" actId="478"/>
          <ac:picMkLst>
            <pc:docMk/>
            <pc:sldMk cId="2954253161" sldId="485"/>
            <ac:picMk id="21" creationId="{2C47036A-1B9E-CB6E-CF95-D8A9B5D70BD7}"/>
          </ac:picMkLst>
        </pc:picChg>
        <pc:picChg chg="del">
          <ac:chgData name="Kulinich Bohdan" userId="48e65c9f34e137d0" providerId="LiveId" clId="{84AB1575-D9A6-D447-9574-1E920519D078}" dt="2022-05-22T14:17:11.918" v="3863" actId="478"/>
          <ac:picMkLst>
            <pc:docMk/>
            <pc:sldMk cId="2954253161" sldId="485"/>
            <ac:picMk id="22" creationId="{2B316383-4ACF-A5E6-75D9-31331B4F6E3B}"/>
          </ac:picMkLst>
        </pc:picChg>
        <pc:picChg chg="del">
          <ac:chgData name="Kulinich Bohdan" userId="48e65c9f34e137d0" providerId="LiveId" clId="{84AB1575-D9A6-D447-9574-1E920519D078}" dt="2022-05-22T14:17:10.815" v="3862" actId="478"/>
          <ac:picMkLst>
            <pc:docMk/>
            <pc:sldMk cId="2954253161" sldId="485"/>
            <ac:picMk id="23" creationId="{0D219592-85FC-CE6A-C5DD-497ED975DD44}"/>
          </ac:picMkLst>
        </pc:picChg>
        <pc:picChg chg="mod">
          <ac:chgData name="Kulinich Bohdan" userId="48e65c9f34e137d0" providerId="LiveId" clId="{84AB1575-D9A6-D447-9574-1E920519D078}" dt="2022-05-22T14:17:22.421" v="3867"/>
          <ac:picMkLst>
            <pc:docMk/>
            <pc:sldMk cId="2954253161" sldId="485"/>
            <ac:picMk id="104" creationId="{843A5FCC-65D3-F0A0-B520-C0365068C2CF}"/>
          </ac:picMkLst>
        </pc:picChg>
        <pc:picChg chg="mod">
          <ac:chgData name="Kulinich Bohdan" userId="48e65c9f34e137d0" providerId="LiveId" clId="{84AB1575-D9A6-D447-9574-1E920519D078}" dt="2022-05-22T14:17:22.421" v="3867"/>
          <ac:picMkLst>
            <pc:docMk/>
            <pc:sldMk cId="2954253161" sldId="485"/>
            <ac:picMk id="105" creationId="{6B1728DA-420B-AA7D-3614-8F2042898D37}"/>
          </ac:picMkLst>
        </pc:picChg>
        <pc:picChg chg="mod">
          <ac:chgData name="Kulinich Bohdan" userId="48e65c9f34e137d0" providerId="LiveId" clId="{84AB1575-D9A6-D447-9574-1E920519D078}" dt="2022-05-22T14:17:22.421" v="3867"/>
          <ac:picMkLst>
            <pc:docMk/>
            <pc:sldMk cId="2954253161" sldId="485"/>
            <ac:picMk id="106" creationId="{ECCEDEF2-AC9C-D6FA-4308-08B3251936E8}"/>
          </ac:picMkLst>
        </pc:picChg>
      </pc:sldChg>
      <pc:sldChg chg="modSp add del mod">
        <pc:chgData name="Kulinich Bohdan" userId="48e65c9f34e137d0" providerId="LiveId" clId="{84AB1575-D9A6-D447-9574-1E920519D078}" dt="2022-05-22T16:15:41.497" v="4303" actId="2696"/>
        <pc:sldMkLst>
          <pc:docMk/>
          <pc:sldMk cId="1925156743" sldId="486"/>
        </pc:sldMkLst>
        <pc:grpChg chg="mod">
          <ac:chgData name="Kulinich Bohdan" userId="48e65c9f34e137d0" providerId="LiveId" clId="{84AB1575-D9A6-D447-9574-1E920519D078}" dt="2022-05-22T14:23:17.905" v="4037" actId="1076"/>
          <ac:grpSpMkLst>
            <pc:docMk/>
            <pc:sldMk cId="1925156743" sldId="486"/>
            <ac:grpSpMk id="2" creationId="{FA357CBF-0CF2-481E-1D95-C87C67095713}"/>
          </ac:grpSpMkLst>
        </pc:grpChg>
      </pc:sldChg>
      <pc:sldChg chg="addSp delSp modSp new del mod">
        <pc:chgData name="Kulinich Bohdan" userId="48e65c9f34e137d0" providerId="LiveId" clId="{84AB1575-D9A6-D447-9574-1E920519D078}" dt="2022-05-26T18:35:19.958" v="5367" actId="2696"/>
        <pc:sldMkLst>
          <pc:docMk/>
          <pc:sldMk cId="2151011495" sldId="486"/>
        </pc:sldMkLst>
        <pc:grpChg chg="add del mod">
          <ac:chgData name="Kulinich Bohdan" userId="48e65c9f34e137d0" providerId="LiveId" clId="{84AB1575-D9A6-D447-9574-1E920519D078}" dt="2022-05-22T19:16:29.558" v="4655" actId="478"/>
          <ac:grpSpMkLst>
            <pc:docMk/>
            <pc:sldMk cId="2151011495" sldId="486"/>
            <ac:grpSpMk id="10" creationId="{511A65B9-FA8A-CBDB-535D-59C3CAE4B81B}"/>
          </ac:grpSpMkLst>
        </pc:grpChg>
        <pc:grpChg chg="add del mod">
          <ac:chgData name="Kulinich Bohdan" userId="48e65c9f34e137d0" providerId="LiveId" clId="{84AB1575-D9A6-D447-9574-1E920519D078}" dt="2022-05-22T19:29:56.916" v="4805" actId="478"/>
          <ac:grpSpMkLst>
            <pc:docMk/>
            <pc:sldMk cId="2151011495" sldId="486"/>
            <ac:grpSpMk id="21" creationId="{90B54423-CA86-8930-E0BB-4228D5814FF8}"/>
          </ac:grpSpMkLst>
        </pc:grpChg>
        <pc:grpChg chg="add mod">
          <ac:chgData name="Kulinich Bohdan" userId="48e65c9f34e137d0" providerId="LiveId" clId="{84AB1575-D9A6-D447-9574-1E920519D078}" dt="2022-05-22T19:36:14.517" v="4824" actId="164"/>
          <ac:grpSpMkLst>
            <pc:docMk/>
            <pc:sldMk cId="2151011495" sldId="486"/>
            <ac:grpSpMk id="26" creationId="{FE2AB4EF-32D6-01BC-B90A-7D865964F2D4}"/>
          </ac:grpSpMkLst>
        </pc:grpChg>
        <pc:picChg chg="add mod">
          <ac:chgData name="Kulinich Bohdan" userId="48e65c9f34e137d0" providerId="LiveId" clId="{84AB1575-D9A6-D447-9574-1E920519D078}" dt="2022-05-22T17:55:48.935" v="4424" actId="164"/>
          <ac:picMkLst>
            <pc:docMk/>
            <pc:sldMk cId="2151011495" sldId="486"/>
            <ac:picMk id="3" creationId="{D7900E43-1A40-E1A2-3440-C19337FA4ECA}"/>
          </ac:picMkLst>
        </pc:picChg>
        <pc:picChg chg="add mod">
          <ac:chgData name="Kulinich Bohdan" userId="48e65c9f34e137d0" providerId="LiveId" clId="{84AB1575-D9A6-D447-9574-1E920519D078}" dt="2022-05-22T17:55:48.935" v="4424" actId="164"/>
          <ac:picMkLst>
            <pc:docMk/>
            <pc:sldMk cId="2151011495" sldId="486"/>
            <ac:picMk id="5" creationId="{5492403E-A24B-9107-712D-9E23DBBC7197}"/>
          </ac:picMkLst>
        </pc:picChg>
        <pc:picChg chg="add mod">
          <ac:chgData name="Kulinich Bohdan" userId="48e65c9f34e137d0" providerId="LiveId" clId="{84AB1575-D9A6-D447-9574-1E920519D078}" dt="2022-05-22T17:55:48.935" v="4424" actId="164"/>
          <ac:picMkLst>
            <pc:docMk/>
            <pc:sldMk cId="2151011495" sldId="486"/>
            <ac:picMk id="7" creationId="{92EED90C-8753-5E2B-672B-2C1E40199BC6}"/>
          </ac:picMkLst>
        </pc:picChg>
        <pc:picChg chg="add mod">
          <ac:chgData name="Kulinich Bohdan" userId="48e65c9f34e137d0" providerId="LiveId" clId="{84AB1575-D9A6-D447-9574-1E920519D078}" dt="2022-05-22T17:55:48.935" v="4424" actId="164"/>
          <ac:picMkLst>
            <pc:docMk/>
            <pc:sldMk cId="2151011495" sldId="486"/>
            <ac:picMk id="9" creationId="{AC070C99-909E-2888-88DC-6212EB20CBB8}"/>
          </ac:picMkLst>
        </pc:picChg>
        <pc:picChg chg="add mod">
          <ac:chgData name="Kulinich Bohdan" userId="48e65c9f34e137d0" providerId="LiveId" clId="{84AB1575-D9A6-D447-9574-1E920519D078}" dt="2022-05-22T19:19:32.415" v="4670" actId="164"/>
          <ac:picMkLst>
            <pc:docMk/>
            <pc:sldMk cId="2151011495" sldId="486"/>
            <ac:picMk id="12" creationId="{9F5635D0-6D9D-05E4-D632-7D1A57791A83}"/>
          </ac:picMkLst>
        </pc:picChg>
        <pc:picChg chg="add mod">
          <ac:chgData name="Kulinich Bohdan" userId="48e65c9f34e137d0" providerId="LiveId" clId="{84AB1575-D9A6-D447-9574-1E920519D078}" dt="2022-05-22T19:19:32.415" v="4670" actId="164"/>
          <ac:picMkLst>
            <pc:docMk/>
            <pc:sldMk cId="2151011495" sldId="486"/>
            <ac:picMk id="14" creationId="{91AC5135-7BBB-4B58-7D37-C001883BD705}"/>
          </ac:picMkLst>
        </pc:picChg>
        <pc:picChg chg="add del mod">
          <ac:chgData name="Kulinich Bohdan" userId="48e65c9f34e137d0" providerId="LiveId" clId="{84AB1575-D9A6-D447-9574-1E920519D078}" dt="2022-05-22T19:16:58.693" v="4663" actId="478"/>
          <ac:picMkLst>
            <pc:docMk/>
            <pc:sldMk cId="2151011495" sldId="486"/>
            <ac:picMk id="16" creationId="{8666FBC0-37DD-2ECF-7B12-1D11843EA56A}"/>
          </ac:picMkLst>
        </pc:picChg>
        <pc:picChg chg="add mod">
          <ac:chgData name="Kulinich Bohdan" userId="48e65c9f34e137d0" providerId="LiveId" clId="{84AB1575-D9A6-D447-9574-1E920519D078}" dt="2022-05-22T19:19:32.415" v="4670" actId="164"/>
          <ac:picMkLst>
            <pc:docMk/>
            <pc:sldMk cId="2151011495" sldId="486"/>
            <ac:picMk id="18" creationId="{22DAA5DD-EEE3-C3D1-3038-A8AEF92568B7}"/>
          </ac:picMkLst>
        </pc:picChg>
        <pc:picChg chg="add mod">
          <ac:chgData name="Kulinich Bohdan" userId="48e65c9f34e137d0" providerId="LiveId" clId="{84AB1575-D9A6-D447-9574-1E920519D078}" dt="2022-05-22T19:19:32.415" v="4670" actId="164"/>
          <ac:picMkLst>
            <pc:docMk/>
            <pc:sldMk cId="2151011495" sldId="486"/>
            <ac:picMk id="20" creationId="{2DE15D5B-46CF-EA43-AF12-32BE3786C289}"/>
          </ac:picMkLst>
        </pc:picChg>
        <pc:picChg chg="add mod">
          <ac:chgData name="Kulinich Bohdan" userId="48e65c9f34e137d0" providerId="LiveId" clId="{84AB1575-D9A6-D447-9574-1E920519D078}" dt="2022-05-22T19:36:14.517" v="4824" actId="164"/>
          <ac:picMkLst>
            <pc:docMk/>
            <pc:sldMk cId="2151011495" sldId="486"/>
            <ac:picMk id="23" creationId="{398AF6DB-6DD4-0B00-AC72-FA0E68C803CF}"/>
          </ac:picMkLst>
        </pc:picChg>
        <pc:picChg chg="add mod">
          <ac:chgData name="Kulinich Bohdan" userId="48e65c9f34e137d0" providerId="LiveId" clId="{84AB1575-D9A6-D447-9574-1E920519D078}" dt="2022-05-22T19:36:14.517" v="4824" actId="164"/>
          <ac:picMkLst>
            <pc:docMk/>
            <pc:sldMk cId="2151011495" sldId="486"/>
            <ac:picMk id="25" creationId="{06E3B57F-6350-7AF6-4785-138C8939C066}"/>
          </ac:picMkLst>
        </pc:picChg>
      </pc:sldChg>
      <pc:sldChg chg="addSp delSp modSp new del mod">
        <pc:chgData name="Kulinich Bohdan" userId="48e65c9f34e137d0" providerId="LiveId" clId="{84AB1575-D9A6-D447-9574-1E920519D078}" dt="2022-05-22T16:15:43.252" v="4305" actId="2696"/>
        <pc:sldMkLst>
          <pc:docMk/>
          <pc:sldMk cId="733677162" sldId="487"/>
        </pc:sldMkLst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14" creationId="{B621A668-591F-F7A0-1257-942F522517E5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15" creationId="{958F6627-F34E-9D08-DAE8-381BA2CB1489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16" creationId="{75AA8843-7EEC-3999-78BC-BA46EE09E89B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17" creationId="{52C34DEF-A27A-BF8B-8A3C-2F66DA23934E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18" creationId="{3C6A99F2-B508-8FA1-1FDF-B2468BA80EA1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19" creationId="{061142D3-5E9E-7DB8-F5EF-A7D87E4A5E44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20" creationId="{74E1C267-D88F-47C8-364B-2ED833720D04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21" creationId="{DC6B33F8-BCF2-4F55-4AEA-DFAC580CB9E0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22" creationId="{CCD22FD7-E1B0-C473-CD6F-78FBF5D32B50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23" creationId="{5E254BF9-E09B-1B04-BE06-CA75A705EC26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24" creationId="{92650F78-4FBD-EADB-C792-81AACC5E8075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25" creationId="{E38D4036-F991-9C8A-68A2-2E6AF3C92CB8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26" creationId="{51BBC215-CA60-F717-9151-468D58E98675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27" creationId="{AC4B8D00-A82F-FF79-1C1B-8D462180D29F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28" creationId="{B17301A4-8D81-33EA-708A-35FABBA85EF1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29" creationId="{21286D06-7BAB-B4D2-3BAF-F43518FFA20F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30" creationId="{53AA70D2-AE2D-34B1-EF16-6D3D141A66D0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31" creationId="{2CC3E190-65A0-AF0C-C71F-C15D339BA00C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32" creationId="{36BBEB61-18D4-5FA0-361B-565BBE252464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33" creationId="{E3F093AF-B0B6-E873-8866-224DC3AF048A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34" creationId="{C6786A2D-4DAA-8F36-2C0D-EB534C8233C3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35" creationId="{4F640C88-42ED-05C2-EB53-45A66B2A4796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36" creationId="{57435B35-5618-B8E1-6F2F-D7F87593818A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37" creationId="{2B92DA8F-B399-B142-CA07-6C6467AB6069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38" creationId="{BA4EEF4F-9F75-2A01-8110-1B94F36054BE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39" creationId="{E4DDDA35-1AF3-A4B4-50F0-5C38DFA88EFF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40" creationId="{C0135554-BD6F-0179-7BE8-396CB1A5E8B3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41" creationId="{9C69DF91-FBB8-F03F-7E14-27781B71F235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42" creationId="{C9481BFE-CBD5-F2F0-68D5-FB08A831D246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43" creationId="{57598211-E0B5-B873-51DF-CB8E1D8A5B54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44" creationId="{38C9222B-7ACD-CF2E-F156-456619184192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45" creationId="{9E620422-A1F5-B271-2046-9DF7896F5584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46" creationId="{D79289CF-C272-9C1A-45B0-886D28F68B7F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47" creationId="{34EAC3C9-12AB-8C24-183D-C42CA606F431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48" creationId="{C404AF3B-DFBB-F61B-7D14-F8B72B72E6ED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49" creationId="{5CD5DFBD-C2A7-7DF7-8799-81AB0B057EAC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50" creationId="{C6309C4D-C67E-4558-FEF1-3744643FD73F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51" creationId="{A9D1372D-4BBC-3CE8-C235-5A702E311359}"/>
          </ac:spMkLst>
        </pc:spChg>
        <pc:spChg chg="mod">
          <ac:chgData name="Kulinich Bohdan" userId="48e65c9f34e137d0" providerId="LiveId" clId="{84AB1575-D9A6-D447-9574-1E920519D078}" dt="2022-05-22T14:23:20.536" v="4038"/>
          <ac:spMkLst>
            <pc:docMk/>
            <pc:sldMk cId="733677162" sldId="487"/>
            <ac:spMk id="52" creationId="{AA9AB27E-B423-5C7B-8D95-47044AA89100}"/>
          </ac:spMkLst>
        </pc:spChg>
        <pc:grpChg chg="add mod">
          <ac:chgData name="Kulinich Bohdan" userId="48e65c9f34e137d0" providerId="LiveId" clId="{84AB1575-D9A6-D447-9574-1E920519D078}" dt="2022-05-22T14:21:46.757" v="3932" actId="14100"/>
          <ac:grpSpMkLst>
            <pc:docMk/>
            <pc:sldMk cId="733677162" sldId="487"/>
            <ac:grpSpMk id="12" creationId="{3298297B-B5BD-152C-5E48-48998391490C}"/>
          </ac:grpSpMkLst>
        </pc:grpChg>
        <pc:grpChg chg="add del mod">
          <ac:chgData name="Kulinich Bohdan" userId="48e65c9f34e137d0" providerId="LiveId" clId="{84AB1575-D9A6-D447-9574-1E920519D078}" dt="2022-05-22T14:24:17.370" v="4044" actId="478"/>
          <ac:grpSpMkLst>
            <pc:docMk/>
            <pc:sldMk cId="733677162" sldId="487"/>
            <ac:grpSpMk id="13" creationId="{8B435485-DCD5-01A9-2DA0-C226A7E6D6BB}"/>
          </ac:grpSpMkLst>
        </pc:grpChg>
        <pc:picChg chg="add del mod">
          <ac:chgData name="Kulinich Bohdan" userId="48e65c9f34e137d0" providerId="LiveId" clId="{84AB1575-D9A6-D447-9574-1E920519D078}" dt="2022-05-22T14:20:24.511" v="3915" actId="478"/>
          <ac:picMkLst>
            <pc:docMk/>
            <pc:sldMk cId="733677162" sldId="487"/>
            <ac:picMk id="3" creationId="{411FEA30-CF57-241F-59C0-F7053D320C63}"/>
          </ac:picMkLst>
        </pc:picChg>
        <pc:picChg chg="add mod modVis">
          <ac:chgData name="Kulinich Bohdan" userId="48e65c9f34e137d0" providerId="LiveId" clId="{84AB1575-D9A6-D447-9574-1E920519D078}" dt="2022-05-22T14:21:25.072" v="3924" actId="164"/>
          <ac:picMkLst>
            <pc:docMk/>
            <pc:sldMk cId="733677162" sldId="487"/>
            <ac:picMk id="5" creationId="{3BDDA0AF-F8B9-F068-5651-2ED7BC0B75AD}"/>
          </ac:picMkLst>
        </pc:picChg>
        <pc:picChg chg="add mod modVis">
          <ac:chgData name="Kulinich Bohdan" userId="48e65c9f34e137d0" providerId="LiveId" clId="{84AB1575-D9A6-D447-9574-1E920519D078}" dt="2022-05-22T14:21:25.072" v="3924" actId="164"/>
          <ac:picMkLst>
            <pc:docMk/>
            <pc:sldMk cId="733677162" sldId="487"/>
            <ac:picMk id="7" creationId="{D6A00C14-C1E5-9ACE-B498-786D24E701EE}"/>
          </ac:picMkLst>
        </pc:picChg>
        <pc:picChg chg="add del mod modVis">
          <ac:chgData name="Kulinich Bohdan" userId="48e65c9f34e137d0" providerId="LiveId" clId="{84AB1575-D9A6-D447-9574-1E920519D078}" dt="2022-05-22T14:21:25.072" v="3924" actId="164"/>
          <ac:picMkLst>
            <pc:docMk/>
            <pc:sldMk cId="733677162" sldId="487"/>
            <ac:picMk id="9" creationId="{7D480684-B19C-C205-1B15-F0B9FF4EEA74}"/>
          </ac:picMkLst>
        </pc:picChg>
        <pc:picChg chg="add mod modVis">
          <ac:chgData name="Kulinich Bohdan" userId="48e65c9f34e137d0" providerId="LiveId" clId="{84AB1575-D9A6-D447-9574-1E920519D078}" dt="2022-05-22T14:23:01.645" v="4035" actId="29295"/>
          <ac:picMkLst>
            <pc:docMk/>
            <pc:sldMk cId="733677162" sldId="487"/>
            <ac:picMk id="11" creationId="{EA7CFEB8-D01A-AEBA-41D5-C9D390B34542}"/>
          </ac:picMkLst>
        </pc:pic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53" creationId="{2618413A-6D79-196B-17DC-9A5629933A5A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54" creationId="{D2D312ED-452C-3F0B-F90C-732119520594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55" creationId="{9097F85F-A90E-C0F8-2175-4C2CB2567A85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56" creationId="{788B1734-51F4-4C4D-5391-8BAED55B398B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57" creationId="{D64111A5-9BC8-72FE-1B52-1644D0B85350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58" creationId="{8EE4FBA1-D8C1-BC1A-AFD2-4E8597BD91A1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59" creationId="{4B3D8160-77DF-56D2-20F9-A8F18F63ECC6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60" creationId="{46934ECD-6903-B367-6B96-648995ACB6B6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61" creationId="{5B786398-4D00-5E2F-0E35-B188222F8CAB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62" creationId="{9EF3C6EF-47C5-58DB-09AA-2D79DF4E96F6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63" creationId="{8FB3CB04-9F74-548C-0391-24BE019068CB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64" creationId="{A61A8E12-41C1-330D-9647-84E4456702C9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65" creationId="{4BFD15DC-07FE-8C05-ABDD-58F06DC9E0DB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66" creationId="{295D759B-E4EE-432D-69D7-259561251F1C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67" creationId="{B3BA8873-1E6A-E863-4999-8C47E8F48803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68" creationId="{0E78262C-72EA-F9A6-6AF4-D0731B099B67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69" creationId="{432DC486-653B-A5E9-27BE-E27614F7468B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70" creationId="{7A881848-245F-A3A4-A6CA-7246B3176E1F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71" creationId="{BC7BAA9C-591A-3C3A-8D43-829C32AED4DE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72" creationId="{2EEAF14D-B3FF-A874-49DD-3EFE3C145319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73" creationId="{BAC55780-F49E-E173-AED0-8AFA2F08F6B9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74" creationId="{1B2A426F-F89F-C12C-ADFE-8DAC81ABAD31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75" creationId="{D2672720-B7FA-0F6B-8327-AD3FED135384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76" creationId="{1E1B50A9-03B6-81EF-C385-CC622EC51456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77" creationId="{8C7C53D3-8FBC-4F02-2577-F1F790ED76B2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78" creationId="{427282F7-5FCD-0173-2F19-12F54D27286B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79" creationId="{AB25FDD5-0160-14C8-3195-14FD5E82DA9E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80" creationId="{8733CA2F-7A54-D644-ED63-48335611D268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81" creationId="{329857CD-2064-0091-ED4B-304ECD6B4075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82" creationId="{DAC9CA24-4B29-60FC-969B-8FA316412925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83" creationId="{C7E5D1F2-574B-61C3-4699-C7BB0ED0E2C3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84" creationId="{1969EB10-5F76-50B6-3BD6-2A932C8DFCBF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85" creationId="{7784ECF7-930C-06AD-C341-96CE3CAE2BF0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86" creationId="{1899B966-0819-27F9-9289-6D42F638C745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87" creationId="{C264BF54-9383-5E2D-E323-97CFEADB47F1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88" creationId="{B9BAF333-FA04-2C78-31E0-358B4170B0E3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89" creationId="{0B7329D5-F674-4BD6-2390-CC454DFACE30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90" creationId="{EEBCB102-DFB3-5417-4D6F-5D1BD72319E7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91" creationId="{A3DA56CD-4534-9B0B-2908-F255172B513B}"/>
          </ac:cxnSpMkLst>
        </pc:cxnChg>
        <pc:cxnChg chg="mod">
          <ac:chgData name="Kulinich Bohdan" userId="48e65c9f34e137d0" providerId="LiveId" clId="{84AB1575-D9A6-D447-9574-1E920519D078}" dt="2022-05-22T14:23:20.536" v="4038"/>
          <ac:cxnSpMkLst>
            <pc:docMk/>
            <pc:sldMk cId="733677162" sldId="487"/>
            <ac:cxnSpMk id="92" creationId="{130EB2D9-EE68-40CF-2558-1B2F0221E077}"/>
          </ac:cxnSpMkLst>
        </pc:cxnChg>
      </pc:sldChg>
      <pc:sldChg chg="add del">
        <pc:chgData name="Kulinich Bohdan" userId="48e65c9f34e137d0" providerId="LiveId" clId="{84AB1575-D9A6-D447-9574-1E920519D078}" dt="2022-05-26T17:20:17.128" v="5310" actId="2696"/>
        <pc:sldMkLst>
          <pc:docMk/>
          <pc:sldMk cId="785434158" sldId="487"/>
        </pc:sldMkLst>
      </pc:sldChg>
      <pc:sldChg chg="addSp delSp modSp add mod delAnim modAnim">
        <pc:chgData name="Kulinich Bohdan" userId="48e65c9f34e137d0" providerId="LiveId" clId="{84AB1575-D9A6-D447-9574-1E920519D078}" dt="2022-06-02T12:38:03.178" v="6873" actId="20577"/>
        <pc:sldMkLst>
          <pc:docMk/>
          <pc:sldMk cId="3738515228" sldId="487"/>
        </pc:sldMkLst>
        <pc:spChg chg="mod">
          <ac:chgData name="Kulinich Bohdan" userId="48e65c9f34e137d0" providerId="LiveId" clId="{84AB1575-D9A6-D447-9574-1E920519D078}" dt="2022-05-27T17:19:47.871" v="5780" actId="1035"/>
          <ac:spMkLst>
            <pc:docMk/>
            <pc:sldMk cId="3738515228" sldId="487"/>
            <ac:spMk id="9" creationId="{8745C19A-0429-1790-5DBA-7E51C12BC748}"/>
          </ac:spMkLst>
        </pc:spChg>
        <pc:spChg chg="mod">
          <ac:chgData name="Kulinich Bohdan" userId="48e65c9f34e137d0" providerId="LiveId" clId="{84AB1575-D9A6-D447-9574-1E920519D078}" dt="2022-05-26T18:36:31.348" v="5386" actId="20577"/>
          <ac:spMkLst>
            <pc:docMk/>
            <pc:sldMk cId="3738515228" sldId="487"/>
            <ac:spMk id="10" creationId="{B14AE702-5AB0-6740-FBD4-10980BFEBE73}"/>
          </ac:spMkLst>
        </pc:spChg>
        <pc:spChg chg="mod">
          <ac:chgData name="Kulinich Bohdan" userId="48e65c9f34e137d0" providerId="LiveId" clId="{84AB1575-D9A6-D447-9574-1E920519D078}" dt="2022-05-28T18:58:07.686" v="6626" actId="207"/>
          <ac:spMkLst>
            <pc:docMk/>
            <pc:sldMk cId="3738515228" sldId="487"/>
            <ac:spMk id="11" creationId="{525EEE2B-9E0E-3ED0-0789-5D4693573021}"/>
          </ac:spMkLst>
        </pc:spChg>
        <pc:spChg chg="mod">
          <ac:chgData name="Kulinich Bohdan" userId="48e65c9f34e137d0" providerId="LiveId" clId="{84AB1575-D9A6-D447-9574-1E920519D078}" dt="2022-05-30T19:48:43.097" v="6854" actId="20577"/>
          <ac:spMkLst>
            <pc:docMk/>
            <pc:sldMk cId="3738515228" sldId="487"/>
            <ac:spMk id="14" creationId="{B144B766-7A1E-4D18-87DD-CE0FF10F4A4D}"/>
          </ac:spMkLst>
        </pc:spChg>
        <pc:spChg chg="mod">
          <ac:chgData name="Kulinich Bohdan" userId="48e65c9f34e137d0" providerId="LiveId" clId="{84AB1575-D9A6-D447-9574-1E920519D078}" dt="2022-05-28T06:41:44.344" v="6248" actId="1036"/>
          <ac:spMkLst>
            <pc:docMk/>
            <pc:sldMk cId="3738515228" sldId="487"/>
            <ac:spMk id="21" creationId="{424C2DE6-DF28-D103-6084-5188ADAC01D4}"/>
          </ac:spMkLst>
        </pc:spChg>
        <pc:spChg chg="del mod">
          <ac:chgData name="Kulinich Bohdan" userId="48e65c9f34e137d0" providerId="LiveId" clId="{84AB1575-D9A6-D447-9574-1E920519D078}" dt="2022-05-27T17:20:35.150" v="5782" actId="478"/>
          <ac:spMkLst>
            <pc:docMk/>
            <pc:sldMk cId="3738515228" sldId="487"/>
            <ac:spMk id="22" creationId="{5A2A99C9-1A49-7DB5-E303-D0C55CB21D7F}"/>
          </ac:spMkLst>
        </pc:spChg>
        <pc:spChg chg="del mod">
          <ac:chgData name="Kulinich Bohdan" userId="48e65c9f34e137d0" providerId="LiveId" clId="{84AB1575-D9A6-D447-9574-1E920519D078}" dt="2022-05-27T17:20:35.150" v="5782" actId="478"/>
          <ac:spMkLst>
            <pc:docMk/>
            <pc:sldMk cId="3738515228" sldId="487"/>
            <ac:spMk id="23" creationId="{D268BFB3-7E42-DFA2-C905-65D3D4098F2B}"/>
          </ac:spMkLst>
        </pc:spChg>
        <pc:spChg chg="del mod">
          <ac:chgData name="Kulinich Bohdan" userId="48e65c9f34e137d0" providerId="LiveId" clId="{84AB1575-D9A6-D447-9574-1E920519D078}" dt="2022-05-27T17:20:35.150" v="5782" actId="478"/>
          <ac:spMkLst>
            <pc:docMk/>
            <pc:sldMk cId="3738515228" sldId="487"/>
            <ac:spMk id="24" creationId="{08F34FC3-FADA-CD23-D01E-10C3431372CE}"/>
          </ac:spMkLst>
        </pc:spChg>
        <pc:spChg chg="del mod">
          <ac:chgData name="Kulinich Bohdan" userId="48e65c9f34e137d0" providerId="LiveId" clId="{84AB1575-D9A6-D447-9574-1E920519D078}" dt="2022-05-27T17:20:35.150" v="5782" actId="478"/>
          <ac:spMkLst>
            <pc:docMk/>
            <pc:sldMk cId="3738515228" sldId="487"/>
            <ac:spMk id="25" creationId="{DB522168-787A-C9D8-DBB5-CE11F7DF1FF0}"/>
          </ac:spMkLst>
        </pc:spChg>
        <pc:spChg chg="del mod">
          <ac:chgData name="Kulinich Bohdan" userId="48e65c9f34e137d0" providerId="LiveId" clId="{84AB1575-D9A6-D447-9574-1E920519D078}" dt="2022-05-27T17:20:35.150" v="5782" actId="478"/>
          <ac:spMkLst>
            <pc:docMk/>
            <pc:sldMk cId="3738515228" sldId="487"/>
            <ac:spMk id="26" creationId="{5010C34C-0E2C-39EE-9D08-2FFA25150C55}"/>
          </ac:spMkLst>
        </pc:spChg>
        <pc:spChg chg="del mod">
          <ac:chgData name="Kulinich Bohdan" userId="48e65c9f34e137d0" providerId="LiveId" clId="{84AB1575-D9A6-D447-9574-1E920519D078}" dt="2022-05-27T17:20:35.150" v="5782" actId="478"/>
          <ac:spMkLst>
            <pc:docMk/>
            <pc:sldMk cId="3738515228" sldId="487"/>
            <ac:spMk id="27" creationId="{96021D1F-358A-645D-E296-BEC77B00CE8E}"/>
          </ac:spMkLst>
        </pc:spChg>
        <pc:spChg chg="add mod">
          <ac:chgData name="Kulinich Bohdan" userId="48e65c9f34e137d0" providerId="LiveId" clId="{84AB1575-D9A6-D447-9574-1E920519D078}" dt="2022-05-27T17:19:47.871" v="5780" actId="1035"/>
          <ac:spMkLst>
            <pc:docMk/>
            <pc:sldMk cId="3738515228" sldId="487"/>
            <ac:spMk id="28" creationId="{552D813B-E5A2-729B-6F17-B7495EF9C0DD}"/>
          </ac:spMkLst>
        </pc:spChg>
        <pc:spChg chg="mod">
          <ac:chgData name="Kulinich Bohdan" userId="48e65c9f34e137d0" providerId="LiveId" clId="{84AB1575-D9A6-D447-9574-1E920519D078}" dt="2022-05-27T17:19:14.100" v="5758" actId="1036"/>
          <ac:spMkLst>
            <pc:docMk/>
            <pc:sldMk cId="3738515228" sldId="487"/>
            <ac:spMk id="29" creationId="{80F3FFA5-0CEA-ABD2-C857-4BE27D6D792E}"/>
          </ac:spMkLst>
        </pc:spChg>
        <pc:spChg chg="del mod">
          <ac:chgData name="Kulinich Bohdan" userId="48e65c9f34e137d0" providerId="LiveId" clId="{84AB1575-D9A6-D447-9574-1E920519D078}" dt="2022-05-26T19:57:22.299" v="5496" actId="478"/>
          <ac:spMkLst>
            <pc:docMk/>
            <pc:sldMk cId="3738515228" sldId="487"/>
            <ac:spMk id="30" creationId="{482D5E52-47E4-727A-0AE5-E2D1D9A8F788}"/>
          </ac:spMkLst>
        </pc:spChg>
        <pc:spChg chg="mod">
          <ac:chgData name="Kulinich Bohdan" userId="48e65c9f34e137d0" providerId="LiveId" clId="{84AB1575-D9A6-D447-9574-1E920519D078}" dt="2022-05-27T17:19:47.871" v="5780" actId="1035"/>
          <ac:spMkLst>
            <pc:docMk/>
            <pc:sldMk cId="3738515228" sldId="487"/>
            <ac:spMk id="31" creationId="{910BDBCD-820D-164A-B79F-AAF2F8E0F295}"/>
          </ac:spMkLst>
        </pc:spChg>
        <pc:spChg chg="mod">
          <ac:chgData name="Kulinich Bohdan" userId="48e65c9f34e137d0" providerId="LiveId" clId="{84AB1575-D9A6-D447-9574-1E920519D078}" dt="2022-05-30T20:08:36.020" v="6855" actId="20577"/>
          <ac:spMkLst>
            <pc:docMk/>
            <pc:sldMk cId="3738515228" sldId="487"/>
            <ac:spMk id="32" creationId="{38DB2A23-E7FA-5842-CB88-B09D8831765F}"/>
          </ac:spMkLst>
        </pc:spChg>
        <pc:spChg chg="del mod">
          <ac:chgData name="Kulinich Bohdan" userId="48e65c9f34e137d0" providerId="LiveId" clId="{84AB1575-D9A6-D447-9574-1E920519D078}" dt="2022-05-27T17:20:35.150" v="5782" actId="478"/>
          <ac:spMkLst>
            <pc:docMk/>
            <pc:sldMk cId="3738515228" sldId="487"/>
            <ac:spMk id="33" creationId="{2478E074-436C-EE35-6AE0-2772407AEC3F}"/>
          </ac:spMkLst>
        </pc:spChg>
        <pc:spChg chg="add mod modVis">
          <ac:chgData name="Kulinich Bohdan" userId="48e65c9f34e137d0" providerId="LiveId" clId="{84AB1575-D9A6-D447-9574-1E920519D078}" dt="2022-05-27T17:19:47.871" v="5780" actId="1035"/>
          <ac:spMkLst>
            <pc:docMk/>
            <pc:sldMk cId="3738515228" sldId="487"/>
            <ac:spMk id="34" creationId="{A604D15C-3A7B-F843-9063-6A01D2B15B61}"/>
          </ac:spMkLst>
        </pc:spChg>
        <pc:spChg chg="add mod">
          <ac:chgData name="Kulinich Bohdan" userId="48e65c9f34e137d0" providerId="LiveId" clId="{84AB1575-D9A6-D447-9574-1E920519D078}" dt="2022-05-27T17:19:47.871" v="5780" actId="1035"/>
          <ac:spMkLst>
            <pc:docMk/>
            <pc:sldMk cId="3738515228" sldId="487"/>
            <ac:spMk id="35" creationId="{E29C8D22-4B3D-C42E-DCEF-BDE77AA2E679}"/>
          </ac:spMkLst>
        </pc:spChg>
        <pc:spChg chg="add mod">
          <ac:chgData name="Kulinich Bohdan" userId="48e65c9f34e137d0" providerId="LiveId" clId="{84AB1575-D9A6-D447-9574-1E920519D078}" dt="2022-05-27T17:19:47.871" v="5780" actId="1035"/>
          <ac:spMkLst>
            <pc:docMk/>
            <pc:sldMk cId="3738515228" sldId="487"/>
            <ac:spMk id="36" creationId="{18A58A72-0800-7CDF-F1DF-D4918EA53B8F}"/>
          </ac:spMkLst>
        </pc:spChg>
        <pc:spChg chg="add mod">
          <ac:chgData name="Kulinich Bohdan" userId="48e65c9f34e137d0" providerId="LiveId" clId="{84AB1575-D9A6-D447-9574-1E920519D078}" dt="2022-05-28T06:41:44.344" v="6248" actId="1036"/>
          <ac:spMkLst>
            <pc:docMk/>
            <pc:sldMk cId="3738515228" sldId="487"/>
            <ac:spMk id="37" creationId="{6B66FB1B-5BE2-E767-98B7-AB0BB3F51BDB}"/>
          </ac:spMkLst>
        </pc:spChg>
        <pc:spChg chg="add mod">
          <ac:chgData name="Kulinich Bohdan" userId="48e65c9f34e137d0" providerId="LiveId" clId="{84AB1575-D9A6-D447-9574-1E920519D078}" dt="2022-05-28T06:41:44.344" v="6248" actId="1036"/>
          <ac:spMkLst>
            <pc:docMk/>
            <pc:sldMk cId="3738515228" sldId="487"/>
            <ac:spMk id="38" creationId="{B605DB6E-A844-2878-5CB7-35EF92147155}"/>
          </ac:spMkLst>
        </pc:spChg>
        <pc:spChg chg="add mod">
          <ac:chgData name="Kulinich Bohdan" userId="48e65c9f34e137d0" providerId="LiveId" clId="{84AB1575-D9A6-D447-9574-1E920519D078}" dt="2022-05-28T06:41:44.344" v="6248" actId="1036"/>
          <ac:spMkLst>
            <pc:docMk/>
            <pc:sldMk cId="3738515228" sldId="487"/>
            <ac:spMk id="39" creationId="{05589DE6-B9D5-1DB7-9F23-B3D85CB696F6}"/>
          </ac:spMkLst>
        </pc:spChg>
        <pc:spChg chg="add del mod">
          <ac:chgData name="Kulinich Bohdan" userId="48e65c9f34e137d0" providerId="LiveId" clId="{84AB1575-D9A6-D447-9574-1E920519D078}" dt="2022-05-29T10:43:21.578" v="6814" actId="478"/>
          <ac:spMkLst>
            <pc:docMk/>
            <pc:sldMk cId="3738515228" sldId="487"/>
            <ac:spMk id="40" creationId="{3DFA6DAB-5427-5EC6-F442-C976A0911F88}"/>
          </ac:spMkLst>
        </pc:spChg>
        <pc:spChg chg="add mod topLvl">
          <ac:chgData name="Kulinich Bohdan" userId="48e65c9f34e137d0" providerId="LiveId" clId="{84AB1575-D9A6-D447-9574-1E920519D078}" dt="2022-05-29T10:43:50.956" v="6821" actId="20577"/>
          <ac:spMkLst>
            <pc:docMk/>
            <pc:sldMk cId="3738515228" sldId="487"/>
            <ac:spMk id="41" creationId="{453330AF-AC87-CCC2-6E28-7F41F34AE25B}"/>
          </ac:spMkLst>
        </pc:spChg>
        <pc:spChg chg="add mod">
          <ac:chgData name="Kulinich Bohdan" userId="48e65c9f34e137d0" providerId="LiveId" clId="{84AB1575-D9A6-D447-9574-1E920519D078}" dt="2022-05-28T06:41:44.344" v="6248" actId="1036"/>
          <ac:spMkLst>
            <pc:docMk/>
            <pc:sldMk cId="3738515228" sldId="487"/>
            <ac:spMk id="42" creationId="{F556E0F9-128B-FEB2-CBFE-D21BF9559C48}"/>
          </ac:spMkLst>
        </pc:spChg>
        <pc:spChg chg="add mod">
          <ac:chgData name="Kulinich Bohdan" userId="48e65c9f34e137d0" providerId="LiveId" clId="{84AB1575-D9A6-D447-9574-1E920519D078}" dt="2022-05-28T06:41:44.344" v="6248" actId="1036"/>
          <ac:spMkLst>
            <pc:docMk/>
            <pc:sldMk cId="3738515228" sldId="487"/>
            <ac:spMk id="43" creationId="{7D32BBC5-74FA-1F8A-5C91-5A5F08A77CDC}"/>
          </ac:spMkLst>
        </pc:spChg>
        <pc:spChg chg="add mod">
          <ac:chgData name="Kulinich Bohdan" userId="48e65c9f34e137d0" providerId="LiveId" clId="{84AB1575-D9A6-D447-9574-1E920519D078}" dt="2022-05-28T06:41:44.344" v="6248" actId="1036"/>
          <ac:spMkLst>
            <pc:docMk/>
            <pc:sldMk cId="3738515228" sldId="487"/>
            <ac:spMk id="44" creationId="{38CCA445-15CE-BC0C-2303-37B9FC9F2DA0}"/>
          </ac:spMkLst>
        </pc:spChg>
        <pc:spChg chg="add del mod">
          <ac:chgData name="Kulinich Bohdan" userId="48e65c9f34e137d0" providerId="LiveId" clId="{84AB1575-D9A6-D447-9574-1E920519D078}" dt="2022-05-29T10:43:23.331" v="6815" actId="478"/>
          <ac:spMkLst>
            <pc:docMk/>
            <pc:sldMk cId="3738515228" sldId="487"/>
            <ac:spMk id="45" creationId="{E14F9687-1830-1387-AD2D-AA53E68A65BB}"/>
          </ac:spMkLst>
        </pc:spChg>
        <pc:spChg chg="add mod">
          <ac:chgData name="Kulinich Bohdan" userId="48e65c9f34e137d0" providerId="LiveId" clId="{84AB1575-D9A6-D447-9574-1E920519D078}" dt="2022-05-28T06:42:04.089" v="6250" actId="165"/>
          <ac:spMkLst>
            <pc:docMk/>
            <pc:sldMk cId="3738515228" sldId="487"/>
            <ac:spMk id="46" creationId="{85D67341-8C9D-EE22-737F-E71E780A02A1}"/>
          </ac:spMkLst>
        </pc:spChg>
        <pc:spChg chg="add mod">
          <ac:chgData name="Kulinich Bohdan" userId="48e65c9f34e137d0" providerId="LiveId" clId="{84AB1575-D9A6-D447-9574-1E920519D078}" dt="2022-05-28T06:42:04.089" v="6250" actId="165"/>
          <ac:spMkLst>
            <pc:docMk/>
            <pc:sldMk cId="3738515228" sldId="487"/>
            <ac:spMk id="47" creationId="{07CE28C0-7F1C-FAA2-FE81-50E15743761D}"/>
          </ac:spMkLst>
        </pc:spChg>
        <pc:spChg chg="mod">
          <ac:chgData name="Kulinich Bohdan" userId="48e65c9f34e137d0" providerId="LiveId" clId="{84AB1575-D9A6-D447-9574-1E920519D078}" dt="2022-05-27T17:52:58.315" v="6034"/>
          <ac:spMkLst>
            <pc:docMk/>
            <pc:sldMk cId="3738515228" sldId="487"/>
            <ac:spMk id="51" creationId="{B65ADD1D-5A16-EA36-4EB4-B14B1D959603}"/>
          </ac:spMkLst>
        </pc:spChg>
        <pc:spChg chg="mod">
          <ac:chgData name="Kulinich Bohdan" userId="48e65c9f34e137d0" providerId="LiveId" clId="{84AB1575-D9A6-D447-9574-1E920519D078}" dt="2022-05-27T17:52:58.315" v="6034"/>
          <ac:spMkLst>
            <pc:docMk/>
            <pc:sldMk cId="3738515228" sldId="487"/>
            <ac:spMk id="52" creationId="{247AE851-5A29-D46C-332D-762F1B20CC52}"/>
          </ac:spMkLst>
        </pc:spChg>
        <pc:spChg chg="add mod topLvl">
          <ac:chgData name="Kulinich Bohdan" userId="48e65c9f34e137d0" providerId="LiveId" clId="{84AB1575-D9A6-D447-9574-1E920519D078}" dt="2022-05-28T06:42:12.153" v="6252" actId="164"/>
          <ac:spMkLst>
            <pc:docMk/>
            <pc:sldMk cId="3738515228" sldId="487"/>
            <ac:spMk id="70" creationId="{5E6E09DF-8B2E-EEFD-8B4F-597FF5B0B377}"/>
          </ac:spMkLst>
        </pc:spChg>
        <pc:spChg chg="add mod topLvl">
          <ac:chgData name="Kulinich Bohdan" userId="48e65c9f34e137d0" providerId="LiveId" clId="{84AB1575-D9A6-D447-9574-1E920519D078}" dt="2022-05-28T06:42:12.153" v="6252" actId="164"/>
          <ac:spMkLst>
            <pc:docMk/>
            <pc:sldMk cId="3738515228" sldId="487"/>
            <ac:spMk id="71" creationId="{1FE3A5F0-2EC8-0750-4027-3873DEBC2314}"/>
          </ac:spMkLst>
        </pc:spChg>
        <pc:spChg chg="add mod">
          <ac:chgData name="Kulinich Bohdan" userId="48e65c9f34e137d0" providerId="LiveId" clId="{84AB1575-D9A6-D447-9574-1E920519D078}" dt="2022-05-27T19:13:35.914" v="6192" actId="164"/>
          <ac:spMkLst>
            <pc:docMk/>
            <pc:sldMk cId="3738515228" sldId="487"/>
            <ac:spMk id="72" creationId="{3ED714AC-91E8-4D74-DD5C-48B355F6BE8C}"/>
          </ac:spMkLst>
        </pc:spChg>
        <pc:spChg chg="add mod">
          <ac:chgData name="Kulinich Bohdan" userId="48e65c9f34e137d0" providerId="LiveId" clId="{84AB1575-D9A6-D447-9574-1E920519D078}" dt="2022-05-27T19:13:35.914" v="6192" actId="164"/>
          <ac:spMkLst>
            <pc:docMk/>
            <pc:sldMk cId="3738515228" sldId="487"/>
            <ac:spMk id="73" creationId="{CFA34BFD-EEE5-33C7-2455-DAFD9E03AE11}"/>
          </ac:spMkLst>
        </pc:spChg>
        <pc:spChg chg="add mod">
          <ac:chgData name="Kulinich Bohdan" userId="48e65c9f34e137d0" providerId="LiveId" clId="{84AB1575-D9A6-D447-9574-1E920519D078}" dt="2022-05-28T06:42:39.649" v="6258" actId="207"/>
          <ac:spMkLst>
            <pc:docMk/>
            <pc:sldMk cId="3738515228" sldId="487"/>
            <ac:spMk id="76" creationId="{DF7DE65F-D870-4740-38E9-08DBD83C624E}"/>
          </ac:spMkLst>
        </pc:spChg>
        <pc:spChg chg="add mod">
          <ac:chgData name="Kulinich Bohdan" userId="48e65c9f34e137d0" providerId="LiveId" clId="{84AB1575-D9A6-D447-9574-1E920519D078}" dt="2022-05-28T06:43:22.349" v="6280" actId="1038"/>
          <ac:spMkLst>
            <pc:docMk/>
            <pc:sldMk cId="3738515228" sldId="487"/>
            <ac:spMk id="78" creationId="{999F0163-9C06-BFAB-A02E-A2FCC02945B6}"/>
          </ac:spMkLst>
        </pc:spChg>
        <pc:spChg chg="add mod modVis">
          <ac:chgData name="Kulinich Bohdan" userId="48e65c9f34e137d0" providerId="LiveId" clId="{84AB1575-D9A6-D447-9574-1E920519D078}" dt="2022-05-29T10:43:52.373" v="6822" actId="14429"/>
          <ac:spMkLst>
            <pc:docMk/>
            <pc:sldMk cId="3738515228" sldId="487"/>
            <ac:spMk id="79" creationId="{F7052998-7ABF-CF5F-583B-08BC31C81BA1}"/>
          </ac:spMkLst>
        </pc:spChg>
        <pc:spChg chg="add mod modVis">
          <ac:chgData name="Kulinich Bohdan" userId="48e65c9f34e137d0" providerId="LiveId" clId="{84AB1575-D9A6-D447-9574-1E920519D078}" dt="2022-06-02T11:54:28.108" v="6872" actId="14100"/>
          <ac:spMkLst>
            <pc:docMk/>
            <pc:sldMk cId="3738515228" sldId="487"/>
            <ac:spMk id="80" creationId="{BE969D89-C312-1E7B-98F8-631B2A8D8C12}"/>
          </ac:spMkLst>
        </pc:spChg>
        <pc:spChg chg="add mod modVis">
          <ac:chgData name="Kulinich Bohdan" userId="48e65c9f34e137d0" providerId="LiveId" clId="{84AB1575-D9A6-D447-9574-1E920519D078}" dt="2022-06-02T11:53:58.556" v="6864" actId="1076"/>
          <ac:spMkLst>
            <pc:docMk/>
            <pc:sldMk cId="3738515228" sldId="487"/>
            <ac:spMk id="81" creationId="{FAD57F42-50D5-FFC6-28A0-EF911110C2A2}"/>
          </ac:spMkLst>
        </pc:spChg>
        <pc:spChg chg="add mod modVis">
          <ac:chgData name="Kulinich Bohdan" userId="48e65c9f34e137d0" providerId="LiveId" clId="{84AB1575-D9A6-D447-9574-1E920519D078}" dt="2022-06-02T11:54:02.172" v="6865" actId="1076"/>
          <ac:spMkLst>
            <pc:docMk/>
            <pc:sldMk cId="3738515228" sldId="487"/>
            <ac:spMk id="82" creationId="{B0EA3163-AE1E-6668-3F74-DB5E452EFD52}"/>
          </ac:spMkLst>
        </pc:spChg>
        <pc:spChg chg="add mod modVis">
          <ac:chgData name="Kulinich Bohdan" userId="48e65c9f34e137d0" providerId="LiveId" clId="{84AB1575-D9A6-D447-9574-1E920519D078}" dt="2022-06-02T11:54:06.604" v="6866" actId="1076"/>
          <ac:spMkLst>
            <pc:docMk/>
            <pc:sldMk cId="3738515228" sldId="487"/>
            <ac:spMk id="83" creationId="{665D5037-2673-13ED-A5F8-F8CA490BA057}"/>
          </ac:spMkLst>
        </pc:spChg>
        <pc:spChg chg="add mod modVis">
          <ac:chgData name="Kulinich Bohdan" userId="48e65c9f34e137d0" providerId="LiveId" clId="{84AB1575-D9A6-D447-9574-1E920519D078}" dt="2022-06-02T11:54:25.368" v="6871" actId="14100"/>
          <ac:spMkLst>
            <pc:docMk/>
            <pc:sldMk cId="3738515228" sldId="487"/>
            <ac:spMk id="84" creationId="{1CAE7E6C-8800-DF73-2080-D47C0B4C26ED}"/>
          </ac:spMkLst>
        </pc:spChg>
        <pc:spChg chg="add mod modVis">
          <ac:chgData name="Kulinich Bohdan" userId="48e65c9f34e137d0" providerId="LiveId" clId="{84AB1575-D9A6-D447-9574-1E920519D078}" dt="2022-06-02T11:53:53.836" v="6863" actId="14100"/>
          <ac:spMkLst>
            <pc:docMk/>
            <pc:sldMk cId="3738515228" sldId="487"/>
            <ac:spMk id="85" creationId="{A446AE3B-E319-B402-96EB-2DD5A021D50C}"/>
          </ac:spMkLst>
        </pc:spChg>
        <pc:spChg chg="add mod modVis">
          <ac:chgData name="Kulinich Bohdan" userId="48e65c9f34e137d0" providerId="LiveId" clId="{84AB1575-D9A6-D447-9574-1E920519D078}" dt="2022-06-02T12:38:03.178" v="6873" actId="20577"/>
          <ac:spMkLst>
            <pc:docMk/>
            <pc:sldMk cId="3738515228" sldId="487"/>
            <ac:spMk id="86" creationId="{D2061296-BB4A-B030-8921-575FC87B65EC}"/>
          </ac:spMkLst>
        </pc:spChg>
        <pc:spChg chg="add mod modVis">
          <ac:chgData name="Kulinich Bohdan" userId="48e65c9f34e137d0" providerId="LiveId" clId="{84AB1575-D9A6-D447-9574-1E920519D078}" dt="2022-06-02T11:54:09.986" v="6867" actId="1076"/>
          <ac:spMkLst>
            <pc:docMk/>
            <pc:sldMk cId="3738515228" sldId="487"/>
            <ac:spMk id="87" creationId="{70736AF1-8231-17EF-9442-6A82E3EE992A}"/>
          </ac:spMkLst>
        </pc:spChg>
        <pc:spChg chg="add del mod">
          <ac:chgData name="Kulinich Bohdan" userId="48e65c9f34e137d0" providerId="LiveId" clId="{84AB1575-D9A6-D447-9574-1E920519D078}" dt="2022-05-29T10:43:25.496" v="6816" actId="478"/>
          <ac:spMkLst>
            <pc:docMk/>
            <pc:sldMk cId="3738515228" sldId="487"/>
            <ac:spMk id="88" creationId="{2A002072-1101-42EE-1E81-E9A5DD94C27B}"/>
          </ac:spMkLst>
        </pc:spChg>
        <pc:grpChg chg="add mod">
          <ac:chgData name="Kulinich Bohdan" userId="48e65c9f34e137d0" providerId="LiveId" clId="{84AB1575-D9A6-D447-9574-1E920519D078}" dt="2022-05-28T06:42:04.089" v="6250" actId="165"/>
          <ac:grpSpMkLst>
            <pc:docMk/>
            <pc:sldMk cId="3738515228" sldId="487"/>
            <ac:grpSpMk id="2" creationId="{68A1689F-9477-7795-D843-C34947F5D13C}"/>
          </ac:grpSpMkLst>
        </pc:grpChg>
        <pc:grpChg chg="add mod topLvl">
          <ac:chgData name="Kulinich Bohdan" userId="48e65c9f34e137d0" providerId="LiveId" clId="{84AB1575-D9A6-D447-9574-1E920519D078}" dt="2022-05-28T06:42:12.153" v="6252" actId="164"/>
          <ac:grpSpMkLst>
            <pc:docMk/>
            <pc:sldMk cId="3738515228" sldId="487"/>
            <ac:grpSpMk id="3" creationId="{009584FA-B082-3E66-5B60-C7AEAF49C3D3}"/>
          </ac:grpSpMkLst>
        </pc:grpChg>
        <pc:grpChg chg="add mod">
          <ac:chgData name="Kulinich Bohdan" userId="48e65c9f34e137d0" providerId="LiveId" clId="{84AB1575-D9A6-D447-9574-1E920519D078}" dt="2022-05-27T19:13:35.914" v="6192" actId="164"/>
          <ac:grpSpMkLst>
            <pc:docMk/>
            <pc:sldMk cId="3738515228" sldId="487"/>
            <ac:grpSpMk id="50" creationId="{4DCF3DBC-E2C1-00ED-BB85-67DB76607ED1}"/>
          </ac:grpSpMkLst>
        </pc:grpChg>
        <pc:grpChg chg="mod">
          <ac:chgData name="Kulinich Bohdan" userId="48e65c9f34e137d0" providerId="LiveId" clId="{84AB1575-D9A6-D447-9574-1E920519D078}" dt="2022-05-27T17:52:58.315" v="6034"/>
          <ac:grpSpMkLst>
            <pc:docMk/>
            <pc:sldMk cId="3738515228" sldId="487"/>
            <ac:grpSpMk id="53" creationId="{4F1456A8-2688-555A-6099-83995D300350}"/>
          </ac:grpSpMkLst>
        </pc:grpChg>
        <pc:grpChg chg="add del mod">
          <ac:chgData name="Kulinich Bohdan" userId="48e65c9f34e137d0" providerId="LiveId" clId="{84AB1575-D9A6-D447-9574-1E920519D078}" dt="2022-05-27T18:30:08.327" v="6091" actId="478"/>
          <ac:grpSpMkLst>
            <pc:docMk/>
            <pc:sldMk cId="3738515228" sldId="487"/>
            <ac:grpSpMk id="56" creationId="{7728BB4F-E14E-7515-08C2-465543F3A74A}"/>
          </ac:grpSpMkLst>
        </pc:grpChg>
        <pc:grpChg chg="add del mod">
          <ac:chgData name="Kulinich Bohdan" userId="48e65c9f34e137d0" providerId="LiveId" clId="{84AB1575-D9A6-D447-9574-1E920519D078}" dt="2022-05-27T19:08:25.344" v="6117" actId="165"/>
          <ac:grpSpMkLst>
            <pc:docMk/>
            <pc:sldMk cId="3738515228" sldId="487"/>
            <ac:grpSpMk id="59" creationId="{30E4F66F-C362-3A01-182D-09902FFFBFD3}"/>
          </ac:grpSpMkLst>
        </pc:grpChg>
        <pc:grpChg chg="add del mod modVis">
          <ac:chgData name="Kulinich Bohdan" userId="48e65c9f34e137d0" providerId="LiveId" clId="{84AB1575-D9A6-D447-9574-1E920519D078}" dt="2022-05-27T19:08:08.422" v="6115" actId="478"/>
          <ac:grpSpMkLst>
            <pc:docMk/>
            <pc:sldMk cId="3738515228" sldId="487"/>
            <ac:grpSpMk id="62" creationId="{AAA5092A-05D5-C648-7296-DCD97DB0C0AE}"/>
          </ac:grpSpMkLst>
        </pc:grpChg>
        <pc:grpChg chg="add del mod">
          <ac:chgData name="Kulinich Bohdan" userId="48e65c9f34e137d0" providerId="LiveId" clId="{84AB1575-D9A6-D447-9574-1E920519D078}" dt="2022-05-28T06:42:04.089" v="6250" actId="165"/>
          <ac:grpSpMkLst>
            <pc:docMk/>
            <pc:sldMk cId="3738515228" sldId="487"/>
            <ac:grpSpMk id="74" creationId="{65A31E18-8E13-8D69-2249-50E0F43B32E0}"/>
          </ac:grpSpMkLst>
        </pc:grpChg>
        <pc:grpChg chg="add mod">
          <ac:chgData name="Kulinich Bohdan" userId="48e65c9f34e137d0" providerId="LiveId" clId="{84AB1575-D9A6-D447-9574-1E920519D078}" dt="2022-05-28T06:42:18.620" v="6253" actId="1076"/>
          <ac:grpSpMkLst>
            <pc:docMk/>
            <pc:sldMk cId="3738515228" sldId="487"/>
            <ac:grpSpMk id="75" creationId="{DD542A9C-DF99-03B7-1C84-108DE4CDD363}"/>
          </ac:grpSpMkLst>
        </pc:grpChg>
        <pc:grpChg chg="add mod">
          <ac:chgData name="Kulinich Bohdan" userId="48e65c9f34e137d0" providerId="LiveId" clId="{84AB1575-D9A6-D447-9574-1E920519D078}" dt="2022-05-28T06:42:18.620" v="6253" actId="1076"/>
          <ac:grpSpMkLst>
            <pc:docMk/>
            <pc:sldMk cId="3738515228" sldId="487"/>
            <ac:grpSpMk id="77" creationId="{AD6A6976-5779-D1C6-0C97-F5422D0F7812}"/>
          </ac:grpSpMkLst>
        </pc:grpChg>
        <pc:picChg chg="mod">
          <ac:chgData name="Kulinich Bohdan" userId="48e65c9f34e137d0" providerId="LiveId" clId="{84AB1575-D9A6-D447-9574-1E920519D078}" dt="2022-05-27T18:29:33.939" v="6085"/>
          <ac:picMkLst>
            <pc:docMk/>
            <pc:sldMk cId="3738515228" sldId="487"/>
            <ac:picMk id="57" creationId="{DEA8CBFF-65C2-4B9C-C3F2-890C8FFB9C2A}"/>
          </ac:picMkLst>
        </pc:picChg>
        <pc:picChg chg="mod">
          <ac:chgData name="Kulinich Bohdan" userId="48e65c9f34e137d0" providerId="LiveId" clId="{84AB1575-D9A6-D447-9574-1E920519D078}" dt="2022-05-27T18:29:33.939" v="6085"/>
          <ac:picMkLst>
            <pc:docMk/>
            <pc:sldMk cId="3738515228" sldId="487"/>
            <ac:picMk id="58" creationId="{F5BBC3A3-65EC-BB26-EE12-3A4C3CDBA4D2}"/>
          </ac:picMkLst>
        </pc:picChg>
        <pc:picChg chg="mod topLvl modCrop">
          <ac:chgData name="Kulinich Bohdan" userId="48e65c9f34e137d0" providerId="LiveId" clId="{84AB1575-D9A6-D447-9574-1E920519D078}" dt="2022-05-28T06:42:12.153" v="6252" actId="164"/>
          <ac:picMkLst>
            <pc:docMk/>
            <pc:sldMk cId="3738515228" sldId="487"/>
            <ac:picMk id="60" creationId="{56DD6FA3-3179-4423-1A37-78D25DE721B7}"/>
          </ac:picMkLst>
        </pc:picChg>
        <pc:picChg chg="mod topLvl modCrop">
          <ac:chgData name="Kulinich Bohdan" userId="48e65c9f34e137d0" providerId="LiveId" clId="{84AB1575-D9A6-D447-9574-1E920519D078}" dt="2022-05-27T19:13:35.914" v="6192" actId="164"/>
          <ac:picMkLst>
            <pc:docMk/>
            <pc:sldMk cId="3738515228" sldId="487"/>
            <ac:picMk id="61" creationId="{4D2626B7-A020-3409-93CC-9DCED9D4DC6F}"/>
          </ac:picMkLst>
        </pc:picChg>
        <pc:picChg chg="mod">
          <ac:chgData name="Kulinich Bohdan" userId="48e65c9f34e137d0" providerId="LiveId" clId="{84AB1575-D9A6-D447-9574-1E920519D078}" dt="2022-05-27T19:07:00.730" v="6102"/>
          <ac:picMkLst>
            <pc:docMk/>
            <pc:sldMk cId="3738515228" sldId="487"/>
            <ac:picMk id="63" creationId="{75F3F1F4-C426-7712-16AE-696290FF8C5D}"/>
          </ac:picMkLst>
        </pc:picChg>
        <pc:picChg chg="mod">
          <ac:chgData name="Kulinich Bohdan" userId="48e65c9f34e137d0" providerId="LiveId" clId="{84AB1575-D9A6-D447-9574-1E920519D078}" dt="2022-05-27T19:07:00.730" v="6102"/>
          <ac:picMkLst>
            <pc:docMk/>
            <pc:sldMk cId="3738515228" sldId="487"/>
            <ac:picMk id="64" creationId="{672F8D90-86E0-19A9-4B61-CC00176A0DE6}"/>
          </ac:picMkLst>
        </pc:picChg>
        <pc:cxnChg chg="add mod">
          <ac:chgData name="Kulinich Bohdan" userId="48e65c9f34e137d0" providerId="LiveId" clId="{84AB1575-D9A6-D447-9574-1E920519D078}" dt="2022-05-28T06:42:04.089" v="6250" actId="165"/>
          <ac:cxnSpMkLst>
            <pc:docMk/>
            <pc:sldMk cId="3738515228" sldId="487"/>
            <ac:cxnSpMk id="48" creationId="{EBF080E6-4F0E-F033-2889-2FC637FACD72}"/>
          </ac:cxnSpMkLst>
        </pc:cxnChg>
        <pc:cxnChg chg="add mod">
          <ac:chgData name="Kulinich Bohdan" userId="48e65c9f34e137d0" providerId="LiveId" clId="{84AB1575-D9A6-D447-9574-1E920519D078}" dt="2022-05-28T06:42:04.089" v="6250" actId="165"/>
          <ac:cxnSpMkLst>
            <pc:docMk/>
            <pc:sldMk cId="3738515228" sldId="487"/>
            <ac:cxnSpMk id="49" creationId="{AFEBEDC9-E307-BC57-6A26-A1C58F683125}"/>
          </ac:cxnSpMkLst>
        </pc:cxnChg>
        <pc:cxnChg chg="mod">
          <ac:chgData name="Kulinich Bohdan" userId="48e65c9f34e137d0" providerId="LiveId" clId="{84AB1575-D9A6-D447-9574-1E920519D078}" dt="2022-05-27T17:52:58.315" v="6034"/>
          <ac:cxnSpMkLst>
            <pc:docMk/>
            <pc:sldMk cId="3738515228" sldId="487"/>
            <ac:cxnSpMk id="54" creationId="{340C43FF-BEB3-5215-F101-F730D58C3D08}"/>
          </ac:cxnSpMkLst>
        </pc:cxnChg>
        <pc:cxnChg chg="mod">
          <ac:chgData name="Kulinich Bohdan" userId="48e65c9f34e137d0" providerId="LiveId" clId="{84AB1575-D9A6-D447-9574-1E920519D078}" dt="2022-05-27T17:52:58.315" v="6034"/>
          <ac:cxnSpMkLst>
            <pc:docMk/>
            <pc:sldMk cId="3738515228" sldId="487"/>
            <ac:cxnSpMk id="55" creationId="{F7C0CC8D-23DE-55C2-D6AD-0590C6EE700F}"/>
          </ac:cxnSpMkLst>
        </pc:cxnChg>
        <pc:cxnChg chg="add mod topLvl">
          <ac:chgData name="Kulinich Bohdan" userId="48e65c9f34e137d0" providerId="LiveId" clId="{84AB1575-D9A6-D447-9574-1E920519D078}" dt="2022-05-28T06:42:12.153" v="6252" actId="164"/>
          <ac:cxnSpMkLst>
            <pc:docMk/>
            <pc:sldMk cId="3738515228" sldId="487"/>
            <ac:cxnSpMk id="65" creationId="{C58FCABF-FC0C-3C75-D2F6-CA2BF06927F3}"/>
          </ac:cxnSpMkLst>
        </pc:cxnChg>
        <pc:cxnChg chg="add mod topLvl">
          <ac:chgData name="Kulinich Bohdan" userId="48e65c9f34e137d0" providerId="LiveId" clId="{84AB1575-D9A6-D447-9574-1E920519D078}" dt="2022-05-28T06:42:12.153" v="6252" actId="164"/>
          <ac:cxnSpMkLst>
            <pc:docMk/>
            <pc:sldMk cId="3738515228" sldId="487"/>
            <ac:cxnSpMk id="66" creationId="{6BCE4543-7050-176F-F704-C9C569BB70F1}"/>
          </ac:cxnSpMkLst>
        </pc:cxnChg>
        <pc:cxnChg chg="add mod">
          <ac:chgData name="Kulinich Bohdan" userId="48e65c9f34e137d0" providerId="LiveId" clId="{84AB1575-D9A6-D447-9574-1E920519D078}" dt="2022-05-27T19:13:35.914" v="6192" actId="164"/>
          <ac:cxnSpMkLst>
            <pc:docMk/>
            <pc:sldMk cId="3738515228" sldId="487"/>
            <ac:cxnSpMk id="67" creationId="{09B85BDD-48ED-40E1-7911-88E5F477863A}"/>
          </ac:cxnSpMkLst>
        </pc:cxnChg>
        <pc:cxnChg chg="add mod">
          <ac:chgData name="Kulinich Bohdan" userId="48e65c9f34e137d0" providerId="LiveId" clId="{84AB1575-D9A6-D447-9574-1E920519D078}" dt="2022-05-27T19:13:35.914" v="6192" actId="164"/>
          <ac:cxnSpMkLst>
            <pc:docMk/>
            <pc:sldMk cId="3738515228" sldId="487"/>
            <ac:cxnSpMk id="68" creationId="{32C7741E-5FDA-3CBF-4DC7-65AE7006EF12}"/>
          </ac:cxnSpMkLst>
        </pc:cxnChg>
      </pc:sldChg>
      <pc:sldChg chg="addSp delSp modSp new del mod">
        <pc:chgData name="Kulinich Bohdan" userId="48e65c9f34e137d0" providerId="LiveId" clId="{84AB1575-D9A6-D447-9574-1E920519D078}" dt="2022-06-03T19:12:36.575" v="7404" actId="2696"/>
        <pc:sldMkLst>
          <pc:docMk/>
          <pc:sldMk cId="1708873499" sldId="488"/>
        </pc:sldMkLst>
        <pc:grpChg chg="add del mod">
          <ac:chgData name="Kulinich Bohdan" userId="48e65c9f34e137d0" providerId="LiveId" clId="{84AB1575-D9A6-D447-9574-1E920519D078}" dt="2022-06-03T15:10:54.773" v="7058" actId="478"/>
          <ac:grpSpMkLst>
            <pc:docMk/>
            <pc:sldMk cId="1708873499" sldId="488"/>
            <ac:grpSpMk id="6" creationId="{B42EAF2F-58EA-750F-29F2-93DF3D71AE98}"/>
          </ac:grpSpMkLst>
        </pc:grpChg>
        <pc:grpChg chg="add mod">
          <ac:chgData name="Kulinich Bohdan" userId="48e65c9f34e137d0" providerId="LiveId" clId="{84AB1575-D9A6-D447-9574-1E920519D078}" dt="2022-06-03T15:17:31.657" v="7068" actId="164"/>
          <ac:grpSpMkLst>
            <pc:docMk/>
            <pc:sldMk cId="1708873499" sldId="488"/>
            <ac:grpSpMk id="13" creationId="{A9AC68DC-2E3F-7F74-03F2-606D086D71F2}"/>
          </ac:grpSpMkLst>
        </pc:grpChg>
        <pc:picChg chg="add mod">
          <ac:chgData name="Kulinich Bohdan" userId="48e65c9f34e137d0" providerId="LiveId" clId="{84AB1575-D9A6-D447-9574-1E920519D078}" dt="2022-06-03T07:13:15.279" v="6995" actId="164"/>
          <ac:picMkLst>
            <pc:docMk/>
            <pc:sldMk cId="1708873499" sldId="488"/>
            <ac:picMk id="3" creationId="{2AC4A106-ACCC-0B1E-775C-2846BA771528}"/>
          </ac:picMkLst>
        </pc:picChg>
        <pc:picChg chg="add mod">
          <ac:chgData name="Kulinich Bohdan" userId="48e65c9f34e137d0" providerId="LiveId" clId="{84AB1575-D9A6-D447-9574-1E920519D078}" dt="2022-06-03T07:13:15.279" v="6995" actId="164"/>
          <ac:picMkLst>
            <pc:docMk/>
            <pc:sldMk cId="1708873499" sldId="488"/>
            <ac:picMk id="5" creationId="{1E106DBE-8AD4-81B2-85CC-9D20063CF148}"/>
          </ac:picMkLst>
        </pc:picChg>
        <pc:picChg chg="add mod">
          <ac:chgData name="Kulinich Bohdan" userId="48e65c9f34e137d0" providerId="LiveId" clId="{84AB1575-D9A6-D447-9574-1E920519D078}" dt="2022-06-03T15:17:31.657" v="7068" actId="164"/>
          <ac:picMkLst>
            <pc:docMk/>
            <pc:sldMk cId="1708873499" sldId="488"/>
            <ac:picMk id="8" creationId="{3B5EE8A0-51CA-ABD9-51C2-AFD67DCD53F6}"/>
          </ac:picMkLst>
        </pc:picChg>
        <pc:picChg chg="add mod">
          <ac:chgData name="Kulinich Bohdan" userId="48e65c9f34e137d0" providerId="LiveId" clId="{84AB1575-D9A6-D447-9574-1E920519D078}" dt="2022-06-03T15:17:31.657" v="7068" actId="164"/>
          <ac:picMkLst>
            <pc:docMk/>
            <pc:sldMk cId="1708873499" sldId="488"/>
            <ac:picMk id="10" creationId="{86E3A743-005B-9948-3957-CC86279CCF85}"/>
          </ac:picMkLst>
        </pc:picChg>
        <pc:picChg chg="add mod">
          <ac:chgData name="Kulinich Bohdan" userId="48e65c9f34e137d0" providerId="LiveId" clId="{84AB1575-D9A6-D447-9574-1E920519D078}" dt="2022-06-03T15:17:31.657" v="7068" actId="164"/>
          <ac:picMkLst>
            <pc:docMk/>
            <pc:sldMk cId="1708873499" sldId="488"/>
            <ac:picMk id="12" creationId="{8F0B1635-3CBD-928D-B65E-4D1A9CE81276}"/>
          </ac:picMkLst>
        </pc:picChg>
      </pc:sldChg>
      <pc:sldChg chg="addSp modSp new del mod">
        <pc:chgData name="Kulinich Bohdan" userId="48e65c9f34e137d0" providerId="LiveId" clId="{84AB1575-D9A6-D447-9574-1E920519D078}" dt="2022-05-29T10:09:20.158" v="6667" actId="2696"/>
        <pc:sldMkLst>
          <pc:docMk/>
          <pc:sldMk cId="3049419898" sldId="488"/>
        </pc:sldMkLst>
        <pc:grpChg chg="add mod">
          <ac:chgData name="Kulinich Bohdan" userId="48e65c9f34e137d0" providerId="LiveId" clId="{84AB1575-D9A6-D447-9574-1E920519D078}" dt="2022-05-27T18:29:31.003" v="6084" actId="164"/>
          <ac:grpSpMkLst>
            <pc:docMk/>
            <pc:sldMk cId="3049419898" sldId="488"/>
            <ac:grpSpMk id="6" creationId="{310F7525-0DD7-91D2-108A-234595A3A084}"/>
          </ac:grpSpMkLst>
        </pc:grpChg>
        <pc:picChg chg="add mod">
          <ac:chgData name="Kulinich Bohdan" userId="48e65c9f34e137d0" providerId="LiveId" clId="{84AB1575-D9A6-D447-9574-1E920519D078}" dt="2022-05-27T18:29:31.003" v="6084" actId="164"/>
          <ac:picMkLst>
            <pc:docMk/>
            <pc:sldMk cId="3049419898" sldId="488"/>
            <ac:picMk id="3" creationId="{899A5D6F-9FED-5C7F-236D-469B6B81A86A}"/>
          </ac:picMkLst>
        </pc:picChg>
        <pc:picChg chg="add mod">
          <ac:chgData name="Kulinich Bohdan" userId="48e65c9f34e137d0" providerId="LiveId" clId="{84AB1575-D9A6-D447-9574-1E920519D078}" dt="2022-05-27T18:29:31.003" v="6084" actId="164"/>
          <ac:picMkLst>
            <pc:docMk/>
            <pc:sldMk cId="3049419898" sldId="488"/>
            <ac:picMk id="5" creationId="{7B25310F-D452-85F7-B614-AF67969F0BDB}"/>
          </ac:picMkLst>
        </pc:picChg>
      </pc:sldChg>
      <pc:sldChg chg="add del">
        <pc:chgData name="Kulinich Bohdan" userId="48e65c9f34e137d0" providerId="LiveId" clId="{84AB1575-D9A6-D447-9574-1E920519D078}" dt="2022-05-26T17:20:17.128" v="5310" actId="2696"/>
        <pc:sldMkLst>
          <pc:docMk/>
          <pc:sldMk cId="3982858151" sldId="488"/>
        </pc:sldMkLst>
      </pc:sldChg>
      <pc:sldChg chg="addSp delSp modSp add del mod">
        <pc:chgData name="Kulinich Bohdan" userId="48e65c9f34e137d0" providerId="LiveId" clId="{84AB1575-D9A6-D447-9574-1E920519D078}" dt="2022-05-22T16:15:42.481" v="4304" actId="2696"/>
        <pc:sldMkLst>
          <pc:docMk/>
          <pc:sldMk cId="4158303795" sldId="488"/>
        </pc:sldMkLst>
        <pc:grpChg chg="add del mod">
          <ac:chgData name="Kulinich Bohdan" userId="48e65c9f34e137d0" providerId="LiveId" clId="{84AB1575-D9A6-D447-9574-1E920519D078}" dt="2022-05-22T14:27:23.033" v="4208" actId="478"/>
          <ac:grpSpMkLst>
            <pc:docMk/>
            <pc:sldMk cId="4158303795" sldId="488"/>
            <ac:grpSpMk id="12" creationId="{3298297B-B5BD-152C-5E48-48998391490C}"/>
          </ac:grpSpMkLst>
        </pc:grpChg>
        <pc:grpChg chg="add mod">
          <ac:chgData name="Kulinich Bohdan" userId="48e65c9f34e137d0" providerId="LiveId" clId="{84AB1575-D9A6-D447-9574-1E920519D078}" dt="2022-05-22T14:30:50.773" v="4218" actId="164"/>
          <ac:grpSpMkLst>
            <pc:docMk/>
            <pc:sldMk cId="4158303795" sldId="488"/>
            <ac:grpSpMk id="19" creationId="{FC853977-D197-10EA-1117-4555FF4C0FFA}"/>
          </ac:grpSpMkLst>
        </pc:grpChg>
        <pc:picChg chg="add del mod">
          <ac:chgData name="Kulinich Bohdan" userId="48e65c9f34e137d0" providerId="LiveId" clId="{84AB1575-D9A6-D447-9574-1E920519D078}" dt="2022-05-22T14:27:23.532" v="4209" actId="478"/>
          <ac:picMkLst>
            <pc:docMk/>
            <pc:sldMk cId="4158303795" sldId="488"/>
            <ac:picMk id="3" creationId="{FA468BD1-979A-335B-0B4A-5AE5E7F9B0F3}"/>
          </ac:picMkLst>
        </pc:picChg>
        <pc:picChg chg="add del mod">
          <ac:chgData name="Kulinich Bohdan" userId="48e65c9f34e137d0" providerId="LiveId" clId="{84AB1575-D9A6-D447-9574-1E920519D078}" dt="2022-05-22T14:25:15.341" v="4062" actId="931"/>
          <ac:picMkLst>
            <pc:docMk/>
            <pc:sldMk cId="4158303795" sldId="488"/>
            <ac:picMk id="6" creationId="{2806BCB6-DFA0-EB37-F917-7B7DF3D40088}"/>
          </ac:picMkLst>
        </pc:picChg>
        <pc:picChg chg="add mod">
          <ac:chgData name="Kulinich Bohdan" userId="48e65c9f34e137d0" providerId="LiveId" clId="{84AB1575-D9A6-D447-9574-1E920519D078}" dt="2022-05-22T14:30:50.773" v="4218" actId="164"/>
          <ac:picMkLst>
            <pc:docMk/>
            <pc:sldMk cId="4158303795" sldId="488"/>
            <ac:picMk id="10" creationId="{EA2B9460-D30F-5675-BDB6-27177285D5FA}"/>
          </ac:picMkLst>
        </pc:picChg>
        <pc:picChg chg="del">
          <ac:chgData name="Kulinich Bohdan" userId="48e65c9f34e137d0" providerId="LiveId" clId="{84AB1575-D9A6-D447-9574-1E920519D078}" dt="2022-05-22T14:24:30.560" v="4051" actId="478"/>
          <ac:picMkLst>
            <pc:docMk/>
            <pc:sldMk cId="4158303795" sldId="488"/>
            <ac:picMk id="11" creationId="{EA7CFEB8-D01A-AEBA-41D5-C9D390B34542}"/>
          </ac:picMkLst>
        </pc:picChg>
        <pc:picChg chg="add mod">
          <ac:chgData name="Kulinich Bohdan" userId="48e65c9f34e137d0" providerId="LiveId" clId="{84AB1575-D9A6-D447-9574-1E920519D078}" dt="2022-05-22T14:30:50.773" v="4218" actId="164"/>
          <ac:picMkLst>
            <pc:docMk/>
            <pc:sldMk cId="4158303795" sldId="488"/>
            <ac:picMk id="14" creationId="{7CC2C771-F1C7-6560-A8A0-D7E3016F788A}"/>
          </ac:picMkLst>
        </pc:picChg>
        <pc:picChg chg="add mod">
          <ac:chgData name="Kulinich Bohdan" userId="48e65c9f34e137d0" providerId="LiveId" clId="{84AB1575-D9A6-D447-9574-1E920519D078}" dt="2022-05-22T14:30:50.773" v="4218" actId="164"/>
          <ac:picMkLst>
            <pc:docMk/>
            <pc:sldMk cId="4158303795" sldId="488"/>
            <ac:picMk id="16" creationId="{77A8F064-9ED0-CAFB-5E66-9C44FEF41AAE}"/>
          </ac:picMkLst>
        </pc:picChg>
        <pc:picChg chg="add mod">
          <ac:chgData name="Kulinich Bohdan" userId="48e65c9f34e137d0" providerId="LiveId" clId="{84AB1575-D9A6-D447-9574-1E920519D078}" dt="2022-05-22T14:30:50.773" v="4218" actId="164"/>
          <ac:picMkLst>
            <pc:docMk/>
            <pc:sldMk cId="4158303795" sldId="488"/>
            <ac:picMk id="18" creationId="{1FB3FF5D-BEDF-D842-3AA4-966D6EDF5B72}"/>
          </ac:picMkLst>
        </pc:picChg>
      </pc:sldChg>
      <pc:sldChg chg="addSp modSp new del mod">
        <pc:chgData name="Kulinich Bohdan" userId="48e65c9f34e137d0" providerId="LiveId" clId="{84AB1575-D9A6-D447-9574-1E920519D078}" dt="2022-05-29T10:09:20.158" v="6667" actId="2696"/>
        <pc:sldMkLst>
          <pc:docMk/>
          <pc:sldMk cId="1680010227" sldId="489"/>
        </pc:sldMkLst>
        <pc:grpChg chg="add mod">
          <ac:chgData name="Kulinich Bohdan" userId="48e65c9f34e137d0" providerId="LiveId" clId="{84AB1575-D9A6-D447-9574-1E920519D078}" dt="2022-05-27T19:06:41.717" v="6098" actId="164"/>
          <ac:grpSpMkLst>
            <pc:docMk/>
            <pc:sldMk cId="1680010227" sldId="489"/>
            <ac:grpSpMk id="6" creationId="{7A66A548-9D29-4EF0-B637-8810A658DE56}"/>
          </ac:grpSpMkLst>
        </pc:grpChg>
        <pc:picChg chg="add mod">
          <ac:chgData name="Kulinich Bohdan" userId="48e65c9f34e137d0" providerId="LiveId" clId="{84AB1575-D9A6-D447-9574-1E920519D078}" dt="2022-05-27T19:06:41.717" v="6098" actId="164"/>
          <ac:picMkLst>
            <pc:docMk/>
            <pc:sldMk cId="1680010227" sldId="489"/>
            <ac:picMk id="3" creationId="{AC7CECF3-62B4-463B-F792-76C7F51C3ED4}"/>
          </ac:picMkLst>
        </pc:picChg>
        <pc:picChg chg="add mod">
          <ac:chgData name="Kulinich Bohdan" userId="48e65c9f34e137d0" providerId="LiveId" clId="{84AB1575-D9A6-D447-9574-1E920519D078}" dt="2022-05-27T19:06:41.717" v="6098" actId="164"/>
          <ac:picMkLst>
            <pc:docMk/>
            <pc:sldMk cId="1680010227" sldId="489"/>
            <ac:picMk id="5" creationId="{9F7C84F3-B279-11BD-E484-2AE676068453}"/>
          </ac:picMkLst>
        </pc:picChg>
      </pc:sldChg>
      <pc:sldChg chg="add del">
        <pc:chgData name="Kulinich Bohdan" userId="48e65c9f34e137d0" providerId="LiveId" clId="{84AB1575-D9A6-D447-9574-1E920519D078}" dt="2022-05-26T17:20:17.128" v="5310" actId="2696"/>
        <pc:sldMkLst>
          <pc:docMk/>
          <pc:sldMk cId="3011742295" sldId="489"/>
        </pc:sldMkLst>
      </pc:sldChg>
      <pc:sldChg chg="delSp modSp add mod delAnim modAnim">
        <pc:chgData name="Kulinich Bohdan" userId="48e65c9f34e137d0" providerId="LiveId" clId="{84AB1575-D9A6-D447-9574-1E920519D078}" dt="2022-05-30T20:12:52.692" v="6856" actId="20577"/>
        <pc:sldMkLst>
          <pc:docMk/>
          <pc:sldMk cId="3566329999" sldId="489"/>
        </pc:sldMkLst>
        <pc:spChg chg="del">
          <ac:chgData name="Kulinich Bohdan" userId="48e65c9f34e137d0" providerId="LiveId" clId="{84AB1575-D9A6-D447-9574-1E920519D078}" dt="2022-05-29T10:38:33.053" v="6715" actId="478"/>
          <ac:spMkLst>
            <pc:docMk/>
            <pc:sldMk cId="3566329999" sldId="489"/>
            <ac:spMk id="3" creationId="{816CBBCD-903A-382A-E413-EDB682F481A1}"/>
          </ac:spMkLst>
        </pc:spChg>
        <pc:spChg chg="del">
          <ac:chgData name="Kulinich Bohdan" userId="48e65c9f34e137d0" providerId="LiveId" clId="{84AB1575-D9A6-D447-9574-1E920519D078}" dt="2022-05-29T10:38:23.279" v="6713" actId="478"/>
          <ac:spMkLst>
            <pc:docMk/>
            <pc:sldMk cId="3566329999" sldId="489"/>
            <ac:spMk id="4" creationId="{479F43F9-B557-ED72-07C8-FC4A32BB6337}"/>
          </ac:spMkLst>
        </pc:spChg>
        <pc:spChg chg="mod">
          <ac:chgData name="Kulinich Bohdan" userId="48e65c9f34e137d0" providerId="LiveId" clId="{84AB1575-D9A6-D447-9574-1E920519D078}" dt="2022-05-29T10:40:39.153" v="6756" actId="2711"/>
          <ac:spMkLst>
            <pc:docMk/>
            <pc:sldMk cId="3566329999" sldId="489"/>
            <ac:spMk id="6" creationId="{4CD1B612-D16C-4F70-8335-78480BFE8EC8}"/>
          </ac:spMkLst>
        </pc:spChg>
        <pc:spChg chg="mod">
          <ac:chgData name="Kulinich Bohdan" userId="48e65c9f34e137d0" providerId="LiveId" clId="{84AB1575-D9A6-D447-9574-1E920519D078}" dt="2022-05-29T10:42:35.696" v="6810" actId="1035"/>
          <ac:spMkLst>
            <pc:docMk/>
            <pc:sldMk cId="3566329999" sldId="489"/>
            <ac:spMk id="9" creationId="{0D29E19E-945A-8F10-F295-F143D285867C}"/>
          </ac:spMkLst>
        </pc:spChg>
        <pc:spChg chg="del mod">
          <ac:chgData name="Kulinich Bohdan" userId="48e65c9f34e137d0" providerId="LiveId" clId="{84AB1575-D9A6-D447-9574-1E920519D078}" dt="2022-05-29T10:40:42.843" v="6757" actId="478"/>
          <ac:spMkLst>
            <pc:docMk/>
            <pc:sldMk cId="3566329999" sldId="489"/>
            <ac:spMk id="10" creationId="{80C5732A-BB30-E54E-235E-072ED1451AEB}"/>
          </ac:spMkLst>
        </pc:spChg>
        <pc:spChg chg="mod">
          <ac:chgData name="Kulinich Bohdan" userId="48e65c9f34e137d0" providerId="LiveId" clId="{84AB1575-D9A6-D447-9574-1E920519D078}" dt="2022-05-30T20:12:52.692" v="6856" actId="20577"/>
          <ac:spMkLst>
            <pc:docMk/>
            <pc:sldMk cId="3566329999" sldId="489"/>
            <ac:spMk id="14" creationId="{B144B766-7A1E-4D18-87DD-CE0FF10F4A4D}"/>
          </ac:spMkLst>
        </pc:spChg>
        <pc:spChg chg="del">
          <ac:chgData name="Kulinich Bohdan" userId="48e65c9f34e137d0" providerId="LiveId" clId="{84AB1575-D9A6-D447-9574-1E920519D078}" dt="2022-05-29T10:38:33.053" v="6715" actId="478"/>
          <ac:spMkLst>
            <pc:docMk/>
            <pc:sldMk cId="3566329999" sldId="489"/>
            <ac:spMk id="97" creationId="{80F0C821-85BB-85FD-6B2A-DDA5887F1D46}"/>
          </ac:spMkLst>
        </pc:spChg>
        <pc:grpChg chg="del">
          <ac:chgData name="Kulinich Bohdan" userId="48e65c9f34e137d0" providerId="LiveId" clId="{84AB1575-D9A6-D447-9574-1E920519D078}" dt="2022-05-29T10:38:33.053" v="6715" actId="478"/>
          <ac:grpSpMkLst>
            <pc:docMk/>
            <pc:sldMk cId="3566329999" sldId="489"/>
            <ac:grpSpMk id="2" creationId="{0C5B5F20-9096-52A4-F8AD-DB327A71C481}"/>
          </ac:grpSpMkLst>
        </pc:grpChg>
        <pc:picChg chg="mod modVis">
          <ac:chgData name="Kulinich Bohdan" userId="48e65c9f34e137d0" providerId="LiveId" clId="{84AB1575-D9A6-D447-9574-1E920519D078}" dt="2022-05-29T10:38:40.403" v="6716" actId="14429"/>
          <ac:picMkLst>
            <pc:docMk/>
            <pc:sldMk cId="3566329999" sldId="489"/>
            <ac:picMk id="15" creationId="{E708C392-1461-46A4-8FEC-1BB1D6A1031E}"/>
          </ac:picMkLst>
        </pc:picChg>
      </pc:sldChg>
      <pc:sldChg chg="addSp delSp modSp add mod modAnim">
        <pc:chgData name="Kulinich Bohdan" userId="48e65c9f34e137d0" providerId="LiveId" clId="{84AB1575-D9A6-D447-9574-1E920519D078}" dt="2022-06-03T19:49:32.147" v="7716"/>
        <pc:sldMkLst>
          <pc:docMk/>
          <pc:sldMk cId="1005514374" sldId="490"/>
        </pc:sldMkLst>
        <pc:spChg chg="add mod modVis">
          <ac:chgData name="Kulinich Bohdan" userId="48e65c9f34e137d0" providerId="LiveId" clId="{84AB1575-D9A6-D447-9574-1E920519D078}" dt="2022-06-03T19:09:37.510" v="7394" actId="14429"/>
          <ac:spMkLst>
            <pc:docMk/>
            <pc:sldMk cId="1005514374" sldId="490"/>
            <ac:spMk id="2" creationId="{25DBFC09-8C29-BAD3-AE19-63CCEFE5EF18}"/>
          </ac:spMkLst>
        </pc:spChg>
        <pc:spChg chg="add mod">
          <ac:chgData name="Kulinich Bohdan" userId="48e65c9f34e137d0" providerId="LiveId" clId="{84AB1575-D9A6-D447-9574-1E920519D078}" dt="2022-06-03T19:48:59.605" v="7710" actId="171"/>
          <ac:spMkLst>
            <pc:docMk/>
            <pc:sldMk cId="1005514374" sldId="490"/>
            <ac:spMk id="3" creationId="{1446CF64-3439-1DA7-045F-120551169CD6}"/>
          </ac:spMkLst>
        </pc:spChg>
        <pc:spChg chg="mod">
          <ac:chgData name="Kulinich Bohdan" userId="48e65c9f34e137d0" providerId="LiveId" clId="{84AB1575-D9A6-D447-9574-1E920519D078}" dt="2022-06-03T06:33:39.461" v="6976" actId="14100"/>
          <ac:spMkLst>
            <pc:docMk/>
            <pc:sldMk cId="1005514374" sldId="490"/>
            <ac:spMk id="6" creationId="{4CD1B612-D16C-4F70-8335-78480BFE8EC8}"/>
          </ac:spMkLst>
        </pc:spChg>
        <pc:spChg chg="mod">
          <ac:chgData name="Kulinich Bohdan" userId="48e65c9f34e137d0" providerId="LiveId" clId="{84AB1575-D9A6-D447-9574-1E920519D078}" dt="2022-06-03T15:08:41.020" v="7006" actId="207"/>
          <ac:spMkLst>
            <pc:docMk/>
            <pc:sldMk cId="1005514374" sldId="490"/>
            <ac:spMk id="9" creationId="{0D29E19E-945A-8F10-F295-F143D285867C}"/>
          </ac:spMkLst>
        </pc:spChg>
        <pc:spChg chg="mod">
          <ac:chgData name="Kulinich Bohdan" userId="48e65c9f34e137d0" providerId="LiveId" clId="{84AB1575-D9A6-D447-9574-1E920519D078}" dt="2022-06-03T15:08:38.557" v="7005" actId="207"/>
          <ac:spMkLst>
            <pc:docMk/>
            <pc:sldMk cId="1005514374" sldId="490"/>
            <ac:spMk id="10" creationId="{80C5732A-BB30-E54E-235E-072ED1451AEB}"/>
          </ac:spMkLst>
        </pc:spChg>
        <pc:spChg chg="mod">
          <ac:chgData name="Kulinich Bohdan" userId="48e65c9f34e137d0" providerId="LiveId" clId="{84AB1575-D9A6-D447-9574-1E920519D078}" dt="2022-06-03T15:28:35.333" v="7137" actId="207"/>
          <ac:spMkLst>
            <pc:docMk/>
            <pc:sldMk cId="1005514374" sldId="490"/>
            <ac:spMk id="11" creationId="{C716DD21-DFEC-2856-DECD-D8B70214EA3F}"/>
          </ac:spMkLst>
        </pc:spChg>
        <pc:spChg chg="add mod">
          <ac:chgData name="Kulinich Bohdan" userId="48e65c9f34e137d0" providerId="LiveId" clId="{84AB1575-D9A6-D447-9574-1E920519D078}" dt="2022-06-03T19:01:01.706" v="7269" actId="207"/>
          <ac:spMkLst>
            <pc:docMk/>
            <pc:sldMk cId="1005514374" sldId="490"/>
            <ac:spMk id="12" creationId="{B0BF2C9D-6FA5-EB2D-5492-F4D6B241528F}"/>
          </ac:spMkLst>
        </pc:spChg>
        <pc:spChg chg="mod">
          <ac:chgData name="Kulinich Bohdan" userId="48e65c9f34e137d0" providerId="LiveId" clId="{84AB1575-D9A6-D447-9574-1E920519D078}" dt="2022-06-03T19:49:11.348" v="7711" actId="166"/>
          <ac:spMkLst>
            <pc:docMk/>
            <pc:sldMk cId="1005514374" sldId="490"/>
            <ac:spMk id="14" creationId="{B144B766-7A1E-4D18-87DD-CE0FF10F4A4D}"/>
          </ac:spMkLst>
        </pc:spChg>
        <pc:spChg chg="add mod modVis">
          <ac:chgData name="Kulinich Bohdan" userId="48e65c9f34e137d0" providerId="LiveId" clId="{84AB1575-D9A6-D447-9574-1E920519D078}" dt="2022-06-03T19:09:35.361" v="7390" actId="14429"/>
          <ac:spMkLst>
            <pc:docMk/>
            <pc:sldMk cId="1005514374" sldId="490"/>
            <ac:spMk id="25" creationId="{15C3960C-F5C8-040F-79A8-2D903E392BCF}"/>
          </ac:spMkLst>
        </pc:spChg>
        <pc:spChg chg="add mod modVis">
          <ac:chgData name="Kulinich Bohdan" userId="48e65c9f34e137d0" providerId="LiveId" clId="{84AB1575-D9A6-D447-9574-1E920519D078}" dt="2022-06-03T19:09:34.743" v="7389" actId="14429"/>
          <ac:spMkLst>
            <pc:docMk/>
            <pc:sldMk cId="1005514374" sldId="490"/>
            <ac:spMk id="26" creationId="{6DB2130B-569B-3DE5-4255-6B6B57B022D0}"/>
          </ac:spMkLst>
        </pc:spChg>
        <pc:spChg chg="add mod modVis">
          <ac:chgData name="Kulinich Bohdan" userId="48e65c9f34e137d0" providerId="LiveId" clId="{84AB1575-D9A6-D447-9574-1E920519D078}" dt="2022-06-03T19:09:33.160" v="7386" actId="14429"/>
          <ac:spMkLst>
            <pc:docMk/>
            <pc:sldMk cId="1005514374" sldId="490"/>
            <ac:spMk id="31" creationId="{067F634F-AD79-5565-0B59-07ACF0E2FBFC}"/>
          </ac:spMkLst>
        </pc:spChg>
        <pc:spChg chg="add mod modVis">
          <ac:chgData name="Kulinich Bohdan" userId="48e65c9f34e137d0" providerId="LiveId" clId="{84AB1575-D9A6-D447-9574-1E920519D078}" dt="2022-06-03T19:09:32.079" v="7384" actId="14429"/>
          <ac:spMkLst>
            <pc:docMk/>
            <pc:sldMk cId="1005514374" sldId="490"/>
            <ac:spMk id="32" creationId="{262C410F-6B7B-D1CE-D1B7-0B34FEE2E94B}"/>
          </ac:spMkLst>
        </pc:spChg>
        <pc:spChg chg="add mod">
          <ac:chgData name="Kulinich Bohdan" userId="48e65c9f34e137d0" providerId="LiveId" clId="{84AB1575-D9A6-D447-9574-1E920519D078}" dt="2022-06-03T19:04:30.790" v="7308" actId="1038"/>
          <ac:spMkLst>
            <pc:docMk/>
            <pc:sldMk cId="1005514374" sldId="490"/>
            <ac:spMk id="38" creationId="{9894B511-3F39-4EBC-BB34-9DD428B85293}"/>
          </ac:spMkLst>
        </pc:spChg>
        <pc:spChg chg="add mod">
          <ac:chgData name="Kulinich Bohdan" userId="48e65c9f34e137d0" providerId="LiveId" clId="{84AB1575-D9A6-D447-9574-1E920519D078}" dt="2022-06-03T19:05:38.341" v="7329" actId="207"/>
          <ac:spMkLst>
            <pc:docMk/>
            <pc:sldMk cId="1005514374" sldId="490"/>
            <ac:spMk id="39" creationId="{4F6C578E-CA5E-133D-01D8-1651DD87131E}"/>
          </ac:spMkLst>
        </pc:spChg>
        <pc:spChg chg="add mod">
          <ac:chgData name="Kulinich Bohdan" userId="48e65c9f34e137d0" providerId="LiveId" clId="{84AB1575-D9A6-D447-9574-1E920519D078}" dt="2022-06-03T19:08:21.338" v="7370" actId="1037"/>
          <ac:spMkLst>
            <pc:docMk/>
            <pc:sldMk cId="1005514374" sldId="490"/>
            <ac:spMk id="40" creationId="{5CAE8E78-258D-08F9-7E13-56390A0FB7CB}"/>
          </ac:spMkLst>
        </pc:spChg>
        <pc:grpChg chg="mod">
          <ac:chgData name="Kulinich Bohdan" userId="48e65c9f34e137d0" providerId="LiveId" clId="{84AB1575-D9A6-D447-9574-1E920519D078}" dt="2022-06-03T19:49:11.348" v="7711" actId="166"/>
          <ac:grpSpMkLst>
            <pc:docMk/>
            <pc:sldMk cId="1005514374" sldId="490"/>
            <ac:grpSpMk id="13" creationId="{C0990F5B-3788-EA5F-949C-B7ED00650629}"/>
          </ac:grpSpMkLst>
        </pc:grpChg>
        <pc:grpChg chg="add del mod">
          <ac:chgData name="Kulinich Bohdan" userId="48e65c9f34e137d0" providerId="LiveId" clId="{84AB1575-D9A6-D447-9574-1E920519D078}" dt="2022-06-03T07:13:38.448" v="7001" actId="165"/>
          <ac:grpSpMkLst>
            <pc:docMk/>
            <pc:sldMk cId="1005514374" sldId="490"/>
            <ac:grpSpMk id="16" creationId="{E1EE4E7E-1A37-A9A0-5DA0-569A7EB581ED}"/>
          </ac:grpSpMkLst>
        </pc:grpChg>
        <pc:grpChg chg="add del mod">
          <ac:chgData name="Kulinich Bohdan" userId="48e65c9f34e137d0" providerId="LiveId" clId="{84AB1575-D9A6-D447-9574-1E920519D078}" dt="2022-06-03T15:18:13.993" v="7076" actId="165"/>
          <ac:grpSpMkLst>
            <pc:docMk/>
            <pc:sldMk cId="1005514374" sldId="490"/>
            <ac:grpSpMk id="21" creationId="{71422A40-548C-6087-8922-0E79BE24C440}"/>
          </ac:grpSpMkLst>
        </pc:grpChg>
        <pc:grpChg chg="add del mod">
          <ac:chgData name="Kulinich Bohdan" userId="48e65c9f34e137d0" providerId="LiveId" clId="{84AB1575-D9A6-D447-9574-1E920519D078}" dt="2022-06-03T18:15:16.931" v="7190" actId="165"/>
          <ac:grpSpMkLst>
            <pc:docMk/>
            <pc:sldMk cId="1005514374" sldId="490"/>
            <ac:grpSpMk id="27" creationId="{B080D46B-B77A-669F-064A-300E5383FAAC}"/>
          </ac:grpSpMkLst>
        </pc:grpChg>
        <pc:grpChg chg="add del mod">
          <ac:chgData name="Kulinich Bohdan" userId="48e65c9f34e137d0" providerId="LiveId" clId="{84AB1575-D9A6-D447-9574-1E920519D078}" dt="2022-06-03T19:01:31.463" v="7275" actId="165"/>
          <ac:grpSpMkLst>
            <pc:docMk/>
            <pc:sldMk cId="1005514374" sldId="490"/>
            <ac:grpSpMk id="33" creationId="{CBA178B5-55F1-D5CB-2A14-542445E554EA}"/>
          </ac:grpSpMkLst>
        </pc:grpChg>
        <pc:picChg chg="mod">
          <ac:chgData name="Kulinich Bohdan" userId="48e65c9f34e137d0" providerId="LiveId" clId="{84AB1575-D9A6-D447-9574-1E920519D078}" dt="2022-06-03T19:49:11.348" v="7711" actId="166"/>
          <ac:picMkLst>
            <pc:docMk/>
            <pc:sldMk cId="1005514374" sldId="490"/>
            <ac:picMk id="5" creationId="{524138EE-281B-4901-B6AB-6050313E102D}"/>
          </ac:picMkLst>
        </pc:picChg>
        <pc:picChg chg="mod ord modVis">
          <ac:chgData name="Kulinich Bohdan" userId="48e65c9f34e137d0" providerId="LiveId" clId="{84AB1575-D9A6-D447-9574-1E920519D078}" dt="2022-06-03T19:09:29.182" v="7383" actId="13244"/>
          <ac:picMkLst>
            <pc:docMk/>
            <pc:sldMk cId="1005514374" sldId="490"/>
            <ac:picMk id="15" creationId="{E708C392-1461-46A4-8FEC-1BB1D6A1031E}"/>
          </ac:picMkLst>
        </pc:picChg>
        <pc:picChg chg="mod topLvl modVis modCrop">
          <ac:chgData name="Kulinich Bohdan" userId="48e65c9f34e137d0" providerId="LiveId" clId="{84AB1575-D9A6-D447-9574-1E920519D078}" dt="2022-06-03T19:09:38.710" v="7396" actId="14429"/>
          <ac:picMkLst>
            <pc:docMk/>
            <pc:sldMk cId="1005514374" sldId="490"/>
            <ac:picMk id="19" creationId="{88BEC255-6844-02AC-59B5-CCB59B743ADE}"/>
          </ac:picMkLst>
        </pc:picChg>
        <pc:picChg chg="mod topLvl modVis modCrop">
          <ac:chgData name="Kulinich Bohdan" userId="48e65c9f34e137d0" providerId="LiveId" clId="{84AB1575-D9A6-D447-9574-1E920519D078}" dt="2022-06-03T19:09:37.876" v="7395" actId="14429"/>
          <ac:picMkLst>
            <pc:docMk/>
            <pc:sldMk cId="1005514374" sldId="490"/>
            <ac:picMk id="20" creationId="{EA777D6E-F446-76A7-18F9-3A53F8EE4D95}"/>
          </ac:picMkLst>
        </pc:picChg>
        <pc:picChg chg="mod topLvl modVis modCrop">
          <ac:chgData name="Kulinich Bohdan" userId="48e65c9f34e137d0" providerId="LiveId" clId="{84AB1575-D9A6-D447-9574-1E920519D078}" dt="2022-06-03T19:09:36.809" v="7393" actId="14429"/>
          <ac:picMkLst>
            <pc:docMk/>
            <pc:sldMk cId="1005514374" sldId="490"/>
            <ac:picMk id="22" creationId="{577F673C-D18D-4D40-2E64-CD0AAC276D18}"/>
          </ac:picMkLst>
        </pc:picChg>
        <pc:picChg chg="mod topLvl modVis modCrop">
          <ac:chgData name="Kulinich Bohdan" userId="48e65c9f34e137d0" providerId="LiveId" clId="{84AB1575-D9A6-D447-9574-1E920519D078}" dt="2022-06-03T19:09:36.377" v="7392" actId="14429"/>
          <ac:picMkLst>
            <pc:docMk/>
            <pc:sldMk cId="1005514374" sldId="490"/>
            <ac:picMk id="23" creationId="{A70CFB0A-24C1-3A27-B52C-2C9EE8F7EA4D}"/>
          </ac:picMkLst>
        </pc:picChg>
        <pc:picChg chg="mod topLvl modVis modCrop">
          <ac:chgData name="Kulinich Bohdan" userId="48e65c9f34e137d0" providerId="LiveId" clId="{84AB1575-D9A6-D447-9574-1E920519D078}" dt="2022-06-03T19:09:35.759" v="7391" actId="14429"/>
          <ac:picMkLst>
            <pc:docMk/>
            <pc:sldMk cId="1005514374" sldId="490"/>
            <ac:picMk id="24" creationId="{AA797CA8-7369-6F6A-AD17-E9F82F3B0D05}"/>
          </ac:picMkLst>
        </pc:picChg>
        <pc:picChg chg="mod topLvl modVis modCrop">
          <ac:chgData name="Kulinich Bohdan" userId="48e65c9f34e137d0" providerId="LiveId" clId="{84AB1575-D9A6-D447-9574-1E920519D078}" dt="2022-06-03T19:09:34.311" v="7388" actId="14429"/>
          <ac:picMkLst>
            <pc:docMk/>
            <pc:sldMk cId="1005514374" sldId="490"/>
            <ac:picMk id="28" creationId="{8D340A3F-E44D-4CA1-6468-4F5F05351254}"/>
          </ac:picMkLst>
        </pc:picChg>
        <pc:picChg chg="mod topLvl modVis modCrop">
          <ac:chgData name="Kulinich Bohdan" userId="48e65c9f34e137d0" providerId="LiveId" clId="{84AB1575-D9A6-D447-9574-1E920519D078}" dt="2022-06-03T19:09:33.844" v="7387" actId="14429"/>
          <ac:picMkLst>
            <pc:docMk/>
            <pc:sldMk cId="1005514374" sldId="490"/>
            <ac:picMk id="29" creationId="{F2E51EA8-6D1A-7EA6-4833-6DB964FD08D7}"/>
          </ac:picMkLst>
        </pc:picChg>
        <pc:picChg chg="mod topLvl modVis modCrop">
          <ac:chgData name="Kulinich Bohdan" userId="48e65c9f34e137d0" providerId="LiveId" clId="{84AB1575-D9A6-D447-9574-1E920519D078}" dt="2022-06-03T19:09:32.646" v="7385" actId="14429"/>
          <ac:picMkLst>
            <pc:docMk/>
            <pc:sldMk cId="1005514374" sldId="490"/>
            <ac:picMk id="30" creationId="{A985F8A9-AA2A-A549-0221-83A370BAE0B3}"/>
          </ac:picMkLst>
        </pc:picChg>
        <pc:picChg chg="mod topLvl modCrop">
          <ac:chgData name="Kulinich Bohdan" userId="48e65c9f34e137d0" providerId="LiveId" clId="{84AB1575-D9A6-D447-9574-1E920519D078}" dt="2022-06-03T19:02:13.631" v="7282" actId="732"/>
          <ac:picMkLst>
            <pc:docMk/>
            <pc:sldMk cId="1005514374" sldId="490"/>
            <ac:picMk id="34" creationId="{6652441E-F5CF-9FA6-BBE2-273E63004A1F}"/>
          </ac:picMkLst>
        </pc:picChg>
        <pc:picChg chg="mod topLvl modVis modCrop">
          <ac:chgData name="Kulinich Bohdan" userId="48e65c9f34e137d0" providerId="LiveId" clId="{84AB1575-D9A6-D447-9574-1E920519D078}" dt="2022-06-03T19:03:53.081" v="7288" actId="14429"/>
          <ac:picMkLst>
            <pc:docMk/>
            <pc:sldMk cId="1005514374" sldId="490"/>
            <ac:picMk id="35" creationId="{29482D86-C3ED-59A1-A202-F632AF20C570}"/>
          </ac:picMkLst>
        </pc:picChg>
        <pc:picChg chg="mod topLvl modVis modCrop">
          <ac:chgData name="Kulinich Bohdan" userId="48e65c9f34e137d0" providerId="LiveId" clId="{84AB1575-D9A6-D447-9574-1E920519D078}" dt="2022-06-03T19:04:41.463" v="7310" actId="14429"/>
          <ac:picMkLst>
            <pc:docMk/>
            <pc:sldMk cId="1005514374" sldId="490"/>
            <ac:picMk id="36" creationId="{523CE6B0-7502-9BE1-0C07-0C4892A70608}"/>
          </ac:picMkLst>
        </pc:picChg>
        <pc:picChg chg="mod topLvl modVis modCrop">
          <ac:chgData name="Kulinich Bohdan" userId="48e65c9f34e137d0" providerId="LiveId" clId="{84AB1575-D9A6-D447-9574-1E920519D078}" dt="2022-06-03T19:07:16.196" v="7330" actId="14429"/>
          <ac:picMkLst>
            <pc:docMk/>
            <pc:sldMk cId="1005514374" sldId="490"/>
            <ac:picMk id="37" creationId="{F9A0CB2E-16EF-EB0F-C57F-C61A02C4DDC8}"/>
          </ac:picMkLst>
        </pc:picChg>
      </pc:sldChg>
      <pc:sldChg chg="add del">
        <pc:chgData name="Kulinich Bohdan" userId="48e65c9f34e137d0" providerId="LiveId" clId="{84AB1575-D9A6-D447-9574-1E920519D078}" dt="2022-05-26T17:20:17.128" v="5310" actId="2696"/>
        <pc:sldMkLst>
          <pc:docMk/>
          <pc:sldMk cId="1173322091" sldId="490"/>
        </pc:sldMkLst>
      </pc:sldChg>
      <pc:sldChg chg="addSp modSp new del mod modAnim">
        <pc:chgData name="Kulinich Bohdan" userId="48e65c9f34e137d0" providerId="LiveId" clId="{84AB1575-D9A6-D447-9574-1E920519D078}" dt="2022-06-03T19:12:35.324" v="7403" actId="2696"/>
        <pc:sldMkLst>
          <pc:docMk/>
          <pc:sldMk cId="4085171552" sldId="491"/>
        </pc:sldMkLst>
        <pc:spChg chg="add mod">
          <ac:chgData name="Kulinich Bohdan" userId="48e65c9f34e137d0" providerId="LiveId" clId="{84AB1575-D9A6-D447-9574-1E920519D078}" dt="2022-06-03T18:19:39.546" v="7246"/>
          <ac:spMkLst>
            <pc:docMk/>
            <pc:sldMk cId="4085171552" sldId="491"/>
            <ac:spMk id="9" creationId="{5BF29B2D-2BCD-4C3E-D790-BBB6FF56C8AA}"/>
          </ac:spMkLst>
        </pc:spChg>
        <pc:grpChg chg="add mod">
          <ac:chgData name="Kulinich Bohdan" userId="48e65c9f34e137d0" providerId="LiveId" clId="{84AB1575-D9A6-D447-9574-1E920519D078}" dt="2022-06-03T18:14:37.482" v="7185" actId="164"/>
          <ac:grpSpMkLst>
            <pc:docMk/>
            <pc:sldMk cId="4085171552" sldId="491"/>
            <ac:grpSpMk id="8" creationId="{F6420328-3B88-9411-C5E0-10F40655BD66}"/>
          </ac:grpSpMkLst>
        </pc:grpChg>
        <pc:picChg chg="add mod">
          <ac:chgData name="Kulinich Bohdan" userId="48e65c9f34e137d0" providerId="LiveId" clId="{84AB1575-D9A6-D447-9574-1E920519D078}" dt="2022-06-03T18:14:37.482" v="7185" actId="164"/>
          <ac:picMkLst>
            <pc:docMk/>
            <pc:sldMk cId="4085171552" sldId="491"/>
            <ac:picMk id="3" creationId="{00690683-2696-DA37-9F60-828F02B3EE6B}"/>
          </ac:picMkLst>
        </pc:picChg>
        <pc:picChg chg="add mod">
          <ac:chgData name="Kulinich Bohdan" userId="48e65c9f34e137d0" providerId="LiveId" clId="{84AB1575-D9A6-D447-9574-1E920519D078}" dt="2022-06-03T18:14:37.482" v="7185" actId="164"/>
          <ac:picMkLst>
            <pc:docMk/>
            <pc:sldMk cId="4085171552" sldId="491"/>
            <ac:picMk id="5" creationId="{42E8B92F-D740-2CC2-B999-BBBA2F32DBA2}"/>
          </ac:picMkLst>
        </pc:picChg>
        <pc:picChg chg="add mod">
          <ac:chgData name="Kulinich Bohdan" userId="48e65c9f34e137d0" providerId="LiveId" clId="{84AB1575-D9A6-D447-9574-1E920519D078}" dt="2022-06-03T18:14:37.482" v="7185" actId="164"/>
          <ac:picMkLst>
            <pc:docMk/>
            <pc:sldMk cId="4085171552" sldId="491"/>
            <ac:picMk id="7" creationId="{279655D1-6AF0-EF91-8D56-F57BC9371BFC}"/>
          </ac:picMkLst>
        </pc:picChg>
      </pc:sldChg>
      <pc:sldChg chg="addSp delSp modSp new del mod">
        <pc:chgData name="Kulinich Bohdan" userId="48e65c9f34e137d0" providerId="LiveId" clId="{84AB1575-D9A6-D447-9574-1E920519D078}" dt="2022-06-03T19:12:33.768" v="7402" actId="2696"/>
        <pc:sldMkLst>
          <pc:docMk/>
          <pc:sldMk cId="2462269758" sldId="492"/>
        </pc:sldMkLst>
        <pc:grpChg chg="add mod">
          <ac:chgData name="Kulinich Bohdan" userId="48e65c9f34e137d0" providerId="LiveId" clId="{84AB1575-D9A6-D447-9574-1E920519D078}" dt="2022-06-03T19:00:51.762" v="7268" actId="164"/>
          <ac:grpSpMkLst>
            <pc:docMk/>
            <pc:sldMk cId="2462269758" sldId="492"/>
            <ac:grpSpMk id="12" creationId="{134C1F3E-1A40-B7CA-9BAC-BE374930721E}"/>
          </ac:grpSpMkLst>
        </pc:grpChg>
        <pc:picChg chg="add mod">
          <ac:chgData name="Kulinich Bohdan" userId="48e65c9f34e137d0" providerId="LiveId" clId="{84AB1575-D9A6-D447-9574-1E920519D078}" dt="2022-06-03T19:00:51.762" v="7268" actId="164"/>
          <ac:picMkLst>
            <pc:docMk/>
            <pc:sldMk cId="2462269758" sldId="492"/>
            <ac:picMk id="3" creationId="{ED5926D1-1A12-3475-1E02-644EF4EC50FB}"/>
          </ac:picMkLst>
        </pc:picChg>
        <pc:picChg chg="add mod">
          <ac:chgData name="Kulinich Bohdan" userId="48e65c9f34e137d0" providerId="LiveId" clId="{84AB1575-D9A6-D447-9574-1E920519D078}" dt="2022-06-03T19:00:51.762" v="7268" actId="164"/>
          <ac:picMkLst>
            <pc:docMk/>
            <pc:sldMk cId="2462269758" sldId="492"/>
            <ac:picMk id="5" creationId="{8BED0013-DCF1-F2F8-D795-B219F4780D11}"/>
          </ac:picMkLst>
        </pc:picChg>
        <pc:picChg chg="add mod">
          <ac:chgData name="Kulinich Bohdan" userId="48e65c9f34e137d0" providerId="LiveId" clId="{84AB1575-D9A6-D447-9574-1E920519D078}" dt="2022-06-03T19:00:51.762" v="7268" actId="164"/>
          <ac:picMkLst>
            <pc:docMk/>
            <pc:sldMk cId="2462269758" sldId="492"/>
            <ac:picMk id="7" creationId="{E175DE04-39B2-1479-1319-1FE13F422BC2}"/>
          </ac:picMkLst>
        </pc:picChg>
        <pc:picChg chg="add del mod">
          <ac:chgData name="Kulinich Bohdan" userId="48e65c9f34e137d0" providerId="LiveId" clId="{84AB1575-D9A6-D447-9574-1E920519D078}" dt="2022-06-03T18:58:52.380" v="7263" actId="931"/>
          <ac:picMkLst>
            <pc:docMk/>
            <pc:sldMk cId="2462269758" sldId="492"/>
            <ac:picMk id="9" creationId="{3EDC183E-6F6C-36FD-DA59-3DE36A2A817F}"/>
          </ac:picMkLst>
        </pc:picChg>
        <pc:picChg chg="add mod">
          <ac:chgData name="Kulinich Bohdan" userId="48e65c9f34e137d0" providerId="LiveId" clId="{84AB1575-D9A6-D447-9574-1E920519D078}" dt="2022-06-03T19:00:51.762" v="7268" actId="164"/>
          <ac:picMkLst>
            <pc:docMk/>
            <pc:sldMk cId="2462269758" sldId="492"/>
            <ac:picMk id="11" creationId="{E3EEBB71-C882-68AC-44C2-D30D88D45401}"/>
          </ac:picMkLst>
        </pc:picChg>
      </pc:sldChg>
    </pc:docChg>
  </pc:docChgLst>
  <pc:docChgLst>
    <pc:chgData name="Kulinich Bohdan" userId="48e65c9f34e137d0" providerId="LiveId" clId="{BA7C19DB-1041-634D-8449-6E650F903291}"/>
    <pc:docChg chg="undo custSel addSld delSld modSld">
      <pc:chgData name="Kulinich Bohdan" userId="48e65c9f34e137d0" providerId="LiveId" clId="{BA7C19DB-1041-634D-8449-6E650F903291}" dt="2023-01-13T19:38:06.475" v="2203" actId="20577"/>
      <pc:docMkLst>
        <pc:docMk/>
      </pc:docMkLst>
      <pc:sldChg chg="modSp mod">
        <pc:chgData name="Kulinich Bohdan" userId="48e65c9f34e137d0" providerId="LiveId" clId="{BA7C19DB-1041-634D-8449-6E650F903291}" dt="2023-01-13T19:38:06.475" v="2203" actId="20577"/>
        <pc:sldMkLst>
          <pc:docMk/>
          <pc:sldMk cId="1410822909" sldId="491"/>
        </pc:sldMkLst>
        <pc:spChg chg="mod">
          <ac:chgData name="Kulinich Bohdan" userId="48e65c9f34e137d0" providerId="LiveId" clId="{BA7C19DB-1041-634D-8449-6E650F903291}" dt="2023-01-13T19:33:37.359" v="2197" actId="20577"/>
          <ac:spMkLst>
            <pc:docMk/>
            <pc:sldMk cId="1410822909" sldId="491"/>
            <ac:spMk id="7" creationId="{8442EA02-0B5A-AE44-A772-43B0F4145D67}"/>
          </ac:spMkLst>
        </pc:spChg>
        <pc:graphicFrameChg chg="mod modGraphic">
          <ac:chgData name="Kulinich Bohdan" userId="48e65c9f34e137d0" providerId="LiveId" clId="{BA7C19DB-1041-634D-8449-6E650F903291}" dt="2023-01-13T19:38:06.475" v="2203" actId="20577"/>
          <ac:graphicFrameMkLst>
            <pc:docMk/>
            <pc:sldMk cId="1410822909" sldId="491"/>
            <ac:graphicFrameMk id="2" creationId="{B45F47E8-97B1-27AC-397A-3FD6FC00EE36}"/>
          </ac:graphicFrameMkLst>
        </pc:graphicFrameChg>
      </pc:sldChg>
      <pc:sldChg chg="del">
        <pc:chgData name="Kulinich Bohdan" userId="48e65c9f34e137d0" providerId="LiveId" clId="{BA7C19DB-1041-634D-8449-6E650F903291}" dt="2023-01-13T19:33:31.239" v="2193" actId="2696"/>
        <pc:sldMkLst>
          <pc:docMk/>
          <pc:sldMk cId="2118868627" sldId="518"/>
        </pc:sldMkLst>
      </pc:sldChg>
      <pc:sldChg chg="addSp delSp modSp mod delAnim modAnim">
        <pc:chgData name="Kulinich Bohdan" userId="48e65c9f34e137d0" providerId="LiveId" clId="{BA7C19DB-1041-634D-8449-6E650F903291}" dt="2023-01-11T18:47:49.623" v="839"/>
        <pc:sldMkLst>
          <pc:docMk/>
          <pc:sldMk cId="1390105784" sldId="520"/>
        </pc:sldMkLst>
        <pc:spChg chg="mod">
          <ac:chgData name="Kulinich Bohdan" userId="48e65c9f34e137d0" providerId="LiveId" clId="{BA7C19DB-1041-634D-8449-6E650F903291}" dt="2023-01-11T18:46:36.264" v="803" actId="164"/>
          <ac:spMkLst>
            <pc:docMk/>
            <pc:sldMk cId="1390105784" sldId="520"/>
            <ac:spMk id="2" creationId="{177E4B9A-33B7-80E9-767F-BCFE99BA64D4}"/>
          </ac:spMkLst>
        </pc:spChg>
        <pc:spChg chg="mod">
          <ac:chgData name="Kulinich Bohdan" userId="48e65c9f34e137d0" providerId="LiveId" clId="{BA7C19DB-1041-634D-8449-6E650F903291}" dt="2023-01-11T18:46:47.060" v="805" actId="164"/>
          <ac:spMkLst>
            <pc:docMk/>
            <pc:sldMk cId="1390105784" sldId="520"/>
            <ac:spMk id="3" creationId="{638A1995-611B-CD38-28FB-90BB5F56CE5F}"/>
          </ac:spMkLst>
        </pc:spChg>
        <pc:spChg chg="mod">
          <ac:chgData name="Kulinich Bohdan" userId="48e65c9f34e137d0" providerId="LiveId" clId="{BA7C19DB-1041-634D-8449-6E650F903291}" dt="2023-01-11T18:46:36.264" v="803" actId="164"/>
          <ac:spMkLst>
            <pc:docMk/>
            <pc:sldMk cId="1390105784" sldId="520"/>
            <ac:spMk id="4" creationId="{910FA24B-8704-FE32-F3CE-59842E6CDA0B}"/>
          </ac:spMkLst>
        </pc:spChg>
        <pc:spChg chg="mod">
          <ac:chgData name="Kulinich Bohdan" userId="48e65c9f34e137d0" providerId="LiveId" clId="{BA7C19DB-1041-634D-8449-6E650F903291}" dt="2023-01-11T18:46:36.264" v="803" actId="164"/>
          <ac:spMkLst>
            <pc:docMk/>
            <pc:sldMk cId="1390105784" sldId="520"/>
            <ac:spMk id="6" creationId="{1646D930-7A5F-D77D-C7C7-421DB35F9655}"/>
          </ac:spMkLst>
        </pc:spChg>
        <pc:spChg chg="add mod">
          <ac:chgData name="Kulinich Bohdan" userId="48e65c9f34e137d0" providerId="LiveId" clId="{BA7C19DB-1041-634D-8449-6E650F903291}" dt="2023-01-11T18:46:47.060" v="805" actId="164"/>
          <ac:spMkLst>
            <pc:docMk/>
            <pc:sldMk cId="1390105784" sldId="520"/>
            <ac:spMk id="7" creationId="{970F0AE2-058E-E832-C4E3-4BAFC2FD2E80}"/>
          </ac:spMkLst>
        </pc:spChg>
        <pc:spChg chg="add mod">
          <ac:chgData name="Kulinich Bohdan" userId="48e65c9f34e137d0" providerId="LiveId" clId="{BA7C19DB-1041-634D-8449-6E650F903291}" dt="2023-01-11T18:46:47.060" v="805" actId="164"/>
          <ac:spMkLst>
            <pc:docMk/>
            <pc:sldMk cId="1390105784" sldId="520"/>
            <ac:spMk id="8" creationId="{3E7200A8-874E-C478-BE26-60D3BDFECAE6}"/>
          </ac:spMkLst>
        </pc:spChg>
        <pc:spChg chg="add mod">
          <ac:chgData name="Kulinich Bohdan" userId="48e65c9f34e137d0" providerId="LiveId" clId="{BA7C19DB-1041-634D-8449-6E650F903291}" dt="2023-01-11T18:46:42.264" v="804" actId="164"/>
          <ac:spMkLst>
            <pc:docMk/>
            <pc:sldMk cId="1390105784" sldId="520"/>
            <ac:spMk id="9" creationId="{7D4F8272-B857-E75F-B12B-F5D53FEDBB23}"/>
          </ac:spMkLst>
        </pc:spChg>
        <pc:spChg chg="add mod">
          <ac:chgData name="Kulinich Bohdan" userId="48e65c9f34e137d0" providerId="LiveId" clId="{BA7C19DB-1041-634D-8449-6E650F903291}" dt="2023-01-11T18:46:42.264" v="804" actId="164"/>
          <ac:spMkLst>
            <pc:docMk/>
            <pc:sldMk cId="1390105784" sldId="520"/>
            <ac:spMk id="10" creationId="{2A880CF8-485D-C0FF-2D38-3A17A6B90E6B}"/>
          </ac:spMkLst>
        </pc:spChg>
        <pc:spChg chg="add mod">
          <ac:chgData name="Kulinich Bohdan" userId="48e65c9f34e137d0" providerId="LiveId" clId="{BA7C19DB-1041-634D-8449-6E650F903291}" dt="2023-01-11T18:46:42.264" v="804" actId="164"/>
          <ac:spMkLst>
            <pc:docMk/>
            <pc:sldMk cId="1390105784" sldId="520"/>
            <ac:spMk id="11" creationId="{0E0A998B-AC3E-7103-2F5D-8CC4FD1B653D}"/>
          </ac:spMkLst>
        </pc:spChg>
        <pc:spChg chg="add mod">
          <ac:chgData name="Kulinich Bohdan" userId="48e65c9f34e137d0" providerId="LiveId" clId="{BA7C19DB-1041-634D-8449-6E650F903291}" dt="2023-01-11T18:46:36.264" v="803" actId="164"/>
          <ac:spMkLst>
            <pc:docMk/>
            <pc:sldMk cId="1390105784" sldId="520"/>
            <ac:spMk id="12" creationId="{D8B32F27-7854-7631-0A75-C2A25050C912}"/>
          </ac:spMkLst>
        </pc:spChg>
        <pc:spChg chg="add mod">
          <ac:chgData name="Kulinich Bohdan" userId="48e65c9f34e137d0" providerId="LiveId" clId="{BA7C19DB-1041-634D-8449-6E650F903291}" dt="2023-01-11T18:46:36.264" v="803" actId="164"/>
          <ac:spMkLst>
            <pc:docMk/>
            <pc:sldMk cId="1390105784" sldId="520"/>
            <ac:spMk id="15" creationId="{32F5892C-3D63-244F-1B5A-5AEF62C11920}"/>
          </ac:spMkLst>
        </pc:spChg>
        <pc:spChg chg="add mod">
          <ac:chgData name="Kulinich Bohdan" userId="48e65c9f34e137d0" providerId="LiveId" clId="{BA7C19DB-1041-634D-8449-6E650F903291}" dt="2023-01-11T18:46:47.060" v="805" actId="164"/>
          <ac:spMkLst>
            <pc:docMk/>
            <pc:sldMk cId="1390105784" sldId="520"/>
            <ac:spMk id="16" creationId="{F508E19C-E5CA-4CCC-525B-843AE56C32CD}"/>
          </ac:spMkLst>
        </pc:spChg>
        <pc:spChg chg="add del mod">
          <ac:chgData name="Kulinich Bohdan" userId="48e65c9f34e137d0" providerId="LiveId" clId="{BA7C19DB-1041-634D-8449-6E650F903291}" dt="2023-01-10T16:00:37.620" v="133" actId="478"/>
          <ac:spMkLst>
            <pc:docMk/>
            <pc:sldMk cId="1390105784" sldId="520"/>
            <ac:spMk id="19" creationId="{1D345D23-CB61-A64A-1436-5835ADAFBACD}"/>
          </ac:spMkLst>
        </pc:spChg>
        <pc:spChg chg="add mod">
          <ac:chgData name="Kulinich Bohdan" userId="48e65c9f34e137d0" providerId="LiveId" clId="{BA7C19DB-1041-634D-8449-6E650F903291}" dt="2023-01-11T18:45:57.773" v="802" actId="1038"/>
          <ac:spMkLst>
            <pc:docMk/>
            <pc:sldMk cId="1390105784" sldId="520"/>
            <ac:spMk id="19" creationId="{67629519-2D0C-CBFB-8835-622D16ABFB44}"/>
          </ac:spMkLst>
        </pc:spChg>
        <pc:spChg chg="add mod">
          <ac:chgData name="Kulinich Bohdan" userId="48e65c9f34e137d0" providerId="LiveId" clId="{BA7C19DB-1041-634D-8449-6E650F903291}" dt="2023-01-11T18:46:42.264" v="804" actId="164"/>
          <ac:spMkLst>
            <pc:docMk/>
            <pc:sldMk cId="1390105784" sldId="520"/>
            <ac:spMk id="20" creationId="{CDD1E4D6-49A6-76BA-4731-3A68D47FC270}"/>
          </ac:spMkLst>
        </pc:spChg>
        <pc:spChg chg="add mod">
          <ac:chgData name="Kulinich Bohdan" userId="48e65c9f34e137d0" providerId="LiveId" clId="{BA7C19DB-1041-634D-8449-6E650F903291}" dt="2023-01-11T18:45:57.773" v="802" actId="1038"/>
          <ac:spMkLst>
            <pc:docMk/>
            <pc:sldMk cId="1390105784" sldId="520"/>
            <ac:spMk id="21" creationId="{E39731A8-3036-26EB-B525-20C650D3565D}"/>
          </ac:spMkLst>
        </pc:spChg>
        <pc:spChg chg="add del mod">
          <ac:chgData name="Kulinich Bohdan" userId="48e65c9f34e137d0" providerId="LiveId" clId="{BA7C19DB-1041-634D-8449-6E650F903291}" dt="2023-01-10T16:02:07.687" v="160" actId="478"/>
          <ac:spMkLst>
            <pc:docMk/>
            <pc:sldMk cId="1390105784" sldId="520"/>
            <ac:spMk id="21" creationId="{EA9D3748-687E-C0A7-085C-028F1A755A91}"/>
          </ac:spMkLst>
        </pc:spChg>
        <pc:spChg chg="add mod">
          <ac:chgData name="Kulinich Bohdan" userId="48e65c9f34e137d0" providerId="LiveId" clId="{BA7C19DB-1041-634D-8449-6E650F903291}" dt="2023-01-11T18:46:47.060" v="805" actId="164"/>
          <ac:spMkLst>
            <pc:docMk/>
            <pc:sldMk cId="1390105784" sldId="520"/>
            <ac:spMk id="22" creationId="{FBC494F1-D544-55F8-C04E-1B9C27DA8735}"/>
          </ac:spMkLst>
        </pc:spChg>
        <pc:spChg chg="add mod">
          <ac:chgData name="Kulinich Bohdan" userId="48e65c9f34e137d0" providerId="LiveId" clId="{BA7C19DB-1041-634D-8449-6E650F903291}" dt="2023-01-11T18:46:42.264" v="804" actId="164"/>
          <ac:spMkLst>
            <pc:docMk/>
            <pc:sldMk cId="1390105784" sldId="520"/>
            <ac:spMk id="23" creationId="{9266DBE1-53C2-D373-26E6-B6A91DC297CC}"/>
          </ac:spMkLst>
        </pc:spChg>
        <pc:spChg chg="add mod">
          <ac:chgData name="Kulinich Bohdan" userId="48e65c9f34e137d0" providerId="LiveId" clId="{BA7C19DB-1041-634D-8449-6E650F903291}" dt="2023-01-11T18:46:36.264" v="803" actId="164"/>
          <ac:spMkLst>
            <pc:docMk/>
            <pc:sldMk cId="1390105784" sldId="520"/>
            <ac:spMk id="24" creationId="{14DF3DB3-583E-2C4B-03AA-DA1F7CC93F4F}"/>
          </ac:spMkLst>
        </pc:spChg>
        <pc:spChg chg="add mod">
          <ac:chgData name="Kulinich Bohdan" userId="48e65c9f34e137d0" providerId="LiveId" clId="{BA7C19DB-1041-634D-8449-6E650F903291}" dt="2023-01-11T18:46:36.264" v="803" actId="164"/>
          <ac:spMkLst>
            <pc:docMk/>
            <pc:sldMk cId="1390105784" sldId="520"/>
            <ac:spMk id="25" creationId="{2A5390DA-4BF1-E5F8-EE29-7F159EB735DA}"/>
          </ac:spMkLst>
        </pc:spChg>
        <pc:spChg chg="add mod">
          <ac:chgData name="Kulinich Bohdan" userId="48e65c9f34e137d0" providerId="LiveId" clId="{BA7C19DB-1041-634D-8449-6E650F903291}" dt="2023-01-11T18:46:42.264" v="804" actId="164"/>
          <ac:spMkLst>
            <pc:docMk/>
            <pc:sldMk cId="1390105784" sldId="520"/>
            <ac:spMk id="26" creationId="{1FEAEDB5-B169-E8EB-505E-0EC004A52793}"/>
          </ac:spMkLst>
        </pc:spChg>
        <pc:spChg chg="add mod">
          <ac:chgData name="Kulinich Bohdan" userId="48e65c9f34e137d0" providerId="LiveId" clId="{BA7C19DB-1041-634D-8449-6E650F903291}" dt="2023-01-11T18:46:42.264" v="804" actId="164"/>
          <ac:spMkLst>
            <pc:docMk/>
            <pc:sldMk cId="1390105784" sldId="520"/>
            <ac:spMk id="27" creationId="{180A1E42-0482-F01A-26E9-85A581AF365F}"/>
          </ac:spMkLst>
        </pc:spChg>
        <pc:spChg chg="add mod">
          <ac:chgData name="Kulinich Bohdan" userId="48e65c9f34e137d0" providerId="LiveId" clId="{BA7C19DB-1041-634D-8449-6E650F903291}" dt="2023-01-11T18:46:47.060" v="805" actId="164"/>
          <ac:spMkLst>
            <pc:docMk/>
            <pc:sldMk cId="1390105784" sldId="520"/>
            <ac:spMk id="28" creationId="{4B458AB7-980F-C971-49E9-BD30AC9DED8D}"/>
          </ac:spMkLst>
        </pc:spChg>
        <pc:spChg chg="add mod">
          <ac:chgData name="Kulinich Bohdan" userId="48e65c9f34e137d0" providerId="LiveId" clId="{BA7C19DB-1041-634D-8449-6E650F903291}" dt="2023-01-11T18:46:47.060" v="805" actId="164"/>
          <ac:spMkLst>
            <pc:docMk/>
            <pc:sldMk cId="1390105784" sldId="520"/>
            <ac:spMk id="29" creationId="{244C9CA2-A781-68A3-347B-A749A02D8D9B}"/>
          </ac:spMkLst>
        </pc:spChg>
        <pc:spChg chg="add del mod">
          <ac:chgData name="Kulinich Bohdan" userId="48e65c9f34e137d0" providerId="LiveId" clId="{BA7C19DB-1041-634D-8449-6E650F903291}" dt="2023-01-10T17:35:56.277" v="349" actId="478"/>
          <ac:spMkLst>
            <pc:docMk/>
            <pc:sldMk cId="1390105784" sldId="520"/>
            <ac:spMk id="30" creationId="{3EDAD01B-5A32-5605-99B2-9566EB6F897B}"/>
          </ac:spMkLst>
        </pc:spChg>
        <pc:spChg chg="add mod">
          <ac:chgData name="Kulinich Bohdan" userId="48e65c9f34e137d0" providerId="LiveId" clId="{BA7C19DB-1041-634D-8449-6E650F903291}" dt="2023-01-11T18:45:57.773" v="802" actId="1038"/>
          <ac:spMkLst>
            <pc:docMk/>
            <pc:sldMk cId="1390105784" sldId="520"/>
            <ac:spMk id="30" creationId="{4706595A-2016-AEAD-D08A-2871054F689A}"/>
          </ac:spMkLst>
        </pc:spChg>
        <pc:spChg chg="add mod">
          <ac:chgData name="Kulinich Bohdan" userId="48e65c9f34e137d0" providerId="LiveId" clId="{BA7C19DB-1041-634D-8449-6E650F903291}" dt="2023-01-11T18:45:57.773" v="802" actId="1038"/>
          <ac:spMkLst>
            <pc:docMk/>
            <pc:sldMk cId="1390105784" sldId="520"/>
            <ac:spMk id="31" creationId="{5797B805-8092-6958-A269-0D28E26596D8}"/>
          </ac:spMkLst>
        </pc:spChg>
        <pc:spChg chg="add del mod">
          <ac:chgData name="Kulinich Bohdan" userId="48e65c9f34e137d0" providerId="LiveId" clId="{BA7C19DB-1041-634D-8449-6E650F903291}" dt="2023-01-10T17:40:27.334" v="502" actId="478"/>
          <ac:spMkLst>
            <pc:docMk/>
            <pc:sldMk cId="1390105784" sldId="520"/>
            <ac:spMk id="31" creationId="{B07A4272-FF75-5FDA-0D16-96F92E35F2A5}"/>
          </ac:spMkLst>
        </pc:spChg>
        <pc:spChg chg="add del mod">
          <ac:chgData name="Kulinich Bohdan" userId="48e65c9f34e137d0" providerId="LiveId" clId="{BA7C19DB-1041-634D-8449-6E650F903291}" dt="2023-01-10T17:40:27.334" v="502" actId="478"/>
          <ac:spMkLst>
            <pc:docMk/>
            <pc:sldMk cId="1390105784" sldId="520"/>
            <ac:spMk id="32" creationId="{1CF94D70-CAB4-DB80-BFE5-18892B1A7126}"/>
          </ac:spMkLst>
        </pc:spChg>
        <pc:spChg chg="add mod">
          <ac:chgData name="Kulinich Bohdan" userId="48e65c9f34e137d0" providerId="LiveId" clId="{BA7C19DB-1041-634D-8449-6E650F903291}" dt="2023-01-11T18:45:57.773" v="802" actId="1038"/>
          <ac:spMkLst>
            <pc:docMk/>
            <pc:sldMk cId="1390105784" sldId="520"/>
            <ac:spMk id="32" creationId="{93A64FD5-AD11-80AD-1516-8D9B091AFF03}"/>
          </ac:spMkLst>
        </pc:spChg>
        <pc:spChg chg="add mod">
          <ac:chgData name="Kulinich Bohdan" userId="48e65c9f34e137d0" providerId="LiveId" clId="{BA7C19DB-1041-634D-8449-6E650F903291}" dt="2023-01-11T18:45:57.773" v="802" actId="1038"/>
          <ac:spMkLst>
            <pc:docMk/>
            <pc:sldMk cId="1390105784" sldId="520"/>
            <ac:spMk id="33" creationId="{28364C07-578A-258E-7465-31E0BDDB4683}"/>
          </ac:spMkLst>
        </pc:spChg>
        <pc:spChg chg="add del mod">
          <ac:chgData name="Kulinich Bohdan" userId="48e65c9f34e137d0" providerId="LiveId" clId="{BA7C19DB-1041-634D-8449-6E650F903291}" dt="2023-01-10T17:40:27.334" v="502" actId="478"/>
          <ac:spMkLst>
            <pc:docMk/>
            <pc:sldMk cId="1390105784" sldId="520"/>
            <ac:spMk id="33" creationId="{61388710-F240-2DDC-601E-8B2A5C5F77B8}"/>
          </ac:spMkLst>
        </pc:spChg>
        <pc:spChg chg="add mod">
          <ac:chgData name="Kulinich Bohdan" userId="48e65c9f34e137d0" providerId="LiveId" clId="{BA7C19DB-1041-634D-8449-6E650F903291}" dt="2023-01-11T18:45:57.773" v="802" actId="1038"/>
          <ac:spMkLst>
            <pc:docMk/>
            <pc:sldMk cId="1390105784" sldId="520"/>
            <ac:spMk id="34" creationId="{300AB130-C5BA-C067-7D3B-336B1C54A5E9}"/>
          </ac:spMkLst>
        </pc:spChg>
        <pc:spChg chg="add del mod">
          <ac:chgData name="Kulinich Bohdan" userId="48e65c9f34e137d0" providerId="LiveId" clId="{BA7C19DB-1041-634D-8449-6E650F903291}" dt="2023-01-10T17:40:27.334" v="502" actId="478"/>
          <ac:spMkLst>
            <pc:docMk/>
            <pc:sldMk cId="1390105784" sldId="520"/>
            <ac:spMk id="34" creationId="{980171D9-CF91-AC19-7E99-87484F5ACF6C}"/>
          </ac:spMkLst>
        </pc:spChg>
        <pc:spChg chg="add mod">
          <ac:chgData name="Kulinich Bohdan" userId="48e65c9f34e137d0" providerId="LiveId" clId="{BA7C19DB-1041-634D-8449-6E650F903291}" dt="2023-01-10T17:39:48.340" v="468" actId="555"/>
          <ac:spMkLst>
            <pc:docMk/>
            <pc:sldMk cId="1390105784" sldId="520"/>
            <ac:spMk id="35" creationId="{39BAD979-7B32-8411-0D00-E26BFBD6D33E}"/>
          </ac:spMkLst>
        </pc:spChg>
        <pc:spChg chg="add mod">
          <ac:chgData name="Kulinich Bohdan" userId="48e65c9f34e137d0" providerId="LiveId" clId="{BA7C19DB-1041-634D-8449-6E650F903291}" dt="2023-01-10T17:42:25.448" v="579" actId="1036"/>
          <ac:spMkLst>
            <pc:docMk/>
            <pc:sldMk cId="1390105784" sldId="520"/>
            <ac:spMk id="36" creationId="{2795C07C-140A-9367-D11B-306422E737EF}"/>
          </ac:spMkLst>
        </pc:spChg>
        <pc:spChg chg="add mod">
          <ac:chgData name="Kulinich Bohdan" userId="48e65c9f34e137d0" providerId="LiveId" clId="{BA7C19DB-1041-634D-8449-6E650F903291}" dt="2023-01-11T18:45:57.773" v="802" actId="1038"/>
          <ac:spMkLst>
            <pc:docMk/>
            <pc:sldMk cId="1390105784" sldId="520"/>
            <ac:spMk id="37" creationId="{ED5791C9-04A8-1850-F82F-96087DDFBD93}"/>
          </ac:spMkLst>
        </pc:spChg>
        <pc:grpChg chg="add mod">
          <ac:chgData name="Kulinich Bohdan" userId="48e65c9f34e137d0" providerId="LiveId" clId="{BA7C19DB-1041-634D-8449-6E650F903291}" dt="2023-01-11T18:46:36.264" v="803" actId="164"/>
          <ac:grpSpMkLst>
            <pc:docMk/>
            <pc:sldMk cId="1390105784" sldId="520"/>
            <ac:grpSpMk id="38" creationId="{257549A7-6327-5F7D-E2AA-8CF3C0A31659}"/>
          </ac:grpSpMkLst>
        </pc:grpChg>
        <pc:grpChg chg="add mod">
          <ac:chgData name="Kulinich Bohdan" userId="48e65c9f34e137d0" providerId="LiveId" clId="{BA7C19DB-1041-634D-8449-6E650F903291}" dt="2023-01-11T18:46:42.264" v="804" actId="164"/>
          <ac:grpSpMkLst>
            <pc:docMk/>
            <pc:sldMk cId="1390105784" sldId="520"/>
            <ac:grpSpMk id="39" creationId="{952E4003-318F-2A31-D294-AAEAA886B3E2}"/>
          </ac:grpSpMkLst>
        </pc:grpChg>
        <pc:grpChg chg="add mod">
          <ac:chgData name="Kulinich Bohdan" userId="48e65c9f34e137d0" providerId="LiveId" clId="{BA7C19DB-1041-634D-8449-6E650F903291}" dt="2023-01-11T18:46:47.060" v="805" actId="164"/>
          <ac:grpSpMkLst>
            <pc:docMk/>
            <pc:sldMk cId="1390105784" sldId="520"/>
            <ac:grpSpMk id="40" creationId="{8A94FC08-1DDC-758E-3466-4E16A08EA461}"/>
          </ac:grpSpMkLst>
        </pc:grpChg>
      </pc:sldChg>
      <pc:sldChg chg="del">
        <pc:chgData name="Kulinich Bohdan" userId="48e65c9f34e137d0" providerId="LiveId" clId="{BA7C19DB-1041-634D-8449-6E650F903291}" dt="2023-01-13T19:33:31.548" v="2196" actId="2696"/>
        <pc:sldMkLst>
          <pc:docMk/>
          <pc:sldMk cId="163685811" sldId="524"/>
        </pc:sldMkLst>
      </pc:sldChg>
      <pc:sldChg chg="del">
        <pc:chgData name="Kulinich Bohdan" userId="48e65c9f34e137d0" providerId="LiveId" clId="{BA7C19DB-1041-634D-8449-6E650F903291}" dt="2023-01-13T19:33:31.131" v="2192" actId="2696"/>
        <pc:sldMkLst>
          <pc:docMk/>
          <pc:sldMk cId="417271846" sldId="526"/>
        </pc:sldMkLst>
      </pc:sldChg>
      <pc:sldChg chg="addSp modSp del mod modAnim">
        <pc:chgData name="Kulinich Bohdan" userId="48e65c9f34e137d0" providerId="LiveId" clId="{BA7C19DB-1041-634D-8449-6E650F903291}" dt="2023-01-13T19:33:31.303" v="2194" actId="2696"/>
        <pc:sldMkLst>
          <pc:docMk/>
          <pc:sldMk cId="3690924583" sldId="527"/>
        </pc:sldMkLst>
        <pc:spChg chg="add mod">
          <ac:chgData name="Kulinich Bohdan" userId="48e65c9f34e137d0" providerId="LiveId" clId="{BA7C19DB-1041-634D-8449-6E650F903291}" dt="2023-01-11T21:36:40.964" v="881" actId="1076"/>
          <ac:spMkLst>
            <pc:docMk/>
            <pc:sldMk cId="3690924583" sldId="527"/>
            <ac:spMk id="2" creationId="{2DDB9696-56A7-2E31-D5ED-56BB0A3AF8D4}"/>
          </ac:spMkLst>
        </pc:spChg>
      </pc:sldChg>
      <pc:sldChg chg="del">
        <pc:chgData name="Kulinich Bohdan" userId="48e65c9f34e137d0" providerId="LiveId" clId="{BA7C19DB-1041-634D-8449-6E650F903291}" dt="2023-01-13T19:33:31.049" v="2191" actId="2696"/>
        <pc:sldMkLst>
          <pc:docMk/>
          <pc:sldMk cId="1734263639" sldId="528"/>
        </pc:sldMkLst>
      </pc:sldChg>
      <pc:sldChg chg="addSp delSp modSp add mod delAnim modAnim">
        <pc:chgData name="Kulinich Bohdan" userId="48e65c9f34e137d0" providerId="LiveId" clId="{BA7C19DB-1041-634D-8449-6E650F903291}" dt="2023-01-12T17:33:51.973" v="1527"/>
        <pc:sldMkLst>
          <pc:docMk/>
          <pc:sldMk cId="611773106" sldId="529"/>
        </pc:sldMkLst>
        <pc:spChg chg="del">
          <ac:chgData name="Kulinich Bohdan" userId="48e65c9f34e137d0" providerId="LiveId" clId="{BA7C19DB-1041-634D-8449-6E650F903291}" dt="2023-01-11T21:37:44.825" v="903" actId="478"/>
          <ac:spMkLst>
            <pc:docMk/>
            <pc:sldMk cId="611773106" sldId="529"/>
            <ac:spMk id="2" creationId="{F832391C-9F82-644B-B4C1-32E3FE807635}"/>
          </ac:spMkLst>
        </pc:spChg>
        <pc:spChg chg="del">
          <ac:chgData name="Kulinich Bohdan" userId="48e65c9f34e137d0" providerId="LiveId" clId="{BA7C19DB-1041-634D-8449-6E650F903291}" dt="2023-01-11T21:37:44.825" v="903" actId="478"/>
          <ac:spMkLst>
            <pc:docMk/>
            <pc:sldMk cId="611773106" sldId="529"/>
            <ac:spMk id="3" creationId="{F6BCBDBC-689A-EACD-5EA6-CF95EF79FC39}"/>
          </ac:spMkLst>
        </pc:spChg>
        <pc:spChg chg="add del mod">
          <ac:chgData name="Kulinich Bohdan" userId="48e65c9f34e137d0" providerId="LiveId" clId="{BA7C19DB-1041-634D-8449-6E650F903291}" dt="2023-01-11T22:01:17.254" v="1032" actId="478"/>
          <ac:spMkLst>
            <pc:docMk/>
            <pc:sldMk cId="611773106" sldId="529"/>
            <ac:spMk id="4" creationId="{E464D2C3-0280-4FF3-83E6-BC028CFA795F}"/>
          </ac:spMkLst>
        </pc:spChg>
        <pc:spChg chg="mod">
          <ac:chgData name="Kulinich Bohdan" userId="48e65c9f34e137d0" providerId="LiveId" clId="{BA7C19DB-1041-634D-8449-6E650F903291}" dt="2023-01-12T12:07:47.724" v="1213" actId="14100"/>
          <ac:spMkLst>
            <pc:docMk/>
            <pc:sldMk cId="611773106" sldId="529"/>
            <ac:spMk id="6" creationId="{4CD1B612-D16C-4F70-8335-78480BFE8EC8}"/>
          </ac:spMkLst>
        </pc:spChg>
        <pc:spChg chg="add mod">
          <ac:chgData name="Kulinich Bohdan" userId="48e65c9f34e137d0" providerId="LiveId" clId="{BA7C19DB-1041-634D-8449-6E650F903291}" dt="2023-01-12T12:07:31.697" v="1192" actId="1076"/>
          <ac:spMkLst>
            <pc:docMk/>
            <pc:sldMk cId="611773106" sldId="529"/>
            <ac:spMk id="7" creationId="{D50DDC47-AD91-B851-A9CB-F0D9D6E5C300}"/>
          </ac:spMkLst>
        </pc:spChg>
        <pc:spChg chg="add mod">
          <ac:chgData name="Kulinich Bohdan" userId="48e65c9f34e137d0" providerId="LiveId" clId="{BA7C19DB-1041-634D-8449-6E650F903291}" dt="2023-01-12T12:07:31.697" v="1192" actId="1076"/>
          <ac:spMkLst>
            <pc:docMk/>
            <pc:sldMk cId="611773106" sldId="529"/>
            <ac:spMk id="8" creationId="{61FA03EB-DC62-4117-BAFF-29614C1023C4}"/>
          </ac:spMkLst>
        </pc:spChg>
        <pc:spChg chg="add del mod">
          <ac:chgData name="Kulinich Bohdan" userId="48e65c9f34e137d0" providerId="LiveId" clId="{BA7C19DB-1041-634D-8449-6E650F903291}" dt="2023-01-12T12:11:21.852" v="1251" actId="478"/>
          <ac:spMkLst>
            <pc:docMk/>
            <pc:sldMk cId="611773106" sldId="529"/>
            <ac:spMk id="9" creationId="{8488C317-CC69-4A42-36D4-2B4B2EB43227}"/>
          </ac:spMkLst>
        </pc:spChg>
        <pc:spChg chg="add del mod topLvl">
          <ac:chgData name="Kulinich Bohdan" userId="48e65c9f34e137d0" providerId="LiveId" clId="{BA7C19DB-1041-634D-8449-6E650F903291}" dt="2023-01-12T12:15:56.775" v="1281" actId="478"/>
          <ac:spMkLst>
            <pc:docMk/>
            <pc:sldMk cId="611773106" sldId="529"/>
            <ac:spMk id="10" creationId="{7582DC5D-B0C7-3C9E-69C7-BF69F41480B7}"/>
          </ac:spMkLst>
        </pc:spChg>
        <pc:spChg chg="add mod topLvl modVis">
          <ac:chgData name="Kulinich Bohdan" userId="48e65c9f34e137d0" providerId="LiveId" clId="{BA7C19DB-1041-634D-8449-6E650F903291}" dt="2023-01-12T12:18:21.949" v="1319" actId="14429"/>
          <ac:spMkLst>
            <pc:docMk/>
            <pc:sldMk cId="611773106" sldId="529"/>
            <ac:spMk id="11" creationId="{0C12B7A2-8007-6087-4897-D66A52AA2475}"/>
          </ac:spMkLst>
        </pc:spChg>
        <pc:spChg chg="mod">
          <ac:chgData name="Kulinich Bohdan" userId="48e65c9f34e137d0" providerId="LiveId" clId="{BA7C19DB-1041-634D-8449-6E650F903291}" dt="2023-01-12T12:07:31.697" v="1192" actId="1076"/>
          <ac:spMkLst>
            <pc:docMk/>
            <pc:sldMk cId="611773106" sldId="529"/>
            <ac:spMk id="12" creationId="{D262773B-E3BB-0DD5-0141-0DB67CB4C54A}"/>
          </ac:spMkLst>
        </pc:spChg>
        <pc:spChg chg="mod">
          <ac:chgData name="Kulinich Bohdan" userId="48e65c9f34e137d0" providerId="LiveId" clId="{BA7C19DB-1041-634D-8449-6E650F903291}" dt="2023-01-12T17:33:37.439" v="1526" actId="20577"/>
          <ac:spMkLst>
            <pc:docMk/>
            <pc:sldMk cId="611773106" sldId="529"/>
            <ac:spMk id="14" creationId="{B144B766-7A1E-4D18-87DD-CE0FF10F4A4D}"/>
          </ac:spMkLst>
        </pc:spChg>
        <pc:spChg chg="add mod topLvl">
          <ac:chgData name="Kulinich Bohdan" userId="48e65c9f34e137d0" providerId="LiveId" clId="{BA7C19DB-1041-634D-8449-6E650F903291}" dt="2023-01-12T12:16:55.495" v="1294" actId="165"/>
          <ac:spMkLst>
            <pc:docMk/>
            <pc:sldMk cId="611773106" sldId="529"/>
            <ac:spMk id="19" creationId="{7C6F5B0E-5E0D-6465-A630-C5228223228B}"/>
          </ac:spMkLst>
        </pc:spChg>
        <pc:grpChg chg="add del mod">
          <ac:chgData name="Kulinich Bohdan" userId="48e65c9f34e137d0" providerId="LiveId" clId="{BA7C19DB-1041-634D-8449-6E650F903291}" dt="2023-01-12T12:11:52.911" v="1254" actId="165"/>
          <ac:grpSpMkLst>
            <pc:docMk/>
            <pc:sldMk cId="611773106" sldId="529"/>
            <ac:grpSpMk id="16" creationId="{4FE28E9D-29DB-FDF1-59F6-16ADD42299B6}"/>
          </ac:grpSpMkLst>
        </pc:grpChg>
        <pc:grpChg chg="add del mod modVis">
          <ac:chgData name="Kulinich Bohdan" userId="48e65c9f34e137d0" providerId="LiveId" clId="{BA7C19DB-1041-634D-8449-6E650F903291}" dt="2023-01-12T12:16:55.495" v="1294" actId="165"/>
          <ac:grpSpMkLst>
            <pc:docMk/>
            <pc:sldMk cId="611773106" sldId="529"/>
            <ac:grpSpMk id="20" creationId="{BCC11A00-B531-B25C-3F3A-035747FA1506}"/>
          </ac:grpSpMkLst>
        </pc:grpChg>
        <pc:picChg chg="del mod">
          <ac:chgData name="Kulinich Bohdan" userId="48e65c9f34e137d0" providerId="LiveId" clId="{BA7C19DB-1041-634D-8449-6E650F903291}" dt="2023-01-11T22:01:19.355" v="1033" actId="478"/>
          <ac:picMkLst>
            <pc:docMk/>
            <pc:sldMk cId="611773106" sldId="529"/>
            <ac:picMk id="15" creationId="{E708C392-1461-46A4-8FEC-1BB1D6A1031E}"/>
          </ac:picMkLst>
        </pc:picChg>
      </pc:sldChg>
      <pc:sldChg chg="delSp add del mod delAnim">
        <pc:chgData name="Kulinich Bohdan" userId="48e65c9f34e137d0" providerId="LiveId" clId="{BA7C19DB-1041-634D-8449-6E650F903291}" dt="2023-01-11T21:34:28.737" v="842" actId="2696"/>
        <pc:sldMkLst>
          <pc:docMk/>
          <pc:sldMk cId="1661420468" sldId="529"/>
        </pc:sldMkLst>
        <pc:spChg chg="del">
          <ac:chgData name="Kulinich Bohdan" userId="48e65c9f34e137d0" providerId="LiveId" clId="{BA7C19DB-1041-634D-8449-6E650F903291}" dt="2023-01-11T21:26:20.672" v="841" actId="478"/>
          <ac:spMkLst>
            <pc:docMk/>
            <pc:sldMk cId="1661420468" sldId="529"/>
            <ac:spMk id="6" creationId="{4CD1B612-D16C-4F70-8335-78480BFE8EC8}"/>
          </ac:spMkLst>
        </pc:spChg>
        <pc:spChg chg="del">
          <ac:chgData name="Kulinich Bohdan" userId="48e65c9f34e137d0" providerId="LiveId" clId="{BA7C19DB-1041-634D-8449-6E650F903291}" dt="2023-01-11T21:26:20.672" v="841" actId="478"/>
          <ac:spMkLst>
            <pc:docMk/>
            <pc:sldMk cId="1661420468" sldId="529"/>
            <ac:spMk id="12" creationId="{D262773B-E3BB-0DD5-0141-0DB67CB4C54A}"/>
          </ac:spMkLst>
        </pc:spChg>
        <pc:spChg chg="del">
          <ac:chgData name="Kulinich Bohdan" userId="48e65c9f34e137d0" providerId="LiveId" clId="{BA7C19DB-1041-634D-8449-6E650F903291}" dt="2023-01-11T21:26:20.672" v="841" actId="478"/>
          <ac:spMkLst>
            <pc:docMk/>
            <pc:sldMk cId="1661420468" sldId="529"/>
            <ac:spMk id="111" creationId="{CFC9A63B-C314-6272-773F-8EA192730465}"/>
          </ac:spMkLst>
        </pc:spChg>
        <pc:spChg chg="del">
          <ac:chgData name="Kulinich Bohdan" userId="48e65c9f34e137d0" providerId="LiveId" clId="{BA7C19DB-1041-634D-8449-6E650F903291}" dt="2023-01-11T21:26:20.672" v="841" actId="478"/>
          <ac:spMkLst>
            <pc:docMk/>
            <pc:sldMk cId="1661420468" sldId="529"/>
            <ac:spMk id="112" creationId="{2DE0B107-BB27-28CA-2B2C-859AA55C9543}"/>
          </ac:spMkLst>
        </pc:spChg>
        <pc:spChg chg="del">
          <ac:chgData name="Kulinich Bohdan" userId="48e65c9f34e137d0" providerId="LiveId" clId="{BA7C19DB-1041-634D-8449-6E650F903291}" dt="2023-01-11T21:26:20.672" v="841" actId="478"/>
          <ac:spMkLst>
            <pc:docMk/>
            <pc:sldMk cId="1661420468" sldId="529"/>
            <ac:spMk id="113" creationId="{C0D7253D-2E4D-A6F9-4839-96C7E9C10944}"/>
          </ac:spMkLst>
        </pc:spChg>
        <pc:grpChg chg="del">
          <ac:chgData name="Kulinich Bohdan" userId="48e65c9f34e137d0" providerId="LiveId" clId="{BA7C19DB-1041-634D-8449-6E650F903291}" dt="2023-01-11T21:26:20.672" v="841" actId="478"/>
          <ac:grpSpMkLst>
            <pc:docMk/>
            <pc:sldMk cId="1661420468" sldId="529"/>
            <ac:grpSpMk id="4" creationId="{4299E6B5-B307-3D77-46D0-9098F5A5DF72}"/>
          </ac:grpSpMkLst>
        </pc:grpChg>
        <pc:grpChg chg="del">
          <ac:chgData name="Kulinich Bohdan" userId="48e65c9f34e137d0" providerId="LiveId" clId="{BA7C19DB-1041-634D-8449-6E650F903291}" dt="2023-01-11T21:26:20.672" v="841" actId="478"/>
          <ac:grpSpMkLst>
            <pc:docMk/>
            <pc:sldMk cId="1661420468" sldId="529"/>
            <ac:grpSpMk id="7" creationId="{830AE3BE-FD73-7AB2-C2F0-DEFF92298A2F}"/>
          </ac:grpSpMkLst>
        </pc:grpChg>
        <pc:grpChg chg="del">
          <ac:chgData name="Kulinich Bohdan" userId="48e65c9f34e137d0" providerId="LiveId" clId="{BA7C19DB-1041-634D-8449-6E650F903291}" dt="2023-01-11T21:26:20.672" v="841" actId="478"/>
          <ac:grpSpMkLst>
            <pc:docMk/>
            <pc:sldMk cId="1661420468" sldId="529"/>
            <ac:grpSpMk id="10" creationId="{8C0D8F8F-6911-9063-B88B-25A1CF33548C}"/>
          </ac:grpSpMkLst>
        </pc:grpChg>
        <pc:grpChg chg="del">
          <ac:chgData name="Kulinich Bohdan" userId="48e65c9f34e137d0" providerId="LiveId" clId="{BA7C19DB-1041-634D-8449-6E650F903291}" dt="2023-01-11T21:26:20.672" v="841" actId="478"/>
          <ac:grpSpMkLst>
            <pc:docMk/>
            <pc:sldMk cId="1661420468" sldId="529"/>
            <ac:grpSpMk id="16" creationId="{21139538-7DF7-2B56-9124-0BFD3CCF6AC8}"/>
          </ac:grpSpMkLst>
        </pc:grpChg>
        <pc:grpChg chg="del">
          <ac:chgData name="Kulinich Bohdan" userId="48e65c9f34e137d0" providerId="LiveId" clId="{BA7C19DB-1041-634D-8449-6E650F903291}" dt="2023-01-11T21:26:20.672" v="841" actId="478"/>
          <ac:grpSpMkLst>
            <pc:docMk/>
            <pc:sldMk cId="1661420468" sldId="529"/>
            <ac:grpSpMk id="21" creationId="{9F70F4FE-77D6-B234-10EB-2F24BE631B32}"/>
          </ac:grpSpMkLst>
        </pc:grpChg>
        <pc:grpChg chg="del">
          <ac:chgData name="Kulinich Bohdan" userId="48e65c9f34e137d0" providerId="LiveId" clId="{BA7C19DB-1041-634D-8449-6E650F903291}" dt="2023-01-11T21:26:20.672" v="841" actId="478"/>
          <ac:grpSpMkLst>
            <pc:docMk/>
            <pc:sldMk cId="1661420468" sldId="529"/>
            <ac:grpSpMk id="102" creationId="{0CC8FE00-F24D-9468-8EB0-41F303BFB016}"/>
          </ac:grpSpMkLst>
        </pc:grpChg>
        <pc:grpChg chg="del">
          <ac:chgData name="Kulinich Bohdan" userId="48e65c9f34e137d0" providerId="LiveId" clId="{BA7C19DB-1041-634D-8449-6E650F903291}" dt="2023-01-11T21:26:20.672" v="841" actId="478"/>
          <ac:grpSpMkLst>
            <pc:docMk/>
            <pc:sldMk cId="1661420468" sldId="529"/>
            <ac:grpSpMk id="105" creationId="{0A26BDE0-45A0-A59B-96C7-EEB4254BAA01}"/>
          </ac:grpSpMkLst>
        </pc:grpChg>
        <pc:grpChg chg="del">
          <ac:chgData name="Kulinich Bohdan" userId="48e65c9f34e137d0" providerId="LiveId" clId="{BA7C19DB-1041-634D-8449-6E650F903291}" dt="2023-01-11T21:26:20.672" v="841" actId="478"/>
          <ac:grpSpMkLst>
            <pc:docMk/>
            <pc:sldMk cId="1661420468" sldId="529"/>
            <ac:grpSpMk id="110" creationId="{69D30EFF-E61E-EB36-9C81-6388ECD99CB2}"/>
          </ac:grpSpMkLst>
        </pc:grpChg>
        <pc:picChg chg="del">
          <ac:chgData name="Kulinich Bohdan" userId="48e65c9f34e137d0" providerId="LiveId" clId="{BA7C19DB-1041-634D-8449-6E650F903291}" dt="2023-01-11T21:26:20.672" v="841" actId="478"/>
          <ac:picMkLst>
            <pc:docMk/>
            <pc:sldMk cId="1661420468" sldId="529"/>
            <ac:picMk id="92" creationId="{FC085169-CA5F-04F2-94EC-7D997FDE7987}"/>
          </ac:picMkLst>
        </pc:picChg>
        <pc:picChg chg="del">
          <ac:chgData name="Kulinich Bohdan" userId="48e65c9f34e137d0" providerId="LiveId" clId="{BA7C19DB-1041-634D-8449-6E650F903291}" dt="2023-01-11T21:26:20.672" v="841" actId="478"/>
          <ac:picMkLst>
            <pc:docMk/>
            <pc:sldMk cId="1661420468" sldId="529"/>
            <ac:picMk id="93" creationId="{6CEBE768-2FC7-1698-A62B-757C7B70B6B5}"/>
          </ac:picMkLst>
        </pc:picChg>
        <pc:picChg chg="del">
          <ac:chgData name="Kulinich Bohdan" userId="48e65c9f34e137d0" providerId="LiveId" clId="{BA7C19DB-1041-634D-8449-6E650F903291}" dt="2023-01-11T21:26:20.672" v="841" actId="478"/>
          <ac:picMkLst>
            <pc:docMk/>
            <pc:sldMk cId="1661420468" sldId="529"/>
            <ac:picMk id="94" creationId="{8BB4F3DE-3DD1-1326-7120-188F692E5CC4}"/>
          </ac:picMkLst>
        </pc:picChg>
      </pc:sldChg>
      <pc:sldChg chg="addSp delSp modSp add mod delAnim modAnim">
        <pc:chgData name="Kulinich Bohdan" userId="48e65c9f34e137d0" providerId="LiveId" clId="{BA7C19DB-1041-634D-8449-6E650F903291}" dt="2023-01-12T16:36:25.125" v="1525"/>
        <pc:sldMkLst>
          <pc:docMk/>
          <pc:sldMk cId="1133023367" sldId="530"/>
        </pc:sldMkLst>
        <pc:spChg chg="del">
          <ac:chgData name="Kulinich Bohdan" userId="48e65c9f34e137d0" providerId="LiveId" clId="{BA7C19DB-1041-634D-8449-6E650F903291}" dt="2023-01-12T16:18:15.606" v="1323" actId="478"/>
          <ac:spMkLst>
            <pc:docMk/>
            <pc:sldMk cId="1133023367" sldId="530"/>
            <ac:spMk id="2" creationId="{F832391C-9F82-644B-B4C1-32E3FE807635}"/>
          </ac:spMkLst>
        </pc:spChg>
        <pc:spChg chg="del">
          <ac:chgData name="Kulinich Bohdan" userId="48e65c9f34e137d0" providerId="LiveId" clId="{BA7C19DB-1041-634D-8449-6E650F903291}" dt="2023-01-12T16:18:14.888" v="1322" actId="478"/>
          <ac:spMkLst>
            <pc:docMk/>
            <pc:sldMk cId="1133023367" sldId="530"/>
            <ac:spMk id="3" creationId="{F6BCBDBC-689A-EACD-5EA6-CF95EF79FC39}"/>
          </ac:spMkLst>
        </pc:spChg>
        <pc:spChg chg="add mod">
          <ac:chgData name="Kulinich Bohdan" userId="48e65c9f34e137d0" providerId="LiveId" clId="{BA7C19DB-1041-634D-8449-6E650F903291}" dt="2023-01-12T16:30:52.725" v="1464" actId="1076"/>
          <ac:spMkLst>
            <pc:docMk/>
            <pc:sldMk cId="1133023367" sldId="530"/>
            <ac:spMk id="4" creationId="{816836E7-81CA-71A7-B357-E1E60D0A06AD}"/>
          </ac:spMkLst>
        </pc:spChg>
        <pc:spChg chg="mod">
          <ac:chgData name="Kulinich Bohdan" userId="48e65c9f34e137d0" providerId="LiveId" clId="{BA7C19DB-1041-634D-8449-6E650F903291}" dt="2023-01-12T16:30:52.725" v="1464" actId="1076"/>
          <ac:spMkLst>
            <pc:docMk/>
            <pc:sldMk cId="1133023367" sldId="530"/>
            <ac:spMk id="6" creationId="{4CD1B612-D16C-4F70-8335-78480BFE8EC8}"/>
          </ac:spMkLst>
        </pc:spChg>
        <pc:spChg chg="add mod">
          <ac:chgData name="Kulinich Bohdan" userId="48e65c9f34e137d0" providerId="LiveId" clId="{BA7C19DB-1041-634D-8449-6E650F903291}" dt="2023-01-12T16:31:31.285" v="1469" actId="20577"/>
          <ac:spMkLst>
            <pc:docMk/>
            <pc:sldMk cId="1133023367" sldId="530"/>
            <ac:spMk id="7" creationId="{38BECE67-D8FD-DB1C-730E-5681EA6002AB}"/>
          </ac:spMkLst>
        </pc:spChg>
        <pc:spChg chg="add mod modVis">
          <ac:chgData name="Kulinich Bohdan" userId="48e65c9f34e137d0" providerId="LiveId" clId="{BA7C19DB-1041-634D-8449-6E650F903291}" dt="2023-01-12T16:31:33.674" v="1470" actId="14429"/>
          <ac:spMkLst>
            <pc:docMk/>
            <pc:sldMk cId="1133023367" sldId="530"/>
            <ac:spMk id="8" creationId="{C27BE87A-7636-816F-1284-8C700D18F178}"/>
          </ac:spMkLst>
        </pc:spChg>
        <pc:spChg chg="add mod">
          <ac:chgData name="Kulinich Bohdan" userId="48e65c9f34e137d0" providerId="LiveId" clId="{BA7C19DB-1041-634D-8449-6E650F903291}" dt="2023-01-12T16:34:35.190" v="1512" actId="1076"/>
          <ac:spMkLst>
            <pc:docMk/>
            <pc:sldMk cId="1133023367" sldId="530"/>
            <ac:spMk id="9" creationId="{F4502F97-C543-35B0-E17D-CF4E7E04671D}"/>
          </ac:spMkLst>
        </pc:spChg>
        <pc:spChg chg="add mod modVis">
          <ac:chgData name="Kulinich Bohdan" userId="48e65c9f34e137d0" providerId="LiveId" clId="{BA7C19DB-1041-634D-8449-6E650F903291}" dt="2023-01-12T16:34:35.462" v="1513" actId="1076"/>
          <ac:spMkLst>
            <pc:docMk/>
            <pc:sldMk cId="1133023367" sldId="530"/>
            <ac:spMk id="10" creationId="{5C9AC59C-D9CC-36C8-46AF-511004BA5440}"/>
          </ac:spMkLst>
        </pc:spChg>
        <pc:spChg chg="mod">
          <ac:chgData name="Kulinich Bohdan" userId="48e65c9f34e137d0" providerId="LiveId" clId="{BA7C19DB-1041-634D-8449-6E650F903291}" dt="2023-01-12T16:30:52.725" v="1464" actId="1076"/>
          <ac:spMkLst>
            <pc:docMk/>
            <pc:sldMk cId="1133023367" sldId="530"/>
            <ac:spMk id="12" creationId="{D262773B-E3BB-0DD5-0141-0DB67CB4C54A}"/>
          </ac:spMkLst>
        </pc:spChg>
        <pc:picChg chg="add mod">
          <ac:chgData name="Kulinich Bohdan" userId="48e65c9f34e137d0" providerId="LiveId" clId="{BA7C19DB-1041-634D-8449-6E650F903291}" dt="2023-01-12T16:31:02.783" v="1465"/>
          <ac:picMkLst>
            <pc:docMk/>
            <pc:sldMk cId="1133023367" sldId="530"/>
            <ac:picMk id="11" creationId="{099C718B-E238-DD1A-0F40-38A3499E54AD}"/>
          </ac:picMkLst>
        </pc:picChg>
        <pc:picChg chg="del">
          <ac:chgData name="Kulinich Bohdan" userId="48e65c9f34e137d0" providerId="LiveId" clId="{BA7C19DB-1041-634D-8449-6E650F903291}" dt="2023-01-12T16:29:20.870" v="1429" actId="478"/>
          <ac:picMkLst>
            <pc:docMk/>
            <pc:sldMk cId="1133023367" sldId="530"/>
            <ac:picMk id="15" creationId="{E708C392-1461-46A4-8FEC-1BB1D6A1031E}"/>
          </ac:picMkLst>
        </pc:picChg>
      </pc:sldChg>
      <pc:sldChg chg="addSp delSp modSp add mod delAnim modAnim">
        <pc:chgData name="Kulinich Bohdan" userId="48e65c9f34e137d0" providerId="LiveId" clId="{BA7C19DB-1041-634D-8449-6E650F903291}" dt="2023-01-13T12:10:16.101" v="1792" actId="1076"/>
        <pc:sldMkLst>
          <pc:docMk/>
          <pc:sldMk cId="1685009694" sldId="531"/>
        </pc:sldMkLst>
        <pc:spChg chg="del">
          <ac:chgData name="Kulinich Bohdan" userId="48e65c9f34e137d0" providerId="LiveId" clId="{BA7C19DB-1041-634D-8449-6E650F903291}" dt="2023-01-12T17:35:41.731" v="1532" actId="478"/>
          <ac:spMkLst>
            <pc:docMk/>
            <pc:sldMk cId="1685009694" sldId="531"/>
            <ac:spMk id="2" creationId="{F832391C-9F82-644B-B4C1-32E3FE807635}"/>
          </ac:spMkLst>
        </pc:spChg>
        <pc:spChg chg="del mod">
          <ac:chgData name="Kulinich Bohdan" userId="48e65c9f34e137d0" providerId="LiveId" clId="{BA7C19DB-1041-634D-8449-6E650F903291}" dt="2023-01-12T17:35:40.740" v="1531" actId="478"/>
          <ac:spMkLst>
            <pc:docMk/>
            <pc:sldMk cId="1685009694" sldId="531"/>
            <ac:spMk id="3" creationId="{F6BCBDBC-689A-EACD-5EA6-CF95EF79FC39}"/>
          </ac:spMkLst>
        </pc:spChg>
        <pc:spChg chg="add mod">
          <ac:chgData name="Kulinich Bohdan" userId="48e65c9f34e137d0" providerId="LiveId" clId="{BA7C19DB-1041-634D-8449-6E650F903291}" dt="2023-01-13T12:10:16.101" v="1792" actId="1076"/>
          <ac:spMkLst>
            <pc:docMk/>
            <pc:sldMk cId="1685009694" sldId="531"/>
            <ac:spMk id="4" creationId="{D27CA07E-BB82-4779-3E01-CEA44F3FD519}"/>
          </ac:spMkLst>
        </pc:spChg>
        <pc:spChg chg="mod">
          <ac:chgData name="Kulinich Bohdan" userId="48e65c9f34e137d0" providerId="LiveId" clId="{BA7C19DB-1041-634D-8449-6E650F903291}" dt="2023-01-13T12:10:10.800" v="1791" actId="14100"/>
          <ac:spMkLst>
            <pc:docMk/>
            <pc:sldMk cId="1685009694" sldId="531"/>
            <ac:spMk id="6" creationId="{4CD1B612-D16C-4F70-8335-78480BFE8EC8}"/>
          </ac:spMkLst>
        </pc:spChg>
        <pc:spChg chg="mod">
          <ac:chgData name="Kulinich Bohdan" userId="48e65c9f34e137d0" providerId="LiveId" clId="{BA7C19DB-1041-634D-8449-6E650F903291}" dt="2023-01-13T12:10:16.101" v="1792" actId="1076"/>
          <ac:spMkLst>
            <pc:docMk/>
            <pc:sldMk cId="1685009694" sldId="531"/>
            <ac:spMk id="12" creationId="{D262773B-E3BB-0DD5-0141-0DB67CB4C54A}"/>
          </ac:spMkLst>
        </pc:spChg>
        <pc:spChg chg="mod">
          <ac:chgData name="Kulinich Bohdan" userId="48e65c9f34e137d0" providerId="LiveId" clId="{BA7C19DB-1041-634D-8449-6E650F903291}" dt="2023-01-12T17:35:37.093" v="1529" actId="20577"/>
          <ac:spMkLst>
            <pc:docMk/>
            <pc:sldMk cId="1685009694" sldId="531"/>
            <ac:spMk id="14" creationId="{B144B766-7A1E-4D18-87DD-CE0FF10F4A4D}"/>
          </ac:spMkLst>
        </pc:spChg>
      </pc:sldChg>
      <pc:sldChg chg="addSp delSp modSp add mod delAnim modAnim">
        <pc:chgData name="Kulinich Bohdan" userId="48e65c9f34e137d0" providerId="LiveId" clId="{BA7C19DB-1041-634D-8449-6E650F903291}" dt="2023-01-13T13:46:18.646" v="1960"/>
        <pc:sldMkLst>
          <pc:docMk/>
          <pc:sldMk cId="2137298975" sldId="532"/>
        </pc:sldMkLst>
        <pc:spChg chg="add mod">
          <ac:chgData name="Kulinich Bohdan" userId="48e65c9f34e137d0" providerId="LiveId" clId="{BA7C19DB-1041-634D-8449-6E650F903291}" dt="2023-01-13T12:09:01.986" v="1789" actId="1076"/>
          <ac:spMkLst>
            <pc:docMk/>
            <pc:sldMk cId="2137298975" sldId="532"/>
            <ac:spMk id="2" creationId="{14EDA82D-3463-1001-00EA-209B79C4F29A}"/>
          </ac:spMkLst>
        </pc:spChg>
        <pc:spChg chg="add mod">
          <ac:chgData name="Kulinich Bohdan" userId="48e65c9f34e137d0" providerId="LiveId" clId="{BA7C19DB-1041-634D-8449-6E650F903291}" dt="2023-01-13T12:09:01.986" v="1789" actId="1076"/>
          <ac:spMkLst>
            <pc:docMk/>
            <pc:sldMk cId="2137298975" sldId="532"/>
            <ac:spMk id="3" creationId="{EACF2F98-6044-7929-EEF4-980602E73FB6}"/>
          </ac:spMkLst>
        </pc:spChg>
        <pc:spChg chg="add del mod">
          <ac:chgData name="Kulinich Bohdan" userId="48e65c9f34e137d0" providerId="LiveId" clId="{BA7C19DB-1041-634D-8449-6E650F903291}" dt="2023-01-13T13:41:25.553" v="1824" actId="478"/>
          <ac:spMkLst>
            <pc:docMk/>
            <pc:sldMk cId="2137298975" sldId="532"/>
            <ac:spMk id="4" creationId="{389E57BA-7B95-CD67-2A98-4F6DD69CA684}"/>
          </ac:spMkLst>
        </pc:spChg>
        <pc:spChg chg="del mod">
          <ac:chgData name="Kulinich Bohdan" userId="48e65c9f34e137d0" providerId="LiveId" clId="{BA7C19DB-1041-634D-8449-6E650F903291}" dt="2023-01-13T11:43:58.201" v="1704" actId="478"/>
          <ac:spMkLst>
            <pc:docMk/>
            <pc:sldMk cId="2137298975" sldId="532"/>
            <ac:spMk id="4" creationId="{D27CA07E-BB82-4779-3E01-CEA44F3FD519}"/>
          </ac:spMkLst>
        </pc:spChg>
        <pc:spChg chg="mod">
          <ac:chgData name="Kulinich Bohdan" userId="48e65c9f34e137d0" providerId="LiveId" clId="{BA7C19DB-1041-634D-8449-6E650F903291}" dt="2023-01-13T12:09:04.423" v="1790" actId="14100"/>
          <ac:spMkLst>
            <pc:docMk/>
            <pc:sldMk cId="2137298975" sldId="532"/>
            <ac:spMk id="6" creationId="{4CD1B612-D16C-4F70-8335-78480BFE8EC8}"/>
          </ac:spMkLst>
        </pc:spChg>
        <pc:spChg chg="add del mod">
          <ac:chgData name="Kulinich Bohdan" userId="48e65c9f34e137d0" providerId="LiveId" clId="{BA7C19DB-1041-634D-8449-6E650F903291}" dt="2023-01-13T13:41:39.329" v="1827" actId="478"/>
          <ac:spMkLst>
            <pc:docMk/>
            <pc:sldMk cId="2137298975" sldId="532"/>
            <ac:spMk id="7" creationId="{2EBBDA4E-F6F4-8448-AA25-47F3294BAF57}"/>
          </ac:spMkLst>
        </pc:spChg>
        <pc:spChg chg="add del mod">
          <ac:chgData name="Kulinich Bohdan" userId="48e65c9f34e137d0" providerId="LiveId" clId="{BA7C19DB-1041-634D-8449-6E650F903291}" dt="2023-01-13T13:42:04.701" v="1837" actId="478"/>
          <ac:spMkLst>
            <pc:docMk/>
            <pc:sldMk cId="2137298975" sldId="532"/>
            <ac:spMk id="8" creationId="{BEDB7236-EF41-2BF2-D20D-0686B145B879}"/>
          </ac:spMkLst>
        </pc:spChg>
        <pc:spChg chg="add del mod">
          <ac:chgData name="Kulinich Bohdan" userId="48e65c9f34e137d0" providerId="LiveId" clId="{BA7C19DB-1041-634D-8449-6E650F903291}" dt="2023-01-13T13:42:14.720" v="1841" actId="478"/>
          <ac:spMkLst>
            <pc:docMk/>
            <pc:sldMk cId="2137298975" sldId="532"/>
            <ac:spMk id="9" creationId="{58ADBE44-6335-EE7A-1435-CB1FBF9F4CDD}"/>
          </ac:spMkLst>
        </pc:spChg>
        <pc:spChg chg="add del mod">
          <ac:chgData name="Kulinich Bohdan" userId="48e65c9f34e137d0" providerId="LiveId" clId="{BA7C19DB-1041-634D-8449-6E650F903291}" dt="2023-01-13T13:42:28.491" v="1846" actId="478"/>
          <ac:spMkLst>
            <pc:docMk/>
            <pc:sldMk cId="2137298975" sldId="532"/>
            <ac:spMk id="10" creationId="{21ECD629-2F3B-2AB9-46C6-5AC8DAE0AAD1}"/>
          </ac:spMkLst>
        </pc:spChg>
        <pc:spChg chg="add del mod">
          <ac:chgData name="Kulinich Bohdan" userId="48e65c9f34e137d0" providerId="LiveId" clId="{BA7C19DB-1041-634D-8449-6E650F903291}" dt="2023-01-13T13:42:37.931" v="1849" actId="478"/>
          <ac:spMkLst>
            <pc:docMk/>
            <pc:sldMk cId="2137298975" sldId="532"/>
            <ac:spMk id="11" creationId="{A86FE949-9B04-7691-28C6-7870ACFCA5A1}"/>
          </ac:spMkLst>
        </pc:spChg>
        <pc:spChg chg="mod">
          <ac:chgData name="Kulinich Bohdan" userId="48e65c9f34e137d0" providerId="LiveId" clId="{BA7C19DB-1041-634D-8449-6E650F903291}" dt="2023-01-13T12:09:01.986" v="1789" actId="1076"/>
          <ac:spMkLst>
            <pc:docMk/>
            <pc:sldMk cId="2137298975" sldId="532"/>
            <ac:spMk id="12" creationId="{D262773B-E3BB-0DD5-0141-0DB67CB4C54A}"/>
          </ac:spMkLst>
        </pc:spChg>
        <pc:spChg chg="mod">
          <ac:chgData name="Kulinich Bohdan" userId="48e65c9f34e137d0" providerId="LiveId" clId="{BA7C19DB-1041-634D-8449-6E650F903291}" dt="2023-01-13T11:38:44.456" v="1653" actId="20577"/>
          <ac:spMkLst>
            <pc:docMk/>
            <pc:sldMk cId="2137298975" sldId="532"/>
            <ac:spMk id="14" creationId="{B144B766-7A1E-4D18-87DD-CE0FF10F4A4D}"/>
          </ac:spMkLst>
        </pc:spChg>
        <pc:spChg chg="add mod">
          <ac:chgData name="Kulinich Bohdan" userId="48e65c9f34e137d0" providerId="LiveId" clId="{BA7C19DB-1041-634D-8449-6E650F903291}" dt="2023-01-13T13:44:04.665" v="1909" actId="1076"/>
          <ac:spMkLst>
            <pc:docMk/>
            <pc:sldMk cId="2137298975" sldId="532"/>
            <ac:spMk id="16" creationId="{BC3DEF90-DD8F-7A3B-E29A-BA89FEBAEBA1}"/>
          </ac:spMkLst>
        </pc:spChg>
        <pc:spChg chg="add mod">
          <ac:chgData name="Kulinich Bohdan" userId="48e65c9f34e137d0" providerId="LiveId" clId="{BA7C19DB-1041-634D-8449-6E650F903291}" dt="2023-01-13T13:44:04.665" v="1909" actId="1076"/>
          <ac:spMkLst>
            <pc:docMk/>
            <pc:sldMk cId="2137298975" sldId="532"/>
            <ac:spMk id="19" creationId="{277C91D3-1564-BE2D-58BD-E23306773271}"/>
          </ac:spMkLst>
        </pc:spChg>
        <pc:spChg chg="add mod">
          <ac:chgData name="Kulinich Bohdan" userId="48e65c9f34e137d0" providerId="LiveId" clId="{BA7C19DB-1041-634D-8449-6E650F903291}" dt="2023-01-13T13:43:59.565" v="1908" actId="1036"/>
          <ac:spMkLst>
            <pc:docMk/>
            <pc:sldMk cId="2137298975" sldId="532"/>
            <ac:spMk id="20" creationId="{EDD421F0-0D66-942E-3510-32B7EBBD370F}"/>
          </ac:spMkLst>
        </pc:spChg>
        <pc:spChg chg="add mod">
          <ac:chgData name="Kulinich Bohdan" userId="48e65c9f34e137d0" providerId="LiveId" clId="{BA7C19DB-1041-634D-8449-6E650F903291}" dt="2023-01-13T13:43:59.565" v="1908" actId="1036"/>
          <ac:spMkLst>
            <pc:docMk/>
            <pc:sldMk cId="2137298975" sldId="532"/>
            <ac:spMk id="21" creationId="{5527B6DC-AB1E-B0CF-4B46-08364F4B7003}"/>
          </ac:spMkLst>
        </pc:spChg>
        <pc:spChg chg="add mod">
          <ac:chgData name="Kulinich Bohdan" userId="48e65c9f34e137d0" providerId="LiveId" clId="{BA7C19DB-1041-634D-8449-6E650F903291}" dt="2023-01-13T13:43:36.033" v="1902" actId="14100"/>
          <ac:spMkLst>
            <pc:docMk/>
            <pc:sldMk cId="2137298975" sldId="532"/>
            <ac:spMk id="22" creationId="{F91FE59D-2282-C4B8-5FD9-F56D49BE1657}"/>
          </ac:spMkLst>
        </pc:spChg>
        <pc:spChg chg="add mod">
          <ac:chgData name="Kulinich Bohdan" userId="48e65c9f34e137d0" providerId="LiveId" clId="{BA7C19DB-1041-634D-8449-6E650F903291}" dt="2023-01-13T13:43:36.033" v="1902" actId="14100"/>
          <ac:spMkLst>
            <pc:docMk/>
            <pc:sldMk cId="2137298975" sldId="532"/>
            <ac:spMk id="23" creationId="{991717C0-3A26-0D1B-F4F8-57B8EA7D94EF}"/>
          </ac:spMkLst>
        </pc:spChg>
        <pc:spChg chg="add mod">
          <ac:chgData name="Kulinich Bohdan" userId="48e65c9f34e137d0" providerId="LiveId" clId="{BA7C19DB-1041-634D-8449-6E650F903291}" dt="2023-01-13T13:45:57.644" v="1956" actId="207"/>
          <ac:spMkLst>
            <pc:docMk/>
            <pc:sldMk cId="2137298975" sldId="532"/>
            <ac:spMk id="24" creationId="{CEC7760E-F097-1DC7-64B7-2D36E751E8E6}"/>
          </ac:spMkLst>
        </pc:spChg>
        <pc:picChg chg="mod modVis">
          <ac:chgData name="Kulinich Bohdan" userId="48e65c9f34e137d0" providerId="LiveId" clId="{BA7C19DB-1041-634D-8449-6E650F903291}" dt="2023-01-13T13:45:26.623" v="1947" actId="166"/>
          <ac:picMkLst>
            <pc:docMk/>
            <pc:sldMk cId="2137298975" sldId="532"/>
            <ac:picMk id="15" creationId="{E708C392-1461-46A4-8FEC-1BB1D6A1031E}"/>
          </ac:picMkLst>
        </pc:picChg>
      </pc:sldChg>
      <pc:sldChg chg="add del">
        <pc:chgData name="Kulinich Bohdan" userId="48e65c9f34e137d0" providerId="LiveId" clId="{BA7C19DB-1041-634D-8449-6E650F903291}" dt="2023-01-13T19:33:31.461" v="2195" actId="2696"/>
        <pc:sldMkLst>
          <pc:docMk/>
          <pc:sldMk cId="4182253803" sldId="533"/>
        </pc:sldMkLst>
      </pc:sldChg>
      <pc:sldChg chg="addSp delSp modSp add mod delAnim modAnim">
        <pc:chgData name="Kulinich Bohdan" userId="48e65c9f34e137d0" providerId="LiveId" clId="{BA7C19DB-1041-634D-8449-6E650F903291}" dt="2023-01-13T17:06:07.535" v="2190" actId="20577"/>
        <pc:sldMkLst>
          <pc:docMk/>
          <pc:sldMk cId="3191635349" sldId="534"/>
        </pc:sldMkLst>
        <pc:spChg chg="del mod">
          <ac:chgData name="Kulinich Bohdan" userId="48e65c9f34e137d0" providerId="LiveId" clId="{BA7C19DB-1041-634D-8449-6E650F903291}" dt="2023-01-13T14:00:00.335" v="1964" actId="478"/>
          <ac:spMkLst>
            <pc:docMk/>
            <pc:sldMk cId="3191635349" sldId="534"/>
            <ac:spMk id="2" creationId="{F832391C-9F82-644B-B4C1-32E3FE807635}"/>
          </ac:spMkLst>
        </pc:spChg>
        <pc:spChg chg="del">
          <ac:chgData name="Kulinich Bohdan" userId="48e65c9f34e137d0" providerId="LiveId" clId="{BA7C19DB-1041-634D-8449-6E650F903291}" dt="2023-01-13T14:00:00.993" v="1965" actId="478"/>
          <ac:spMkLst>
            <pc:docMk/>
            <pc:sldMk cId="3191635349" sldId="534"/>
            <ac:spMk id="3" creationId="{F6BCBDBC-689A-EACD-5EA6-CF95EF79FC39}"/>
          </ac:spMkLst>
        </pc:spChg>
        <pc:spChg chg="add mod">
          <ac:chgData name="Kulinich Bohdan" userId="48e65c9f34e137d0" providerId="LiveId" clId="{BA7C19DB-1041-634D-8449-6E650F903291}" dt="2023-01-13T17:01:30.260" v="2161" actId="1035"/>
          <ac:spMkLst>
            <pc:docMk/>
            <pc:sldMk cId="3191635349" sldId="534"/>
            <ac:spMk id="4" creationId="{F9C9F2D8-962D-95D2-D4BC-A32630B1DEEB}"/>
          </ac:spMkLst>
        </pc:spChg>
        <pc:spChg chg="mod">
          <ac:chgData name="Kulinich Bohdan" userId="48e65c9f34e137d0" providerId="LiveId" clId="{BA7C19DB-1041-634D-8449-6E650F903291}" dt="2023-01-13T17:00:50.106" v="2094" actId="1035"/>
          <ac:spMkLst>
            <pc:docMk/>
            <pc:sldMk cId="3191635349" sldId="534"/>
            <ac:spMk id="6" creationId="{4CD1B612-D16C-4F70-8335-78480BFE8EC8}"/>
          </ac:spMkLst>
        </pc:spChg>
        <pc:spChg chg="add mod">
          <ac:chgData name="Kulinich Bohdan" userId="48e65c9f34e137d0" providerId="LiveId" clId="{BA7C19DB-1041-634D-8449-6E650F903291}" dt="2023-01-13T17:01:24.843" v="2154" actId="1036"/>
          <ac:spMkLst>
            <pc:docMk/>
            <pc:sldMk cId="3191635349" sldId="534"/>
            <ac:spMk id="7" creationId="{94C72209-0689-D5DA-9E0E-23A93D63B916}"/>
          </ac:spMkLst>
        </pc:spChg>
        <pc:spChg chg="add mod">
          <ac:chgData name="Kulinich Bohdan" userId="48e65c9f34e137d0" providerId="LiveId" clId="{BA7C19DB-1041-634D-8449-6E650F903291}" dt="2023-01-13T17:05:28.347" v="2184" actId="14100"/>
          <ac:spMkLst>
            <pc:docMk/>
            <pc:sldMk cId="3191635349" sldId="534"/>
            <ac:spMk id="8" creationId="{6A69ABD4-A55D-4472-C964-9412E255D0BF}"/>
          </ac:spMkLst>
        </pc:spChg>
        <pc:spChg chg="add mod">
          <ac:chgData name="Kulinich Bohdan" userId="48e65c9f34e137d0" providerId="LiveId" clId="{BA7C19DB-1041-634D-8449-6E650F903291}" dt="2023-01-13T17:06:07.535" v="2190" actId="20577"/>
          <ac:spMkLst>
            <pc:docMk/>
            <pc:sldMk cId="3191635349" sldId="534"/>
            <ac:spMk id="9" creationId="{9DA4107A-4F3D-2F2F-B645-FFCB9D6DD274}"/>
          </ac:spMkLst>
        </pc:spChg>
        <pc:spChg chg="mod">
          <ac:chgData name="Kulinich Bohdan" userId="48e65c9f34e137d0" providerId="LiveId" clId="{BA7C19DB-1041-634D-8449-6E650F903291}" dt="2023-01-13T17:01:30.260" v="2161" actId="1035"/>
          <ac:spMkLst>
            <pc:docMk/>
            <pc:sldMk cId="3191635349" sldId="534"/>
            <ac:spMk id="12" creationId="{D262773B-E3BB-0DD5-0141-0DB67CB4C54A}"/>
          </ac:spMkLst>
        </pc:spChg>
        <pc:spChg chg="mod">
          <ac:chgData name="Kulinich Bohdan" userId="48e65c9f34e137d0" providerId="LiveId" clId="{BA7C19DB-1041-634D-8449-6E650F903291}" dt="2023-01-13T13:57:59.571" v="1962" actId="20577"/>
          <ac:spMkLst>
            <pc:docMk/>
            <pc:sldMk cId="3191635349" sldId="534"/>
            <ac:spMk id="14" creationId="{B144B766-7A1E-4D18-87DD-CE0FF10F4A4D}"/>
          </ac:spMkLst>
        </pc:spChg>
      </pc:sldChg>
    </pc:docChg>
  </pc:docChgLst>
  <pc:docChgLst>
    <pc:chgData name="Kulinich Bohdan" userId="48e65c9f34e137d0" providerId="LiveId" clId="{CF24607C-24BE-CD46-B05C-DDD80BE555DE}"/>
    <pc:docChg chg="undo custSel addSld delSld modSld">
      <pc:chgData name="Kulinich Bohdan" userId="48e65c9f34e137d0" providerId="LiveId" clId="{CF24607C-24BE-CD46-B05C-DDD80BE555DE}" dt="2022-12-22T20:56:12.159" v="713" actId="2696"/>
      <pc:docMkLst>
        <pc:docMk/>
      </pc:docMkLst>
      <pc:sldChg chg="modSp mod">
        <pc:chgData name="Kulinich Bohdan" userId="48e65c9f34e137d0" providerId="LiveId" clId="{CF24607C-24BE-CD46-B05C-DDD80BE555DE}" dt="2022-12-22T20:34:00.344" v="710" actId="20577"/>
        <pc:sldMkLst>
          <pc:docMk/>
          <pc:sldMk cId="1410822909" sldId="491"/>
        </pc:sldMkLst>
        <pc:graphicFrameChg chg="mod modGraphic">
          <ac:chgData name="Kulinich Bohdan" userId="48e65c9f34e137d0" providerId="LiveId" clId="{CF24607C-24BE-CD46-B05C-DDD80BE555DE}" dt="2022-12-22T20:34:00.344" v="710" actId="20577"/>
          <ac:graphicFrameMkLst>
            <pc:docMk/>
            <pc:sldMk cId="1410822909" sldId="491"/>
            <ac:graphicFrameMk id="2" creationId="{B45F47E8-97B1-27AC-397A-3FD6FC00EE36}"/>
          </ac:graphicFrameMkLst>
        </pc:graphicFrameChg>
        <pc:graphicFrameChg chg="modGraphic">
          <ac:chgData name="Kulinich Bohdan" userId="48e65c9f34e137d0" providerId="LiveId" clId="{CF24607C-24BE-CD46-B05C-DDD80BE555DE}" dt="2022-12-22T20:33:54.586" v="707" actId="20577"/>
          <ac:graphicFrameMkLst>
            <pc:docMk/>
            <pc:sldMk cId="1410822909" sldId="491"/>
            <ac:graphicFrameMk id="34" creationId="{CAE50D75-FB7D-D253-B8B6-C111E1BC0875}"/>
          </ac:graphicFrameMkLst>
        </pc:graphicFrameChg>
      </pc:sldChg>
      <pc:sldChg chg="add del">
        <pc:chgData name="Kulinich Bohdan" userId="48e65c9f34e137d0" providerId="LiveId" clId="{CF24607C-24BE-CD46-B05C-DDD80BE555DE}" dt="2022-12-22T18:29:43.337" v="543" actId="2696"/>
        <pc:sldMkLst>
          <pc:docMk/>
          <pc:sldMk cId="3793538419" sldId="512"/>
        </pc:sldMkLst>
      </pc:sldChg>
      <pc:sldChg chg="add del">
        <pc:chgData name="Kulinich Bohdan" userId="48e65c9f34e137d0" providerId="LiveId" clId="{CF24607C-24BE-CD46-B05C-DDD80BE555DE}" dt="2022-12-22T18:29:43.404" v="544" actId="2696"/>
        <pc:sldMkLst>
          <pc:docMk/>
          <pc:sldMk cId="4268666150" sldId="513"/>
        </pc:sldMkLst>
      </pc:sldChg>
      <pc:sldChg chg="add del">
        <pc:chgData name="Kulinich Bohdan" userId="48e65c9f34e137d0" providerId="LiveId" clId="{CF24607C-24BE-CD46-B05C-DDD80BE555DE}" dt="2022-12-22T18:29:43.693" v="550" actId="2696"/>
        <pc:sldMkLst>
          <pc:docMk/>
          <pc:sldMk cId="658198063" sldId="514"/>
        </pc:sldMkLst>
      </pc:sldChg>
      <pc:sldChg chg="add del">
        <pc:chgData name="Kulinich Bohdan" userId="48e65c9f34e137d0" providerId="LiveId" clId="{CF24607C-24BE-CD46-B05C-DDD80BE555DE}" dt="2022-12-22T18:29:43.574" v="548" actId="2696"/>
        <pc:sldMkLst>
          <pc:docMk/>
          <pc:sldMk cId="174608861" sldId="515"/>
        </pc:sldMkLst>
      </pc:sldChg>
      <pc:sldChg chg="add del">
        <pc:chgData name="Kulinich Bohdan" userId="48e65c9f34e137d0" providerId="LiveId" clId="{CF24607C-24BE-CD46-B05C-DDD80BE555DE}" dt="2022-12-22T18:29:43.749" v="551" actId="2696"/>
        <pc:sldMkLst>
          <pc:docMk/>
          <pc:sldMk cId="2336226247" sldId="516"/>
        </pc:sldMkLst>
      </pc:sldChg>
      <pc:sldChg chg="add del">
        <pc:chgData name="Kulinich Bohdan" userId="48e65c9f34e137d0" providerId="LiveId" clId="{CF24607C-24BE-CD46-B05C-DDD80BE555DE}" dt="2022-12-22T18:29:43.462" v="546" actId="2696"/>
        <pc:sldMkLst>
          <pc:docMk/>
          <pc:sldMk cId="3360339262" sldId="517"/>
        </pc:sldMkLst>
      </pc:sldChg>
      <pc:sldChg chg="add del">
        <pc:chgData name="Kulinich Bohdan" userId="48e65c9f34e137d0" providerId="LiveId" clId="{CF24607C-24BE-CD46-B05C-DDD80BE555DE}" dt="2022-12-22T18:29:43.517" v="547" actId="2696"/>
        <pc:sldMkLst>
          <pc:docMk/>
          <pc:sldMk cId="4220012832" sldId="519"/>
        </pc:sldMkLst>
      </pc:sldChg>
      <pc:sldChg chg="add del">
        <pc:chgData name="Kulinich Bohdan" userId="48e65c9f34e137d0" providerId="LiveId" clId="{CF24607C-24BE-CD46-B05C-DDD80BE555DE}" dt="2022-12-22T18:29:43.461" v="545" actId="2696"/>
        <pc:sldMkLst>
          <pc:docMk/>
          <pc:sldMk cId="1725081150" sldId="520"/>
        </pc:sldMkLst>
      </pc:sldChg>
      <pc:sldChg chg="add del">
        <pc:chgData name="Kulinich Bohdan" userId="48e65c9f34e137d0" providerId="LiveId" clId="{CF24607C-24BE-CD46-B05C-DDD80BE555DE}" dt="2022-12-22T18:29:43.607" v="549" actId="2696"/>
        <pc:sldMkLst>
          <pc:docMk/>
          <pc:sldMk cId="1653532512" sldId="521"/>
        </pc:sldMkLst>
      </pc:sldChg>
      <pc:sldChg chg="add del">
        <pc:chgData name="Kulinich Bohdan" userId="48e65c9f34e137d0" providerId="LiveId" clId="{CF24607C-24BE-CD46-B05C-DDD80BE555DE}" dt="2022-12-22T20:56:12.159" v="713" actId="2696"/>
        <pc:sldMkLst>
          <pc:docMk/>
          <pc:sldMk cId="2323459789" sldId="522"/>
        </pc:sldMkLst>
      </pc:sldChg>
      <pc:sldChg chg="add del">
        <pc:chgData name="Kulinich Bohdan" userId="48e65c9f34e137d0" providerId="LiveId" clId="{CF24607C-24BE-CD46-B05C-DDD80BE555DE}" dt="2022-12-22T18:29:43.287" v="542" actId="2696"/>
        <pc:sldMkLst>
          <pc:docMk/>
          <pc:sldMk cId="1224092864" sldId="523"/>
        </pc:sldMkLst>
      </pc:sldChg>
      <pc:sldChg chg="addSp modSp mod modAnim">
        <pc:chgData name="Kulinich Bohdan" userId="48e65c9f34e137d0" providerId="LiveId" clId="{CF24607C-24BE-CD46-B05C-DDD80BE555DE}" dt="2022-12-21T19:45:17.797" v="49" actId="1036"/>
        <pc:sldMkLst>
          <pc:docMk/>
          <pc:sldMk cId="163685811" sldId="524"/>
        </pc:sldMkLst>
        <pc:spChg chg="add mod">
          <ac:chgData name="Kulinich Bohdan" userId="48e65c9f34e137d0" providerId="LiveId" clId="{CF24607C-24BE-CD46-B05C-DDD80BE555DE}" dt="2022-12-21T19:45:17.797" v="49" actId="1036"/>
          <ac:spMkLst>
            <pc:docMk/>
            <pc:sldMk cId="163685811" sldId="524"/>
            <ac:spMk id="2" creationId="{F832391C-9F82-644B-B4C1-32E3FE807635}"/>
          </ac:spMkLst>
        </pc:spChg>
        <pc:spChg chg="mod">
          <ac:chgData name="Kulinich Bohdan" userId="48e65c9f34e137d0" providerId="LiveId" clId="{CF24607C-24BE-CD46-B05C-DDD80BE555DE}" dt="2022-12-21T19:45:17.797" v="49" actId="1036"/>
          <ac:spMkLst>
            <pc:docMk/>
            <pc:sldMk cId="163685811" sldId="524"/>
            <ac:spMk id="3" creationId="{F6BCBDBC-689A-EACD-5EA6-CF95EF79FC39}"/>
          </ac:spMkLst>
        </pc:spChg>
        <pc:spChg chg="mod">
          <ac:chgData name="Kulinich Bohdan" userId="48e65c9f34e137d0" providerId="LiveId" clId="{CF24607C-24BE-CD46-B05C-DDD80BE555DE}" dt="2022-12-21T19:45:13.934" v="45" actId="14100"/>
          <ac:spMkLst>
            <pc:docMk/>
            <pc:sldMk cId="163685811" sldId="524"/>
            <ac:spMk id="6" creationId="{4CD1B612-D16C-4F70-8335-78480BFE8EC8}"/>
          </ac:spMkLst>
        </pc:spChg>
        <pc:spChg chg="mod">
          <ac:chgData name="Kulinich Bohdan" userId="48e65c9f34e137d0" providerId="LiveId" clId="{CF24607C-24BE-CD46-B05C-DDD80BE555DE}" dt="2022-12-21T19:45:17.797" v="49" actId="1036"/>
          <ac:spMkLst>
            <pc:docMk/>
            <pc:sldMk cId="163685811" sldId="524"/>
            <ac:spMk id="12" creationId="{D262773B-E3BB-0DD5-0141-0DB67CB4C54A}"/>
          </ac:spMkLst>
        </pc:spChg>
      </pc:sldChg>
      <pc:sldChg chg="add del">
        <pc:chgData name="Kulinich Bohdan" userId="48e65c9f34e137d0" providerId="LiveId" clId="{CF24607C-24BE-CD46-B05C-DDD80BE555DE}" dt="2022-12-22T20:56:12.072" v="712" actId="2696"/>
        <pc:sldMkLst>
          <pc:docMk/>
          <pc:sldMk cId="898141018" sldId="525"/>
        </pc:sldMkLst>
      </pc:sldChg>
      <pc:sldChg chg="addSp delSp modSp add mod delAnim modAnim">
        <pc:chgData name="Kulinich Bohdan" userId="48e65c9f34e137d0" providerId="LiveId" clId="{CF24607C-24BE-CD46-B05C-DDD80BE555DE}" dt="2022-12-22T17:26:43.536" v="301" actId="20577"/>
        <pc:sldMkLst>
          <pc:docMk/>
          <pc:sldMk cId="417271846" sldId="526"/>
        </pc:sldMkLst>
        <pc:spChg chg="add mod">
          <ac:chgData name="Kulinich Bohdan" userId="48e65c9f34e137d0" providerId="LiveId" clId="{CF24607C-24BE-CD46-B05C-DDD80BE555DE}" dt="2022-12-21T21:11:10.286" v="289" actId="1035"/>
          <ac:spMkLst>
            <pc:docMk/>
            <pc:sldMk cId="417271846" sldId="526"/>
            <ac:spMk id="2" creationId="{8E1AC0EE-2102-F385-3AB4-DC14A506EE68}"/>
          </ac:spMkLst>
        </pc:spChg>
        <pc:spChg chg="del">
          <ac:chgData name="Kulinich Bohdan" userId="48e65c9f34e137d0" providerId="LiveId" clId="{CF24607C-24BE-CD46-B05C-DDD80BE555DE}" dt="2022-12-21T20:21:09.002" v="160" actId="478"/>
          <ac:spMkLst>
            <pc:docMk/>
            <pc:sldMk cId="417271846" sldId="526"/>
            <ac:spMk id="2" creationId="{F832391C-9F82-644B-B4C1-32E3FE807635}"/>
          </ac:spMkLst>
        </pc:spChg>
        <pc:spChg chg="add mod">
          <ac:chgData name="Kulinich Bohdan" userId="48e65c9f34e137d0" providerId="LiveId" clId="{CF24607C-24BE-CD46-B05C-DDD80BE555DE}" dt="2022-12-22T17:26:43.536" v="301" actId="20577"/>
          <ac:spMkLst>
            <pc:docMk/>
            <pc:sldMk cId="417271846" sldId="526"/>
            <ac:spMk id="3" creationId="{B6AB55B1-0EA6-3279-9E47-8BEAE8E2B5DA}"/>
          </ac:spMkLst>
        </pc:spChg>
        <pc:spChg chg="del">
          <ac:chgData name="Kulinich Bohdan" userId="48e65c9f34e137d0" providerId="LiveId" clId="{CF24607C-24BE-CD46-B05C-DDD80BE555DE}" dt="2022-12-21T20:21:09.002" v="160" actId="478"/>
          <ac:spMkLst>
            <pc:docMk/>
            <pc:sldMk cId="417271846" sldId="526"/>
            <ac:spMk id="3" creationId="{F6BCBDBC-689A-EACD-5EA6-CF95EF79FC39}"/>
          </ac:spMkLst>
        </pc:spChg>
        <pc:spChg chg="add mod">
          <ac:chgData name="Kulinich Bohdan" userId="48e65c9f34e137d0" providerId="LiveId" clId="{CF24607C-24BE-CD46-B05C-DDD80BE555DE}" dt="2022-12-21T21:12:22.370" v="300" actId="20577"/>
          <ac:spMkLst>
            <pc:docMk/>
            <pc:sldMk cId="417271846" sldId="526"/>
            <ac:spMk id="4" creationId="{979CA492-E9C6-FC37-5B3F-D0C07F296B3D}"/>
          </ac:spMkLst>
        </pc:spChg>
        <pc:spChg chg="mod">
          <ac:chgData name="Kulinich Bohdan" userId="48e65c9f34e137d0" providerId="LiveId" clId="{CF24607C-24BE-CD46-B05C-DDD80BE555DE}" dt="2022-12-21T21:11:00.391" v="272" actId="1035"/>
          <ac:spMkLst>
            <pc:docMk/>
            <pc:sldMk cId="417271846" sldId="526"/>
            <ac:spMk id="6" creationId="{4CD1B612-D16C-4F70-8335-78480BFE8EC8}"/>
          </ac:spMkLst>
        </pc:spChg>
        <pc:spChg chg="mod">
          <ac:chgData name="Kulinich Bohdan" userId="48e65c9f34e137d0" providerId="LiveId" clId="{CF24607C-24BE-CD46-B05C-DDD80BE555DE}" dt="2022-12-21T21:11:10.286" v="289" actId="1035"/>
          <ac:spMkLst>
            <pc:docMk/>
            <pc:sldMk cId="417271846" sldId="526"/>
            <ac:spMk id="12" creationId="{D262773B-E3BB-0DD5-0141-0DB67CB4C54A}"/>
          </ac:spMkLst>
        </pc:spChg>
        <pc:spChg chg="mod">
          <ac:chgData name="Kulinich Bohdan" userId="48e65c9f34e137d0" providerId="LiveId" clId="{CF24607C-24BE-CD46-B05C-DDD80BE555DE}" dt="2022-12-21T20:20:20.872" v="51" actId="20577"/>
          <ac:spMkLst>
            <pc:docMk/>
            <pc:sldMk cId="417271846" sldId="526"/>
            <ac:spMk id="14" creationId="{B144B766-7A1E-4D18-87DD-CE0FF10F4A4D}"/>
          </ac:spMkLst>
        </pc:spChg>
      </pc:sldChg>
      <pc:sldChg chg="addSp delSp modSp add mod delAnim modAnim">
        <pc:chgData name="Kulinich Bohdan" userId="48e65c9f34e137d0" providerId="LiveId" clId="{CF24607C-24BE-CD46-B05C-DDD80BE555DE}" dt="2022-12-22T19:49:50.503" v="706" actId="1076"/>
        <pc:sldMkLst>
          <pc:docMk/>
          <pc:sldMk cId="3690924583" sldId="527"/>
        </pc:sldMkLst>
        <pc:spChg chg="del">
          <ac:chgData name="Kulinich Bohdan" userId="48e65c9f34e137d0" providerId="LiveId" clId="{CF24607C-24BE-CD46-B05C-DDD80BE555DE}" dt="2022-12-22T18:19:48.152" v="338" actId="478"/>
          <ac:spMkLst>
            <pc:docMk/>
            <pc:sldMk cId="3690924583" sldId="527"/>
            <ac:spMk id="2" creationId="{8E1AC0EE-2102-F385-3AB4-DC14A506EE68}"/>
          </ac:spMkLst>
        </pc:spChg>
        <pc:spChg chg="del">
          <ac:chgData name="Kulinich Bohdan" userId="48e65c9f34e137d0" providerId="LiveId" clId="{CF24607C-24BE-CD46-B05C-DDD80BE555DE}" dt="2022-12-22T18:19:48.152" v="338" actId="478"/>
          <ac:spMkLst>
            <pc:docMk/>
            <pc:sldMk cId="3690924583" sldId="527"/>
            <ac:spMk id="3" creationId="{B6AB55B1-0EA6-3279-9E47-8BEAE8E2B5DA}"/>
          </ac:spMkLst>
        </pc:spChg>
        <pc:spChg chg="del">
          <ac:chgData name="Kulinich Bohdan" userId="48e65c9f34e137d0" providerId="LiveId" clId="{CF24607C-24BE-CD46-B05C-DDD80BE555DE}" dt="2022-12-22T18:19:48.152" v="338" actId="478"/>
          <ac:spMkLst>
            <pc:docMk/>
            <pc:sldMk cId="3690924583" sldId="527"/>
            <ac:spMk id="4" creationId="{979CA492-E9C6-FC37-5B3F-D0C07F296B3D}"/>
          </ac:spMkLst>
        </pc:spChg>
        <pc:spChg chg="mod">
          <ac:chgData name="Kulinich Bohdan" userId="48e65c9f34e137d0" providerId="LiveId" clId="{CF24607C-24BE-CD46-B05C-DDD80BE555DE}" dt="2022-12-22T19:49:44.635" v="705" actId="553"/>
          <ac:spMkLst>
            <pc:docMk/>
            <pc:sldMk cId="3690924583" sldId="527"/>
            <ac:spMk id="6" creationId="{4CD1B612-D16C-4F70-8335-78480BFE8EC8}"/>
          </ac:spMkLst>
        </pc:spChg>
        <pc:spChg chg="add del mod">
          <ac:chgData name="Kulinich Bohdan" userId="48e65c9f34e137d0" providerId="LiveId" clId="{CF24607C-24BE-CD46-B05C-DDD80BE555DE}" dt="2022-12-22T19:46:37.457" v="555" actId="478"/>
          <ac:spMkLst>
            <pc:docMk/>
            <pc:sldMk cId="3690924583" sldId="527"/>
            <ac:spMk id="7" creationId="{5A134243-9938-4565-1F3D-26BDEE1D018D}"/>
          </ac:spMkLst>
        </pc:spChg>
        <pc:spChg chg="add mod">
          <ac:chgData name="Kulinich Bohdan" userId="48e65c9f34e137d0" providerId="LiveId" clId="{CF24607C-24BE-CD46-B05C-DDD80BE555DE}" dt="2022-12-22T19:49:50.503" v="706" actId="1076"/>
          <ac:spMkLst>
            <pc:docMk/>
            <pc:sldMk cId="3690924583" sldId="527"/>
            <ac:spMk id="8" creationId="{A6FBBCD7-0288-FC7B-3D3D-85B286FE45F8}"/>
          </ac:spMkLst>
        </pc:spChg>
        <pc:spChg chg="add mod">
          <ac:chgData name="Kulinich Bohdan" userId="48e65c9f34e137d0" providerId="LiveId" clId="{CF24607C-24BE-CD46-B05C-DDD80BE555DE}" dt="2022-12-22T19:49:50.503" v="706" actId="1076"/>
          <ac:spMkLst>
            <pc:docMk/>
            <pc:sldMk cId="3690924583" sldId="527"/>
            <ac:spMk id="9" creationId="{8B961647-2467-B362-9FFB-D6BA5012F81D}"/>
          </ac:spMkLst>
        </pc:spChg>
        <pc:spChg chg="add mod">
          <ac:chgData name="Kulinich Bohdan" userId="48e65c9f34e137d0" providerId="LiveId" clId="{CF24607C-24BE-CD46-B05C-DDD80BE555DE}" dt="2022-12-22T19:49:50.503" v="706" actId="1076"/>
          <ac:spMkLst>
            <pc:docMk/>
            <pc:sldMk cId="3690924583" sldId="527"/>
            <ac:spMk id="10" creationId="{B1041A7B-9873-3AE6-7D15-DB14C240E443}"/>
          </ac:spMkLst>
        </pc:spChg>
        <pc:spChg chg="mod">
          <ac:chgData name="Kulinich Bohdan" userId="48e65c9f34e137d0" providerId="LiveId" clId="{CF24607C-24BE-CD46-B05C-DDD80BE555DE}" dt="2022-12-22T19:49:50.503" v="706" actId="1076"/>
          <ac:spMkLst>
            <pc:docMk/>
            <pc:sldMk cId="3690924583" sldId="527"/>
            <ac:spMk id="12" creationId="{D262773B-E3BB-0DD5-0141-0DB67CB4C54A}"/>
          </ac:spMkLst>
        </pc:spChg>
        <pc:spChg chg="mod">
          <ac:chgData name="Kulinich Bohdan" userId="48e65c9f34e137d0" providerId="LiveId" clId="{CF24607C-24BE-CD46-B05C-DDD80BE555DE}" dt="2022-12-22T18:29:54.612" v="552" actId="20577"/>
          <ac:spMkLst>
            <pc:docMk/>
            <pc:sldMk cId="3690924583" sldId="527"/>
            <ac:spMk id="14" creationId="{B144B766-7A1E-4D18-87DD-CE0FF10F4A4D}"/>
          </ac:spMkLst>
        </pc:spChg>
        <pc:picChg chg="mod">
          <ac:chgData name="Kulinich Bohdan" userId="48e65c9f34e137d0" providerId="LiveId" clId="{CF24607C-24BE-CD46-B05C-DDD80BE555DE}" dt="2022-12-22T18:26:28.207" v="429" actId="1036"/>
          <ac:picMkLst>
            <pc:docMk/>
            <pc:sldMk cId="3690924583" sldId="527"/>
            <ac:picMk id="15" creationId="{E708C392-1461-46A4-8FEC-1BB1D6A1031E}"/>
          </ac:picMkLst>
        </pc:picChg>
      </pc:sldChg>
      <pc:sldChg chg="add del">
        <pc:chgData name="Kulinich Bohdan" userId="48e65c9f34e137d0" providerId="LiveId" clId="{CF24607C-24BE-CD46-B05C-DDD80BE555DE}" dt="2022-12-22T20:56:12.071" v="711" actId="2696"/>
        <pc:sldMkLst>
          <pc:docMk/>
          <pc:sldMk cId="2225626006" sldId="52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F3E6C-E6F0-1F4A-8F6E-B4DC63186504}" type="datetimeFigureOut">
              <a:rPr lang="uk-UA" smtClean="0"/>
              <a:t>13.01.23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08AC9-BD39-8B4D-9432-6651370EEDC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516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45DA2-CE10-4D93-A8A6-DDA8DA814DE2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0829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532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8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59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328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616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5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45DA2-CE10-4D93-A8A6-DDA8DA814DE2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8282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12042-5600-7542-B50A-48604060D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F0B05B-5610-2E4F-B348-59EC4BA188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53877-61E8-964B-A045-A73FBA0E9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88B0-4938-1A49-9C23-497F35E08C33}" type="datetimeFigureOut">
              <a:rPr lang="uk-UA" smtClean="0"/>
              <a:t>13.01.23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79E3A-E862-9A45-8235-E2EC32A11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C5AFA-0CFE-C048-86CC-9F3A9F241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D19E-8978-ED4B-AE64-724BF76433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1891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D6C90-F5FA-5541-8E64-60BBC9253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B60C07-0D86-6445-8A2E-FD209B9F19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6A8F6-76EB-1049-BD24-8EC97FD8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88B0-4938-1A49-9C23-497F35E08C33}" type="datetimeFigureOut">
              <a:rPr lang="uk-UA" smtClean="0"/>
              <a:t>13.01.23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41878-EBCE-6747-9017-A86A349F9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3A8F8-2F87-3D4D-9E66-2D64AE3D8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D19E-8978-ED4B-AE64-724BF76433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8408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140A16-117F-D941-8215-00750BD7E8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C52D89-F9B4-4E4D-BD4F-BA3B51872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838CD-5F14-6B49-A31C-976189EB6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88B0-4938-1A49-9C23-497F35E08C33}" type="datetimeFigureOut">
              <a:rPr lang="uk-UA" smtClean="0"/>
              <a:t>13.01.23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55510-7A78-EE41-A9AB-C0599BEA0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3311F-7147-D645-9F34-B00E7522C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D19E-8978-ED4B-AE64-724BF76433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988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05493-3A29-D240-BDB8-6E388AA2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2FFB5-C68C-8F44-BA27-5BE1D4010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7B1F7-3D4D-6A42-8FB6-F12F7978A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88B0-4938-1A49-9C23-497F35E08C33}" type="datetimeFigureOut">
              <a:rPr lang="uk-UA" smtClean="0"/>
              <a:t>13.01.23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ABFA1-AA1F-F74F-B8C4-D2EF581E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EF794-C3FE-C74A-8671-BDA00DE0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D19E-8978-ED4B-AE64-724BF76433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9962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E06E0-BFEA-C340-B129-6DEAACE9F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EFFCF-903F-0A45-91F3-975BA058D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9768B-FE74-6540-8B1C-972BCD91B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88B0-4938-1A49-9C23-497F35E08C33}" type="datetimeFigureOut">
              <a:rPr lang="uk-UA" smtClean="0"/>
              <a:t>13.01.23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C2C82-B383-8642-A698-82F23CF5E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376F4-4E76-AC4D-84EC-2167F10E2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D19E-8978-ED4B-AE64-724BF76433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7204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DC195-6A0F-BF4E-8DB2-D93C286CD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8C9F6-CE79-2C48-BD24-12D8F16B30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CDFE80-5A90-3E45-9809-ABA6813EA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66F8A5-F3CE-034B-B11F-D62BF4C0F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88B0-4938-1A49-9C23-497F35E08C33}" type="datetimeFigureOut">
              <a:rPr lang="uk-UA" smtClean="0"/>
              <a:t>13.01.23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E8C98-2969-8B41-AAD0-E3248CBC4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CF164-E244-8049-B437-C78468ABB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D19E-8978-ED4B-AE64-724BF76433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8875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53E47-9B8F-4149-8EA0-2268B1AB4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9D2CC-19BA-9A4A-9C05-9B1836CF7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23D617-5471-D64A-B7ED-855AB4FB7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429CA7-B1CC-5C41-AC99-1C76EBF9E2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08E2F6-FE5B-2B42-9501-D472EE2695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4DD7C1-7BAC-D44E-8CEF-AD1F02291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88B0-4938-1A49-9C23-497F35E08C33}" type="datetimeFigureOut">
              <a:rPr lang="uk-UA" smtClean="0"/>
              <a:t>13.01.23</a:t>
            </a:fld>
            <a:endParaRPr lang="uk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6BED2E-DE6B-9346-A2A2-6141C1EC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B83843-D290-0C47-AAA4-F660C3076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D19E-8978-ED4B-AE64-724BF76433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818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C72EE-9770-4B4C-90BF-D6D40BF8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825A6B-4D2A-A84F-92C4-DBFFC13AE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88B0-4938-1A49-9C23-497F35E08C33}" type="datetimeFigureOut">
              <a:rPr lang="uk-UA" smtClean="0"/>
              <a:t>13.01.23</a:t>
            </a:fld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7E673F-0E2C-DE4F-9D1D-80FD515AD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0072C0-025D-504C-B828-BAEE85C06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D19E-8978-ED4B-AE64-724BF76433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8457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7F7BD5-0422-E043-BF1F-FA694719C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88B0-4938-1A49-9C23-497F35E08C33}" type="datetimeFigureOut">
              <a:rPr lang="uk-UA" smtClean="0"/>
              <a:t>13.01.23</a:t>
            </a:fld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B952A6-5E40-1D4D-97B2-65E5C20B5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2EB4F-0D7A-7C4C-A8BD-19F5CC0B3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D19E-8978-ED4B-AE64-724BF76433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163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C85F-188F-C944-BD40-EE22E3935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895FD-04FD-9740-BD5C-75E833FDC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A7B0E1-6C12-B946-A887-5F24C9E0F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A50C5-D109-8645-B467-4851D1FC8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88B0-4938-1A49-9C23-497F35E08C33}" type="datetimeFigureOut">
              <a:rPr lang="uk-UA" smtClean="0"/>
              <a:t>13.01.23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0F5B9-6867-B34C-BAA7-4728FAF34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5E1EEE-2BEB-2D4D-812D-F9CA5B928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D19E-8978-ED4B-AE64-724BF76433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037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D713B-43B2-B347-A385-241F32180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D51C43-D432-6643-860C-3F78BF328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751130-6D7A-944D-B0CD-163AF2959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EC01CC-096D-FC47-8AC7-E5A3BEB8A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C88B0-4938-1A49-9C23-497F35E08C33}" type="datetimeFigureOut">
              <a:rPr lang="uk-UA" smtClean="0"/>
              <a:t>13.01.23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379AE-EA54-1147-B55F-70CF5663E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3059D2-C8C0-8A4E-9EF7-395DD4CDA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FD19E-8978-ED4B-AE64-724BF76433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9203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0C60A8-2B74-314F-A688-02517EB70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2F4661-E86D-CF4C-8273-A362F86C5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29EBA-E578-C44F-9851-C27812E437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C88B0-4938-1A49-9C23-497F35E08C33}" type="datetimeFigureOut">
              <a:rPr lang="uk-UA" smtClean="0"/>
              <a:t>13.01.23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75296-3BF1-AD4A-BD17-694738A98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D9273-0007-E543-A6E2-069C5D353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FD19E-8978-ED4B-AE64-724BF76433E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385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3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30.png"/><Relationship Id="rId5" Type="http://schemas.openxmlformats.org/officeDocument/2006/relationships/image" Target="../media/image15.png"/><Relationship Id="rId10" Type="http://schemas.openxmlformats.org/officeDocument/2006/relationships/image" Target="../media/image17.jpeg"/><Relationship Id="rId4" Type="http://schemas.openxmlformats.org/officeDocument/2006/relationships/image" Target="../media/image14.sv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34.png"/><Relationship Id="rId5" Type="http://schemas.openxmlformats.org/officeDocument/2006/relationships/image" Target="../media/image15.png"/><Relationship Id="rId15" Type="http://schemas.openxmlformats.org/officeDocument/2006/relationships/image" Target="../media/image38.svg"/><Relationship Id="rId10" Type="http://schemas.openxmlformats.org/officeDocument/2006/relationships/image" Target="../media/image33.png"/><Relationship Id="rId4" Type="http://schemas.openxmlformats.org/officeDocument/2006/relationships/image" Target="../media/image14.svg"/><Relationship Id="rId9" Type="http://schemas.openxmlformats.org/officeDocument/2006/relationships/image" Target="../media/image17.jpeg"/><Relationship Id="rId1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3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40.png"/><Relationship Id="rId4" Type="http://schemas.openxmlformats.org/officeDocument/2006/relationships/image" Target="../media/image14.svg"/><Relationship Id="rId9" Type="http://schemas.openxmlformats.org/officeDocument/2006/relationships/image" Target="../media/image38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13.png"/><Relationship Id="rId7" Type="http://schemas.openxmlformats.org/officeDocument/2006/relationships/image" Target="../media/image41.png"/><Relationship Id="rId12" Type="http://schemas.openxmlformats.org/officeDocument/2006/relationships/image" Target="../media/image17.jpe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7.png"/><Relationship Id="rId20" Type="http://schemas.openxmlformats.org/officeDocument/2006/relationships/image" Target="../media/image3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43.png"/><Relationship Id="rId5" Type="http://schemas.openxmlformats.org/officeDocument/2006/relationships/image" Target="../media/image15.png"/><Relationship Id="rId15" Type="http://schemas.openxmlformats.org/officeDocument/2006/relationships/image" Target="../media/image46.png"/><Relationship Id="rId10" Type="http://schemas.openxmlformats.org/officeDocument/2006/relationships/image" Target="../media/image42.png"/><Relationship Id="rId19" Type="http://schemas.openxmlformats.org/officeDocument/2006/relationships/image" Target="../media/image37.png"/><Relationship Id="rId4" Type="http://schemas.openxmlformats.org/officeDocument/2006/relationships/image" Target="../media/image14.svg"/><Relationship Id="rId1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3.png"/><Relationship Id="rId7" Type="http://schemas.openxmlformats.org/officeDocument/2006/relationships/image" Target="../media/image50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52.png"/><Relationship Id="rId5" Type="http://schemas.openxmlformats.org/officeDocument/2006/relationships/image" Target="../media/image15.png"/><Relationship Id="rId10" Type="http://schemas.openxmlformats.org/officeDocument/2006/relationships/image" Target="../media/image51.png"/><Relationship Id="rId4" Type="http://schemas.openxmlformats.org/officeDocument/2006/relationships/image" Target="../media/image14.svg"/><Relationship Id="rId9" Type="http://schemas.openxmlformats.org/officeDocument/2006/relationships/image" Target="../media/image3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svg"/><Relationship Id="rId11" Type="http://schemas.openxmlformats.org/officeDocument/2006/relationships/image" Target="../media/image8.png"/><Relationship Id="rId5" Type="http://schemas.openxmlformats.org/officeDocument/2006/relationships/image" Target="../media/image54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sv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E79FC03C-6D73-403F-BCFF-57A07011564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Графіка 2">
              <a:extLst>
                <a:ext uri="{FF2B5EF4-FFF2-40B4-BE49-F238E27FC236}">
                  <a16:creationId xmlns:a16="http://schemas.microsoft.com/office/drawing/2014/main" id="{01C98169-6215-4DE5-96C5-32D95E22E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B9C964D-5FBD-45E1-B4D5-F9657D357989}"/>
                </a:ext>
              </a:extLst>
            </p:cNvPr>
            <p:cNvSpPr txBox="1"/>
            <p:nvPr/>
          </p:nvSpPr>
          <p:spPr>
            <a:xfrm>
              <a:off x="3155795" y="2829693"/>
              <a:ext cx="90362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Розвʼязування типових вправ</a:t>
              </a:r>
            </a:p>
            <a:p>
              <a:pPr algn="ctr"/>
              <a:r>
                <a:rPr lang="uk-UA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«Тригонометричні формули додавання»</a:t>
              </a:r>
            </a:p>
          </p:txBody>
        </p:sp>
      </p:grpSp>
      <p:sp>
        <p:nvSpPr>
          <p:cNvPr id="55" name="Дата 1">
            <a:extLst>
              <a:ext uri="{FF2B5EF4-FFF2-40B4-BE49-F238E27FC236}">
                <a16:creationId xmlns:a16="http://schemas.microsoft.com/office/drawing/2014/main" id="{EAFCE108-DECD-4240-824C-355787EADB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2800" y="4546311"/>
            <a:ext cx="2743200" cy="365125"/>
          </a:xfrm>
        </p:spPr>
        <p:txBody>
          <a:bodyPr/>
          <a:lstStyle/>
          <a:p>
            <a:fld id="{5B993008-B989-9943-A67E-AA8CE5BAB33B}" type="datetime1">
              <a:rPr lang="ru-RU" sz="2400" smtClean="0">
                <a:solidFill>
                  <a:schemeClr val="bg1"/>
                </a:solidFill>
              </a:rPr>
              <a:t>13.01.2023</a:t>
            </a:fld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23" name="Дата 1">
            <a:extLst>
              <a:ext uri="{FF2B5EF4-FFF2-40B4-BE49-F238E27FC236}">
                <a16:creationId xmlns:a16="http://schemas.microsoft.com/office/drawing/2014/main" id="{EFE2FCE7-7835-406A-99CA-70C9D5ADF9B6}"/>
              </a:ext>
            </a:extLst>
          </p:cNvPr>
          <p:cNvSpPr txBox="1">
            <a:spLocks/>
          </p:cNvSpPr>
          <p:nvPr/>
        </p:nvSpPr>
        <p:spPr>
          <a:xfrm>
            <a:off x="10604500" y="4578299"/>
            <a:ext cx="1587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993008-B989-9943-A67E-AA8CE5BAB33B}" type="datetime1">
              <a:rPr lang="ru-RU" sz="2400" smtClean="0">
                <a:solidFill>
                  <a:srgbClr val="546873"/>
                </a:solidFill>
                <a:latin typeface="+mj-lt"/>
              </a:rPr>
              <a:pPr/>
              <a:t>13.01.2023</a:t>
            </a:fld>
            <a:endParaRPr lang="ru-RU" sz="1600">
              <a:solidFill>
                <a:srgbClr val="546873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BC2948-330B-4D3B-B82B-5B2CD2FFF44B}"/>
              </a:ext>
            </a:extLst>
          </p:cNvPr>
          <p:cNvSpPr txBox="1"/>
          <p:nvPr/>
        </p:nvSpPr>
        <p:spPr>
          <a:xfrm>
            <a:off x="3135977" y="0"/>
            <a:ext cx="3317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54687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10 клас</a:t>
            </a:r>
          </a:p>
          <a:p>
            <a:r>
              <a:rPr lang="uk-UA" sz="2400" dirty="0">
                <a:solidFill>
                  <a:srgbClr val="546873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Урок 31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889EE0-C075-4990-A152-63143F404BE0}"/>
              </a:ext>
            </a:extLst>
          </p:cNvPr>
          <p:cNvSpPr txBox="1"/>
          <p:nvPr/>
        </p:nvSpPr>
        <p:spPr>
          <a:xfrm>
            <a:off x="3135979" y="1776803"/>
            <a:ext cx="3667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>
                <a:solidFill>
                  <a:srgbClr val="546873"/>
                </a:solidFill>
                <a:latin typeface="+mj-lt"/>
                <a:ea typeface="Verdana" panose="020B0604030504040204" pitchFamily="34" charset="0"/>
                <a:cs typeface="DaunPenh" panose="020B0604020202020204" pitchFamily="2" charset="0"/>
              </a:rPr>
              <a:t>Алгебра і початки аналізу</a:t>
            </a:r>
          </a:p>
        </p:txBody>
      </p:sp>
      <p:pic>
        <p:nvPicPr>
          <p:cNvPr id="29" name="Picture 28" descr="Shape&#10;&#10;Description automatically generated with low confidence">
            <a:extLst>
              <a:ext uri="{FF2B5EF4-FFF2-40B4-BE49-F238E27FC236}">
                <a16:creationId xmlns:a16="http://schemas.microsoft.com/office/drawing/2014/main" id="{96E290E6-E6D2-3541-89D8-8D6F976715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4445" r="3731" b="74092"/>
          <a:stretch/>
        </p:blipFill>
        <p:spPr>
          <a:xfrm>
            <a:off x="10750474" y="0"/>
            <a:ext cx="1441526" cy="1776803"/>
          </a:xfrm>
          <a:prstGeom prst="rect">
            <a:avLst/>
          </a:prstGeom>
        </p:spPr>
      </p:pic>
      <p:pic>
        <p:nvPicPr>
          <p:cNvPr id="37" name="Picture 36" descr="A picture containing text&#10;&#10;Description automatically generated">
            <a:extLst>
              <a:ext uri="{FF2B5EF4-FFF2-40B4-BE49-F238E27FC236}">
                <a16:creationId xmlns:a16="http://schemas.microsoft.com/office/drawing/2014/main" id="{1E0C1E80-989B-2A4B-9EAA-6A7D088358F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514" t="9594" r="74119" b="70412"/>
          <a:stretch/>
        </p:blipFill>
        <p:spPr>
          <a:xfrm>
            <a:off x="1282389" y="657922"/>
            <a:ext cx="1873405" cy="1371176"/>
          </a:xfrm>
          <a:prstGeom prst="rect">
            <a:avLst/>
          </a:prstGeom>
        </p:spPr>
      </p:pic>
      <p:pic>
        <p:nvPicPr>
          <p:cNvPr id="39" name="Picture 38" descr="Shape&#10;&#10;Description automatically generated with medium confidence">
            <a:extLst>
              <a:ext uri="{FF2B5EF4-FFF2-40B4-BE49-F238E27FC236}">
                <a16:creationId xmlns:a16="http://schemas.microsoft.com/office/drawing/2014/main" id="{2F91DD52-1D58-944D-B8F2-8D56ED7DA5E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09" t="2927" r="89486" b="80813"/>
          <a:stretch/>
        </p:blipFill>
        <p:spPr>
          <a:xfrm>
            <a:off x="111512" y="200722"/>
            <a:ext cx="1170878" cy="1115123"/>
          </a:xfrm>
          <a:prstGeom prst="rect">
            <a:avLst/>
          </a:prstGeom>
        </p:spPr>
      </p:pic>
      <p:pic>
        <p:nvPicPr>
          <p:cNvPr id="41" name="Picture 40" descr="A picture containing shape&#10;&#10;Description automatically generated">
            <a:extLst>
              <a:ext uri="{FF2B5EF4-FFF2-40B4-BE49-F238E27FC236}">
                <a16:creationId xmlns:a16="http://schemas.microsoft.com/office/drawing/2014/main" id="{FFFEED7E-5FEC-9440-8077-F372463927C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4553" r="82900" b="45669"/>
          <a:stretch/>
        </p:blipFill>
        <p:spPr>
          <a:xfrm>
            <a:off x="647" y="1683834"/>
            <a:ext cx="2084631" cy="2042138"/>
          </a:xfrm>
          <a:prstGeom prst="rect">
            <a:avLst/>
          </a:prstGeom>
        </p:spPr>
      </p:pic>
      <p:pic>
        <p:nvPicPr>
          <p:cNvPr id="43" name="Picture 42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2F70E751-9E3F-2347-9561-2E22E131004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674" t="38026" r="72788" b="45853"/>
          <a:stretch/>
        </p:blipFill>
        <p:spPr>
          <a:xfrm>
            <a:off x="1667639" y="2607800"/>
            <a:ext cx="1650381" cy="1105557"/>
          </a:xfrm>
          <a:prstGeom prst="rect">
            <a:avLst/>
          </a:prstGeom>
        </p:spPr>
      </p:pic>
      <p:pic>
        <p:nvPicPr>
          <p:cNvPr id="45" name="Picture 44" descr="Shape&#10;&#10;Description automatically generated with medium confidence">
            <a:extLst>
              <a:ext uri="{FF2B5EF4-FFF2-40B4-BE49-F238E27FC236}">
                <a16:creationId xmlns:a16="http://schemas.microsoft.com/office/drawing/2014/main" id="{CB980C73-57F1-D244-BCF3-8A98D3B27CB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54797" r="86326" b="33708"/>
          <a:stretch/>
        </p:blipFill>
        <p:spPr>
          <a:xfrm>
            <a:off x="647" y="3757960"/>
            <a:ext cx="1666992" cy="788351"/>
          </a:xfrm>
          <a:prstGeom prst="rect">
            <a:avLst/>
          </a:prstGeom>
        </p:spPr>
      </p:pic>
      <p:pic>
        <p:nvPicPr>
          <p:cNvPr id="47" name="Picture 46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56A34220-9CC8-1F44-97D5-9AE60CF5C07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2022" t="55935" r="72788" b="27917"/>
          <a:stretch/>
        </p:blipFill>
        <p:spPr>
          <a:xfrm>
            <a:off x="1332458" y="3824869"/>
            <a:ext cx="1851750" cy="1107404"/>
          </a:xfrm>
          <a:prstGeom prst="rect">
            <a:avLst/>
          </a:prstGeom>
        </p:spPr>
      </p:pic>
      <p:pic>
        <p:nvPicPr>
          <p:cNvPr id="49" name="Picture 48" descr="Shape&#10;&#10;Description automatically generated with low confidence">
            <a:extLst>
              <a:ext uri="{FF2B5EF4-FFF2-40B4-BE49-F238E27FC236}">
                <a16:creationId xmlns:a16="http://schemas.microsoft.com/office/drawing/2014/main" id="{C766448B-3C3C-694B-A050-563DFA4DA279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66758" r="84810" b="5366"/>
          <a:stretch/>
        </p:blipFill>
        <p:spPr>
          <a:xfrm>
            <a:off x="647" y="4578299"/>
            <a:ext cx="1851750" cy="1911712"/>
          </a:xfrm>
          <a:prstGeom prst="rect">
            <a:avLst/>
          </a:prstGeom>
        </p:spPr>
      </p:pic>
      <p:pic>
        <p:nvPicPr>
          <p:cNvPr id="51" name="Picture 50" descr="Shape&#10;&#10;Description automatically generated with medium confidence">
            <a:extLst>
              <a:ext uri="{FF2B5EF4-FFF2-40B4-BE49-F238E27FC236}">
                <a16:creationId xmlns:a16="http://schemas.microsoft.com/office/drawing/2014/main" id="{BB28D6C5-7B09-3941-9767-62D03278A02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013" t="90569" r="81797"/>
          <a:stretch/>
        </p:blipFill>
        <p:spPr>
          <a:xfrm>
            <a:off x="367990" y="6211228"/>
            <a:ext cx="1851750" cy="646771"/>
          </a:xfrm>
          <a:prstGeom prst="rect">
            <a:avLst/>
          </a:prstGeom>
        </p:spPr>
      </p:pic>
      <p:pic>
        <p:nvPicPr>
          <p:cNvPr id="53" name="Picture 52" descr="A picture containing logo&#10;&#10;Description automatically generated">
            <a:extLst>
              <a:ext uri="{FF2B5EF4-FFF2-40B4-BE49-F238E27FC236}">
                <a16:creationId xmlns:a16="http://schemas.microsoft.com/office/drawing/2014/main" id="{AE89A6F3-56D2-DB49-86EF-5CA3DB804C4B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1217" t="72083" r="60580" b="1788"/>
          <a:stretch/>
        </p:blipFill>
        <p:spPr>
          <a:xfrm>
            <a:off x="2509026" y="4965726"/>
            <a:ext cx="2219093" cy="179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кутник 1">
            <a:extLst>
              <a:ext uri="{FF2B5EF4-FFF2-40B4-BE49-F238E27FC236}">
                <a16:creationId xmlns:a16="http://schemas.microsoft.com/office/drawing/2014/main" id="{B144B766-7A1E-4D18-87DD-CE0FF10F4A4D}"/>
              </a:ext>
            </a:extLst>
          </p:cNvPr>
          <p:cNvSpPr/>
          <p:nvPr/>
        </p:nvSpPr>
        <p:spPr>
          <a:xfrm>
            <a:off x="11370179" y="0"/>
            <a:ext cx="821820" cy="606972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76225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76225" y="0"/>
                </a:lnTo>
                <a:close/>
              </a:path>
            </a:pathLst>
          </a:custGeom>
          <a:solidFill>
            <a:srgbClr val="546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СР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0990F5B-3788-EA5F-949C-B7ED00650629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17" name="Графіка 20">
              <a:extLst>
                <a:ext uri="{FF2B5EF4-FFF2-40B4-BE49-F238E27FC236}">
                  <a16:creationId xmlns:a16="http://schemas.microsoft.com/office/drawing/2014/main" id="{A3D03C3A-9765-3226-F52B-A9039642A4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4977A3-561C-A7DE-80A9-234A5A06D84E}"/>
                </a:ext>
              </a:extLst>
            </p:cNvPr>
            <p:cNvSpPr txBox="1"/>
            <p:nvPr/>
          </p:nvSpPr>
          <p:spPr>
            <a:xfrm>
              <a:off x="0" y="0"/>
              <a:ext cx="1131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dirty="0">
                  <a:solidFill>
                    <a:schemeClr val="bg1"/>
                  </a:solidFill>
                </a:rPr>
                <a:t>Працюємо самостійно</a:t>
              </a:r>
            </a:p>
          </p:txBody>
        </p:sp>
      </p:grpSp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28286" y="0"/>
            <a:ext cx="606972" cy="606972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257549A7-6327-5F7D-E2AA-8CF3C0A31659}"/>
              </a:ext>
            </a:extLst>
          </p:cNvPr>
          <p:cNvGrpSpPr/>
          <p:nvPr/>
        </p:nvGrpSpPr>
        <p:grpSpPr>
          <a:xfrm>
            <a:off x="34441" y="664122"/>
            <a:ext cx="6157638" cy="2796954"/>
            <a:chOff x="34441" y="664122"/>
            <a:chExt cx="6157638" cy="2796954"/>
          </a:xfrm>
        </p:grpSpPr>
        <p:sp>
          <p:nvSpPr>
            <p:cNvPr id="2" name="Прямокутник: округлені кути 1">
              <a:extLst>
                <a:ext uri="{FF2B5EF4-FFF2-40B4-BE49-F238E27FC236}">
                  <a16:creationId xmlns:a16="http://schemas.microsoft.com/office/drawing/2014/main" id="{177E4B9A-33B7-80E9-767F-BCFE99BA64D4}"/>
                </a:ext>
              </a:extLst>
            </p:cNvPr>
            <p:cNvSpPr/>
            <p:nvPr/>
          </p:nvSpPr>
          <p:spPr>
            <a:xfrm>
              <a:off x="34441" y="664122"/>
              <a:ext cx="2981055" cy="51847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I </a:t>
              </a:r>
              <a:r>
                <a:rPr lang="uk-UA" sz="2800" dirty="0"/>
                <a:t>варіант</a:t>
              </a:r>
            </a:p>
          </p:txBody>
        </p:sp>
        <p:sp>
          <p:nvSpPr>
            <p:cNvPr id="4" name="Прямокутник 5">
              <a:extLst>
                <a:ext uri="{FF2B5EF4-FFF2-40B4-BE49-F238E27FC236}">
                  <a16:creationId xmlns:a16="http://schemas.microsoft.com/office/drawing/2014/main" id="{910FA24B-8704-FE32-F3CE-59842E6CDA0B}"/>
                </a:ext>
              </a:extLst>
            </p:cNvPr>
            <p:cNvSpPr/>
            <p:nvPr/>
          </p:nvSpPr>
          <p:spPr>
            <a:xfrm>
              <a:off x="34442" y="1277954"/>
              <a:ext cx="508679" cy="493812"/>
            </a:xfrm>
            <a:prstGeom prst="rect">
              <a:avLst/>
            </a:prstGeom>
            <a:solidFill>
              <a:srgbClr val="F477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uk-UA" sz="2800" dirty="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Прямокутник 5">
                  <a:extLst>
                    <a:ext uri="{FF2B5EF4-FFF2-40B4-BE49-F238E27FC236}">
                      <a16:creationId xmlns:a16="http://schemas.microsoft.com/office/drawing/2014/main" id="{1646D930-7A5F-D77D-C7C7-421DB35F9655}"/>
                    </a:ext>
                  </a:extLst>
                </p:cNvPr>
                <p:cNvSpPr/>
                <p:nvPr/>
              </p:nvSpPr>
              <p:spPr>
                <a:xfrm>
                  <a:off x="736161" y="1277954"/>
                  <a:ext cx="2279335" cy="493812"/>
                </a:xfrm>
                <a:prstGeom prst="rect">
                  <a:avLst/>
                </a:prstGeom>
                <a:solidFill>
                  <a:srgbClr val="F477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165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°</m:t>
                            </m:r>
                          </m:e>
                        </m:func>
                      </m:oMath>
                    </m:oMathPara>
                  </a14:m>
                  <a:endParaRPr lang="uk-UA" sz="2800" dirty="0"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" name="Прямокутник 5">
                  <a:extLst>
                    <a:ext uri="{FF2B5EF4-FFF2-40B4-BE49-F238E27FC236}">
                      <a16:creationId xmlns:a16="http://schemas.microsoft.com/office/drawing/2014/main" id="{1646D930-7A5F-D77D-C7C7-421DB35F96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161" y="1277954"/>
                  <a:ext cx="2279335" cy="49381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Прямокутник 5">
              <a:extLst>
                <a:ext uri="{FF2B5EF4-FFF2-40B4-BE49-F238E27FC236}">
                  <a16:creationId xmlns:a16="http://schemas.microsoft.com/office/drawing/2014/main" id="{D8B32F27-7854-7631-0A75-C2A25050C912}"/>
                </a:ext>
              </a:extLst>
            </p:cNvPr>
            <p:cNvSpPr/>
            <p:nvPr/>
          </p:nvSpPr>
          <p:spPr>
            <a:xfrm>
              <a:off x="34442" y="1867123"/>
              <a:ext cx="508679" cy="493812"/>
            </a:xfrm>
            <a:prstGeom prst="rect">
              <a:avLst/>
            </a:prstGeom>
            <a:solidFill>
              <a:srgbClr val="F477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uk-UA" sz="2800" dirty="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Прямокутник 5">
                  <a:extLst>
                    <a:ext uri="{FF2B5EF4-FFF2-40B4-BE49-F238E27FC236}">
                      <a16:creationId xmlns:a16="http://schemas.microsoft.com/office/drawing/2014/main" id="{32F5892C-3D63-244F-1B5A-5AEF62C11920}"/>
                    </a:ext>
                  </a:extLst>
                </p:cNvPr>
                <p:cNvSpPr/>
                <p:nvPr/>
              </p:nvSpPr>
              <p:spPr>
                <a:xfrm>
                  <a:off x="736160" y="1867123"/>
                  <a:ext cx="5455919" cy="493812"/>
                </a:xfrm>
                <a:prstGeom prst="rect">
                  <a:avLst/>
                </a:prstGeom>
                <a:solidFill>
                  <a:srgbClr val="F477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s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in</m:t>
                            </m:r>
                          </m:fName>
                          <m:e>
                            <m:r>
                              <a:rPr lang="uk-UA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84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°</m:t>
                            </m:r>
                          </m:e>
                        </m:func>
                        <m:func>
                          <m:func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uk-UA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54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°</m:t>
                            </m:r>
                          </m:e>
                        </m:func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uk-UA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54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°</m:t>
                            </m:r>
                          </m:e>
                        </m:func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uk-UA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84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°</m:t>
                            </m:r>
                          </m:e>
                        </m:func>
                      </m:oMath>
                    </m:oMathPara>
                  </a14:m>
                  <a:endParaRPr lang="uk-UA" sz="2800" dirty="0"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5" name="Прямокутник 5">
                  <a:extLst>
                    <a:ext uri="{FF2B5EF4-FFF2-40B4-BE49-F238E27FC236}">
                      <a16:creationId xmlns:a16="http://schemas.microsoft.com/office/drawing/2014/main" id="{32F5892C-3D63-244F-1B5A-5AEF62C119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160" y="1867123"/>
                  <a:ext cx="5455919" cy="49381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Прямокутник 5">
              <a:extLst>
                <a:ext uri="{FF2B5EF4-FFF2-40B4-BE49-F238E27FC236}">
                  <a16:creationId xmlns:a16="http://schemas.microsoft.com/office/drawing/2014/main" id="{14DF3DB3-583E-2C4B-03AA-DA1F7CC93F4F}"/>
                </a:ext>
              </a:extLst>
            </p:cNvPr>
            <p:cNvSpPr/>
            <p:nvPr/>
          </p:nvSpPr>
          <p:spPr>
            <a:xfrm>
              <a:off x="34442" y="2456292"/>
              <a:ext cx="508679" cy="493812"/>
            </a:xfrm>
            <a:prstGeom prst="rect">
              <a:avLst/>
            </a:prstGeom>
            <a:solidFill>
              <a:srgbClr val="F477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uk-UA" sz="2800" dirty="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Прямокутник 5">
                  <a:extLst>
                    <a:ext uri="{FF2B5EF4-FFF2-40B4-BE49-F238E27FC236}">
                      <a16:creationId xmlns:a16="http://schemas.microsoft.com/office/drawing/2014/main" id="{2A5390DA-4BF1-E5F8-EE29-7F159EB735DA}"/>
                    </a:ext>
                  </a:extLst>
                </p:cNvPr>
                <p:cNvSpPr/>
                <p:nvPr/>
              </p:nvSpPr>
              <p:spPr>
                <a:xfrm>
                  <a:off x="736160" y="2456292"/>
                  <a:ext cx="5455919" cy="1004784"/>
                </a:xfrm>
                <a:prstGeom prst="rect">
                  <a:avLst/>
                </a:prstGeom>
                <a:solidFill>
                  <a:srgbClr val="F4772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s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in</m:t>
                            </m:r>
                          </m:fName>
                          <m:e>
                            <m:r>
                              <a:rPr lang="uk-UA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22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°</m:t>
                            </m:r>
                          </m:e>
                        </m:func>
                        <m:func>
                          <m:func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uk-UA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8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°</m:t>
                            </m:r>
                          </m:e>
                        </m:func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uk-UA" sz="280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  <m:r>
                              <a:rPr lang="uk-UA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°</m:t>
                            </m:r>
                          </m:e>
                        </m:func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uk-UA" sz="280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8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°</m:t>
                            </m:r>
                          </m:e>
                        </m:func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+</m:t>
                        </m:r>
                      </m:oMath>
                    </m:oMathPara>
                  </a14:m>
                  <a:endPara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3</m:t>
                            </m:r>
                            <m:r>
                              <a:rPr lang="uk-UA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7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°</m:t>
                            </m:r>
                          </m:e>
                        </m:func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uk-UA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7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°</m:t>
                            </m:r>
                          </m:e>
                        </m:func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3</m:t>
                            </m:r>
                            <m:r>
                              <a:rPr lang="uk-UA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7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°</m:t>
                            </m:r>
                          </m:e>
                        </m:func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uk-UA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7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°</m:t>
                            </m:r>
                          </m:e>
                        </m:func>
                      </m:oMath>
                    </m:oMathPara>
                  </a14:m>
                  <a:endParaRPr lang="uk-UA" sz="2800" dirty="0"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5" name="Прямокутник 5">
                  <a:extLst>
                    <a:ext uri="{FF2B5EF4-FFF2-40B4-BE49-F238E27FC236}">
                      <a16:creationId xmlns:a16="http://schemas.microsoft.com/office/drawing/2014/main" id="{2A5390DA-4BF1-E5F8-EE29-7F159EB735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160" y="2456292"/>
                  <a:ext cx="5455919" cy="1004784"/>
                </a:xfrm>
                <a:prstGeom prst="rect">
                  <a:avLst/>
                </a:prstGeom>
                <a:blipFill>
                  <a:blip r:embed="rId9"/>
                  <a:stretch>
                    <a:fillRect l="-46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52E4003-318F-2A31-D294-AAEAA886B3E2}"/>
              </a:ext>
            </a:extLst>
          </p:cNvPr>
          <p:cNvGrpSpPr/>
          <p:nvPr/>
        </p:nvGrpSpPr>
        <p:grpSpPr>
          <a:xfrm>
            <a:off x="6385118" y="664122"/>
            <a:ext cx="5806882" cy="2796954"/>
            <a:chOff x="6385118" y="664122"/>
            <a:chExt cx="5806882" cy="2796954"/>
          </a:xfrm>
        </p:grpSpPr>
        <p:sp>
          <p:nvSpPr>
            <p:cNvPr id="9" name="Прямокутник: округлені кути 2">
              <a:extLst>
                <a:ext uri="{FF2B5EF4-FFF2-40B4-BE49-F238E27FC236}">
                  <a16:creationId xmlns:a16="http://schemas.microsoft.com/office/drawing/2014/main" id="{7D4F8272-B857-E75F-B12B-F5D53FEDBB23}"/>
                </a:ext>
              </a:extLst>
            </p:cNvPr>
            <p:cNvSpPr/>
            <p:nvPr/>
          </p:nvSpPr>
          <p:spPr>
            <a:xfrm>
              <a:off x="6400120" y="664122"/>
              <a:ext cx="2981055" cy="518475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III </a:t>
              </a:r>
              <a:r>
                <a:rPr lang="uk-UA" sz="2800" dirty="0"/>
                <a:t>варіант</a:t>
              </a:r>
            </a:p>
          </p:txBody>
        </p:sp>
        <p:sp>
          <p:nvSpPr>
            <p:cNvPr id="10" name="Прямокутник 5">
              <a:extLst>
                <a:ext uri="{FF2B5EF4-FFF2-40B4-BE49-F238E27FC236}">
                  <a16:creationId xmlns:a16="http://schemas.microsoft.com/office/drawing/2014/main" id="{2A880CF8-485D-C0FF-2D38-3A17A6B90E6B}"/>
                </a:ext>
              </a:extLst>
            </p:cNvPr>
            <p:cNvSpPr/>
            <p:nvPr/>
          </p:nvSpPr>
          <p:spPr>
            <a:xfrm>
              <a:off x="6400120" y="1277954"/>
              <a:ext cx="508679" cy="49381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uk-UA" sz="2800" dirty="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Прямокутник 5">
                  <a:extLst>
                    <a:ext uri="{FF2B5EF4-FFF2-40B4-BE49-F238E27FC236}">
                      <a16:creationId xmlns:a16="http://schemas.microsoft.com/office/drawing/2014/main" id="{0E0A998B-AC3E-7103-2F5D-8CC4FD1B653D}"/>
                    </a:ext>
                  </a:extLst>
                </p:cNvPr>
                <p:cNvSpPr/>
                <p:nvPr/>
              </p:nvSpPr>
              <p:spPr>
                <a:xfrm>
                  <a:off x="7101839" y="1277954"/>
                  <a:ext cx="2279335" cy="49381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5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°</m:t>
                            </m:r>
                          </m:e>
                        </m:func>
                      </m:oMath>
                    </m:oMathPara>
                  </a14:m>
                  <a:endParaRPr lang="uk-UA" sz="2800" dirty="0"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1" name="Прямокутник 5">
                  <a:extLst>
                    <a:ext uri="{FF2B5EF4-FFF2-40B4-BE49-F238E27FC236}">
                      <a16:creationId xmlns:a16="http://schemas.microsoft.com/office/drawing/2014/main" id="{0E0A998B-AC3E-7103-2F5D-8CC4FD1B65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1839" y="1277954"/>
                  <a:ext cx="2279335" cy="493812"/>
                </a:xfrm>
                <a:prstGeom prst="rect">
                  <a:avLst/>
                </a:prstGeom>
                <a:blipFill>
                  <a:blip r:embed="rId10"/>
                  <a:stretch>
                    <a:fillRect l="-111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Прямокутник 5">
              <a:extLst>
                <a:ext uri="{FF2B5EF4-FFF2-40B4-BE49-F238E27FC236}">
                  <a16:creationId xmlns:a16="http://schemas.microsoft.com/office/drawing/2014/main" id="{CDD1E4D6-49A6-76BA-4731-3A68D47FC270}"/>
                </a:ext>
              </a:extLst>
            </p:cNvPr>
            <p:cNvSpPr/>
            <p:nvPr/>
          </p:nvSpPr>
          <p:spPr>
            <a:xfrm>
              <a:off x="6400120" y="1866817"/>
              <a:ext cx="508679" cy="49381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uk-UA" sz="2800" dirty="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Прямокутник 5">
                  <a:extLst>
                    <a:ext uri="{FF2B5EF4-FFF2-40B4-BE49-F238E27FC236}">
                      <a16:creationId xmlns:a16="http://schemas.microsoft.com/office/drawing/2014/main" id="{9266DBE1-53C2-D373-26E6-B6A91DC297CC}"/>
                    </a:ext>
                  </a:extLst>
                </p:cNvPr>
                <p:cNvSpPr/>
                <p:nvPr/>
              </p:nvSpPr>
              <p:spPr>
                <a:xfrm>
                  <a:off x="7101839" y="1867123"/>
                  <a:ext cx="5090161" cy="49320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</m:t>
                            </m:r>
                            <m:r>
                              <a:rPr lang="uk-UA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9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°</m:t>
                            </m:r>
                          </m:e>
                        </m:func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  <m:r>
                              <a:rPr lang="uk-UA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6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°</m:t>
                            </m:r>
                          </m:e>
                        </m:func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uk-UA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19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°</m:t>
                            </m:r>
                          </m:e>
                        </m:func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uk-UA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26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°</m:t>
                            </m:r>
                          </m:e>
                        </m:func>
                      </m:oMath>
                    </m:oMathPara>
                  </a14:m>
                  <a:endParaRPr lang="uk-UA" sz="2800" dirty="0"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3" name="Прямокутник 5">
                  <a:extLst>
                    <a:ext uri="{FF2B5EF4-FFF2-40B4-BE49-F238E27FC236}">
                      <a16:creationId xmlns:a16="http://schemas.microsoft.com/office/drawing/2014/main" id="{9266DBE1-53C2-D373-26E6-B6A91DC297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1839" y="1867123"/>
                  <a:ext cx="5090161" cy="493200"/>
                </a:xfrm>
                <a:prstGeom prst="rect">
                  <a:avLst/>
                </a:prstGeom>
                <a:blipFill>
                  <a:blip r:embed="rId11"/>
                  <a:stretch>
                    <a:fillRect l="-49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Прямокутник 5">
              <a:extLst>
                <a:ext uri="{FF2B5EF4-FFF2-40B4-BE49-F238E27FC236}">
                  <a16:creationId xmlns:a16="http://schemas.microsoft.com/office/drawing/2014/main" id="{1FEAEDB5-B169-E8EB-505E-0EC004A52793}"/>
                </a:ext>
              </a:extLst>
            </p:cNvPr>
            <p:cNvSpPr/>
            <p:nvPr/>
          </p:nvSpPr>
          <p:spPr>
            <a:xfrm>
              <a:off x="6385118" y="2456292"/>
              <a:ext cx="508679" cy="49381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uk-UA" sz="2800" dirty="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Прямокутник 5">
                  <a:extLst>
                    <a:ext uri="{FF2B5EF4-FFF2-40B4-BE49-F238E27FC236}">
                      <a16:creationId xmlns:a16="http://schemas.microsoft.com/office/drawing/2014/main" id="{180A1E42-0482-F01A-26E9-85A581AF365F}"/>
                    </a:ext>
                  </a:extLst>
                </p:cNvPr>
                <p:cNvSpPr/>
                <p:nvPr/>
              </p:nvSpPr>
              <p:spPr>
                <a:xfrm>
                  <a:off x="7086836" y="2456292"/>
                  <a:ext cx="5105164" cy="1004784"/>
                </a:xfrm>
                <a:prstGeom prst="rect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uk-UA" sz="280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i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12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°</m:t>
                                </m:r>
                              </m:e>
                            </m:func>
                            <m:func>
                              <m:func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i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15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°</m:t>
                                </m:r>
                              </m:e>
                            </m:func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12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°</m:t>
                                </m:r>
                              </m:e>
                            </m:func>
                            <m:func>
                              <m:func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15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°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uk-UA" sz="280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  <m:r>
                                  <a:rPr lang="uk-UA" sz="2800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7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°</m:t>
                                </m:r>
                              </m:e>
                            </m:func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uk-UA" sz="280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3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°</m:t>
                                </m:r>
                              </m:e>
                            </m:func>
                            <m:r>
                              <a:rPr lang="en-US" sz="2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uk-UA" sz="280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2</m:t>
                                </m:r>
                                <m:r>
                                  <a:rPr lang="uk-UA" sz="2800" b="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7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°</m:t>
                                </m:r>
                              </m:e>
                            </m:func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uk-UA" sz="2800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3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°</m:t>
                                </m:r>
                              </m:e>
                            </m:func>
                          </m:den>
                        </m:f>
                      </m:oMath>
                    </m:oMathPara>
                  </a14:m>
                  <a:endParaRPr lang="uk-UA" sz="2800" dirty="0"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7" name="Прямокутник 5">
                  <a:extLst>
                    <a:ext uri="{FF2B5EF4-FFF2-40B4-BE49-F238E27FC236}">
                      <a16:creationId xmlns:a16="http://schemas.microsoft.com/office/drawing/2014/main" id="{180A1E42-0482-F01A-26E9-85A581AF36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6836" y="2456292"/>
                  <a:ext cx="5105164" cy="1004784"/>
                </a:xfrm>
                <a:prstGeom prst="rect">
                  <a:avLst/>
                </a:prstGeom>
                <a:blipFill>
                  <a:blip r:embed="rId12"/>
                  <a:stretch>
                    <a:fillRect l="-744" b="-25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A94FC08-1DDC-758E-3466-4E16A08EA461}"/>
              </a:ext>
            </a:extLst>
          </p:cNvPr>
          <p:cNvGrpSpPr/>
          <p:nvPr/>
        </p:nvGrpSpPr>
        <p:grpSpPr>
          <a:xfrm>
            <a:off x="34441" y="3818958"/>
            <a:ext cx="6157638" cy="2798971"/>
            <a:chOff x="34441" y="3818958"/>
            <a:chExt cx="6157638" cy="2798971"/>
          </a:xfrm>
        </p:grpSpPr>
        <p:sp>
          <p:nvSpPr>
            <p:cNvPr id="3" name="Прямокутник: округлені кути 2">
              <a:extLst>
                <a:ext uri="{FF2B5EF4-FFF2-40B4-BE49-F238E27FC236}">
                  <a16:creationId xmlns:a16="http://schemas.microsoft.com/office/drawing/2014/main" id="{638A1995-611B-CD38-28FB-90BB5F56CE5F}"/>
                </a:ext>
              </a:extLst>
            </p:cNvPr>
            <p:cNvSpPr/>
            <p:nvPr/>
          </p:nvSpPr>
          <p:spPr>
            <a:xfrm>
              <a:off x="34441" y="3818958"/>
              <a:ext cx="2981055" cy="518475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II </a:t>
              </a:r>
              <a:r>
                <a:rPr lang="uk-UA" sz="2800" dirty="0"/>
                <a:t>варіант</a:t>
              </a:r>
            </a:p>
          </p:txBody>
        </p:sp>
        <p:sp>
          <p:nvSpPr>
            <p:cNvPr id="7" name="Прямокутник 5">
              <a:extLst>
                <a:ext uri="{FF2B5EF4-FFF2-40B4-BE49-F238E27FC236}">
                  <a16:creationId xmlns:a16="http://schemas.microsoft.com/office/drawing/2014/main" id="{970F0AE2-058E-E832-C4E3-4BAFC2FD2E80}"/>
                </a:ext>
              </a:extLst>
            </p:cNvPr>
            <p:cNvSpPr/>
            <p:nvPr/>
          </p:nvSpPr>
          <p:spPr>
            <a:xfrm>
              <a:off x="34441" y="4432930"/>
              <a:ext cx="508679" cy="49381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uk-UA" sz="2800" dirty="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Прямокутник 5">
                  <a:extLst>
                    <a:ext uri="{FF2B5EF4-FFF2-40B4-BE49-F238E27FC236}">
                      <a16:creationId xmlns:a16="http://schemas.microsoft.com/office/drawing/2014/main" id="{3E7200A8-874E-C478-BE26-60D3BDFECAE6}"/>
                    </a:ext>
                  </a:extLst>
                </p:cNvPr>
                <p:cNvSpPr/>
                <p:nvPr/>
              </p:nvSpPr>
              <p:spPr>
                <a:xfrm>
                  <a:off x="736160" y="4432930"/>
                  <a:ext cx="2279335" cy="493812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s</m:t>
                            </m:r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in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75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°</m:t>
                            </m:r>
                          </m:e>
                        </m:func>
                      </m:oMath>
                    </m:oMathPara>
                  </a14:m>
                  <a:endParaRPr lang="uk-UA" sz="2800" dirty="0"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8" name="Прямокутник 5">
                  <a:extLst>
                    <a:ext uri="{FF2B5EF4-FFF2-40B4-BE49-F238E27FC236}">
                      <a16:creationId xmlns:a16="http://schemas.microsoft.com/office/drawing/2014/main" id="{3E7200A8-874E-C478-BE26-60D3BDFECA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160" y="4432930"/>
                  <a:ext cx="2279335" cy="49381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Прямокутник 5">
              <a:extLst>
                <a:ext uri="{FF2B5EF4-FFF2-40B4-BE49-F238E27FC236}">
                  <a16:creationId xmlns:a16="http://schemas.microsoft.com/office/drawing/2014/main" id="{F508E19C-E5CA-4CCC-525B-843AE56C32CD}"/>
                </a:ext>
              </a:extLst>
            </p:cNvPr>
            <p:cNvSpPr/>
            <p:nvPr/>
          </p:nvSpPr>
          <p:spPr>
            <a:xfrm>
              <a:off x="34441" y="5021653"/>
              <a:ext cx="508679" cy="49381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uk-UA" sz="2800" dirty="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Прямокутник 5">
                  <a:extLst>
                    <a:ext uri="{FF2B5EF4-FFF2-40B4-BE49-F238E27FC236}">
                      <a16:creationId xmlns:a16="http://schemas.microsoft.com/office/drawing/2014/main" id="{FBC494F1-D544-55F8-C04E-1B9C27DA8735}"/>
                    </a:ext>
                  </a:extLst>
                </p:cNvPr>
                <p:cNvSpPr/>
                <p:nvPr/>
              </p:nvSpPr>
              <p:spPr>
                <a:xfrm>
                  <a:off x="736160" y="5021653"/>
                  <a:ext cx="5455919" cy="49320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8</m:t>
                            </m:r>
                            <m:r>
                              <a:rPr lang="uk-UA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8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°</m:t>
                            </m:r>
                          </m:e>
                        </m:func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3</m:t>
                            </m:r>
                            <m:r>
                              <a:rPr lang="uk-UA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°</m:t>
                            </m:r>
                          </m:e>
                        </m:func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8</m:t>
                            </m:r>
                            <m:r>
                              <a:rPr lang="uk-UA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8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°</m:t>
                            </m:r>
                          </m:e>
                        </m:func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3</m:t>
                            </m:r>
                            <m:r>
                              <a:rPr lang="uk-UA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°</m:t>
                            </m:r>
                          </m:e>
                        </m:func>
                      </m:oMath>
                    </m:oMathPara>
                  </a14:m>
                  <a:endParaRPr lang="uk-UA" sz="2800" dirty="0"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2" name="Прямокутник 5">
                  <a:extLst>
                    <a:ext uri="{FF2B5EF4-FFF2-40B4-BE49-F238E27FC236}">
                      <a16:creationId xmlns:a16="http://schemas.microsoft.com/office/drawing/2014/main" id="{FBC494F1-D544-55F8-C04E-1B9C27DA87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160" y="5021653"/>
                  <a:ext cx="5455919" cy="49320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Прямокутник 5">
              <a:extLst>
                <a:ext uri="{FF2B5EF4-FFF2-40B4-BE49-F238E27FC236}">
                  <a16:creationId xmlns:a16="http://schemas.microsoft.com/office/drawing/2014/main" id="{4B458AB7-980F-C971-49E9-BD30AC9DED8D}"/>
                </a:ext>
              </a:extLst>
            </p:cNvPr>
            <p:cNvSpPr/>
            <p:nvPr/>
          </p:nvSpPr>
          <p:spPr>
            <a:xfrm>
              <a:off x="34442" y="5613145"/>
              <a:ext cx="508679" cy="49381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uk-UA" sz="2800" dirty="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Прямокутник 5">
                  <a:extLst>
                    <a:ext uri="{FF2B5EF4-FFF2-40B4-BE49-F238E27FC236}">
                      <a16:creationId xmlns:a16="http://schemas.microsoft.com/office/drawing/2014/main" id="{244C9CA2-A781-68A3-347B-A749A02D8D9B}"/>
                    </a:ext>
                  </a:extLst>
                </p:cNvPr>
                <p:cNvSpPr/>
                <p:nvPr/>
              </p:nvSpPr>
              <p:spPr>
                <a:xfrm>
                  <a:off x="736160" y="5613145"/>
                  <a:ext cx="5455919" cy="1004784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7</m:t>
                            </m:r>
                            <m:r>
                              <a:rPr lang="uk-UA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3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°</m:t>
                            </m:r>
                          </m:e>
                        </m:func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  <m:r>
                              <a:rPr lang="uk-UA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8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°</m:t>
                            </m:r>
                          </m:e>
                        </m:func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7</m:t>
                            </m:r>
                            <m:r>
                              <a:rPr lang="uk-UA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°</m:t>
                            </m:r>
                          </m:e>
                        </m:func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  <m:r>
                              <a:rPr lang="uk-UA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8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°</m:t>
                            </m:r>
                          </m:e>
                        </m:func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+</m:t>
                        </m:r>
                      </m:oMath>
                    </m:oMathPara>
                  </a14:m>
                  <a:endParaRPr lang="en-US" sz="2800" b="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</m:t>
                            </m:r>
                            <m:r>
                              <a:rPr lang="uk-UA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4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°</m:t>
                            </m:r>
                          </m:e>
                        </m:func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3</m:t>
                            </m:r>
                            <m:r>
                              <a:rPr lang="uk-UA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°</m:t>
                            </m:r>
                          </m:e>
                        </m:func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uk-UA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14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°</m:t>
                            </m:r>
                          </m:e>
                        </m:func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uk-UA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31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°</m:t>
                            </m:r>
                          </m:e>
                        </m:func>
                      </m:oMath>
                    </m:oMathPara>
                  </a14:m>
                  <a:endParaRPr lang="uk-UA" sz="2800" dirty="0"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9" name="Прямокутник 5">
                  <a:extLst>
                    <a:ext uri="{FF2B5EF4-FFF2-40B4-BE49-F238E27FC236}">
                      <a16:creationId xmlns:a16="http://schemas.microsoft.com/office/drawing/2014/main" id="{244C9CA2-A781-68A3-347B-A749A02D8D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160" y="5613145"/>
                  <a:ext cx="5455919" cy="1004784"/>
                </a:xfrm>
                <a:prstGeom prst="rect">
                  <a:avLst/>
                </a:prstGeom>
                <a:blipFill>
                  <a:blip r:embed="rId15"/>
                  <a:stretch>
                    <a:fillRect l="-46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39BAD979-7B32-8411-0D00-E26BFBD6D33E}"/>
              </a:ext>
            </a:extLst>
          </p:cNvPr>
          <p:cNvSpPr/>
          <p:nvPr/>
        </p:nvSpPr>
        <p:spPr>
          <a:xfrm>
            <a:off x="8663609" y="5019261"/>
            <a:ext cx="3528391" cy="1838739"/>
          </a:xfrm>
          <a:prstGeom prst="roundRect">
            <a:avLst/>
          </a:prstGeom>
          <a:noFill/>
          <a:ln w="38100" cap="flat" cmpd="sng" algn="ctr">
            <a:solidFill>
              <a:srgbClr val="DE3A3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95C07C-140A-9367-D11B-306422E737EF}"/>
              </a:ext>
            </a:extLst>
          </p:cNvPr>
          <p:cNvSpPr txBox="1"/>
          <p:nvPr/>
        </p:nvSpPr>
        <p:spPr>
          <a:xfrm>
            <a:off x="8663608" y="5168514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FF0000"/>
                </a:solidFill>
              </a:rPr>
              <a:t>1-2 </a:t>
            </a:r>
            <a:r>
              <a:rPr lang="en-US" sz="3200" dirty="0">
                <a:solidFill>
                  <a:srgbClr val="FF0000"/>
                </a:solidFill>
              </a:rPr>
              <a:t>//</a:t>
            </a:r>
            <a:r>
              <a:rPr lang="uk-UA" sz="3200" dirty="0">
                <a:solidFill>
                  <a:srgbClr val="FF0000"/>
                </a:solidFill>
              </a:rPr>
              <a:t> ОБЧИСЛІТЬ</a:t>
            </a:r>
          </a:p>
          <a:p>
            <a:pPr marL="514350" indent="-514350" algn="ctr">
              <a:buAutoNum type="arabicPlain" startAt="3"/>
            </a:pPr>
            <a:r>
              <a:rPr lang="en-US" sz="3200" dirty="0">
                <a:solidFill>
                  <a:srgbClr val="FF0000"/>
                </a:solidFill>
              </a:rPr>
              <a:t>//</a:t>
            </a:r>
            <a:r>
              <a:rPr lang="uk-UA" sz="3200" dirty="0">
                <a:solidFill>
                  <a:srgbClr val="FF0000"/>
                </a:solidFill>
              </a:rPr>
              <a:t>  СПРОСТІТЬ</a:t>
            </a:r>
            <a:endParaRPr lang="en-UA" sz="3200" dirty="0">
              <a:solidFill>
                <a:srgbClr val="FF0000"/>
              </a:solidFill>
            </a:endParaRPr>
          </a:p>
          <a:p>
            <a:pPr algn="ctr"/>
            <a:r>
              <a:rPr lang="uk-UA" sz="3200" dirty="0">
                <a:solidFill>
                  <a:srgbClr val="FF0000"/>
                </a:solidFill>
              </a:rPr>
              <a:t>Час – 8 хв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Прямокутник 5">
            <a:extLst>
              <a:ext uri="{FF2B5EF4-FFF2-40B4-BE49-F238E27FC236}">
                <a16:creationId xmlns:a16="http://schemas.microsoft.com/office/drawing/2014/main" id="{67629519-2D0C-CBFB-8835-622D16ABFB44}"/>
              </a:ext>
            </a:extLst>
          </p:cNvPr>
          <p:cNvSpPr/>
          <p:nvPr/>
        </p:nvSpPr>
        <p:spPr>
          <a:xfrm>
            <a:off x="8768986" y="4734581"/>
            <a:ext cx="421435" cy="230618"/>
          </a:xfrm>
          <a:prstGeom prst="rect">
            <a:avLst/>
          </a:prstGeom>
          <a:solidFill>
            <a:srgbClr val="DE3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2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рямокутник 5">
            <a:extLst>
              <a:ext uri="{FF2B5EF4-FFF2-40B4-BE49-F238E27FC236}">
                <a16:creationId xmlns:a16="http://schemas.microsoft.com/office/drawing/2014/main" id="{E39731A8-3036-26EB-B525-20C650D3565D}"/>
              </a:ext>
            </a:extLst>
          </p:cNvPr>
          <p:cNvSpPr/>
          <p:nvPr/>
        </p:nvSpPr>
        <p:spPr>
          <a:xfrm>
            <a:off x="9190422" y="4734581"/>
            <a:ext cx="421435" cy="230618"/>
          </a:xfrm>
          <a:prstGeom prst="rect">
            <a:avLst/>
          </a:prstGeom>
          <a:solidFill>
            <a:srgbClr val="DE3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2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Прямокутник 5">
            <a:extLst>
              <a:ext uri="{FF2B5EF4-FFF2-40B4-BE49-F238E27FC236}">
                <a16:creationId xmlns:a16="http://schemas.microsoft.com/office/drawing/2014/main" id="{4706595A-2016-AEAD-D08A-2871054F689A}"/>
              </a:ext>
            </a:extLst>
          </p:cNvPr>
          <p:cNvSpPr/>
          <p:nvPr/>
        </p:nvSpPr>
        <p:spPr>
          <a:xfrm>
            <a:off x="9611857" y="4734581"/>
            <a:ext cx="421435" cy="230618"/>
          </a:xfrm>
          <a:prstGeom prst="rect">
            <a:avLst/>
          </a:prstGeom>
          <a:solidFill>
            <a:srgbClr val="DE3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2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Прямокутник 5">
            <a:extLst>
              <a:ext uri="{FF2B5EF4-FFF2-40B4-BE49-F238E27FC236}">
                <a16:creationId xmlns:a16="http://schemas.microsoft.com/office/drawing/2014/main" id="{5797B805-8092-6958-A269-0D28E26596D8}"/>
              </a:ext>
            </a:extLst>
          </p:cNvPr>
          <p:cNvSpPr/>
          <p:nvPr/>
        </p:nvSpPr>
        <p:spPr>
          <a:xfrm>
            <a:off x="10033292" y="4734581"/>
            <a:ext cx="421435" cy="230618"/>
          </a:xfrm>
          <a:prstGeom prst="rect">
            <a:avLst/>
          </a:prstGeom>
          <a:solidFill>
            <a:srgbClr val="DE3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2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Прямокутник 5">
            <a:extLst>
              <a:ext uri="{FF2B5EF4-FFF2-40B4-BE49-F238E27FC236}">
                <a16:creationId xmlns:a16="http://schemas.microsoft.com/office/drawing/2014/main" id="{93A64FD5-AD11-80AD-1516-8D9B091AFF03}"/>
              </a:ext>
            </a:extLst>
          </p:cNvPr>
          <p:cNvSpPr/>
          <p:nvPr/>
        </p:nvSpPr>
        <p:spPr>
          <a:xfrm>
            <a:off x="10454727" y="4734581"/>
            <a:ext cx="421435" cy="230618"/>
          </a:xfrm>
          <a:prstGeom prst="rect">
            <a:avLst/>
          </a:prstGeom>
          <a:solidFill>
            <a:srgbClr val="DE3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2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Прямокутник 5">
            <a:extLst>
              <a:ext uri="{FF2B5EF4-FFF2-40B4-BE49-F238E27FC236}">
                <a16:creationId xmlns:a16="http://schemas.microsoft.com/office/drawing/2014/main" id="{28364C07-578A-258E-7465-31E0BDDB4683}"/>
              </a:ext>
            </a:extLst>
          </p:cNvPr>
          <p:cNvSpPr/>
          <p:nvPr/>
        </p:nvSpPr>
        <p:spPr>
          <a:xfrm>
            <a:off x="10876162" y="4734581"/>
            <a:ext cx="421435" cy="230618"/>
          </a:xfrm>
          <a:prstGeom prst="rect">
            <a:avLst/>
          </a:prstGeom>
          <a:solidFill>
            <a:srgbClr val="DE3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2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Прямокутник 5">
            <a:extLst>
              <a:ext uri="{FF2B5EF4-FFF2-40B4-BE49-F238E27FC236}">
                <a16:creationId xmlns:a16="http://schemas.microsoft.com/office/drawing/2014/main" id="{300AB130-C5BA-C067-7D3B-336B1C54A5E9}"/>
              </a:ext>
            </a:extLst>
          </p:cNvPr>
          <p:cNvSpPr/>
          <p:nvPr/>
        </p:nvSpPr>
        <p:spPr>
          <a:xfrm>
            <a:off x="11297597" y="4734581"/>
            <a:ext cx="421435" cy="230618"/>
          </a:xfrm>
          <a:prstGeom prst="rect">
            <a:avLst/>
          </a:prstGeom>
          <a:solidFill>
            <a:srgbClr val="DE3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2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Прямокутник 5">
            <a:extLst>
              <a:ext uri="{FF2B5EF4-FFF2-40B4-BE49-F238E27FC236}">
                <a16:creationId xmlns:a16="http://schemas.microsoft.com/office/drawing/2014/main" id="{ED5791C9-04A8-1850-F82F-96087DDFBD93}"/>
              </a:ext>
            </a:extLst>
          </p:cNvPr>
          <p:cNvSpPr/>
          <p:nvPr/>
        </p:nvSpPr>
        <p:spPr>
          <a:xfrm>
            <a:off x="11719032" y="4734581"/>
            <a:ext cx="421435" cy="230618"/>
          </a:xfrm>
          <a:prstGeom prst="rect">
            <a:avLst/>
          </a:prstGeom>
          <a:solidFill>
            <a:srgbClr val="DE3A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28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10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"/>
                            </p:stCondLst>
                            <p:childTnLst>
                              <p:par>
                                <p:cTn id="5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0" dur="59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300"/>
                            </p:stCondLst>
                            <p:childTnLst>
                              <p:par>
                                <p:cTn id="6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4" dur="59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9300"/>
                            </p:stCondLst>
                            <p:childTnLst>
                              <p:par>
                                <p:cTn id="6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8" dur="59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8300"/>
                            </p:stCondLst>
                            <p:childTnLst>
                              <p:par>
                                <p:cTn id="7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2" dur="59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37300"/>
                            </p:stCondLst>
                            <p:childTnLst>
                              <p:par>
                                <p:cTn id="75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6" dur="59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96300"/>
                            </p:stCondLst>
                            <p:childTnLst>
                              <p:par>
                                <p:cTn id="7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0" dur="59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5300"/>
                            </p:stCondLst>
                            <p:childTnLst>
                              <p:par>
                                <p:cTn id="8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4" dur="59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14300"/>
                            </p:stCondLst>
                            <p:childTnLst>
                              <p:par>
                                <p:cTn id="8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8" dur="59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5" grpId="0" animBg="1"/>
      <p:bldP spid="36" grpId="0"/>
      <p:bldP spid="19" grpId="0" animBg="1"/>
      <p:bldP spid="19" grpId="1" animBg="1"/>
      <p:bldP spid="21" grpId="0" animBg="1"/>
      <p:bldP spid="21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CD1B612-D16C-4F70-8335-78480BFE8EC8}"/>
              </a:ext>
            </a:extLst>
          </p:cNvPr>
          <p:cNvSpPr/>
          <p:nvPr/>
        </p:nvSpPr>
        <p:spPr>
          <a:xfrm>
            <a:off x="0" y="1003349"/>
            <a:ext cx="6096000" cy="546406"/>
          </a:xfrm>
          <a:prstGeom prst="rect">
            <a:avLst/>
          </a:prstGeom>
          <a:solidFill>
            <a:srgbClr val="546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Чи правильно розвʼязано завдання?</a:t>
            </a:r>
          </a:p>
        </p:txBody>
      </p:sp>
      <p:sp>
        <p:nvSpPr>
          <p:cNvPr id="14" name="Прямокутник 1">
            <a:extLst>
              <a:ext uri="{FF2B5EF4-FFF2-40B4-BE49-F238E27FC236}">
                <a16:creationId xmlns:a16="http://schemas.microsoft.com/office/drawing/2014/main" id="{B144B766-7A1E-4D18-87DD-CE0FF10F4A4D}"/>
              </a:ext>
            </a:extLst>
          </p:cNvPr>
          <p:cNvSpPr/>
          <p:nvPr/>
        </p:nvSpPr>
        <p:spPr>
          <a:xfrm>
            <a:off x="11370179" y="0"/>
            <a:ext cx="821820" cy="606972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76225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76225" y="0"/>
                </a:lnTo>
                <a:close/>
              </a:path>
            </a:pathLst>
          </a:custGeom>
          <a:solidFill>
            <a:srgbClr val="546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  <a:endParaRPr lang="uk-UA" sz="2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0990F5B-3788-EA5F-949C-B7ED00650629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17" name="Графіка 20">
              <a:extLst>
                <a:ext uri="{FF2B5EF4-FFF2-40B4-BE49-F238E27FC236}">
                  <a16:creationId xmlns:a16="http://schemas.microsoft.com/office/drawing/2014/main" id="{A3D03C3A-9765-3226-F52B-A9039642A4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4977A3-561C-A7DE-80A9-234A5A06D84E}"/>
                </a:ext>
              </a:extLst>
            </p:cNvPr>
            <p:cNvSpPr txBox="1"/>
            <p:nvPr/>
          </p:nvSpPr>
          <p:spPr>
            <a:xfrm>
              <a:off x="0" y="0"/>
              <a:ext cx="1131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>
                  <a:solidFill>
                    <a:schemeClr val="bg1"/>
                  </a:solidFill>
                </a:rPr>
                <a:t>Розвʼязуємо разом</a:t>
              </a:r>
            </a:p>
          </p:txBody>
        </p:sp>
      </p:grpSp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28286" y="0"/>
            <a:ext cx="606972" cy="6069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кутник 5">
                <a:extLst>
                  <a:ext uri="{FF2B5EF4-FFF2-40B4-BE49-F238E27FC236}">
                    <a16:creationId xmlns:a16="http://schemas.microsoft.com/office/drawing/2014/main" id="{D262773B-E3BB-0DD5-0141-0DB67CB4C54A}"/>
                  </a:ext>
                </a:extLst>
              </p:cNvPr>
              <p:cNvSpPr/>
              <p:nvPr/>
            </p:nvSpPr>
            <p:spPr>
              <a:xfrm>
                <a:off x="401804" y="3910267"/>
                <a:ext cx="9777946" cy="625986"/>
              </a:xfrm>
              <a:prstGeom prst="rect">
                <a:avLst/>
              </a:prstGeom>
              <a:solidFill>
                <a:srgbClr val="5468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a:rPr lang="uk-UA" sz="280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uk-UA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57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°</m:t>
                          </m:r>
                        </m:e>
                      </m:func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uk-UA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17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°</m:t>
                          </m:r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uk-UA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17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°</m:t>
                          </m:r>
                        </m:e>
                      </m:func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uk-UA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57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°</m:t>
                          </m:r>
                        </m:e>
                      </m:func>
                      <m:r>
                        <a:rPr lang="uk-U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uk-UA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57°−17°</m:t>
                              </m:r>
                            </m:e>
                          </m:d>
                        </m:e>
                      </m:func>
                      <m:r>
                        <a:rPr lang="uk-U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uk-U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40°</m:t>
                          </m:r>
                        </m:e>
                      </m:func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Прямокутник 5">
                <a:extLst>
                  <a:ext uri="{FF2B5EF4-FFF2-40B4-BE49-F238E27FC236}">
                    <a16:creationId xmlns:a16="http://schemas.microsoft.com/office/drawing/2014/main" id="{D262773B-E3BB-0DD5-0141-0DB67CB4C5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04" y="3910267"/>
                <a:ext cx="9777946" cy="625986"/>
              </a:xfrm>
              <a:prstGeom prst="rect">
                <a:avLst/>
              </a:prstGeom>
              <a:blipFill>
                <a:blip r:embed="rId7"/>
                <a:stretch>
                  <a:fillRect l="-259" b="-58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кутник 5">
                <a:extLst>
                  <a:ext uri="{FF2B5EF4-FFF2-40B4-BE49-F238E27FC236}">
                    <a16:creationId xmlns:a16="http://schemas.microsoft.com/office/drawing/2014/main" id="{D50DDC47-AD91-B851-A9CB-F0D9D6E5C300}"/>
                  </a:ext>
                </a:extLst>
              </p:cNvPr>
              <p:cNvSpPr/>
              <p:nvPr/>
            </p:nvSpPr>
            <p:spPr>
              <a:xfrm>
                <a:off x="401804" y="2022754"/>
                <a:ext cx="9777946" cy="625986"/>
              </a:xfrm>
              <a:prstGeom prst="rect">
                <a:avLst/>
              </a:prstGeom>
              <a:solidFill>
                <a:srgbClr val="5468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280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1)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uk-UA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15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°</m:t>
                          </m:r>
                        </m:e>
                      </m:func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uk-UA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10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°</m:t>
                          </m:r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uk-UA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15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°</m:t>
                          </m:r>
                        </m:e>
                      </m:func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uk-UA" sz="2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  <m:r>
                            <a:rPr lang="uk-UA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0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°</m:t>
                          </m:r>
                        </m:e>
                      </m:func>
                      <m:r>
                        <a:rPr lang="uk-U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uk-UA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15°−10°</m:t>
                              </m:r>
                            </m:e>
                          </m:d>
                        </m:e>
                      </m:func>
                      <m:r>
                        <a:rPr lang="uk-U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uk-U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5°</m:t>
                          </m:r>
                        </m:e>
                      </m:func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Прямокутник 5">
                <a:extLst>
                  <a:ext uri="{FF2B5EF4-FFF2-40B4-BE49-F238E27FC236}">
                    <a16:creationId xmlns:a16="http://schemas.microsoft.com/office/drawing/2014/main" id="{D50DDC47-AD91-B851-A9CB-F0D9D6E5C3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04" y="2022754"/>
                <a:ext cx="9777946" cy="625986"/>
              </a:xfrm>
              <a:prstGeom prst="rect">
                <a:avLst/>
              </a:prstGeom>
              <a:blipFill>
                <a:blip r:embed="rId8"/>
                <a:stretch>
                  <a:fillRect l="-259" b="-8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кутник 5">
                <a:extLst>
                  <a:ext uri="{FF2B5EF4-FFF2-40B4-BE49-F238E27FC236}">
                    <a16:creationId xmlns:a16="http://schemas.microsoft.com/office/drawing/2014/main" id="{61FA03EB-DC62-4117-BAFF-29614C1023C4}"/>
                  </a:ext>
                </a:extLst>
              </p:cNvPr>
              <p:cNvSpPr/>
              <p:nvPr/>
            </p:nvSpPr>
            <p:spPr>
              <a:xfrm>
                <a:off x="401804" y="2966510"/>
                <a:ext cx="9777946" cy="625986"/>
              </a:xfrm>
              <a:prstGeom prst="rect">
                <a:avLst/>
              </a:prstGeom>
              <a:solidFill>
                <a:srgbClr val="5468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a:rPr lang="uk-UA" sz="280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uk-UA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10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°</m:t>
                          </m:r>
                        </m:e>
                      </m:func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uk-UA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°</m:t>
                          </m:r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uk-UA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10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°</m:t>
                          </m:r>
                        </m:e>
                      </m:func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uk-UA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°</m:t>
                          </m:r>
                        </m:e>
                      </m:func>
                      <m:r>
                        <a:rPr lang="uk-U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uk-UA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10°−3°</m:t>
                              </m:r>
                            </m:e>
                          </m:d>
                        </m:e>
                      </m:func>
                      <m:r>
                        <a:rPr lang="uk-U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uk-U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7°</m:t>
                          </m:r>
                        </m:e>
                      </m:func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Прямокутник 5">
                <a:extLst>
                  <a:ext uri="{FF2B5EF4-FFF2-40B4-BE49-F238E27FC236}">
                    <a16:creationId xmlns:a16="http://schemas.microsoft.com/office/drawing/2014/main" id="{61FA03EB-DC62-4117-BAFF-29614C1023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04" y="2966510"/>
                <a:ext cx="9777946" cy="625986"/>
              </a:xfrm>
              <a:prstGeom prst="rect">
                <a:avLst/>
              </a:prstGeom>
              <a:blipFill>
                <a:blip r:embed="rId9"/>
                <a:stretch>
                  <a:fillRect l="-259" b="-8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7C6F5B0E-5E0D-6465-A630-C5228223228B}"/>
                  </a:ext>
                </a:extLst>
              </p:cNvPr>
              <p:cNvSpPr/>
              <p:nvPr/>
            </p:nvSpPr>
            <p:spPr>
              <a:xfrm>
                <a:off x="2882909" y="6228000"/>
                <a:ext cx="6426182" cy="630000"/>
              </a:xfrm>
              <a:prstGeom prst="roundRect">
                <a:avLst>
                  <a:gd name="adj" fmla="val 7082"/>
                </a:avLst>
              </a:prstGeom>
              <a:blipFill dpi="0" rotWithShape="1">
                <a:blip r:embed="rId10"/>
                <a:srcRect/>
                <a:tile tx="0" ty="0" sx="100000" sy="100000" flip="none" algn="ctr"/>
              </a:blipFill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tIns="468000" bIns="57600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cs typeface="Times New Roman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𝛼</m:t>
                              </m:r>
                              <m:r>
                                <a:rPr lang="uk-UA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−</m:t>
                              </m:r>
                              <m:r>
                                <a:rPr lang="uk-UA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uk-UA" sz="2800" i="1">
                          <a:latin typeface="Cambria Math" panose="02040503050406030204" pitchFamily="18" charset="0"/>
                          <a:cs typeface="Times New Roman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cs typeface="Times New Roman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𝛼</m:t>
                          </m:r>
                        </m:e>
                      </m:func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cs typeface="Times New Roman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𝛽</m:t>
                          </m:r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  <a:cs typeface="Times New Roman" charset="0"/>
                        </a:rPr>
                        <m:t>−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cs typeface="Times New Roman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𝛼</m:t>
                          </m:r>
                        </m:e>
                      </m:func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cs typeface="Times New Roman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uk-UA" sz="2800" dirty="0">
                  <a:solidFill>
                    <a:srgbClr val="374134"/>
                  </a:solidFill>
                </a:endParaRP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7C6F5B0E-5E0D-6465-A630-C52282232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909" y="6228000"/>
                <a:ext cx="6426182" cy="630000"/>
              </a:xfrm>
              <a:prstGeom prst="roundRect">
                <a:avLst>
                  <a:gd name="adj" fmla="val 7082"/>
                </a:avLst>
              </a:prstGeom>
              <a:blipFill>
                <a:blip r:embed="rId11"/>
                <a:stretch>
                  <a:fillRect/>
                </a:stretch>
              </a:blipFill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0C12B7A2-8007-6087-4897-D66A52AA2475}"/>
                  </a:ext>
                </a:extLst>
              </p:cNvPr>
              <p:cNvSpPr/>
              <p:nvPr/>
            </p:nvSpPr>
            <p:spPr>
              <a:xfrm>
                <a:off x="2882909" y="6228000"/>
                <a:ext cx="6426182" cy="630000"/>
              </a:xfrm>
              <a:prstGeom prst="roundRect">
                <a:avLst>
                  <a:gd name="adj" fmla="val 7082"/>
                </a:avLst>
              </a:prstGeom>
              <a:blipFill dpi="0" rotWithShape="1">
                <a:blip r:embed="rId10"/>
                <a:srcRect/>
                <a:tile tx="0" ty="0" sx="100000" sy="100000" flip="none" algn="ctr"/>
              </a:blipFill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tIns="468000" bIns="57600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cs typeface="Times New Roman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𝛼</m:t>
                              </m:r>
                              <m:r>
                                <a:rPr lang="uk-UA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−</m:t>
                              </m:r>
                              <m:r>
                                <a:rPr lang="uk-UA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uk-UA" sz="2800" i="1">
                          <a:latin typeface="Cambria Math" panose="02040503050406030204" pitchFamily="18" charset="0"/>
                          <a:cs typeface="Times New Roman" charset="0"/>
                        </a:rPr>
                        <m:t>=</m:t>
                      </m:r>
                    </m:oMath>
                  </m:oMathPara>
                </a14:m>
                <a:endParaRPr lang="uk-UA" sz="2800" dirty="0">
                  <a:solidFill>
                    <a:srgbClr val="374134"/>
                  </a:solidFill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0C12B7A2-8007-6087-4897-D66A52AA24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909" y="6228000"/>
                <a:ext cx="6426182" cy="630000"/>
              </a:xfrm>
              <a:prstGeom prst="roundRect">
                <a:avLst>
                  <a:gd name="adj" fmla="val 7082"/>
                </a:avLst>
              </a:prstGeom>
              <a:blipFill>
                <a:blip r:embed="rId12"/>
                <a:stretch>
                  <a:fillRect/>
                </a:stretch>
              </a:blipFill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177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E3A39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2" grpId="0" animBg="1"/>
      <p:bldP spid="7" grpId="0" animBg="1"/>
      <p:bldP spid="8" grpId="0" animBg="1"/>
      <p:bldP spid="19" grpId="0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CD1B612-D16C-4F70-8335-78480BFE8EC8}"/>
              </a:ext>
            </a:extLst>
          </p:cNvPr>
          <p:cNvSpPr/>
          <p:nvPr/>
        </p:nvSpPr>
        <p:spPr>
          <a:xfrm>
            <a:off x="5765817" y="3006837"/>
            <a:ext cx="6426182" cy="844326"/>
          </a:xfrm>
          <a:prstGeom prst="rect">
            <a:avLst/>
          </a:prstGeom>
          <a:solidFill>
            <a:srgbClr val="546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Використовуючи формули додавання, перетворіть вираз:</a:t>
            </a:r>
          </a:p>
        </p:txBody>
      </p:sp>
      <p:sp>
        <p:nvSpPr>
          <p:cNvPr id="14" name="Прямокутник 1">
            <a:extLst>
              <a:ext uri="{FF2B5EF4-FFF2-40B4-BE49-F238E27FC236}">
                <a16:creationId xmlns:a16="http://schemas.microsoft.com/office/drawing/2014/main" id="{B144B766-7A1E-4D18-87DD-CE0FF10F4A4D}"/>
              </a:ext>
            </a:extLst>
          </p:cNvPr>
          <p:cNvSpPr/>
          <p:nvPr/>
        </p:nvSpPr>
        <p:spPr>
          <a:xfrm>
            <a:off x="11370179" y="0"/>
            <a:ext cx="821820" cy="606972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76225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76225" y="0"/>
                </a:lnTo>
                <a:close/>
              </a:path>
            </a:pathLst>
          </a:custGeom>
          <a:solidFill>
            <a:srgbClr val="546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  <a:endParaRPr lang="uk-UA" sz="2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0990F5B-3788-EA5F-949C-B7ED00650629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17" name="Графіка 20">
              <a:extLst>
                <a:ext uri="{FF2B5EF4-FFF2-40B4-BE49-F238E27FC236}">
                  <a16:creationId xmlns:a16="http://schemas.microsoft.com/office/drawing/2014/main" id="{A3D03C3A-9765-3226-F52B-A9039642A4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4977A3-561C-A7DE-80A9-234A5A06D84E}"/>
                </a:ext>
              </a:extLst>
            </p:cNvPr>
            <p:cNvSpPr txBox="1"/>
            <p:nvPr/>
          </p:nvSpPr>
          <p:spPr>
            <a:xfrm>
              <a:off x="0" y="0"/>
              <a:ext cx="1131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>
                  <a:solidFill>
                    <a:schemeClr val="bg1"/>
                  </a:solidFill>
                </a:rPr>
                <a:t>Розвʼязуємо разом</a:t>
              </a:r>
            </a:p>
          </p:txBody>
        </p:sp>
      </p:grpSp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28286" y="0"/>
            <a:ext cx="606972" cy="6069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кутник 5">
                <a:extLst>
                  <a:ext uri="{FF2B5EF4-FFF2-40B4-BE49-F238E27FC236}">
                    <a16:creationId xmlns:a16="http://schemas.microsoft.com/office/drawing/2014/main" id="{D262773B-E3BB-0DD5-0141-0DB67CB4C54A}"/>
                  </a:ext>
                </a:extLst>
              </p:cNvPr>
              <p:cNvSpPr/>
              <p:nvPr/>
            </p:nvSpPr>
            <p:spPr>
              <a:xfrm>
                <a:off x="5765817" y="4011369"/>
                <a:ext cx="2852530" cy="616048"/>
              </a:xfrm>
              <a:prstGeom prst="rect">
                <a:avLst/>
              </a:prstGeom>
              <a:solidFill>
                <a:srgbClr val="5468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uk-UA" sz="2800" i="0" dirty="0" smtClean="0"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1)</m:t>
                      </m:r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uk-UA" sz="2800" i="1" dirty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60</m:t>
                              </m:r>
                              <m:r>
                                <a:rPr lang="uk-UA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°</m:t>
                              </m:r>
                              <m:r>
                                <a:rPr lang="uk-UA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uk-UA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𝛼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Прямокутник 5">
                <a:extLst>
                  <a:ext uri="{FF2B5EF4-FFF2-40B4-BE49-F238E27FC236}">
                    <a16:creationId xmlns:a16="http://schemas.microsoft.com/office/drawing/2014/main" id="{D262773B-E3BB-0DD5-0141-0DB67CB4C5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817" y="4011369"/>
                <a:ext cx="2852530" cy="616048"/>
              </a:xfrm>
              <a:prstGeom prst="rect">
                <a:avLst/>
              </a:prstGeom>
              <a:blipFill>
                <a:blip r:embed="rId7"/>
                <a:stretch>
                  <a:fillRect l="-2667" b="-1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кутник 5">
                <a:extLst>
                  <a:ext uri="{FF2B5EF4-FFF2-40B4-BE49-F238E27FC236}">
                    <a16:creationId xmlns:a16="http://schemas.microsoft.com/office/drawing/2014/main" id="{816836E7-81CA-71A7-B357-E1E60D0A06AD}"/>
                  </a:ext>
                </a:extLst>
              </p:cNvPr>
              <p:cNvSpPr/>
              <p:nvPr/>
            </p:nvSpPr>
            <p:spPr>
              <a:xfrm>
                <a:off x="5765817" y="4787623"/>
                <a:ext cx="2852530" cy="903280"/>
              </a:xfrm>
              <a:prstGeom prst="rect">
                <a:avLst/>
              </a:prstGeom>
              <a:solidFill>
                <a:srgbClr val="5468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uk-UA" sz="2800" b="0" i="0" dirty="0" smtClean="0"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uk-UA" sz="2800" i="0" dirty="0" smtClean="0"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𝛼</m:t>
                              </m:r>
                              <m:r>
                                <a:rPr lang="uk-UA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uk-UA" sz="2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sz="2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uk-UA" sz="2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Прямокутник 5">
                <a:extLst>
                  <a:ext uri="{FF2B5EF4-FFF2-40B4-BE49-F238E27FC236}">
                    <a16:creationId xmlns:a16="http://schemas.microsoft.com/office/drawing/2014/main" id="{816836E7-81CA-71A7-B357-E1E60D0A06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817" y="4787623"/>
                <a:ext cx="2852530" cy="903280"/>
              </a:xfrm>
              <a:prstGeom prst="rect">
                <a:avLst/>
              </a:prstGeom>
              <a:blipFill>
                <a:blip r:embed="rId8"/>
                <a:stretch>
                  <a:fillRect l="-889" b="-27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38BECE67-D8FD-DB1C-730E-5681EA6002AB}"/>
                  </a:ext>
                </a:extLst>
              </p:cNvPr>
              <p:cNvSpPr/>
              <p:nvPr/>
            </p:nvSpPr>
            <p:spPr>
              <a:xfrm>
                <a:off x="5765817" y="945785"/>
                <a:ext cx="6426182" cy="630000"/>
              </a:xfrm>
              <a:prstGeom prst="roundRect">
                <a:avLst>
                  <a:gd name="adj" fmla="val 7082"/>
                </a:avLst>
              </a:prstGeom>
              <a:blipFill dpi="0" rotWithShape="1">
                <a:blip r:embed="rId9"/>
                <a:srcRect/>
                <a:tile tx="0" ty="0" sx="100000" sy="100000" flip="none" algn="ctr"/>
              </a:blipFill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tIns="468000" bIns="57600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cs typeface="Times New Roman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𝛼</m:t>
                              </m:r>
                              <m:r>
                                <a:rPr lang="uk-UA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+</m:t>
                              </m:r>
                              <m:r>
                                <a:rPr lang="uk-UA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uk-UA" sz="2800" i="1">
                          <a:latin typeface="Cambria Math" panose="02040503050406030204" pitchFamily="18" charset="0"/>
                          <a:cs typeface="Times New Roman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cs typeface="Times New Roman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𝛼</m:t>
                          </m:r>
                        </m:e>
                      </m:func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cs typeface="Times New Roman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𝛽</m:t>
                          </m:r>
                        </m:e>
                      </m:func>
                      <m:r>
                        <a:rPr lang="uk-UA" sz="2800" b="0" i="1" smtClean="0">
                          <a:latin typeface="Cambria Math" panose="02040503050406030204" pitchFamily="18" charset="0"/>
                          <a:cs typeface="Times New Roman" charset="0"/>
                        </a:rPr>
                        <m:t>+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cs typeface="Times New Roman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𝛼</m:t>
                          </m:r>
                        </m:e>
                      </m:func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cs typeface="Times New Roman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uk-UA" sz="2800" dirty="0">
                  <a:solidFill>
                    <a:srgbClr val="374134"/>
                  </a:solidFill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38BECE67-D8FD-DB1C-730E-5681EA6002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817" y="945785"/>
                <a:ext cx="6426182" cy="630000"/>
              </a:xfrm>
              <a:prstGeom prst="roundRect">
                <a:avLst>
                  <a:gd name="adj" fmla="val 7082"/>
                </a:avLst>
              </a:prstGeom>
              <a:blipFill>
                <a:blip r:embed="rId10"/>
                <a:stretch>
                  <a:fillRect/>
                </a:stretch>
              </a:blipFill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C27BE87A-7636-816F-1284-8C700D18F178}"/>
                  </a:ext>
                </a:extLst>
              </p:cNvPr>
              <p:cNvSpPr/>
              <p:nvPr/>
            </p:nvSpPr>
            <p:spPr>
              <a:xfrm>
                <a:off x="5765817" y="945785"/>
                <a:ext cx="6426182" cy="630000"/>
              </a:xfrm>
              <a:prstGeom prst="roundRect">
                <a:avLst>
                  <a:gd name="adj" fmla="val 7082"/>
                </a:avLst>
              </a:prstGeom>
              <a:blipFill dpi="0" rotWithShape="1">
                <a:blip r:embed="rId9"/>
                <a:srcRect/>
                <a:tile tx="0" ty="0" sx="100000" sy="100000" flip="none" algn="ctr"/>
              </a:blipFill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tIns="468000" bIns="57600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cs typeface="Times New Roman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𝛼</m:t>
                              </m:r>
                              <m:r>
                                <a:rPr lang="uk-UA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+</m:t>
                              </m:r>
                              <m:r>
                                <a:rPr lang="uk-UA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uk-UA" sz="2800" i="1">
                          <a:latin typeface="Cambria Math" panose="02040503050406030204" pitchFamily="18" charset="0"/>
                          <a:cs typeface="Times New Roman" charset="0"/>
                        </a:rPr>
                        <m:t>=</m:t>
                      </m:r>
                    </m:oMath>
                  </m:oMathPara>
                </a14:m>
                <a:endParaRPr lang="uk-UA" sz="2800" dirty="0">
                  <a:solidFill>
                    <a:srgbClr val="374134"/>
                  </a:solidFill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C27BE87A-7636-816F-1284-8C700D18F1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817" y="945785"/>
                <a:ext cx="6426182" cy="630000"/>
              </a:xfrm>
              <a:prstGeom prst="roundRect">
                <a:avLst>
                  <a:gd name="adj" fmla="val 7082"/>
                </a:avLst>
              </a:prstGeom>
              <a:blipFill>
                <a:blip r:embed="rId11"/>
                <a:stretch>
                  <a:fillRect/>
                </a:stretch>
              </a:blipFill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F4502F97-C543-35B0-E17D-CF4E7E04671D}"/>
                  </a:ext>
                </a:extLst>
              </p:cNvPr>
              <p:cNvSpPr/>
              <p:nvPr/>
            </p:nvSpPr>
            <p:spPr>
              <a:xfrm>
                <a:off x="5765817" y="1909791"/>
                <a:ext cx="6426182" cy="630000"/>
              </a:xfrm>
              <a:prstGeom prst="roundRect">
                <a:avLst>
                  <a:gd name="adj" fmla="val 7082"/>
                </a:avLst>
              </a:prstGeom>
              <a:blipFill dpi="0" rotWithShape="1">
                <a:blip r:embed="rId9"/>
                <a:srcRect/>
                <a:tile tx="0" ty="0" sx="100000" sy="100000" flip="none" algn="ctr"/>
              </a:blipFill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tIns="468000" bIns="57600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cs typeface="Times New Roman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𝛼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  <a:cs typeface="Times New Roman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𝛼</m:t>
                          </m:r>
                        </m:e>
                      </m:func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𝛽</m:t>
                          </m:r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charset="0"/>
                        </a:rPr>
                        <m:t>−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𝛼</m:t>
                          </m:r>
                        </m:e>
                      </m:func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uk-UA" sz="2800" dirty="0">
                  <a:solidFill>
                    <a:srgbClr val="374134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F4502F97-C543-35B0-E17D-CF4E7E0467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817" y="1909791"/>
                <a:ext cx="6426182" cy="630000"/>
              </a:xfrm>
              <a:prstGeom prst="roundRect">
                <a:avLst>
                  <a:gd name="adj" fmla="val 7082"/>
                </a:avLst>
              </a:prstGeom>
              <a:blipFill>
                <a:blip r:embed="rId12"/>
                <a:stretch>
                  <a:fillRect/>
                </a:stretch>
              </a:blipFill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5C9AC59C-D9CC-36C8-46AF-511004BA5440}"/>
                  </a:ext>
                </a:extLst>
              </p:cNvPr>
              <p:cNvSpPr/>
              <p:nvPr/>
            </p:nvSpPr>
            <p:spPr>
              <a:xfrm>
                <a:off x="5765817" y="1909791"/>
                <a:ext cx="6426182" cy="630000"/>
              </a:xfrm>
              <a:prstGeom prst="roundRect">
                <a:avLst>
                  <a:gd name="adj" fmla="val 7082"/>
                </a:avLst>
              </a:prstGeom>
              <a:blipFill dpi="0" rotWithShape="1">
                <a:blip r:embed="rId9"/>
                <a:srcRect/>
                <a:tile tx="0" ty="0" sx="100000" sy="100000" flip="none" algn="ctr"/>
              </a:blipFill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tIns="468000" bIns="57600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dPr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𝛼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panose="02040503050406030204" pitchFamily="18" charset="0"/>
                          <a:cs typeface="Times New Roman" charset="0"/>
                        </a:rPr>
                        <m:t>=</m:t>
                      </m:r>
                    </m:oMath>
                  </m:oMathPara>
                </a14:m>
                <a:endParaRPr lang="uk-UA" sz="2800" dirty="0">
                  <a:solidFill>
                    <a:srgbClr val="374134"/>
                  </a:solidFill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5C9AC59C-D9CC-36C8-46AF-511004BA54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817" y="1909791"/>
                <a:ext cx="6426182" cy="630000"/>
              </a:xfrm>
              <a:prstGeom prst="roundRect">
                <a:avLst>
                  <a:gd name="adj" fmla="val 7082"/>
                </a:avLst>
              </a:prstGeom>
              <a:blipFill>
                <a:blip r:embed="rId13"/>
                <a:stretch>
                  <a:fillRect/>
                </a:stretch>
              </a:blipFill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Графіка 14" descr="Classroom outline">
            <a:extLst>
              <a:ext uri="{FF2B5EF4-FFF2-40B4-BE49-F238E27FC236}">
                <a16:creationId xmlns:a16="http://schemas.microsoft.com/office/drawing/2014/main" id="{099C718B-E238-DD1A-0F40-38A3499E54A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38740" y="1390731"/>
            <a:ext cx="4482444" cy="448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2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2" grpId="0" animBg="1"/>
      <p:bldP spid="4" grpId="0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CD1B612-D16C-4F70-8335-78480BFE8EC8}"/>
              </a:ext>
            </a:extLst>
          </p:cNvPr>
          <p:cNvSpPr/>
          <p:nvPr/>
        </p:nvSpPr>
        <p:spPr>
          <a:xfrm>
            <a:off x="6331226" y="844325"/>
            <a:ext cx="5860772" cy="876921"/>
          </a:xfrm>
          <a:prstGeom prst="rect">
            <a:avLst/>
          </a:prstGeom>
          <a:solidFill>
            <a:srgbClr val="546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Знайдіть найбільше і найменше ціле значення виразу:</a:t>
            </a:r>
          </a:p>
        </p:txBody>
      </p:sp>
      <p:sp>
        <p:nvSpPr>
          <p:cNvPr id="14" name="Прямокутник 1">
            <a:extLst>
              <a:ext uri="{FF2B5EF4-FFF2-40B4-BE49-F238E27FC236}">
                <a16:creationId xmlns:a16="http://schemas.microsoft.com/office/drawing/2014/main" id="{B144B766-7A1E-4D18-87DD-CE0FF10F4A4D}"/>
              </a:ext>
            </a:extLst>
          </p:cNvPr>
          <p:cNvSpPr/>
          <p:nvPr/>
        </p:nvSpPr>
        <p:spPr>
          <a:xfrm>
            <a:off x="11370179" y="0"/>
            <a:ext cx="821820" cy="606972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76225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76225" y="0"/>
                </a:lnTo>
                <a:close/>
              </a:path>
            </a:pathLst>
          </a:custGeom>
          <a:solidFill>
            <a:srgbClr val="546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  <a:endParaRPr lang="uk-UA" sz="2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0990F5B-3788-EA5F-949C-B7ED00650629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17" name="Графіка 20">
              <a:extLst>
                <a:ext uri="{FF2B5EF4-FFF2-40B4-BE49-F238E27FC236}">
                  <a16:creationId xmlns:a16="http://schemas.microsoft.com/office/drawing/2014/main" id="{A3D03C3A-9765-3226-F52B-A9039642A4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4977A3-561C-A7DE-80A9-234A5A06D84E}"/>
                </a:ext>
              </a:extLst>
            </p:cNvPr>
            <p:cNvSpPr txBox="1"/>
            <p:nvPr/>
          </p:nvSpPr>
          <p:spPr>
            <a:xfrm>
              <a:off x="0" y="0"/>
              <a:ext cx="1131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>
                  <a:solidFill>
                    <a:schemeClr val="bg1"/>
                  </a:solidFill>
                </a:rPr>
                <a:t>Розвʼязуємо разом</a:t>
              </a:r>
            </a:p>
          </p:txBody>
        </p:sp>
      </p:grpSp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28286" y="0"/>
            <a:ext cx="606972" cy="6069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кутник 5">
                <a:extLst>
                  <a:ext uri="{FF2B5EF4-FFF2-40B4-BE49-F238E27FC236}">
                    <a16:creationId xmlns:a16="http://schemas.microsoft.com/office/drawing/2014/main" id="{D262773B-E3BB-0DD5-0141-0DB67CB4C54A}"/>
                  </a:ext>
                </a:extLst>
              </p:cNvPr>
              <p:cNvSpPr/>
              <p:nvPr/>
            </p:nvSpPr>
            <p:spPr>
              <a:xfrm>
                <a:off x="6331226" y="1938309"/>
                <a:ext cx="3468757" cy="645866"/>
              </a:xfrm>
              <a:prstGeom prst="rect">
                <a:avLst/>
              </a:prstGeom>
              <a:solidFill>
                <a:srgbClr val="5468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280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1)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𝛼</m:t>
                          </m:r>
                        </m:e>
                      </m:func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uk-UA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uk-UA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3</m:t>
                          </m:r>
                        </m:e>
                      </m:rad>
                      <m:func>
                        <m:func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Прямокутник 5">
                <a:extLst>
                  <a:ext uri="{FF2B5EF4-FFF2-40B4-BE49-F238E27FC236}">
                    <a16:creationId xmlns:a16="http://schemas.microsoft.com/office/drawing/2014/main" id="{D262773B-E3BB-0DD5-0141-0DB67CB4C5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226" y="1938309"/>
                <a:ext cx="3468757" cy="645866"/>
              </a:xfrm>
              <a:prstGeom prst="rect">
                <a:avLst/>
              </a:prstGeom>
              <a:blipFill>
                <a:blip r:embed="rId7"/>
                <a:stretch>
                  <a:fillRect l="-1095" b="-1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Графіка 14" descr="Classroom outline">
            <a:extLst>
              <a:ext uri="{FF2B5EF4-FFF2-40B4-BE49-F238E27FC236}">
                <a16:creationId xmlns:a16="http://schemas.microsoft.com/office/drawing/2014/main" id="{E708C392-1461-46A4-8FEC-1BB1D6A103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8740" y="1390731"/>
            <a:ext cx="4482444" cy="44824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кутник 5">
                <a:extLst>
                  <a:ext uri="{FF2B5EF4-FFF2-40B4-BE49-F238E27FC236}">
                    <a16:creationId xmlns:a16="http://schemas.microsoft.com/office/drawing/2014/main" id="{D27CA07E-BB82-4779-3E01-CEA44F3FD519}"/>
                  </a:ext>
                </a:extLst>
              </p:cNvPr>
              <p:cNvSpPr/>
              <p:nvPr/>
            </p:nvSpPr>
            <p:spPr>
              <a:xfrm>
                <a:off x="6331226" y="2736752"/>
                <a:ext cx="3468757" cy="645866"/>
              </a:xfrm>
              <a:prstGeom prst="rect">
                <a:avLst/>
              </a:prstGeom>
              <a:solidFill>
                <a:srgbClr val="5468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a:rPr lang="uk-UA" sz="280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5</m:t>
                      </m:r>
                      <m:func>
                        <m:func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𝛼</m:t>
                          </m:r>
                        </m:e>
                      </m:func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+12</m:t>
                      </m:r>
                      <m:func>
                        <m:func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Прямокутник 5">
                <a:extLst>
                  <a:ext uri="{FF2B5EF4-FFF2-40B4-BE49-F238E27FC236}">
                    <a16:creationId xmlns:a16="http://schemas.microsoft.com/office/drawing/2014/main" id="{D27CA07E-BB82-4779-3E01-CEA44F3FD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226" y="2736752"/>
                <a:ext cx="3468757" cy="645866"/>
              </a:xfrm>
              <a:prstGeom prst="rect">
                <a:avLst/>
              </a:prstGeom>
              <a:blipFill>
                <a:blip r:embed="rId10"/>
                <a:stretch>
                  <a:fillRect l="-1095" b="-76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500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CD1B612-D16C-4F70-8335-78480BFE8EC8}"/>
              </a:ext>
            </a:extLst>
          </p:cNvPr>
          <p:cNvSpPr/>
          <p:nvPr/>
        </p:nvSpPr>
        <p:spPr>
          <a:xfrm>
            <a:off x="7259528" y="844325"/>
            <a:ext cx="4932470" cy="876921"/>
          </a:xfrm>
          <a:prstGeom prst="rect">
            <a:avLst/>
          </a:prstGeom>
          <a:solidFill>
            <a:srgbClr val="546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Спростіть вираз:</a:t>
            </a:r>
          </a:p>
        </p:txBody>
      </p:sp>
      <p:sp>
        <p:nvSpPr>
          <p:cNvPr id="14" name="Прямокутник 1">
            <a:extLst>
              <a:ext uri="{FF2B5EF4-FFF2-40B4-BE49-F238E27FC236}">
                <a16:creationId xmlns:a16="http://schemas.microsoft.com/office/drawing/2014/main" id="{B144B766-7A1E-4D18-87DD-CE0FF10F4A4D}"/>
              </a:ext>
            </a:extLst>
          </p:cNvPr>
          <p:cNvSpPr/>
          <p:nvPr/>
        </p:nvSpPr>
        <p:spPr>
          <a:xfrm>
            <a:off x="11370179" y="0"/>
            <a:ext cx="821820" cy="606972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76225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76225" y="0"/>
                </a:lnTo>
                <a:close/>
              </a:path>
            </a:pathLst>
          </a:custGeom>
          <a:solidFill>
            <a:srgbClr val="546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4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0990F5B-3788-EA5F-949C-B7ED00650629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17" name="Графіка 20">
              <a:extLst>
                <a:ext uri="{FF2B5EF4-FFF2-40B4-BE49-F238E27FC236}">
                  <a16:creationId xmlns:a16="http://schemas.microsoft.com/office/drawing/2014/main" id="{A3D03C3A-9765-3226-F52B-A9039642A4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4977A3-561C-A7DE-80A9-234A5A06D84E}"/>
                </a:ext>
              </a:extLst>
            </p:cNvPr>
            <p:cNvSpPr txBox="1"/>
            <p:nvPr/>
          </p:nvSpPr>
          <p:spPr>
            <a:xfrm>
              <a:off x="0" y="0"/>
              <a:ext cx="1131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>
                  <a:solidFill>
                    <a:schemeClr val="bg1"/>
                  </a:solidFill>
                </a:rPr>
                <a:t>Розвʼязуємо разом</a:t>
              </a:r>
            </a:p>
          </p:txBody>
        </p:sp>
      </p:grpSp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28286" y="0"/>
            <a:ext cx="606972" cy="6069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кутник 5">
                <a:extLst>
                  <a:ext uri="{FF2B5EF4-FFF2-40B4-BE49-F238E27FC236}">
                    <a16:creationId xmlns:a16="http://schemas.microsoft.com/office/drawing/2014/main" id="{D262773B-E3BB-0DD5-0141-0DB67CB4C54A}"/>
                  </a:ext>
                </a:extLst>
              </p:cNvPr>
              <p:cNvSpPr/>
              <p:nvPr/>
            </p:nvSpPr>
            <p:spPr>
              <a:xfrm>
                <a:off x="7259529" y="1938308"/>
                <a:ext cx="3468757" cy="1050219"/>
              </a:xfrm>
              <a:prstGeom prst="rect">
                <a:avLst/>
              </a:prstGeom>
              <a:solidFill>
                <a:srgbClr val="5468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280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1)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tg</m:t>
                              </m:r>
                            </m:fNam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63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°</m:t>
                              </m:r>
                            </m:e>
                          </m:func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tg</m:t>
                              </m:r>
                            </m:fNam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21</m:t>
                              </m:r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°</m:t>
                              </m:r>
                            </m:e>
                          </m:func>
                        </m:num>
                        <m:den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tg</m:t>
                              </m:r>
                            </m:fName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63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°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tg</m:t>
                              </m:r>
                            </m:fName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21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Прямокутник 5">
                <a:extLst>
                  <a:ext uri="{FF2B5EF4-FFF2-40B4-BE49-F238E27FC236}">
                    <a16:creationId xmlns:a16="http://schemas.microsoft.com/office/drawing/2014/main" id="{D262773B-E3BB-0DD5-0141-0DB67CB4C5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529" y="1938308"/>
                <a:ext cx="3468757" cy="1050219"/>
              </a:xfrm>
              <a:prstGeom prst="rect">
                <a:avLst/>
              </a:prstGeom>
              <a:blipFill>
                <a:blip r:embed="rId7"/>
                <a:stretch>
                  <a:fillRect l="-730" b="-47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кутник 5">
                <a:extLst>
                  <a:ext uri="{FF2B5EF4-FFF2-40B4-BE49-F238E27FC236}">
                    <a16:creationId xmlns:a16="http://schemas.microsoft.com/office/drawing/2014/main" id="{14EDA82D-3463-1001-00EA-209B79C4F29A}"/>
                  </a:ext>
                </a:extLst>
              </p:cNvPr>
              <p:cNvSpPr/>
              <p:nvPr/>
            </p:nvSpPr>
            <p:spPr>
              <a:xfrm>
                <a:off x="7259529" y="3106843"/>
                <a:ext cx="4482445" cy="1050219"/>
              </a:xfrm>
              <a:prstGeom prst="rect">
                <a:avLst/>
              </a:prstGeom>
              <a:solidFill>
                <a:srgbClr val="5468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a:rPr lang="uk-UA" sz="280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6</m:t>
                              </m:r>
                            </m:den>
                          </m:f>
                        </m:e>
                      </m:func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unc>
                        <m:func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4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6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Прямокутник 5">
                <a:extLst>
                  <a:ext uri="{FF2B5EF4-FFF2-40B4-BE49-F238E27FC236}">
                    <a16:creationId xmlns:a16="http://schemas.microsoft.com/office/drawing/2014/main" id="{14EDA82D-3463-1001-00EA-209B79C4F2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529" y="3106843"/>
                <a:ext cx="4482445" cy="1050219"/>
              </a:xfrm>
              <a:prstGeom prst="rect">
                <a:avLst/>
              </a:prstGeom>
              <a:blipFill>
                <a:blip r:embed="rId10"/>
                <a:stretch>
                  <a:fillRect l="-5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кутник 5">
                <a:extLst>
                  <a:ext uri="{FF2B5EF4-FFF2-40B4-BE49-F238E27FC236}">
                    <a16:creationId xmlns:a16="http://schemas.microsoft.com/office/drawing/2014/main" id="{EACF2F98-6044-7929-EEF4-980602E73FB6}"/>
                  </a:ext>
                </a:extLst>
              </p:cNvPr>
              <p:cNvSpPr/>
              <p:nvPr/>
            </p:nvSpPr>
            <p:spPr>
              <a:xfrm>
                <a:off x="7259528" y="4275378"/>
                <a:ext cx="4482445" cy="1597797"/>
              </a:xfrm>
              <a:prstGeom prst="rect">
                <a:avLst/>
              </a:prstGeom>
              <a:solidFill>
                <a:srgbClr val="5468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a:rPr lang="uk-UA" sz="280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−2</m:t>
                          </m:r>
                          <m:func>
                            <m:func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+</m:t>
                                  </m:r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𝛼</m:t>
                                  </m:r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8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 panose="020B0604030504040204" pitchFamily="34" charset="0"/>
                                        </a:rPr>
                                        <m:t>6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3</m:t>
                              </m:r>
                            </m:e>
                          </m:rad>
                          <m:func>
                            <m:func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Прямокутник 5">
                <a:extLst>
                  <a:ext uri="{FF2B5EF4-FFF2-40B4-BE49-F238E27FC236}">
                    <a16:creationId xmlns:a16="http://schemas.microsoft.com/office/drawing/2014/main" id="{EACF2F98-6044-7929-EEF4-980602E73F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528" y="4275378"/>
                <a:ext cx="4482445" cy="1597797"/>
              </a:xfrm>
              <a:prstGeom prst="rect">
                <a:avLst/>
              </a:prstGeom>
              <a:blipFill>
                <a:blip r:embed="rId11"/>
                <a:stretch>
                  <a:fillRect l="-5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BC3DEF90-DD8F-7A3B-E29A-BA89FEBAEBA1}"/>
                  </a:ext>
                </a:extLst>
              </p:cNvPr>
              <p:cNvSpPr/>
              <p:nvPr/>
            </p:nvSpPr>
            <p:spPr>
              <a:xfrm>
                <a:off x="211488" y="839051"/>
                <a:ext cx="6050164" cy="630000"/>
              </a:xfrm>
              <a:prstGeom prst="roundRect">
                <a:avLst>
                  <a:gd name="adj" fmla="val 7082"/>
                </a:avLst>
              </a:prstGeom>
              <a:blipFill dpi="0" rotWithShape="1">
                <a:blip r:embed="rId12"/>
                <a:srcRect/>
                <a:tile tx="0" ty="0" sx="100000" sy="100000" flip="none" algn="ctr"/>
              </a:blipFill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tIns="468000" bIns="57600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cs typeface="Times New Roman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𝛼</m:t>
                              </m:r>
                              <m:r>
                                <a:rPr lang="uk-UA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−</m:t>
                              </m:r>
                              <m:r>
                                <a:rPr lang="uk-UA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uk-UA" sz="2800" i="1">
                          <a:latin typeface="Cambria Math" panose="02040503050406030204" pitchFamily="18" charset="0"/>
                          <a:cs typeface="Times New Roman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cs typeface="Times New Roman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𝛼</m:t>
                          </m:r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  <m:t>𝛽</m:t>
                              </m:r>
                            </m:e>
                          </m:func>
                        </m:e>
                      </m:func>
                      <m:r>
                        <a:rPr lang="uk-UA" sz="2800" i="1">
                          <a:latin typeface="Cambria Math" panose="02040503050406030204" pitchFamily="18" charset="0"/>
                          <a:cs typeface="Times New Roman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cs typeface="Times New Roman" charset="0"/>
                        </a:rPr>
                        <m:t>sin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Times New Roman" charset="0"/>
                        </a:rPr>
                        <m:t>⁡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𝛼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cs typeface="Times New Roman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charset="0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uk-UA" sz="2800" dirty="0">
                  <a:solidFill>
                    <a:srgbClr val="374134"/>
                  </a:solidFill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BC3DEF90-DD8F-7A3B-E29A-BA89FEBAEB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88" y="839051"/>
                <a:ext cx="6050164" cy="630000"/>
              </a:xfrm>
              <a:prstGeom prst="roundRect">
                <a:avLst>
                  <a:gd name="adj" fmla="val 7082"/>
                </a:avLst>
              </a:prstGeom>
              <a:blipFill>
                <a:blip r:embed="rId13"/>
                <a:stretch>
                  <a:fillRect/>
                </a:stretch>
              </a:blipFill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277C91D3-1564-BE2D-58BD-E23306773271}"/>
                  </a:ext>
                </a:extLst>
              </p:cNvPr>
              <p:cNvSpPr/>
              <p:nvPr/>
            </p:nvSpPr>
            <p:spPr>
              <a:xfrm>
                <a:off x="211488" y="1610842"/>
                <a:ext cx="6050164" cy="630000"/>
              </a:xfrm>
              <a:prstGeom prst="roundRect">
                <a:avLst>
                  <a:gd name="adj" fmla="val 7082"/>
                </a:avLst>
              </a:prstGeom>
              <a:blipFill dpi="0" rotWithShape="1">
                <a:blip r:embed="rId12"/>
                <a:srcRect/>
                <a:tile tx="0" ty="0" sx="100000" sy="100000" flip="none" algn="ctr"/>
              </a:blipFill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tIns="468000" bIns="57600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cs typeface="Times New Roman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𝛼</m:t>
                              </m:r>
                              <m:r>
                                <a:rPr lang="uk-UA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+</m:t>
                              </m:r>
                              <m:r>
                                <a:rPr lang="uk-UA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uk-UA" sz="2800" i="1">
                          <a:latin typeface="Cambria Math" panose="02040503050406030204" pitchFamily="18" charset="0"/>
                          <a:cs typeface="Times New Roman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cs typeface="Times New Roman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𝛼</m:t>
                          </m:r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  <m:t>𝛽</m:t>
                              </m:r>
                            </m:e>
                          </m:func>
                        </m:e>
                      </m:func>
                      <m:r>
                        <a:rPr lang="uk-UA" sz="2800" i="1">
                          <a:latin typeface="Cambria Math" panose="02040503050406030204" pitchFamily="18" charset="0"/>
                          <a:cs typeface="Times New Roman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cs typeface="Times New Roman" charset="0"/>
                        </a:rPr>
                        <m:t>sin</m:t>
                      </m:r>
                      <m:r>
                        <a:rPr lang="en-US" sz="2800" i="1">
                          <a:latin typeface="Cambria Math" panose="02040503050406030204" pitchFamily="18" charset="0"/>
                          <a:cs typeface="Times New Roman" charset="0"/>
                        </a:rPr>
                        <m:t>⁡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charset="0"/>
                        </a:rPr>
                        <m:t>𝛼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cs typeface="Times New Roman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charset="0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uk-UA" sz="2800" dirty="0">
                  <a:solidFill>
                    <a:srgbClr val="374134"/>
                  </a:solidFill>
                </a:endParaRP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277C91D3-1564-BE2D-58BD-E233067732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88" y="1610842"/>
                <a:ext cx="6050164" cy="630000"/>
              </a:xfrm>
              <a:prstGeom prst="roundRect">
                <a:avLst>
                  <a:gd name="adj" fmla="val 7082"/>
                </a:avLst>
              </a:prstGeom>
              <a:blipFill>
                <a:blip r:embed="rId14"/>
                <a:stretch>
                  <a:fillRect/>
                </a:stretch>
              </a:blipFill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EDD421F0-0D66-942E-3510-32B7EBBD370F}"/>
                  </a:ext>
                </a:extLst>
              </p:cNvPr>
              <p:cNvSpPr/>
              <p:nvPr/>
            </p:nvSpPr>
            <p:spPr>
              <a:xfrm>
                <a:off x="211488" y="2682698"/>
                <a:ext cx="6050164" cy="630000"/>
              </a:xfrm>
              <a:prstGeom prst="roundRect">
                <a:avLst>
                  <a:gd name="adj" fmla="val 7082"/>
                </a:avLst>
              </a:prstGeom>
              <a:blipFill dpi="0" rotWithShape="1">
                <a:blip r:embed="rId12"/>
                <a:srcRect/>
                <a:tile tx="0" ty="0" sx="100000" sy="100000" flip="none" algn="ctr"/>
              </a:blipFill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tIns="468000" bIns="57600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cs typeface="Times New Roman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𝛼</m:t>
                              </m:r>
                              <m:r>
                                <a:rPr lang="uk-UA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−</m:t>
                              </m:r>
                              <m:r>
                                <a:rPr lang="uk-UA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uk-UA" sz="2800" i="1">
                          <a:latin typeface="Cambria Math" panose="02040503050406030204" pitchFamily="18" charset="0"/>
                          <a:cs typeface="Times New Roman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cs typeface="Times New Roman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𝛼</m:t>
                          </m:r>
                        </m:e>
                      </m:func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cs typeface="Times New Roman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𝛽</m:t>
                          </m:r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  <a:cs typeface="Times New Roman" charset="0"/>
                        </a:rPr>
                        <m:t>−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cs typeface="Times New Roman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𝛼</m:t>
                          </m:r>
                        </m:e>
                      </m:func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cs typeface="Times New Roman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uk-UA" sz="2800" dirty="0">
                  <a:solidFill>
                    <a:srgbClr val="374134"/>
                  </a:solidFill>
                </a:endParaRP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EDD421F0-0D66-942E-3510-32B7EBBD37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88" y="2682698"/>
                <a:ext cx="6050164" cy="630000"/>
              </a:xfrm>
              <a:prstGeom prst="roundRect">
                <a:avLst>
                  <a:gd name="adj" fmla="val 7082"/>
                </a:avLst>
              </a:prstGeom>
              <a:blipFill>
                <a:blip r:embed="rId15"/>
                <a:stretch>
                  <a:fillRect/>
                </a:stretch>
              </a:blipFill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5527B6DC-AB1E-B0CF-4B46-08364F4B7003}"/>
                  </a:ext>
                </a:extLst>
              </p:cNvPr>
              <p:cNvSpPr/>
              <p:nvPr/>
            </p:nvSpPr>
            <p:spPr>
              <a:xfrm>
                <a:off x="211488" y="3454489"/>
                <a:ext cx="6050164" cy="630000"/>
              </a:xfrm>
              <a:prstGeom prst="roundRect">
                <a:avLst>
                  <a:gd name="adj" fmla="val 7082"/>
                </a:avLst>
              </a:prstGeom>
              <a:blipFill dpi="0" rotWithShape="1">
                <a:blip r:embed="rId12"/>
                <a:srcRect/>
                <a:tile tx="0" ty="0" sx="100000" sy="100000" flip="none" algn="ctr"/>
              </a:blipFill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tIns="468000" bIns="57600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cs typeface="Times New Roman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𝛼</m:t>
                              </m:r>
                              <m:r>
                                <a:rPr lang="uk-UA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+</m:t>
                              </m:r>
                              <m:r>
                                <a:rPr lang="uk-UA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uk-UA" sz="2800" i="1">
                          <a:latin typeface="Cambria Math" panose="02040503050406030204" pitchFamily="18" charset="0"/>
                          <a:cs typeface="Times New Roman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cs typeface="Times New Roman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𝛼</m:t>
                          </m:r>
                        </m:e>
                      </m:func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cs typeface="Times New Roman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𝛽</m:t>
                          </m:r>
                        </m:e>
                      </m:func>
                      <m:r>
                        <a:rPr lang="uk-UA" sz="2800" i="1">
                          <a:latin typeface="Cambria Math" panose="02040503050406030204" pitchFamily="18" charset="0"/>
                          <a:cs typeface="Times New Roman" charset="0"/>
                        </a:rPr>
                        <m:t>+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cs typeface="Times New Roman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𝛼</m:t>
                          </m:r>
                        </m:e>
                      </m:func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cs typeface="Times New Roman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charset="0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uk-UA" sz="2800" dirty="0">
                  <a:solidFill>
                    <a:srgbClr val="374134"/>
                  </a:solidFill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5527B6DC-AB1E-B0CF-4B46-08364F4B70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88" y="3454489"/>
                <a:ext cx="6050164" cy="630000"/>
              </a:xfrm>
              <a:prstGeom prst="roundRect">
                <a:avLst>
                  <a:gd name="adj" fmla="val 7082"/>
                </a:avLst>
              </a:prstGeom>
              <a:blipFill>
                <a:blip r:embed="rId16"/>
                <a:stretch>
                  <a:fillRect/>
                </a:stretch>
              </a:blipFill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F91FE59D-2282-C4B8-5FD9-F56D49BE1657}"/>
                  </a:ext>
                </a:extLst>
              </p:cNvPr>
              <p:cNvSpPr/>
              <p:nvPr/>
            </p:nvSpPr>
            <p:spPr>
              <a:xfrm>
                <a:off x="211488" y="4523084"/>
                <a:ext cx="4280999" cy="1050218"/>
              </a:xfrm>
              <a:prstGeom prst="roundRect">
                <a:avLst>
                  <a:gd name="adj" fmla="val 7082"/>
                </a:avLst>
              </a:prstGeom>
              <a:blipFill dpi="0" rotWithShape="1">
                <a:blip r:embed="rId12"/>
                <a:srcRect/>
                <a:tile tx="0" ty="0" sx="100000" sy="100000" flip="none" algn="ctr"/>
              </a:blipFill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tIns="468000" bIns="57600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cs typeface="Times New Roman" charset="0"/>
                            </a:rPr>
                            <m:t>tg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𝛼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−</m:t>
                              </m:r>
                              <m:r>
                                <a:rPr lang="uk-UA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uk-UA" sz="2800" i="1">
                          <a:latin typeface="Cambria Math" panose="02040503050406030204" pitchFamily="18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uk-UA" sz="2800" i="1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  <m:t>tg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  <m:t>tg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𝛽</m:t>
                              </m:r>
                            </m:e>
                          </m:func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  <m:t>tg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𝛼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  <m:t>tg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𝛽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uk-UA" sz="2800" dirty="0">
                  <a:solidFill>
                    <a:srgbClr val="374134"/>
                  </a:solidFill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F91FE59D-2282-C4B8-5FD9-F56D49BE16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88" y="4523084"/>
                <a:ext cx="4280999" cy="1050218"/>
              </a:xfrm>
              <a:prstGeom prst="roundRect">
                <a:avLst>
                  <a:gd name="adj" fmla="val 7082"/>
                </a:avLst>
              </a:prstGeom>
              <a:blipFill>
                <a:blip r:embed="rId17"/>
                <a:stretch>
                  <a:fillRect l="-293"/>
                </a:stretch>
              </a:blipFill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991717C0-3A26-0D1B-F4F8-57B8EA7D94EF}"/>
                  </a:ext>
                </a:extLst>
              </p:cNvPr>
              <p:cNvSpPr/>
              <p:nvPr/>
            </p:nvSpPr>
            <p:spPr>
              <a:xfrm>
                <a:off x="211488" y="5715093"/>
                <a:ext cx="4280999" cy="1050218"/>
              </a:xfrm>
              <a:prstGeom prst="roundRect">
                <a:avLst>
                  <a:gd name="adj" fmla="val 7082"/>
                </a:avLst>
              </a:prstGeom>
              <a:blipFill dpi="0" rotWithShape="1">
                <a:blip r:embed="rId12"/>
                <a:srcRect/>
                <a:tile tx="0" ty="0" sx="100000" sy="100000" flip="none" algn="ctr"/>
              </a:blipFill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tIns="468000" bIns="576000"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  <a:cs typeface="Times New Roman" charset="0"/>
                            </a:rPr>
                            <m:t>tg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𝛼</m:t>
                              </m:r>
                              <m:r>
                                <a:rPr lang="uk-UA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+</m:t>
                              </m:r>
                              <m:r>
                                <a:rPr lang="uk-UA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  <m:r>
                        <a:rPr lang="uk-UA" sz="2800" i="1">
                          <a:latin typeface="Cambria Math" panose="02040503050406030204" pitchFamily="18" charset="0"/>
                          <a:cs typeface="Times New Roman" charset="0"/>
                        </a:rPr>
                        <m:t>=</m:t>
                      </m:r>
                      <m:f>
                        <m:fPr>
                          <m:ctrlPr>
                            <a:rPr lang="uk-UA" sz="2800" i="1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  <m:t>tg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uk-UA" sz="2800" i="1">
                              <a:latin typeface="Cambria Math" panose="02040503050406030204" pitchFamily="18" charset="0"/>
                              <a:cs typeface="Times New Roman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  <m:t>tg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𝛽</m:t>
                              </m:r>
                            </m:e>
                          </m:func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charset="0"/>
                            </a:rPr>
                            <m:t>1</m:t>
                          </m:r>
                          <m:r>
                            <a:rPr lang="uk-UA" sz="2800" i="1">
                              <a:latin typeface="Cambria Math" panose="02040503050406030204" pitchFamily="18" charset="0"/>
                              <a:cs typeface="Times New Roman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  <m:t>tg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𝛼</m:t>
                              </m:r>
                            </m:e>
                          </m:func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  <m:t>tg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charset="0"/>
                                </a:rPr>
                                <m:t>𝛽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uk-UA" sz="2800" dirty="0">
                  <a:solidFill>
                    <a:srgbClr val="374134"/>
                  </a:solidFill>
                </a:endParaRPr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991717C0-3A26-0D1B-F4F8-57B8EA7D94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88" y="5715093"/>
                <a:ext cx="4280999" cy="1050218"/>
              </a:xfrm>
              <a:prstGeom prst="roundRect">
                <a:avLst>
                  <a:gd name="adj" fmla="val 7082"/>
                </a:avLst>
              </a:prstGeom>
              <a:blipFill>
                <a:blip r:embed="rId18"/>
                <a:stretch>
                  <a:fillRect l="-293"/>
                </a:stretch>
              </a:blipFill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CEC7760E-F097-1DC7-64B7-2D36E751E8E6}"/>
              </a:ext>
            </a:extLst>
          </p:cNvPr>
          <p:cNvSpPr/>
          <p:nvPr/>
        </p:nvSpPr>
        <p:spPr>
          <a:xfrm>
            <a:off x="0" y="724645"/>
            <a:ext cx="6688183" cy="6133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pic>
        <p:nvPicPr>
          <p:cNvPr id="15" name="Графіка 14" descr="Classroom outline">
            <a:extLst>
              <a:ext uri="{FF2B5EF4-FFF2-40B4-BE49-F238E27FC236}">
                <a16:creationId xmlns:a16="http://schemas.microsoft.com/office/drawing/2014/main" id="{E708C392-1461-46A4-8FEC-1BB1D6A1031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38740" y="1390731"/>
            <a:ext cx="4482444" cy="448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9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2" grpId="0" animBg="1"/>
      <p:bldP spid="2" grpId="0" animBg="1"/>
      <p:bldP spid="3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CD1B612-D16C-4F70-8335-78480BFE8EC8}"/>
              </a:ext>
            </a:extLst>
          </p:cNvPr>
          <p:cNvSpPr/>
          <p:nvPr/>
        </p:nvSpPr>
        <p:spPr>
          <a:xfrm>
            <a:off x="6378497" y="725057"/>
            <a:ext cx="5813501" cy="606972"/>
          </a:xfrm>
          <a:prstGeom prst="rect">
            <a:avLst/>
          </a:prstGeom>
          <a:solidFill>
            <a:srgbClr val="546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Знайдіть значення виразу:</a:t>
            </a:r>
          </a:p>
        </p:txBody>
      </p:sp>
      <p:sp>
        <p:nvSpPr>
          <p:cNvPr id="14" name="Прямокутник 1">
            <a:extLst>
              <a:ext uri="{FF2B5EF4-FFF2-40B4-BE49-F238E27FC236}">
                <a16:creationId xmlns:a16="http://schemas.microsoft.com/office/drawing/2014/main" id="{B144B766-7A1E-4D18-87DD-CE0FF10F4A4D}"/>
              </a:ext>
            </a:extLst>
          </p:cNvPr>
          <p:cNvSpPr/>
          <p:nvPr/>
        </p:nvSpPr>
        <p:spPr>
          <a:xfrm>
            <a:off x="11370179" y="0"/>
            <a:ext cx="821820" cy="606972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76225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76225" y="0"/>
                </a:lnTo>
                <a:close/>
              </a:path>
            </a:pathLst>
          </a:custGeom>
          <a:solidFill>
            <a:srgbClr val="546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5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0990F5B-3788-EA5F-949C-B7ED00650629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17" name="Графіка 20">
              <a:extLst>
                <a:ext uri="{FF2B5EF4-FFF2-40B4-BE49-F238E27FC236}">
                  <a16:creationId xmlns:a16="http://schemas.microsoft.com/office/drawing/2014/main" id="{A3D03C3A-9765-3226-F52B-A9039642A4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4977A3-561C-A7DE-80A9-234A5A06D84E}"/>
                </a:ext>
              </a:extLst>
            </p:cNvPr>
            <p:cNvSpPr txBox="1"/>
            <p:nvPr/>
          </p:nvSpPr>
          <p:spPr>
            <a:xfrm>
              <a:off x="0" y="0"/>
              <a:ext cx="1131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>
                  <a:solidFill>
                    <a:schemeClr val="bg1"/>
                  </a:solidFill>
                </a:rPr>
                <a:t>Розвʼязуємо разом</a:t>
              </a:r>
            </a:p>
          </p:txBody>
        </p:sp>
      </p:grpSp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28286" y="0"/>
            <a:ext cx="606972" cy="6069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кутник 5">
                <a:extLst>
                  <a:ext uri="{FF2B5EF4-FFF2-40B4-BE49-F238E27FC236}">
                    <a16:creationId xmlns:a16="http://schemas.microsoft.com/office/drawing/2014/main" id="{D262773B-E3BB-0DD5-0141-0DB67CB4C54A}"/>
                  </a:ext>
                </a:extLst>
              </p:cNvPr>
              <p:cNvSpPr/>
              <p:nvPr/>
            </p:nvSpPr>
            <p:spPr>
              <a:xfrm>
                <a:off x="6378497" y="1452102"/>
                <a:ext cx="2646233" cy="612251"/>
              </a:xfrm>
              <a:prstGeom prst="rect">
                <a:avLst/>
              </a:prstGeom>
              <a:solidFill>
                <a:srgbClr val="5468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280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1)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𝛼</m:t>
                              </m:r>
                              <m:r>
                                <a:rPr lang="uk-UA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uk-UA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Прямокутник 5">
                <a:extLst>
                  <a:ext uri="{FF2B5EF4-FFF2-40B4-BE49-F238E27FC236}">
                    <a16:creationId xmlns:a16="http://schemas.microsoft.com/office/drawing/2014/main" id="{D262773B-E3BB-0DD5-0141-0DB67CB4C5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497" y="1452102"/>
                <a:ext cx="2646233" cy="612251"/>
              </a:xfrm>
              <a:prstGeom prst="rect">
                <a:avLst/>
              </a:prstGeom>
              <a:blipFill>
                <a:blip r:embed="rId7"/>
                <a:stretch>
                  <a:fillRect l="-1435" b="-102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Графіка 14" descr="Classroom outline">
            <a:extLst>
              <a:ext uri="{FF2B5EF4-FFF2-40B4-BE49-F238E27FC236}">
                <a16:creationId xmlns:a16="http://schemas.microsoft.com/office/drawing/2014/main" id="{E708C392-1461-46A4-8FEC-1BB1D6A103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8740" y="1390731"/>
            <a:ext cx="4482444" cy="44824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кутник 5">
                <a:extLst>
                  <a:ext uri="{FF2B5EF4-FFF2-40B4-BE49-F238E27FC236}">
                    <a16:creationId xmlns:a16="http://schemas.microsoft.com/office/drawing/2014/main" id="{F9C9F2D8-962D-95D2-D4BC-A32630B1DEEB}"/>
                  </a:ext>
                </a:extLst>
              </p:cNvPr>
              <p:cNvSpPr/>
              <p:nvPr/>
            </p:nvSpPr>
            <p:spPr>
              <a:xfrm>
                <a:off x="9285247" y="1452102"/>
                <a:ext cx="2646233" cy="612251"/>
              </a:xfrm>
              <a:prstGeom prst="rect">
                <a:avLst/>
              </a:prstGeom>
              <a:solidFill>
                <a:srgbClr val="5468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a:rPr lang="uk-UA" sz="280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𝛼</m:t>
                              </m:r>
                              <m:r>
                                <a:rPr lang="uk-UA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uk-UA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𝛽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Прямокутник 5">
                <a:extLst>
                  <a:ext uri="{FF2B5EF4-FFF2-40B4-BE49-F238E27FC236}">
                    <a16:creationId xmlns:a16="http://schemas.microsoft.com/office/drawing/2014/main" id="{F9C9F2D8-962D-95D2-D4BC-A32630B1DE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5247" y="1452102"/>
                <a:ext cx="2646233" cy="612251"/>
              </a:xfrm>
              <a:prstGeom prst="rect">
                <a:avLst/>
              </a:prstGeom>
              <a:blipFill>
                <a:blip r:embed="rId10"/>
                <a:stretch>
                  <a:fillRect l="-1435" b="-102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кутник 5">
            <a:extLst>
              <a:ext uri="{FF2B5EF4-FFF2-40B4-BE49-F238E27FC236}">
                <a16:creationId xmlns:a16="http://schemas.microsoft.com/office/drawing/2014/main" id="{94C72209-0689-D5DA-9E0E-23A93D63B916}"/>
              </a:ext>
            </a:extLst>
          </p:cNvPr>
          <p:cNvSpPr/>
          <p:nvPr/>
        </p:nvSpPr>
        <p:spPr>
          <a:xfrm>
            <a:off x="6378499" y="2439717"/>
            <a:ext cx="5813501" cy="606972"/>
          </a:xfrm>
          <a:prstGeom prst="rect">
            <a:avLst/>
          </a:prstGeom>
          <a:solidFill>
            <a:srgbClr val="5468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Якщо: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кутник 5">
                <a:extLst>
                  <a:ext uri="{FF2B5EF4-FFF2-40B4-BE49-F238E27FC236}">
                    <a16:creationId xmlns:a16="http://schemas.microsoft.com/office/drawing/2014/main" id="{6A69ABD4-A55D-4472-C964-9412E255D0BF}"/>
                  </a:ext>
                </a:extLst>
              </p:cNvPr>
              <p:cNvSpPr/>
              <p:nvPr/>
            </p:nvSpPr>
            <p:spPr>
              <a:xfrm>
                <a:off x="6378496" y="3144210"/>
                <a:ext cx="5081320" cy="1716029"/>
              </a:xfrm>
              <a:prstGeom prst="rect">
                <a:avLst/>
              </a:prstGeom>
              <a:solidFill>
                <a:srgbClr val="5468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А</m:t>
                      </m:r>
                      <m:r>
                        <a:rPr lang="uk-UA" sz="280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𝛼</m:t>
                          </m:r>
                        </m:e>
                      </m:func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uk-UA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uk-UA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7</m:t>
                          </m:r>
                        </m:num>
                        <m:den>
                          <m:r>
                            <a:rPr lang="uk-UA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25</m:t>
                          </m:r>
                        </m:den>
                      </m:f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func>
                        <m:func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𝛽</m:t>
                          </m:r>
                        </m:e>
                      </m:func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uk-UA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uk-UA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11</m:t>
                          </m:r>
                        </m:num>
                        <m:den>
                          <m:r>
                            <a:rPr lang="uk-UA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61</m:t>
                          </m:r>
                        </m:den>
                      </m:f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і</m:t>
                      </m:r>
                    </m:oMath>
                  </m:oMathPara>
                </a14:m>
                <a:endParaRPr lang="uk-UA" sz="2800" b="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80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uk-UA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uk-UA" sz="2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r>
                        <a:rPr lang="uk-UA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uk-UA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𝛼</m:t>
                      </m:r>
                      <m:r>
                        <a:rPr lang="uk-UA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uk-UA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𝜋</m:t>
                      </m:r>
                      <m:r>
                        <a:rPr lang="uk-U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, 0&lt;</m:t>
                      </m:r>
                      <m:r>
                        <a:rPr lang="uk-U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𝛽</m:t>
                      </m:r>
                      <m:r>
                        <a:rPr lang="uk-U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f>
                        <m:fPr>
                          <m:ctrlPr>
                            <a:rPr lang="uk-U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uk-U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uk-U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Прямокутник 5">
                <a:extLst>
                  <a:ext uri="{FF2B5EF4-FFF2-40B4-BE49-F238E27FC236}">
                    <a16:creationId xmlns:a16="http://schemas.microsoft.com/office/drawing/2014/main" id="{6A69ABD4-A55D-4472-C964-9412E255D0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496" y="3144210"/>
                <a:ext cx="5081320" cy="1716029"/>
              </a:xfrm>
              <a:prstGeom prst="rect">
                <a:avLst/>
              </a:prstGeom>
              <a:blipFill>
                <a:blip r:embed="rId11"/>
                <a:stretch>
                  <a:fillRect l="-748" b="-14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кутник 5">
                <a:extLst>
                  <a:ext uri="{FF2B5EF4-FFF2-40B4-BE49-F238E27FC236}">
                    <a16:creationId xmlns:a16="http://schemas.microsoft.com/office/drawing/2014/main" id="{9DA4107A-4F3D-2F2F-B645-FFCB9D6DD274}"/>
                  </a:ext>
                </a:extLst>
              </p:cNvPr>
              <p:cNvSpPr/>
              <p:nvPr/>
            </p:nvSpPr>
            <p:spPr>
              <a:xfrm>
                <a:off x="6378495" y="4953130"/>
                <a:ext cx="5081321" cy="1716029"/>
              </a:xfrm>
              <a:prstGeom prst="rect">
                <a:avLst/>
              </a:prstGeom>
              <a:solidFill>
                <a:srgbClr val="5468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Б</m:t>
                      </m:r>
                      <m:r>
                        <a:rPr lang="uk-UA" sz="280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uk-UA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𝛼</m:t>
                          </m:r>
                        </m:e>
                      </m:func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uk-UA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uk-UA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20</m:t>
                          </m:r>
                        </m:num>
                        <m:den>
                          <m:r>
                            <a:rPr lang="uk-UA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29</m:t>
                          </m:r>
                        </m:den>
                      </m:f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 </m:t>
                      </m:r>
                      <m:func>
                        <m:func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𝛽</m:t>
                          </m:r>
                        </m:e>
                      </m:func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</m:t>
                      </m:r>
                      <m:f>
                        <m:fPr>
                          <m:ctrlPr>
                            <a:rPr lang="uk-UA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uk-UA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8</m:t>
                          </m:r>
                        </m:num>
                        <m:den>
                          <m:r>
                            <a:rPr lang="uk-UA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17</m:t>
                          </m:r>
                        </m:den>
                      </m:f>
                      <m:r>
                        <a:rPr lang="uk-UA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і</m:t>
                      </m:r>
                    </m:oMath>
                  </m:oMathPara>
                </a14:m>
                <a:endParaRPr lang="uk-UA" sz="2800" b="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uk-UA" sz="280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0</m:t>
                      </m:r>
                      <m:r>
                        <a:rPr lang="uk-UA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uk-UA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𝛼</m:t>
                      </m:r>
                      <m:r>
                        <a:rPr lang="uk-UA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f>
                        <m:fPr>
                          <m:ctrlPr>
                            <a:rPr lang="uk-UA" sz="2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uk-UA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uk-UA" sz="28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  <m:r>
                        <a:rPr lang="uk-U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, </m:t>
                      </m:r>
                      <m:r>
                        <a:rPr lang="uk-U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𝜋</m:t>
                      </m:r>
                      <m:r>
                        <a:rPr lang="uk-U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uk-U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𝛽</m:t>
                      </m:r>
                      <m:r>
                        <a:rPr lang="uk-UA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&lt;</m:t>
                      </m:r>
                      <m:f>
                        <m:fPr>
                          <m:ctrlPr>
                            <a:rPr lang="uk-U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uk-U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3</m:t>
                          </m:r>
                          <m:r>
                            <a:rPr lang="uk-U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uk-UA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Прямокутник 5">
                <a:extLst>
                  <a:ext uri="{FF2B5EF4-FFF2-40B4-BE49-F238E27FC236}">
                    <a16:creationId xmlns:a16="http://schemas.microsoft.com/office/drawing/2014/main" id="{9DA4107A-4F3D-2F2F-B645-FFCB9D6DD2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495" y="4953130"/>
                <a:ext cx="5081321" cy="1716029"/>
              </a:xfrm>
              <a:prstGeom prst="rect">
                <a:avLst/>
              </a:prstGeom>
              <a:blipFill>
                <a:blip r:embed="rId12"/>
                <a:stretch>
                  <a:fillRect l="-748" b="-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163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2" grpId="0" animBg="1"/>
      <p:bldP spid="4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Графіка 27">
            <a:extLst>
              <a:ext uri="{FF2B5EF4-FFF2-40B4-BE49-F238E27FC236}">
                <a16:creationId xmlns:a16="http://schemas.microsoft.com/office/drawing/2014/main" id="{43A11FEF-B87D-4BED-A71A-3D9ABA817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Графіка 5" descr="House outline">
            <a:extLst>
              <a:ext uri="{FF2B5EF4-FFF2-40B4-BE49-F238E27FC236}">
                <a16:creationId xmlns:a16="http://schemas.microsoft.com/office/drawing/2014/main" id="{3E055D28-C810-4EB6-B4BC-4F78748C67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83310" y="-1"/>
            <a:ext cx="1203585" cy="120358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43C200E-C38A-43D5-9E7F-135DB0379F39}"/>
              </a:ext>
            </a:extLst>
          </p:cNvPr>
          <p:cNvSpPr txBox="1"/>
          <p:nvPr/>
        </p:nvSpPr>
        <p:spPr>
          <a:xfrm>
            <a:off x="9024622" y="6427665"/>
            <a:ext cx="3167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>
                <a:solidFill>
                  <a:srgbClr val="546873"/>
                </a:solidFill>
                <a:latin typeface="+mj-lt"/>
                <a:cs typeface="Times New Roman" pitchFamily="18" charset="0"/>
              </a:rPr>
              <a:t>Бажаю творчих успіхів!</a:t>
            </a:r>
          </a:p>
        </p:txBody>
      </p:sp>
      <p:sp>
        <p:nvSpPr>
          <p:cNvPr id="24" name="Дата 1">
            <a:extLst>
              <a:ext uri="{FF2B5EF4-FFF2-40B4-BE49-F238E27FC236}">
                <a16:creationId xmlns:a16="http://schemas.microsoft.com/office/drawing/2014/main" id="{6DB906C0-CF0C-47EC-9410-25C963419286}"/>
              </a:ext>
            </a:extLst>
          </p:cNvPr>
          <p:cNvSpPr txBox="1">
            <a:spLocks/>
          </p:cNvSpPr>
          <p:nvPr/>
        </p:nvSpPr>
        <p:spPr>
          <a:xfrm>
            <a:off x="10604500" y="5491070"/>
            <a:ext cx="1587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993008-B989-9943-A67E-AA8CE5BAB33B}" type="datetime1">
              <a:rPr lang="ru-RU" sz="2400" smtClean="0">
                <a:solidFill>
                  <a:srgbClr val="546873"/>
                </a:solidFill>
                <a:latin typeface="+mj-lt"/>
              </a:rPr>
              <a:pPr/>
              <a:t>13.01.2023</a:t>
            </a:fld>
            <a:endParaRPr lang="ru-RU" sz="1600" dirty="0">
              <a:solidFill>
                <a:srgbClr val="546873"/>
              </a:solidFill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889EE0-C075-4990-A152-63143F404BE0}"/>
              </a:ext>
            </a:extLst>
          </p:cNvPr>
          <p:cNvSpPr txBox="1"/>
          <p:nvPr/>
        </p:nvSpPr>
        <p:spPr>
          <a:xfrm>
            <a:off x="3135978" y="1829881"/>
            <a:ext cx="277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>
                <a:solidFill>
                  <a:srgbClr val="546873"/>
                </a:solidFill>
                <a:latin typeface="+mj-lt"/>
                <a:ea typeface="Verdana" panose="020B0604030504040204" pitchFamily="34" charset="0"/>
                <a:cs typeface="DaunPenh" panose="020B0604020202020204" pitchFamily="2" charset="0"/>
              </a:rPr>
              <a:t>Домашнє завдання</a:t>
            </a: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3626B019-B711-6640-B707-645108F702C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514" t="9594" r="74119" b="70412"/>
          <a:stretch/>
        </p:blipFill>
        <p:spPr>
          <a:xfrm>
            <a:off x="1282389" y="657922"/>
            <a:ext cx="1873405" cy="1371176"/>
          </a:xfrm>
          <a:prstGeom prst="rect">
            <a:avLst/>
          </a:prstGeom>
        </p:spPr>
      </p:pic>
      <p:pic>
        <p:nvPicPr>
          <p:cNvPr id="21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id="{F0726E1F-2562-4249-87A1-21E7DF429CA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09" t="2927" r="89486" b="80813"/>
          <a:stretch/>
        </p:blipFill>
        <p:spPr>
          <a:xfrm>
            <a:off x="111512" y="200722"/>
            <a:ext cx="1170878" cy="1115123"/>
          </a:xfrm>
          <a:prstGeom prst="rect">
            <a:avLst/>
          </a:prstGeom>
        </p:spPr>
      </p:pic>
      <p:pic>
        <p:nvPicPr>
          <p:cNvPr id="22" name="Picture 21" descr="A picture containing shape&#10;&#10;Description automatically generated">
            <a:extLst>
              <a:ext uri="{FF2B5EF4-FFF2-40B4-BE49-F238E27FC236}">
                <a16:creationId xmlns:a16="http://schemas.microsoft.com/office/drawing/2014/main" id="{B48B302B-8783-BF40-843E-26FEAC0C294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4553" r="82900" b="45669"/>
          <a:stretch/>
        </p:blipFill>
        <p:spPr>
          <a:xfrm>
            <a:off x="647" y="1683834"/>
            <a:ext cx="2084631" cy="2042138"/>
          </a:xfrm>
          <a:prstGeom prst="rect">
            <a:avLst/>
          </a:prstGeom>
        </p:spPr>
      </p:pic>
      <p:pic>
        <p:nvPicPr>
          <p:cNvPr id="23" name="Picture 22" descr="A picture containing night sky&#10;&#10;Description automatically generated">
            <a:extLst>
              <a:ext uri="{FF2B5EF4-FFF2-40B4-BE49-F238E27FC236}">
                <a16:creationId xmlns:a16="http://schemas.microsoft.com/office/drawing/2014/main" id="{133CEFE8-F3CC-344F-8EDA-23EF274CA2D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3674" t="38026" r="72788" b="45853"/>
          <a:stretch/>
        </p:blipFill>
        <p:spPr>
          <a:xfrm>
            <a:off x="1667639" y="2607800"/>
            <a:ext cx="1650381" cy="1105557"/>
          </a:xfrm>
          <a:prstGeom prst="rect">
            <a:avLst/>
          </a:prstGeom>
        </p:spPr>
      </p:pic>
      <p:pic>
        <p:nvPicPr>
          <p:cNvPr id="25" name="Picture 24" descr="Shape&#10;&#10;Description automatically generated with medium confidence">
            <a:extLst>
              <a:ext uri="{FF2B5EF4-FFF2-40B4-BE49-F238E27FC236}">
                <a16:creationId xmlns:a16="http://schemas.microsoft.com/office/drawing/2014/main" id="{F936C498-3C70-9C45-BFCF-461FAB35206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54797" r="86326" b="33708"/>
          <a:stretch/>
        </p:blipFill>
        <p:spPr>
          <a:xfrm>
            <a:off x="647" y="3757960"/>
            <a:ext cx="1666992" cy="788351"/>
          </a:xfrm>
          <a:prstGeom prst="rect">
            <a:avLst/>
          </a:prstGeom>
        </p:spPr>
      </p:pic>
      <p:pic>
        <p:nvPicPr>
          <p:cNvPr id="30" name="Picture 29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6F2DF290-1995-AA4C-B4BC-DEAAD545B8ED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2022" t="55935" r="72788" b="27917"/>
          <a:stretch/>
        </p:blipFill>
        <p:spPr>
          <a:xfrm>
            <a:off x="1332458" y="3824869"/>
            <a:ext cx="1851750" cy="1107404"/>
          </a:xfrm>
          <a:prstGeom prst="rect">
            <a:avLst/>
          </a:prstGeom>
        </p:spPr>
      </p:pic>
      <p:pic>
        <p:nvPicPr>
          <p:cNvPr id="31" name="Picture 30" descr="Shape&#10;&#10;Description automatically generated with low confidence">
            <a:extLst>
              <a:ext uri="{FF2B5EF4-FFF2-40B4-BE49-F238E27FC236}">
                <a16:creationId xmlns:a16="http://schemas.microsoft.com/office/drawing/2014/main" id="{0B42AE93-0094-A045-86C3-6B0DA8CCA43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66758" r="84810" b="5366"/>
          <a:stretch/>
        </p:blipFill>
        <p:spPr>
          <a:xfrm>
            <a:off x="647" y="4578299"/>
            <a:ext cx="1851750" cy="1911712"/>
          </a:xfrm>
          <a:prstGeom prst="rect">
            <a:avLst/>
          </a:prstGeom>
        </p:spPr>
      </p:pic>
      <p:pic>
        <p:nvPicPr>
          <p:cNvPr id="32" name="Picture 31" descr="Shape&#10;&#10;Description automatically generated with medium confidence">
            <a:extLst>
              <a:ext uri="{FF2B5EF4-FFF2-40B4-BE49-F238E27FC236}">
                <a16:creationId xmlns:a16="http://schemas.microsoft.com/office/drawing/2014/main" id="{D9105537-67BC-AD46-955C-F73433C32C11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3013" t="90569" r="81797"/>
          <a:stretch/>
        </p:blipFill>
        <p:spPr>
          <a:xfrm>
            <a:off x="367990" y="6211228"/>
            <a:ext cx="1851750" cy="646771"/>
          </a:xfrm>
          <a:prstGeom prst="rect">
            <a:avLst/>
          </a:prstGeom>
        </p:spPr>
      </p:pic>
      <p:pic>
        <p:nvPicPr>
          <p:cNvPr id="33" name="Picture 32" descr="A picture containing logo&#10;&#10;Description automatically generated">
            <a:extLst>
              <a:ext uri="{FF2B5EF4-FFF2-40B4-BE49-F238E27FC236}">
                <a16:creationId xmlns:a16="http://schemas.microsoft.com/office/drawing/2014/main" id="{D42ADD19-69EE-BF4A-B6FF-E063D6EA5341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21217" t="72083" r="60580" b="1788"/>
          <a:stretch/>
        </p:blipFill>
        <p:spPr>
          <a:xfrm>
            <a:off x="2509026" y="4965726"/>
            <a:ext cx="2219093" cy="179191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6780DB3-698E-287C-B8F5-96FAC85C7709}"/>
              </a:ext>
            </a:extLst>
          </p:cNvPr>
          <p:cNvCxnSpPr>
            <a:cxnSpLocks/>
          </p:cNvCxnSpPr>
          <p:nvPr/>
        </p:nvCxnSpPr>
        <p:spPr>
          <a:xfrm>
            <a:off x="3152042" y="3394670"/>
            <a:ext cx="9034853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45F47E8-97B1-27AC-397A-3FD6FC00EE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018780"/>
              </p:ext>
            </p:extLst>
          </p:nvPr>
        </p:nvGraphicFramePr>
        <p:xfrm>
          <a:off x="3184207" y="2268415"/>
          <a:ext cx="9002688" cy="1092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1100">
                  <a:extLst>
                    <a:ext uri="{9D8B030D-6E8A-4147-A177-3AD203B41FA5}">
                      <a16:colId xmlns:a16="http://schemas.microsoft.com/office/drawing/2014/main" val="1159272122"/>
                    </a:ext>
                  </a:extLst>
                </a:gridCol>
                <a:gridCol w="2061588">
                  <a:extLst>
                    <a:ext uri="{9D8B030D-6E8A-4147-A177-3AD203B41FA5}">
                      <a16:colId xmlns:a16="http://schemas.microsoft.com/office/drawing/2014/main" val="2500894284"/>
                    </a:ext>
                  </a:extLst>
                </a:gridCol>
              </a:tblGrid>
              <a:tr h="1092802">
                <a:tc>
                  <a:txBody>
                    <a:bodyPr/>
                    <a:lstStyle/>
                    <a:p>
                      <a:r>
                        <a:rPr lang="uk-UA" sz="2400" b="0" dirty="0">
                          <a:solidFill>
                            <a:schemeClr val="bg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Повторити §13</a:t>
                      </a:r>
                    </a:p>
                    <a:p>
                      <a:r>
                        <a:rPr lang="uk-UA" sz="2400" b="0" dirty="0">
                          <a:solidFill>
                            <a:schemeClr val="bg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Виконати № 13.14; 13.18 (2, 4); 13.26 (1, 3); 13.28 (1)</a:t>
                      </a:r>
                      <a:endParaRPr lang="uk-UA" sz="2400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dirty="0">
                          <a:solidFill>
                            <a:schemeClr val="bg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О.С. Істер</a:t>
                      </a:r>
                      <a:endParaRPr lang="uk-UA" b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233137"/>
                  </a:ext>
                </a:extLst>
              </a:tr>
            </a:tbl>
          </a:graphicData>
        </a:graphic>
      </p:graphicFrame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F6B362CC-4880-2BCD-075D-3B0E427A8F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800609"/>
              </p:ext>
            </p:extLst>
          </p:nvPr>
        </p:nvGraphicFramePr>
        <p:xfrm>
          <a:off x="3152042" y="3405714"/>
          <a:ext cx="9002688" cy="1092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8660">
                  <a:extLst>
                    <a:ext uri="{9D8B030D-6E8A-4147-A177-3AD203B41FA5}">
                      <a16:colId xmlns:a16="http://schemas.microsoft.com/office/drawing/2014/main" val="1159272122"/>
                    </a:ext>
                  </a:extLst>
                </a:gridCol>
                <a:gridCol w="2074028">
                  <a:extLst>
                    <a:ext uri="{9D8B030D-6E8A-4147-A177-3AD203B41FA5}">
                      <a16:colId xmlns:a16="http://schemas.microsoft.com/office/drawing/2014/main" val="2500894284"/>
                    </a:ext>
                  </a:extLst>
                </a:gridCol>
              </a:tblGrid>
              <a:tr h="10928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500" b="0" dirty="0">
                          <a:solidFill>
                            <a:schemeClr val="bg1"/>
                          </a:solidFill>
                        </a:rPr>
                        <a:t>Повторити п.13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500" b="0">
                          <a:solidFill>
                            <a:schemeClr val="bg1"/>
                          </a:solidFill>
                        </a:rPr>
                        <a:t>Виконати № 13.16; 13.18; 13.23; 13.29 </a:t>
                      </a:r>
                      <a:endParaRPr lang="uk-UA" sz="25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0" dirty="0">
                          <a:solidFill>
                            <a:schemeClr val="bg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А.Г. Мерзляк та ін.</a:t>
                      </a:r>
                      <a:endParaRPr lang="uk-UA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233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082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17448</TotalTime>
  <Words>373</Words>
  <Application>Microsoft Macintosh PowerPoint</Application>
  <PresentationFormat>Widescreen</PresentationFormat>
  <Paragraphs>96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Kulinich Bohdan</dc:creator>
  <cp:lastModifiedBy>Kulinich Bohdan</cp:lastModifiedBy>
  <cp:revision>4</cp:revision>
  <dcterms:created xsi:type="dcterms:W3CDTF">2022-04-14T16:16:46Z</dcterms:created>
  <dcterms:modified xsi:type="dcterms:W3CDTF">2023-01-13T20:56:54Z</dcterms:modified>
</cp:coreProperties>
</file>