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451" r:id="rId2"/>
    <p:sldId id="443" r:id="rId3"/>
    <p:sldId id="510" r:id="rId4"/>
    <p:sldId id="524" r:id="rId5"/>
    <p:sldId id="525" r:id="rId6"/>
    <p:sldId id="526" r:id="rId7"/>
    <p:sldId id="527" r:id="rId8"/>
    <p:sldId id="528" r:id="rId9"/>
    <p:sldId id="529" r:id="rId10"/>
    <p:sldId id="491" r:id="rId11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3A39"/>
    <a:srgbClr val="F47721"/>
    <a:srgbClr val="C1C1C1"/>
    <a:srgbClr val="546873"/>
    <a:srgbClr val="D6D6D6"/>
    <a:srgbClr val="929292"/>
    <a:srgbClr val="374134"/>
    <a:srgbClr val="6FBAFF"/>
    <a:srgbClr val="6FB5FE"/>
    <a:srgbClr val="69A9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701E52-4FCA-D143-B3B6-1FB7161A1CDE}" v="2320" dt="2022-07-28T18:39:29.9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56"/>
    <p:restoredTop sz="94847"/>
  </p:normalViewPr>
  <p:slideViewPr>
    <p:cSldViewPr snapToGrid="0" snapToObjects="1">
      <p:cViewPr varScale="1">
        <p:scale>
          <a:sx n="97" d="100"/>
          <a:sy n="97" d="100"/>
        </p:scale>
        <p:origin x="9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57B2F260-C415-8F46-9283-44817EE8F8F0}"/>
    <pc:docChg chg="undo redo custSel addSld delSld modSld sldOrd">
      <pc:chgData name="Kulinich Bohdan" userId="48e65c9f34e137d0" providerId="LiveId" clId="{57B2F260-C415-8F46-9283-44817EE8F8F0}" dt="2022-05-20T09:27:51.070" v="14924" actId="20577"/>
      <pc:docMkLst>
        <pc:docMk/>
      </pc:docMkLst>
      <pc:sldChg chg="addSp delSp modSp mod modTransition delAnim modAnim">
        <pc:chgData name="Kulinich Bohdan" userId="48e65c9f34e137d0" providerId="LiveId" clId="{57B2F260-C415-8F46-9283-44817EE8F8F0}" dt="2022-04-30T17:02:59.706" v="7068"/>
        <pc:sldMkLst>
          <pc:docMk/>
          <pc:sldMk cId="1784669107" sldId="443"/>
        </pc:sldMkLst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2" creationId="{F5E0A945-B0FB-479B-B688-C2D0F8F95D60}"/>
          </ac:spMkLst>
        </pc:spChg>
        <pc:spChg chg="del">
          <ac:chgData name="Kulinich Bohdan" userId="48e65c9f34e137d0" providerId="LiveId" clId="{57B2F260-C415-8F46-9283-44817EE8F8F0}" dt="2022-04-21T17:23:18.836" v="38" actId="478"/>
          <ac:spMkLst>
            <pc:docMk/>
            <pc:sldMk cId="1784669107" sldId="443"/>
            <ac:spMk id="31" creationId="{025C4304-CCDA-464B-B00A-09461FE33343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35" creationId="{2CD8A453-AF06-4C00-BB17-D7030E2214B8}"/>
          </ac:spMkLst>
        </pc:spChg>
        <pc:spChg chg="mod topLvl modVis">
          <ac:chgData name="Kulinich Bohdan" userId="48e65c9f34e137d0" providerId="LiveId" clId="{57B2F260-C415-8F46-9283-44817EE8F8F0}" dt="2022-04-29T19:40:56.883" v="4505" actId="20577"/>
          <ac:spMkLst>
            <pc:docMk/>
            <pc:sldMk cId="1784669107" sldId="443"/>
            <ac:spMk id="37" creationId="{8F04AEE6-CB8B-12ED-9025-0A5A18BF48EF}"/>
          </ac:spMkLst>
        </pc:spChg>
        <pc:spChg chg="mod">
          <ac:chgData name="Kulinich Bohdan" userId="48e65c9f34e137d0" providerId="LiveId" clId="{57B2F260-C415-8F46-9283-44817EE8F8F0}" dt="2022-04-21T17:25:24.344" v="70" actId="207"/>
          <ac:spMkLst>
            <pc:docMk/>
            <pc:sldMk cId="1784669107" sldId="443"/>
            <ac:spMk id="39" creationId="{3CB77F7B-4350-8CCE-A57A-FBFCEEE0E5DB}"/>
          </ac:spMkLst>
        </pc:spChg>
        <pc:spChg chg="del mod topLvl">
          <ac:chgData name="Kulinich Bohdan" userId="48e65c9f34e137d0" providerId="LiveId" clId="{57B2F260-C415-8F46-9283-44817EE8F8F0}" dt="2022-04-21T18:23:20.689" v="167" actId="478"/>
          <ac:spMkLst>
            <pc:docMk/>
            <pc:sldMk cId="1784669107" sldId="443"/>
            <ac:spMk id="43" creationId="{56E2F67D-D717-189C-C98B-F21338547CD0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4" creationId="{444ACBFD-73CE-5BDE-FB39-51E3FEAD6BDA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6" creationId="{2DEE7782-74F4-B33B-4F3D-EE7139F5F0C4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7" creationId="{CED1344E-C01F-6F0E-E526-FA713718B97C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8" creationId="{919256FD-BF90-BD8E-DDC1-A0B913DBA37D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9" creationId="{89558E8C-3F39-3BEE-15C8-63ED2764A3C5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52" creationId="{AA9A41D5-2A90-4567-9F5A-5B7420D5F484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53" creationId="{6C146441-9912-43ED-A3D1-88AF78A386FD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4" creationId="{68925E05-A8C3-9DBD-533F-AF43E3D53DB4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5" creationId="{34D0B93E-A9C6-28EB-F6E0-3789272EC5B0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6" creationId="{1D1985F0-DABB-3991-7015-7E2B0723CD4F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7" creationId="{31A1AF38-C1AC-BE08-7779-995AAC59FB88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8" creationId="{4E3D20EC-A376-3D93-6F0C-8FF81BACB11D}"/>
          </ac:spMkLst>
        </pc:spChg>
        <pc:spChg chg="mod topLvl">
          <ac:chgData name="Kulinich Bohdan" userId="48e65c9f34e137d0" providerId="LiveId" clId="{57B2F260-C415-8F46-9283-44817EE8F8F0}" dt="2022-04-22T06:18:33.566" v="597" actId="165"/>
          <ac:spMkLst>
            <pc:docMk/>
            <pc:sldMk cId="1784669107" sldId="443"/>
            <ac:spMk id="61" creationId="{07182BC8-4D4E-FB2A-ADB8-01EAFB6FCA35}"/>
          </ac:spMkLst>
        </pc:spChg>
        <pc:spChg chg="mod topLvl">
          <ac:chgData name="Kulinich Bohdan" userId="48e65c9f34e137d0" providerId="LiveId" clId="{57B2F260-C415-8F46-9283-44817EE8F8F0}" dt="2022-04-22T06:25:48.928" v="698" actId="164"/>
          <ac:spMkLst>
            <pc:docMk/>
            <pc:sldMk cId="1784669107" sldId="443"/>
            <ac:spMk id="63" creationId="{2118E785-6C39-D535-B96F-FD5299DBB449}"/>
          </ac:spMkLst>
        </pc:spChg>
        <pc:spChg chg="mod topLvl">
          <ac:chgData name="Kulinich Bohdan" userId="48e65c9f34e137d0" providerId="LiveId" clId="{57B2F260-C415-8F46-9283-44817EE8F8F0}" dt="2022-04-22T06:25:48.928" v="698" actId="164"/>
          <ac:spMkLst>
            <pc:docMk/>
            <pc:sldMk cId="1784669107" sldId="443"/>
            <ac:spMk id="64" creationId="{AECD0B80-6356-C55A-D3DD-4026370F521E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65" creationId="{656B35EB-3874-8AB2-47F9-B5879BFF9413}"/>
          </ac:spMkLst>
        </pc:spChg>
        <pc:spChg chg="mod topLvl">
          <ac:chgData name="Kulinich Bohdan" userId="48e65c9f34e137d0" providerId="LiveId" clId="{57B2F260-C415-8F46-9283-44817EE8F8F0}" dt="2022-04-22T06:18:33.566" v="597" actId="165"/>
          <ac:spMkLst>
            <pc:docMk/>
            <pc:sldMk cId="1784669107" sldId="443"/>
            <ac:spMk id="66" creationId="{455DF7EF-4E4E-F5DD-A384-A2C80A7491C3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69" creationId="{27E25E10-4AA4-C541-CD3D-85C3DF8FA13A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76" creationId="{50BE57D9-FBB3-0BC6-B603-DD41189DD4B8}"/>
          </ac:spMkLst>
        </pc:spChg>
        <pc:spChg chg="mod topLvl">
          <ac:chgData name="Kulinich Bohdan" userId="48e65c9f34e137d0" providerId="LiveId" clId="{57B2F260-C415-8F46-9283-44817EE8F8F0}" dt="2022-04-22T06:25:48.928" v="698" actId="164"/>
          <ac:spMkLst>
            <pc:docMk/>
            <pc:sldMk cId="1784669107" sldId="443"/>
            <ac:spMk id="79" creationId="{C3B7622E-6F3D-7EB0-0A2D-E2EB86F2F71E}"/>
          </ac:spMkLst>
        </pc:spChg>
        <pc:spChg chg="mod topLvl">
          <ac:chgData name="Kulinich Bohdan" userId="48e65c9f34e137d0" providerId="LiveId" clId="{57B2F260-C415-8F46-9283-44817EE8F8F0}" dt="2022-04-22T06:18:33.566" v="597" actId="165"/>
          <ac:spMkLst>
            <pc:docMk/>
            <pc:sldMk cId="1784669107" sldId="443"/>
            <ac:spMk id="80" creationId="{8F490DD5-304B-82E0-9545-0F0BBDAD8C7C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83" creationId="{DA03291C-D6F5-BC54-5D6F-AD5FA26839F6}"/>
          </ac:spMkLst>
        </pc:spChg>
        <pc:spChg chg="add mod">
          <ac:chgData name="Kulinich Bohdan" userId="48e65c9f34e137d0" providerId="LiveId" clId="{57B2F260-C415-8F46-9283-44817EE8F8F0}" dt="2022-04-23T09:22:45.676" v="978" actId="207"/>
          <ac:spMkLst>
            <pc:docMk/>
            <pc:sldMk cId="1784669107" sldId="443"/>
            <ac:spMk id="84" creationId="{98ADB1C6-787B-FFC2-F7F5-CEA6D35E58AD}"/>
          </ac:spMkLst>
        </pc:spChg>
        <pc:spChg chg="add mod">
          <ac:chgData name="Kulinich Bohdan" userId="48e65c9f34e137d0" providerId="LiveId" clId="{57B2F260-C415-8F46-9283-44817EE8F8F0}" dt="2022-04-22T06:01:20.311" v="596" actId="207"/>
          <ac:spMkLst>
            <pc:docMk/>
            <pc:sldMk cId="1784669107" sldId="443"/>
            <ac:spMk id="85" creationId="{D0E3FDC2-05B4-768F-4342-1D08F2B117D4}"/>
          </ac:spMkLst>
        </pc:spChg>
        <pc:spChg chg="add mod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88" creationId="{2E439A99-BA39-F115-5CC5-6113357DC53B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5" creationId="{8CDCFB8B-7CC6-4A2C-A69C-5D3867F0C0CA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6" creationId="{E9B1DDF6-64CE-4DE1-B138-894096640941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7" creationId="{00BF6AF6-1422-45D1-A8F4-0ACF20F08216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8" creationId="{365D3FA2-308E-4AC2-B297-2010687F081D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3" creationId="{8DEDBB22-CD8C-479D-BBEC-98EB2FCB6DD8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4" creationId="{E9288D7F-D640-4387-8CFD-F92206368D88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6" creationId="{2E46C71E-F41F-4520-B8E9-C172B383CECF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7" creationId="{52BCFE18-32C3-4AF4-AD3E-9D954E2FFBBE}"/>
          </ac:spMkLst>
        </pc:spChg>
        <pc:grpChg chg="del">
          <ac:chgData name="Kulinich Bohdan" userId="48e65c9f34e137d0" providerId="LiveId" clId="{57B2F260-C415-8F46-9283-44817EE8F8F0}" dt="2022-04-21T17:23:18.836" v="38" actId="478"/>
          <ac:grpSpMkLst>
            <pc:docMk/>
            <pc:sldMk cId="1784669107" sldId="443"/>
            <ac:grpSpMk id="3" creationId="{3B351B2D-61F6-4704-951D-2A7D728A73B9}"/>
          </ac:grpSpMkLst>
        </pc:grpChg>
        <pc:grpChg chg="del">
          <ac:chgData name="Kulinich Bohdan" userId="48e65c9f34e137d0" providerId="LiveId" clId="{57B2F260-C415-8F46-9283-44817EE8F8F0}" dt="2022-04-21T17:22:43.511" v="37" actId="478"/>
          <ac:grpSpMkLst>
            <pc:docMk/>
            <pc:sldMk cId="1784669107" sldId="443"/>
            <ac:grpSpMk id="4" creationId="{D761A977-0393-F846-8D5A-A60C3EBDAD7B}"/>
          </ac:grpSpMkLst>
        </pc:grpChg>
        <pc:grpChg chg="add mod">
          <ac:chgData name="Kulinich Bohdan" userId="48e65c9f34e137d0" providerId="LiveId" clId="{57B2F260-C415-8F46-9283-44817EE8F8F0}" dt="2022-04-21T17:25:39.070" v="73" actId="164"/>
          <ac:grpSpMkLst>
            <pc:docMk/>
            <pc:sldMk cId="1784669107" sldId="443"/>
            <ac:grpSpMk id="5" creationId="{5B675526-EAAF-3C82-A4CF-C488FCC211B8}"/>
          </ac:grpSpMkLst>
        </pc:grpChg>
        <pc:grpChg chg="add del mod">
          <ac:chgData name="Kulinich Bohdan" userId="48e65c9f34e137d0" providerId="LiveId" clId="{57B2F260-C415-8F46-9283-44817EE8F8F0}" dt="2022-04-22T05:31:39.857" v="261" actId="478"/>
          <ac:grpSpMkLst>
            <pc:docMk/>
            <pc:sldMk cId="1784669107" sldId="443"/>
            <ac:grpSpMk id="7" creationId="{BA51DD4C-B1FF-F54D-4A18-5EC7E58445B9}"/>
          </ac:grpSpMkLst>
        </pc:grpChg>
        <pc:grpChg chg="add mod">
          <ac:chgData name="Kulinich Bohdan" userId="48e65c9f34e137d0" providerId="LiveId" clId="{57B2F260-C415-8F46-9283-44817EE8F8F0}" dt="2022-04-22T06:25:48.928" v="698" actId="164"/>
          <ac:grpSpMkLst>
            <pc:docMk/>
            <pc:sldMk cId="1784669107" sldId="443"/>
            <ac:grpSpMk id="16" creationId="{DE9DB488-2C13-F78D-93E4-AC625E1B99F2}"/>
          </ac:grpSpMkLst>
        </pc:grpChg>
        <pc:grpChg chg="add mod">
          <ac:chgData name="Kulinich Bohdan" userId="48e65c9f34e137d0" providerId="LiveId" clId="{57B2F260-C415-8F46-9283-44817EE8F8F0}" dt="2022-04-22T06:26:13.277" v="702" actId="164"/>
          <ac:grpSpMkLst>
            <pc:docMk/>
            <pc:sldMk cId="1784669107" sldId="443"/>
            <ac:grpSpMk id="17" creationId="{FEEEC272-51EB-EDA7-96AB-E35870A0E67F}"/>
          </ac:grpSpMkLst>
        </pc:grpChg>
        <pc:grpChg chg="add mod">
          <ac:chgData name="Kulinich Bohdan" userId="48e65c9f34e137d0" providerId="LiveId" clId="{57B2F260-C415-8F46-9283-44817EE8F8F0}" dt="2022-04-22T06:26:40.771" v="717" actId="164"/>
          <ac:grpSpMkLst>
            <pc:docMk/>
            <pc:sldMk cId="1784669107" sldId="443"/>
            <ac:grpSpMk id="18" creationId="{DE45C9F1-D36C-25B0-B887-BEDB6A5E94CB}"/>
          </ac:grpSpMkLst>
        </pc:grpChg>
        <pc:grpChg chg="add del mod modVis">
          <ac:chgData name="Kulinich Bohdan" userId="48e65c9f34e137d0" providerId="LiveId" clId="{57B2F260-C415-8F46-9283-44817EE8F8F0}" dt="2022-04-21T17:24:37.351" v="58" actId="165"/>
          <ac:grpSpMkLst>
            <pc:docMk/>
            <pc:sldMk cId="1784669107" sldId="443"/>
            <ac:grpSpMk id="34" creationId="{DC6EF6AF-C952-128B-0219-6C94FEC7A604}"/>
          </ac:grpSpMkLst>
        </pc:grpChg>
        <pc:grpChg chg="add mod">
          <ac:chgData name="Kulinich Bohdan" userId="48e65c9f34e137d0" providerId="LiveId" clId="{57B2F260-C415-8F46-9283-44817EE8F8F0}" dt="2022-04-21T17:23:19.321" v="39"/>
          <ac:grpSpMkLst>
            <pc:docMk/>
            <pc:sldMk cId="1784669107" sldId="443"/>
            <ac:grpSpMk id="38" creationId="{4FF4FD99-B3E0-08BD-0A73-46319FB91D4F}"/>
          </ac:grpSpMkLst>
        </pc:grpChg>
        <pc:grpChg chg="add del mod">
          <ac:chgData name="Kulinich Bohdan" userId="48e65c9f34e137d0" providerId="LiveId" clId="{57B2F260-C415-8F46-9283-44817EE8F8F0}" dt="2022-04-21T18:23:18.710" v="166" actId="165"/>
          <ac:grpSpMkLst>
            <pc:docMk/>
            <pc:sldMk cId="1784669107" sldId="443"/>
            <ac:grpSpMk id="41" creationId="{781DFA81-49E0-8B40-6ED5-DCD9C7C5D7DD}"/>
          </ac:grpSpMkLst>
        </pc:grpChg>
        <pc:grpChg chg="add del mod">
          <ac:chgData name="Kulinich Bohdan" userId="48e65c9f34e137d0" providerId="LiveId" clId="{57B2F260-C415-8F46-9283-44817EE8F8F0}" dt="2022-04-22T06:18:33.566" v="597" actId="165"/>
          <ac:grpSpMkLst>
            <pc:docMk/>
            <pc:sldMk cId="1784669107" sldId="443"/>
            <ac:grpSpMk id="60" creationId="{171BDF6E-A14B-16DA-7A2E-405AF715D371}"/>
          </ac:grpSpMkLst>
        </pc:grpChg>
        <pc:picChg chg="del">
          <ac:chgData name="Kulinich Bohdan" userId="48e65c9f34e137d0" providerId="LiveId" clId="{57B2F260-C415-8F46-9283-44817EE8F8F0}" dt="2022-04-21T17:22:43.511" v="37" actId="478"/>
          <ac:picMkLst>
            <pc:docMk/>
            <pc:sldMk cId="1784669107" sldId="443"/>
            <ac:picMk id="6" creationId="{7403ADA4-0376-479E-A2E9-D978DEBF6129}"/>
          </ac:picMkLst>
        </pc:picChg>
        <pc:picChg chg="add del mod">
          <ac:chgData name="Kulinich Bohdan" userId="48e65c9f34e137d0" providerId="LiveId" clId="{57B2F260-C415-8F46-9283-44817EE8F8F0}" dt="2022-04-22T05:32:26.371" v="281" actId="478"/>
          <ac:picMkLst>
            <pc:docMk/>
            <pc:sldMk cId="1784669107" sldId="443"/>
            <ac:picMk id="9" creationId="{69DA2108-BE5B-3124-7202-14F22BB46475}"/>
          </ac:picMkLst>
        </pc:picChg>
        <pc:picChg chg="add mod">
          <ac:chgData name="Kulinich Bohdan" userId="48e65c9f34e137d0" providerId="LiveId" clId="{57B2F260-C415-8F46-9283-44817EE8F8F0}" dt="2022-04-22T05:52:59.180" v="414" actId="1076"/>
          <ac:picMkLst>
            <pc:docMk/>
            <pc:sldMk cId="1784669107" sldId="443"/>
            <ac:picMk id="11" creationId="{57F17764-91FD-FE8C-9D36-04B3F25391F2}"/>
          </ac:picMkLst>
        </pc:picChg>
        <pc:picChg chg="add mod modCrop">
          <ac:chgData name="Kulinich Bohdan" userId="48e65c9f34e137d0" providerId="LiveId" clId="{57B2F260-C415-8F46-9283-44817EE8F8F0}" dt="2022-04-22T06:26:13.277" v="702" actId="164"/>
          <ac:picMkLst>
            <pc:docMk/>
            <pc:sldMk cId="1784669107" sldId="443"/>
            <ac:picMk id="13" creationId="{FD5CF7BE-254A-ECA2-9161-2F92F6F01C95}"/>
          </ac:picMkLst>
        </pc:picChg>
        <pc:picChg chg="add mod modCrop">
          <ac:chgData name="Kulinich Bohdan" userId="48e65c9f34e137d0" providerId="LiveId" clId="{57B2F260-C415-8F46-9283-44817EE8F8F0}" dt="2022-04-22T06:26:13.277" v="702" actId="164"/>
          <ac:picMkLst>
            <pc:docMk/>
            <pc:sldMk cId="1784669107" sldId="443"/>
            <ac:picMk id="15" creationId="{64672AF7-B4F8-8A93-E7AD-168B4EE55456}"/>
          </ac:picMkLst>
        </pc:picChg>
        <pc:picChg chg="add del mod">
          <ac:chgData name="Kulinich Bohdan" userId="48e65c9f34e137d0" providerId="LiveId" clId="{57B2F260-C415-8F46-9283-44817EE8F8F0}" dt="2022-04-22T06:29:41.145" v="910" actId="478"/>
          <ac:picMkLst>
            <pc:docMk/>
            <pc:sldMk cId="1784669107" sldId="443"/>
            <ac:picMk id="20" creationId="{6C0019EB-60D0-E0CF-91F3-1C3050E88507}"/>
          </ac:picMkLst>
        </pc:picChg>
        <pc:picChg chg="mod topLvl modVis">
          <ac:chgData name="Kulinich Bohdan" userId="48e65c9f34e137d0" providerId="LiveId" clId="{57B2F260-C415-8F46-9283-44817EE8F8F0}" dt="2022-04-21T17:25:39.070" v="73" actId="164"/>
          <ac:picMkLst>
            <pc:docMk/>
            <pc:sldMk cId="1784669107" sldId="443"/>
            <ac:picMk id="36" creationId="{5F2C9938-EBA4-1E15-51FF-5C734C1D267B}"/>
          </ac:picMkLst>
        </pc:picChg>
        <pc:picChg chg="mod">
          <ac:chgData name="Kulinich Bohdan" userId="48e65c9f34e137d0" providerId="LiveId" clId="{57B2F260-C415-8F46-9283-44817EE8F8F0}" dt="2022-04-21T17:25:20.903" v="69" actId="207"/>
          <ac:picMkLst>
            <pc:docMk/>
            <pc:sldMk cId="1784669107" sldId="443"/>
            <ac:picMk id="40" creationId="{0A6A7B99-FACE-B3C7-9E4A-608BADC87602}"/>
          </ac:picMkLst>
        </pc:picChg>
        <pc:picChg chg="del mod topLvl">
          <ac:chgData name="Kulinich Bohdan" userId="48e65c9f34e137d0" providerId="LiveId" clId="{57B2F260-C415-8F46-9283-44817EE8F8F0}" dt="2022-04-21T18:23:27.402" v="170" actId="478"/>
          <ac:picMkLst>
            <pc:docMk/>
            <pc:sldMk cId="1784669107" sldId="443"/>
            <ac:picMk id="42" creationId="{5D80ECD2-008E-ED63-921E-541388E7635A}"/>
          </ac:picMkLst>
        </pc:picChg>
        <pc:picChg chg="add mod">
          <ac:chgData name="Kulinich Bohdan" userId="48e65c9f34e137d0" providerId="LiveId" clId="{57B2F260-C415-8F46-9283-44817EE8F8F0}" dt="2022-04-22T05:29:32.022" v="257" actId="164"/>
          <ac:picMkLst>
            <pc:docMk/>
            <pc:sldMk cId="1784669107" sldId="443"/>
            <ac:picMk id="45" creationId="{1CCD76BA-94F1-22D6-928A-853E11B73FB6}"/>
          </ac:picMkLst>
        </pc:picChg>
        <pc:picChg chg="add del mod">
          <ac:chgData name="Kulinich Bohdan" userId="48e65c9f34e137d0" providerId="LiveId" clId="{57B2F260-C415-8F46-9283-44817EE8F8F0}" dt="2022-04-22T05:25:53.225" v="235" actId="478"/>
          <ac:picMkLst>
            <pc:docMk/>
            <pc:sldMk cId="1784669107" sldId="443"/>
            <ac:picMk id="59" creationId="{FC53C8CF-8EA0-6CF0-C6CB-A1FD76942155}"/>
          </ac:picMkLst>
        </pc:picChg>
        <pc:picChg chg="mod topLvl">
          <ac:chgData name="Kulinich Bohdan" userId="48e65c9f34e137d0" providerId="LiveId" clId="{57B2F260-C415-8F46-9283-44817EE8F8F0}" dt="2022-04-22T06:18:33.566" v="597" actId="165"/>
          <ac:picMkLst>
            <pc:docMk/>
            <pc:sldMk cId="1784669107" sldId="443"/>
            <ac:picMk id="62" creationId="{0C8887E9-82CC-0940-C99C-E2BF0067531D}"/>
          </ac:picMkLst>
        </pc:picChg>
        <pc:cxnChg chg="add mod">
          <ac:chgData name="Kulinich Bohdan" userId="48e65c9f34e137d0" providerId="LiveId" clId="{57B2F260-C415-8F46-9283-44817EE8F8F0}" dt="2022-04-22T05:31:39.857" v="261" actId="478"/>
          <ac:cxnSpMkLst>
            <pc:docMk/>
            <pc:sldMk cId="1784669107" sldId="443"/>
            <ac:cxnSpMk id="50" creationId="{D13F912B-A13A-F14E-0BEE-E40F06559977}"/>
          </ac:cxnSpMkLst>
        </pc:cxnChg>
        <pc:cxnChg chg="add mod">
          <ac:chgData name="Kulinich Bohdan" userId="48e65c9f34e137d0" providerId="LiveId" clId="{57B2F260-C415-8F46-9283-44817EE8F8F0}" dt="2022-04-22T05:29:32.022" v="257" actId="164"/>
          <ac:cxnSpMkLst>
            <pc:docMk/>
            <pc:sldMk cId="1784669107" sldId="443"/>
            <ac:cxnSpMk id="51" creationId="{0BDCF214-20A3-CF9B-661B-1B4295F54066}"/>
          </ac:cxnSpMkLst>
        </pc:cxnChg>
        <pc:cxnChg chg="mod topLvl">
          <ac:chgData name="Kulinich Bohdan" userId="48e65c9f34e137d0" providerId="LiveId" clId="{57B2F260-C415-8F46-9283-44817EE8F8F0}" dt="2022-04-22T06:18:33.566" v="597" actId="165"/>
          <ac:cxnSpMkLst>
            <pc:docMk/>
            <pc:sldMk cId="1784669107" sldId="443"/>
            <ac:cxnSpMk id="67" creationId="{F9B809DD-E2B7-49D0-1185-EA2418DCA789}"/>
          </ac:cxnSpMkLst>
        </pc:cxnChg>
        <pc:cxnChg chg="mod topLvl">
          <ac:chgData name="Kulinich Bohdan" userId="48e65c9f34e137d0" providerId="LiveId" clId="{57B2F260-C415-8F46-9283-44817EE8F8F0}" dt="2022-04-22T06:18:33.566" v="597" actId="165"/>
          <ac:cxnSpMkLst>
            <pc:docMk/>
            <pc:sldMk cId="1784669107" sldId="443"/>
            <ac:cxnSpMk id="68" creationId="{80EAB02D-480A-84E7-F304-AC3CAACDAFB9}"/>
          </ac:cxnSpMkLst>
        </pc:cxnChg>
        <pc:cxnChg chg="del">
          <ac:chgData name="Kulinich Bohdan" userId="48e65c9f34e137d0" providerId="LiveId" clId="{57B2F260-C415-8F46-9283-44817EE8F8F0}" dt="2022-04-21T17:22:43.511" v="37" actId="478"/>
          <ac:cxnSpMkLst>
            <pc:docMk/>
            <pc:sldMk cId="1784669107" sldId="443"/>
            <ac:cxnSpMk id="86" creationId="{09B495CC-2F36-46E4-9806-4A711BB9D194}"/>
          </ac:cxnSpMkLst>
        </pc:cxnChg>
      </pc:sldChg>
      <pc:sldChg chg="addSp delSp modSp mod addAnim delAnim modAnim">
        <pc:chgData name="Kulinich Bohdan" userId="48e65c9f34e137d0" providerId="LiveId" clId="{57B2F260-C415-8F46-9283-44817EE8F8F0}" dt="2022-05-16T12:14:54.215" v="12718"/>
        <pc:sldMkLst>
          <pc:docMk/>
          <pc:sldMk cId="3801795130" sldId="444"/>
        </pc:sldMkLst>
        <pc:spChg chg="add del mod">
          <ac:chgData name="Kulinich Bohdan" userId="48e65c9f34e137d0" providerId="LiveId" clId="{57B2F260-C415-8F46-9283-44817EE8F8F0}" dt="2022-05-16T08:06:56.271" v="11925" actId="1076"/>
          <ac:spMkLst>
            <pc:docMk/>
            <pc:sldMk cId="3801795130" sldId="444"/>
            <ac:spMk id="6" creationId="{4CD1B612-D16C-4F70-8335-78480BFE8EC8}"/>
          </ac:spMkLst>
        </pc:spChg>
        <pc:spChg chg="add mod">
          <ac:chgData name="Kulinich Bohdan" userId="48e65c9f34e137d0" providerId="LiveId" clId="{57B2F260-C415-8F46-9283-44817EE8F8F0}" dt="2022-05-16T08:06:48.332" v="11923" actId="553"/>
          <ac:spMkLst>
            <pc:docMk/>
            <pc:sldMk cId="3801795130" sldId="444"/>
            <ac:spMk id="9" creationId="{46682989-A499-163A-AA39-60FD1E2342EB}"/>
          </ac:spMkLst>
        </pc:spChg>
        <pc:spChg chg="del">
          <ac:chgData name="Kulinich Bohdan" userId="48e65c9f34e137d0" providerId="LiveId" clId="{57B2F260-C415-8F46-9283-44817EE8F8F0}" dt="2022-05-06T19:26:35.914" v="11651" actId="478"/>
          <ac:spMkLst>
            <pc:docMk/>
            <pc:sldMk cId="3801795130" sldId="444"/>
            <ac:spMk id="9" creationId="{6CBE4EA9-3EC4-4647-8459-6CB04DC725B8}"/>
          </ac:spMkLst>
        </pc:spChg>
        <pc:spChg chg="add mod">
          <ac:chgData name="Kulinich Bohdan" userId="48e65c9f34e137d0" providerId="LiveId" clId="{57B2F260-C415-8F46-9283-44817EE8F8F0}" dt="2022-05-16T08:06:52.648" v="11924" actId="553"/>
          <ac:spMkLst>
            <pc:docMk/>
            <pc:sldMk cId="3801795130" sldId="444"/>
            <ac:spMk id="10" creationId="{00770874-F5A7-1BB1-F862-9D02F9E6820C}"/>
          </ac:spMkLst>
        </pc:spChg>
        <pc:spChg chg="add del">
          <ac:chgData name="Kulinich Bohdan" userId="48e65c9f34e137d0" providerId="LiveId" clId="{57B2F260-C415-8F46-9283-44817EE8F8F0}" dt="2022-04-21T17:28:43.604" v="134" actId="478"/>
          <ac:spMkLst>
            <pc:docMk/>
            <pc:sldMk cId="3801795130" sldId="444"/>
            <ac:spMk id="12" creationId="{F3985E5A-8574-473E-B5CF-4EA8AE114F6D}"/>
          </ac:spMkLst>
        </pc:spChg>
        <pc:spChg chg="mod topLvl">
          <ac:chgData name="Kulinich Bohdan" userId="48e65c9f34e137d0" providerId="LiveId" clId="{57B2F260-C415-8F46-9283-44817EE8F8F0}" dt="2022-04-21T18:24:45.399" v="196" actId="1076"/>
          <ac:spMkLst>
            <pc:docMk/>
            <pc:sldMk cId="3801795130" sldId="444"/>
            <ac:spMk id="14" creationId="{B144B766-7A1E-4D18-87DD-CE0FF10F4A4D}"/>
          </ac:spMkLst>
        </pc:spChg>
        <pc:spChg chg="del mod topLvl">
          <ac:chgData name="Kulinich Bohdan" userId="48e65c9f34e137d0" providerId="LiveId" clId="{57B2F260-C415-8F46-9283-44817EE8F8F0}" dt="2022-04-21T17:28:27.443" v="128" actId="478"/>
          <ac:spMkLst>
            <pc:docMk/>
            <pc:sldMk cId="3801795130" sldId="444"/>
            <ac:spMk id="16" creationId="{9596846C-99EA-475B-BB38-464D5556B343}"/>
          </ac:spMkLst>
        </pc:spChg>
        <pc:spChg chg="mod">
          <ac:chgData name="Kulinich Bohdan" userId="48e65c9f34e137d0" providerId="LiveId" clId="{57B2F260-C415-8F46-9283-44817EE8F8F0}" dt="2022-05-16T08:07:18.143" v="11945" actId="20577"/>
          <ac:spMkLst>
            <pc:docMk/>
            <pc:sldMk cId="3801795130" sldId="444"/>
            <ac:spMk id="18" creationId="{BC4977A3-561C-A7DE-80A9-234A5A06D84E}"/>
          </ac:spMkLst>
        </pc:spChg>
        <pc:grpChg chg="add del mod">
          <ac:chgData name="Kulinich Bohdan" userId="48e65c9f34e137d0" providerId="LiveId" clId="{57B2F260-C415-8F46-9283-44817EE8F8F0}" dt="2022-04-21T17:28:23.953" v="127" actId="165"/>
          <ac:grpSpMkLst>
            <pc:docMk/>
            <pc:sldMk cId="3801795130" sldId="444"/>
            <ac:grpSpMk id="11" creationId="{84BA56BB-29A3-4967-A819-D828BB36A968}"/>
          </ac:grpSpMkLst>
        </pc:grpChg>
        <pc:grpChg chg="add mod">
          <ac:chgData name="Kulinich Bohdan" userId="48e65c9f34e137d0" providerId="LiveId" clId="{57B2F260-C415-8F46-9283-44817EE8F8F0}" dt="2022-04-21T18:20:22.661" v="135"/>
          <ac:grpSpMkLst>
            <pc:docMk/>
            <pc:sldMk cId="3801795130" sldId="444"/>
            <ac:grpSpMk id="13" creationId="{C0990F5B-3788-EA5F-949C-B7ED00650629}"/>
          </ac:grpSpMkLst>
        </pc:grpChg>
        <pc:picChg chg="add del mod">
          <ac:chgData name="Kulinich Bohdan" userId="48e65c9f34e137d0" providerId="LiveId" clId="{57B2F260-C415-8F46-9283-44817EE8F8F0}" dt="2022-04-21T18:21:02.769" v="142" actId="1076"/>
          <ac:picMkLst>
            <pc:docMk/>
            <pc:sldMk cId="3801795130" sldId="444"/>
            <ac:picMk id="5" creationId="{524138EE-281B-4901-B6AB-6050313E102D}"/>
          </ac:picMkLst>
        </pc:picChg>
        <pc:picChg chg="del">
          <ac:chgData name="Kulinich Bohdan" userId="48e65c9f34e137d0" providerId="LiveId" clId="{57B2F260-C415-8F46-9283-44817EE8F8F0}" dt="2022-05-06T19:26:35.914" v="11651" actId="478"/>
          <ac:picMkLst>
            <pc:docMk/>
            <pc:sldMk cId="3801795130" sldId="444"/>
            <ac:picMk id="10" creationId="{372AACD3-E47C-4422-99F4-8F2FA502FD53}"/>
          </ac:picMkLst>
        </pc:picChg>
        <pc:picChg chg="mod">
          <ac:chgData name="Kulinich Bohdan" userId="48e65c9f34e137d0" providerId="LiveId" clId="{57B2F260-C415-8F46-9283-44817EE8F8F0}" dt="2022-04-21T18:20:22.661" v="135"/>
          <ac:picMkLst>
            <pc:docMk/>
            <pc:sldMk cId="3801795130" sldId="444"/>
            <ac:picMk id="17" creationId="{A3D03C3A-9765-3226-F52B-A9039642A45F}"/>
          </ac:picMkLst>
        </pc:picChg>
      </pc:sldChg>
      <pc:sldChg chg="addSp delSp modSp mod delAnim modAnim">
        <pc:chgData name="Kulinich Bohdan" userId="48e65c9f34e137d0" providerId="LiveId" clId="{57B2F260-C415-8F46-9283-44817EE8F8F0}" dt="2022-05-16T19:00:52.897" v="13992" actId="255"/>
        <pc:sldMkLst>
          <pc:docMk/>
          <pc:sldMk cId="3976125148" sldId="445"/>
        </pc:sldMkLst>
        <pc:spChg chg="del mod topLvl">
          <ac:chgData name="Kulinich Bohdan" userId="48e65c9f34e137d0" providerId="LiveId" clId="{57B2F260-C415-8F46-9283-44817EE8F8F0}" dt="2022-04-21T18:23:48.083" v="172" actId="478"/>
          <ac:spMkLst>
            <pc:docMk/>
            <pc:sldMk cId="3976125148" sldId="445"/>
            <ac:spMk id="11" creationId="{650C48D7-8381-4085-97A6-08D8DFF29949}"/>
          </ac:spMkLst>
        </pc:spChg>
        <pc:spChg chg="del">
          <ac:chgData name="Kulinich Bohdan" userId="48e65c9f34e137d0" providerId="LiveId" clId="{57B2F260-C415-8F46-9283-44817EE8F8F0}" dt="2022-04-21T18:23:50.464" v="173" actId="478"/>
          <ac:spMkLst>
            <pc:docMk/>
            <pc:sldMk cId="3976125148" sldId="445"/>
            <ac:spMk id="12" creationId="{F3985E5A-8574-473E-B5CF-4EA8AE114F6D}"/>
          </ac:spMkLst>
        </pc:spChg>
        <pc:spChg chg="mod topLvl">
          <ac:chgData name="Kulinich Bohdan" userId="48e65c9f34e137d0" providerId="LiveId" clId="{57B2F260-C415-8F46-9283-44817EE8F8F0}" dt="2022-04-21T18:24:20.578" v="179" actId="164"/>
          <ac:spMkLst>
            <pc:docMk/>
            <pc:sldMk cId="3976125148" sldId="445"/>
            <ac:spMk id="13" creationId="{F54DE7DD-D79C-4D71-AC4A-CFA780A1FF00}"/>
          </ac:spMkLst>
        </pc:spChg>
        <pc:spChg chg="mod">
          <ac:chgData name="Kulinich Bohdan" userId="48e65c9f34e137d0" providerId="LiveId" clId="{57B2F260-C415-8F46-9283-44817EE8F8F0}" dt="2022-04-21T18:23:51.037" v="174"/>
          <ac:spMkLst>
            <pc:docMk/>
            <pc:sldMk cId="3976125148" sldId="445"/>
            <ac:spMk id="16" creationId="{04F06582-7429-0353-190F-DFFE06092915}"/>
          </ac:spMkLst>
        </pc:spChg>
        <pc:spChg chg="mod">
          <ac:chgData name="Kulinich Bohdan" userId="48e65c9f34e137d0" providerId="LiveId" clId="{57B2F260-C415-8F46-9283-44817EE8F8F0}" dt="2022-05-16T18:57:35.645" v="13556" actId="20577"/>
          <ac:spMkLst>
            <pc:docMk/>
            <pc:sldMk cId="3976125148" sldId="445"/>
            <ac:spMk id="41" creationId="{D8EAADC2-BDE2-46E3-83C2-C6709ED69606}"/>
          </ac:spMkLst>
        </pc:spChg>
        <pc:spChg chg="mod">
          <ac:chgData name="Kulinich Bohdan" userId="48e65c9f34e137d0" providerId="LiveId" clId="{57B2F260-C415-8F46-9283-44817EE8F8F0}" dt="2022-05-16T18:57:58.454" v="13602" actId="20577"/>
          <ac:spMkLst>
            <pc:docMk/>
            <pc:sldMk cId="3976125148" sldId="445"/>
            <ac:spMk id="42" creationId="{4DCEDC5D-CD3E-4A9D-B704-BA6D17077AA1}"/>
          </ac:spMkLst>
        </pc:spChg>
        <pc:spChg chg="mod">
          <ac:chgData name="Kulinich Bohdan" userId="48e65c9f34e137d0" providerId="LiveId" clId="{57B2F260-C415-8F46-9283-44817EE8F8F0}" dt="2022-05-16T18:58:11.888" v="13641" actId="255"/>
          <ac:spMkLst>
            <pc:docMk/>
            <pc:sldMk cId="3976125148" sldId="445"/>
            <ac:spMk id="43" creationId="{7246E485-CA9B-4044-9425-69F759F1BB08}"/>
          </ac:spMkLst>
        </pc:spChg>
        <pc:spChg chg="mod">
          <ac:chgData name="Kulinich Bohdan" userId="48e65c9f34e137d0" providerId="LiveId" clId="{57B2F260-C415-8F46-9283-44817EE8F8F0}" dt="2022-05-16T18:59:22.068" v="13791" actId="255"/>
          <ac:spMkLst>
            <pc:docMk/>
            <pc:sldMk cId="3976125148" sldId="445"/>
            <ac:spMk id="44" creationId="{E3DEC17C-8761-4AC2-9C35-1837AB0F0183}"/>
          </ac:spMkLst>
        </pc:spChg>
        <pc:spChg chg="mod">
          <ac:chgData name="Kulinich Bohdan" userId="48e65c9f34e137d0" providerId="LiveId" clId="{57B2F260-C415-8F46-9283-44817EE8F8F0}" dt="2022-05-16T19:00:03.665" v="13912" actId="255"/>
          <ac:spMkLst>
            <pc:docMk/>
            <pc:sldMk cId="3976125148" sldId="445"/>
            <ac:spMk id="45" creationId="{9CCC0763-8FF6-42A4-8723-8EF6C31A8DCB}"/>
          </ac:spMkLst>
        </pc:spChg>
        <pc:spChg chg="mod">
          <ac:chgData name="Kulinich Bohdan" userId="48e65c9f34e137d0" providerId="LiveId" clId="{57B2F260-C415-8F46-9283-44817EE8F8F0}" dt="2022-05-16T19:00:52.897" v="13992" actId="255"/>
          <ac:spMkLst>
            <pc:docMk/>
            <pc:sldMk cId="3976125148" sldId="445"/>
            <ac:spMk id="46" creationId="{6DEEF189-3012-4BCB-84AE-05F13F40437B}"/>
          </ac:spMkLst>
        </pc:spChg>
        <pc:grpChg chg="del">
          <ac:chgData name="Kulinich Bohdan" userId="48e65c9f34e137d0" providerId="LiveId" clId="{57B2F260-C415-8F46-9283-44817EE8F8F0}" dt="2022-04-21T18:23:44.628" v="171" actId="165"/>
          <ac:grpSpMkLst>
            <pc:docMk/>
            <pc:sldMk cId="3976125148" sldId="445"/>
            <ac:grpSpMk id="2" creationId="{5BB89635-CEFD-41B8-9591-00C73AB28412}"/>
          </ac:grpSpMkLst>
        </pc:grpChg>
        <pc:grpChg chg="add mod">
          <ac:chgData name="Kulinich Bohdan" userId="48e65c9f34e137d0" providerId="LiveId" clId="{57B2F260-C415-8F46-9283-44817EE8F8F0}" dt="2022-04-21T18:24:20.578" v="179" actId="164"/>
          <ac:grpSpMkLst>
            <pc:docMk/>
            <pc:sldMk cId="3976125148" sldId="445"/>
            <ac:grpSpMk id="3" creationId="{B1DEC4FF-8D3C-5745-19E0-682D27A0BCD3}"/>
          </ac:grpSpMkLst>
        </pc:grpChg>
        <pc:grpChg chg="add mod">
          <ac:chgData name="Kulinich Bohdan" userId="48e65c9f34e137d0" providerId="LiveId" clId="{57B2F260-C415-8F46-9283-44817EE8F8F0}" dt="2022-04-21T18:23:51.037" v="174"/>
          <ac:grpSpMkLst>
            <pc:docMk/>
            <pc:sldMk cId="3976125148" sldId="445"/>
            <ac:grpSpMk id="14" creationId="{E8B7F04F-C9B8-775D-4475-8D6320ACA79F}"/>
          </ac:grpSpMkLst>
        </pc:grpChg>
        <pc:picChg chg="mod">
          <ac:chgData name="Kulinich Bohdan" userId="48e65c9f34e137d0" providerId="LiveId" clId="{57B2F260-C415-8F46-9283-44817EE8F8F0}" dt="2022-04-21T18:24:20.578" v="179" actId="164"/>
          <ac:picMkLst>
            <pc:docMk/>
            <pc:sldMk cId="3976125148" sldId="445"/>
            <ac:picMk id="4" creationId="{4758F862-9B2A-4F59-AEF1-5F98BC94A36B}"/>
          </ac:picMkLst>
        </pc:picChg>
        <pc:picChg chg="mod">
          <ac:chgData name="Kulinich Bohdan" userId="48e65c9f34e137d0" providerId="LiveId" clId="{57B2F260-C415-8F46-9283-44817EE8F8F0}" dt="2022-04-21T18:23:51.037" v="174"/>
          <ac:picMkLst>
            <pc:docMk/>
            <pc:sldMk cId="3976125148" sldId="445"/>
            <ac:picMk id="15" creationId="{619C3D90-C31A-C480-C572-1305BFDC5515}"/>
          </ac:picMkLst>
        </pc:picChg>
      </pc:sldChg>
      <pc:sldChg chg="modSp mod">
        <pc:chgData name="Kulinich Bohdan" userId="48e65c9f34e137d0" providerId="LiveId" clId="{57B2F260-C415-8F46-9283-44817EE8F8F0}" dt="2022-05-20T09:27:51.070" v="14924" actId="20577"/>
        <pc:sldMkLst>
          <pc:docMk/>
          <pc:sldMk cId="245227641" sldId="446"/>
        </pc:sldMkLst>
        <pc:spChg chg="mod">
          <ac:chgData name="Kulinich Bohdan" userId="48e65c9f34e137d0" providerId="LiveId" clId="{57B2F260-C415-8F46-9283-44817EE8F8F0}" dt="2022-05-20T09:27:51.070" v="14924" actId="20577"/>
          <ac:spMkLst>
            <pc:docMk/>
            <pc:sldMk cId="245227641" sldId="446"/>
            <ac:spMk id="29" creationId="{C8C2234C-B090-464B-A1D3-3CFB7B0A2DA7}"/>
          </ac:spMkLst>
        </pc:spChg>
      </pc:sldChg>
      <pc:sldChg chg="modSp mod">
        <pc:chgData name="Kulinich Bohdan" userId="48e65c9f34e137d0" providerId="LiveId" clId="{57B2F260-C415-8F46-9283-44817EE8F8F0}" dt="2022-04-21T17:22:12.739" v="35" actId="1076"/>
        <pc:sldMkLst>
          <pc:docMk/>
          <pc:sldMk cId="1791624" sldId="451"/>
        </pc:sldMkLst>
        <pc:spChg chg="mod">
          <ac:chgData name="Kulinich Bohdan" userId="48e65c9f34e137d0" providerId="LiveId" clId="{57B2F260-C415-8F46-9283-44817EE8F8F0}" dt="2022-04-21T17:22:12.739" v="35" actId="1076"/>
          <ac:spMkLst>
            <pc:docMk/>
            <pc:sldMk cId="1791624" sldId="451"/>
            <ac:spMk id="19" creationId="{FB9C964D-5FBD-45E1-B4D5-F9657D357989}"/>
          </ac:spMkLst>
        </pc:spChg>
      </pc:sldChg>
      <pc:sldChg chg="addSp delSp modSp add del mod delAnim modAnim">
        <pc:chgData name="Kulinich Bohdan" userId="48e65c9f34e137d0" providerId="LiveId" clId="{57B2F260-C415-8F46-9283-44817EE8F8F0}" dt="2022-05-06T19:26:32.185" v="11650" actId="2696"/>
        <pc:sldMkLst>
          <pc:docMk/>
          <pc:sldMk cId="2746301243" sldId="452"/>
        </pc:sldMkLst>
        <pc:spChg chg="del mod">
          <ac:chgData name="Kulinich Bohdan" userId="48e65c9f34e137d0" providerId="LiveId" clId="{57B2F260-C415-8F46-9283-44817EE8F8F0}" dt="2022-04-21T17:26:51.413" v="84" actId="478"/>
          <ac:spMkLst>
            <pc:docMk/>
            <pc:sldMk cId="2746301243" sldId="452"/>
            <ac:spMk id="31" creationId="{025C4304-CCDA-464B-B00A-09461FE33343}"/>
          </ac:spMkLst>
        </pc:spChg>
        <pc:spChg chg="mod">
          <ac:chgData name="Kulinich Bohdan" userId="48e65c9f34e137d0" providerId="LiveId" clId="{57B2F260-C415-8F46-9283-44817EE8F8F0}" dt="2022-04-21T17:26:56.530" v="85"/>
          <ac:spMkLst>
            <pc:docMk/>
            <pc:sldMk cId="2746301243" sldId="452"/>
            <ac:spMk id="37" creationId="{6F73CD8F-10B5-3D21-1303-2BA8148A432E}"/>
          </ac:spMkLst>
        </pc:spChg>
        <pc:spChg chg="mod">
          <ac:chgData name="Kulinich Bohdan" userId="48e65c9f34e137d0" providerId="LiveId" clId="{57B2F260-C415-8F46-9283-44817EE8F8F0}" dt="2022-04-21T17:26:56.530" v="85"/>
          <ac:spMkLst>
            <pc:docMk/>
            <pc:sldMk cId="2746301243" sldId="452"/>
            <ac:spMk id="39" creationId="{47DBC820-E011-714D-A6EE-751A840429B9}"/>
          </ac:spMkLst>
        </pc:spChg>
        <pc:spChg chg="add del mod">
          <ac:chgData name="Kulinich Bohdan" userId="48e65c9f34e137d0" providerId="LiveId" clId="{57B2F260-C415-8F46-9283-44817EE8F8F0}" dt="2022-04-28T17:09:41.626" v="2331" actId="478"/>
          <ac:spMkLst>
            <pc:docMk/>
            <pc:sldMk cId="2746301243" sldId="452"/>
            <ac:spMk id="41" creationId="{92626E55-9BF5-29FC-33FC-39C8C50FA69F}"/>
          </ac:spMkLst>
        </pc:spChg>
        <pc:spChg chg="mod">
          <ac:chgData name="Kulinich Bohdan" userId="48e65c9f34e137d0" providerId="LiveId" clId="{57B2F260-C415-8F46-9283-44817EE8F8F0}" dt="2022-04-23T14:03:00.699" v="2134" actId="207"/>
          <ac:spMkLst>
            <pc:docMk/>
            <pc:sldMk cId="2746301243" sldId="452"/>
            <ac:spMk id="52" creationId="{AA9A41D5-2A90-4567-9F5A-5B7420D5F484}"/>
          </ac:spMkLst>
        </pc:spChg>
        <pc:spChg chg="mod">
          <ac:chgData name="Kulinich Bohdan" userId="48e65c9f34e137d0" providerId="LiveId" clId="{57B2F260-C415-8F46-9283-44817EE8F8F0}" dt="2022-04-28T18:00:15.758" v="2906" actId="207"/>
          <ac:spMkLst>
            <pc:docMk/>
            <pc:sldMk cId="2746301243" sldId="452"/>
            <ac:spMk id="53" creationId="{6C146441-9912-43ED-A3D1-88AF78A386FD}"/>
          </ac:spMkLst>
        </pc:spChg>
        <pc:grpChg chg="del">
          <ac:chgData name="Kulinich Bohdan" userId="48e65c9f34e137d0" providerId="LiveId" clId="{57B2F260-C415-8F46-9283-44817EE8F8F0}" dt="2022-04-21T17:26:51.413" v="84" actId="478"/>
          <ac:grpSpMkLst>
            <pc:docMk/>
            <pc:sldMk cId="2746301243" sldId="452"/>
            <ac:grpSpMk id="3" creationId="{3B351B2D-61F6-4704-951D-2A7D728A73B9}"/>
          </ac:grpSpMkLst>
        </pc:grpChg>
        <pc:grpChg chg="add mod">
          <ac:chgData name="Kulinich Bohdan" userId="48e65c9f34e137d0" providerId="LiveId" clId="{57B2F260-C415-8F46-9283-44817EE8F8F0}" dt="2022-04-21T17:26:56.530" v="85"/>
          <ac:grpSpMkLst>
            <pc:docMk/>
            <pc:sldMk cId="2746301243" sldId="452"/>
            <ac:grpSpMk id="34" creationId="{0AAA29DF-0426-A934-98D9-739BB5D13BA2}"/>
          </ac:grpSpMkLst>
        </pc:grpChg>
        <pc:grpChg chg="add mod">
          <ac:chgData name="Kulinich Bohdan" userId="48e65c9f34e137d0" providerId="LiveId" clId="{57B2F260-C415-8F46-9283-44817EE8F8F0}" dt="2022-04-21T17:26:56.530" v="85"/>
          <ac:grpSpMkLst>
            <pc:docMk/>
            <pc:sldMk cId="2746301243" sldId="452"/>
            <ac:grpSpMk id="38" creationId="{6773E271-AABD-B9A4-DF2E-9A3ECA1E9EE2}"/>
          </ac:grpSpMkLst>
        </pc:grpChg>
        <pc:picChg chg="mod">
          <ac:chgData name="Kulinich Bohdan" userId="48e65c9f34e137d0" providerId="LiveId" clId="{57B2F260-C415-8F46-9283-44817EE8F8F0}" dt="2022-04-21T17:26:56.530" v="85"/>
          <ac:picMkLst>
            <pc:docMk/>
            <pc:sldMk cId="2746301243" sldId="452"/>
            <ac:picMk id="36" creationId="{00CB98A5-47E0-B461-5A88-9DD68A5C408B}"/>
          </ac:picMkLst>
        </pc:picChg>
        <pc:picChg chg="mod">
          <ac:chgData name="Kulinich Bohdan" userId="48e65c9f34e137d0" providerId="LiveId" clId="{57B2F260-C415-8F46-9283-44817EE8F8F0}" dt="2022-04-21T17:26:56.530" v="85"/>
          <ac:picMkLst>
            <pc:docMk/>
            <pc:sldMk cId="2746301243" sldId="452"/>
            <ac:picMk id="40" creationId="{4ECDAF6E-E640-82E2-4C67-20D72225C893}"/>
          </ac:picMkLst>
        </pc:picChg>
        <pc:cxnChg chg="mod">
          <ac:chgData name="Kulinich Bohdan" userId="48e65c9f34e137d0" providerId="LiveId" clId="{57B2F260-C415-8F46-9283-44817EE8F8F0}" dt="2022-04-28T17:56:36.910" v="2854" actId="208"/>
          <ac:cxnSpMkLst>
            <pc:docMk/>
            <pc:sldMk cId="2746301243" sldId="452"/>
            <ac:cxnSpMk id="81" creationId="{9E4E3F45-6FE8-49E7-95D7-04B377B672E2}"/>
          </ac:cxnSpMkLst>
        </pc:cxnChg>
      </pc:sldChg>
      <pc:sldChg chg="addSp delSp modSp add del mod addAnim delAnim modAnim">
        <pc:chgData name="Kulinich Bohdan" userId="48e65c9f34e137d0" providerId="LiveId" clId="{57B2F260-C415-8F46-9283-44817EE8F8F0}" dt="2022-05-16T13:09:31.432" v="12973" actId="2696"/>
        <pc:sldMkLst>
          <pc:docMk/>
          <pc:sldMk cId="2773936984" sldId="452"/>
        </pc:sldMkLst>
        <pc:spChg chg="add mod">
          <ac:chgData name="Kulinich Bohdan" userId="48e65c9f34e137d0" providerId="LiveId" clId="{57B2F260-C415-8F46-9283-44817EE8F8F0}" dt="2022-05-16T12:56:00.690" v="12861" actId="208"/>
          <ac:spMkLst>
            <pc:docMk/>
            <pc:sldMk cId="2773936984" sldId="452"/>
            <ac:spMk id="2" creationId="{09CB3C26-6BA2-6230-BC70-368A55873882}"/>
          </ac:spMkLst>
        </pc:spChg>
        <pc:spChg chg="mod">
          <ac:chgData name="Kulinich Bohdan" userId="48e65c9f34e137d0" providerId="LiveId" clId="{57B2F260-C415-8F46-9283-44817EE8F8F0}" dt="2022-05-16T12:58:35.696" v="12889" actId="1076"/>
          <ac:spMkLst>
            <pc:docMk/>
            <pc:sldMk cId="2773936984" sldId="452"/>
            <ac:spMk id="4" creationId="{D202706F-D14C-F19D-BDB1-AE7FB43E2863}"/>
          </ac:spMkLst>
        </pc:spChg>
        <pc:spChg chg="mod">
          <ac:chgData name="Kulinich Bohdan" userId="48e65c9f34e137d0" providerId="LiveId" clId="{57B2F260-C415-8F46-9283-44817EE8F8F0}" dt="2022-05-16T12:58:34.922" v="12886" actId="1076"/>
          <ac:spMkLst>
            <pc:docMk/>
            <pc:sldMk cId="2773936984" sldId="452"/>
            <ac:spMk id="5" creationId="{2A55A4AD-CB7D-5698-A298-50F1DCBE8A4A}"/>
          </ac:spMkLst>
        </pc:spChg>
        <pc:spChg chg="mod">
          <ac:chgData name="Kulinich Bohdan" userId="48e65c9f34e137d0" providerId="LiveId" clId="{57B2F260-C415-8F46-9283-44817EE8F8F0}" dt="2022-05-16T12:56:11.221" v="12862" actId="1076"/>
          <ac:spMkLst>
            <pc:docMk/>
            <pc:sldMk cId="2773936984" sldId="452"/>
            <ac:spMk id="6" creationId="{B45BF00B-B689-12C3-5262-A26C6942406D}"/>
          </ac:spMkLst>
        </pc:spChg>
        <pc:spChg chg="add del">
          <ac:chgData name="Kulinich Bohdan" userId="48e65c9f34e137d0" providerId="LiveId" clId="{57B2F260-C415-8F46-9283-44817EE8F8F0}" dt="2022-05-16T12:58:35.972" v="12890" actId="478"/>
          <ac:spMkLst>
            <pc:docMk/>
            <pc:sldMk cId="2773936984" sldId="452"/>
            <ac:spMk id="48" creationId="{A0AD372D-EE38-6E3E-22A6-46C8640EE008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49" creationId="{8205FFAE-1A8B-D538-F0D0-91ACA0C7DAF8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0" creationId="{A63A9505-9FA2-600E-22F1-8221D34A7C00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1" creationId="{A49A349C-B704-C777-C9BF-BF6D0E8F0EEE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2" creationId="{81F1E242-F586-D989-1EB1-AAAEFA752207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3" creationId="{A5573482-CB5B-5A77-8868-8B4600C6EE96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4" creationId="{71C86D3C-522B-76C4-A76C-647FF9D5ECAC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59" creationId="{F9501194-EAC0-B038-274A-4A892152BA33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0" creationId="{7AD018BA-7181-AB52-DE13-8C01B9D867CB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1" creationId="{348BE1AE-DC54-E9DF-17A1-8A0C41FE9863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2" creationId="{4B249222-E3BD-8E3D-E6D9-8A26950AB107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3" creationId="{BED58E48-8D4E-7D1D-968D-B193905260F5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68" creationId="{A018BDA1-CAD0-EAC7-CE78-AD330F1CA99E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69" creationId="{7690E765-0513-52A2-224A-A64F19786B48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70" creationId="{2717A3E1-4849-6603-D1FC-D34F70B1FCE5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71" creationId="{5480E8C8-F983-B645-A833-73CCE81D3B04}"/>
          </ac:spMkLst>
        </pc:spChg>
        <pc:spChg chg="add del">
          <ac:chgData name="Kulinich Bohdan" userId="48e65c9f34e137d0" providerId="LiveId" clId="{57B2F260-C415-8F46-9283-44817EE8F8F0}" dt="2022-05-16T12:58:33.619" v="12881" actId="478"/>
          <ac:spMkLst>
            <pc:docMk/>
            <pc:sldMk cId="2773936984" sldId="452"/>
            <ac:spMk id="75" creationId="{787D3124-2E34-CF0C-49F9-2A38396553C8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6" creationId="{80C78825-8B39-67E4-7EF7-9D11E5720024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7" creationId="{C4B19C7C-F16B-4272-195E-45FC023D63A4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8" creationId="{76753515-76DB-BAA7-BE7B-346CE4762C32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9" creationId="{C4DEF9BD-4710-99AF-E089-C9D7040D819A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80" creationId="{B1AC86C1-547E-8A67-6917-B3C70D9E9191}"/>
          </ac:spMkLst>
        </pc:spChg>
        <pc:spChg chg="add mod">
          <ac:chgData name="Kulinich Bohdan" userId="48e65c9f34e137d0" providerId="LiveId" clId="{57B2F260-C415-8F46-9283-44817EE8F8F0}" dt="2022-05-16T12:55:05.094" v="12856" actId="1076"/>
          <ac:spMkLst>
            <pc:docMk/>
            <pc:sldMk cId="2773936984" sldId="452"/>
            <ac:spMk id="122" creationId="{3F2EF6D3-A51C-179F-7C9F-01376496650F}"/>
          </ac:spMkLst>
        </pc:spChg>
        <pc:spChg chg="add mod">
          <ac:chgData name="Kulinich Bohdan" userId="48e65c9f34e137d0" providerId="LiveId" clId="{57B2F260-C415-8F46-9283-44817EE8F8F0}" dt="2022-05-16T12:58:46.154" v="12894" actId="1076"/>
          <ac:spMkLst>
            <pc:docMk/>
            <pc:sldMk cId="2773936984" sldId="452"/>
            <ac:spMk id="123" creationId="{284BEC79-5824-1498-E86D-6691DF38704E}"/>
          </ac:spMkLst>
        </pc:spChg>
        <pc:cxnChg chg="mod">
          <ac:chgData name="Kulinich Bohdan" userId="48e65c9f34e137d0" providerId="LiveId" clId="{57B2F260-C415-8F46-9283-44817EE8F8F0}" dt="2022-05-16T12:58:36.804" v="12892" actId="14100"/>
          <ac:cxnSpMkLst>
            <pc:docMk/>
            <pc:sldMk cId="2773936984" sldId="452"/>
            <ac:cxnSpMk id="82" creationId="{AFA8656F-1C41-1E9B-2001-DE72F8A01C60}"/>
          </ac:cxnSpMkLst>
        </pc:cxnChg>
        <pc:cxnChg chg="mod">
          <ac:chgData name="Kulinich Bohdan" userId="48e65c9f34e137d0" providerId="LiveId" clId="{57B2F260-C415-8F46-9283-44817EE8F8F0}" dt="2022-05-16T12:58:35.174" v="12887" actId="14100"/>
          <ac:cxnSpMkLst>
            <pc:docMk/>
            <pc:sldMk cId="2773936984" sldId="452"/>
            <ac:cxnSpMk id="83" creationId="{5832BDE3-532A-B9CA-AE0E-77C8E4223E9B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87" creationId="{B86B8E1D-1A4B-CE83-7B19-13FEAA986CAB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88" creationId="{7BAFB80F-B21E-7E38-F751-F060246859F3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89" creationId="{FA1A7378-D3CC-D0BB-6E21-E8DFCA4B1EB5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0" creationId="{F310D0F4-311F-3815-2FC6-35D88E513DAB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1" creationId="{E81B007B-5B22-80D3-406B-0CEC9F7F15DE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2" creationId="{3A86FC33-BAD7-9966-EC34-A40285D5F532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3" creationId="{1406D42A-9395-9603-C94A-DC9F46E28E30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4" creationId="{13D9DCCA-F3F0-F185-2CEB-693CCE3FBBFB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5" creationId="{9FF9E8AB-B3D9-B38C-EDF0-EE39C4E493F0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6" creationId="{63F0F5F8-B5E1-0DEF-98AA-1423DFE93BFD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7" creationId="{0B82DDD0-4E2E-7F30-0D10-22E2CFBEED88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8" creationId="{546E41FC-A8E6-F73E-DC6F-15CA52AFAAB1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07" creationId="{FD734A04-3E81-B6B6-6E80-BFE406A5D2A8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08" creationId="{7D851B95-D495-F62A-3E77-33A5D7EBDAFB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09" creationId="{D5A690A9-7CB2-056D-C10A-70F177C4A140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10" creationId="{405B4F4A-CA77-F86C-30DD-36A66A58A6DF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11" creationId="{018F92A3-BB59-3626-93D9-83C5342722E4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2" creationId="{B4BB0777-9BD6-A72C-F7DE-05E6E195078C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3" creationId="{A5B87B70-A9C3-CDB7-B8EC-7F8C1E5AD8D7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4" creationId="{D9818478-BC5A-EB59-2B76-027A0FD1ADA1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9" creationId="{9D6CA001-F5A6-C9A9-790D-1A7CCA91CB11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20" creationId="{D50BFA51-8455-C55A-C35A-456B9FE27766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21" creationId="{987DB569-D5D6-8E44-CBBB-184DAE57A33E}"/>
          </ac:cxnSpMkLst>
        </pc:cxnChg>
      </pc:sldChg>
      <pc:sldChg chg="addSp delSp modSp new del mod">
        <pc:chgData name="Kulinich Bohdan" userId="48e65c9f34e137d0" providerId="LiveId" clId="{57B2F260-C415-8F46-9283-44817EE8F8F0}" dt="2022-05-06T19:26:32.185" v="11650" actId="2696"/>
        <pc:sldMkLst>
          <pc:docMk/>
          <pc:sldMk cId="1167770051" sldId="453"/>
        </pc:sldMkLst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3" creationId="{28A693BB-EF98-CFD3-EF30-24B984D57101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5" creationId="{C6FAA557-A30F-3F3A-9730-7FB1C4BD41FD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6" creationId="{A80E4894-1482-70ED-5780-51712332EC9F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7" creationId="{361CB8C5-011B-2A43-C7CB-33574D234855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8" creationId="{4F9FAEE2-BF0D-EE7E-087D-BF40344F7295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1" creationId="{EB6AE985-CA97-739E-C271-9FDFE56F9ED1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2" creationId="{2D02AC7E-FC9E-5307-D882-F45092D9DB2B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3" creationId="{D9F2E67E-C461-20D6-D60E-9447497EE86F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4" creationId="{C4A0200B-0C04-CB83-862C-F13CC6C18159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5" creationId="{A52C6AD4-EDAB-9282-16C2-CDB72F7FDB88}"/>
          </ac:spMkLst>
        </pc:spChg>
        <pc:grpChg chg="add del mod">
          <ac:chgData name="Kulinich Bohdan" userId="48e65c9f34e137d0" providerId="LiveId" clId="{57B2F260-C415-8F46-9283-44817EE8F8F0}" dt="2022-04-22T06:30:01.117" v="911" actId="478"/>
          <ac:grpSpMkLst>
            <pc:docMk/>
            <pc:sldMk cId="1167770051" sldId="453"/>
            <ac:grpSpMk id="2" creationId="{B66E1C74-DC73-CE13-431B-94B1B758E378}"/>
          </ac:grpSpMkLst>
        </pc:grpChg>
        <pc:picChg chg="mod">
          <ac:chgData name="Kulinich Bohdan" userId="48e65c9f34e137d0" providerId="LiveId" clId="{57B2F260-C415-8F46-9283-44817EE8F8F0}" dt="2022-04-22T05:30:03.857" v="259"/>
          <ac:picMkLst>
            <pc:docMk/>
            <pc:sldMk cId="1167770051" sldId="453"/>
            <ac:picMk id="4" creationId="{A4E6EFC6-CED6-A196-0041-C9AECDF10166}"/>
          </ac:picMkLst>
        </pc:picChg>
        <pc:cxnChg chg="mod">
          <ac:chgData name="Kulinich Bohdan" userId="48e65c9f34e137d0" providerId="LiveId" clId="{57B2F260-C415-8F46-9283-44817EE8F8F0}" dt="2022-04-22T06:30:01.117" v="911" actId="478"/>
          <ac:cxnSpMkLst>
            <pc:docMk/>
            <pc:sldMk cId="1167770051" sldId="453"/>
            <ac:cxnSpMk id="9" creationId="{51A1BD57-6469-4671-72C9-1DACBCF8B3BF}"/>
          </ac:cxnSpMkLst>
        </pc:cxnChg>
        <pc:cxnChg chg="mod">
          <ac:chgData name="Kulinich Bohdan" userId="48e65c9f34e137d0" providerId="LiveId" clId="{57B2F260-C415-8F46-9283-44817EE8F8F0}" dt="2022-04-22T05:30:03.857" v="259"/>
          <ac:cxnSpMkLst>
            <pc:docMk/>
            <pc:sldMk cId="1167770051" sldId="453"/>
            <ac:cxnSpMk id="10" creationId="{1F2EBBAB-A8A4-5564-AE66-A2F6E9C45898}"/>
          </ac:cxnSpMkLst>
        </pc:cxnChg>
      </pc:sldChg>
      <pc:sldChg chg="modSp add del mod">
        <pc:chgData name="Kulinich Bohdan" userId="48e65c9f34e137d0" providerId="LiveId" clId="{57B2F260-C415-8F46-9283-44817EE8F8F0}" dt="2022-04-21T18:26:02.948" v="218" actId="2696"/>
        <pc:sldMkLst>
          <pc:docMk/>
          <pc:sldMk cId="3909232627" sldId="453"/>
        </pc:sldMkLst>
        <pc:grpChg chg="mod">
          <ac:chgData name="Kulinich Bohdan" userId="48e65c9f34e137d0" providerId="LiveId" clId="{57B2F260-C415-8F46-9283-44817EE8F8F0}" dt="2022-04-21T18:26:00.203" v="217" actId="14100"/>
          <ac:grpSpMkLst>
            <pc:docMk/>
            <pc:sldMk cId="3909232627" sldId="453"/>
            <ac:grpSpMk id="8" creationId="{E79FC03C-6D73-403F-BCFF-57A07011564E}"/>
          </ac:grpSpMkLst>
        </pc:grpChg>
      </pc:sldChg>
      <pc:sldChg chg="addSp delSp modSp mod modTransition modAnim">
        <pc:chgData name="Kulinich Bohdan" userId="48e65c9f34e137d0" providerId="LiveId" clId="{57B2F260-C415-8F46-9283-44817EE8F8F0}" dt="2022-05-19T13:35:34.014" v="14217" actId="207"/>
        <pc:sldMkLst>
          <pc:docMk/>
          <pc:sldMk cId="336617938" sldId="454"/>
        </pc:sldMkLst>
        <pc:spChg chg="add mod">
          <ac:chgData name="Kulinich Bohdan" userId="48e65c9f34e137d0" providerId="LiveId" clId="{57B2F260-C415-8F46-9283-44817EE8F8F0}" dt="2022-04-23T14:06:14.443" v="2143" actId="164"/>
          <ac:spMkLst>
            <pc:docMk/>
            <pc:sldMk cId="336617938" sldId="454"/>
            <ac:spMk id="16" creationId="{F97AFDC1-F92F-68F7-E2EE-EAE08058E644}"/>
          </ac:spMkLst>
        </pc:spChg>
        <pc:spChg chg="add mod">
          <ac:chgData name="Kulinich Bohdan" userId="48e65c9f34e137d0" providerId="LiveId" clId="{57B2F260-C415-8F46-9283-44817EE8F8F0}" dt="2022-04-23T14:06:14.443" v="2143" actId="164"/>
          <ac:spMkLst>
            <pc:docMk/>
            <pc:sldMk cId="336617938" sldId="454"/>
            <ac:spMk id="22" creationId="{5C9C0801-0BCF-BCDE-210F-B32B7632D31E}"/>
          </ac:spMkLst>
        </pc:spChg>
        <pc:spChg chg="add mod">
          <ac:chgData name="Kulinich Bohdan" userId="48e65c9f34e137d0" providerId="LiveId" clId="{57B2F260-C415-8F46-9283-44817EE8F8F0}" dt="2022-05-19T13:35:21.267" v="14215" actId="207"/>
          <ac:spMkLst>
            <pc:docMk/>
            <pc:sldMk cId="336617938" sldId="454"/>
            <ac:spMk id="33" creationId="{B412504D-8B8F-9570-7B65-9A7391D749C1}"/>
          </ac:spMkLst>
        </pc:spChg>
        <pc:spChg chg="add mod">
          <ac:chgData name="Kulinich Bohdan" userId="48e65c9f34e137d0" providerId="LiveId" clId="{57B2F260-C415-8F46-9283-44817EE8F8F0}" dt="2022-04-23T14:06:21.477" v="2144" actId="164"/>
          <ac:spMkLst>
            <pc:docMk/>
            <pc:sldMk cId="336617938" sldId="454"/>
            <ac:spMk id="34" creationId="{98B42D2E-FDAA-08AE-F00C-09863FA2499A}"/>
          </ac:spMkLst>
        </pc:spChg>
        <pc:spChg chg="mod">
          <ac:chgData name="Kulinich Bohdan" userId="48e65c9f34e137d0" providerId="LiveId" clId="{57B2F260-C415-8F46-9283-44817EE8F8F0}" dt="2022-04-29T19:41:05.981" v="4506"/>
          <ac:spMkLst>
            <pc:docMk/>
            <pc:sldMk cId="336617938" sldId="454"/>
            <ac:spMk id="37" creationId="{8F04AEE6-CB8B-12ED-9025-0A5A18BF48EF}"/>
          </ac:spMkLst>
        </pc:spChg>
        <pc:spChg chg="add mod">
          <ac:chgData name="Kulinich Bohdan" userId="48e65c9f34e137d0" providerId="LiveId" clId="{57B2F260-C415-8F46-9283-44817EE8F8F0}" dt="2022-05-04T08:41:06.640" v="9262" actId="207"/>
          <ac:spMkLst>
            <pc:docMk/>
            <pc:sldMk cId="336617938" sldId="454"/>
            <ac:spMk id="42" creationId="{8076D929-539C-2ABD-DD87-19DDB305078E}"/>
          </ac:spMkLst>
        </pc:spChg>
        <pc:spChg chg="add mod">
          <ac:chgData name="Kulinich Bohdan" userId="48e65c9f34e137d0" providerId="LiveId" clId="{57B2F260-C415-8F46-9283-44817EE8F8F0}" dt="2022-04-23T14:06:27.192" v="2145" actId="164"/>
          <ac:spMkLst>
            <pc:docMk/>
            <pc:sldMk cId="336617938" sldId="454"/>
            <ac:spMk id="43" creationId="{0186A406-3E31-B8BA-EAAB-90148C042AD2}"/>
          </ac:spMkLst>
        </pc:spChg>
        <pc:spChg chg="add mod">
          <ac:chgData name="Kulinich Bohdan" userId="48e65c9f34e137d0" providerId="LiveId" clId="{57B2F260-C415-8F46-9283-44817EE8F8F0}" dt="2022-05-19T13:35:34.014" v="14217" actId="207"/>
          <ac:spMkLst>
            <pc:docMk/>
            <pc:sldMk cId="336617938" sldId="454"/>
            <ac:spMk id="44" creationId="{DB93496A-F95A-B026-0E49-E56FC91170D0}"/>
          </ac:spMkLst>
        </pc:spChg>
        <pc:spChg chg="add mod">
          <ac:chgData name="Kulinich Bohdan" userId="48e65c9f34e137d0" providerId="LiveId" clId="{57B2F260-C415-8F46-9283-44817EE8F8F0}" dt="2022-04-29T09:08:36.170" v="3026" actId="207"/>
          <ac:spMkLst>
            <pc:docMk/>
            <pc:sldMk cId="336617938" sldId="454"/>
            <ac:spMk id="45" creationId="{3E238E84-AA5C-7B40-62B6-865215160AF5}"/>
          </ac:spMkLst>
        </pc:spChg>
        <pc:spChg chg="add mod">
          <ac:chgData name="Kulinich Bohdan" userId="48e65c9f34e137d0" providerId="LiveId" clId="{57B2F260-C415-8F46-9283-44817EE8F8F0}" dt="2022-04-23T14:01:22.855" v="2118" actId="207"/>
          <ac:spMkLst>
            <pc:docMk/>
            <pc:sldMk cId="336617938" sldId="454"/>
            <ac:spMk id="51" creationId="{781303E6-F74A-F0A1-70AC-38B9C59CF497}"/>
          </ac:spMkLst>
        </pc:spChg>
        <pc:spChg chg="add del mod">
          <ac:chgData name="Kulinich Bohdan" userId="48e65c9f34e137d0" providerId="LiveId" clId="{57B2F260-C415-8F46-9283-44817EE8F8F0}" dt="2022-04-23T14:01:11.918" v="2117" actId="478"/>
          <ac:spMkLst>
            <pc:docMk/>
            <pc:sldMk cId="336617938" sldId="454"/>
            <ac:spMk id="52" creationId="{495E186F-A8BA-2698-4691-DCD7930C1AE0}"/>
          </ac:spMkLst>
        </pc:spChg>
        <pc:grpChg chg="mod">
          <ac:chgData name="Kulinich Bohdan" userId="48e65c9f34e137d0" providerId="LiveId" clId="{57B2F260-C415-8F46-9283-44817EE8F8F0}" dt="2022-04-23T14:01:34.374" v="2120"/>
          <ac:grpSpMkLst>
            <pc:docMk/>
            <pc:sldMk cId="336617938" sldId="454"/>
            <ac:grpSpMk id="5" creationId="{5B675526-EAAF-3C82-A4CF-C488FCC211B8}"/>
          </ac:grpSpMkLst>
        </pc:grpChg>
        <pc:grpChg chg="add mod">
          <ac:chgData name="Kulinich Bohdan" userId="48e65c9f34e137d0" providerId="LiveId" clId="{57B2F260-C415-8F46-9283-44817EE8F8F0}" dt="2022-04-23T14:06:14.443" v="2143" actId="164"/>
          <ac:grpSpMkLst>
            <pc:docMk/>
            <pc:sldMk cId="336617938" sldId="454"/>
            <ac:grpSpMk id="53" creationId="{77C51F61-AA4E-8764-75A4-E3F1E5C76590}"/>
          </ac:grpSpMkLst>
        </pc:grpChg>
        <pc:grpChg chg="add mod">
          <ac:chgData name="Kulinich Bohdan" userId="48e65c9f34e137d0" providerId="LiveId" clId="{57B2F260-C415-8F46-9283-44817EE8F8F0}" dt="2022-04-23T14:06:21.477" v="2144" actId="164"/>
          <ac:grpSpMkLst>
            <pc:docMk/>
            <pc:sldMk cId="336617938" sldId="454"/>
            <ac:grpSpMk id="54" creationId="{4BE2285C-A4E2-1A7D-F1D8-58E508DAE8CB}"/>
          </ac:grpSpMkLst>
        </pc:grpChg>
        <pc:grpChg chg="add mod">
          <ac:chgData name="Kulinich Bohdan" userId="48e65c9f34e137d0" providerId="LiveId" clId="{57B2F260-C415-8F46-9283-44817EE8F8F0}" dt="2022-04-23T14:06:27.192" v="2145" actId="164"/>
          <ac:grpSpMkLst>
            <pc:docMk/>
            <pc:sldMk cId="336617938" sldId="454"/>
            <ac:grpSpMk id="55" creationId="{F8A7E855-43DF-2B8F-9F50-669A28B8A057}"/>
          </ac:grpSpMkLst>
        </pc:grpChg>
        <pc:grpChg chg="add mod">
          <ac:chgData name="Kulinich Bohdan" userId="48e65c9f34e137d0" providerId="LiveId" clId="{57B2F260-C415-8F46-9283-44817EE8F8F0}" dt="2022-04-23T14:06:33.457" v="2146" actId="164"/>
          <ac:grpSpMkLst>
            <pc:docMk/>
            <pc:sldMk cId="336617938" sldId="454"/>
            <ac:grpSpMk id="56" creationId="{99ACFEBB-D4A2-598D-DB80-9D8158C9D964}"/>
          </ac:grpSpMkLst>
        </pc:grpChg>
        <pc:picChg chg="mod">
          <ac:chgData name="Kulinich Bohdan" userId="48e65c9f34e137d0" providerId="LiveId" clId="{57B2F260-C415-8F46-9283-44817EE8F8F0}" dt="2022-04-23T13:59:42.918" v="2017" actId="1035"/>
          <ac:picMkLst>
            <pc:docMk/>
            <pc:sldMk cId="336617938" sldId="454"/>
            <ac:picMk id="3" creationId="{CECF36DD-280F-4AFF-B82E-094602E02B1C}"/>
          </ac:picMkLst>
        </pc:picChg>
        <pc:picChg chg="add del mod">
          <ac:chgData name="Kulinich Bohdan" userId="48e65c9f34e137d0" providerId="LiveId" clId="{57B2F260-C415-8F46-9283-44817EE8F8F0}" dt="2022-04-22T17:47:48.046" v="923" actId="478"/>
          <ac:picMkLst>
            <pc:docMk/>
            <pc:sldMk cId="336617938" sldId="454"/>
            <ac:picMk id="4" creationId="{7540AE41-E4C8-9A6F-EB84-24AEBB71C14B}"/>
          </ac:picMkLst>
        </pc:picChg>
        <pc:picChg chg="add del mod">
          <ac:chgData name="Kulinich Bohdan" userId="48e65c9f34e137d0" providerId="LiveId" clId="{57B2F260-C415-8F46-9283-44817EE8F8F0}" dt="2022-04-22T17:47:45.865" v="922" actId="478"/>
          <ac:picMkLst>
            <pc:docMk/>
            <pc:sldMk cId="336617938" sldId="454"/>
            <ac:picMk id="7" creationId="{E478752E-99D6-9319-C38C-000AE6C6AC4C}"/>
          </ac:picMkLst>
        </pc:picChg>
        <pc:picChg chg="add del mod">
          <ac:chgData name="Kulinich Bohdan" userId="48e65c9f34e137d0" providerId="LiveId" clId="{57B2F260-C415-8F46-9283-44817EE8F8F0}" dt="2022-04-23T09:20:14.134" v="944" actId="478"/>
          <ac:picMkLst>
            <pc:docMk/>
            <pc:sldMk cId="336617938" sldId="454"/>
            <ac:picMk id="9" creationId="{E96C7C98-85E9-B1EB-0C90-54AA5C9D59B6}"/>
          </ac:picMkLst>
        </pc:picChg>
        <pc:picChg chg="add del mod">
          <ac:chgData name="Kulinich Bohdan" userId="48e65c9f34e137d0" providerId="LiveId" clId="{57B2F260-C415-8F46-9283-44817EE8F8F0}" dt="2022-04-23T09:20:15.407" v="945" actId="478"/>
          <ac:picMkLst>
            <pc:docMk/>
            <pc:sldMk cId="336617938" sldId="454"/>
            <ac:picMk id="11" creationId="{0D29949B-BE6C-F7B8-8661-085360035FFF}"/>
          </ac:picMkLst>
        </pc:picChg>
        <pc:picChg chg="add mod">
          <ac:chgData name="Kulinich Bohdan" userId="48e65c9f34e137d0" providerId="LiveId" clId="{57B2F260-C415-8F46-9283-44817EE8F8F0}" dt="2022-04-23T14:06:14.443" v="2143" actId="164"/>
          <ac:picMkLst>
            <pc:docMk/>
            <pc:sldMk cId="336617938" sldId="454"/>
            <ac:picMk id="13" creationId="{4CE567C7-5643-AD70-6B5D-DBB9B8BD9B7D}"/>
          </ac:picMkLst>
        </pc:picChg>
        <pc:picChg chg="add mod">
          <ac:chgData name="Kulinich Bohdan" userId="48e65c9f34e137d0" providerId="LiveId" clId="{57B2F260-C415-8F46-9283-44817EE8F8F0}" dt="2022-04-23T14:06:14.443" v="2143" actId="164"/>
          <ac:picMkLst>
            <pc:docMk/>
            <pc:sldMk cId="336617938" sldId="454"/>
            <ac:picMk id="15" creationId="{1602044D-E0C1-B24F-9946-8BB7D1585FC3}"/>
          </ac:picMkLst>
        </pc:picChg>
        <pc:picChg chg="add del mod">
          <ac:chgData name="Kulinich Bohdan" userId="48e65c9f34e137d0" providerId="LiveId" clId="{57B2F260-C415-8F46-9283-44817EE8F8F0}" dt="2022-04-23T13:39:12.604" v="1068" actId="478"/>
          <ac:picMkLst>
            <pc:docMk/>
            <pc:sldMk cId="336617938" sldId="454"/>
            <ac:picMk id="18" creationId="{A0928930-D840-B3B3-BF1D-11A0D6629CB5}"/>
          </ac:picMkLst>
        </pc:picChg>
        <pc:picChg chg="add mod">
          <ac:chgData name="Kulinich Bohdan" userId="48e65c9f34e137d0" providerId="LiveId" clId="{57B2F260-C415-8F46-9283-44817EE8F8F0}" dt="2022-04-23T14:06:21.477" v="2144" actId="164"/>
          <ac:picMkLst>
            <pc:docMk/>
            <pc:sldMk cId="336617938" sldId="454"/>
            <ac:picMk id="20" creationId="{F586B5B7-F972-7385-3796-950BDD7717C6}"/>
          </ac:picMkLst>
        </pc:picChg>
        <pc:picChg chg="add del mod">
          <ac:chgData name="Kulinich Bohdan" userId="48e65c9f34e137d0" providerId="LiveId" clId="{57B2F260-C415-8F46-9283-44817EE8F8F0}" dt="2022-04-23T13:40:10.297" v="1076" actId="478"/>
          <ac:picMkLst>
            <pc:docMk/>
            <pc:sldMk cId="336617938" sldId="454"/>
            <ac:picMk id="23" creationId="{EA83258B-1E7A-2749-FD14-3892F8F78DDD}"/>
          </ac:picMkLst>
        </pc:picChg>
        <pc:picChg chg="add mod">
          <ac:chgData name="Kulinich Bohdan" userId="48e65c9f34e137d0" providerId="LiveId" clId="{57B2F260-C415-8F46-9283-44817EE8F8F0}" dt="2022-04-23T14:06:21.477" v="2144" actId="164"/>
          <ac:picMkLst>
            <pc:docMk/>
            <pc:sldMk cId="336617938" sldId="454"/>
            <ac:picMk id="25" creationId="{4478583F-F888-71DC-D9A6-6CAB0FB05201}"/>
          </ac:picMkLst>
        </pc:picChg>
        <pc:picChg chg="add mod">
          <ac:chgData name="Kulinich Bohdan" userId="48e65c9f34e137d0" providerId="LiveId" clId="{57B2F260-C415-8F46-9283-44817EE8F8F0}" dt="2022-04-23T14:06:21.477" v="2144" actId="164"/>
          <ac:picMkLst>
            <pc:docMk/>
            <pc:sldMk cId="336617938" sldId="454"/>
            <ac:picMk id="27" creationId="{1F6B1414-BB51-5AF9-F6D2-C96B72725C80}"/>
          </ac:picMkLst>
        </pc:picChg>
        <pc:picChg chg="add mod">
          <ac:chgData name="Kulinich Bohdan" userId="48e65c9f34e137d0" providerId="LiveId" clId="{57B2F260-C415-8F46-9283-44817EE8F8F0}" dt="2022-04-23T14:06:27.192" v="2145" actId="164"/>
          <ac:picMkLst>
            <pc:docMk/>
            <pc:sldMk cId="336617938" sldId="454"/>
            <ac:picMk id="29" creationId="{AFD80B09-A940-3288-0893-BB515F4D8264}"/>
          </ac:picMkLst>
        </pc:picChg>
        <pc:picChg chg="add mod">
          <ac:chgData name="Kulinich Bohdan" userId="48e65c9f34e137d0" providerId="LiveId" clId="{57B2F260-C415-8F46-9283-44817EE8F8F0}" dt="2022-04-23T14:06:27.192" v="2145" actId="164"/>
          <ac:picMkLst>
            <pc:docMk/>
            <pc:sldMk cId="336617938" sldId="454"/>
            <ac:picMk id="31" creationId="{DD758A65-6676-1DF9-F4AA-AECC745D6014}"/>
          </ac:picMkLst>
        </pc:picChg>
        <pc:picChg chg="add del mod">
          <ac:chgData name="Kulinich Bohdan" userId="48e65c9f34e137d0" providerId="LiveId" clId="{57B2F260-C415-8F46-9283-44817EE8F8F0}" dt="2022-04-23T13:50:52.952" v="1469" actId="478"/>
          <ac:picMkLst>
            <pc:docMk/>
            <pc:sldMk cId="336617938" sldId="454"/>
            <ac:picMk id="35" creationId="{A76AEAFD-7EE2-CD24-1498-5FEA60464421}"/>
          </ac:picMkLst>
        </pc:picChg>
        <pc:picChg chg="mod">
          <ac:chgData name="Kulinich Bohdan" userId="48e65c9f34e137d0" providerId="LiveId" clId="{57B2F260-C415-8F46-9283-44817EE8F8F0}" dt="2022-04-23T14:01:34.374" v="2120"/>
          <ac:picMkLst>
            <pc:docMk/>
            <pc:sldMk cId="336617938" sldId="454"/>
            <ac:picMk id="36" creationId="{5F2C9938-EBA4-1E15-51FF-5C734C1D267B}"/>
          </ac:picMkLst>
        </pc:picChg>
        <pc:picChg chg="add del mod">
          <ac:chgData name="Kulinich Bohdan" userId="48e65c9f34e137d0" providerId="LiveId" clId="{57B2F260-C415-8F46-9283-44817EE8F8F0}" dt="2022-04-23T13:50:53.612" v="1470" actId="478"/>
          <ac:picMkLst>
            <pc:docMk/>
            <pc:sldMk cId="336617938" sldId="454"/>
            <ac:picMk id="41" creationId="{DC45D360-954B-3D57-A03C-9893ECC00F55}"/>
          </ac:picMkLst>
        </pc:picChg>
        <pc:picChg chg="add del mod">
          <ac:chgData name="Kulinich Bohdan" userId="48e65c9f34e137d0" providerId="LiveId" clId="{57B2F260-C415-8F46-9283-44817EE8F8F0}" dt="2022-04-23T13:57:11.312" v="1881" actId="478"/>
          <ac:picMkLst>
            <pc:docMk/>
            <pc:sldMk cId="336617938" sldId="454"/>
            <ac:picMk id="46" creationId="{86869025-EAE2-EB7F-471D-C2D9D3EFE4A5}"/>
          </ac:picMkLst>
        </pc:picChg>
        <pc:picChg chg="add del mod">
          <ac:chgData name="Kulinich Bohdan" userId="48e65c9f34e137d0" providerId="LiveId" clId="{57B2F260-C415-8F46-9283-44817EE8F8F0}" dt="2022-04-23T13:57:12.476" v="1882" actId="478"/>
          <ac:picMkLst>
            <pc:docMk/>
            <pc:sldMk cId="336617938" sldId="454"/>
            <ac:picMk id="47" creationId="{E3D5F756-7D23-F2DA-CF9E-2B5C1650B8C7}"/>
          </ac:picMkLst>
        </pc:picChg>
        <pc:picChg chg="add mod">
          <ac:chgData name="Kulinich Bohdan" userId="48e65c9f34e137d0" providerId="LiveId" clId="{57B2F260-C415-8F46-9283-44817EE8F8F0}" dt="2022-04-23T14:06:33.457" v="2146" actId="164"/>
          <ac:picMkLst>
            <pc:docMk/>
            <pc:sldMk cId="336617938" sldId="454"/>
            <ac:picMk id="48" creationId="{E736F220-E3B7-6F7A-8EDF-CAE4E8F5B941}"/>
          </ac:picMkLst>
        </pc:picChg>
        <pc:picChg chg="add mod">
          <ac:chgData name="Kulinich Bohdan" userId="48e65c9f34e137d0" providerId="LiveId" clId="{57B2F260-C415-8F46-9283-44817EE8F8F0}" dt="2022-04-23T14:06:33.457" v="2146" actId="164"/>
          <ac:picMkLst>
            <pc:docMk/>
            <pc:sldMk cId="336617938" sldId="454"/>
            <ac:picMk id="50" creationId="{EC7D4097-BEC2-7DCD-45AE-04462C198C11}"/>
          </ac:picMkLst>
        </pc:picChg>
      </pc:sldChg>
      <pc:sldChg chg="addSp delSp modSp add mod modTransition delAnim modAnim">
        <pc:chgData name="Kulinich Bohdan" userId="48e65c9f34e137d0" providerId="LiveId" clId="{57B2F260-C415-8F46-9283-44817EE8F8F0}" dt="2022-05-16T13:03:39.333" v="12936" actId="207"/>
        <pc:sldMkLst>
          <pc:docMk/>
          <pc:sldMk cId="2615859981" sldId="455"/>
        </pc:sldMkLst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2" creationId="{F5E0A945-B0FB-479B-B688-C2D0F8F95D60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7" creationId="{8C88B89E-76A2-4BAA-63C9-EC609EBA86EA}"/>
          </ac:spMkLst>
        </pc:spChg>
        <pc:spChg chg="add del mod">
          <ac:chgData name="Kulinich Bohdan" userId="48e65c9f34e137d0" providerId="LiveId" clId="{57B2F260-C415-8F46-9283-44817EE8F8F0}" dt="2022-04-28T17:53:36.094" v="2827" actId="478"/>
          <ac:spMkLst>
            <pc:docMk/>
            <pc:sldMk cId="2615859981" sldId="455"/>
            <ac:spMk id="8" creationId="{75D4E969-13CE-4C6E-8526-B1C04CDCC860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9" creationId="{0996F7F8-15C1-098E-418A-03A4C8C3942A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10" creationId="{0828FBD8-0CCA-6400-07D7-1C4A02CB4C63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11" creationId="{40B66290-49F7-F738-B5BC-18CF44A487D3}"/>
          </ac:spMkLst>
        </pc:spChg>
        <pc:spChg chg="add del mod">
          <ac:chgData name="Kulinich Bohdan" userId="48e65c9f34e137d0" providerId="LiveId" clId="{57B2F260-C415-8F46-9283-44817EE8F8F0}" dt="2022-04-28T17:09:54.293" v="2333" actId="478"/>
          <ac:spMkLst>
            <pc:docMk/>
            <pc:sldMk cId="2615859981" sldId="455"/>
            <ac:spMk id="13" creationId="{0011713B-C341-EB1D-8F8F-306E46EC2B31}"/>
          </ac:spMkLst>
        </pc:spChg>
        <pc:spChg chg="add mod">
          <ac:chgData name="Kulinich Bohdan" userId="48e65c9f34e137d0" providerId="LiveId" clId="{57B2F260-C415-8F46-9283-44817EE8F8F0}" dt="2022-05-07T04:30:05.432" v="11652" actId="20577"/>
          <ac:spMkLst>
            <pc:docMk/>
            <pc:sldMk cId="2615859981" sldId="455"/>
            <ac:spMk id="14" creationId="{745F5378-0555-40EB-DCF6-FF7B0C33E0F1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19" creationId="{D2A5DCFD-5E4C-ADE4-6CD9-5C2BF93D60AD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20" creationId="{34375A45-D510-E031-C8B6-14C9318C492E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21" creationId="{2CA6A7A4-32EF-A7C9-FDFB-9C97A47A36A9}"/>
          </ac:spMkLst>
        </pc:spChg>
        <pc:spChg chg="add mod">
          <ac:chgData name="Kulinich Bohdan" userId="48e65c9f34e137d0" providerId="LiveId" clId="{57B2F260-C415-8F46-9283-44817EE8F8F0}" dt="2022-04-29T16:03:49.703" v="3645" actId="1076"/>
          <ac:spMkLst>
            <pc:docMk/>
            <pc:sldMk cId="2615859981" sldId="455"/>
            <ac:spMk id="22" creationId="{9216A366-033D-F54E-9BA2-EB68CC1463FE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23" creationId="{2CE8682F-A50D-7569-D800-78B233141449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24" creationId="{4FE74E17-C596-A864-9671-7D2367F97A44}"/>
          </ac:spMkLst>
        </pc:spChg>
        <pc:spChg chg="add mod">
          <ac:chgData name="Kulinich Bohdan" userId="48e65c9f34e137d0" providerId="LiveId" clId="{57B2F260-C415-8F46-9283-44817EE8F8F0}" dt="2022-04-29T18:59:08.085" v="4028" actId="1076"/>
          <ac:spMkLst>
            <pc:docMk/>
            <pc:sldMk cId="2615859981" sldId="455"/>
            <ac:spMk id="25" creationId="{3490E4BA-2DD6-35CA-8CD8-0868851160EB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26" creationId="{236E03CD-F620-4DB7-79C9-77AE7D42A0BA}"/>
          </ac:spMkLst>
        </pc:spChg>
        <pc:spChg chg="add mod">
          <ac:chgData name="Kulinich Bohdan" userId="48e65c9f34e137d0" providerId="LiveId" clId="{57B2F260-C415-8F46-9283-44817EE8F8F0}" dt="2022-04-29T09:21:42.137" v="3322" actId="1036"/>
          <ac:spMkLst>
            <pc:docMk/>
            <pc:sldMk cId="2615859981" sldId="455"/>
            <ac:spMk id="27" creationId="{4BB1C306-BA23-E998-371B-1363A997530F}"/>
          </ac:spMkLst>
        </pc:spChg>
        <pc:spChg chg="add mod">
          <ac:chgData name="Kulinich Bohdan" userId="48e65c9f34e137d0" providerId="LiveId" clId="{57B2F260-C415-8F46-9283-44817EE8F8F0}" dt="2022-05-16T13:03:39.333" v="12936" actId="207"/>
          <ac:spMkLst>
            <pc:docMk/>
            <pc:sldMk cId="2615859981" sldId="455"/>
            <ac:spMk id="28" creationId="{BDFBA466-592E-C956-5C4D-2063577777C0}"/>
          </ac:spMkLst>
        </pc:spChg>
        <pc:spChg chg="add del">
          <ac:chgData name="Kulinich Bohdan" userId="48e65c9f34e137d0" providerId="LiveId" clId="{57B2F260-C415-8F46-9283-44817EE8F8F0}" dt="2022-04-29T18:23:13.264" v="3763" actId="478"/>
          <ac:spMkLst>
            <pc:docMk/>
            <pc:sldMk cId="2615859981" sldId="455"/>
            <ac:spMk id="29" creationId="{28C47586-C6C3-66A3-72E3-A750B5CD2FAB}"/>
          </ac:spMkLst>
        </pc:spChg>
        <pc:spChg chg="add del">
          <ac:chgData name="Kulinich Bohdan" userId="48e65c9f34e137d0" providerId="LiveId" clId="{57B2F260-C415-8F46-9283-44817EE8F8F0}" dt="2022-04-29T18:23:27.064" v="3765" actId="478"/>
          <ac:spMkLst>
            <pc:docMk/>
            <pc:sldMk cId="2615859981" sldId="455"/>
            <ac:spMk id="30" creationId="{9DE1F70E-F918-DBB6-5061-F026CAFB1870}"/>
          </ac:spMkLst>
        </pc:spChg>
        <pc:spChg chg="add mod">
          <ac:chgData name="Kulinich Bohdan" userId="48e65c9f34e137d0" providerId="LiveId" clId="{57B2F260-C415-8F46-9283-44817EE8F8F0}" dt="2022-04-29T09:21:42.137" v="3322" actId="1036"/>
          <ac:spMkLst>
            <pc:docMk/>
            <pc:sldMk cId="2615859981" sldId="455"/>
            <ac:spMk id="31" creationId="{8EFA199A-02AB-65C1-3781-DBC1F9245D7C}"/>
          </ac:spMkLst>
        </pc:spChg>
        <pc:spChg chg="add mod">
          <ac:chgData name="Kulinich Bohdan" userId="48e65c9f34e137d0" providerId="LiveId" clId="{57B2F260-C415-8F46-9283-44817EE8F8F0}" dt="2022-04-29T18:37:47.506" v="3965" actId="1076"/>
          <ac:spMkLst>
            <pc:docMk/>
            <pc:sldMk cId="2615859981" sldId="455"/>
            <ac:spMk id="32" creationId="{D3F404F9-4A4C-56DE-3F49-04748E0BB025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33" creationId="{EE0BB931-F04C-5ACB-CD70-7C39F6C6B76F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35" creationId="{2CD8A453-AF06-4C00-BB17-D7030E2214B8}"/>
          </ac:spMkLst>
        </pc:spChg>
        <pc:spChg chg="add mod">
          <ac:chgData name="Kulinich Bohdan" userId="48e65c9f34e137d0" providerId="LiveId" clId="{57B2F260-C415-8F46-9283-44817EE8F8F0}" dt="2022-04-29T09:21:42.137" v="3322" actId="1036"/>
          <ac:spMkLst>
            <pc:docMk/>
            <pc:sldMk cId="2615859981" sldId="455"/>
            <ac:spMk id="35" creationId="{B5ED3241-C2D3-08DF-888A-FB59C133E8F6}"/>
          </ac:spMkLst>
        </pc:spChg>
        <pc:spChg chg="mod">
          <ac:chgData name="Kulinich Bohdan" userId="48e65c9f34e137d0" providerId="LiveId" clId="{57B2F260-C415-8F46-9283-44817EE8F8F0}" dt="2022-04-29T19:38:35.338" v="4395" actId="20577"/>
          <ac:spMkLst>
            <pc:docMk/>
            <pc:sldMk cId="2615859981" sldId="455"/>
            <ac:spMk id="37" creationId="{6F73CD8F-10B5-3D21-1303-2BA8148A432E}"/>
          </ac:spMkLst>
        </pc:spChg>
        <pc:spChg chg="add mod">
          <ac:chgData name="Kulinich Bohdan" userId="48e65c9f34e137d0" providerId="LiveId" clId="{57B2F260-C415-8F46-9283-44817EE8F8F0}" dt="2022-04-29T09:30:39.182" v="3528" actId="403"/>
          <ac:spMkLst>
            <pc:docMk/>
            <pc:sldMk cId="2615859981" sldId="455"/>
            <ac:spMk id="41" creationId="{42FC3C33-2F31-DD85-520E-77BB4C21A404}"/>
          </ac:spMkLst>
        </pc:spChg>
        <pc:spChg chg="add mod">
          <ac:chgData name="Kulinich Bohdan" userId="48e65c9f34e137d0" providerId="LiveId" clId="{57B2F260-C415-8F46-9283-44817EE8F8F0}" dt="2022-04-29T09:30:00.750" v="3520" actId="14100"/>
          <ac:spMkLst>
            <pc:docMk/>
            <pc:sldMk cId="2615859981" sldId="455"/>
            <ac:spMk id="42" creationId="{BF1F2C00-DBF2-48F2-176E-AC492078635E}"/>
          </ac:spMkLst>
        </pc:spChg>
        <pc:spChg chg="add mod">
          <ac:chgData name="Kulinich Bohdan" userId="48e65c9f34e137d0" providerId="LiveId" clId="{57B2F260-C415-8F46-9283-44817EE8F8F0}" dt="2022-04-29T15:59:05.356" v="3567" actId="167"/>
          <ac:spMkLst>
            <pc:docMk/>
            <pc:sldMk cId="2615859981" sldId="455"/>
            <ac:spMk id="44" creationId="{42F569B9-CBA3-23EC-C04B-136F6FAC7216}"/>
          </ac:spMkLst>
        </pc:spChg>
        <pc:spChg chg="add mod">
          <ac:chgData name="Kulinich Bohdan" userId="48e65c9f34e137d0" providerId="LiveId" clId="{57B2F260-C415-8F46-9283-44817EE8F8F0}" dt="2022-04-29T16:04:18.500" v="3650" actId="167"/>
          <ac:spMkLst>
            <pc:docMk/>
            <pc:sldMk cId="2615859981" sldId="455"/>
            <ac:spMk id="45" creationId="{EC7E8D9F-CED4-4DEF-8F73-BFF2D37519BD}"/>
          </ac:spMkLst>
        </pc:spChg>
        <pc:spChg chg="add del mod">
          <ac:chgData name="Kulinich Bohdan" userId="48e65c9f34e137d0" providerId="LiveId" clId="{57B2F260-C415-8F46-9283-44817EE8F8F0}" dt="2022-04-29T18:28:22.554" v="3795" actId="478"/>
          <ac:spMkLst>
            <pc:docMk/>
            <pc:sldMk cId="2615859981" sldId="455"/>
            <ac:spMk id="50" creationId="{E5E84CED-EBD9-AD2B-C4FB-AC7F4FF99423}"/>
          </ac:spMkLst>
        </pc:spChg>
        <pc:spChg chg="add mod">
          <ac:chgData name="Kulinich Bohdan" userId="48e65c9f34e137d0" providerId="LiveId" clId="{57B2F260-C415-8F46-9283-44817EE8F8F0}" dt="2022-04-29T18:32:54.374" v="3884" actId="1076"/>
          <ac:spMkLst>
            <pc:docMk/>
            <pc:sldMk cId="2615859981" sldId="455"/>
            <ac:spMk id="51" creationId="{F00D9CF6-78ED-D9A0-6BD6-0FAF4754E93A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52" creationId="{AA9A41D5-2A90-4567-9F5A-5B7420D5F484}"/>
          </ac:spMkLst>
        </pc:spChg>
        <pc:spChg chg="add mod">
          <ac:chgData name="Kulinich Bohdan" userId="48e65c9f34e137d0" providerId="LiveId" clId="{57B2F260-C415-8F46-9283-44817EE8F8F0}" dt="2022-04-29T18:32:54.374" v="3884" actId="1076"/>
          <ac:spMkLst>
            <pc:docMk/>
            <pc:sldMk cId="2615859981" sldId="455"/>
            <ac:spMk id="52" creationId="{D70605AC-0D27-3962-0018-080059D51F2C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53" creationId="{6C146441-9912-43ED-A3D1-88AF78A386FD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53" creationId="{AB8B490E-0A36-6B49-4CFE-2CF472F259CD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54" creationId="{CD2630F8-7DDF-230B-F9E8-69915FD71ADA}"/>
          </ac:spMkLst>
        </pc:spChg>
        <pc:spChg chg="add mod">
          <ac:chgData name="Kulinich Bohdan" userId="48e65c9f34e137d0" providerId="LiveId" clId="{57B2F260-C415-8F46-9283-44817EE8F8F0}" dt="2022-04-29T18:34:25.340" v="3889" actId="207"/>
          <ac:spMkLst>
            <pc:docMk/>
            <pc:sldMk cId="2615859981" sldId="455"/>
            <ac:spMk id="55" creationId="{772E8536-15FB-B1EF-2D53-00FD8338141F}"/>
          </ac:spMkLst>
        </pc:spChg>
        <pc:spChg chg="add mod">
          <ac:chgData name="Kulinich Bohdan" userId="48e65c9f34e137d0" providerId="LiveId" clId="{57B2F260-C415-8F46-9283-44817EE8F8F0}" dt="2022-04-29T18:35:30.444" v="3905" actId="207"/>
          <ac:spMkLst>
            <pc:docMk/>
            <pc:sldMk cId="2615859981" sldId="455"/>
            <ac:spMk id="57" creationId="{F8AA54CA-D1DC-2B48-E04B-7A6E279E1F81}"/>
          </ac:spMkLst>
        </pc:spChg>
        <pc:spChg chg="add mod">
          <ac:chgData name="Kulinich Bohdan" userId="48e65c9f34e137d0" providerId="LiveId" clId="{57B2F260-C415-8F46-9283-44817EE8F8F0}" dt="2022-04-29T18:35:30.444" v="3905" actId="207"/>
          <ac:spMkLst>
            <pc:docMk/>
            <pc:sldMk cId="2615859981" sldId="455"/>
            <ac:spMk id="58" creationId="{8C4ADAC2-B052-56DE-E499-BD24DCCD7DCC}"/>
          </ac:spMkLst>
        </pc:spChg>
        <pc:spChg chg="add mod">
          <ac:chgData name="Kulinich Bohdan" userId="48e65c9f34e137d0" providerId="LiveId" clId="{57B2F260-C415-8F46-9283-44817EE8F8F0}" dt="2022-04-29T18:42:14.683" v="4011" actId="1076"/>
          <ac:spMkLst>
            <pc:docMk/>
            <pc:sldMk cId="2615859981" sldId="455"/>
            <ac:spMk id="74" creationId="{AB265919-0C39-3144-2B94-55D73809FF79}"/>
          </ac:spMkLst>
        </pc:spChg>
        <pc:spChg chg="add mod">
          <ac:chgData name="Kulinich Bohdan" userId="48e65c9f34e137d0" providerId="LiveId" clId="{57B2F260-C415-8F46-9283-44817EE8F8F0}" dt="2022-04-29T18:58:12.285" v="4014" actId="1076"/>
          <ac:spMkLst>
            <pc:docMk/>
            <pc:sldMk cId="2615859981" sldId="455"/>
            <ac:spMk id="75" creationId="{F70D3976-0435-BEB0-C37F-929E4EEC4FB8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6" creationId="{D2472F0A-90FB-80E7-696C-3C4328C1EB94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7" creationId="{F163F488-8972-0757-CB93-55DDC9ADBDC9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8" creationId="{219AB178-BAC2-DB82-4B86-02ED6AFDA60E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9" creationId="{2CDDA7AC-9C79-0751-C6C4-9AE1D8926BCF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0" creationId="{C26F0DB6-68B9-D60D-AF59-2BEB9130328A}"/>
          </ac:spMkLst>
        </pc:spChg>
        <pc:spChg chg="add mod">
          <ac:chgData name="Kulinich Bohdan" userId="48e65c9f34e137d0" providerId="LiveId" clId="{57B2F260-C415-8F46-9283-44817EE8F8F0}" dt="2022-04-29T19:06:26.384" v="4100" actId="207"/>
          <ac:spMkLst>
            <pc:docMk/>
            <pc:sldMk cId="2615859981" sldId="455"/>
            <ac:spMk id="81" creationId="{EEA79A33-FF5B-A8DB-E434-0AA33654CBE7}"/>
          </ac:spMkLst>
        </pc:spChg>
        <pc:spChg chg="add mod">
          <ac:chgData name="Kulinich Bohdan" userId="48e65c9f34e137d0" providerId="LiveId" clId="{57B2F260-C415-8F46-9283-44817EE8F8F0}" dt="2022-04-29T19:06:26.384" v="4100" actId="207"/>
          <ac:spMkLst>
            <pc:docMk/>
            <pc:sldMk cId="2615859981" sldId="455"/>
            <ac:spMk id="82" creationId="{FA965439-2774-F004-017B-96E40B20B141}"/>
          </ac:spMkLst>
        </pc:spChg>
        <pc:spChg chg="add mod">
          <ac:chgData name="Kulinich Bohdan" userId="48e65c9f34e137d0" providerId="LiveId" clId="{57B2F260-C415-8F46-9283-44817EE8F8F0}" dt="2022-04-29T19:06:26.384" v="4100" actId="207"/>
          <ac:spMkLst>
            <pc:docMk/>
            <pc:sldMk cId="2615859981" sldId="455"/>
            <ac:spMk id="83" creationId="{D36F5BAA-D05D-0055-2488-7ABB1C42B4E2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4" creationId="{DCBE7579-F744-ACA0-1478-70F203C567FC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5" creationId="{BC7226D3-3108-7D2D-CF5A-62CD7F6CC7B4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6" creationId="{CFB56E36-5F55-3B3A-869C-572DEF93C58F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7" creationId="{749DCC0E-4D6F-9B16-CDB7-4446830394A1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8" creationId="{BF8F2FCE-DCF6-7B78-8850-1E4488769F37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9" creationId="{28D3730E-617F-E5EE-B4FC-AFB77173A2A9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90" creationId="{165F0670-C9F7-6584-A458-C13C776C3C14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91" creationId="{1FACB6E3-0390-8B99-613D-0A397EEA6F29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92" creationId="{15B9B031-64AC-B9CB-4E05-221621E36F67}"/>
          </ac:spMkLst>
        </pc:spChg>
        <pc:spChg chg="add mod">
          <ac:chgData name="Kulinich Bohdan" userId="48e65c9f34e137d0" providerId="LiveId" clId="{57B2F260-C415-8F46-9283-44817EE8F8F0}" dt="2022-04-29T19:26:27.976" v="4273" actId="1037"/>
          <ac:spMkLst>
            <pc:docMk/>
            <pc:sldMk cId="2615859981" sldId="455"/>
            <ac:spMk id="97" creationId="{54A98E86-733B-65A0-36D3-C00F7381C1AF}"/>
          </ac:spMkLst>
        </pc:spChg>
        <pc:spChg chg="add mod">
          <ac:chgData name="Kulinich Bohdan" userId="48e65c9f34e137d0" providerId="LiveId" clId="{57B2F260-C415-8F46-9283-44817EE8F8F0}" dt="2022-05-04T18:58:29.892" v="10071" actId="207"/>
          <ac:spMkLst>
            <pc:docMk/>
            <pc:sldMk cId="2615859981" sldId="455"/>
            <ac:spMk id="98" creationId="{C0C73EE9-E929-4D16-5C8F-F751503FFC32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5" creationId="{8CDCFB8B-7CC6-4A2C-A69C-5D3867F0C0CA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6" creationId="{E9B1DDF6-64CE-4DE1-B138-894096640941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7" creationId="{00BF6AF6-1422-45D1-A8F4-0ACF20F08216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8" creationId="{365D3FA2-308E-4AC2-B297-2010687F081D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3" creationId="{8DEDBB22-CD8C-479D-BBEC-98EB2FCB6DD8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4" creationId="{E9288D7F-D640-4387-8CFD-F92206368D88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6" creationId="{2E46C71E-F41F-4520-B8E9-C172B383CECF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7" creationId="{52BCFE18-32C3-4AF4-AD3E-9D954E2FFBBE}"/>
          </ac:spMkLst>
        </pc:spChg>
        <pc:grpChg chg="del">
          <ac:chgData name="Kulinich Bohdan" userId="48e65c9f34e137d0" providerId="LiveId" clId="{57B2F260-C415-8F46-9283-44817EE8F8F0}" dt="2022-04-25T18:57:09.888" v="2162" actId="478"/>
          <ac:grpSpMkLst>
            <pc:docMk/>
            <pc:sldMk cId="2615859981" sldId="455"/>
            <ac:grpSpMk id="4" creationId="{D761A977-0393-F846-8D5A-A60C3EBDAD7B}"/>
          </ac:grpSpMkLst>
        </pc:grpChg>
        <pc:grpChg chg="add del mod">
          <ac:chgData name="Kulinich Bohdan" userId="48e65c9f34e137d0" providerId="LiveId" clId="{57B2F260-C415-8F46-9283-44817EE8F8F0}" dt="2022-04-28T17:04:15.019" v="2328" actId="478"/>
          <ac:grpSpMkLst>
            <pc:docMk/>
            <pc:sldMk cId="2615859981" sldId="455"/>
            <ac:grpSpMk id="6" creationId="{2077378E-3FA2-9DBA-DC21-112F9C92E239}"/>
          </ac:grpSpMkLst>
        </pc:grpChg>
        <pc:picChg chg="add mod modCrop">
          <ac:chgData name="Kulinich Bohdan" userId="48e65c9f34e137d0" providerId="LiveId" clId="{57B2F260-C415-8F46-9283-44817EE8F8F0}" dt="2022-04-28T16:59:53.674" v="2315" actId="164"/>
          <ac:picMkLst>
            <pc:docMk/>
            <pc:sldMk cId="2615859981" sldId="455"/>
            <ac:picMk id="3" creationId="{629E7F88-E777-BFC6-1992-21FF8E671B29}"/>
          </ac:picMkLst>
        </pc:picChg>
        <pc:picChg chg="add mod modCrop">
          <ac:chgData name="Kulinich Bohdan" userId="48e65c9f34e137d0" providerId="LiveId" clId="{57B2F260-C415-8F46-9283-44817EE8F8F0}" dt="2022-04-28T16:59:53.674" v="2315" actId="164"/>
          <ac:picMkLst>
            <pc:docMk/>
            <pc:sldMk cId="2615859981" sldId="455"/>
            <ac:picMk id="5" creationId="{499A6492-BD78-E6D8-D6E0-F00456117801}"/>
          </ac:picMkLst>
        </pc:picChg>
        <pc:picChg chg="add del mod">
          <ac:chgData name="Kulinich Bohdan" userId="48e65c9f34e137d0" providerId="LiveId" clId="{57B2F260-C415-8F46-9283-44817EE8F8F0}" dt="2022-04-25T19:03:52.403" v="2205" actId="478"/>
          <ac:picMkLst>
            <pc:docMk/>
            <pc:sldMk cId="2615859981" sldId="455"/>
            <ac:picMk id="5" creationId="{6E2D9341-4666-D212-AEAC-379C408E9A70}"/>
          </ac:picMkLst>
        </pc:picChg>
        <pc:picChg chg="del">
          <ac:chgData name="Kulinich Bohdan" userId="48e65c9f34e137d0" providerId="LiveId" clId="{57B2F260-C415-8F46-9283-44817EE8F8F0}" dt="2022-04-25T18:57:09.888" v="2162" actId="478"/>
          <ac:picMkLst>
            <pc:docMk/>
            <pc:sldMk cId="2615859981" sldId="455"/>
            <ac:picMk id="6" creationId="{7403ADA4-0376-479E-A2E9-D978DEBF6129}"/>
          </ac:picMkLst>
        </pc:picChg>
        <pc:picChg chg="add del mod">
          <ac:chgData name="Kulinich Bohdan" userId="48e65c9f34e137d0" providerId="LiveId" clId="{57B2F260-C415-8F46-9283-44817EE8F8F0}" dt="2022-04-25T19:03:51.397" v="2204" actId="478"/>
          <ac:picMkLst>
            <pc:docMk/>
            <pc:sldMk cId="2615859981" sldId="455"/>
            <ac:picMk id="8" creationId="{942D81D9-F088-3E72-066D-56A3F43A5452}"/>
          </ac:picMkLst>
        </pc:picChg>
        <pc:picChg chg="add del mod">
          <ac:chgData name="Kulinich Bohdan" userId="48e65c9f34e137d0" providerId="LiveId" clId="{57B2F260-C415-8F46-9283-44817EE8F8F0}" dt="2022-04-25T19:05:07.576" v="2304" actId="478"/>
          <ac:picMkLst>
            <pc:docMk/>
            <pc:sldMk cId="2615859981" sldId="455"/>
            <ac:picMk id="10" creationId="{A83DF202-95F4-E053-C1AE-A2346B4540E1}"/>
          </ac:picMkLst>
        </pc:picChg>
        <pc:picChg chg="add del mod">
          <ac:chgData name="Kulinich Bohdan" userId="48e65c9f34e137d0" providerId="LiveId" clId="{57B2F260-C415-8F46-9283-44817EE8F8F0}" dt="2022-04-25T19:05:05.648" v="2303" actId="478"/>
          <ac:picMkLst>
            <pc:docMk/>
            <pc:sldMk cId="2615859981" sldId="455"/>
            <ac:picMk id="12" creationId="{23FA1D3C-8BD7-778C-B11F-41DE5038C40E}"/>
          </ac:picMkLst>
        </pc:picChg>
        <pc:picChg chg="add mod">
          <ac:chgData name="Kulinich Bohdan" userId="48e65c9f34e137d0" providerId="LiveId" clId="{57B2F260-C415-8F46-9283-44817EE8F8F0}" dt="2022-04-29T09:21:42.137" v="3322" actId="1036"/>
          <ac:picMkLst>
            <pc:docMk/>
            <pc:sldMk cId="2615859981" sldId="455"/>
            <ac:picMk id="15" creationId="{B0D136E3-B767-EC48-1D5F-152A23B4F808}"/>
          </ac:picMkLst>
        </pc:picChg>
        <pc:picChg chg="add mod">
          <ac:chgData name="Kulinich Bohdan" userId="48e65c9f34e137d0" providerId="LiveId" clId="{57B2F260-C415-8F46-9283-44817EE8F8F0}" dt="2022-04-29T09:21:42.137" v="3322" actId="1036"/>
          <ac:picMkLst>
            <pc:docMk/>
            <pc:sldMk cId="2615859981" sldId="455"/>
            <ac:picMk id="17" creationId="{CD022C26-60B6-CE98-F962-B07EFC638FB9}"/>
          </ac:picMkLst>
        </pc:picChg>
        <pc:picChg chg="add mod">
          <ac:chgData name="Kulinich Bohdan" userId="48e65c9f34e137d0" providerId="LiveId" clId="{57B2F260-C415-8F46-9283-44817EE8F8F0}" dt="2022-04-29T09:29:38.812" v="3484"/>
          <ac:picMkLst>
            <pc:docMk/>
            <pc:sldMk cId="2615859981" sldId="455"/>
            <ac:picMk id="43" creationId="{5E2B66D9-D4D1-BF9B-6DE0-91513214DA33}"/>
          </ac:picMkLst>
        </pc:picChg>
        <pc:picChg chg="add mod">
          <ac:chgData name="Kulinich Bohdan" userId="48e65c9f34e137d0" providerId="LiveId" clId="{57B2F260-C415-8F46-9283-44817EE8F8F0}" dt="2022-04-29T18:34:10.989" v="3888" actId="207"/>
          <ac:picMkLst>
            <pc:docMk/>
            <pc:sldMk cId="2615859981" sldId="455"/>
            <ac:picMk id="56" creationId="{EB4AC657-4DE6-765F-CACE-5626EF8F44E4}"/>
          </ac:picMkLst>
        </pc:picChg>
        <pc:picChg chg="add mod">
          <ac:chgData name="Kulinich Bohdan" userId="48e65c9f34e137d0" providerId="LiveId" clId="{57B2F260-C415-8F46-9283-44817EE8F8F0}" dt="2022-04-29T19:22:03.498" v="4167" actId="207"/>
          <ac:picMkLst>
            <pc:docMk/>
            <pc:sldMk cId="2615859981" sldId="455"/>
            <ac:picMk id="94" creationId="{D5E5B6B7-FBFF-DB12-1E27-207250F9A210}"/>
          </ac:picMkLst>
        </pc:picChg>
        <pc:picChg chg="add mod">
          <ac:chgData name="Kulinich Bohdan" userId="48e65c9f34e137d0" providerId="LiveId" clId="{57B2F260-C415-8F46-9283-44817EE8F8F0}" dt="2022-04-29T19:32:26.943" v="4325" actId="1038"/>
          <ac:picMkLst>
            <pc:docMk/>
            <pc:sldMk cId="2615859981" sldId="455"/>
            <ac:picMk id="96" creationId="{448D3997-EEDF-7840-649D-09F59D1AC58F}"/>
          </ac:picMkLst>
        </pc:picChg>
        <pc:cxnChg chg="add mod">
          <ac:chgData name="Kulinich Bohdan" userId="48e65c9f34e137d0" providerId="LiveId" clId="{57B2F260-C415-8F46-9283-44817EE8F8F0}" dt="2022-04-29T18:32:54.374" v="3884" actId="1076"/>
          <ac:cxnSpMkLst>
            <pc:docMk/>
            <pc:sldMk cId="2615859981" sldId="455"/>
            <ac:cxnSpMk id="46" creationId="{8ACAC6A5-5FD4-5728-541C-95F065F36E7F}"/>
          </ac:cxnSpMkLst>
        </pc:cxnChg>
        <pc:cxnChg chg="add mod">
          <ac:chgData name="Kulinich Bohdan" userId="48e65c9f34e137d0" providerId="LiveId" clId="{57B2F260-C415-8F46-9283-44817EE8F8F0}" dt="2022-04-29T18:32:54.374" v="3884" actId="1076"/>
          <ac:cxnSpMkLst>
            <pc:docMk/>
            <pc:sldMk cId="2615859981" sldId="455"/>
            <ac:cxnSpMk id="47" creationId="{0B5A77FC-F058-46D9-A6D9-97F121DF6C9F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48" creationId="{87A995D3-5CA3-0835-A4E0-349D769D292C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49" creationId="{8729732C-294D-3791-9409-A4CA3E1C8768}"/>
          </ac:cxnSpMkLst>
        </pc:cxnChg>
        <pc:cxnChg chg="add mod">
          <ac:chgData name="Kulinich Bohdan" userId="48e65c9f34e137d0" providerId="LiveId" clId="{57B2F260-C415-8F46-9283-44817EE8F8F0}" dt="2022-04-29T18:41:02.367" v="4001" actId="14100"/>
          <ac:cxnSpMkLst>
            <pc:docMk/>
            <pc:sldMk cId="2615859981" sldId="455"/>
            <ac:cxnSpMk id="59" creationId="{79D2056B-5DDC-A386-D3F0-9367E95C3C9C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0" creationId="{2508100E-3724-F002-220F-BDAF6F3B36FE}"/>
          </ac:cxnSpMkLst>
        </pc:cxnChg>
        <pc:cxnChg chg="add mod">
          <ac:chgData name="Kulinich Bohdan" userId="48e65c9f34e137d0" providerId="LiveId" clId="{57B2F260-C415-8F46-9283-44817EE8F8F0}" dt="2022-04-29T18:39:20.141" v="3979" actId="208"/>
          <ac:cxnSpMkLst>
            <pc:docMk/>
            <pc:sldMk cId="2615859981" sldId="455"/>
            <ac:cxnSpMk id="61" creationId="{A8D979BE-5D03-64CA-4C4F-A16DFB6359A5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6" creationId="{71C8C1C9-3691-7310-D568-8E38E09DA317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8" creationId="{7EF85BBF-A9EB-4631-7CEB-B2933C7AA685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9" creationId="{6D271811-0713-162A-5E34-8C3E895F17DB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70" creationId="{0A44FA8C-98BC-8177-365E-5582FEA89A2C}"/>
          </ac:cxnSpMkLst>
        </pc:cxnChg>
        <pc:cxnChg chg="del">
          <ac:chgData name="Kulinich Bohdan" userId="48e65c9f34e137d0" providerId="LiveId" clId="{57B2F260-C415-8F46-9283-44817EE8F8F0}" dt="2022-04-25T18:57:09.888" v="2162" actId="478"/>
          <ac:cxnSpMkLst>
            <pc:docMk/>
            <pc:sldMk cId="2615859981" sldId="455"/>
            <ac:cxnSpMk id="86" creationId="{09B495CC-2F36-46E4-9806-4A711BB9D194}"/>
          </ac:cxnSpMkLst>
        </pc:cxnChg>
      </pc:sldChg>
      <pc:sldChg chg="addSp delSp modSp add mod ord modTransition modAnim">
        <pc:chgData name="Kulinich Bohdan" userId="48e65c9f34e137d0" providerId="LiveId" clId="{57B2F260-C415-8F46-9283-44817EE8F8F0}" dt="2022-05-07T05:49:50.670" v="11666" actId="20577"/>
        <pc:sldMkLst>
          <pc:docMk/>
          <pc:sldMk cId="2590383571" sldId="456"/>
        </pc:sldMkLst>
        <pc:spChg chg="add mod">
          <ac:chgData name="Kulinich Bohdan" userId="48e65c9f34e137d0" providerId="LiveId" clId="{57B2F260-C415-8F46-9283-44817EE8F8F0}" dt="2022-04-30T10:25:00.971" v="5244" actId="1076"/>
          <ac:spMkLst>
            <pc:docMk/>
            <pc:sldMk cId="2590383571" sldId="456"/>
            <ac:spMk id="12" creationId="{0A5C48D5-C1BD-96AD-63A7-FCC8E3C3402E}"/>
          </ac:spMkLst>
        </pc:spChg>
        <pc:spChg chg="add mod">
          <ac:chgData name="Kulinich Bohdan" userId="48e65c9f34e137d0" providerId="LiveId" clId="{57B2F260-C415-8F46-9283-44817EE8F8F0}" dt="2022-04-30T13:09:05.518" v="6539" actId="1036"/>
          <ac:spMkLst>
            <pc:docMk/>
            <pc:sldMk cId="2590383571" sldId="456"/>
            <ac:spMk id="13" creationId="{D6BB5EE9-C933-8137-A86F-3D91EA91A52C}"/>
          </ac:spMkLst>
        </pc:spChg>
        <pc:spChg chg="add mod">
          <ac:chgData name="Kulinich Bohdan" userId="48e65c9f34e137d0" providerId="LiveId" clId="{57B2F260-C415-8F46-9283-44817EE8F8F0}" dt="2022-04-30T13:09:05.518" v="6539" actId="1036"/>
          <ac:spMkLst>
            <pc:docMk/>
            <pc:sldMk cId="2590383571" sldId="456"/>
            <ac:spMk id="14" creationId="{701DC673-4956-4A67-783B-4297745CC326}"/>
          </ac:spMkLst>
        </pc:spChg>
        <pc:spChg chg="add mod">
          <ac:chgData name="Kulinich Bohdan" userId="48e65c9f34e137d0" providerId="LiveId" clId="{57B2F260-C415-8F46-9283-44817EE8F8F0}" dt="2022-04-30T13:09:05.518" v="6539" actId="1036"/>
          <ac:spMkLst>
            <pc:docMk/>
            <pc:sldMk cId="2590383571" sldId="456"/>
            <ac:spMk id="15" creationId="{574039BA-E9BC-7ACD-F430-E40BEF6091EA}"/>
          </ac:spMkLst>
        </pc:spChg>
        <pc:spChg chg="mod">
          <ac:chgData name="Kulinich Bohdan" userId="48e65c9f34e137d0" providerId="LiveId" clId="{57B2F260-C415-8F46-9283-44817EE8F8F0}" dt="2022-04-30T10:22:30.032" v="5192" actId="20577"/>
          <ac:spMkLst>
            <pc:docMk/>
            <pc:sldMk cId="2590383571" sldId="456"/>
            <ac:spMk id="37" creationId="{6F73CD8F-10B5-3D21-1303-2BA8148A432E}"/>
          </ac:spMkLst>
        </pc:spChg>
        <pc:spChg chg="add mod">
          <ac:chgData name="Kulinich Bohdan" userId="48e65c9f34e137d0" providerId="LiveId" clId="{57B2F260-C415-8F46-9283-44817EE8F8F0}" dt="2022-04-30T13:09:10.741" v="6551" actId="1035"/>
          <ac:spMkLst>
            <pc:docMk/>
            <pc:sldMk cId="2590383571" sldId="456"/>
            <ac:spMk id="47" creationId="{2B2AE6F7-B5A9-365C-4801-A28E17C2BC3D}"/>
          </ac:spMkLst>
        </pc:spChg>
        <pc:spChg chg="add mod">
          <ac:chgData name="Kulinich Bohdan" userId="48e65c9f34e137d0" providerId="LiveId" clId="{57B2F260-C415-8F46-9283-44817EE8F8F0}" dt="2022-04-30T13:09:10.741" v="6551" actId="1035"/>
          <ac:spMkLst>
            <pc:docMk/>
            <pc:sldMk cId="2590383571" sldId="456"/>
            <ac:spMk id="48" creationId="{B76F08E5-2573-C645-D329-12B1CDC62AE8}"/>
          </ac:spMkLst>
        </pc:spChg>
        <pc:spChg chg="add mod">
          <ac:chgData name="Kulinich Bohdan" userId="48e65c9f34e137d0" providerId="LiveId" clId="{57B2F260-C415-8F46-9283-44817EE8F8F0}" dt="2022-04-30T13:09:10.741" v="6551" actId="1035"/>
          <ac:spMkLst>
            <pc:docMk/>
            <pc:sldMk cId="2590383571" sldId="456"/>
            <ac:spMk id="49" creationId="{03C8F08A-A73C-DE94-1AC0-922AF77EF55F}"/>
          </ac:spMkLst>
        </pc:spChg>
        <pc:spChg chg="add mod">
          <ac:chgData name="Kulinich Bohdan" userId="48e65c9f34e137d0" providerId="LiveId" clId="{57B2F260-C415-8F46-9283-44817EE8F8F0}" dt="2022-04-30T13:09:21.412" v="6564" actId="1076"/>
          <ac:spMkLst>
            <pc:docMk/>
            <pc:sldMk cId="2590383571" sldId="456"/>
            <ac:spMk id="50" creationId="{884817DE-9D80-724F-A84A-CF862E8059E8}"/>
          </ac:spMkLst>
        </pc:spChg>
        <pc:spChg chg="add mod">
          <ac:chgData name="Kulinich Bohdan" userId="48e65c9f34e137d0" providerId="LiveId" clId="{57B2F260-C415-8F46-9283-44817EE8F8F0}" dt="2022-04-30T13:09:21.412" v="6564" actId="1076"/>
          <ac:spMkLst>
            <pc:docMk/>
            <pc:sldMk cId="2590383571" sldId="456"/>
            <ac:spMk id="51" creationId="{3ECB1F41-1684-4327-12AF-175A8A180502}"/>
          </ac:spMkLst>
        </pc:spChg>
        <pc:spChg chg="add mod">
          <ac:chgData name="Kulinich Bohdan" userId="48e65c9f34e137d0" providerId="LiveId" clId="{57B2F260-C415-8F46-9283-44817EE8F8F0}" dt="2022-04-30T13:09:21.412" v="6564" actId="1076"/>
          <ac:spMkLst>
            <pc:docMk/>
            <pc:sldMk cId="2590383571" sldId="456"/>
            <ac:spMk id="52" creationId="{120E690C-AA6E-9C2C-D54C-41D6A7417A1D}"/>
          </ac:spMkLst>
        </pc:spChg>
        <pc:spChg chg="add mod modVis">
          <ac:chgData name="Kulinich Bohdan" userId="48e65c9f34e137d0" providerId="LiveId" clId="{57B2F260-C415-8F46-9283-44817EE8F8F0}" dt="2022-04-30T16:44:39.859" v="7056" actId="14429"/>
          <ac:spMkLst>
            <pc:docMk/>
            <pc:sldMk cId="2590383571" sldId="456"/>
            <ac:spMk id="53" creationId="{1D9C8305-80B7-521F-D9B0-1DA7A7A01965}"/>
          </ac:spMkLst>
        </pc:spChg>
        <pc:spChg chg="add del mod">
          <ac:chgData name="Kulinich Bohdan" userId="48e65c9f34e137d0" providerId="LiveId" clId="{57B2F260-C415-8F46-9283-44817EE8F8F0}" dt="2022-04-30T11:46:35.088" v="5910" actId="478"/>
          <ac:spMkLst>
            <pc:docMk/>
            <pc:sldMk cId="2590383571" sldId="456"/>
            <ac:spMk id="54" creationId="{12920100-6D63-03C5-9D5F-653976865708}"/>
          </ac:spMkLst>
        </pc:spChg>
        <pc:spChg chg="add mod modVis">
          <ac:chgData name="Kulinich Bohdan" userId="48e65c9f34e137d0" providerId="LiveId" clId="{57B2F260-C415-8F46-9283-44817EE8F8F0}" dt="2022-04-30T16:44:39.260" v="7055" actId="14429"/>
          <ac:spMkLst>
            <pc:docMk/>
            <pc:sldMk cId="2590383571" sldId="456"/>
            <ac:spMk id="55" creationId="{241B95EF-2AFE-9EF4-89BE-DF9F92511BFE}"/>
          </ac:spMkLst>
        </pc:spChg>
        <pc:spChg chg="add del mod">
          <ac:chgData name="Kulinich Bohdan" userId="48e65c9f34e137d0" providerId="LiveId" clId="{57B2F260-C415-8F46-9283-44817EE8F8F0}" dt="2022-04-30T11:47:07.360" v="5923" actId="478"/>
          <ac:spMkLst>
            <pc:docMk/>
            <pc:sldMk cId="2590383571" sldId="456"/>
            <ac:spMk id="56" creationId="{5207B6C0-9B51-DDB1-F426-DBB2B0FBF055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59" creationId="{6C5103DA-C868-D2B4-9295-E74C7590EA43}"/>
          </ac:spMkLst>
        </pc:spChg>
        <pc:spChg chg="add mod">
          <ac:chgData name="Kulinich Bohdan" userId="48e65c9f34e137d0" providerId="LiveId" clId="{57B2F260-C415-8F46-9283-44817EE8F8F0}" dt="2022-04-30T13:12:58.110" v="6704" actId="20577"/>
          <ac:spMkLst>
            <pc:docMk/>
            <pc:sldMk cId="2590383571" sldId="456"/>
            <ac:spMk id="60" creationId="{E9A813A8-7A23-4153-6221-9721A6536FC9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1" creationId="{834C587B-F967-390E-40BC-51623AE64677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2" creationId="{41F95489-EF8D-FA41-A254-C0DF995CFB9E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3" creationId="{A66B55B0-64BC-42E5-B6C5-BB8672B66E20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4" creationId="{794EE3B6-69A6-F112-E3FB-484B4E25D1C0}"/>
          </ac:spMkLst>
        </pc:spChg>
        <pc:spChg chg="add mod">
          <ac:chgData name="Kulinich Bohdan" userId="48e65c9f34e137d0" providerId="LiveId" clId="{57B2F260-C415-8F46-9283-44817EE8F8F0}" dt="2022-04-30T13:11:02.520" v="6675" actId="20577"/>
          <ac:spMkLst>
            <pc:docMk/>
            <pc:sldMk cId="2590383571" sldId="456"/>
            <ac:spMk id="75" creationId="{5913D307-3E6E-2FE3-AEA2-58B7B8A854EA}"/>
          </ac:spMkLst>
        </pc:spChg>
        <pc:spChg chg="add mod">
          <ac:chgData name="Kulinich Bohdan" userId="48e65c9f34e137d0" providerId="LiveId" clId="{57B2F260-C415-8F46-9283-44817EE8F8F0}" dt="2022-04-30T13:12:34.311" v="6700" actId="20577"/>
          <ac:spMkLst>
            <pc:docMk/>
            <pc:sldMk cId="2590383571" sldId="456"/>
            <ac:spMk id="76" creationId="{B342988B-B19E-FE89-7115-B91826CABFAA}"/>
          </ac:spMkLst>
        </pc:spChg>
        <pc:spChg chg="add mod">
          <ac:chgData name="Kulinich Bohdan" userId="48e65c9f34e137d0" providerId="LiveId" clId="{57B2F260-C415-8F46-9283-44817EE8F8F0}" dt="2022-04-30T16:13:12.492" v="6803" actId="20577"/>
          <ac:spMkLst>
            <pc:docMk/>
            <pc:sldMk cId="2590383571" sldId="456"/>
            <ac:spMk id="77" creationId="{4E2607BF-56EC-D7C1-4E34-603661AEE892}"/>
          </ac:spMkLst>
        </pc:spChg>
        <pc:spChg chg="add mod">
          <ac:chgData name="Kulinich Bohdan" userId="48e65c9f34e137d0" providerId="LiveId" clId="{57B2F260-C415-8F46-9283-44817EE8F8F0}" dt="2022-04-30T16:13:42.388" v="6822" actId="20577"/>
          <ac:spMkLst>
            <pc:docMk/>
            <pc:sldMk cId="2590383571" sldId="456"/>
            <ac:spMk id="78" creationId="{58067F37-55EA-E928-A30B-98562878D2F6}"/>
          </ac:spMkLst>
        </pc:spChg>
        <pc:spChg chg="add mod">
          <ac:chgData name="Kulinich Bohdan" userId="48e65c9f34e137d0" providerId="LiveId" clId="{57B2F260-C415-8F46-9283-44817EE8F8F0}" dt="2022-05-07T05:49:50.670" v="11666" actId="20577"/>
          <ac:spMkLst>
            <pc:docMk/>
            <pc:sldMk cId="2590383571" sldId="456"/>
            <ac:spMk id="79" creationId="{050DAB63-0B05-A6E2-2FFC-FA047F6EF975}"/>
          </ac:spMkLst>
        </pc:spChg>
        <pc:spChg chg="add mod">
          <ac:chgData name="Kulinich Bohdan" userId="48e65c9f34e137d0" providerId="LiveId" clId="{57B2F260-C415-8F46-9283-44817EE8F8F0}" dt="2022-04-30T16:13:18.667" v="6804"/>
          <ac:spMkLst>
            <pc:docMk/>
            <pc:sldMk cId="2590383571" sldId="456"/>
            <ac:spMk id="80" creationId="{447A8054-0180-9B7B-97BE-7A76C03C44D9}"/>
          </ac:spMkLst>
        </pc:spChg>
        <pc:grpChg chg="add del mod">
          <ac:chgData name="Kulinich Bohdan" userId="48e65c9f34e137d0" providerId="LiveId" clId="{57B2F260-C415-8F46-9283-44817EE8F8F0}" dt="2022-04-30T10:05:59.033" v="5145" actId="165"/>
          <ac:grpSpMkLst>
            <pc:docMk/>
            <pc:sldMk cId="2590383571" sldId="456"/>
            <ac:grpSpMk id="2" creationId="{36B95A27-78F3-AEF4-9F50-D31A157FBDA5}"/>
          </ac:grpSpMkLst>
        </pc:grpChg>
        <pc:grpChg chg="add mod modVis">
          <ac:chgData name="Kulinich Bohdan" userId="48e65c9f34e137d0" providerId="LiveId" clId="{57B2F260-C415-8F46-9283-44817EE8F8F0}" dt="2022-04-30T16:44:46.260" v="7061" actId="14429"/>
          <ac:grpSpMkLst>
            <pc:docMk/>
            <pc:sldMk cId="2590383571" sldId="456"/>
            <ac:grpSpMk id="2" creationId="{F55E3198-B80A-0035-3BFA-E3BDD2153551}"/>
          </ac:grpSpMkLst>
        </pc:grpChg>
        <pc:grpChg chg="add mod modVis">
          <ac:chgData name="Kulinich Bohdan" userId="48e65c9f34e137d0" providerId="LiveId" clId="{57B2F260-C415-8F46-9283-44817EE8F8F0}" dt="2022-04-30T16:44:45.294" v="7060" actId="14429"/>
          <ac:grpSpMkLst>
            <pc:docMk/>
            <pc:sldMk cId="2590383571" sldId="456"/>
            <ac:grpSpMk id="4" creationId="{0A718D7E-A068-6D08-5A03-79D1BC2603B8}"/>
          </ac:grpSpMkLst>
        </pc:grpChg>
        <pc:grpChg chg="del">
          <ac:chgData name="Kulinich Bohdan" userId="48e65c9f34e137d0" providerId="LiveId" clId="{57B2F260-C415-8F46-9283-44817EE8F8F0}" dt="2022-04-30T10:04:44.623" v="5115" actId="165"/>
          <ac:grpSpMkLst>
            <pc:docMk/>
            <pc:sldMk cId="2590383571" sldId="456"/>
            <ac:grpSpMk id="6" creationId="{2077378E-3FA2-9DBA-DC21-112F9C92E239}"/>
          </ac:grpSpMkLst>
        </pc:grpChg>
        <pc:grpChg chg="add mod modVis">
          <ac:chgData name="Kulinich Bohdan" userId="48e65c9f34e137d0" providerId="LiveId" clId="{57B2F260-C415-8F46-9283-44817EE8F8F0}" dt="2022-04-30T16:44:41.928" v="7057" actId="14429"/>
          <ac:grpSpMkLst>
            <pc:docMk/>
            <pc:sldMk cId="2590383571" sldId="456"/>
            <ac:grpSpMk id="23" creationId="{055A2DAB-4C31-96D8-9553-AE9EDDF7F129}"/>
          </ac:grpSpMkLst>
        </pc:grpChg>
        <pc:grpChg chg="add mod modVis">
          <ac:chgData name="Kulinich Bohdan" userId="48e65c9f34e137d0" providerId="LiveId" clId="{57B2F260-C415-8F46-9283-44817EE8F8F0}" dt="2022-04-30T16:44:43.394" v="7058" actId="14429"/>
          <ac:grpSpMkLst>
            <pc:docMk/>
            <pc:sldMk cId="2590383571" sldId="456"/>
            <ac:grpSpMk id="28" creationId="{226296AA-9DF1-B8B5-C212-5701C03A5D50}"/>
          </ac:grpSpMkLst>
        </pc:grpChg>
        <pc:grpChg chg="add mod">
          <ac:chgData name="Kulinich Bohdan" userId="48e65c9f34e137d0" providerId="LiveId" clId="{57B2F260-C415-8F46-9283-44817EE8F8F0}" dt="2022-04-30T16:34:10.963" v="6945" actId="164"/>
          <ac:grpSpMkLst>
            <pc:docMk/>
            <pc:sldMk cId="2590383571" sldId="456"/>
            <ac:grpSpMk id="96" creationId="{ABB24399-7286-A137-A21C-D61872FFE2B7}"/>
          </ac:grpSpMkLst>
        </pc:grpChg>
        <pc:grpChg chg="add mod">
          <ac:chgData name="Kulinich Bohdan" userId="48e65c9f34e137d0" providerId="LiveId" clId="{57B2F260-C415-8F46-9283-44817EE8F8F0}" dt="2022-04-30T16:34:21.140" v="6946" actId="164"/>
          <ac:grpSpMkLst>
            <pc:docMk/>
            <pc:sldMk cId="2590383571" sldId="456"/>
            <ac:grpSpMk id="97" creationId="{D11A0F49-CEF3-5F94-EB63-D7BD6DD41F02}"/>
          </ac:grpSpMkLst>
        </pc:grpChg>
        <pc:grpChg chg="add mod">
          <ac:chgData name="Kulinich Bohdan" userId="48e65c9f34e137d0" providerId="LiveId" clId="{57B2F260-C415-8F46-9283-44817EE8F8F0}" dt="2022-04-30T16:38:56.408" v="6988" actId="1076"/>
          <ac:grpSpMkLst>
            <pc:docMk/>
            <pc:sldMk cId="2590383571" sldId="456"/>
            <ac:grpSpMk id="98" creationId="{8164628F-5DC1-9F35-5929-03F5FA38DC59}"/>
          </ac:grpSpMkLst>
        </pc:grpChg>
        <pc:grpChg chg="add mod">
          <ac:chgData name="Kulinich Bohdan" userId="48e65c9f34e137d0" providerId="LiveId" clId="{57B2F260-C415-8F46-9283-44817EE8F8F0}" dt="2022-04-30T16:42:14.578" v="7023" actId="164"/>
          <ac:grpSpMkLst>
            <pc:docMk/>
            <pc:sldMk cId="2590383571" sldId="456"/>
            <ac:grpSpMk id="106" creationId="{36428A20-37FF-38AB-E040-358D736C6C6C}"/>
          </ac:grpSpMkLst>
        </pc:grpChg>
        <pc:grpChg chg="add mod">
          <ac:chgData name="Kulinich Bohdan" userId="48e65c9f34e137d0" providerId="LiveId" clId="{57B2F260-C415-8F46-9283-44817EE8F8F0}" dt="2022-04-30T16:42:45.564" v="7029" actId="1076"/>
          <ac:grpSpMkLst>
            <pc:docMk/>
            <pc:sldMk cId="2590383571" sldId="456"/>
            <ac:grpSpMk id="108" creationId="{1AACFDB2-5D93-2B11-1268-56CA2BAC5D94}"/>
          </ac:grpSpMkLst>
        </pc:grpChg>
        <pc:picChg chg="mod topLvl modCrop">
          <ac:chgData name="Kulinich Bohdan" userId="48e65c9f34e137d0" providerId="LiveId" clId="{57B2F260-C415-8F46-9283-44817EE8F8F0}" dt="2022-04-30T10:25:00.971" v="5244" actId="1076"/>
          <ac:picMkLst>
            <pc:docMk/>
            <pc:sldMk cId="2590383571" sldId="456"/>
            <ac:picMk id="3" creationId="{629E7F88-E777-BFC6-1992-21FF8E671B29}"/>
          </ac:picMkLst>
        </pc:picChg>
        <pc:picChg chg="mod topLvl modVis modCrop">
          <ac:chgData name="Kulinich Bohdan" userId="48e65c9f34e137d0" providerId="LiveId" clId="{57B2F260-C415-8F46-9283-44817EE8F8F0}" dt="2022-04-30T10:59:59.392" v="5555" actId="14100"/>
          <ac:picMkLst>
            <pc:docMk/>
            <pc:sldMk cId="2590383571" sldId="456"/>
            <ac:picMk id="5" creationId="{499A6492-BD78-E6D8-D6E0-F00456117801}"/>
          </ac:picMkLst>
        </pc:picChg>
        <pc:picChg chg="add del mod modCrop">
          <ac:chgData name="Kulinich Bohdan" userId="48e65c9f34e137d0" providerId="LiveId" clId="{57B2F260-C415-8F46-9283-44817EE8F8F0}" dt="2022-04-30T11:57:04.303" v="5960" actId="478"/>
          <ac:picMkLst>
            <pc:docMk/>
            <pc:sldMk cId="2590383571" sldId="456"/>
            <ac:picMk id="32" creationId="{D9CC81EE-00CB-3E1D-3BB6-3273EA32E4A5}"/>
          </ac:picMkLst>
        </pc:picChg>
        <pc:picChg chg="add mod modVis modCrop">
          <ac:chgData name="Kulinich Bohdan" userId="48e65c9f34e137d0" providerId="LiveId" clId="{57B2F260-C415-8F46-9283-44817EE8F8F0}" dt="2022-04-30T16:44:38.409" v="7054" actId="14429"/>
          <ac:picMkLst>
            <pc:docMk/>
            <pc:sldMk cId="2590383571" sldId="456"/>
            <ac:picMk id="58" creationId="{F4042BC9-83F1-875F-6F29-AB9B9B0F1D20}"/>
          </ac:picMkLst>
        </pc:picChg>
        <pc:picChg chg="add del mod">
          <ac:chgData name="Kulinich Bohdan" userId="48e65c9f34e137d0" providerId="LiveId" clId="{57B2F260-C415-8F46-9283-44817EE8F8F0}" dt="2022-04-30T12:09:34.783" v="6337"/>
          <ac:picMkLst>
            <pc:docMk/>
            <pc:sldMk cId="2590383571" sldId="456"/>
            <ac:picMk id="65" creationId="{5CB8ABA0-47E4-2BFB-A4A5-195ECCAB059F}"/>
          </ac:picMkLst>
        </pc:picChg>
        <pc:picChg chg="add mod modVis modCrop">
          <ac:chgData name="Kulinich Bohdan" userId="48e65c9f34e137d0" providerId="LiveId" clId="{57B2F260-C415-8F46-9283-44817EE8F8F0}" dt="2022-04-30T16:44:35.545" v="7051" actId="14429"/>
          <ac:picMkLst>
            <pc:docMk/>
            <pc:sldMk cId="2590383571" sldId="456"/>
            <ac:picMk id="71" creationId="{2B202BAF-CD67-4977-8EB7-DF9EF82A6FBE}"/>
          </ac:picMkLst>
        </pc:picChg>
        <pc:picChg chg="add mod modVis modCrop">
          <ac:chgData name="Kulinich Bohdan" userId="48e65c9f34e137d0" providerId="LiveId" clId="{57B2F260-C415-8F46-9283-44817EE8F8F0}" dt="2022-04-30T16:23:03.788" v="6871" actId="14429"/>
          <ac:picMkLst>
            <pc:docMk/>
            <pc:sldMk cId="2590383571" sldId="456"/>
            <ac:picMk id="82" creationId="{466DDA5D-0A3B-7EAE-9938-2A2FDA891A7C}"/>
          </ac:picMkLst>
        </pc:picChg>
        <pc:picChg chg="add mod modCrop">
          <ac:chgData name="Kulinich Bohdan" userId="48e65c9f34e137d0" providerId="LiveId" clId="{57B2F260-C415-8F46-9283-44817EE8F8F0}" dt="2022-04-30T16:38:56.408" v="6988" actId="1076"/>
          <ac:picMkLst>
            <pc:docMk/>
            <pc:sldMk cId="2590383571" sldId="456"/>
            <ac:picMk id="84" creationId="{E3E4E41F-0C60-57F5-C2C2-63DAC4E0E5B5}"/>
          </ac:picMkLst>
        </pc:picChg>
        <pc:picChg chg="add del mod">
          <ac:chgData name="Kulinich Bohdan" userId="48e65c9f34e137d0" providerId="LiveId" clId="{57B2F260-C415-8F46-9283-44817EE8F8F0}" dt="2022-04-30T16:25:15.612" v="6885"/>
          <ac:picMkLst>
            <pc:docMk/>
            <pc:sldMk cId="2590383571" sldId="456"/>
            <ac:picMk id="85" creationId="{1208ABED-31B7-68B6-5C6A-EE81C7CACB3C}"/>
          </ac:picMkLst>
        </pc:picChg>
        <pc:cxnChg chg="add mod modVis">
          <ac:chgData name="Kulinich Bohdan" userId="48e65c9f34e137d0" providerId="LiveId" clId="{57B2F260-C415-8F46-9283-44817EE8F8F0}" dt="2022-04-30T16:44:48.361" v="7062" actId="14429"/>
          <ac:cxnSpMkLst>
            <pc:docMk/>
            <pc:sldMk cId="2590383571" sldId="456"/>
            <ac:cxnSpMk id="16" creationId="{7A460E67-9DF8-85E5-D4D2-44C9645DA328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18" creationId="{F8F1FBFB-225C-9F8F-567F-D529AF6DC032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22" creationId="{EE594AC9-F460-AE2F-1333-CAC19FF6D1F0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24" creationId="{DED0C497-02F9-DB53-9CD0-885760942437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25" creationId="{C6CB5CFB-B902-0990-0C3C-6C00DAA08F32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26" creationId="{C0ABD281-9539-AA59-5A15-3B3C2648E17F}"/>
          </ac:cxnSpMkLst>
        </pc:cxnChg>
        <pc:cxnChg chg="add mod modVis">
          <ac:chgData name="Kulinich Bohdan" userId="48e65c9f34e137d0" providerId="LiveId" clId="{57B2F260-C415-8F46-9283-44817EE8F8F0}" dt="2022-04-30T16:44:44.643" v="7059" actId="14429"/>
          <ac:cxnSpMkLst>
            <pc:docMk/>
            <pc:sldMk cId="2590383571" sldId="456"/>
            <ac:cxnSpMk id="27" creationId="{54D8473C-CD89-D857-FE30-202541D933DA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30" creationId="{4E769478-A5F2-1914-8BDB-CA04FE913D0B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31" creationId="{4467C582-F481-AA50-BA0A-43E796C887FB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33" creationId="{6585CDDE-151B-4C8F-3833-4F522DB1D05C}"/>
          </ac:cxnSpMkLst>
        </pc:cxnChg>
        <pc:cxnChg chg="add mod">
          <ac:chgData name="Kulinich Bohdan" userId="48e65c9f34e137d0" providerId="LiveId" clId="{57B2F260-C415-8F46-9283-44817EE8F8F0}" dt="2022-04-30T10:49:47.991" v="5484" actId="164"/>
          <ac:cxnSpMkLst>
            <pc:docMk/>
            <pc:sldMk cId="2590383571" sldId="456"/>
            <ac:cxnSpMk id="35" creationId="{B6C403CA-5CD7-6351-9004-C9863EF3669F}"/>
          </ac:cxnSpMkLst>
        </pc:cxnChg>
        <pc:cxnChg chg="add mod">
          <ac:chgData name="Kulinich Bohdan" userId="48e65c9f34e137d0" providerId="LiveId" clId="{57B2F260-C415-8F46-9283-44817EE8F8F0}" dt="2022-04-30T10:49:47.991" v="5484" actId="164"/>
          <ac:cxnSpMkLst>
            <pc:docMk/>
            <pc:sldMk cId="2590383571" sldId="456"/>
            <ac:cxnSpMk id="41" creationId="{7BDCE043-F873-4FB2-3761-38B335F93AE7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42" creationId="{8DB378B7-E389-703A-9057-0B598C9591F5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43" creationId="{93E31650-412B-5C07-0F5F-F182C3394648}"/>
          </ac:cxnSpMkLst>
        </pc:cxnChg>
        <pc:cxnChg chg="add mod">
          <ac:chgData name="Kulinich Bohdan" userId="48e65c9f34e137d0" providerId="LiveId" clId="{57B2F260-C415-8F46-9283-44817EE8F8F0}" dt="2022-04-30T11:02:33.116" v="5582" actId="164"/>
          <ac:cxnSpMkLst>
            <pc:docMk/>
            <pc:sldMk cId="2590383571" sldId="456"/>
            <ac:cxnSpMk id="44" creationId="{125940E1-4C2B-A21E-F8E4-15D090FE1F83}"/>
          </ac:cxnSpMkLst>
        </pc:cxnChg>
        <pc:cxnChg chg="add mod">
          <ac:chgData name="Kulinich Bohdan" userId="48e65c9f34e137d0" providerId="LiveId" clId="{57B2F260-C415-8F46-9283-44817EE8F8F0}" dt="2022-04-30T11:02:33.116" v="5582" actId="164"/>
          <ac:cxnSpMkLst>
            <pc:docMk/>
            <pc:sldMk cId="2590383571" sldId="456"/>
            <ac:cxnSpMk id="45" creationId="{1B59FACC-57C4-DD65-45B9-B199560A86B5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46" creationId="{BF0E9CE2-4862-D446-2537-CDA6D21C1483}"/>
          </ac:cxnSpMkLst>
        </pc:cxnChg>
        <pc:cxnChg chg="add del mod">
          <ac:chgData name="Kulinich Bohdan" userId="48e65c9f34e137d0" providerId="LiveId" clId="{57B2F260-C415-8F46-9283-44817EE8F8F0}" dt="2022-04-30T12:10:01.893" v="6345"/>
          <ac:cxnSpMkLst>
            <pc:docMk/>
            <pc:sldMk cId="2590383571" sldId="456"/>
            <ac:cxnSpMk id="66" creationId="{EE3C4134-C5C6-7770-5381-159FCE072ABE}"/>
          </ac:cxnSpMkLst>
        </pc:cxnChg>
        <pc:cxnChg chg="add mod modVis">
          <ac:chgData name="Kulinich Bohdan" userId="48e65c9f34e137d0" providerId="LiveId" clId="{57B2F260-C415-8F46-9283-44817EE8F8F0}" dt="2022-04-30T16:44:36.744" v="7053" actId="14429"/>
          <ac:cxnSpMkLst>
            <pc:docMk/>
            <pc:sldMk cId="2590383571" sldId="456"/>
            <ac:cxnSpMk id="67" creationId="{0072A72F-435D-3122-7B63-EB17635AB69A}"/>
          </ac:cxnSpMkLst>
        </pc:cxnChg>
        <pc:cxnChg chg="add mod modVis">
          <ac:chgData name="Kulinich Bohdan" userId="48e65c9f34e137d0" providerId="LiveId" clId="{57B2F260-C415-8F46-9283-44817EE8F8F0}" dt="2022-04-30T16:44:36.178" v="7052" actId="14429"/>
          <ac:cxnSpMkLst>
            <pc:docMk/>
            <pc:sldMk cId="2590383571" sldId="456"/>
            <ac:cxnSpMk id="69" creationId="{AA34CF4C-BA31-B4B1-1901-121709DAF320}"/>
          </ac:cxnSpMkLst>
        </pc:cxnChg>
        <pc:cxnChg chg="add mod modVis">
          <ac:chgData name="Kulinich Bohdan" userId="48e65c9f34e137d0" providerId="LiveId" clId="{57B2F260-C415-8F46-9283-44817EE8F8F0}" dt="2022-04-30T16:44:34.495" v="7050" actId="14429"/>
          <ac:cxnSpMkLst>
            <pc:docMk/>
            <pc:sldMk cId="2590383571" sldId="456"/>
            <ac:cxnSpMk id="72" creationId="{0EAA382F-839B-4745-5450-A1587F3ED68D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86" creationId="{1BFED02E-136A-834F-0336-C3B5AAC532EB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87" creationId="{7B890427-FBEB-8EFD-9C45-FD86DA82DA42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88" creationId="{BE3E9348-8F12-8758-A6F6-C7DAA19E2633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90" creationId="{70D7CC89-C6B0-B933-01B1-8A2A8BDEB34C}"/>
          </ac:cxnSpMkLst>
        </pc:cxnChg>
        <pc:cxnChg chg="add mod">
          <ac:chgData name="Kulinich Bohdan" userId="48e65c9f34e137d0" providerId="LiveId" clId="{57B2F260-C415-8F46-9283-44817EE8F8F0}" dt="2022-04-30T16:34:26.218" v="6947" actId="164"/>
          <ac:cxnSpMkLst>
            <pc:docMk/>
            <pc:sldMk cId="2590383571" sldId="456"/>
            <ac:cxnSpMk id="92" creationId="{8BA119F6-A39D-2384-BA99-7DA492691C40}"/>
          </ac:cxnSpMkLst>
        </pc:cxnChg>
        <pc:cxnChg chg="add mod">
          <ac:chgData name="Kulinich Bohdan" userId="48e65c9f34e137d0" providerId="LiveId" clId="{57B2F260-C415-8F46-9283-44817EE8F8F0}" dt="2022-04-30T16:34:26.218" v="6947" actId="164"/>
          <ac:cxnSpMkLst>
            <pc:docMk/>
            <pc:sldMk cId="2590383571" sldId="456"/>
            <ac:cxnSpMk id="94" creationId="{4B19AD20-BA09-EC4E-6697-539328D26A11}"/>
          </ac:cxnSpMkLst>
        </pc:cxnChg>
        <pc:cxnChg chg="add mod">
          <ac:chgData name="Kulinich Bohdan" userId="48e65c9f34e137d0" providerId="LiveId" clId="{57B2F260-C415-8F46-9283-44817EE8F8F0}" dt="2022-04-30T16:42:14.578" v="7023" actId="164"/>
          <ac:cxnSpMkLst>
            <pc:docMk/>
            <pc:sldMk cId="2590383571" sldId="456"/>
            <ac:cxnSpMk id="99" creationId="{671F0B3E-935E-049D-B305-1030DB7B7BFE}"/>
          </ac:cxnSpMkLst>
        </pc:cxnChg>
        <pc:cxnChg chg="add mod">
          <ac:chgData name="Kulinich Bohdan" userId="48e65c9f34e137d0" providerId="LiveId" clId="{57B2F260-C415-8F46-9283-44817EE8F8F0}" dt="2022-04-30T16:42:14.578" v="7023" actId="164"/>
          <ac:cxnSpMkLst>
            <pc:docMk/>
            <pc:sldMk cId="2590383571" sldId="456"/>
            <ac:cxnSpMk id="100" creationId="{CCDC2479-F4CE-4972-45C5-B3A293365877}"/>
          </ac:cxnSpMkLst>
        </pc:cxnChg>
        <pc:cxnChg chg="add mod">
          <ac:chgData name="Kulinich Bohdan" userId="48e65c9f34e137d0" providerId="LiveId" clId="{57B2F260-C415-8F46-9283-44817EE8F8F0}" dt="2022-04-30T16:42:32.047" v="7027" actId="14100"/>
          <ac:cxnSpMkLst>
            <pc:docMk/>
            <pc:sldMk cId="2590383571" sldId="456"/>
            <ac:cxnSpMk id="101" creationId="{BC5A02A5-25E5-61E1-4C86-D72EFAC34D1F}"/>
          </ac:cxnSpMkLst>
        </pc:cxnChg>
        <pc:cxnChg chg="add mod">
          <ac:chgData name="Kulinich Bohdan" userId="48e65c9f34e137d0" providerId="LiveId" clId="{57B2F260-C415-8F46-9283-44817EE8F8F0}" dt="2022-04-30T16:42:14.578" v="7023" actId="164"/>
          <ac:cxnSpMkLst>
            <pc:docMk/>
            <pc:sldMk cId="2590383571" sldId="456"/>
            <ac:cxnSpMk id="104" creationId="{EA9EC086-695D-3FB2-0D0D-BDE9C41EE0C6}"/>
          </ac:cxnSpMkLst>
        </pc:cxnChg>
        <pc:cxnChg chg="mod">
          <ac:chgData name="Kulinich Bohdan" userId="48e65c9f34e137d0" providerId="LiveId" clId="{57B2F260-C415-8F46-9283-44817EE8F8F0}" dt="2022-04-30T16:42:39.331" v="7028"/>
          <ac:cxnSpMkLst>
            <pc:docMk/>
            <pc:sldMk cId="2590383571" sldId="456"/>
            <ac:cxnSpMk id="109" creationId="{0DC3D6C0-177B-DA34-83EF-9B7EE7985464}"/>
          </ac:cxnSpMkLst>
        </pc:cxnChg>
        <pc:cxnChg chg="mod">
          <ac:chgData name="Kulinich Bohdan" userId="48e65c9f34e137d0" providerId="LiveId" clId="{57B2F260-C415-8F46-9283-44817EE8F8F0}" dt="2022-04-30T16:42:51.212" v="7032" actId="1037"/>
          <ac:cxnSpMkLst>
            <pc:docMk/>
            <pc:sldMk cId="2590383571" sldId="456"/>
            <ac:cxnSpMk id="110" creationId="{E46DE5A6-9AC6-ED55-8C16-C7D18D2B28F4}"/>
          </ac:cxnSpMkLst>
        </pc:cxnChg>
      </pc:sldChg>
      <pc:sldChg chg="addSp delSp modSp new del mod modAnim">
        <pc:chgData name="Kulinich Bohdan" userId="48e65c9f34e137d0" providerId="LiveId" clId="{57B2F260-C415-8F46-9283-44817EE8F8F0}" dt="2022-05-06T19:26:32.185" v="11650" actId="2696"/>
        <pc:sldMkLst>
          <pc:docMk/>
          <pc:sldMk cId="1468364447" sldId="457"/>
        </pc:sldMkLst>
        <pc:grpChg chg="add del mod">
          <ac:chgData name="Kulinich Bohdan" userId="48e65c9f34e137d0" providerId="LiveId" clId="{57B2F260-C415-8F46-9283-44817EE8F8F0}" dt="2022-04-30T16:25:29.521" v="6888" actId="165"/>
          <ac:grpSpMkLst>
            <pc:docMk/>
            <pc:sldMk cId="1468364447" sldId="457"/>
            <ac:grpSpMk id="2" creationId="{B638D087-7E0C-384B-FDFA-EDC7F75990F7}"/>
          </ac:grpSpMkLst>
        </pc:grpChg>
        <pc:cxnChg chg="add del mod">
          <ac:chgData name="Kulinich Bohdan" userId="48e65c9f34e137d0" providerId="LiveId" clId="{57B2F260-C415-8F46-9283-44817EE8F8F0}" dt="2022-04-29T18:19:31.897" v="3730" actId="478"/>
          <ac:cxnSpMkLst>
            <pc:docMk/>
            <pc:sldMk cId="1468364447" sldId="457"/>
            <ac:cxnSpMk id="2" creationId="{CED5FCF8-4D66-909C-CAD2-D8EB54732FFB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3" creationId="{7CCF181D-8A26-8CAD-6F6B-60C87FE59BD2}"/>
          </ac:cxnSpMkLst>
        </pc:cxnChg>
        <pc:cxnChg chg="add del mod">
          <ac:chgData name="Kulinich Bohdan" userId="48e65c9f34e137d0" providerId="LiveId" clId="{57B2F260-C415-8F46-9283-44817EE8F8F0}" dt="2022-04-29T18:19:31.897" v="3730" actId="478"/>
          <ac:cxnSpMkLst>
            <pc:docMk/>
            <pc:sldMk cId="1468364447" sldId="457"/>
            <ac:cxnSpMk id="3" creationId="{97916205-0354-5479-DD99-05FE020A91AE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4" creationId="{54FA12A2-D437-D95F-C701-40BEE30ADB96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5" creationId="{502D0201-3B81-EB0B-1C94-2205965DA0FC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6" creationId="{6B4ABB9E-8A58-6BF2-44F8-E892A59CCEF1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7" creationId="{11914830-3EE3-5451-DEDC-3F7568085106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8" creationId="{171642C1-3E31-4BA3-4987-5F7543D8A156}"/>
          </ac:cxnSpMkLst>
        </pc:cxnChg>
      </pc:sldChg>
      <pc:sldChg chg="addSp delSp modSp add del mod modTransition delAnim modAnim">
        <pc:chgData name="Kulinich Bohdan" userId="48e65c9f34e137d0" providerId="LiveId" clId="{57B2F260-C415-8F46-9283-44817EE8F8F0}" dt="2022-05-07T05:38:12.280" v="11664" actId="14100"/>
        <pc:sldMkLst>
          <pc:docMk/>
          <pc:sldMk cId="1461292721" sldId="458"/>
        </pc:sldMkLst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2" creationId="{4D8E9D4F-1210-2151-8D57-CCF3382C9C6C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3" creationId="{9693C8A2-A6B7-2EE1-B707-9CB4130AB3B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" creationId="{8C88B89E-76A2-4BAA-63C9-EC609EBA86E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" creationId="{0996F7F8-15C1-098E-418A-03A4C8C3942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0" creationId="{0828FBD8-0CCA-6400-07D7-1C4A02CB4C63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1" creationId="{40B66290-49F7-F738-B5BC-18CF44A487D3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4" creationId="{745F5378-0555-40EB-DCF6-FF7B0C33E0F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9" creationId="{D2A5DCFD-5E4C-ADE4-6CD9-5C2BF93D60AD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0" creationId="{34375A45-D510-E031-C8B6-14C9318C492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1" creationId="{2CA6A7A4-32EF-A7C9-FDFB-9C97A47A36A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2" creationId="{9216A366-033D-F54E-9BA2-EB68CC1463F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3" creationId="{2CE8682F-A50D-7569-D800-78B23314144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4" creationId="{4FE74E17-C596-A864-9671-7D2367F97A4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5" creationId="{3490E4BA-2DD6-35CA-8CD8-0868851160EB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6" creationId="{236E03CD-F620-4DB7-79C9-77AE7D42A0B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7" creationId="{4BB1C306-BA23-E998-371B-1363A997530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8" creationId="{BDFBA466-592E-C956-5C4D-2063577777C0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1" creationId="{8EFA199A-02AB-65C1-3781-DBC1F9245D7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2" creationId="{D3F404F9-4A4C-56DE-3F49-04748E0BB025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3" creationId="{EE0BB931-F04C-5ACB-CD70-7C39F6C6B76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5" creationId="{B5ED3241-C2D3-08DF-888A-FB59C133E8F6}"/>
          </ac:spMkLst>
        </pc:spChg>
        <pc:spChg chg="mod">
          <ac:chgData name="Kulinich Bohdan" userId="48e65c9f34e137d0" providerId="LiveId" clId="{57B2F260-C415-8F46-9283-44817EE8F8F0}" dt="2022-04-29T19:38:22.416" v="4376" actId="20577"/>
          <ac:spMkLst>
            <pc:docMk/>
            <pc:sldMk cId="1461292721" sldId="458"/>
            <ac:spMk id="37" creationId="{6F73CD8F-10B5-3D21-1303-2BA8148A432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1" creationId="{42FC3C33-2F31-DD85-520E-77BB4C21A40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2" creationId="{BF1F2C00-DBF2-48F2-176E-AC492078635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4" creationId="{42F569B9-CBA3-23EC-C04B-136F6FAC7216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5" creationId="{EC7E8D9F-CED4-4DEF-8F73-BFF2D37519BD}"/>
          </ac:spMkLst>
        </pc:spChg>
        <pc:spChg chg="add mod">
          <ac:chgData name="Kulinich Bohdan" userId="48e65c9f34e137d0" providerId="LiveId" clId="{57B2F260-C415-8F46-9283-44817EE8F8F0}" dt="2022-04-30T09:54:51.094" v="5084" actId="164"/>
          <ac:spMkLst>
            <pc:docMk/>
            <pc:sldMk cId="1461292721" sldId="458"/>
            <ac:spMk id="50" creationId="{4C316A3D-F4D8-F3AF-29B5-2855E1F0793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1" creationId="{F00D9CF6-78ED-D9A0-6BD6-0FAF4754E93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2" creationId="{D70605AC-0D27-3962-0018-080059D51F2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3" creationId="{AB8B490E-0A36-6B49-4CFE-2CF472F259CD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4" creationId="{CD2630F8-7DDF-230B-F9E8-69915FD71AD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5" creationId="{772E8536-15FB-B1EF-2D53-00FD8338141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7" creationId="{F8AA54CA-D1DC-2B48-E04B-7A6E279E1F8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8" creationId="{8C4ADAC2-B052-56DE-E499-BD24DCCD7DC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4" creationId="{AB265919-0C39-3144-2B94-55D73809FF7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5" creationId="{F70D3976-0435-BEB0-C37F-929E4EEC4FB8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6" creationId="{D2472F0A-90FB-80E7-696C-3C4328C1EB9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7" creationId="{F163F488-8972-0757-CB93-55DDC9ADBDC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8" creationId="{219AB178-BAC2-DB82-4B86-02ED6AFDA60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9" creationId="{2CDDA7AC-9C79-0751-C6C4-9AE1D8926BC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0" creationId="{C26F0DB6-68B9-D60D-AF59-2BEB9130328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1" creationId="{EEA79A33-FF5B-A8DB-E434-0AA33654CBE7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2" creationId="{FA965439-2774-F004-017B-96E40B20B14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3" creationId="{D36F5BAA-D05D-0055-2488-7ABB1C42B4E2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4" creationId="{DCBE7579-F744-ACA0-1478-70F203C567F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5" creationId="{BC7226D3-3108-7D2D-CF5A-62CD7F6CC7B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6" creationId="{CFB56E36-5F55-3B3A-869C-572DEF93C58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7" creationId="{749DCC0E-4D6F-9B16-CDB7-4446830394A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8" creationId="{BF8F2FCE-DCF6-7B78-8850-1E4488769F37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9" creationId="{28D3730E-617F-E5EE-B4FC-AFB77173A2A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0" creationId="{165F0670-C9F7-6584-A458-C13C776C3C1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1" creationId="{1FACB6E3-0390-8B99-613D-0A397EEA6F2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2" creationId="{15B9B031-64AC-B9CB-4E05-221621E36F67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95" creationId="{662FBDFA-2D7E-EE2D-D96D-96E5F540A3A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7" creationId="{54A98E86-733B-65A0-36D3-C00F7381C1A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8" creationId="{C0C73EE9-E929-4D16-5C8F-F751503FFC32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99" creationId="{1D561048-F7DE-6D4B-93CF-DC9550430531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100" creationId="{1F789509-0034-BF17-9EA3-D5EF96144295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101" creationId="{DD8951D9-6D87-6511-19EE-BAA57D7815A8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102" creationId="{BC9B1001-91E0-C5CC-851C-FEF1557D7293}"/>
          </ac:spMkLst>
        </pc:spChg>
        <pc:spChg chg="add mod">
          <ac:chgData name="Kulinich Bohdan" userId="48e65c9f34e137d0" providerId="LiveId" clId="{57B2F260-C415-8F46-9283-44817EE8F8F0}" dt="2022-04-30T07:27:13.900" v="4756"/>
          <ac:spMkLst>
            <pc:docMk/>
            <pc:sldMk cId="1461292721" sldId="458"/>
            <ac:spMk id="103" creationId="{E4B91924-4D4A-BC3E-CE7A-0E48A2446F24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05" creationId="{7185056D-9A31-D75B-95D6-BDD2582E77CB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06" creationId="{923E1E51-0836-8BE8-E1E9-0B91A9393317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07" creationId="{80556CF7-8541-9D83-C30F-E3E926A28B84}"/>
          </ac:spMkLst>
        </pc:spChg>
        <pc:spChg chg="add del mod topLvl">
          <ac:chgData name="Kulinich Bohdan" userId="48e65c9f34e137d0" providerId="LiveId" clId="{57B2F260-C415-8F46-9283-44817EE8F8F0}" dt="2022-04-30T08:23:05.137" v="4960" actId="478"/>
          <ac:spMkLst>
            <pc:docMk/>
            <pc:sldMk cId="1461292721" sldId="458"/>
            <ac:spMk id="108" creationId="{029CE5F3-E823-F11F-EF08-2D385F2CDDC6}"/>
          </ac:spMkLst>
        </pc:spChg>
        <pc:spChg chg="add del mod topLvl">
          <ac:chgData name="Kulinich Bohdan" userId="48e65c9f34e137d0" providerId="LiveId" clId="{57B2F260-C415-8F46-9283-44817EE8F8F0}" dt="2022-04-30T08:23:03.456" v="4959" actId="478"/>
          <ac:spMkLst>
            <pc:docMk/>
            <pc:sldMk cId="1461292721" sldId="458"/>
            <ac:spMk id="109" creationId="{36153506-5914-79DF-AFDA-3FD35F7FE5AD}"/>
          </ac:spMkLst>
        </pc:spChg>
        <pc:spChg chg="add del mod topLvl">
          <ac:chgData name="Kulinich Bohdan" userId="48e65c9f34e137d0" providerId="LiveId" clId="{57B2F260-C415-8F46-9283-44817EE8F8F0}" dt="2022-04-30T08:23:05.137" v="4960" actId="478"/>
          <ac:spMkLst>
            <pc:docMk/>
            <pc:sldMk cId="1461292721" sldId="458"/>
            <ac:spMk id="110" creationId="{CDB223CC-6F11-8E5B-5913-A4F1DA5FB5B7}"/>
          </ac:spMkLst>
        </pc:spChg>
        <pc:spChg chg="add del mod topLvl">
          <ac:chgData name="Kulinich Bohdan" userId="48e65c9f34e137d0" providerId="LiveId" clId="{57B2F260-C415-8F46-9283-44817EE8F8F0}" dt="2022-04-30T08:23:07.150" v="4961" actId="478"/>
          <ac:spMkLst>
            <pc:docMk/>
            <pc:sldMk cId="1461292721" sldId="458"/>
            <ac:spMk id="111" creationId="{65788A8D-0FB2-5084-1ABF-25886F59A99C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12" creationId="{8DC7E288-3CF8-5C47-3F03-0AF203339EC8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4" creationId="{C5CC5D28-69DD-B110-6FA5-0D9B26986F2C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5" creationId="{776EC2AB-DE0D-02B4-7211-A2309A4716F5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6" creationId="{BB98B501-5A67-575D-BE3D-4688F4A778DA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7" creationId="{254B7E0D-481B-A01D-6519-03FA75D76B21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8" creationId="{B21EE6B7-DE28-7ED2-6333-2FA2A1556782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9" creationId="{68CDEA80-0142-D43B-0654-758D5CC90139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20" creationId="{17FE9AE0-7F8F-F4C6-CAF1-2EE05D842F2D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21" creationId="{D21DE13A-4E21-7072-5FA6-18FA600E4AF8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3" creationId="{8DC56C58-EA0A-9B28-1251-73F07C6C8DF4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4" creationId="{4CB0786D-D91A-C43F-7C6D-3407E5E68C48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5" creationId="{57FCC9AA-0C61-4CB5-C0D1-B379CED1DEE4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6" creationId="{2387B883-40B5-5490-E8B9-601529EBBD94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7" creationId="{1B815501-F88D-D21A-2F17-DB2EDF098EDF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8" creationId="{9C91E48A-5ABA-C94C-C310-93E77F462D55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9" creationId="{FA9CDAA5-E4DF-E58B-51C4-DD2FED482F9A}"/>
          </ac:spMkLst>
        </pc:spChg>
        <pc:spChg chg="add del mod">
          <ac:chgData name="Kulinich Bohdan" userId="48e65c9f34e137d0" providerId="LiveId" clId="{57B2F260-C415-8F46-9283-44817EE8F8F0}" dt="2022-04-30T07:27:11.096" v="4755" actId="478"/>
          <ac:spMkLst>
            <pc:docMk/>
            <pc:sldMk cId="1461292721" sldId="458"/>
            <ac:spMk id="130" creationId="{E718CB42-9B9F-0649-707B-BC774AB68E96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31" creationId="{995C94D0-4E50-1E44-8497-06864E806652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3" creationId="{BE5DCB4F-1166-F0AF-47CD-6601EE6A4414}"/>
          </ac:spMkLst>
        </pc:spChg>
        <pc:spChg chg="add mod topLvl">
          <ac:chgData name="Kulinich Bohdan" userId="48e65c9f34e137d0" providerId="LiveId" clId="{57B2F260-C415-8F46-9283-44817EE8F8F0}" dt="2022-05-07T05:38:12.280" v="11664" actId="14100"/>
          <ac:spMkLst>
            <pc:docMk/>
            <pc:sldMk cId="1461292721" sldId="458"/>
            <ac:spMk id="134" creationId="{DFB872EF-A6B1-476A-B6B1-32098CF58D52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5" creationId="{47AB94EF-57E7-3598-C448-5F92203095BE}"/>
          </ac:spMkLst>
        </pc:spChg>
        <pc:spChg chg="add del mod">
          <ac:chgData name="Kulinich Bohdan" userId="48e65c9f34e137d0" providerId="LiveId" clId="{57B2F260-C415-8F46-9283-44817EE8F8F0}" dt="2022-04-30T07:29:26.232" v="4777" actId="478"/>
          <ac:spMkLst>
            <pc:docMk/>
            <pc:sldMk cId="1461292721" sldId="458"/>
            <ac:spMk id="136" creationId="{01EEB9CB-0F35-BE6D-C0A5-E4FABAF754E0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7" creationId="{4E1BBCC0-554F-1838-CFEF-F8BD76360827}"/>
          </ac:spMkLst>
        </pc:spChg>
        <pc:spChg chg="add del mod">
          <ac:chgData name="Kulinich Bohdan" userId="48e65c9f34e137d0" providerId="LiveId" clId="{57B2F260-C415-8F46-9283-44817EE8F8F0}" dt="2022-04-30T07:29:23.575" v="4776" actId="478"/>
          <ac:spMkLst>
            <pc:docMk/>
            <pc:sldMk cId="1461292721" sldId="458"/>
            <ac:spMk id="138" creationId="{EAAF8601-7A1A-4FE4-4E9B-0F3C6DE376F0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9" creationId="{E623A61A-461A-5627-7F27-39F70497DA0D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40" creationId="{5A6E7EFE-2F94-C753-2FF9-F83EF44AF104}"/>
          </ac:spMkLst>
        </pc:spChg>
        <pc:spChg chg="add mod">
          <ac:chgData name="Kulinich Bohdan" userId="48e65c9f34e137d0" providerId="LiveId" clId="{57B2F260-C415-8F46-9283-44817EE8F8F0}" dt="2022-04-30T09:54:56.493" v="5085" actId="164"/>
          <ac:spMkLst>
            <pc:docMk/>
            <pc:sldMk cId="1461292721" sldId="458"/>
            <ac:spMk id="143" creationId="{23AC818D-B29E-CD74-9A62-DDD1B25CD2CF}"/>
          </ac:spMkLst>
        </pc:spChg>
        <pc:spChg chg="add mod">
          <ac:chgData name="Kulinich Bohdan" userId="48e65c9f34e137d0" providerId="LiveId" clId="{57B2F260-C415-8F46-9283-44817EE8F8F0}" dt="2022-04-30T09:54:42.378" v="5081" actId="164"/>
          <ac:spMkLst>
            <pc:docMk/>
            <pc:sldMk cId="1461292721" sldId="458"/>
            <ac:spMk id="144" creationId="{EBDD05F2-A0B9-6C02-9780-FF0CB795E2C7}"/>
          </ac:spMkLst>
        </pc:spChg>
        <pc:spChg chg="add mod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45" creationId="{0A3BB538-DBDC-2875-BF0F-D2A8D59C8AA8}"/>
          </ac:spMkLst>
        </pc:spChg>
        <pc:spChg chg="add mod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47" creationId="{640466CE-23AC-D829-FDAB-19B5DAC6F2ED}"/>
          </ac:spMkLst>
        </pc:spChg>
        <pc:grpChg chg="add mod">
          <ac:chgData name="Kulinich Bohdan" userId="48e65c9f34e137d0" providerId="LiveId" clId="{57B2F260-C415-8F46-9283-44817EE8F8F0}" dt="2022-04-30T09:54:56.493" v="5085" actId="164"/>
          <ac:grpSpMkLst>
            <pc:docMk/>
            <pc:sldMk cId="1461292721" sldId="458"/>
            <ac:grpSpMk id="4" creationId="{A3BFBE9E-4A20-0FEC-4A2E-ADE03D2B3915}"/>
          </ac:grpSpMkLst>
        </pc:grpChg>
        <pc:grpChg chg="add del mod">
          <ac:chgData name="Kulinich Bohdan" userId="48e65c9f34e137d0" providerId="LiveId" clId="{57B2F260-C415-8F46-9283-44817EE8F8F0}" dt="2022-04-30T08:22:52.749" v="4958" actId="165"/>
          <ac:grpSpMkLst>
            <pc:docMk/>
            <pc:sldMk cId="1461292721" sldId="458"/>
            <ac:grpSpMk id="5" creationId="{0038E234-B4FF-847C-45DD-2B3D842F8D7F}"/>
          </ac:grpSpMkLst>
        </pc:grpChg>
        <pc:grpChg chg="add mod">
          <ac:chgData name="Kulinich Bohdan" userId="48e65c9f34e137d0" providerId="LiveId" clId="{57B2F260-C415-8F46-9283-44817EE8F8F0}" dt="2022-04-30T09:54:42.378" v="5081" actId="164"/>
          <ac:grpSpMkLst>
            <pc:docMk/>
            <pc:sldMk cId="1461292721" sldId="458"/>
            <ac:grpSpMk id="6" creationId="{F67C4239-9F99-6CC0-8C39-7C6C093838D2}"/>
          </ac:grpSpMkLst>
        </pc:grpChg>
        <pc:grpChg chg="add mod">
          <ac:chgData name="Kulinich Bohdan" userId="48e65c9f34e137d0" providerId="LiveId" clId="{57B2F260-C415-8F46-9283-44817EE8F8F0}" dt="2022-04-30T09:54:51.094" v="5084" actId="164"/>
          <ac:grpSpMkLst>
            <pc:docMk/>
            <pc:sldMk cId="1461292721" sldId="458"/>
            <ac:grpSpMk id="8" creationId="{36DB7996-ABBE-C744-0C64-1796EA253307}"/>
          </ac:grpSpMkLst>
        </pc:grpChg>
        <pc:grpChg chg="add del mod">
          <ac:chgData name="Kulinich Bohdan" userId="48e65c9f34e137d0" providerId="LiveId" clId="{57B2F260-C415-8F46-9283-44817EE8F8F0}" dt="2022-04-30T08:22:03.784" v="4946" actId="165"/>
          <ac:grpSpMkLst>
            <pc:docMk/>
            <pc:sldMk cId="1461292721" sldId="458"/>
            <ac:grpSpMk id="12" creationId="{4C037EF9-0507-66F3-F27E-C4DD02D2DEE1}"/>
          </ac:grpSpMkLst>
        </pc:grpChg>
        <pc:grpChg chg="add del mod">
          <ac:chgData name="Kulinich Bohdan" userId="48e65c9f34e137d0" providerId="LiveId" clId="{57B2F260-C415-8F46-9283-44817EE8F8F0}" dt="2022-04-30T07:34:21.298" v="4825" actId="478"/>
          <ac:grpSpMkLst>
            <pc:docMk/>
            <pc:sldMk cId="1461292721" sldId="458"/>
            <ac:grpSpMk id="30" creationId="{5732BE15-D1E7-01BD-5CBE-0B9972A2B0CA}"/>
          </ac:grpSpMkLst>
        </pc:grpChg>
        <pc:grpChg chg="add mod">
          <ac:chgData name="Kulinich Bohdan" userId="48e65c9f34e137d0" providerId="LiveId" clId="{57B2F260-C415-8F46-9283-44817EE8F8F0}" dt="2022-04-30T09:54:20.932" v="5075" actId="164"/>
          <ac:grpSpMkLst>
            <pc:docMk/>
            <pc:sldMk cId="1461292721" sldId="458"/>
            <ac:grpSpMk id="67" creationId="{AB2C06F4-447D-1700-571E-116FD92483C2}"/>
          </ac:grpSpMkLst>
        </pc:grpChg>
        <pc:grpChg chg="add mod">
          <ac:chgData name="Kulinich Bohdan" userId="48e65c9f34e137d0" providerId="LiveId" clId="{57B2F260-C415-8F46-9283-44817EE8F8F0}" dt="2022-04-30T09:54:30.536" v="5077" actId="1076"/>
          <ac:grpSpMkLst>
            <pc:docMk/>
            <pc:sldMk cId="1461292721" sldId="458"/>
            <ac:grpSpMk id="73" creationId="{A260EF62-F10E-F86D-4B0B-10F038ABFD8B}"/>
          </ac:grpSpMkLst>
        </pc:grpChg>
        <pc:grpChg chg="add mod">
          <ac:chgData name="Kulinich Bohdan" userId="48e65c9f34e137d0" providerId="LiveId" clId="{57B2F260-C415-8F46-9283-44817EE8F8F0}" dt="2022-04-30T09:55:01.674" v="5091" actId="1036"/>
          <ac:grpSpMkLst>
            <pc:docMk/>
            <pc:sldMk cId="1461292721" sldId="458"/>
            <ac:grpSpMk id="149" creationId="{B5381D6B-62E6-4366-49CF-E87C0C7B77B9}"/>
          </ac:grpSpMkLst>
        </pc:grpChg>
        <pc:grpChg chg="add mod">
          <ac:chgData name="Kulinich Bohdan" userId="48e65c9f34e137d0" providerId="LiveId" clId="{57B2F260-C415-8F46-9283-44817EE8F8F0}" dt="2022-04-30T09:55:34.460" v="5106" actId="1036"/>
          <ac:grpSpMkLst>
            <pc:docMk/>
            <pc:sldMk cId="1461292721" sldId="458"/>
            <ac:grpSpMk id="150" creationId="{239F8674-883C-7A65-06B3-9403B81723A4}"/>
          </ac:grpSpMkLst>
        </pc:grpChg>
        <pc:grpChg chg="add mod">
          <ac:chgData name="Kulinich Bohdan" userId="48e65c9f34e137d0" providerId="LiveId" clId="{57B2F260-C415-8F46-9283-44817EE8F8F0}" dt="2022-04-30T09:55:36.672" v="5110" actId="1036"/>
          <ac:grpSpMkLst>
            <pc:docMk/>
            <pc:sldMk cId="1461292721" sldId="458"/>
            <ac:grpSpMk id="151" creationId="{ECDDC191-FECE-79E5-5134-BD0A0A4F035A}"/>
          </ac:grpSpMkLst>
        </pc:grpChg>
        <pc:grpChg chg="add mod">
          <ac:chgData name="Kulinich Bohdan" userId="48e65c9f34e137d0" providerId="LiveId" clId="{57B2F260-C415-8F46-9283-44817EE8F8F0}" dt="2022-04-30T09:54:56.493" v="5085" actId="164"/>
          <ac:grpSpMkLst>
            <pc:docMk/>
            <pc:sldMk cId="1461292721" sldId="458"/>
            <ac:grpSpMk id="152" creationId="{65AD790C-3E94-19DC-3FD0-7BE3EAAE84FA}"/>
          </ac:grpSpMkLst>
        </pc:grp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15" creationId="{B0D136E3-B767-EC48-1D5F-152A23B4F808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17" creationId="{CD022C26-60B6-CE98-F962-B07EFC638FB9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43" creationId="{5E2B66D9-D4D1-BF9B-6DE0-91513214DA33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56" creationId="{EB4AC657-4DE6-765F-CACE-5626EF8F44E4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94" creationId="{D5E5B6B7-FBFF-DB12-1E27-207250F9A210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96" creationId="{448D3997-EEDF-7840-649D-09F59D1AC58F}"/>
          </ac:picMkLst>
        </pc:picChg>
        <pc:cxnChg chg="add mod">
          <ac:chgData name="Kulinich Bohdan" userId="48e65c9f34e137d0" providerId="LiveId" clId="{57B2F260-C415-8F46-9283-44817EE8F8F0}" dt="2022-04-30T07:32:05.929" v="4807" actId="164"/>
          <ac:cxnSpMkLst>
            <pc:docMk/>
            <pc:sldMk cId="1461292721" sldId="458"/>
            <ac:cxnSpMk id="16" creationId="{E35A2E70-3402-D0FF-00FF-ED0742FEAA8F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6" creationId="{8ACAC6A5-5FD4-5728-541C-95F065F36E7F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7" creationId="{0B5A77FC-F058-46D9-A6D9-97F121DF6C9F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8" creationId="{87A995D3-5CA3-0835-A4E0-349D769D292C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9" creationId="{8729732C-294D-3791-9409-A4CA3E1C8768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59" creationId="{79D2056B-5DDC-A386-D3F0-9367E95C3C9C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0" creationId="{2508100E-3724-F002-220F-BDAF6F3B36FE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1" creationId="{A8D979BE-5D03-64CA-4C4F-A16DFB6359A5}"/>
          </ac:cxnSpMkLst>
        </pc:cxnChg>
        <pc:cxnChg chg="add mod">
          <ac:chgData name="Kulinich Bohdan" userId="48e65c9f34e137d0" providerId="LiveId" clId="{57B2F260-C415-8F46-9283-44817EE8F8F0}" dt="2022-04-30T07:37:26.858" v="4862" actId="164"/>
          <ac:cxnSpMkLst>
            <pc:docMk/>
            <pc:sldMk cId="1461292721" sldId="458"/>
            <ac:cxnSpMk id="63" creationId="{105EA5D9-BDB9-5FEC-D20C-685F88C9FDC3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6" creationId="{71C8C1C9-3691-7310-D568-8E38E09DA317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8" creationId="{7EF85BBF-A9EB-4631-7CEB-B2933C7AA685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9" creationId="{6D271811-0713-162A-5E34-8C3E895F17DB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70" creationId="{0A44FA8C-98BC-8177-365E-5582FEA89A2C}"/>
          </ac:cxnSpMkLst>
        </pc:cxnChg>
        <pc:cxnChg chg="add mod">
          <ac:chgData name="Kulinich Bohdan" userId="48e65c9f34e137d0" providerId="LiveId" clId="{57B2F260-C415-8F46-9283-44817EE8F8F0}" dt="2022-04-30T07:22:59.522" v="4708" actId="164"/>
          <ac:cxnSpMkLst>
            <pc:docMk/>
            <pc:sldMk cId="1461292721" sldId="458"/>
            <ac:cxnSpMk id="93" creationId="{B8E8871D-D6D9-DA53-BCB5-9525A7EA46F2}"/>
          </ac:cxnSpMkLst>
        </pc:cxnChg>
        <pc:cxnChg chg="add mod topLvl">
          <ac:chgData name="Kulinich Bohdan" userId="48e65c9f34e137d0" providerId="LiveId" clId="{57B2F260-C415-8F46-9283-44817EE8F8F0}" dt="2022-04-30T09:54:11.870" v="5073" actId="164"/>
          <ac:cxnSpMkLst>
            <pc:docMk/>
            <pc:sldMk cId="1461292721" sldId="458"/>
            <ac:cxnSpMk id="104" creationId="{C3B5A3D4-C499-2269-57BF-8804CAE188F5}"/>
          </ac:cxnSpMkLst>
        </pc:cxnChg>
        <pc:cxnChg chg="add mod">
          <ac:chgData name="Kulinich Bohdan" userId="48e65c9f34e137d0" providerId="LiveId" clId="{57B2F260-C415-8F46-9283-44817EE8F8F0}" dt="2022-04-30T07:27:50.581" v="4767" actId="164"/>
          <ac:cxnSpMkLst>
            <pc:docMk/>
            <pc:sldMk cId="1461292721" sldId="458"/>
            <ac:cxnSpMk id="113" creationId="{ED3CFF37-2AAD-6E83-5A87-82B5843DAA8E}"/>
          </ac:cxnSpMkLst>
        </pc:cxnChg>
        <pc:cxnChg chg="add mod">
          <ac:chgData name="Kulinich Bohdan" userId="48e65c9f34e137d0" providerId="LiveId" clId="{57B2F260-C415-8F46-9283-44817EE8F8F0}" dt="2022-04-30T10:23:36.597" v="5211" actId="208"/>
          <ac:cxnSpMkLst>
            <pc:docMk/>
            <pc:sldMk cId="1461292721" sldId="458"/>
            <ac:cxnSpMk id="122" creationId="{5FC42870-D2B5-B7C0-A256-6BC6A9CFE72A}"/>
          </ac:cxnSpMkLst>
        </pc:cxnChg>
        <pc:cxnChg chg="add mod topLvl">
          <ac:chgData name="Kulinich Bohdan" userId="48e65c9f34e137d0" providerId="LiveId" clId="{57B2F260-C415-8F46-9283-44817EE8F8F0}" dt="2022-04-30T09:54:20.932" v="5075" actId="164"/>
          <ac:cxnSpMkLst>
            <pc:docMk/>
            <pc:sldMk cId="1461292721" sldId="458"/>
            <ac:cxnSpMk id="132" creationId="{B858F689-2E36-3762-578B-DC3046EF14C3}"/>
          </ac:cxnSpMkLst>
        </pc:cxnChg>
        <pc:cxnChg chg="add mod">
          <ac:chgData name="Kulinich Bohdan" userId="48e65c9f34e137d0" providerId="LiveId" clId="{57B2F260-C415-8F46-9283-44817EE8F8F0}" dt="2022-04-30T07:32:05.929" v="4807" actId="164"/>
          <ac:cxnSpMkLst>
            <pc:docMk/>
            <pc:sldMk cId="1461292721" sldId="458"/>
            <ac:cxnSpMk id="141" creationId="{764D7766-9A66-A9B0-39F2-17152B4B2F3E}"/>
          </ac:cxnSpMkLst>
        </pc:cxnChg>
        <pc:cxnChg chg="add mod">
          <ac:chgData name="Kulinich Bohdan" userId="48e65c9f34e137d0" providerId="LiveId" clId="{57B2F260-C415-8F46-9283-44817EE8F8F0}" dt="2022-04-30T07:32:05.929" v="4807" actId="164"/>
          <ac:cxnSpMkLst>
            <pc:docMk/>
            <pc:sldMk cId="1461292721" sldId="458"/>
            <ac:cxnSpMk id="142" creationId="{D68E3150-830A-5E83-A45C-5E6246096BA9}"/>
          </ac:cxnSpMkLst>
        </pc:cxnChg>
        <pc:cxnChg chg="add mod">
          <ac:chgData name="Kulinich Bohdan" userId="48e65c9f34e137d0" providerId="LiveId" clId="{57B2F260-C415-8F46-9283-44817EE8F8F0}" dt="2022-04-30T07:37:26.858" v="4862" actId="164"/>
          <ac:cxnSpMkLst>
            <pc:docMk/>
            <pc:sldMk cId="1461292721" sldId="458"/>
            <ac:cxnSpMk id="146" creationId="{9E852177-47FF-80C3-0530-8B8450D763FB}"/>
          </ac:cxnSpMkLst>
        </pc:cxnChg>
        <pc:cxnChg chg="add mod">
          <ac:chgData name="Kulinich Bohdan" userId="48e65c9f34e137d0" providerId="LiveId" clId="{57B2F260-C415-8F46-9283-44817EE8F8F0}" dt="2022-04-30T09:54:11.870" v="5073" actId="164"/>
          <ac:cxnSpMkLst>
            <pc:docMk/>
            <pc:sldMk cId="1461292721" sldId="458"/>
            <ac:cxnSpMk id="148" creationId="{6B78584F-2D9A-EF35-9448-434EC6A247CB}"/>
          </ac:cxnSpMkLst>
        </pc:cxnChg>
      </pc:sldChg>
      <pc:sldChg chg="delSp add del mod delAnim">
        <pc:chgData name="Kulinich Bohdan" userId="48e65c9f34e137d0" providerId="LiveId" clId="{57B2F260-C415-8F46-9283-44817EE8F8F0}" dt="2022-04-29T18:29:22.736" v="3800" actId="2696"/>
        <pc:sldMkLst>
          <pc:docMk/>
          <pc:sldMk cId="3664909663" sldId="458"/>
        </pc:sldMkLst>
        <pc:picChg chg="del">
          <ac:chgData name="Kulinich Bohdan" userId="48e65c9f34e137d0" providerId="LiveId" clId="{57B2F260-C415-8F46-9283-44817EE8F8F0}" dt="2022-04-29T18:29:15.767" v="3799" actId="478"/>
          <ac:picMkLst>
            <pc:docMk/>
            <pc:sldMk cId="3664909663" sldId="458"/>
            <ac:picMk id="3" creationId="{CECF36DD-280F-4AFF-B82E-094602E02B1C}"/>
          </ac:picMkLst>
        </pc:picChg>
      </pc:sldChg>
      <pc:sldChg chg="delSp modSp add del mod">
        <pc:chgData name="Kulinich Bohdan" userId="48e65c9f34e137d0" providerId="LiveId" clId="{57B2F260-C415-8F46-9283-44817EE8F8F0}" dt="2022-04-30T16:46:04.140" v="7064" actId="2696"/>
        <pc:sldMkLst>
          <pc:docMk/>
          <pc:sldMk cId="2404187615" sldId="459"/>
        </pc:sldMkLst>
        <pc:grpChg chg="mod modVis">
          <ac:chgData name="Kulinich Bohdan" userId="48e65c9f34e137d0" providerId="LiveId" clId="{57B2F260-C415-8F46-9283-44817EE8F8F0}" dt="2022-04-30T16:25:04.721" v="6883" actId="14429"/>
          <ac:grpSpMkLst>
            <pc:docMk/>
            <pc:sldMk cId="2404187615" sldId="459"/>
            <ac:grpSpMk id="2" creationId="{F55E3198-B80A-0035-3BFA-E3BDD2153551}"/>
          </ac:grpSpMkLst>
        </pc:grpChg>
        <pc:grpChg chg="mod modVis">
          <ac:chgData name="Kulinich Bohdan" userId="48e65c9f34e137d0" providerId="LiveId" clId="{57B2F260-C415-8F46-9283-44817EE8F8F0}" dt="2022-04-30T16:24:49.106" v="6878" actId="14430"/>
          <ac:grpSpMkLst>
            <pc:docMk/>
            <pc:sldMk cId="2404187615" sldId="459"/>
            <ac:grpSpMk id="23" creationId="{055A2DAB-4C31-96D8-9553-AE9EDDF7F129}"/>
          </ac:grpSpMkLst>
        </pc:grpChg>
        <pc:picChg chg="del">
          <ac:chgData name="Kulinich Bohdan" userId="48e65c9f34e137d0" providerId="LiveId" clId="{57B2F260-C415-8F46-9283-44817EE8F8F0}" dt="2022-04-30T16:25:19.556" v="6886" actId="478"/>
          <ac:picMkLst>
            <pc:docMk/>
            <pc:sldMk cId="2404187615" sldId="459"/>
            <ac:picMk id="84" creationId="{E3E4E41F-0C60-57F5-C2C2-63DAC4E0E5B5}"/>
          </ac:picMkLst>
        </pc:picChg>
        <pc:cxnChg chg="mod modVis">
          <ac:chgData name="Kulinich Bohdan" userId="48e65c9f34e137d0" providerId="LiveId" clId="{57B2F260-C415-8F46-9283-44817EE8F8F0}" dt="2022-04-30T16:24:58.120" v="6880" actId="14430"/>
          <ac:cxnSpMkLst>
            <pc:docMk/>
            <pc:sldMk cId="2404187615" sldId="459"/>
            <ac:cxnSpMk id="16" creationId="{7A460E67-9DF8-85E5-D4D2-44C9645DA328}"/>
          </ac:cxnSpMkLst>
        </pc:cxnChg>
        <pc:cxnChg chg="mod modVis">
          <ac:chgData name="Kulinich Bohdan" userId="48e65c9f34e137d0" providerId="LiveId" clId="{57B2F260-C415-8F46-9283-44817EE8F8F0}" dt="2022-04-30T16:24:39.573" v="6874" actId="14430"/>
          <ac:cxnSpMkLst>
            <pc:docMk/>
            <pc:sldMk cId="2404187615" sldId="459"/>
            <ac:cxnSpMk id="72" creationId="{0EAA382F-839B-4745-5450-A1587F3ED68D}"/>
          </ac:cxnSpMkLst>
        </pc:cxnChg>
      </pc:sldChg>
      <pc:sldChg chg="addSp delSp modSp add mod delAnim modAnim">
        <pc:chgData name="Kulinich Bohdan" userId="48e65c9f34e137d0" providerId="LiveId" clId="{57B2F260-C415-8F46-9283-44817EE8F8F0}" dt="2022-05-03T17:03:26.155" v="8675"/>
        <pc:sldMkLst>
          <pc:docMk/>
          <pc:sldMk cId="2551810892" sldId="459"/>
        </pc:sldMkLst>
        <pc:spChg chg="add del">
          <ac:chgData name="Kulinich Bohdan" userId="48e65c9f34e137d0" providerId="LiveId" clId="{57B2F260-C415-8F46-9283-44817EE8F8F0}" dt="2022-05-02T05:23:26.223" v="7981" actId="11529"/>
          <ac:spMkLst>
            <pc:docMk/>
            <pc:sldMk cId="2551810892" sldId="459"/>
            <ac:spMk id="6" creationId="{EAADFADF-F187-0B2B-4E0D-BAFBE94B828D}"/>
          </ac:spMkLst>
        </pc:spChg>
        <pc:spChg chg="add mod">
          <ac:chgData name="Kulinich Bohdan" userId="48e65c9f34e137d0" providerId="LiveId" clId="{57B2F260-C415-8F46-9283-44817EE8F8F0}" dt="2022-05-02T05:40:10.502" v="8033" actId="14100"/>
          <ac:spMkLst>
            <pc:docMk/>
            <pc:sldMk cId="2551810892" sldId="459"/>
            <ac:spMk id="8" creationId="{A0C2B96E-BC07-EF53-C12E-A1DA899E2C32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2" creationId="{0A5C48D5-C1BD-96AD-63A7-FCC8E3C3402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3" creationId="{D6BB5EE9-C933-8137-A86F-3D91EA91A52C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4" creationId="{701DC673-4956-4A67-783B-4297745CC326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5" creationId="{574039BA-E9BC-7ACD-F430-E40BEF6091EA}"/>
          </ac:spMkLst>
        </pc:spChg>
        <pc:spChg chg="add mod">
          <ac:chgData name="Kulinich Bohdan" userId="48e65c9f34e137d0" providerId="LiveId" clId="{57B2F260-C415-8F46-9283-44817EE8F8F0}" dt="2022-05-03T17:02:10.745" v="8670" actId="1038"/>
          <ac:spMkLst>
            <pc:docMk/>
            <pc:sldMk cId="2551810892" sldId="459"/>
            <ac:spMk id="30" creationId="{1738AEEE-9308-51EB-1106-B61942597BE9}"/>
          </ac:spMkLst>
        </pc:spChg>
        <pc:spChg chg="add mod">
          <ac:chgData name="Kulinich Bohdan" userId="48e65c9f34e137d0" providerId="LiveId" clId="{57B2F260-C415-8F46-9283-44817EE8F8F0}" dt="2022-05-03T17:01:23.734" v="8618" actId="1038"/>
          <ac:spMkLst>
            <pc:docMk/>
            <pc:sldMk cId="2551810892" sldId="459"/>
            <ac:spMk id="31" creationId="{869159CE-7798-4401-4A6D-B86A057F81F8}"/>
          </ac:spMkLst>
        </pc:spChg>
        <pc:spChg chg="add mod">
          <ac:chgData name="Kulinich Bohdan" userId="48e65c9f34e137d0" providerId="LiveId" clId="{57B2F260-C415-8F46-9283-44817EE8F8F0}" dt="2022-05-03T17:01:54.807" v="8647" actId="1037"/>
          <ac:spMkLst>
            <pc:docMk/>
            <pc:sldMk cId="2551810892" sldId="459"/>
            <ac:spMk id="32" creationId="{0E031915-A355-B144-A67E-FCD1A754E9ED}"/>
          </ac:spMkLst>
        </pc:spChg>
        <pc:spChg chg="mod">
          <ac:chgData name="Kulinich Bohdan" userId="48e65c9f34e137d0" providerId="LiveId" clId="{57B2F260-C415-8F46-9283-44817EE8F8F0}" dt="2022-04-30T17:06:15.957" v="7251" actId="20577"/>
          <ac:spMkLst>
            <pc:docMk/>
            <pc:sldMk cId="2551810892" sldId="459"/>
            <ac:spMk id="37" creationId="{6F73CD8F-10B5-3D21-1303-2BA8148A432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47" creationId="{2B2AE6F7-B5A9-365C-4801-A28E17C2BC3D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48" creationId="{B76F08E5-2573-C645-D329-12B1CDC62AE8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49" creationId="{03C8F08A-A73C-DE94-1AC0-922AF77EF55F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0" creationId="{884817DE-9D80-724F-A84A-CF862E8059E8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1" creationId="{3ECB1F41-1684-4327-12AF-175A8A180502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2" creationId="{120E690C-AA6E-9C2C-D54C-41D6A7417A1D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3" creationId="{1D9C8305-80B7-521F-D9B0-1DA7A7A01965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5" creationId="{241B95EF-2AFE-9EF4-89BE-DF9F92511BF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9" creationId="{6C5103DA-C868-D2B4-9295-E74C7590EA43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0" creationId="{E9A813A8-7A23-4153-6221-9721A6536FC9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1" creationId="{834C587B-F967-390E-40BC-51623AE64677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2" creationId="{41F95489-EF8D-FA41-A254-C0DF995CFB9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3" creationId="{A66B55B0-64BC-42E5-B6C5-BB8672B66E20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4" creationId="{794EE3B6-69A6-F112-E3FB-484B4E25D1C0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5" creationId="{5913D307-3E6E-2FE3-AEA2-58B7B8A854EA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6" creationId="{B342988B-B19E-FE89-7115-B91826CABFAA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7" creationId="{4E2607BF-56EC-D7C1-4E34-603661AEE892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8" creationId="{58067F37-55EA-E928-A30B-98562878D2F6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9" creationId="{050DAB63-0B05-A6E2-2FFC-FA047F6EF975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80" creationId="{447A8054-0180-9B7B-97BE-7A76C03C44D9}"/>
          </ac:spMkLst>
        </pc:spChg>
        <pc:spChg chg="add mod">
          <ac:chgData name="Kulinich Bohdan" userId="48e65c9f34e137d0" providerId="LiveId" clId="{57B2F260-C415-8F46-9283-44817EE8F8F0}" dt="2022-04-30T17:41:27.322" v="7565" actId="1035"/>
          <ac:spMkLst>
            <pc:docMk/>
            <pc:sldMk cId="2551810892" sldId="459"/>
            <ac:spMk id="81" creationId="{56CB1324-7BE2-F64D-3225-DFB25F1BB2CB}"/>
          </ac:spMkLst>
        </pc:spChg>
        <pc:spChg chg="add mod">
          <ac:chgData name="Kulinich Bohdan" userId="48e65c9f34e137d0" providerId="LiveId" clId="{57B2F260-C415-8F46-9283-44817EE8F8F0}" dt="2022-04-30T17:41:27.322" v="7565" actId="1035"/>
          <ac:spMkLst>
            <pc:docMk/>
            <pc:sldMk cId="2551810892" sldId="459"/>
            <ac:spMk id="83" creationId="{E4F8584B-B18C-DF60-DCD4-016298C345A6}"/>
          </ac:spMkLst>
        </pc:spChg>
        <pc:spChg chg="add mod">
          <ac:chgData name="Kulinich Bohdan" userId="48e65c9f34e137d0" providerId="LiveId" clId="{57B2F260-C415-8F46-9283-44817EE8F8F0}" dt="2022-04-30T17:41:33.761" v="7577" actId="1036"/>
          <ac:spMkLst>
            <pc:docMk/>
            <pc:sldMk cId="2551810892" sldId="459"/>
            <ac:spMk id="85" creationId="{77402AFB-1A25-12FA-B395-91E725C73F49}"/>
          </ac:spMkLst>
        </pc:spChg>
        <pc:spChg chg="add mod">
          <ac:chgData name="Kulinich Bohdan" userId="48e65c9f34e137d0" providerId="LiveId" clId="{57B2F260-C415-8F46-9283-44817EE8F8F0}" dt="2022-04-30T17:41:33.761" v="7577" actId="1036"/>
          <ac:spMkLst>
            <pc:docMk/>
            <pc:sldMk cId="2551810892" sldId="459"/>
            <ac:spMk id="89" creationId="{AC4D9104-02C5-F076-3A4E-01DDEC3C8596}"/>
          </ac:spMkLst>
        </pc:spChg>
        <pc:spChg chg="add mod">
          <ac:chgData name="Kulinich Bohdan" userId="48e65c9f34e137d0" providerId="LiveId" clId="{57B2F260-C415-8F46-9283-44817EE8F8F0}" dt="2022-04-30T17:42:26.553" v="7598" actId="1076"/>
          <ac:spMkLst>
            <pc:docMk/>
            <pc:sldMk cId="2551810892" sldId="459"/>
            <ac:spMk id="91" creationId="{63E289BE-AA2D-8737-44C0-7849CFC756DD}"/>
          </ac:spMkLst>
        </pc:spChg>
        <pc:spChg chg="add del mod">
          <ac:chgData name="Kulinich Bohdan" userId="48e65c9f34e137d0" providerId="LiveId" clId="{57B2F260-C415-8F46-9283-44817EE8F8F0}" dt="2022-04-30T17:39:19.159" v="7517" actId="478"/>
          <ac:spMkLst>
            <pc:docMk/>
            <pc:sldMk cId="2551810892" sldId="459"/>
            <ac:spMk id="93" creationId="{FA2DB5D4-2F11-293D-0A63-335067A26D2C}"/>
          </ac:spMkLst>
        </pc:spChg>
        <pc:spChg chg="add mod">
          <ac:chgData name="Kulinich Bohdan" userId="48e65c9f34e137d0" providerId="LiveId" clId="{57B2F260-C415-8F46-9283-44817EE8F8F0}" dt="2022-04-30T17:43:39.137" v="7614" actId="207"/>
          <ac:spMkLst>
            <pc:docMk/>
            <pc:sldMk cId="2551810892" sldId="459"/>
            <ac:spMk id="95" creationId="{CCC562FB-BAFE-A55E-E144-0683F6127949}"/>
          </ac:spMkLst>
        </pc:spChg>
        <pc:spChg chg="add mod">
          <ac:chgData name="Kulinich Bohdan" userId="48e65c9f34e137d0" providerId="LiveId" clId="{57B2F260-C415-8F46-9283-44817EE8F8F0}" dt="2022-04-30T17:46:16.013" v="7736" actId="1037"/>
          <ac:spMkLst>
            <pc:docMk/>
            <pc:sldMk cId="2551810892" sldId="459"/>
            <ac:spMk id="96" creationId="{D23BA6CE-3E6A-B95D-37A3-F599D84336A8}"/>
          </ac:spMkLst>
        </pc:spChg>
        <pc:spChg chg="add mod">
          <ac:chgData name="Kulinich Bohdan" userId="48e65c9f34e137d0" providerId="LiveId" clId="{57B2F260-C415-8F46-9283-44817EE8F8F0}" dt="2022-05-01T07:46:48.808" v="7930" actId="1076"/>
          <ac:spMkLst>
            <pc:docMk/>
            <pc:sldMk cId="2551810892" sldId="459"/>
            <ac:spMk id="102" creationId="{04CC2ED6-63E4-0720-85CD-81235CD0144E}"/>
          </ac:spMkLst>
        </pc:spChg>
        <pc:spChg chg="add del mod">
          <ac:chgData name="Kulinich Bohdan" userId="48e65c9f34e137d0" providerId="LiveId" clId="{57B2F260-C415-8F46-9283-44817EE8F8F0}" dt="2022-05-02T05:23:18.239" v="7979" actId="478"/>
          <ac:spMkLst>
            <pc:docMk/>
            <pc:sldMk cId="2551810892" sldId="459"/>
            <ac:spMk id="103" creationId="{C7727A26-2E82-A417-C9B1-36E9E836D392}"/>
          </ac:spMkLst>
        </pc:spChg>
        <pc:spChg chg="add mod">
          <ac:chgData name="Kulinich Bohdan" userId="48e65c9f34e137d0" providerId="LiveId" clId="{57B2F260-C415-8F46-9283-44817EE8F8F0}" dt="2022-05-02T05:50:10.921" v="8165" actId="14100"/>
          <ac:spMkLst>
            <pc:docMk/>
            <pc:sldMk cId="2551810892" sldId="459"/>
            <ac:spMk id="105" creationId="{492175C0-5389-E070-155D-CB8203958B9D}"/>
          </ac:spMkLst>
        </pc:spChg>
        <pc:spChg chg="add mod">
          <ac:chgData name="Kulinich Bohdan" userId="48e65c9f34e137d0" providerId="LiveId" clId="{57B2F260-C415-8F46-9283-44817EE8F8F0}" dt="2022-05-02T05:40:24.616" v="8045" actId="20577"/>
          <ac:spMkLst>
            <pc:docMk/>
            <pc:sldMk cId="2551810892" sldId="459"/>
            <ac:spMk id="107" creationId="{D7252AAF-9754-D0B1-5470-7AEFC4DF0512}"/>
          </ac:spMkLst>
        </pc:spChg>
        <pc:spChg chg="add mod">
          <ac:chgData name="Kulinich Bohdan" userId="48e65c9f34e137d0" providerId="LiveId" clId="{57B2F260-C415-8F46-9283-44817EE8F8F0}" dt="2022-05-02T05:53:13.007" v="8257" actId="14100"/>
          <ac:spMkLst>
            <pc:docMk/>
            <pc:sldMk cId="2551810892" sldId="459"/>
            <ac:spMk id="111" creationId="{7BA31E5D-252C-C0C9-0E83-3A40B89C4E2B}"/>
          </ac:spMkLst>
        </pc:spChg>
        <pc:spChg chg="add mod">
          <ac:chgData name="Kulinich Bohdan" userId="48e65c9f34e137d0" providerId="LiveId" clId="{57B2F260-C415-8F46-9283-44817EE8F8F0}" dt="2022-05-02T05:55:09.672" v="8470" actId="14100"/>
          <ac:spMkLst>
            <pc:docMk/>
            <pc:sldMk cId="2551810892" sldId="459"/>
            <ac:spMk id="112" creationId="{6404A887-AEA1-A87B-6527-1EF4281EC6FB}"/>
          </ac:spMkLst>
        </pc:spChg>
        <pc:spChg chg="add mod">
          <ac:chgData name="Kulinich Bohdan" userId="48e65c9f34e137d0" providerId="LiveId" clId="{57B2F260-C415-8F46-9283-44817EE8F8F0}" dt="2022-05-02T05:56:10.553" v="8539" actId="1038"/>
          <ac:spMkLst>
            <pc:docMk/>
            <pc:sldMk cId="2551810892" sldId="459"/>
            <ac:spMk id="113" creationId="{49FD2D4E-034E-C9EF-5EC6-EE6A495E7A48}"/>
          </ac:spMkLst>
        </pc:spChg>
        <pc:spChg chg="add mod">
          <ac:chgData name="Kulinich Bohdan" userId="48e65c9f34e137d0" providerId="LiveId" clId="{57B2F260-C415-8F46-9283-44817EE8F8F0}" dt="2022-05-02T05:44:18.579" v="8118" actId="20577"/>
          <ac:spMkLst>
            <pc:docMk/>
            <pc:sldMk cId="2551810892" sldId="459"/>
            <ac:spMk id="114" creationId="{626AC7A1-A746-40FA-8AE3-86C0B73E37A3}"/>
          </ac:spMkLst>
        </pc:spChg>
        <pc:spChg chg="add mod">
          <ac:chgData name="Kulinich Bohdan" userId="48e65c9f34e137d0" providerId="LiveId" clId="{57B2F260-C415-8F46-9283-44817EE8F8F0}" dt="2022-05-03T17:00:51.091" v="8570" actId="14100"/>
          <ac:spMkLst>
            <pc:docMk/>
            <pc:sldMk cId="2551810892" sldId="459"/>
            <ac:spMk id="115" creationId="{1515978A-9DC9-722E-5ECE-82F684716469}"/>
          </ac:spMkLst>
        </pc:spChg>
        <pc:spChg chg="add mod">
          <ac:chgData name="Kulinich Bohdan" userId="48e65c9f34e137d0" providerId="LiveId" clId="{57B2F260-C415-8F46-9283-44817EE8F8F0}" dt="2022-05-02T05:50:41.905" v="8197" actId="1037"/>
          <ac:spMkLst>
            <pc:docMk/>
            <pc:sldMk cId="2551810892" sldId="459"/>
            <ac:spMk id="116" creationId="{9C88AD55-34D1-C9B4-FB7B-C8C111C11AB3}"/>
          </ac:spMkLst>
        </pc:spChg>
        <pc:spChg chg="add del mod">
          <ac:chgData name="Kulinich Bohdan" userId="48e65c9f34e137d0" providerId="LiveId" clId="{57B2F260-C415-8F46-9283-44817EE8F8F0}" dt="2022-05-02T05:50:57.591" v="8201" actId="478"/>
          <ac:spMkLst>
            <pc:docMk/>
            <pc:sldMk cId="2551810892" sldId="459"/>
            <ac:spMk id="117" creationId="{015072EC-54C0-4DC5-4F8B-BC1C5FDF126D}"/>
          </ac:spMkLst>
        </pc:spChg>
        <pc:spChg chg="add mod">
          <ac:chgData name="Kulinich Bohdan" userId="48e65c9f34e137d0" providerId="LiveId" clId="{57B2F260-C415-8F46-9283-44817EE8F8F0}" dt="2022-05-02T05:51:42.813" v="8240" actId="1037"/>
          <ac:spMkLst>
            <pc:docMk/>
            <pc:sldMk cId="2551810892" sldId="459"/>
            <ac:spMk id="118" creationId="{39478B36-3E78-F5F8-BE13-214EF6BB329D}"/>
          </ac:spMkLst>
        </pc:spChg>
        <pc:spChg chg="add mod">
          <ac:chgData name="Kulinich Bohdan" userId="48e65c9f34e137d0" providerId="LiveId" clId="{57B2F260-C415-8F46-9283-44817EE8F8F0}" dt="2022-05-02T05:54:39.657" v="8423" actId="1038"/>
          <ac:spMkLst>
            <pc:docMk/>
            <pc:sldMk cId="2551810892" sldId="459"/>
            <ac:spMk id="119" creationId="{5F9D7BF7-DC37-78EF-0F8B-55EA522AABC0}"/>
          </ac:spMkLst>
        </pc:spChg>
        <pc:spChg chg="add mod">
          <ac:chgData name="Kulinich Bohdan" userId="48e65c9f34e137d0" providerId="LiveId" clId="{57B2F260-C415-8F46-9283-44817EE8F8F0}" dt="2022-05-02T05:54:50.301" v="8466" actId="1037"/>
          <ac:spMkLst>
            <pc:docMk/>
            <pc:sldMk cId="2551810892" sldId="459"/>
            <ac:spMk id="120" creationId="{BBC45656-949E-AFF5-2F12-C070B8AFFC8D}"/>
          </ac:spMkLst>
        </pc:spChg>
        <pc:spChg chg="add mod">
          <ac:chgData name="Kulinich Bohdan" userId="48e65c9f34e137d0" providerId="LiveId" clId="{57B2F260-C415-8F46-9283-44817EE8F8F0}" dt="2022-05-02T05:56:04.161" v="8536" actId="1038"/>
          <ac:spMkLst>
            <pc:docMk/>
            <pc:sldMk cId="2551810892" sldId="459"/>
            <ac:spMk id="121" creationId="{D77F5745-1E0B-A95D-26E6-3E55699CF12E}"/>
          </ac:spMkLst>
        </pc:spChg>
        <pc:spChg chg="add mod">
          <ac:chgData name="Kulinich Bohdan" userId="48e65c9f34e137d0" providerId="LiveId" clId="{57B2F260-C415-8F46-9283-44817EE8F8F0}" dt="2022-05-02T05:55:42.138" v="8501" actId="14100"/>
          <ac:spMkLst>
            <pc:docMk/>
            <pc:sldMk cId="2551810892" sldId="459"/>
            <ac:spMk id="122" creationId="{1AB302A7-4E84-33DF-43E5-68AA6C3AF824}"/>
          </ac:spMkLst>
        </pc:s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2" creationId="{F55E3198-B80A-0035-3BFA-E3BDD2153551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4" creationId="{0A718D7E-A068-6D08-5A03-79D1BC2603B8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23" creationId="{055A2DAB-4C31-96D8-9553-AE9EDDF7F129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28" creationId="{226296AA-9DF1-B8B5-C212-5701C03A5D50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97" creationId="{D11A0F49-CEF3-5F94-EB63-D7BD6DD41F02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98" creationId="{8164628F-5DC1-9F35-5929-03F5FA38DC59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106" creationId="{36428A20-37FF-38AB-E040-358D736C6C6C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108" creationId="{1AACFDB2-5D93-2B11-1268-56CA2BAC5D94}"/>
          </ac:grpSpMkLst>
        </pc:grp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3" creationId="{629E7F88-E777-BFC6-1992-21FF8E671B29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5" creationId="{499A6492-BD78-E6D8-D6E0-F00456117801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7" creationId="{FCD2CF91-8DC7-41A5-954C-D87551833ED1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58" creationId="{F4042BC9-83F1-875F-6F29-AB9B9B0F1D20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71" creationId="{2B202BAF-CD67-4977-8EB7-DF9EF82A6FBE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82" creationId="{466DDA5D-0A3B-7EAE-9938-2A2FDA891A7C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84" creationId="{E3E4E41F-0C60-57F5-C2C2-63DAC4E0E5B5}"/>
          </ac:picMkLst>
        </pc:pic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16" creationId="{7A460E67-9DF8-85E5-D4D2-44C9645DA328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27" creationId="{54D8473C-CD89-D857-FE30-202541D933DA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67" creationId="{0072A72F-435D-3122-7B63-EB17635AB69A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69" creationId="{AA34CF4C-BA31-B4B1-1901-121709DAF320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72" creationId="{0EAA382F-839B-4745-5450-A1587F3ED68D}"/>
          </ac:cxnSpMkLst>
        </pc:cxnChg>
      </pc:sldChg>
      <pc:sldChg chg="addSp delSp modSp add del mod ord delAnim modAnim">
        <pc:chgData name="Kulinich Bohdan" userId="48e65c9f34e137d0" providerId="LiveId" clId="{57B2F260-C415-8F46-9283-44817EE8F8F0}" dt="2022-05-06T19:26:32.185" v="11650" actId="2696"/>
        <pc:sldMkLst>
          <pc:docMk/>
          <pc:sldMk cId="1631416568" sldId="460"/>
        </pc:sldMkLst>
        <pc:spChg chg="add del mod">
          <ac:chgData name="Kulinich Bohdan" userId="48e65c9f34e137d0" providerId="LiveId" clId="{57B2F260-C415-8F46-9283-44817EE8F8F0}" dt="2022-05-04T17:42:21.712" v="9589" actId="478"/>
          <ac:spMkLst>
            <pc:docMk/>
            <pc:sldMk cId="1631416568" sldId="460"/>
            <ac:spMk id="5" creationId="{C8CCE6BC-210E-5985-03E6-38B58F6368BC}"/>
          </ac:spMkLst>
        </pc:spChg>
        <pc:spChg chg="add del mod">
          <ac:chgData name="Kulinich Bohdan" userId="48e65c9f34e137d0" providerId="LiveId" clId="{57B2F260-C415-8F46-9283-44817EE8F8F0}" dt="2022-05-04T18:52:36.465" v="9877" actId="478"/>
          <ac:spMkLst>
            <pc:docMk/>
            <pc:sldMk cId="1631416568" sldId="460"/>
            <ac:spMk id="6" creationId="{B444E670-E3B7-4D94-0AD8-935455DD6A35}"/>
          </ac:spMkLst>
        </pc:spChg>
        <pc:spChg chg="add del mod">
          <ac:chgData name="Kulinich Bohdan" userId="48e65c9f34e137d0" providerId="LiveId" clId="{57B2F260-C415-8F46-9283-44817EE8F8F0}" dt="2022-05-04T18:52:49.550" v="9879" actId="478"/>
          <ac:spMkLst>
            <pc:docMk/>
            <pc:sldMk cId="1631416568" sldId="460"/>
            <ac:spMk id="7" creationId="{118EB70E-6421-1D8D-8C2F-6183958F2A3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" creationId="{A0C2B96E-BC07-EF53-C12E-A1DA899E2C32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30" creationId="{1738AEEE-9308-51EB-1106-B61942597BE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31" creationId="{869159CE-7798-4401-4A6D-B86A057F81F8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32" creationId="{0E031915-A355-B144-A67E-FCD1A754E9ED}"/>
          </ac:spMkLst>
        </pc:spChg>
        <pc:spChg chg="add mod">
          <ac:chgData name="Kulinich Bohdan" userId="48e65c9f34e137d0" providerId="LiveId" clId="{57B2F260-C415-8F46-9283-44817EE8F8F0}" dt="2022-05-04T17:54:57.167" v="9664" actId="207"/>
          <ac:spMkLst>
            <pc:docMk/>
            <pc:sldMk cId="1631416568" sldId="460"/>
            <ac:spMk id="35" creationId="{676E23B8-D3BD-0519-75E9-3ED18C0A6C65}"/>
          </ac:spMkLst>
        </pc:spChg>
        <pc:spChg chg="mod">
          <ac:chgData name="Kulinich Bohdan" userId="48e65c9f34e137d0" providerId="LiveId" clId="{57B2F260-C415-8F46-9283-44817EE8F8F0}" dt="2022-05-03T17:22:04.703" v="8692" actId="20577"/>
          <ac:spMkLst>
            <pc:docMk/>
            <pc:sldMk cId="1631416568" sldId="460"/>
            <ac:spMk id="37" creationId="{6F73CD8F-10B5-3D21-1303-2BA8148A432E}"/>
          </ac:spMkLst>
        </pc:spChg>
        <pc:spChg chg="add del mod">
          <ac:chgData name="Kulinich Bohdan" userId="48e65c9f34e137d0" providerId="LiveId" clId="{57B2F260-C415-8F46-9283-44817EE8F8F0}" dt="2022-05-03T18:18:41.440" v="8998" actId="478"/>
          <ac:spMkLst>
            <pc:docMk/>
            <pc:sldMk cId="1631416568" sldId="460"/>
            <ac:spMk id="41" creationId="{E5777DA9-5254-C88D-04F9-140D6B2B2D8F}"/>
          </ac:spMkLst>
        </pc:spChg>
        <pc:spChg chg="add mod">
          <ac:chgData name="Kulinich Bohdan" userId="48e65c9f34e137d0" providerId="LiveId" clId="{57B2F260-C415-8F46-9283-44817EE8F8F0}" dt="2022-05-03T18:00:38.019" v="8997" actId="14100"/>
          <ac:spMkLst>
            <pc:docMk/>
            <pc:sldMk cId="1631416568" sldId="460"/>
            <ac:spMk id="42" creationId="{85624A67-0B0C-954B-B166-4F9656AC953F}"/>
          </ac:spMkLst>
        </pc:spChg>
        <pc:spChg chg="add mod">
          <ac:chgData name="Kulinich Bohdan" userId="48e65c9f34e137d0" providerId="LiveId" clId="{57B2F260-C415-8F46-9283-44817EE8F8F0}" dt="2022-05-04T18:51:55.019" v="9873" actId="1076"/>
          <ac:spMkLst>
            <pc:docMk/>
            <pc:sldMk cId="1631416568" sldId="460"/>
            <ac:spMk id="46" creationId="{0DBBDB82-F372-7F97-9E00-D321FF4DCD94}"/>
          </ac:spMkLst>
        </pc:spChg>
        <pc:spChg chg="add mod">
          <ac:chgData name="Kulinich Bohdan" userId="48e65c9f34e137d0" providerId="LiveId" clId="{57B2F260-C415-8F46-9283-44817EE8F8F0}" dt="2022-05-04T18:52:25.770" v="9875" actId="207"/>
          <ac:spMkLst>
            <pc:docMk/>
            <pc:sldMk cId="1631416568" sldId="460"/>
            <ac:spMk id="47" creationId="{08B2BD57-3F39-9EA7-493B-C240993C89C9}"/>
          </ac:spMkLst>
        </pc:spChg>
        <pc:spChg chg="add mod">
          <ac:chgData name="Kulinich Bohdan" userId="48e65c9f34e137d0" providerId="LiveId" clId="{57B2F260-C415-8F46-9283-44817EE8F8F0}" dt="2022-05-04T18:51:48.800" v="9871" actId="1076"/>
          <ac:spMkLst>
            <pc:docMk/>
            <pc:sldMk cId="1631416568" sldId="460"/>
            <ac:spMk id="48" creationId="{BB6A0F5F-731E-6341-F3A5-50265E09A25E}"/>
          </ac:spMkLst>
        </pc:spChg>
        <pc:spChg chg="add mod">
          <ac:chgData name="Kulinich Bohdan" userId="48e65c9f34e137d0" providerId="LiveId" clId="{57B2F260-C415-8F46-9283-44817EE8F8F0}" dt="2022-05-04T18:51:48.800" v="9871" actId="1076"/>
          <ac:spMkLst>
            <pc:docMk/>
            <pc:sldMk cId="1631416568" sldId="460"/>
            <ac:spMk id="49" creationId="{48437F7E-8153-CD2B-7009-03668F2D39A4}"/>
          </ac:spMkLst>
        </pc:spChg>
        <pc:spChg chg="add mod">
          <ac:chgData name="Kulinich Bohdan" userId="48e65c9f34e137d0" providerId="LiveId" clId="{57B2F260-C415-8F46-9283-44817EE8F8F0}" dt="2022-05-04T18:51:39.183" v="9869" actId="1076"/>
          <ac:spMkLst>
            <pc:docMk/>
            <pc:sldMk cId="1631416568" sldId="460"/>
            <ac:spMk id="50" creationId="{2F067DEF-FF3F-0246-7A01-4BF324E04866}"/>
          </ac:spMkLst>
        </pc:spChg>
        <pc:spChg chg="add mod">
          <ac:chgData name="Kulinich Bohdan" userId="48e65c9f34e137d0" providerId="LiveId" clId="{57B2F260-C415-8F46-9283-44817EE8F8F0}" dt="2022-05-04T18:51:39.183" v="9869" actId="1076"/>
          <ac:spMkLst>
            <pc:docMk/>
            <pc:sldMk cId="1631416568" sldId="460"/>
            <ac:spMk id="51" creationId="{C5849B29-9293-8601-A0D1-76FE96CC8407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1" creationId="{56CB1324-7BE2-F64D-3225-DFB25F1BB2CB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3" creationId="{E4F8584B-B18C-DF60-DCD4-016298C345A6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5" creationId="{77402AFB-1A25-12FA-B395-91E725C73F4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9" creationId="{AC4D9104-02C5-F076-3A4E-01DDEC3C8596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91" creationId="{63E289BE-AA2D-8737-44C0-7849CFC756D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95" creationId="{CCC562FB-BAFE-A55E-E144-0683F612794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96" creationId="{D23BA6CE-3E6A-B95D-37A3-F599D84336A8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02" creationId="{04CC2ED6-63E4-0720-85CD-81235CD0144E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05" creationId="{492175C0-5389-E070-155D-CB8203958B9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07" creationId="{D7252AAF-9754-D0B1-5470-7AEFC4DF0512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1" creationId="{7BA31E5D-252C-C0C9-0E83-3A40B89C4E2B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2" creationId="{6404A887-AEA1-A87B-6527-1EF4281EC6FB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3" creationId="{49FD2D4E-034E-C9EF-5EC6-EE6A495E7A48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4" creationId="{626AC7A1-A746-40FA-8AE3-86C0B73E37A3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5" creationId="{1515978A-9DC9-722E-5ECE-82F68471646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6" creationId="{9C88AD55-34D1-C9B4-FB7B-C8C111C11AB3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8" creationId="{39478B36-3E78-F5F8-BE13-214EF6BB329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9" creationId="{5F9D7BF7-DC37-78EF-0F8B-55EA522AABC0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20" creationId="{BBC45656-949E-AFF5-2F12-C070B8AFFC8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21" creationId="{D77F5745-1E0B-A95D-26E6-3E55699CF12E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22" creationId="{1AB302A7-4E84-33DF-43E5-68AA6C3AF824}"/>
          </ac:spMkLst>
        </pc:spChg>
        <pc:graphicFrameChg chg="add mod modGraphic">
          <ac:chgData name="Kulinich Bohdan" userId="48e65c9f34e137d0" providerId="LiveId" clId="{57B2F260-C415-8F46-9283-44817EE8F8F0}" dt="2022-05-04T18:52:19.212" v="9874" actId="207"/>
          <ac:graphicFrameMkLst>
            <pc:docMk/>
            <pc:sldMk cId="1631416568" sldId="460"/>
            <ac:graphicFrameMk id="4" creationId="{ECC9795C-F57A-D90D-2B54-EE35995EF5D7}"/>
          </ac:graphicFrameMkLst>
        </pc:graphicFrameChg>
        <pc:graphicFrameChg chg="add mod modGraphic">
          <ac:chgData name="Kulinich Bohdan" userId="48e65c9f34e137d0" providerId="LiveId" clId="{57B2F260-C415-8F46-9283-44817EE8F8F0}" dt="2022-05-04T18:37:38.574" v="9837" actId="207"/>
          <ac:graphicFrameMkLst>
            <pc:docMk/>
            <pc:sldMk cId="1631416568" sldId="460"/>
            <ac:graphicFrameMk id="44" creationId="{195506A4-016C-1695-E9E4-CBBC25B75193}"/>
          </ac:graphicFrameMkLst>
        </pc:graphicFrameChg>
        <pc:graphicFrameChg chg="add mod modGraphic">
          <ac:chgData name="Kulinich Bohdan" userId="48e65c9f34e137d0" providerId="LiveId" clId="{57B2F260-C415-8F46-9283-44817EE8F8F0}" dt="2022-05-04T18:38:01.814" v="9842" actId="207"/>
          <ac:graphicFrameMkLst>
            <pc:docMk/>
            <pc:sldMk cId="1631416568" sldId="460"/>
            <ac:graphicFrameMk id="45" creationId="{8476887B-E803-AF15-E2FA-2B631082EDCB}"/>
          </ac:graphicFrameMkLst>
        </pc:graphicFrameChg>
        <pc:picChg chg="add mod">
          <ac:chgData name="Kulinich Bohdan" userId="48e65c9f34e137d0" providerId="LiveId" clId="{57B2F260-C415-8F46-9283-44817EE8F8F0}" dt="2022-05-04T17:54:39.139" v="9663" actId="1076"/>
          <ac:picMkLst>
            <pc:docMk/>
            <pc:sldMk cId="1631416568" sldId="460"/>
            <ac:picMk id="3" creationId="{A9CF66EA-0776-8A5B-2419-71C5BFB21193}"/>
          </ac:picMkLst>
        </pc:picChg>
        <pc:picChg chg="add mod">
          <ac:chgData name="Kulinich Bohdan" userId="48e65c9f34e137d0" providerId="LiveId" clId="{57B2F260-C415-8F46-9283-44817EE8F8F0}" dt="2022-05-03T17:58:46.945" v="8888"/>
          <ac:picMkLst>
            <pc:docMk/>
            <pc:sldMk cId="1631416568" sldId="460"/>
            <ac:picMk id="43" creationId="{D5DBAC4F-D8C6-E930-716C-FA72902EF6C2}"/>
          </ac:picMkLst>
        </pc:picChg>
      </pc:sldChg>
      <pc:sldChg chg="addSp modSp add mod ord modAnim">
        <pc:chgData name="Kulinich Bohdan" userId="48e65c9f34e137d0" providerId="LiveId" clId="{57B2F260-C415-8F46-9283-44817EE8F8F0}" dt="2022-05-06T07:28:12.425" v="10838" actId="14429"/>
        <pc:sldMkLst>
          <pc:docMk/>
          <pc:sldMk cId="4041957894" sldId="461"/>
        </pc:sldMkLst>
        <pc:spChg chg="add mod modVis">
          <ac:chgData name="Kulinich Bohdan" userId="48e65c9f34e137d0" providerId="LiveId" clId="{57B2F260-C415-8F46-9283-44817EE8F8F0}" dt="2022-05-06T07:28:12.425" v="10838" actId="14429"/>
          <ac:spMkLst>
            <pc:docMk/>
            <pc:sldMk cId="4041957894" sldId="461"/>
            <ac:spMk id="2" creationId="{A22C0FF4-1175-BC8B-DA14-3E59FD4DA698}"/>
          </ac:spMkLst>
        </pc:spChg>
        <pc:spChg chg="add mod">
          <ac:chgData name="Kulinich Bohdan" userId="48e65c9f34e137d0" providerId="LiveId" clId="{57B2F260-C415-8F46-9283-44817EE8F8F0}" dt="2022-05-04T17:57:05.288" v="9774" actId="1076"/>
          <ac:spMkLst>
            <pc:docMk/>
            <pc:sldMk cId="4041957894" sldId="461"/>
            <ac:spMk id="15" creationId="{61BE4208-6767-F9D7-23B9-BFE90B56D6D3}"/>
          </ac:spMkLst>
        </pc:spChg>
        <pc:spChg chg="add mod">
          <ac:chgData name="Kulinich Bohdan" userId="48e65c9f34e137d0" providerId="LiveId" clId="{57B2F260-C415-8F46-9283-44817EE8F8F0}" dt="2022-05-04T18:54:19.572" v="9896" actId="164"/>
          <ac:spMkLst>
            <pc:docMk/>
            <pc:sldMk cId="4041957894" sldId="461"/>
            <ac:spMk id="18" creationId="{8D2602F0-2D7E-92AC-94C2-BD9D30D87D8D}"/>
          </ac:spMkLst>
        </pc:spChg>
        <pc:spChg chg="add mod">
          <ac:chgData name="Kulinich Bohdan" userId="48e65c9f34e137d0" providerId="LiveId" clId="{57B2F260-C415-8F46-9283-44817EE8F8F0}" dt="2022-05-04T18:54:19.572" v="9896" actId="164"/>
          <ac:spMkLst>
            <pc:docMk/>
            <pc:sldMk cId="4041957894" sldId="461"/>
            <ac:spMk id="19" creationId="{3561EC8D-5177-5592-702E-A3654A03094C}"/>
          </ac:spMkLst>
        </pc:spChg>
        <pc:spChg chg="add mod">
          <ac:chgData name="Kulinich Bohdan" userId="48e65c9f34e137d0" providerId="LiveId" clId="{57B2F260-C415-8F46-9283-44817EE8F8F0}" dt="2022-05-04T18:54:24.914" v="9897" actId="164"/>
          <ac:spMkLst>
            <pc:docMk/>
            <pc:sldMk cId="4041957894" sldId="461"/>
            <ac:spMk id="20" creationId="{681162F4-FC6E-10C8-BF24-CA8D02C7970B}"/>
          </ac:spMkLst>
        </pc:spChg>
        <pc:spChg chg="add mod">
          <ac:chgData name="Kulinich Bohdan" userId="48e65c9f34e137d0" providerId="LiveId" clId="{57B2F260-C415-8F46-9283-44817EE8F8F0}" dt="2022-05-04T18:54:24.914" v="9897" actId="164"/>
          <ac:spMkLst>
            <pc:docMk/>
            <pc:sldMk cId="4041957894" sldId="461"/>
            <ac:spMk id="21" creationId="{D7ACACF3-180B-6C7B-4950-B5D748210AFA}"/>
          </ac:spMkLst>
        </pc:spChg>
        <pc:spChg chg="add mod">
          <ac:chgData name="Kulinich Bohdan" userId="48e65c9f34e137d0" providerId="LiveId" clId="{57B2F260-C415-8F46-9283-44817EE8F8F0}" dt="2022-05-04T18:54:30.747" v="9898" actId="164"/>
          <ac:spMkLst>
            <pc:docMk/>
            <pc:sldMk cId="4041957894" sldId="461"/>
            <ac:spMk id="22" creationId="{26B16FB4-8885-06C4-99DC-95868AD54AE7}"/>
          </ac:spMkLst>
        </pc:spChg>
        <pc:spChg chg="add mod">
          <ac:chgData name="Kulinich Bohdan" userId="48e65c9f34e137d0" providerId="LiveId" clId="{57B2F260-C415-8F46-9283-44817EE8F8F0}" dt="2022-05-04T18:54:30.747" v="9898" actId="164"/>
          <ac:spMkLst>
            <pc:docMk/>
            <pc:sldMk cId="4041957894" sldId="461"/>
            <ac:spMk id="23" creationId="{D973A5A2-BF1A-0148-3EDC-43CCF0186555}"/>
          </ac:spMkLst>
        </pc:spChg>
        <pc:spChg chg="add mod">
          <ac:chgData name="Kulinich Bohdan" userId="48e65c9f34e137d0" providerId="LiveId" clId="{57B2F260-C415-8F46-9283-44817EE8F8F0}" dt="2022-05-04T18:58:37.569" v="10072" actId="207"/>
          <ac:spMkLst>
            <pc:docMk/>
            <pc:sldMk cId="4041957894" sldId="461"/>
            <ac:spMk id="27" creationId="{2D3EB9EA-C867-A790-A784-190690C32FC3}"/>
          </ac:spMkLst>
        </pc:spChg>
        <pc:spChg chg="mod">
          <ac:chgData name="Kulinich Bohdan" userId="48e65c9f34e137d0" providerId="LiveId" clId="{57B2F260-C415-8F46-9283-44817EE8F8F0}" dt="2022-05-04T18:58:53.190" v="10073" actId="207"/>
          <ac:spMkLst>
            <pc:docMk/>
            <pc:sldMk cId="4041957894" sldId="461"/>
            <ac:spMk id="42" creationId="{85624A67-0B0C-954B-B166-4F9656AC953F}"/>
          </ac:spMkLst>
        </pc:spChg>
        <pc:grpChg chg="add mod">
          <ac:chgData name="Kulinich Bohdan" userId="48e65c9f34e137d0" providerId="LiveId" clId="{57B2F260-C415-8F46-9283-44817EE8F8F0}" dt="2022-05-04T18:57:53.372" v="10070" actId="1035"/>
          <ac:grpSpMkLst>
            <pc:docMk/>
            <pc:sldMk cId="4041957894" sldId="461"/>
            <ac:grpSpMk id="5" creationId="{A5ED4BB6-6E24-85F7-D472-4C5A88668258}"/>
          </ac:grpSpMkLst>
        </pc:grpChg>
        <pc:grpChg chg="add mod">
          <ac:chgData name="Kulinich Bohdan" userId="48e65c9f34e137d0" providerId="LiveId" clId="{57B2F260-C415-8F46-9283-44817EE8F8F0}" dt="2022-05-04T18:57:53.372" v="10070" actId="1035"/>
          <ac:grpSpMkLst>
            <pc:docMk/>
            <pc:sldMk cId="4041957894" sldId="461"/>
            <ac:grpSpMk id="6" creationId="{1E1495CA-B8E7-0AE6-72D1-119069C6FE49}"/>
          </ac:grpSpMkLst>
        </pc:grpChg>
        <pc:grpChg chg="add mod">
          <ac:chgData name="Kulinich Bohdan" userId="48e65c9f34e137d0" providerId="LiveId" clId="{57B2F260-C415-8F46-9283-44817EE8F8F0}" dt="2022-05-04T18:57:53.372" v="10070" actId="1035"/>
          <ac:grpSpMkLst>
            <pc:docMk/>
            <pc:sldMk cId="4041957894" sldId="461"/>
            <ac:grpSpMk id="7" creationId="{252DAB7E-FF8C-6D12-EA8B-AC08F4EB799A}"/>
          </ac:grpSpMkLst>
        </pc:grpChg>
        <pc:graphicFrameChg chg="mod modGraphic">
          <ac:chgData name="Kulinich Bohdan" userId="48e65c9f34e137d0" providerId="LiveId" clId="{57B2F260-C415-8F46-9283-44817EE8F8F0}" dt="2022-05-04T18:57:53.372" v="10070" actId="1035"/>
          <ac:graphicFrameMkLst>
            <pc:docMk/>
            <pc:sldMk cId="4041957894" sldId="461"/>
            <ac:graphicFrameMk id="4" creationId="{ECC9795C-F57A-D90D-2B54-EE35995EF5D7}"/>
          </ac:graphicFrameMkLst>
        </pc:graphicFrameChg>
        <pc:graphicFrameChg chg="mod">
          <ac:chgData name="Kulinich Bohdan" userId="48e65c9f34e137d0" providerId="LiveId" clId="{57B2F260-C415-8F46-9283-44817EE8F8F0}" dt="2022-05-04T18:57:53.372" v="10070" actId="1035"/>
          <ac:graphicFrameMkLst>
            <pc:docMk/>
            <pc:sldMk cId="4041957894" sldId="461"/>
            <ac:graphicFrameMk id="44" creationId="{195506A4-016C-1695-E9E4-CBBC25B75193}"/>
          </ac:graphicFrameMkLst>
        </pc:graphicFrameChg>
        <pc:graphicFrameChg chg="mod">
          <ac:chgData name="Kulinich Bohdan" userId="48e65c9f34e137d0" providerId="LiveId" clId="{57B2F260-C415-8F46-9283-44817EE8F8F0}" dt="2022-05-04T18:57:53.372" v="10070" actId="1035"/>
          <ac:graphicFrameMkLst>
            <pc:docMk/>
            <pc:sldMk cId="4041957894" sldId="461"/>
            <ac:graphicFrameMk id="45" creationId="{8476887B-E803-AF15-E2FA-2B631082EDCB}"/>
          </ac:graphicFrameMkLst>
        </pc:graphicFrameChg>
        <pc:picChg chg="add mod">
          <ac:chgData name="Kulinich Bohdan" userId="48e65c9f34e137d0" providerId="LiveId" clId="{57B2F260-C415-8F46-9283-44817EE8F8F0}" dt="2022-05-04T18:55:48.950" v="9907" actId="1076"/>
          <ac:picMkLst>
            <pc:docMk/>
            <pc:sldMk cId="4041957894" sldId="461"/>
            <ac:picMk id="16" creationId="{844FC5B0-F142-4C6E-A37D-90592ED0A2DC}"/>
          </ac:picMkLst>
        </pc:picChg>
        <pc:picChg chg="add mod">
          <ac:chgData name="Kulinich Bohdan" userId="48e65c9f34e137d0" providerId="LiveId" clId="{57B2F260-C415-8F46-9283-44817EE8F8F0}" dt="2022-05-04T18:59:39.568" v="10081" actId="1076"/>
          <ac:picMkLst>
            <pc:docMk/>
            <pc:sldMk cId="4041957894" sldId="461"/>
            <ac:picMk id="28" creationId="{DAEB9181-1C26-902C-750A-534C0C01EFF9}"/>
          </ac:picMkLst>
        </pc:picChg>
        <pc:picChg chg="mod">
          <ac:chgData name="Kulinich Bohdan" userId="48e65c9f34e137d0" providerId="LiveId" clId="{57B2F260-C415-8F46-9283-44817EE8F8F0}" dt="2022-05-04T18:58:53.190" v="10073" actId="207"/>
          <ac:picMkLst>
            <pc:docMk/>
            <pc:sldMk cId="4041957894" sldId="461"/>
            <ac:picMk id="43" creationId="{D5DBAC4F-D8C6-E930-716C-FA72902EF6C2}"/>
          </ac:picMkLst>
        </pc:picChg>
      </pc:sldChg>
      <pc:sldChg chg="addSp delSp modSp add mod delAnim modAnim">
        <pc:chgData name="Kulinich Bohdan" userId="48e65c9f34e137d0" providerId="LiveId" clId="{57B2F260-C415-8F46-9283-44817EE8F8F0}" dt="2022-05-06T08:33:15.111" v="11649"/>
        <pc:sldMkLst>
          <pc:docMk/>
          <pc:sldMk cId="710769476" sldId="462"/>
        </pc:sldMkLst>
        <pc:spChg chg="del mod modVis">
          <ac:chgData name="Kulinich Bohdan" userId="48e65c9f34e137d0" providerId="LiveId" clId="{57B2F260-C415-8F46-9283-44817EE8F8F0}" dt="2022-05-06T07:28:23.959" v="10840" actId="478"/>
          <ac:spMkLst>
            <pc:docMk/>
            <pc:sldMk cId="710769476" sldId="462"/>
            <ac:spMk id="2" creationId="{A22C0FF4-1175-BC8B-DA14-3E59FD4DA698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9" creationId="{7BF46CA3-F96E-CF64-4A3A-892DB66F1C5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0" creationId="{16F16774-2388-D906-658B-A2459CC8580D}"/>
          </ac:spMkLst>
        </pc:spChg>
        <pc:spChg chg="add del mod">
          <ac:chgData name="Kulinich Bohdan" userId="48e65c9f34e137d0" providerId="LiveId" clId="{57B2F260-C415-8F46-9283-44817EE8F8F0}" dt="2022-05-05T18:09:25.105" v="10112" actId="478"/>
          <ac:spMkLst>
            <pc:docMk/>
            <pc:sldMk cId="710769476" sldId="462"/>
            <ac:spMk id="11" creationId="{7296DC6E-AF65-A1D3-4F2D-8232BA906F3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2" creationId="{232ABC18-0E5C-ABB2-2255-9FD2E321CD65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3" creationId="{CFFB1006-024F-952A-088E-B6D6CBFA935E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4" creationId="{00B17956-6816-130B-EDD7-B19F511B77B7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15" creationId="{61BE4208-6767-F9D7-23B9-BFE90B56D6D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5" creationId="{999FA34A-5EE0-E9A1-37D5-75128F484D3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6" creationId="{DD5B1369-1013-EC7C-E1C3-67C700D748E0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7" creationId="{0DD7C28B-FBB2-D961-94ED-FCCA12BD31EA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8" creationId="{F06EF775-9F1D-2B8C-31B9-4A377923176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9" creationId="{F1729A3E-E42D-ED72-2DEC-77BC99E905D8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0" creationId="{A968CC47-11A9-66F8-8747-C3D2A20A8EA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1" creationId="{E148F09C-22BC-5745-D00F-D97AC10C337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2" creationId="{A9E0351E-106E-1B6F-853A-F6AED7F4A6AC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3" creationId="{F8DA07EF-5C78-AF02-9715-0CF86C1FEC05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4" creationId="{A9114068-B1C9-4FFA-CF9F-10183DFDEB2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5" creationId="{EA458057-185D-540E-8759-35CB8B79806C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6" creationId="{CE2AB243-F8EB-B465-72FE-4E4AEADF9C9C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27" creationId="{2D3EB9EA-C867-A790-A784-190690C32FC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7" creationId="{3A824BA6-B74B-6A7C-B776-77094B34A717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8" creationId="{49C8D6F3-ECE6-1D85-216F-26BC3FA2B25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9" creationId="{22FF28D5-F81A-BB47-F57E-699B6D1D44D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0" creationId="{293D6A56-D06D-01DF-CE6E-481A4AB5FC1C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1" creationId="{5732CB04-2BCC-8841-7A8B-2644B0C3ED59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2" creationId="{612AE6CC-3F49-1C04-6538-4F548ED1B19B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3" creationId="{1F6BFF16-DB9D-5DD9-8E4D-9DFE9BCD1569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5" creationId="{2D275233-2D3B-C33B-AF34-4F3ADAB84E91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35" creationId="{676E23B8-D3BD-0519-75E9-3ED18C0A6C65}"/>
          </ac:spMkLst>
        </pc:spChg>
        <pc:spChg chg="mod">
          <ac:chgData name="Kulinich Bohdan" userId="48e65c9f34e137d0" providerId="LiveId" clId="{57B2F260-C415-8F46-9283-44817EE8F8F0}" dt="2022-05-04T19:01:34.288" v="10105" actId="20577"/>
          <ac:spMkLst>
            <pc:docMk/>
            <pc:sldMk cId="710769476" sldId="462"/>
            <ac:spMk id="37" creationId="{6F73CD8F-10B5-3D21-1303-2BA8148A432E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1" creationId="{DBC9F802-0BAC-8E08-E4C8-797F8F3BC18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2" creationId="{806E92CF-9EA0-38B3-0B2C-440DD278FE09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42" creationId="{85624A67-0B0C-954B-B166-4F9656AC953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3" creationId="{2BB6B2C4-958A-0AA5-98A2-7B0083D7850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4" creationId="{43196092-772A-F15D-AC6B-EAC9BC5D2872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5" creationId="{4200326A-2BA0-9FA6-465C-D273ECBF4C1B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6" creationId="{7F2FC221-2B28-2BC5-B274-404F76D1491E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7" creationId="{A1363BB4-0417-50F1-D224-6077DD24F4F7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8" creationId="{36866CE8-D0D3-84C5-2F89-E02C689412C5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9" creationId="{EAF0733C-2C24-045A-AA47-CF2619E49952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0" creationId="{7C07A44C-2E13-52C7-5EB5-B4A28470AB82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1" creationId="{EA087F62-78B8-5AD3-B5D0-54CD79C4ABBA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2" creationId="{6E5AB59F-F451-5077-68F7-D9DBA923FF6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3" creationId="{E6FB47D6-2F76-4FC8-C381-6BB4D37C5473}"/>
          </ac:spMkLst>
        </pc:spChg>
        <pc:spChg chg="add mod">
          <ac:chgData name="Kulinich Bohdan" userId="48e65c9f34e137d0" providerId="LiveId" clId="{57B2F260-C415-8F46-9283-44817EE8F8F0}" dt="2022-05-06T08:28:32.496" v="11513" actId="1076"/>
          <ac:spMkLst>
            <pc:docMk/>
            <pc:sldMk cId="710769476" sldId="462"/>
            <ac:spMk id="89" creationId="{3D963752-FF6F-CAA3-B3BF-FBA4DECA63DB}"/>
          </ac:spMkLst>
        </pc:spChg>
        <pc:spChg chg="add mod">
          <ac:chgData name="Kulinich Bohdan" userId="48e65c9f34e137d0" providerId="LiveId" clId="{57B2F260-C415-8F46-9283-44817EE8F8F0}" dt="2022-05-06T08:28:17.931" v="11511" actId="1036"/>
          <ac:spMkLst>
            <pc:docMk/>
            <pc:sldMk cId="710769476" sldId="462"/>
            <ac:spMk id="92" creationId="{C99083FA-E65A-C81D-C3C3-D59780403541}"/>
          </ac:spMkLst>
        </pc:spChg>
        <pc:spChg chg="add mod">
          <ac:chgData name="Kulinich Bohdan" userId="48e65c9f34e137d0" providerId="LiveId" clId="{57B2F260-C415-8F46-9283-44817EE8F8F0}" dt="2022-05-06T08:28:17.931" v="11511" actId="1036"/>
          <ac:spMkLst>
            <pc:docMk/>
            <pc:sldMk cId="710769476" sldId="462"/>
            <ac:spMk id="93" creationId="{235F50B9-97A7-FE8C-349D-FBD9CC3709E5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4" creationId="{B4C5DD45-4215-9D5A-01FB-4085CBC8B4FF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5" creationId="{0F1B527A-EDA1-254D-0470-2DE4EFEF7B7F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6" creationId="{1C3430DA-9C90-15DA-6387-FF0AE37713B4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7" creationId="{9E5DD6D1-CAD1-CF50-2FC7-C06A5747AE22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8" creationId="{3023FA1F-7BFD-B153-9762-590513108A60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9" creationId="{88E08193-3F58-02F0-0345-89A5A971E061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0" creationId="{AD8C6076-E3C0-CA49-4A29-DEF3D527CAC7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1" creationId="{CA18A56F-A15C-8FFC-D053-3CD7202BDBAC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2" creationId="{DA48A303-8D12-125F-F524-CA1B7626874F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3" creationId="{962CED3A-BDDF-4665-5724-B31E1CAB3A20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4" creationId="{C1959119-36F9-9A6E-E558-D66041874D93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5" creationId="{06A8309F-CBE1-C0FE-5C92-5D3889E02992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6" creationId="{CFD5BD3A-4BDD-2C56-A781-CA874A2BE3AE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07" creationId="{01C0A839-778F-D5A5-5818-370D22D0791A}"/>
          </ac:spMkLst>
        </pc:spChg>
        <pc:spChg chg="add mod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107" creationId="{5E51B66A-B04D-D574-8A3C-9A0D31BD26D8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08" creationId="{B8510CF9-D7A8-4E3B-2722-D748203EE5B6}"/>
          </ac:spMkLst>
        </pc:spChg>
        <pc:spChg chg="add del mod">
          <ac:chgData name="Kulinich Bohdan" userId="48e65c9f34e137d0" providerId="LiveId" clId="{57B2F260-C415-8F46-9283-44817EE8F8F0}" dt="2022-05-06T08:26:39.841" v="11409"/>
          <ac:spMkLst>
            <pc:docMk/>
            <pc:sldMk cId="710769476" sldId="462"/>
            <ac:spMk id="108" creationId="{FFAD52B4-D9C0-20BF-A956-1F307ACE4E01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09" creationId="{712F41D2-FB5D-8E5B-3027-D709DC4BADE5}"/>
          </ac:spMkLst>
        </pc:spChg>
        <pc:spChg chg="add mod">
          <ac:chgData name="Kulinich Bohdan" userId="48e65c9f34e137d0" providerId="LiveId" clId="{57B2F260-C415-8F46-9283-44817EE8F8F0}" dt="2022-05-06T08:27:23.471" v="11487" actId="14100"/>
          <ac:spMkLst>
            <pc:docMk/>
            <pc:sldMk cId="710769476" sldId="462"/>
            <ac:spMk id="110" creationId="{2E8BDB3C-F5F6-A001-0F09-8E0D46D04FE2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0" creationId="{FDB654BE-1D66-0D90-8895-077D681988F1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1" creationId="{3BCFA8AC-A28B-FCCC-1C2C-1D4B9F530671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2" creationId="{BE0B9589-6723-639D-E4B2-30308E235A33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3" creationId="{DC2B8866-5626-A3F9-5183-5B02E91B7DBE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4" creationId="{FDE2F1A5-3ABC-E767-E7A4-9B9793E45410}"/>
          </ac:spMkLst>
        </pc:spChg>
        <pc:spChg chg="add del mod topLvl">
          <ac:chgData name="Kulinich Bohdan" userId="48e65c9f34e137d0" providerId="LiveId" clId="{57B2F260-C415-8F46-9283-44817EE8F8F0}" dt="2022-05-05T18:22:33.252" v="10210" actId="478"/>
          <ac:spMkLst>
            <pc:docMk/>
            <pc:sldMk cId="710769476" sldId="462"/>
            <ac:spMk id="115" creationId="{C6034741-9169-8174-A368-2968B3960BCC}"/>
          </ac:spMkLst>
        </pc:spChg>
        <pc:spChg chg="add del mod topLvl">
          <ac:chgData name="Kulinich Bohdan" userId="48e65c9f34e137d0" providerId="LiveId" clId="{57B2F260-C415-8F46-9283-44817EE8F8F0}" dt="2022-05-05T18:22:15.331" v="10204" actId="478"/>
          <ac:spMkLst>
            <pc:docMk/>
            <pc:sldMk cId="710769476" sldId="462"/>
            <ac:spMk id="116" creationId="{B4670D1C-06E3-27A3-377B-3885B8EE534E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17" creationId="{52C4A38B-A476-26F6-7532-341D6F34B5B5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18" creationId="{ACA471AD-6CCF-4E76-50DA-4276BBE1551C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19" creationId="{FA1E1668-0D61-1169-609B-78AAD39D8174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20" creationId="{1462F850-6E87-A2E1-A690-323FEDAF1FE4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21" creationId="{31C40B8D-40A5-EE09-DC59-49C64F18491B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22" creationId="{8D63ACC0-AC53-6009-98B4-541251BF13B3}"/>
          </ac:spMkLst>
        </pc:spChg>
        <pc:spChg chg="add del mod topLvl">
          <ac:chgData name="Kulinich Bohdan" userId="48e65c9f34e137d0" providerId="LiveId" clId="{57B2F260-C415-8F46-9283-44817EE8F8F0}" dt="2022-05-05T18:22:27.192" v="10207" actId="478"/>
          <ac:spMkLst>
            <pc:docMk/>
            <pc:sldMk cId="710769476" sldId="462"/>
            <ac:spMk id="123" creationId="{237386A5-403C-C7DB-2633-1EDE90465792}"/>
          </ac:spMkLst>
        </pc:spChg>
        <pc:spChg chg="add del mod topLvl">
          <ac:chgData name="Kulinich Bohdan" userId="48e65c9f34e137d0" providerId="LiveId" clId="{57B2F260-C415-8F46-9283-44817EE8F8F0}" dt="2022-05-05T18:22:25.238" v="10206" actId="478"/>
          <ac:spMkLst>
            <pc:docMk/>
            <pc:sldMk cId="710769476" sldId="462"/>
            <ac:spMk id="124" creationId="{BF8B90E7-F335-9B98-1B09-2DDCCD41C6B8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5" creationId="{CAC7AA78-4FCF-BAA8-66E9-9E6234B56D2A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6" creationId="{E15DC74D-0DE2-34D4-FD45-1A0659BFF3E2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7" creationId="{E0300CCC-0DA0-A421-6932-63FEC77D1A17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8" creationId="{DD95E869-A0F2-F302-1074-980ED7D8E33D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9" creationId="{FD6D9441-82AA-989C-76CD-C82B9FFD688F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30" creationId="{F07B4A6F-9B3B-0771-8C4D-79D52EE3DFE6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31" creationId="{A3680E39-1DF6-AA20-764C-71A2EBB1FBAE}"/>
          </ac:spMkLst>
        </pc:spChg>
        <pc:spChg chg="add del mod">
          <ac:chgData name="Kulinich Bohdan" userId="48e65c9f34e137d0" providerId="LiveId" clId="{57B2F260-C415-8F46-9283-44817EE8F8F0}" dt="2022-05-05T18:24:29.749" v="10245" actId="478"/>
          <ac:spMkLst>
            <pc:docMk/>
            <pc:sldMk cId="710769476" sldId="462"/>
            <ac:spMk id="176" creationId="{BE53C070-DADE-5F22-B0E5-7F2F2E973E08}"/>
          </ac:spMkLst>
        </pc:spChg>
        <pc:spChg chg="add mod modVis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179" creationId="{29C9B5AD-AB80-626B-620E-C43E836664C6}"/>
          </ac:spMkLst>
        </pc:spChg>
        <pc:spChg chg="add mod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180" creationId="{0B3324AE-DFE2-CB74-FBD6-C313B8A4B4D5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3" creationId="{171578D1-7B66-4ED5-6BDE-F2FD741DF29E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4" creationId="{777545CF-83FD-5091-405F-6AB974457027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5" creationId="{138E4EFA-AB51-586E-ABD7-C5FB4FB5C4A2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6" creationId="{6DA062D8-2473-39E7-B8C1-8BA0FB8A126B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7" creationId="{F499A888-D0CD-EED6-BA55-7635D6644569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8" creationId="{127C2654-26DD-2875-174F-7B2FABAC113B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9" creationId="{D0E0ECE3-FA35-6067-7A73-9F7FC5EFBDE7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0" creationId="{C6C44E16-DC21-E6D1-1CC2-A79CBC817B42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1" creationId="{21CA590B-B1E5-8300-59D2-C0F9CEBE893F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2" creationId="{8B324077-5F45-E526-EF2E-9FB796082170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3" creationId="{61C64F29-A1C1-5E23-C044-5E55538A14F3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4" creationId="{10F605E9-7B16-ED0B-59E3-91A2ED2098CC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5" creationId="{D4717955-5F83-30C5-AC70-D0123E25A2C6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6" creationId="{52CE6005-D500-CB3F-FD1F-8B4875D4BF55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7" creationId="{805465D2-F8EB-A9BB-F92E-2D616B764457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8" creationId="{016A1906-927B-CAE4-A05E-2BE33128655E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19" creationId="{09BEAA64-C9B2-E284-3D45-D5070F5C0864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0" creationId="{5DBE8D33-AA71-4DFA-CA75-06186BFF1BB2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1" creationId="{2A9B29FB-5A46-E4B0-6660-D45E99210E0F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2" creationId="{D7B85879-3D40-7BF0-4760-0DBCC8954D0B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3" creationId="{13420177-A859-EBCF-BF33-4E2195FCE0BC}"/>
          </ac:spMkLst>
        </pc:spChg>
        <pc:spChg chg="add del mod">
          <ac:chgData name="Kulinich Bohdan" userId="48e65c9f34e137d0" providerId="LiveId" clId="{57B2F260-C415-8F46-9283-44817EE8F8F0}" dt="2022-05-06T07:13:56.224" v="10764"/>
          <ac:spMkLst>
            <pc:docMk/>
            <pc:sldMk cId="710769476" sldId="462"/>
            <ac:spMk id="224" creationId="{9545E5E7-EE97-77BE-D477-2172CF1F23E3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5" creationId="{63859D63-654C-30BD-3923-9D9DA50B5F33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6" creationId="{7DBFE5B7-41A2-D9CE-F33D-DF54B8D92332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7" creationId="{A21E77DE-333C-3B40-4262-D5E5BFBCFA6C}"/>
          </ac:spMkLst>
        </pc:spChg>
        <pc:spChg chg="add del">
          <ac:chgData name="Kulinich Bohdan" userId="48e65c9f34e137d0" providerId="LiveId" clId="{57B2F260-C415-8F46-9283-44817EE8F8F0}" dt="2022-05-06T07:15:40.555" v="10801" actId="478"/>
          <ac:spMkLst>
            <pc:docMk/>
            <pc:sldMk cId="710769476" sldId="462"/>
            <ac:spMk id="230" creationId="{3F13A03B-9836-AF5F-24FB-335E601F604E}"/>
          </ac:spMkLst>
        </pc:spChg>
        <pc:spChg chg="add mod modVis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242" creationId="{454D4809-E04E-B8C6-B437-B4F918017593}"/>
          </ac:spMkLst>
        </pc:spChg>
        <pc:grpChg chg="add mod modVis">
          <ac:chgData name="Kulinich Bohdan" userId="48e65c9f34e137d0" providerId="LiveId" clId="{57B2F260-C415-8F46-9283-44817EE8F8F0}" dt="2022-05-06T08:28:10.763" v="11501" actId="1036"/>
          <ac:grpSpMkLst>
            <pc:docMk/>
            <pc:sldMk cId="710769476" sldId="462"/>
            <ac:grpSpMk id="3" creationId="{ED1AD262-E0CF-9F76-19E6-E070FFE7F566}"/>
          </ac:grpSpMkLst>
        </pc:grpChg>
        <pc:grpChg chg="add mod">
          <ac:chgData name="Kulinich Bohdan" userId="48e65c9f34e137d0" providerId="LiveId" clId="{57B2F260-C415-8F46-9283-44817EE8F8F0}" dt="2022-05-06T08:28:32.496" v="11513" actId="1076"/>
          <ac:grpSpMkLst>
            <pc:docMk/>
            <pc:sldMk cId="710769476" sldId="462"/>
            <ac:grpSpMk id="4" creationId="{B25D2980-E016-6DB2-7AFC-1DFCE3979A62}"/>
          </ac:grpSpMkLst>
        </pc:grpChg>
        <pc:grpChg chg="del">
          <ac:chgData name="Kulinich Bohdan" userId="48e65c9f34e137d0" providerId="LiveId" clId="{57B2F260-C415-8F46-9283-44817EE8F8F0}" dt="2022-05-04T19:01:26.229" v="10096" actId="478"/>
          <ac:grpSpMkLst>
            <pc:docMk/>
            <pc:sldMk cId="710769476" sldId="462"/>
            <ac:grpSpMk id="5" creationId="{A5ED4BB6-6E24-85F7-D472-4C5A88668258}"/>
          </ac:grpSpMkLst>
        </pc:grpChg>
        <pc:grpChg chg="add mod modVis">
          <ac:chgData name="Kulinich Bohdan" userId="48e65c9f34e137d0" providerId="LiveId" clId="{57B2F260-C415-8F46-9283-44817EE8F8F0}" dt="2022-05-06T08:28:10.763" v="11501" actId="1036"/>
          <ac:grpSpMkLst>
            <pc:docMk/>
            <pc:sldMk cId="710769476" sldId="462"/>
            <ac:grpSpMk id="5" creationId="{B5C9A445-CFFC-3587-2A0A-20CF49BB7B66}"/>
          </ac:grpSpMkLst>
        </pc:grpChg>
        <pc:grpChg chg="del">
          <ac:chgData name="Kulinich Bohdan" userId="48e65c9f34e137d0" providerId="LiveId" clId="{57B2F260-C415-8F46-9283-44817EE8F8F0}" dt="2022-05-04T19:01:26.229" v="10096" actId="478"/>
          <ac:grpSpMkLst>
            <pc:docMk/>
            <pc:sldMk cId="710769476" sldId="462"/>
            <ac:grpSpMk id="6" creationId="{1E1495CA-B8E7-0AE6-72D1-119069C6FE49}"/>
          </ac:grpSpMkLst>
        </pc:grpChg>
        <pc:grpChg chg="add mod">
          <ac:chgData name="Kulinich Bohdan" userId="48e65c9f34e137d0" providerId="LiveId" clId="{57B2F260-C415-8F46-9283-44817EE8F8F0}" dt="2022-05-06T08:30:49.028" v="11556" actId="1076"/>
          <ac:grpSpMkLst>
            <pc:docMk/>
            <pc:sldMk cId="710769476" sldId="462"/>
            <ac:grpSpMk id="6" creationId="{6831C55F-FF2A-A8C1-F14E-E40CA1BBD13D}"/>
          </ac:grpSpMkLst>
        </pc:grpChg>
        <pc:grpChg chg="del">
          <ac:chgData name="Kulinich Bohdan" userId="48e65c9f34e137d0" providerId="LiveId" clId="{57B2F260-C415-8F46-9283-44817EE8F8F0}" dt="2022-05-04T19:01:26.229" v="10096" actId="478"/>
          <ac:grpSpMkLst>
            <pc:docMk/>
            <pc:sldMk cId="710769476" sldId="462"/>
            <ac:grpSpMk id="7" creationId="{252DAB7E-FF8C-6D12-EA8B-AC08F4EB799A}"/>
          </ac:grpSpMkLst>
        </pc:grpChg>
        <pc:grpChg chg="mod modVis">
          <ac:chgData name="Kulinich Bohdan" userId="48e65c9f34e137d0" providerId="LiveId" clId="{57B2F260-C415-8F46-9283-44817EE8F8F0}" dt="2022-05-06T07:25:02.003" v="10836" actId="1076"/>
          <ac:grpSpMkLst>
            <pc:docMk/>
            <pc:sldMk cId="710769476" sldId="462"/>
            <ac:grpSpMk id="38" creationId="{6773E271-AABD-B9A4-DF2E-9A3ECA1E9EE2}"/>
          </ac:grpSpMkLst>
        </pc:grpChg>
        <pc:grpChg chg="add del mod">
          <ac:chgData name="Kulinich Bohdan" userId="48e65c9f34e137d0" providerId="LiveId" clId="{57B2F260-C415-8F46-9283-44817EE8F8F0}" dt="2022-05-05T18:21:59.362" v="10201" actId="165"/>
          <ac:grpSpMkLst>
            <pc:docMk/>
            <pc:sldMk cId="710769476" sldId="462"/>
            <ac:grpSpMk id="172" creationId="{0259D45E-CD72-D04E-DBC3-4FF946ABE948}"/>
          </ac:grpSpMkLst>
        </pc:grpChg>
        <pc:grpChg chg="add del mod">
          <ac:chgData name="Kulinich Bohdan" userId="48e65c9f34e137d0" providerId="LiveId" clId="{57B2F260-C415-8F46-9283-44817EE8F8F0}" dt="2022-05-06T07:31:29.068" v="10930" actId="165"/>
          <ac:grpSpMkLst>
            <pc:docMk/>
            <pc:sldMk cId="710769476" sldId="462"/>
            <ac:grpSpMk id="243" creationId="{AEACF08A-F209-CCBE-F948-DDE8AB669707}"/>
          </ac:grpSpMkLst>
        </pc:grpChg>
        <pc:graphicFrameChg chg="del">
          <ac:chgData name="Kulinich Bohdan" userId="48e65c9f34e137d0" providerId="LiveId" clId="{57B2F260-C415-8F46-9283-44817EE8F8F0}" dt="2022-05-04T19:01:26.229" v="10096" actId="478"/>
          <ac:graphicFrameMkLst>
            <pc:docMk/>
            <pc:sldMk cId="710769476" sldId="462"/>
            <ac:graphicFrameMk id="4" creationId="{ECC9795C-F57A-D90D-2B54-EE35995EF5D7}"/>
          </ac:graphicFrameMkLst>
        </pc:graphicFrameChg>
        <pc:graphicFrameChg chg="del">
          <ac:chgData name="Kulinich Bohdan" userId="48e65c9f34e137d0" providerId="LiveId" clId="{57B2F260-C415-8F46-9283-44817EE8F8F0}" dt="2022-05-04T19:01:26.229" v="10096" actId="478"/>
          <ac:graphicFrameMkLst>
            <pc:docMk/>
            <pc:sldMk cId="710769476" sldId="462"/>
            <ac:graphicFrameMk id="44" creationId="{195506A4-016C-1695-E9E4-CBBC25B75193}"/>
          </ac:graphicFrameMkLst>
        </pc:graphicFrameChg>
        <pc:graphicFrameChg chg="del">
          <ac:chgData name="Kulinich Bohdan" userId="48e65c9f34e137d0" providerId="LiveId" clId="{57B2F260-C415-8F46-9283-44817EE8F8F0}" dt="2022-05-04T19:01:26.229" v="10096" actId="478"/>
          <ac:graphicFrameMkLst>
            <pc:docMk/>
            <pc:sldMk cId="710769476" sldId="462"/>
            <ac:graphicFrameMk id="45" creationId="{8476887B-E803-AF15-E2FA-2B631082EDCB}"/>
          </ac:graphicFrameMkLst>
        </pc:graphicFrame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3" creationId="{A9CF66EA-0776-8A5B-2419-71C5BFB21193}"/>
          </ac:picMkLst>
        </pc:picChg>
        <pc:picChg chg="add del mod modCrop">
          <ac:chgData name="Kulinich Bohdan" userId="48e65c9f34e137d0" providerId="LiveId" clId="{57B2F260-C415-8F46-9283-44817EE8F8F0}" dt="2022-05-05T18:14:55.003" v="10114" actId="478"/>
          <ac:picMkLst>
            <pc:docMk/>
            <pc:sldMk cId="710769476" sldId="462"/>
            <ac:picMk id="4" creationId="{67A40D05-0256-E4C4-6031-23AB6B93D79A}"/>
          </ac:picMkLst>
        </pc:picChg>
        <pc:picChg chg="add del mod">
          <ac:chgData name="Kulinich Bohdan" userId="48e65c9f34e137d0" providerId="LiveId" clId="{57B2F260-C415-8F46-9283-44817EE8F8F0}" dt="2022-05-06T07:11:56.624" v="10734" actId="478"/>
          <ac:picMkLst>
            <pc:docMk/>
            <pc:sldMk cId="710769476" sldId="462"/>
            <ac:picMk id="6" creationId="{93C1E44B-54AD-55AA-A191-6936B9F2CB78}"/>
          </ac:picMkLst>
        </pc:picChg>
        <pc:picChg chg="add del mod">
          <ac:chgData name="Kulinich Bohdan" userId="48e65c9f34e137d0" providerId="LiveId" clId="{57B2F260-C415-8F46-9283-44817EE8F8F0}" dt="2022-05-05T19:01:59.587" v="10562" actId="478"/>
          <ac:picMkLst>
            <pc:docMk/>
            <pc:sldMk cId="710769476" sldId="462"/>
            <ac:picMk id="8" creationId="{55AE2624-E97A-1EB8-8D41-D18365500FF4}"/>
          </ac:picMkLst>
        </pc:pic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16" creationId="{844FC5B0-F142-4C6E-A37D-90592ED0A2DC}"/>
          </ac:picMkLst>
        </pc:pic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28" creationId="{DAEB9181-1C26-902C-750A-534C0C01EFF9}"/>
          </ac:picMkLst>
        </pc:pic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43" creationId="{D5DBAC4F-D8C6-E930-716C-FA72902EF6C2}"/>
          </ac:picMkLst>
        </pc:picChg>
        <pc:picChg chg="add del mod">
          <ac:chgData name="Kulinich Bohdan" userId="48e65c9f34e137d0" providerId="LiveId" clId="{57B2F260-C415-8F46-9283-44817EE8F8F0}" dt="2022-05-06T08:26:39.841" v="11409"/>
          <ac:picMkLst>
            <pc:docMk/>
            <pc:sldMk cId="710769476" sldId="462"/>
            <ac:picMk id="109" creationId="{2C5A3D42-D019-68E7-190C-798478064785}"/>
          </ac:picMkLst>
        </pc:picChg>
        <pc:picChg chg="add mod">
          <ac:chgData name="Kulinich Bohdan" userId="48e65c9f34e137d0" providerId="LiveId" clId="{57B2F260-C415-8F46-9283-44817EE8F8F0}" dt="2022-05-06T08:26:49.721" v="11410"/>
          <ac:picMkLst>
            <pc:docMk/>
            <pc:sldMk cId="710769476" sldId="462"/>
            <ac:picMk id="111" creationId="{97EE6043-5286-9010-2779-275E0535132C}"/>
          </ac:picMkLst>
        </pc:picChg>
        <pc:picChg chg="add mod modCrop">
          <ac:chgData name="Kulinich Bohdan" userId="48e65c9f34e137d0" providerId="LiveId" clId="{57B2F260-C415-8F46-9283-44817EE8F8F0}" dt="2022-05-06T08:28:10.763" v="11501" actId="1036"/>
          <ac:picMkLst>
            <pc:docMk/>
            <pc:sldMk cId="710769476" sldId="462"/>
            <ac:picMk id="182" creationId="{D8502E8F-4CDB-31B4-D8A1-DB7EA46E97D3}"/>
          </ac:picMkLst>
        </pc:picChg>
        <pc:picChg chg="add del mod">
          <ac:chgData name="Kulinich Bohdan" userId="48e65c9f34e137d0" providerId="LiveId" clId="{57B2F260-C415-8F46-9283-44817EE8F8F0}" dt="2022-05-06T07:18:36.995" v="10824" actId="478"/>
          <ac:picMkLst>
            <pc:docMk/>
            <pc:sldMk cId="710769476" sldId="462"/>
            <ac:picMk id="229" creationId="{E4EBB051-322B-1788-A465-09AAB56AB369}"/>
          </ac:picMkLst>
        </pc:pic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4" creationId="{97E476EC-C87B-B2C3-3B12-676B9BD189E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5" creationId="{8CE5BBE7-2140-43BF-84E0-3499D7F55CF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6" creationId="{EC040EA4-763F-F12C-2B1C-B1DE28386B1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7" creationId="{9B705994-993E-6557-60AC-290D1BE45CD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8" creationId="{7481BB5C-D1EF-5B70-43DB-FA8736492526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9" creationId="{60141F8A-DC35-49BC-E105-0621E967459B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0" creationId="{E1332FD1-CADE-22FB-3C46-73FBFF40F47A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1" creationId="{2E606026-2CD1-B2EB-50F8-391DAD06949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2" creationId="{ACE7EB73-50DF-61A4-43A8-1EA93E09EA0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3" creationId="{996D4EAF-032A-B477-E359-B79B53D5292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4" creationId="{5531AF15-5E1D-28E0-E823-9F2C489B934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5" creationId="{8B9FABAB-350B-F9DE-50BB-46C7C62D7BC0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6" creationId="{1B77A8CB-D08B-FABA-63AF-E8344C69D28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7" creationId="{A68EBDDE-0AC4-292C-0AF8-812A9DD04681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8" creationId="{B4BD5320-0F0A-6B02-E6A4-014ACEA58BC8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9" creationId="{3AA598E2-4EA2-2E1A-A2EB-C95B07EC1EE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0" creationId="{E1A29134-5171-53CA-4E2F-25C4F8BF839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1" creationId="{D7A96E18-E500-AC6B-E56D-600CA0FB6390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2" creationId="{EAFC5E85-102C-DC7D-0591-2A6FDD5CF861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3" creationId="{FA464972-7BB5-427B-0EAB-4A417CF54562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4" creationId="{4C5F74CC-4D8C-9CB3-54DA-B6D28522C79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5" creationId="{7C170911-A0B5-FE05-59DD-7022A065A730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6" creationId="{754795B8-63A4-B766-FF15-C97AE78208F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7" creationId="{C9AFB42D-13ED-1FDD-B54A-A28CF8029862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8" creationId="{1FB883F0-1B94-73BC-1DDB-FB75891007C9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9" creationId="{9DB4CB7B-E0B3-2C6F-E380-C25E9DDAA6F8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0" creationId="{F85A915A-E7C0-29D9-7353-F6B080503D0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1" creationId="{C7C55A42-D231-D6CB-857E-2D0247E1B5A9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2" creationId="{CD81B58C-68F4-CC20-9BD8-65D339E99B89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3" creationId="{3A1477EE-3306-7302-CC90-94B19EFA1B3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4" creationId="{D52718C9-BF27-3586-CA68-E20762DF1405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5" creationId="{3817F9A1-5806-EF8D-6B39-A8CE81BA9E3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6" creationId="{C4444870-B012-EE0C-CF54-BDF54D93D8D2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7" creationId="{AE78FD8B-00D3-BBE1-74AC-E5F33860F71F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8" creationId="{8004163A-2C46-ED00-AC9B-BEF4C6E6D0C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9" creationId="{657B2B70-B9BC-A382-4419-1F415445D47B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0" creationId="{B4CF70EE-49D9-6F9F-C1E4-D34060AFDD84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1" creationId="{E153607A-CEFE-4DDD-8E9A-4DCEA9A138D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2" creationId="{83DBE2C2-9916-047C-B94D-3EE6DA1D9BE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3" creationId="{45D335CA-A61A-8B98-8FC2-06DC2D2E11FD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2" creationId="{323711D6-91AA-C147-52A5-47731167ADBC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3" creationId="{F4DA7F7A-4FFB-425F-5609-3E9CD0C4E492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4" creationId="{20CEA81B-D282-16CF-F131-704E7E20503C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5" creationId="{A8CB1F0C-6E48-E545-D5D0-952C36A4F490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6" creationId="{9788199F-78BD-659E-87FB-207CAAF697CD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7" creationId="{CA1194B6-1B42-1A6F-7B2F-1A8FD5F87F37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8" creationId="{72641008-1AD8-ADE5-5F0F-91BCC9D13D00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9" creationId="{786279B8-FAFE-6A13-897C-E67C4CC5F3D0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0" creationId="{28D5CA38-6917-5BB9-F32D-8450D8CC4DAB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1" creationId="{D0402885-21E5-CDBD-F7B4-3B4EC39B5FB2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2" creationId="{45FDCAA7-65D7-83CA-E227-459530F755F9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3" creationId="{EB04AB23-4DD0-24F9-5D13-113F4FD18EEB}"/>
          </ac:cxnSpMkLst>
        </pc:cxnChg>
        <pc:cxnChg chg="add del mod topLvl">
          <ac:chgData name="Kulinich Bohdan" userId="48e65c9f34e137d0" providerId="LiveId" clId="{57B2F260-C415-8F46-9283-44817EE8F8F0}" dt="2022-05-05T18:24:31.547" v="10246" actId="478"/>
          <ac:cxnSpMkLst>
            <pc:docMk/>
            <pc:sldMk cId="710769476" sldId="462"/>
            <ac:cxnSpMk id="144" creationId="{5E9EDAEF-992C-113F-1AB8-38884C1167DC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5" creationId="{08ADDF8F-477A-2FF4-DAC5-9C9F27E02C4D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6" creationId="{3ABA1063-C64F-C53E-71B1-1841BFD315DA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7" creationId="{7AC8BF95-4298-291D-8F6A-40431ED7F644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8" creationId="{C68BA61F-5E5C-4F28-8EA0-F33377799332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9" creationId="{EEC09FF5-BB8E-9967-5934-CE7AB5D4BCE3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50" creationId="{81867D77-5080-58B2-6222-E5E7A2CAA16D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51" creationId="{F7246724-27DE-0DEF-42C6-3B9AC2752E8E}"/>
          </ac:cxnSpMkLst>
        </pc:cxnChg>
        <pc:cxnChg chg="add del mod topLvl">
          <ac:chgData name="Kulinich Bohdan" userId="48e65c9f34e137d0" providerId="LiveId" clId="{57B2F260-C415-8F46-9283-44817EE8F8F0}" dt="2022-05-05T18:22:34.720" v="10211" actId="478"/>
          <ac:cxnSpMkLst>
            <pc:docMk/>
            <pc:sldMk cId="710769476" sldId="462"/>
            <ac:cxnSpMk id="152" creationId="{BFEB5A5B-40DE-2D1B-B6EE-4EF21E09F366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3" creationId="{29057289-E79A-CDB8-1742-EEB6D50FEE01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4" creationId="{E95C78F0-0561-1B9D-69DB-30414AF47A24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5" creationId="{0D18E476-6F92-B3FC-30F8-8BB50D28AE15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6" creationId="{1F0E5AD8-E989-7F13-FF42-70FA25102AA7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7" creationId="{8243866A-03BF-E3BA-4F6A-C7CD78DE83AA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8" creationId="{FA114260-4B69-1982-2C8C-B6A15C3A3239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9" creationId="{E0B99CEA-0BF2-9975-44D9-F886D90477FE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60" creationId="{570B945B-A9B9-D41D-2724-0BAB64D0C318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61" creationId="{1AA10A6F-245F-61E4-7F91-672F89121AAA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2" creationId="{4B80E37A-C97D-8BB5-0E94-1485061EBF21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3" creationId="{E274E1B3-7967-BC23-0255-44CAAE66291A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4" creationId="{FD7DDD23-3647-AFD3-36F2-0DA6576B2261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5" creationId="{76B7490D-5FB8-D29C-1D66-CD5D0935FD5D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6" creationId="{92AF4828-24FA-43D6-A456-4DC1D3652DC3}"/>
          </ac:cxnSpMkLst>
        </pc:cxnChg>
        <pc:cxnChg chg="add del mod topLvl">
          <ac:chgData name="Kulinich Bohdan" userId="48e65c9f34e137d0" providerId="LiveId" clId="{57B2F260-C415-8F46-9283-44817EE8F8F0}" dt="2022-05-05T18:22:25.238" v="10206" actId="478"/>
          <ac:cxnSpMkLst>
            <pc:docMk/>
            <pc:sldMk cId="710769476" sldId="462"/>
            <ac:cxnSpMk id="167" creationId="{D84C2E8C-F22D-F437-4641-79F4A1E52DCE}"/>
          </ac:cxnSpMkLst>
        </pc:cxnChg>
        <pc:cxnChg chg="add del mod topLvl">
          <ac:chgData name="Kulinich Bohdan" userId="48e65c9f34e137d0" providerId="LiveId" clId="{57B2F260-C415-8F46-9283-44817EE8F8F0}" dt="2022-05-05T18:22:35.976" v="10212" actId="478"/>
          <ac:cxnSpMkLst>
            <pc:docMk/>
            <pc:sldMk cId="710769476" sldId="462"/>
            <ac:cxnSpMk id="168" creationId="{3BBDEEE0-D4A4-23BF-AFA2-62610E2D8118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9" creationId="{45F8754B-782F-D3CA-5E42-F481200C0602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70" creationId="{DB091E4D-0E90-ECA4-6F1A-B0148C3B7EF1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71" creationId="{86D416BB-48C1-EC0B-15DF-CFA47D388C16}"/>
          </ac:cxnSpMkLst>
        </pc:cxnChg>
        <pc:cxnChg chg="add del mod">
          <ac:chgData name="Kulinich Bohdan" userId="48e65c9f34e137d0" providerId="LiveId" clId="{57B2F260-C415-8F46-9283-44817EE8F8F0}" dt="2022-05-05T18:30:30.932" v="10375" actId="478"/>
          <ac:cxnSpMkLst>
            <pc:docMk/>
            <pc:sldMk cId="710769476" sldId="462"/>
            <ac:cxnSpMk id="178" creationId="{8C079FD7-AA56-8AB3-59E1-4E7157644F62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3" creationId="{B01A64ED-E990-5256-8E0F-818258A0EAC8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4" creationId="{C5B8BA44-3DE9-F62F-D0CF-90D8DE5CF6A2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7" creationId="{0B2AA28E-E48A-298A-ABC7-DC74288FD3F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8" creationId="{3059316F-3AF5-F7E3-AFBA-0C2B7ACF9109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9" creationId="{400CEB87-7958-9F27-9FD5-99F2269E950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0" creationId="{5820A602-4437-5EC8-B7B5-F91F453A6783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1" creationId="{FED7C7AF-9881-4C9F-95A5-E4F8A19E04D9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2" creationId="{50DA0CE8-A059-2888-F923-F6FDCDB78C06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3" creationId="{F494FC24-11E7-1781-59D3-782B30226CE8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4" creationId="{BC6B4CA9-6490-4E34-A409-632555D9117C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5" creationId="{F562D605-659B-2F07-8161-B9F58998FBE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6" creationId="{643B772D-5004-AF3D-067D-FB5D39B63C6D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7" creationId="{0B777DF7-3F92-329E-5EF4-0179FDFFD00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8" creationId="{5805A2DB-69BC-4D1A-E4CD-3CEC4CE22910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9" creationId="{2E140B5C-8017-B282-8765-877827885C4D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200" creationId="{C11B3789-600E-A2FF-312A-2DD9A9EC6382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202" creationId="{CD311515-A16F-2067-AE6C-838725EBCC06}"/>
          </ac:cxnSpMkLst>
        </pc:cxnChg>
        <pc:cxnChg chg="add del">
          <ac:chgData name="Kulinich Bohdan" userId="48e65c9f34e137d0" providerId="LiveId" clId="{57B2F260-C415-8F46-9283-44817EE8F8F0}" dt="2022-05-06T07:16:22.602" v="10803" actId="478"/>
          <ac:cxnSpMkLst>
            <pc:docMk/>
            <pc:sldMk cId="710769476" sldId="462"/>
            <ac:cxnSpMk id="232" creationId="{C1E4F82B-0E9A-6DE4-6D92-B29D19207D35}"/>
          </ac:cxnSpMkLst>
        </pc:cxnChg>
        <pc:cxnChg chg="add del mod">
          <ac:chgData name="Kulinich Bohdan" userId="48e65c9f34e137d0" providerId="LiveId" clId="{57B2F260-C415-8F46-9283-44817EE8F8F0}" dt="2022-05-06T07:16:55.737" v="10807" actId="11529"/>
          <ac:cxnSpMkLst>
            <pc:docMk/>
            <pc:sldMk cId="710769476" sldId="462"/>
            <ac:cxnSpMk id="234" creationId="{DCA1A9EA-4EE3-B80A-D9B9-7849A0FF9790}"/>
          </ac:cxnSpMkLst>
        </pc:cxnChg>
        <pc:cxnChg chg="add del mod">
          <ac:chgData name="Kulinich Bohdan" userId="48e65c9f34e137d0" providerId="LiveId" clId="{57B2F260-C415-8F46-9283-44817EE8F8F0}" dt="2022-05-06T07:17:45.776" v="10820" actId="478"/>
          <ac:cxnSpMkLst>
            <pc:docMk/>
            <pc:sldMk cId="710769476" sldId="462"/>
            <ac:cxnSpMk id="237" creationId="{1946DC87-6ADC-E18F-D29F-CDD8BFAA511D}"/>
          </ac:cxnSpMkLst>
        </pc:cxnChg>
        <pc:cxnChg chg="add del mod">
          <ac:chgData name="Kulinich Bohdan" userId="48e65c9f34e137d0" providerId="LiveId" clId="{57B2F260-C415-8F46-9283-44817EE8F8F0}" dt="2022-05-06T07:17:26.633" v="10815" actId="478"/>
          <ac:cxnSpMkLst>
            <pc:docMk/>
            <pc:sldMk cId="710769476" sldId="462"/>
            <ac:cxnSpMk id="238" creationId="{82FD7A35-E441-4E5F-BABA-DA1144D11609}"/>
          </ac:cxnSpMkLst>
        </pc:cxnChg>
        <pc:cxnChg chg="add del mod">
          <ac:chgData name="Kulinich Bohdan" userId="48e65c9f34e137d0" providerId="LiveId" clId="{57B2F260-C415-8F46-9283-44817EE8F8F0}" dt="2022-05-06T07:17:43.657" v="10819" actId="478"/>
          <ac:cxnSpMkLst>
            <pc:docMk/>
            <pc:sldMk cId="710769476" sldId="462"/>
            <ac:cxnSpMk id="240" creationId="{0F78EEEB-0F8B-F639-32F7-EF38A20EA939}"/>
          </ac:cxnSpMkLst>
        </pc:cxnChg>
      </pc:sldChg>
      <pc:sldChg chg="modSp add del mod">
        <pc:chgData name="Kulinich Bohdan" userId="48e65c9f34e137d0" providerId="LiveId" clId="{57B2F260-C415-8F46-9283-44817EE8F8F0}" dt="2022-05-06T19:26:32.185" v="11650" actId="2696"/>
        <pc:sldMkLst>
          <pc:docMk/>
          <pc:sldMk cId="903367388" sldId="463"/>
        </pc:sldMkLst>
        <pc:cxnChg chg="mod">
          <ac:chgData name="Kulinich Bohdan" userId="48e65c9f34e137d0" providerId="LiveId" clId="{57B2F260-C415-8F46-9283-44817EE8F8F0}" dt="2022-05-05T18:29:41.763" v="10319" actId="208"/>
          <ac:cxnSpMkLst>
            <pc:docMk/>
            <pc:sldMk cId="903367388" sldId="463"/>
            <ac:cxnSpMk id="54" creationId="{97E476EC-C87B-B2C3-3B12-676B9BD189E7}"/>
          </ac:cxnSpMkLst>
        </pc:cxnChg>
      </pc:sldChg>
      <pc:sldChg chg="modSp add del mod">
        <pc:chgData name="Kulinich Bohdan" userId="48e65c9f34e137d0" providerId="LiveId" clId="{57B2F260-C415-8F46-9283-44817EE8F8F0}" dt="2022-05-16T18:54:52.773" v="13512" actId="2696"/>
        <pc:sldMkLst>
          <pc:docMk/>
          <pc:sldMk cId="960814713" sldId="463"/>
        </pc:sldMkLst>
        <pc:spChg chg="mod">
          <ac:chgData name="Kulinich Bohdan" userId="48e65c9f34e137d0" providerId="LiveId" clId="{57B2F260-C415-8F46-9283-44817EE8F8F0}" dt="2022-05-16T12:01:48.765" v="12507" actId="20577"/>
          <ac:spMkLst>
            <pc:docMk/>
            <pc:sldMk cId="960814713" sldId="463"/>
            <ac:spMk id="18" creationId="{BC4977A3-561C-A7DE-80A9-234A5A06D84E}"/>
          </ac:spMkLst>
        </pc:spChg>
      </pc:sldChg>
      <pc:sldChg chg="new del">
        <pc:chgData name="Kulinich Bohdan" userId="48e65c9f34e137d0" providerId="LiveId" clId="{57B2F260-C415-8F46-9283-44817EE8F8F0}" dt="2022-05-07T04:38:57.592" v="11661" actId="2696"/>
        <pc:sldMkLst>
          <pc:docMk/>
          <pc:sldMk cId="3683901702" sldId="463"/>
        </pc:sldMkLst>
      </pc:sldChg>
      <pc:sldChg chg="new del">
        <pc:chgData name="Kulinich Bohdan" userId="48e65c9f34e137d0" providerId="LiveId" clId="{57B2F260-C415-8F46-9283-44817EE8F8F0}" dt="2022-05-16T18:54:52.773" v="13512" actId="2696"/>
        <pc:sldMkLst>
          <pc:docMk/>
          <pc:sldMk cId="1573383287" sldId="464"/>
        </pc:sldMkLst>
      </pc:sldChg>
      <pc:sldChg chg="delSp add del mod delAnim">
        <pc:chgData name="Kulinich Bohdan" userId="48e65c9f34e137d0" providerId="LiveId" clId="{57B2F260-C415-8F46-9283-44817EE8F8F0}" dt="2022-05-07T04:37:34.221" v="11660" actId="2696"/>
        <pc:sldMkLst>
          <pc:docMk/>
          <pc:sldMk cId="4016580414" sldId="464"/>
        </pc:sldMkLst>
        <pc:spChg chg="del">
          <ac:chgData name="Kulinich Bohdan" userId="48e65c9f34e137d0" providerId="LiveId" clId="{57B2F260-C415-8F46-9283-44817EE8F8F0}" dt="2022-05-07T04:33:38.250" v="11659" actId="478"/>
          <ac:spMkLst>
            <pc:docMk/>
            <pc:sldMk cId="4016580414" sldId="464"/>
            <ac:spMk id="55" creationId="{772E8536-15FB-B1EF-2D53-00FD8338141F}"/>
          </ac:spMkLst>
        </pc:spChg>
        <pc:spChg chg="del">
          <ac:chgData name="Kulinich Bohdan" userId="48e65c9f34e137d0" providerId="LiveId" clId="{57B2F260-C415-8F46-9283-44817EE8F8F0}" dt="2022-05-07T04:33:37.198" v="11658" actId="478"/>
          <ac:spMkLst>
            <pc:docMk/>
            <pc:sldMk cId="4016580414" sldId="464"/>
            <ac:spMk id="58" creationId="{8C4ADAC2-B052-56DE-E499-BD24DCCD7DCC}"/>
          </ac:spMkLst>
        </pc:spChg>
        <pc:spChg chg="del">
          <ac:chgData name="Kulinich Bohdan" userId="48e65c9f34e137d0" providerId="LiveId" clId="{57B2F260-C415-8F46-9283-44817EE8F8F0}" dt="2022-05-07T04:33:35.485" v="11656" actId="478"/>
          <ac:spMkLst>
            <pc:docMk/>
            <pc:sldMk cId="4016580414" sldId="464"/>
            <ac:spMk id="97" creationId="{54A98E86-733B-65A0-36D3-C00F7381C1AF}"/>
          </ac:spMkLst>
        </pc:spChg>
        <pc:spChg chg="del">
          <ac:chgData name="Kulinich Bohdan" userId="48e65c9f34e137d0" providerId="LiveId" clId="{57B2F260-C415-8F46-9283-44817EE8F8F0}" dt="2022-05-07T04:33:36.518" v="11657" actId="478"/>
          <ac:spMkLst>
            <pc:docMk/>
            <pc:sldMk cId="4016580414" sldId="464"/>
            <ac:spMk id="98" creationId="{C0C73EE9-E929-4D16-5C8F-F751503FFC32}"/>
          </ac:spMkLst>
        </pc:spChg>
      </pc:sldChg>
      <pc:sldChg chg="addSp delSp modSp add mod delAnim modAnim">
        <pc:chgData name="Kulinich Bohdan" userId="48e65c9f34e137d0" providerId="LiveId" clId="{57B2F260-C415-8F46-9283-44817EE8F8F0}" dt="2022-05-16T11:35:35.309" v="12478" actId="20577"/>
        <pc:sldMkLst>
          <pc:docMk/>
          <pc:sldMk cId="2018809533" sldId="465"/>
        </pc:sldMkLst>
        <pc:spChg chg="add del mod">
          <ac:chgData name="Kulinich Bohdan" userId="48e65c9f34e137d0" providerId="LiveId" clId="{57B2F260-C415-8F46-9283-44817EE8F8F0}" dt="2022-05-16T08:13:14.743" v="12049" actId="478"/>
          <ac:spMkLst>
            <pc:docMk/>
            <pc:sldMk cId="2018809533" sldId="465"/>
            <ac:spMk id="3" creationId="{F8FA2793-19EF-2DC0-61C7-7DF633A1E0F9}"/>
          </ac:spMkLst>
        </pc:spChg>
        <pc:spChg chg="mod">
          <ac:chgData name="Kulinich Bohdan" userId="48e65c9f34e137d0" providerId="LiveId" clId="{57B2F260-C415-8F46-9283-44817EE8F8F0}" dt="2022-05-16T08:36:02.861" v="12318" actId="14100"/>
          <ac:spMkLst>
            <pc:docMk/>
            <pc:sldMk cId="2018809533" sldId="465"/>
            <ac:spMk id="6" creationId="{4CD1B612-D16C-4F70-8335-78480BFE8EC8}"/>
          </ac:spMkLst>
        </pc:spChg>
        <pc:spChg chg="add mod">
          <ac:chgData name="Kulinich Bohdan" userId="48e65c9f34e137d0" providerId="LiveId" clId="{57B2F260-C415-8F46-9283-44817EE8F8F0}" dt="2022-05-16T08:14:15.065" v="12080" actId="164"/>
          <ac:spMkLst>
            <pc:docMk/>
            <pc:sldMk cId="2018809533" sldId="465"/>
            <ac:spMk id="9" creationId="{631F7686-60E2-5917-B320-CABCC8763EE7}"/>
          </ac:spMkLst>
        </pc:spChg>
        <pc:spChg chg="add mod">
          <ac:chgData name="Kulinich Bohdan" userId="48e65c9f34e137d0" providerId="LiveId" clId="{57B2F260-C415-8F46-9283-44817EE8F8F0}" dt="2022-05-16T08:14:15.065" v="12080" actId="164"/>
          <ac:spMkLst>
            <pc:docMk/>
            <pc:sldMk cId="2018809533" sldId="465"/>
            <ac:spMk id="10" creationId="{87C46C71-9989-E382-DFD2-AD3051958888}"/>
          </ac:spMkLst>
        </pc:spChg>
        <pc:spChg chg="mod">
          <ac:chgData name="Kulinich Bohdan" userId="48e65c9f34e137d0" providerId="LiveId" clId="{57B2F260-C415-8F46-9283-44817EE8F8F0}" dt="2022-05-16T08:15:19.831" v="12107" actId="20577"/>
          <ac:spMkLst>
            <pc:docMk/>
            <pc:sldMk cId="2018809533" sldId="465"/>
            <ac:spMk id="14" creationId="{B144B766-7A1E-4D18-87DD-CE0FF10F4A4D}"/>
          </ac:spMkLst>
        </pc:spChg>
        <pc:spChg chg="mod">
          <ac:chgData name="Kulinich Bohdan" userId="48e65c9f34e137d0" providerId="LiveId" clId="{57B2F260-C415-8F46-9283-44817EE8F8F0}" dt="2022-05-16T08:07:31.847" v="11964" actId="20577"/>
          <ac:spMkLst>
            <pc:docMk/>
            <pc:sldMk cId="2018809533" sldId="465"/>
            <ac:spMk id="18" creationId="{BC4977A3-561C-A7DE-80A9-234A5A06D84E}"/>
          </ac:spMkLst>
        </pc:spChg>
        <pc:spChg chg="mod topLvl">
          <ac:chgData name="Kulinich Bohdan" userId="48e65c9f34e137d0" providerId="LiveId" clId="{57B2F260-C415-8F46-9283-44817EE8F8F0}" dt="2022-05-16T08:40:22.538" v="12355" actId="1076"/>
          <ac:spMkLst>
            <pc:docMk/>
            <pc:sldMk cId="2018809533" sldId="465"/>
            <ac:spMk id="20" creationId="{F01B88EA-E922-BA2D-6164-4922AFEA1D26}"/>
          </ac:spMkLst>
        </pc:spChg>
        <pc:spChg chg="mod topLvl">
          <ac:chgData name="Kulinich Bohdan" userId="48e65c9f34e137d0" providerId="LiveId" clId="{57B2F260-C415-8F46-9283-44817EE8F8F0}" dt="2022-05-16T08:40:22.538" v="12355" actId="1076"/>
          <ac:spMkLst>
            <pc:docMk/>
            <pc:sldMk cId="2018809533" sldId="465"/>
            <ac:spMk id="21" creationId="{0A2DBC51-24B3-BCDD-3093-01A96E20BBE6}"/>
          </ac:spMkLst>
        </pc:spChg>
        <pc:spChg chg="mod topLvl">
          <ac:chgData name="Kulinich Bohdan" userId="48e65c9f34e137d0" providerId="LiveId" clId="{57B2F260-C415-8F46-9283-44817EE8F8F0}" dt="2022-05-16T08:39:58.106" v="12343" actId="1076"/>
          <ac:spMkLst>
            <pc:docMk/>
            <pc:sldMk cId="2018809533" sldId="465"/>
            <ac:spMk id="25" creationId="{9CF0ED63-6B89-8F3D-146F-0AFECB2E9EC7}"/>
          </ac:spMkLst>
        </pc:spChg>
        <pc:spChg chg="mod topLvl">
          <ac:chgData name="Kulinich Bohdan" userId="48e65c9f34e137d0" providerId="LiveId" clId="{57B2F260-C415-8F46-9283-44817EE8F8F0}" dt="2022-05-16T08:39:58.106" v="12343" actId="1076"/>
          <ac:spMkLst>
            <pc:docMk/>
            <pc:sldMk cId="2018809533" sldId="465"/>
            <ac:spMk id="26" creationId="{5D4C342F-BA72-BA04-F6B3-A51F6573CA23}"/>
          </ac:spMkLst>
        </pc:spChg>
        <pc:spChg chg="mod">
          <ac:chgData name="Kulinich Bohdan" userId="48e65c9f34e137d0" providerId="LiveId" clId="{57B2F260-C415-8F46-9283-44817EE8F8F0}" dt="2022-05-16T08:14:27.075" v="12084"/>
          <ac:spMkLst>
            <pc:docMk/>
            <pc:sldMk cId="2018809533" sldId="465"/>
            <ac:spMk id="30" creationId="{56AE8098-98F1-C515-F4A5-216C4E41FADA}"/>
          </ac:spMkLst>
        </pc:spChg>
        <pc:spChg chg="mod">
          <ac:chgData name="Kulinich Bohdan" userId="48e65c9f34e137d0" providerId="LiveId" clId="{57B2F260-C415-8F46-9283-44817EE8F8F0}" dt="2022-05-16T08:14:27.075" v="12084"/>
          <ac:spMkLst>
            <pc:docMk/>
            <pc:sldMk cId="2018809533" sldId="465"/>
            <ac:spMk id="31" creationId="{21EFAA6E-CDAC-7F9A-8D41-1A658AA4B006}"/>
          </ac:spMkLst>
        </pc:spChg>
        <pc:spChg chg="mod topLvl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35" creationId="{3129A4F3-E203-211A-4C32-9A01CE3EC639}"/>
          </ac:spMkLst>
        </pc:spChg>
        <pc:spChg chg="mod topLvl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36" creationId="{289D62BA-C0E0-6E50-6AEF-C5BCE8805DF1}"/>
          </ac:spMkLst>
        </pc:spChg>
        <pc:spChg chg="add mod">
          <ac:chgData name="Kulinich Bohdan" userId="48e65c9f34e137d0" providerId="LiveId" clId="{57B2F260-C415-8F46-9283-44817EE8F8F0}" dt="2022-05-16T08:17:01.238" v="12136" actId="1035"/>
          <ac:spMkLst>
            <pc:docMk/>
            <pc:sldMk cId="2018809533" sldId="465"/>
            <ac:spMk id="39" creationId="{ED7AF71A-99F6-7F44-D87C-0857A21EE853}"/>
          </ac:spMkLst>
        </pc:spChg>
        <pc:spChg chg="add del mod">
          <ac:chgData name="Kulinich Bohdan" userId="48e65c9f34e137d0" providerId="LiveId" clId="{57B2F260-C415-8F46-9283-44817EE8F8F0}" dt="2022-05-16T08:16:56.550" v="12126" actId="478"/>
          <ac:spMkLst>
            <pc:docMk/>
            <pc:sldMk cId="2018809533" sldId="465"/>
            <ac:spMk id="40" creationId="{577EEA62-26F4-9C1C-52D7-3A50DC9D7218}"/>
          </ac:spMkLst>
        </pc:spChg>
        <pc:spChg chg="add del mod">
          <ac:chgData name="Kulinich Bohdan" userId="48e65c9f34e137d0" providerId="LiveId" clId="{57B2F260-C415-8F46-9283-44817EE8F8F0}" dt="2022-05-16T08:16:57.991" v="12127" actId="478"/>
          <ac:spMkLst>
            <pc:docMk/>
            <pc:sldMk cId="2018809533" sldId="465"/>
            <ac:spMk id="41" creationId="{A44A652A-235A-2F46-6E0D-267BDF210647}"/>
          </ac:spMkLst>
        </pc:spChg>
        <pc:spChg chg="add mod">
          <ac:chgData name="Kulinich Bohdan" userId="48e65c9f34e137d0" providerId="LiveId" clId="{57B2F260-C415-8F46-9283-44817EE8F8F0}" dt="2022-05-16T11:35:35.309" v="12478" actId="20577"/>
          <ac:spMkLst>
            <pc:docMk/>
            <pc:sldMk cId="2018809533" sldId="465"/>
            <ac:spMk id="42" creationId="{6873D129-2AB3-3E33-E0A6-A442EF6DB268}"/>
          </ac:spMkLst>
        </pc:spChg>
        <pc:spChg chg="add mod">
          <ac:chgData name="Kulinich Bohdan" userId="48e65c9f34e137d0" providerId="LiveId" clId="{57B2F260-C415-8F46-9283-44817EE8F8F0}" dt="2022-05-16T11:35:33.108" v="12477" actId="20577"/>
          <ac:spMkLst>
            <pc:docMk/>
            <pc:sldMk cId="2018809533" sldId="465"/>
            <ac:spMk id="43" creationId="{82B7FF60-6D0D-1112-B104-F686FB6F267B}"/>
          </ac:spMkLst>
        </pc:spChg>
        <pc:spChg chg="add mod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44" creationId="{DF81F198-F1AB-8219-FFC4-5B6AB7ACDCAC}"/>
          </ac:spMkLst>
        </pc:spChg>
        <pc:spChg chg="add del mod">
          <ac:chgData name="Kulinich Bohdan" userId="48e65c9f34e137d0" providerId="LiveId" clId="{57B2F260-C415-8F46-9283-44817EE8F8F0}" dt="2022-05-16T08:27:42.606" v="12193" actId="478"/>
          <ac:spMkLst>
            <pc:docMk/>
            <pc:sldMk cId="2018809533" sldId="465"/>
            <ac:spMk id="45" creationId="{7EFDFB94-FC6B-35B3-A939-8244C93201D3}"/>
          </ac:spMkLst>
        </pc:spChg>
        <pc:spChg chg="add mod topLvl">
          <ac:chgData name="Kulinich Bohdan" userId="48e65c9f34e137d0" providerId="LiveId" clId="{57B2F260-C415-8F46-9283-44817EE8F8F0}" dt="2022-05-16T08:38:52.454" v="12333" actId="165"/>
          <ac:spMkLst>
            <pc:docMk/>
            <pc:sldMk cId="2018809533" sldId="465"/>
            <ac:spMk id="48" creationId="{9A9FB96D-9197-41E6-10C2-0FBE0B43B905}"/>
          </ac:spMkLst>
        </pc:spChg>
        <pc:spChg chg="add mod">
          <ac:chgData name="Kulinich Bohdan" userId="48e65c9f34e137d0" providerId="LiveId" clId="{57B2F260-C415-8F46-9283-44817EE8F8F0}" dt="2022-05-16T08:28:00.894" v="12199" actId="1037"/>
          <ac:spMkLst>
            <pc:docMk/>
            <pc:sldMk cId="2018809533" sldId="465"/>
            <ac:spMk id="50" creationId="{9F531A46-8780-2933-0827-2286CA48CD73}"/>
          </ac:spMkLst>
        </pc:spChg>
        <pc:spChg chg="add mod">
          <ac:chgData name="Kulinich Bohdan" userId="48e65c9f34e137d0" providerId="LiveId" clId="{57B2F260-C415-8F46-9283-44817EE8F8F0}" dt="2022-05-16T08:28:00.894" v="12199" actId="1037"/>
          <ac:spMkLst>
            <pc:docMk/>
            <pc:sldMk cId="2018809533" sldId="465"/>
            <ac:spMk id="51" creationId="{2395B602-F76B-0C38-F7FF-2D47848B30C8}"/>
          </ac:spMkLst>
        </pc:spChg>
        <pc:spChg chg="add mod">
          <ac:chgData name="Kulinich Bohdan" userId="48e65c9f34e137d0" providerId="LiveId" clId="{57B2F260-C415-8F46-9283-44817EE8F8F0}" dt="2022-05-16T08:34:40.377" v="12316" actId="208"/>
          <ac:spMkLst>
            <pc:docMk/>
            <pc:sldMk cId="2018809533" sldId="465"/>
            <ac:spMk id="56" creationId="{A8D082E5-7657-A07A-515D-1C4EB4EF8794}"/>
          </ac:spMkLst>
        </pc:spChg>
        <pc:spChg chg="add mod">
          <ac:chgData name="Kulinich Bohdan" userId="48e65c9f34e137d0" providerId="LiveId" clId="{57B2F260-C415-8F46-9283-44817EE8F8F0}" dt="2022-05-16T08:40:22.538" v="12355" actId="1076"/>
          <ac:spMkLst>
            <pc:docMk/>
            <pc:sldMk cId="2018809533" sldId="465"/>
            <ac:spMk id="57" creationId="{1CAA1E1A-B447-4B3B-3CAE-4779F00B7578}"/>
          </ac:spMkLst>
        </pc:spChg>
        <pc:spChg chg="add mod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58" creationId="{4D7266A5-2640-8AD8-4F2B-0ADC070C35B0}"/>
          </ac:spMkLst>
        </pc:spChg>
        <pc:grpChg chg="add del mod">
          <ac:chgData name="Kulinich Bohdan" userId="48e65c9f34e137d0" providerId="LiveId" clId="{57B2F260-C415-8F46-9283-44817EE8F8F0}" dt="2022-05-16T08:12:49.981" v="12042" actId="165"/>
          <ac:grpSpMkLst>
            <pc:docMk/>
            <pc:sldMk cId="2018809533" sldId="465"/>
            <ac:grpSpMk id="2" creationId="{6792A9B4-A5FA-8281-83E1-EDEE7C45D2DF}"/>
          </ac:grpSpMkLst>
        </pc:grpChg>
        <pc:grpChg chg="add del mod">
          <ac:chgData name="Kulinich Bohdan" userId="48e65c9f34e137d0" providerId="LiveId" clId="{57B2F260-C415-8F46-9283-44817EE8F8F0}" dt="2022-05-16T08:13:46.179" v="12078" actId="165"/>
          <ac:grpSpMkLst>
            <pc:docMk/>
            <pc:sldMk cId="2018809533" sldId="465"/>
            <ac:grpSpMk id="4" creationId="{4D3D07EA-7FCA-D91C-EFA3-816089E97D81}"/>
          </ac:grpSpMkLst>
        </pc:grpChg>
        <pc:grpChg chg="add del mod">
          <ac:chgData name="Kulinich Bohdan" userId="48e65c9f34e137d0" providerId="LiveId" clId="{57B2F260-C415-8F46-9283-44817EE8F8F0}" dt="2022-05-16T08:27:44.640" v="12195" actId="478"/>
          <ac:grpSpMkLst>
            <pc:docMk/>
            <pc:sldMk cId="2018809533" sldId="465"/>
            <ac:grpSpMk id="7" creationId="{6265A83F-8FDD-2C6D-F4FE-3ED11110D6A7}"/>
          </ac:grpSpMkLst>
        </pc:grpChg>
        <pc:grpChg chg="add del mod">
          <ac:chgData name="Kulinich Bohdan" userId="48e65c9f34e137d0" providerId="LiveId" clId="{57B2F260-C415-8F46-9283-44817EE8F8F0}" dt="2022-05-16T08:37:55.371" v="12328" actId="165"/>
          <ac:grpSpMkLst>
            <pc:docMk/>
            <pc:sldMk cId="2018809533" sldId="465"/>
            <ac:grpSpMk id="19" creationId="{4CFF01AB-F006-561D-6D71-E2DD718DB9F4}"/>
          </ac:grpSpMkLst>
        </pc:grpChg>
        <pc:grpChg chg="add del mod">
          <ac:chgData name="Kulinich Bohdan" userId="48e65c9f34e137d0" providerId="LiveId" clId="{57B2F260-C415-8F46-9283-44817EE8F8F0}" dt="2022-05-16T08:37:58.906" v="12329" actId="165"/>
          <ac:grpSpMkLst>
            <pc:docMk/>
            <pc:sldMk cId="2018809533" sldId="465"/>
            <ac:grpSpMk id="24" creationId="{8D615AA0-44B0-0A08-60CA-6E308894454C}"/>
          </ac:grpSpMkLst>
        </pc:grpChg>
        <pc:grpChg chg="add del mod">
          <ac:chgData name="Kulinich Bohdan" userId="48e65c9f34e137d0" providerId="LiveId" clId="{57B2F260-C415-8F46-9283-44817EE8F8F0}" dt="2022-05-16T08:15:04.939" v="12102" actId="478"/>
          <ac:grpSpMkLst>
            <pc:docMk/>
            <pc:sldMk cId="2018809533" sldId="465"/>
            <ac:grpSpMk id="29" creationId="{F674096A-B0A3-5508-41D8-CB35E4992FC8}"/>
          </ac:grpSpMkLst>
        </pc:grpChg>
        <pc:grpChg chg="add del mod">
          <ac:chgData name="Kulinich Bohdan" userId="48e65c9f34e137d0" providerId="LiveId" clId="{57B2F260-C415-8F46-9283-44817EE8F8F0}" dt="2022-05-16T08:38:02.388" v="12330" actId="165"/>
          <ac:grpSpMkLst>
            <pc:docMk/>
            <pc:sldMk cId="2018809533" sldId="465"/>
            <ac:grpSpMk id="34" creationId="{FDC341B3-0A88-91E6-1DC4-83118F420519}"/>
          </ac:grpSpMkLst>
        </pc:grpChg>
        <pc:grpChg chg="add del mod modVis">
          <ac:chgData name="Kulinich Bohdan" userId="48e65c9f34e137d0" providerId="LiveId" clId="{57B2F260-C415-8F46-9283-44817EE8F8F0}" dt="2022-05-16T08:37:50.151" v="12327" actId="165"/>
          <ac:grpSpMkLst>
            <pc:docMk/>
            <pc:sldMk cId="2018809533" sldId="465"/>
            <ac:grpSpMk id="49" creationId="{64ED7194-5388-25CE-3762-F41336E9B36F}"/>
          </ac:grpSpMkLst>
        </pc:grpChg>
        <pc:grpChg chg="add del mod">
          <ac:chgData name="Kulinich Bohdan" userId="48e65c9f34e137d0" providerId="LiveId" clId="{57B2F260-C415-8F46-9283-44817EE8F8F0}" dt="2022-05-16T08:38:52.454" v="12333" actId="165"/>
          <ac:grpSpMkLst>
            <pc:docMk/>
            <pc:sldMk cId="2018809533" sldId="465"/>
            <ac:grpSpMk id="59" creationId="{1BE0081D-D84C-F1B2-48D1-F71498A4CD76}"/>
          </ac:grpSpMkLst>
        </pc:grpChg>
        <pc:picChg chg="del">
          <ac:chgData name="Kulinich Bohdan" userId="48e65c9f34e137d0" providerId="LiveId" clId="{57B2F260-C415-8F46-9283-44817EE8F8F0}" dt="2022-05-16T08:08:48.981" v="11965" actId="478"/>
          <ac:picMkLst>
            <pc:docMk/>
            <pc:sldMk cId="2018809533" sldId="465"/>
            <ac:picMk id="15" creationId="{E708C392-1461-46A4-8FEC-1BB1D6A1031E}"/>
          </ac:picMkLst>
        </pc:picChg>
        <pc:cxnChg chg="add del mod topLvl">
          <ac:chgData name="Kulinich Bohdan" userId="48e65c9f34e137d0" providerId="LiveId" clId="{57B2F260-C415-8F46-9283-44817EE8F8F0}" dt="2022-05-16T08:13:04.200" v="12046" actId="478"/>
          <ac:cxnSpMkLst>
            <pc:docMk/>
            <pc:sldMk cId="2018809533" sldId="465"/>
            <ac:cxnSpMk id="11" creationId="{251F8172-A199-9B50-D191-61162E7B3FF1}"/>
          </ac:cxnSpMkLst>
        </pc:cxnChg>
        <pc:cxnChg chg="add mod topLvl">
          <ac:chgData name="Kulinich Bohdan" userId="48e65c9f34e137d0" providerId="LiveId" clId="{57B2F260-C415-8F46-9283-44817EE8F8F0}" dt="2022-05-16T08:26:27.254" v="12179" actId="208"/>
          <ac:cxnSpMkLst>
            <pc:docMk/>
            <pc:sldMk cId="2018809533" sldId="465"/>
            <ac:cxnSpMk id="12" creationId="{0674C635-4DD1-4E6E-55F5-67BDE1B6038E}"/>
          </ac:cxnSpMkLst>
        </pc:cxnChg>
        <pc:cxnChg chg="add mod topLvl">
          <ac:chgData name="Kulinich Bohdan" userId="48e65c9f34e137d0" providerId="LiveId" clId="{57B2F260-C415-8F46-9283-44817EE8F8F0}" dt="2022-05-16T08:14:15.065" v="12080" actId="164"/>
          <ac:cxnSpMkLst>
            <pc:docMk/>
            <pc:sldMk cId="2018809533" sldId="465"/>
            <ac:cxnSpMk id="16" creationId="{B361E5BF-1FA1-58A4-DAF9-C02582C84862}"/>
          </ac:cxnSpMkLst>
        </pc:cxnChg>
        <pc:cxnChg chg="mod topLvl">
          <ac:chgData name="Kulinich Bohdan" userId="48e65c9f34e137d0" providerId="LiveId" clId="{57B2F260-C415-8F46-9283-44817EE8F8F0}" dt="2022-05-16T08:40:22.538" v="12355" actId="1076"/>
          <ac:cxnSpMkLst>
            <pc:docMk/>
            <pc:sldMk cId="2018809533" sldId="465"/>
            <ac:cxnSpMk id="22" creationId="{CC49607A-F338-F4A4-5EE5-9278D4E9AFD7}"/>
          </ac:cxnSpMkLst>
        </pc:cxnChg>
        <pc:cxnChg chg="mod topLvl">
          <ac:chgData name="Kulinich Bohdan" userId="48e65c9f34e137d0" providerId="LiveId" clId="{57B2F260-C415-8F46-9283-44817EE8F8F0}" dt="2022-05-16T08:40:22.538" v="12355" actId="1076"/>
          <ac:cxnSpMkLst>
            <pc:docMk/>
            <pc:sldMk cId="2018809533" sldId="465"/>
            <ac:cxnSpMk id="23" creationId="{1AFCBB46-C254-2301-D452-1576CF5A95DE}"/>
          </ac:cxnSpMkLst>
        </pc:cxnChg>
        <pc:cxnChg chg="mod topLvl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27" creationId="{72F466B4-BB02-51A9-9FBE-CDA75E7E5239}"/>
          </ac:cxnSpMkLst>
        </pc:cxnChg>
        <pc:cxnChg chg="mod topLvl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28" creationId="{3451477C-BAF9-5823-9E4A-67C000450430}"/>
          </ac:cxnSpMkLst>
        </pc:cxnChg>
        <pc:cxnChg chg="mod">
          <ac:chgData name="Kulinich Bohdan" userId="48e65c9f34e137d0" providerId="LiveId" clId="{57B2F260-C415-8F46-9283-44817EE8F8F0}" dt="2022-05-16T08:14:27.075" v="12084"/>
          <ac:cxnSpMkLst>
            <pc:docMk/>
            <pc:sldMk cId="2018809533" sldId="465"/>
            <ac:cxnSpMk id="32" creationId="{FEE88438-8F2C-5E1E-FCA4-63DE9154AC4D}"/>
          </ac:cxnSpMkLst>
        </pc:cxnChg>
        <pc:cxnChg chg="mod">
          <ac:chgData name="Kulinich Bohdan" userId="48e65c9f34e137d0" providerId="LiveId" clId="{57B2F260-C415-8F46-9283-44817EE8F8F0}" dt="2022-05-16T08:14:27.075" v="12084"/>
          <ac:cxnSpMkLst>
            <pc:docMk/>
            <pc:sldMk cId="2018809533" sldId="465"/>
            <ac:cxnSpMk id="33" creationId="{72098DFC-7D73-364B-1863-ABAD10B7A617}"/>
          </ac:cxnSpMkLst>
        </pc:cxnChg>
        <pc:cxnChg chg="mod topLvl">
          <ac:chgData name="Kulinich Bohdan" userId="48e65c9f34e137d0" providerId="LiveId" clId="{57B2F260-C415-8F46-9283-44817EE8F8F0}" dt="2022-05-16T08:40:48.068" v="12367" actId="1076"/>
          <ac:cxnSpMkLst>
            <pc:docMk/>
            <pc:sldMk cId="2018809533" sldId="465"/>
            <ac:cxnSpMk id="37" creationId="{7A383371-1E9E-61C5-846A-579D60E72518}"/>
          </ac:cxnSpMkLst>
        </pc:cxnChg>
        <pc:cxnChg chg="mod topLvl">
          <ac:chgData name="Kulinich Bohdan" userId="48e65c9f34e137d0" providerId="LiveId" clId="{57B2F260-C415-8F46-9283-44817EE8F8F0}" dt="2022-05-16T08:40:48.068" v="12367" actId="1076"/>
          <ac:cxnSpMkLst>
            <pc:docMk/>
            <pc:sldMk cId="2018809533" sldId="465"/>
            <ac:cxnSpMk id="38" creationId="{9A0F05B8-F125-A17F-07A2-FDD6EEB8B6CA}"/>
          </ac:cxnSpMkLst>
        </pc:cxnChg>
        <pc:cxnChg chg="add mod topLvl">
          <ac:chgData name="Kulinich Bohdan" userId="48e65c9f34e137d0" providerId="LiveId" clId="{57B2F260-C415-8F46-9283-44817EE8F8F0}" dt="2022-05-16T08:38:52.454" v="12333" actId="165"/>
          <ac:cxnSpMkLst>
            <pc:docMk/>
            <pc:sldMk cId="2018809533" sldId="465"/>
            <ac:cxnSpMk id="46" creationId="{054E998E-49BC-B991-D3C1-9D52D64469EF}"/>
          </ac:cxnSpMkLst>
        </pc:cxnChg>
        <pc:cxnChg chg="add mod topLvl">
          <ac:chgData name="Kulinich Bohdan" userId="48e65c9f34e137d0" providerId="LiveId" clId="{57B2F260-C415-8F46-9283-44817EE8F8F0}" dt="2022-05-16T08:38:52.454" v="12333" actId="165"/>
          <ac:cxnSpMkLst>
            <pc:docMk/>
            <pc:sldMk cId="2018809533" sldId="465"/>
            <ac:cxnSpMk id="47" creationId="{BDFDB9D5-23CD-C3F0-8A19-8E372B21019F}"/>
          </ac:cxnSpMkLst>
        </pc:cxnChg>
        <pc:cxnChg chg="add mod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53" creationId="{371F17E9-9ED9-280E-C7F1-803619E365B7}"/>
          </ac:cxnSpMkLst>
        </pc:cxnChg>
        <pc:cxnChg chg="add mod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55" creationId="{036A9D48-82F6-8D71-03F3-649B2017E2CD}"/>
          </ac:cxnSpMkLst>
        </pc:cxnChg>
      </pc:sldChg>
      <pc:sldChg chg="addSp delSp modSp new del mod">
        <pc:chgData name="Kulinich Bohdan" userId="48e65c9f34e137d0" providerId="LiveId" clId="{57B2F260-C415-8F46-9283-44817EE8F8F0}" dt="2022-05-16T08:38:19.229" v="12331" actId="2696"/>
        <pc:sldMkLst>
          <pc:docMk/>
          <pc:sldMk cId="1189913411" sldId="466"/>
        </pc:sldMkLst>
        <pc:spChg chg="del mod topLvl">
          <ac:chgData name="Kulinich Bohdan" userId="48e65c9f34e137d0" providerId="LiveId" clId="{57B2F260-C415-8F46-9283-44817EE8F8F0}" dt="2022-05-16T08:27:08.688" v="12187" actId="478"/>
          <ac:spMkLst>
            <pc:docMk/>
            <pc:sldMk cId="1189913411" sldId="466"/>
            <ac:spMk id="3" creationId="{F8A827F6-5C8D-B281-5155-C30481BF309B}"/>
          </ac:spMkLst>
        </pc:spChg>
        <pc:spChg chg="del mod topLvl">
          <ac:chgData name="Kulinich Bohdan" userId="48e65c9f34e137d0" providerId="LiveId" clId="{57B2F260-C415-8F46-9283-44817EE8F8F0}" dt="2022-05-16T08:27:10.314" v="12188" actId="478"/>
          <ac:spMkLst>
            <pc:docMk/>
            <pc:sldMk cId="1189913411" sldId="466"/>
            <ac:spMk id="4" creationId="{A8F917D0-26BF-2717-CD3B-5296E1C0DD93}"/>
          </ac:spMkLst>
        </pc:spChg>
        <pc:spChg chg="add mod">
          <ac:chgData name="Kulinich Bohdan" userId="48e65c9f34e137d0" providerId="LiveId" clId="{57B2F260-C415-8F46-9283-44817EE8F8F0}" dt="2022-05-16T08:27:06.320" v="12186" actId="1076"/>
          <ac:spMkLst>
            <pc:docMk/>
            <pc:sldMk cId="1189913411" sldId="466"/>
            <ac:spMk id="7" creationId="{AA8FE6FC-40EE-FA0D-DDB7-84639CB280E0}"/>
          </ac:spMkLst>
        </pc:spChg>
        <pc:grpChg chg="add del mod">
          <ac:chgData name="Kulinich Bohdan" userId="48e65c9f34e137d0" providerId="LiveId" clId="{57B2F260-C415-8F46-9283-44817EE8F8F0}" dt="2022-05-16T08:27:01.996" v="12185" actId="165"/>
          <ac:grpSpMkLst>
            <pc:docMk/>
            <pc:sldMk cId="1189913411" sldId="466"/>
            <ac:grpSpMk id="2" creationId="{E76C4762-65C6-8BDC-7310-1CA1937CB680}"/>
          </ac:grpSpMkLst>
        </pc:grpChg>
        <pc:cxnChg chg="mod topLvl">
          <ac:chgData name="Kulinich Bohdan" userId="48e65c9f34e137d0" providerId="LiveId" clId="{57B2F260-C415-8F46-9283-44817EE8F8F0}" dt="2022-05-16T08:27:01.996" v="12185" actId="165"/>
          <ac:cxnSpMkLst>
            <pc:docMk/>
            <pc:sldMk cId="1189913411" sldId="466"/>
            <ac:cxnSpMk id="5" creationId="{B98930D4-86BE-E8C4-AEA4-B7C5F9537C34}"/>
          </ac:cxnSpMkLst>
        </pc:cxnChg>
        <pc:cxnChg chg="mod topLvl">
          <ac:chgData name="Kulinich Bohdan" userId="48e65c9f34e137d0" providerId="LiveId" clId="{57B2F260-C415-8F46-9283-44817EE8F8F0}" dt="2022-05-16T08:27:01.996" v="12185" actId="165"/>
          <ac:cxnSpMkLst>
            <pc:docMk/>
            <pc:sldMk cId="1189913411" sldId="466"/>
            <ac:cxnSpMk id="6" creationId="{7EC4554D-9E1D-7622-62B4-A3E3AA56A0FF}"/>
          </ac:cxnSpMkLst>
        </pc:cxnChg>
      </pc:sldChg>
      <pc:sldChg chg="addSp modSp add mod modAnim">
        <pc:chgData name="Kulinich Bohdan" userId="48e65c9f34e137d0" providerId="LiveId" clId="{57B2F260-C415-8F46-9283-44817EE8F8F0}" dt="2022-05-16T12:14:15.571" v="12702"/>
        <pc:sldMkLst>
          <pc:docMk/>
          <pc:sldMk cId="1208460075" sldId="466"/>
        </pc:sldMkLst>
        <pc:spChg chg="mod">
          <ac:chgData name="Kulinich Bohdan" userId="48e65c9f34e137d0" providerId="LiveId" clId="{57B2F260-C415-8F46-9283-44817EE8F8F0}" dt="2022-05-16T12:04:17.428" v="12573" actId="14100"/>
          <ac:spMkLst>
            <pc:docMk/>
            <pc:sldMk cId="1208460075" sldId="466"/>
            <ac:spMk id="6" creationId="{4CD1B612-D16C-4F70-8335-78480BFE8EC8}"/>
          </ac:spMkLst>
        </pc:spChg>
        <pc:spChg chg="add mod">
          <ac:chgData name="Kulinich Bohdan" userId="48e65c9f34e137d0" providerId="LiveId" clId="{57B2F260-C415-8F46-9283-44817EE8F8F0}" dt="2022-05-16T12:12:38.791" v="12669" actId="1076"/>
          <ac:spMkLst>
            <pc:docMk/>
            <pc:sldMk cId="1208460075" sldId="466"/>
            <ac:spMk id="9" creationId="{0D29E19E-945A-8F10-F295-F143D285867C}"/>
          </ac:spMkLst>
        </pc:spChg>
        <pc:spChg chg="add mod">
          <ac:chgData name="Kulinich Bohdan" userId="48e65c9f34e137d0" providerId="LiveId" clId="{57B2F260-C415-8F46-9283-44817EE8F8F0}" dt="2022-05-16T12:12:38.791" v="12669" actId="1076"/>
          <ac:spMkLst>
            <pc:docMk/>
            <pc:sldMk cId="1208460075" sldId="466"/>
            <ac:spMk id="10" creationId="{80C5732A-BB30-E54E-235E-072ED1451AEB}"/>
          </ac:spMkLst>
        </pc:spChg>
        <pc:spChg chg="add mod">
          <ac:chgData name="Kulinich Bohdan" userId="48e65c9f34e137d0" providerId="LiveId" clId="{57B2F260-C415-8F46-9283-44817EE8F8F0}" dt="2022-05-16T12:12:38.791" v="12669" actId="1076"/>
          <ac:spMkLst>
            <pc:docMk/>
            <pc:sldMk cId="1208460075" sldId="466"/>
            <ac:spMk id="11" creationId="{C716DD21-DFEC-2856-DECD-D8B70214EA3F}"/>
          </ac:spMkLst>
        </pc:spChg>
        <pc:spChg chg="mod">
          <ac:chgData name="Kulinich Bohdan" userId="48e65c9f34e137d0" providerId="LiveId" clId="{57B2F260-C415-8F46-9283-44817EE8F8F0}" dt="2022-05-16T12:01:15.881" v="12481" actId="20577"/>
          <ac:spMkLst>
            <pc:docMk/>
            <pc:sldMk cId="1208460075" sldId="466"/>
            <ac:spMk id="14" creationId="{B144B766-7A1E-4D18-87DD-CE0FF10F4A4D}"/>
          </ac:spMkLst>
        </pc:spChg>
        <pc:spChg chg="mod">
          <ac:chgData name="Kulinich Bohdan" userId="48e65c9f34e137d0" providerId="LiveId" clId="{57B2F260-C415-8F46-9283-44817EE8F8F0}" dt="2022-05-16T12:01:56.942" v="12524" actId="20577"/>
          <ac:spMkLst>
            <pc:docMk/>
            <pc:sldMk cId="1208460075" sldId="466"/>
            <ac:spMk id="18" creationId="{BC4977A3-561C-A7DE-80A9-234A5A06D84E}"/>
          </ac:spMkLst>
        </pc:spChg>
      </pc:sldChg>
      <pc:sldChg chg="del">
        <pc:chgData name="Kulinich Bohdan" userId="48e65c9f34e137d0" providerId="LiveId" clId="{57B2F260-C415-8F46-9283-44817EE8F8F0}" dt="2022-05-16T12:01:10.097" v="12479" actId="2696"/>
        <pc:sldMkLst>
          <pc:docMk/>
          <pc:sldMk cId="3682602972" sldId="466"/>
        </pc:sldMkLst>
      </pc:sldChg>
      <pc:sldChg chg="modSp add del mod">
        <pc:chgData name="Kulinich Bohdan" userId="48e65c9f34e137d0" providerId="LiveId" clId="{57B2F260-C415-8F46-9283-44817EE8F8F0}" dt="2022-05-16T12:39:04.285" v="12773" actId="2696"/>
        <pc:sldMkLst>
          <pc:docMk/>
          <pc:sldMk cId="1721195498" sldId="467"/>
        </pc:sldMkLst>
        <pc:spChg chg="mod">
          <ac:chgData name="Kulinich Bohdan" userId="48e65c9f34e137d0" providerId="LiveId" clId="{57B2F260-C415-8F46-9283-44817EE8F8F0}" dt="2022-05-16T12:37:35.330" v="12765" actId="14100"/>
          <ac:spMkLst>
            <pc:docMk/>
            <pc:sldMk cId="1721195498" sldId="467"/>
            <ac:spMk id="6" creationId="{4CD1B612-D16C-4F70-8335-78480BFE8EC8}"/>
          </ac:spMkLst>
        </pc:spChg>
      </pc:sldChg>
      <pc:sldChg chg="addSp delSp modSp add mod delAnim modAnim">
        <pc:chgData name="Kulinich Bohdan" userId="48e65c9f34e137d0" providerId="LiveId" clId="{57B2F260-C415-8F46-9283-44817EE8F8F0}" dt="2022-05-16T13:11:09.815" v="12991"/>
        <pc:sldMkLst>
          <pc:docMk/>
          <pc:sldMk cId="457433633" sldId="468"/>
        </pc:sldMkLst>
        <pc:spChg chg="add mod">
          <ac:chgData name="Kulinich Bohdan" userId="48e65c9f34e137d0" providerId="LiveId" clId="{57B2F260-C415-8F46-9283-44817EE8F8F0}" dt="2022-05-16T13:03:59.638" v="12940" actId="208"/>
          <ac:spMkLst>
            <pc:docMk/>
            <pc:sldMk cId="457433633" sldId="468"/>
            <ac:spMk id="3" creationId="{816CBBCD-903A-382A-E413-EDB682F481A1}"/>
          </ac:spMkLst>
        </pc:spChg>
        <pc:spChg chg="add mod modVis">
          <ac:chgData name="Kulinich Bohdan" userId="48e65c9f34e137d0" providerId="LiveId" clId="{57B2F260-C415-8F46-9283-44817EE8F8F0}" dt="2022-05-16T13:10:29.075" v="12986" actId="14429"/>
          <ac:spMkLst>
            <pc:docMk/>
            <pc:sldMk cId="457433633" sldId="468"/>
            <ac:spMk id="4" creationId="{479F43F9-B557-ED72-07C8-FC4A32BB6337}"/>
          </ac:spMkLst>
        </pc:spChg>
        <pc:spChg chg="mod">
          <ac:chgData name="Kulinich Bohdan" userId="48e65c9f34e137d0" providerId="LiveId" clId="{57B2F260-C415-8F46-9283-44817EE8F8F0}" dt="2022-05-16T13:10:50.002" v="12988" actId="166"/>
          <ac:spMkLst>
            <pc:docMk/>
            <pc:sldMk cId="457433633" sldId="468"/>
            <ac:spMk id="6" creationId="{4CD1B612-D16C-4F70-8335-78480BFE8EC8}"/>
          </ac:spMkLst>
        </pc:spChg>
        <pc:spChg chg="mod">
          <ac:chgData name="Kulinich Bohdan" userId="48e65c9f34e137d0" providerId="LiveId" clId="{57B2F260-C415-8F46-9283-44817EE8F8F0}" dt="2022-05-16T13:10:50.002" v="12988" actId="166"/>
          <ac:spMkLst>
            <pc:docMk/>
            <pc:sldMk cId="457433633" sldId="468"/>
            <ac:spMk id="9" creationId="{0D29E19E-945A-8F10-F295-F143D285867C}"/>
          </ac:spMkLst>
        </pc:spChg>
        <pc:spChg chg="mod">
          <ac:chgData name="Kulinich Bohdan" userId="48e65c9f34e137d0" providerId="LiveId" clId="{57B2F260-C415-8F46-9283-44817EE8F8F0}" dt="2022-05-16T13:10:50.002" v="12988" actId="166"/>
          <ac:spMkLst>
            <pc:docMk/>
            <pc:sldMk cId="457433633" sldId="468"/>
            <ac:spMk id="10" creationId="{80C5732A-BB30-E54E-235E-072ED1451AEB}"/>
          </ac:spMkLst>
        </pc:spChg>
        <pc:spChg chg="del mod">
          <ac:chgData name="Kulinich Bohdan" userId="48e65c9f34e137d0" providerId="LiveId" clId="{57B2F260-C415-8F46-9283-44817EE8F8F0}" dt="2022-05-16T12:45:17.421" v="12820" actId="478"/>
          <ac:spMkLst>
            <pc:docMk/>
            <pc:sldMk cId="457433633" sldId="468"/>
            <ac:spMk id="11" creationId="{C716DD21-DFEC-2856-DECD-D8B70214EA3F}"/>
          </ac:spMkLst>
        </pc:spChg>
        <pc:spChg chg="mod">
          <ac:chgData name="Kulinich Bohdan" userId="48e65c9f34e137d0" providerId="LiveId" clId="{57B2F260-C415-8F46-9283-44817EE8F8F0}" dt="2022-05-16T13:10:40.071" v="12987" actId="166"/>
          <ac:spMkLst>
            <pc:docMk/>
            <pc:sldMk cId="457433633" sldId="468"/>
            <ac:spMk id="14" creationId="{B144B766-7A1E-4D18-87DD-CE0FF10F4A4D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16" creationId="{D73FCC2B-EA90-3367-A455-9313A1E60516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19" creationId="{E8E8369D-A8E3-0F69-9DEC-04FA3F8CDB2D}"/>
          </ac:spMkLst>
        </pc:spChg>
        <pc:spChg chg="add mod">
          <ac:chgData name="Kulinich Bohdan" userId="48e65c9f34e137d0" providerId="LiveId" clId="{57B2F260-C415-8F46-9283-44817EE8F8F0}" dt="2022-05-16T13:04:06.188" v="12941" actId="1076"/>
          <ac:spMkLst>
            <pc:docMk/>
            <pc:sldMk cId="457433633" sldId="468"/>
            <ac:spMk id="20" creationId="{6B42B61F-19DF-4BDA-39A6-4012BE0049EE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1" creationId="{DAD6AFC6-2F57-4284-8C69-D43460E8907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2" creationId="{228AA506-D8BF-2EFF-09BD-59727DF9E31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3" creationId="{377B1BB0-C8F4-FD09-877F-5C1CBA07379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4" creationId="{DB0F7384-CE67-6A90-5D03-5E1D689B8B95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5" creationId="{D643D230-1171-2EBB-C419-9DA216C6A798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6" creationId="{40019CC7-D444-3ACF-28A0-DC803145541C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7" creationId="{84FEFE8A-CEB5-5C8D-C32C-B8123725D9C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8" creationId="{12E849B3-68EE-CFF6-F81E-46172AC242A2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9" creationId="{9FDF88CB-F746-A8A9-4248-0958D5B398E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0" creationId="{9972DBE8-E811-D535-BDD2-BE0AF5B1017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1" creationId="{87450603-3660-B5FE-58D1-04FCA98478CC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2" creationId="{3C43F1D0-5FED-0ADD-C691-79B55EB2A2A2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3" creationId="{8137562B-3859-165A-C346-B6E40F13BAA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4" creationId="{122EE115-B7F6-CB54-5712-FC0F6812A34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5" creationId="{3A1C702C-8FC4-B85E-A5D6-8931B339217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6" creationId="{DEC03D39-429A-953F-B85E-4607ABBD1ECF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7" creationId="{F92A359A-9D54-7A7F-C275-EC53824FA562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8" creationId="{6F0AFC36-4E3F-694C-E974-F7A39DDE2E0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9" creationId="{E5AEFE72-F769-E73C-3936-887A84CD99BF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0" creationId="{7CE17964-3657-3D31-2C6E-48E6D088C404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1" creationId="{3F8F0AC7-D936-A03D-99FB-24C58651B9CD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2" creationId="{A87572BA-23D4-ED79-A5B8-3537E427B448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3" creationId="{F09CC57F-6B47-2860-8F10-0B3F9B7CA288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4" creationId="{578BE36E-A87C-24B0-AE4E-876C7F4D2E54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5" creationId="{FD9CD05A-CBD3-C049-08E8-4EB7CC46001A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6" creationId="{D569B6ED-C3EF-ADE1-DBBE-B9F6AD1110FE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7" creationId="{AE569830-C258-2580-EF6A-64185579218D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8" creationId="{5AD3E0D3-0982-8114-AC75-964EB1F04C7A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9" creationId="{1FF80FEE-874B-E335-39E7-E84E74AF32CC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0" creationId="{CB92F322-D664-8706-5C47-EA8F9F5E195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1" creationId="{DB5A4344-3258-016C-C787-98015449525F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2" creationId="{32048884-612E-FA6B-B274-E956D1183A7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3" creationId="{CCA7CDB7-7357-6D0A-A276-46FCAA3E660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4" creationId="{54DE4B24-2D58-E10B-A0EB-B2CFF9F4584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5" creationId="{E81FFA25-DC97-A0CE-70C8-47DFBF31C9AB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6" creationId="{4FF899AD-3445-A94B-0601-A53D52143AC0}"/>
          </ac:spMkLst>
        </pc:spChg>
        <pc:spChg chg="add mod modVis">
          <ac:chgData name="Kulinich Bohdan" userId="48e65c9f34e137d0" providerId="LiveId" clId="{57B2F260-C415-8F46-9283-44817EE8F8F0}" dt="2022-05-16T13:00:33.083" v="12909" actId="14429"/>
          <ac:spMkLst>
            <pc:docMk/>
            <pc:sldMk cId="457433633" sldId="468"/>
            <ac:spMk id="97" creationId="{80F0C821-85BB-85FD-6B2A-DDA5887F1D46}"/>
          </ac:spMkLst>
        </pc:spChg>
        <pc:grpChg chg="add mod">
          <ac:chgData name="Kulinich Bohdan" userId="48e65c9f34e137d0" providerId="LiveId" clId="{57B2F260-C415-8F46-9283-44817EE8F8F0}" dt="2022-05-16T13:00:16.492" v="12905" actId="164"/>
          <ac:grpSpMkLst>
            <pc:docMk/>
            <pc:sldMk cId="457433633" sldId="468"/>
            <ac:grpSpMk id="2" creationId="{0C5B5F20-9096-52A4-F8AD-DB327A71C481}"/>
          </ac:grpSpMkLst>
        </pc:grpChg>
        <pc:grpChg chg="mod">
          <ac:chgData name="Kulinich Bohdan" userId="48e65c9f34e137d0" providerId="LiveId" clId="{57B2F260-C415-8F46-9283-44817EE8F8F0}" dt="2022-05-16T13:10:40.071" v="12987" actId="166"/>
          <ac:grpSpMkLst>
            <pc:docMk/>
            <pc:sldMk cId="457433633" sldId="468"/>
            <ac:grpSpMk id="13" creationId="{C0990F5B-3788-EA5F-949C-B7ED00650629}"/>
          </ac:grpSpMkLst>
        </pc:grpChg>
        <pc:picChg chg="mod">
          <ac:chgData name="Kulinich Bohdan" userId="48e65c9f34e137d0" providerId="LiveId" clId="{57B2F260-C415-8F46-9283-44817EE8F8F0}" dt="2022-05-16T13:10:40.071" v="12987" actId="166"/>
          <ac:picMkLst>
            <pc:docMk/>
            <pc:sldMk cId="457433633" sldId="468"/>
            <ac:picMk id="5" creationId="{524138EE-281B-4901-B6AB-6050313E102D}"/>
          </ac:picMkLst>
        </pc:picChg>
        <pc:picChg chg="add mod">
          <ac:chgData name="Kulinich Bohdan" userId="48e65c9f34e137d0" providerId="LiveId" clId="{57B2F260-C415-8F46-9283-44817EE8F8F0}" dt="2022-05-16T13:00:16.492" v="12905" actId="164"/>
          <ac:picMkLst>
            <pc:docMk/>
            <pc:sldMk cId="457433633" sldId="468"/>
            <ac:picMk id="12" creationId="{2454DB6C-EA32-A98B-B7B9-6DD6A30F1BF2}"/>
          </ac:picMkLst>
        </pc:picChg>
        <pc:picChg chg="mod modVis">
          <ac:chgData name="Kulinich Bohdan" userId="48e65c9f34e137d0" providerId="LiveId" clId="{57B2F260-C415-8F46-9283-44817EE8F8F0}" dt="2022-05-16T13:10:27.853" v="12985" actId="166"/>
          <ac:picMkLst>
            <pc:docMk/>
            <pc:sldMk cId="457433633" sldId="468"/>
            <ac:picMk id="15" creationId="{E708C392-1461-46A4-8FEC-1BB1D6A1031E}"/>
          </ac:picMkLst>
        </pc:pic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57" creationId="{EA65DEF9-0816-D254-9696-ECCAA5E6F94E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58" creationId="{196ABB5E-A975-AA7F-C480-94674BABF9A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59" creationId="{2AF420E1-DF21-097F-5A5F-5A66BADF186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0" creationId="{17F3C901-840E-A43B-645D-416A72A2CF1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1" creationId="{55BB7E2D-1085-07F0-9CD2-A408F08C9EC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2" creationId="{F67168CC-3A14-D7B4-E9C8-CE1DCDCD12C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3" creationId="{A21E3769-B6EA-041D-1172-7B41AD16ABF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4" creationId="{022D379E-D905-C2CA-7099-509A3A9CC80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5" creationId="{65873212-16DF-6F0B-AB9A-E2AD9BCBAD95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6" creationId="{91880F40-E66F-2B9B-4D85-6D752FE1018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7" creationId="{05C72420-F7B8-5307-84C2-367A7D3537D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8" creationId="{E0601B62-ED2E-6E9A-B0C4-14C477B4525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9" creationId="{A8D9A28B-610A-AA86-155A-D55F7662E89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0" creationId="{ADA9F587-342B-BEBB-FA0F-D1C6D4C476B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1" creationId="{D90BCC25-BCE2-2B21-8515-17659280C08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2" creationId="{3594F390-72E0-48F3-5FB6-B0C39A5F06D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3" creationId="{BEB38BF1-18EB-75DE-6806-E3B4CE3F07C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4" creationId="{446802C6-9AC4-1534-4A2D-E07BBB3DF47E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5" creationId="{54923807-DCFD-A6E4-085C-EA23C084308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6" creationId="{874E9762-25D6-FE4A-ECFF-87A7F318B975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7" creationId="{1837CF29-911D-8703-9463-79D92A289ABC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8" creationId="{F7719FAD-2266-843E-264F-A86CEFD7811D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9" creationId="{06F5BA74-E3C1-30D5-0A7F-26133590EB34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0" creationId="{4398CEB3-02B4-3E3D-0605-69F0B9F43C6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1" creationId="{3F1A46B5-7192-7117-388A-058F400236A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2" creationId="{AD23692A-E772-D0F8-441A-9920F4424F4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3" creationId="{ACC9B69F-884C-0981-AEA7-A60FF2FC3B1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4" creationId="{D32EFFE0-742B-9159-FF96-EB363636518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5" creationId="{2B4E7174-B470-D069-D1B4-D8E939CCBE4F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6" creationId="{BBE4BDE1-C5DC-4606-14A5-619E2BA8A95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7" creationId="{305EC12D-F6FE-723B-8EE6-8335ACE14F3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8" creationId="{93F2A32E-69B1-B3AA-05B2-EA4553D58532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9" creationId="{8F759648-D1AA-90FF-FA2D-24B88F0C704C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0" creationId="{2BADA065-A089-3E29-7A79-C51510753B8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1" creationId="{8C2F1D9E-5F0F-891B-3C21-AE7D204C007D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2" creationId="{965722BA-505B-6520-15D1-AB42285DCF6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3" creationId="{EF221F29-B63A-C037-FAA6-6C82A61135D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4" creationId="{53122355-AC62-FED7-36C9-ED750A6D9E5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5" creationId="{766E9A4C-1473-6557-43BB-48132089D562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6" creationId="{6F7879F8-BFB3-2B45-131F-49634138C1F1}"/>
          </ac:cxnSpMkLst>
        </pc:cxnChg>
      </pc:sldChg>
      <pc:sldChg chg="addSp delSp modSp add del mod delAnim modAnim">
        <pc:chgData name="Kulinich Bohdan" userId="48e65c9f34e137d0" providerId="LiveId" clId="{57B2F260-C415-8F46-9283-44817EE8F8F0}" dt="2022-05-19T18:18:13.862" v="14790" actId="2696"/>
        <pc:sldMkLst>
          <pc:docMk/>
          <pc:sldMk cId="898864629" sldId="469"/>
        </pc:sldMkLst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" creationId="{4EC49288-E9CA-F6DF-B705-212FF1F8496C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6" creationId="{4CD1B612-D16C-4F70-8335-78480BFE8EC8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9" creationId="{0D29E19E-945A-8F10-F295-F143D285867C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0" creationId="{80C5732A-BB30-E54E-235E-072ED1451AEB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1" creationId="{C716DD21-DFEC-2856-DECD-D8B70214EA3F}"/>
          </ac:spMkLst>
        </pc:spChg>
        <pc:spChg chg="add 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2" creationId="{63588E7E-BAAF-CB80-8F62-AD6D5DDF61B5}"/>
          </ac:spMkLst>
        </pc:spChg>
        <pc:spChg chg="mod">
          <ac:chgData name="Kulinich Bohdan" userId="48e65c9f34e137d0" providerId="LiveId" clId="{57B2F260-C415-8F46-9283-44817EE8F8F0}" dt="2022-05-16T13:11:38.883" v="12993" actId="20577"/>
          <ac:spMkLst>
            <pc:docMk/>
            <pc:sldMk cId="898864629" sldId="469"/>
            <ac:spMk id="14" creationId="{B144B766-7A1E-4D18-87DD-CE0FF10F4A4D}"/>
          </ac:spMkLst>
        </pc:spChg>
        <pc:spChg chg="add del mod">
          <ac:chgData name="Kulinich Bohdan" userId="48e65c9f34e137d0" providerId="LiveId" clId="{57B2F260-C415-8F46-9283-44817EE8F8F0}" dt="2022-05-16T16:32:08.048" v="13143"/>
          <ac:spMkLst>
            <pc:docMk/>
            <pc:sldMk cId="898864629" sldId="469"/>
            <ac:spMk id="16" creationId="{00E21701-5ABA-612D-856B-A7114CCA3976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16" creationId="{A9BF3818-CD29-1B53-FA0B-81C999E0591A}"/>
          </ac:spMkLst>
        </pc:spChg>
        <pc:spChg chg="add 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9" creationId="{7AC9893E-1E62-7834-D573-E618BA4F9132}"/>
          </ac:spMkLst>
        </pc:spChg>
        <pc:spChg chg="add 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20" creationId="{65E055F7-3A0E-5F6C-DFDE-A0D51A61970F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1" creationId="{6E6E26DD-D9B3-7A50-8187-1D8F744F2E5D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2" creationId="{98E77C17-4417-DF4C-BB09-7BB3F5A4B408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3" creationId="{60EBB4D6-61FD-E319-5C0E-6543D729AB31}"/>
          </ac:spMkLst>
        </pc:spChg>
        <pc:spChg chg="add del mod">
          <ac:chgData name="Kulinich Bohdan" userId="48e65c9f34e137d0" providerId="LiveId" clId="{57B2F260-C415-8F46-9283-44817EE8F8F0}" dt="2022-05-19T17:05:57.902" v="14292" actId="478"/>
          <ac:spMkLst>
            <pc:docMk/>
            <pc:sldMk cId="898864629" sldId="469"/>
            <ac:spMk id="24" creationId="{1913A939-7D39-4B60-1EE2-A02BB3352936}"/>
          </ac:spMkLst>
        </pc:spChg>
        <pc:spChg chg="add del mod">
          <ac:chgData name="Kulinich Bohdan" userId="48e65c9f34e137d0" providerId="LiveId" clId="{57B2F260-C415-8F46-9283-44817EE8F8F0}" dt="2022-05-19T17:05:58.966" v="14293" actId="478"/>
          <ac:spMkLst>
            <pc:docMk/>
            <pc:sldMk cId="898864629" sldId="469"/>
            <ac:spMk id="25" creationId="{30BD6EB1-09C8-B570-097A-1A830C66BD54}"/>
          </ac:spMkLst>
        </pc:spChg>
        <pc:spChg chg="add del mod">
          <ac:chgData name="Kulinich Bohdan" userId="48e65c9f34e137d0" providerId="LiveId" clId="{57B2F260-C415-8F46-9283-44817EE8F8F0}" dt="2022-05-19T17:05:56.971" v="14291" actId="478"/>
          <ac:spMkLst>
            <pc:docMk/>
            <pc:sldMk cId="898864629" sldId="469"/>
            <ac:spMk id="26" creationId="{82BFAD25-8D1F-78CD-6705-2F713937606F}"/>
          </ac:spMkLst>
        </pc:spChg>
        <pc:picChg chg="add del mod">
          <ac:chgData name="Kulinich Bohdan" userId="48e65c9f34e137d0" providerId="LiveId" clId="{57B2F260-C415-8F46-9283-44817EE8F8F0}" dt="2022-05-19T14:28:51.427" v="14252" actId="478"/>
          <ac:picMkLst>
            <pc:docMk/>
            <pc:sldMk cId="898864629" sldId="469"/>
            <ac:picMk id="4" creationId="{25FBEA0E-7E86-9BCE-8029-859467EB1951}"/>
          </ac:picMkLst>
        </pc:picChg>
        <pc:picChg chg="add del mod">
          <ac:chgData name="Kulinich Bohdan" userId="48e65c9f34e137d0" providerId="LiveId" clId="{57B2F260-C415-8F46-9283-44817EE8F8F0}" dt="2022-05-19T14:29:07.540" v="14257" actId="478"/>
          <ac:picMkLst>
            <pc:docMk/>
            <pc:sldMk cId="898864629" sldId="469"/>
            <ac:picMk id="8" creationId="{0890B39E-0EB0-CC78-9842-889302AF2114}"/>
          </ac:picMkLst>
        </pc:picChg>
        <pc:picChg chg="del">
          <ac:chgData name="Kulinich Bohdan" userId="48e65c9f34e137d0" providerId="LiveId" clId="{57B2F260-C415-8F46-9283-44817EE8F8F0}" dt="2022-05-19T12:38:27.525" v="14019" actId="478"/>
          <ac:picMkLst>
            <pc:docMk/>
            <pc:sldMk cId="898864629" sldId="469"/>
            <ac:picMk id="15" creationId="{E708C392-1461-46A4-8FEC-1BB1D6A1031E}"/>
          </ac:picMkLst>
        </pc:picChg>
        <pc:picChg chg="add mod modCrop">
          <ac:chgData name="Kulinich Bohdan" userId="48e65c9f34e137d0" providerId="LiveId" clId="{57B2F260-C415-8F46-9283-44817EE8F8F0}" dt="2022-05-19T17:08:38.696" v="14302" actId="14100"/>
          <ac:picMkLst>
            <pc:docMk/>
            <pc:sldMk cId="898864629" sldId="469"/>
            <ac:picMk id="28" creationId="{D2B749FD-3505-D85D-E1CB-D24F72F73A91}"/>
          </ac:picMkLst>
        </pc:picChg>
      </pc:sldChg>
      <pc:sldChg chg="delSp modSp add del mod delAnim modAnim">
        <pc:chgData name="Kulinich Bohdan" userId="48e65c9f34e137d0" providerId="LiveId" clId="{57B2F260-C415-8F46-9283-44817EE8F8F0}" dt="2022-05-16T13:09:29.648" v="12972" actId="2696"/>
        <pc:sldMkLst>
          <pc:docMk/>
          <pc:sldMk cId="4264430408" sldId="469"/>
        </pc:sldMkLst>
        <pc:spChg chg="mod topLvl">
          <ac:chgData name="Kulinich Bohdan" userId="48e65c9f34e137d0" providerId="LiveId" clId="{57B2F260-C415-8F46-9283-44817EE8F8F0}" dt="2022-05-16T13:06:30.878" v="12962" actId="1076"/>
          <ac:spMkLst>
            <pc:docMk/>
            <pc:sldMk cId="4264430408" sldId="469"/>
            <ac:spMk id="16" creationId="{D73FCC2B-EA90-3367-A455-9313A1E60516}"/>
          </ac:spMkLst>
        </pc:spChg>
        <pc:spChg chg="mod topLvl">
          <ac:chgData name="Kulinich Bohdan" userId="48e65c9f34e137d0" providerId="LiveId" clId="{57B2F260-C415-8F46-9283-44817EE8F8F0}" dt="2022-05-16T13:06:44.995" v="12965" actId="1076"/>
          <ac:spMkLst>
            <pc:docMk/>
            <pc:sldMk cId="4264430408" sldId="469"/>
            <ac:spMk id="19" creationId="{E8E8369D-A8E3-0F69-9DEC-04FA3F8CDB2D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0" creationId="{6B42B61F-19DF-4BDA-39A6-4012BE0049EE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1" creationId="{DAD6AFC6-2F57-4284-8C69-D43460E8907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2" creationId="{228AA506-D8BF-2EFF-09BD-59727DF9E31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3" creationId="{377B1BB0-C8F4-FD09-877F-5C1CBA07379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4" creationId="{DB0F7384-CE67-6A90-5D03-5E1D689B8B95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5" creationId="{D643D230-1171-2EBB-C419-9DA216C6A798}"/>
          </ac:spMkLst>
        </pc:spChg>
        <pc:spChg chg="del mod topLvl">
          <ac:chgData name="Kulinich Bohdan" userId="48e65c9f34e137d0" providerId="LiveId" clId="{57B2F260-C415-8F46-9283-44817EE8F8F0}" dt="2022-05-16T13:06:22.229" v="12960" actId="478"/>
          <ac:spMkLst>
            <pc:docMk/>
            <pc:sldMk cId="4264430408" sldId="469"/>
            <ac:spMk id="26" creationId="{40019CC7-D444-3ACF-28A0-DC803145541C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27" creationId="{84FEFE8A-CEB5-5C8D-C32C-B8123725D9C1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28" creationId="{12E849B3-68EE-CFF6-F81E-46172AC242A2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29" creationId="{9FDF88CB-F746-A8A9-4248-0958D5B398E7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30" creationId="{9972DBE8-E811-D535-BDD2-BE0AF5B1017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1" creationId="{87450603-3660-B5FE-58D1-04FCA98478CC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2" creationId="{3C43F1D0-5FED-0ADD-C691-79B55EB2A2A2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3" creationId="{8137562B-3859-165A-C346-B6E40F13BAA0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4" creationId="{122EE115-B7F6-CB54-5712-FC0F6812A340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5" creationId="{3A1C702C-8FC4-B85E-A5D6-8931B3392170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6" creationId="{DEC03D39-429A-953F-B85E-4607ABBD1ECF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7" creationId="{F92A359A-9D54-7A7F-C275-EC53824FA562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8" creationId="{6F0AFC36-4E3F-694C-E974-F7A39DDE2E07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9" creationId="{E5AEFE72-F769-E73C-3936-887A84CD99BF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0" creationId="{7CE17964-3657-3D31-2C6E-48E6D088C404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1" creationId="{3F8F0AC7-D936-A03D-99FB-24C58651B9CD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2" creationId="{A87572BA-23D4-ED79-A5B8-3537E427B448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3" creationId="{F09CC57F-6B47-2860-8F10-0B3F9B7CA288}"/>
          </ac:spMkLst>
        </pc:spChg>
        <pc:spChg chg="del mod topLvl">
          <ac:chgData name="Kulinich Bohdan" userId="48e65c9f34e137d0" providerId="LiveId" clId="{57B2F260-C415-8F46-9283-44817EE8F8F0}" dt="2022-05-16T13:07:03.328" v="12970" actId="478"/>
          <ac:spMkLst>
            <pc:docMk/>
            <pc:sldMk cId="4264430408" sldId="469"/>
            <ac:spMk id="44" creationId="{578BE36E-A87C-24B0-AE4E-876C7F4D2E54}"/>
          </ac:spMkLst>
        </pc:spChg>
        <pc:spChg chg="del mod topLvl">
          <ac:chgData name="Kulinich Bohdan" userId="48e65c9f34e137d0" providerId="LiveId" clId="{57B2F260-C415-8F46-9283-44817EE8F8F0}" dt="2022-05-16T13:07:01.280" v="12969" actId="478"/>
          <ac:spMkLst>
            <pc:docMk/>
            <pc:sldMk cId="4264430408" sldId="469"/>
            <ac:spMk id="45" creationId="{FD9CD05A-CBD3-C049-08E8-4EB7CC46001A}"/>
          </ac:spMkLst>
        </pc:spChg>
        <pc:spChg chg="del mod topLvl">
          <ac:chgData name="Kulinich Bohdan" userId="48e65c9f34e137d0" providerId="LiveId" clId="{57B2F260-C415-8F46-9283-44817EE8F8F0}" dt="2022-05-16T13:07:01.280" v="12969" actId="478"/>
          <ac:spMkLst>
            <pc:docMk/>
            <pc:sldMk cId="4264430408" sldId="469"/>
            <ac:spMk id="46" creationId="{D569B6ED-C3EF-ADE1-DBBE-B9F6AD1110FE}"/>
          </ac:spMkLst>
        </pc:spChg>
        <pc:spChg chg="del mod topLvl">
          <ac:chgData name="Kulinich Bohdan" userId="48e65c9f34e137d0" providerId="LiveId" clId="{57B2F260-C415-8F46-9283-44817EE8F8F0}" dt="2022-05-16T13:07:01.280" v="12969" actId="478"/>
          <ac:spMkLst>
            <pc:docMk/>
            <pc:sldMk cId="4264430408" sldId="469"/>
            <ac:spMk id="47" creationId="{AE569830-C258-2580-EF6A-64185579218D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8" creationId="{5AD3E0D3-0982-8114-AC75-964EB1F04C7A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9" creationId="{1FF80FEE-874B-E335-39E7-E84E74AF32CC}"/>
          </ac:spMkLst>
        </pc:spChg>
        <pc:spChg chg="del mod topLvl">
          <ac:chgData name="Kulinich Bohdan" userId="48e65c9f34e137d0" providerId="LiveId" clId="{57B2F260-C415-8F46-9283-44817EE8F8F0}" dt="2022-05-16T13:06:53.585" v="12967" actId="478"/>
          <ac:spMkLst>
            <pc:docMk/>
            <pc:sldMk cId="4264430408" sldId="469"/>
            <ac:spMk id="50" creationId="{CB92F322-D664-8706-5C47-EA8F9F5E1957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1" creationId="{DB5A4344-3258-016C-C787-98015449525F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2" creationId="{32048884-612E-FA6B-B274-E956D1183A77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3" creationId="{CCA7CDB7-7357-6D0A-A276-46FCAA3E6601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4" creationId="{54DE4B24-2D58-E10B-A0EB-B2CFF9F45840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5" creationId="{E81FFA25-DC97-A0CE-70C8-47DFBF31C9AB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6" creationId="{4FF899AD-3445-A94B-0601-A53D52143AC0}"/>
          </ac:spMkLst>
        </pc:spChg>
        <pc:spChg chg="del">
          <ac:chgData name="Kulinich Bohdan" userId="48e65c9f34e137d0" providerId="LiveId" clId="{57B2F260-C415-8F46-9283-44817EE8F8F0}" dt="2022-05-16T13:06:00.924" v="12957" actId="478"/>
          <ac:spMkLst>
            <pc:docMk/>
            <pc:sldMk cId="4264430408" sldId="469"/>
            <ac:spMk id="97" creationId="{80F0C821-85BB-85FD-6B2A-DDA5887F1D46}"/>
          </ac:spMkLst>
        </pc:spChg>
        <pc:grpChg chg="del">
          <ac:chgData name="Kulinich Bohdan" userId="48e65c9f34e137d0" providerId="LiveId" clId="{57B2F260-C415-8F46-9283-44817EE8F8F0}" dt="2022-05-16T13:06:12.951" v="12958" actId="165"/>
          <ac:grpSpMkLst>
            <pc:docMk/>
            <pc:sldMk cId="4264430408" sldId="469"/>
            <ac:grpSpMk id="2" creationId="{0C5B5F20-9096-52A4-F8AD-DB327A71C481}"/>
          </ac:grpSpMkLst>
        </pc:grpChg>
        <pc:picChg chg="mod topLvl">
          <ac:chgData name="Kulinich Bohdan" userId="48e65c9f34e137d0" providerId="LiveId" clId="{57B2F260-C415-8F46-9283-44817EE8F8F0}" dt="2022-05-16T13:06:12.951" v="12958" actId="165"/>
          <ac:picMkLst>
            <pc:docMk/>
            <pc:sldMk cId="4264430408" sldId="469"/>
            <ac:picMk id="12" creationId="{2454DB6C-EA32-A98B-B7B9-6DD6A30F1BF2}"/>
          </ac:picMkLst>
        </pc:picChg>
        <pc:cxnChg chg="mod topLvl">
          <ac:chgData name="Kulinich Bohdan" userId="48e65c9f34e137d0" providerId="LiveId" clId="{57B2F260-C415-8F46-9283-44817EE8F8F0}" dt="2022-05-16T13:07:07.917" v="12971" actId="14100"/>
          <ac:cxnSpMkLst>
            <pc:docMk/>
            <pc:sldMk cId="4264430408" sldId="469"/>
            <ac:cxnSpMk id="57" creationId="{EA65DEF9-0816-D254-9696-ECCAA5E6F94E}"/>
          </ac:cxnSpMkLst>
        </pc:cxnChg>
        <pc:cxnChg chg="mod topLvl">
          <ac:chgData name="Kulinich Bohdan" userId="48e65c9f34e137d0" providerId="LiveId" clId="{57B2F260-C415-8F46-9283-44817EE8F8F0}" dt="2022-05-16T13:06:57.730" v="12968" actId="14100"/>
          <ac:cxnSpMkLst>
            <pc:docMk/>
            <pc:sldMk cId="4264430408" sldId="469"/>
            <ac:cxnSpMk id="58" creationId="{196ABB5E-A975-AA7F-C480-94674BABF9A9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59" creationId="{2AF420E1-DF21-097F-5A5F-5A66BADF186B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0" creationId="{17F3C901-840E-A43B-645D-416A72A2CF1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1" creationId="{55BB7E2D-1085-07F0-9CD2-A408F08C9EC9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2" creationId="{F67168CC-3A14-D7B4-E9C8-CE1DCDCD12CA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3" creationId="{A21E3769-B6EA-041D-1172-7B41AD16ABFB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4" creationId="{022D379E-D905-C2CA-7099-509A3A9CC809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5" creationId="{65873212-16DF-6F0B-AB9A-E2AD9BCBAD95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6" creationId="{91880F40-E66F-2B9B-4D85-6D752FE10186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7" creationId="{05C72420-F7B8-5307-84C2-367A7D3537DA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8" creationId="{E0601B62-ED2E-6E9A-B0C4-14C477B45259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9" creationId="{A8D9A28B-610A-AA86-155A-D55F7662E899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0" creationId="{ADA9F587-342B-BEBB-FA0F-D1C6D4C476B7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1" creationId="{D90BCC25-BCE2-2B21-8515-17659280C08A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2" creationId="{3594F390-72E0-48F3-5FB6-B0C39A5F06DA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3" creationId="{BEB38BF1-18EB-75DE-6806-E3B4CE3F07C9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4" creationId="{446802C6-9AC4-1534-4A2D-E07BBB3DF47E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5" creationId="{54923807-DCFD-A6E4-085C-EA23C084308B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6" creationId="{874E9762-25D6-FE4A-ECFF-87A7F318B975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7" creationId="{1837CF29-911D-8703-9463-79D92A289ABC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8" creationId="{F7719FAD-2266-843E-264F-A86CEFD7811D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9" creationId="{06F5BA74-E3C1-30D5-0A7F-26133590EB34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80" creationId="{4398CEB3-02B4-3E3D-0605-69F0B9F43C67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81" creationId="{3F1A46B5-7192-7117-388A-058F400236A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82" creationId="{AD23692A-E772-D0F8-441A-9920F4424F47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3" creationId="{ACC9B69F-884C-0981-AEA7-A60FF2FC3B1B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4" creationId="{D32EFFE0-742B-9159-FF96-EB3636365187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5" creationId="{2B4E7174-B470-D069-D1B4-D8E939CCBE4F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6" creationId="{BBE4BDE1-C5DC-4606-14A5-619E2BA8A95A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87" creationId="{305EC12D-F6FE-723B-8EE6-8335ACE14F37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88" creationId="{93F2A32E-69B1-B3AA-05B2-EA4553D58532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89" creationId="{8F759648-D1AA-90FF-FA2D-24B88F0C704C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0" creationId="{2BADA065-A089-3E29-7A79-C51510753B8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91" creationId="{8C2F1D9E-5F0F-891B-3C21-AE7D204C007D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92" creationId="{965722BA-505B-6520-15D1-AB42285DCF6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93" creationId="{EF221F29-B63A-C037-FAA6-6C82A61135D7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4" creationId="{53122355-AC62-FED7-36C9-ED750A6D9E5A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5" creationId="{766E9A4C-1473-6557-43BB-48132089D562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6" creationId="{6F7879F8-BFB3-2B45-131F-49634138C1F1}"/>
          </ac:cxnSpMkLst>
        </pc:cxnChg>
      </pc:sldChg>
      <pc:sldChg chg="addSp modSp add mod modAnim">
        <pc:chgData name="Kulinich Bohdan" userId="48e65c9f34e137d0" providerId="LiveId" clId="{57B2F260-C415-8F46-9283-44817EE8F8F0}" dt="2022-05-16T18:45:12.431" v="13511"/>
        <pc:sldMkLst>
          <pc:docMk/>
          <pc:sldMk cId="3662416130" sldId="470"/>
        </pc:sldMkLst>
        <pc:spChg chg="mod">
          <ac:chgData name="Kulinich Bohdan" userId="48e65c9f34e137d0" providerId="LiveId" clId="{57B2F260-C415-8F46-9283-44817EE8F8F0}" dt="2022-05-16T18:41:55.952" v="13354" actId="1076"/>
          <ac:spMkLst>
            <pc:docMk/>
            <pc:sldMk cId="3662416130" sldId="470"/>
            <ac:spMk id="6" creationId="{4CD1B612-D16C-4F70-8335-78480BFE8EC8}"/>
          </ac:spMkLst>
        </pc:spChg>
        <pc:spChg chg="mod">
          <ac:chgData name="Kulinich Bohdan" userId="48e65c9f34e137d0" providerId="LiveId" clId="{57B2F260-C415-8F46-9283-44817EE8F8F0}" dt="2022-05-16T18:42:18.398" v="13368" actId="404"/>
          <ac:spMkLst>
            <pc:docMk/>
            <pc:sldMk cId="3662416130" sldId="470"/>
            <ac:spMk id="9" creationId="{0D29E19E-945A-8F10-F295-F143D285867C}"/>
          </ac:spMkLst>
        </pc:spChg>
        <pc:spChg chg="mod">
          <ac:chgData name="Kulinich Bohdan" userId="48e65c9f34e137d0" providerId="LiveId" clId="{57B2F260-C415-8F46-9283-44817EE8F8F0}" dt="2022-05-16T18:42:52.881" v="13419" actId="14100"/>
          <ac:spMkLst>
            <pc:docMk/>
            <pc:sldMk cId="3662416130" sldId="470"/>
            <ac:spMk id="10" creationId="{80C5732A-BB30-E54E-235E-072ED1451AEB}"/>
          </ac:spMkLst>
        </pc:spChg>
        <pc:spChg chg="mod">
          <ac:chgData name="Kulinich Bohdan" userId="48e65c9f34e137d0" providerId="LiveId" clId="{57B2F260-C415-8F46-9283-44817EE8F8F0}" dt="2022-05-16T18:43:16.704" v="13470" actId="20577"/>
          <ac:spMkLst>
            <pc:docMk/>
            <pc:sldMk cId="3662416130" sldId="470"/>
            <ac:spMk id="11" creationId="{C716DD21-DFEC-2856-DECD-D8B70214EA3F}"/>
          </ac:spMkLst>
        </pc:spChg>
        <pc:spChg chg="add mod">
          <ac:chgData name="Kulinich Bohdan" userId="48e65c9f34e137d0" providerId="LiveId" clId="{57B2F260-C415-8F46-9283-44817EE8F8F0}" dt="2022-05-16T18:44:29.325" v="13499" actId="20577"/>
          <ac:spMkLst>
            <pc:docMk/>
            <pc:sldMk cId="3662416130" sldId="470"/>
            <ac:spMk id="12" creationId="{D87F4AA3-2E38-89A0-7D61-9727D629001F}"/>
          </ac:spMkLst>
        </pc:spChg>
        <pc:spChg chg="mod">
          <ac:chgData name="Kulinich Bohdan" userId="48e65c9f34e137d0" providerId="LiveId" clId="{57B2F260-C415-8F46-9283-44817EE8F8F0}" dt="2022-05-16T18:40:51.410" v="13241" actId="20577"/>
          <ac:spMkLst>
            <pc:docMk/>
            <pc:sldMk cId="3662416130" sldId="470"/>
            <ac:spMk id="14" creationId="{B144B766-7A1E-4D18-87DD-CE0FF10F4A4D}"/>
          </ac:spMkLst>
        </pc:spChg>
      </pc:sldChg>
      <pc:sldChg chg="new del">
        <pc:chgData name="Kulinich Bohdan" userId="48e65c9f34e137d0" providerId="LiveId" clId="{57B2F260-C415-8F46-9283-44817EE8F8F0}" dt="2022-05-19T18:18:13.862" v="14790" actId="2696"/>
        <pc:sldMkLst>
          <pc:docMk/>
          <pc:sldMk cId="4222785950" sldId="471"/>
        </pc:sldMkLst>
      </pc:sldChg>
      <pc:sldChg chg="add del">
        <pc:chgData name="Kulinich Bohdan" userId="48e65c9f34e137d0" providerId="LiveId" clId="{57B2F260-C415-8F46-9283-44817EE8F8F0}" dt="2022-05-19T18:27:44.319" v="14896" actId="2696"/>
        <pc:sldMkLst>
          <pc:docMk/>
          <pc:sldMk cId="3532110816" sldId="472"/>
        </pc:sldMkLst>
      </pc:sldChg>
      <pc:sldChg chg="add del ord">
        <pc:chgData name="Kulinich Bohdan" userId="48e65c9f34e137d0" providerId="LiveId" clId="{57B2F260-C415-8F46-9283-44817EE8F8F0}" dt="2022-05-19T18:25:41.625" v="14895" actId="2696"/>
        <pc:sldMkLst>
          <pc:docMk/>
          <pc:sldMk cId="1303831759" sldId="473"/>
        </pc:sldMkLst>
      </pc:sldChg>
      <pc:sldChg chg="add del">
        <pc:chgData name="Kulinich Bohdan" userId="48e65c9f34e137d0" providerId="LiveId" clId="{57B2F260-C415-8F46-9283-44817EE8F8F0}" dt="2022-05-19T18:18:13.862" v="14790" actId="2696"/>
        <pc:sldMkLst>
          <pc:docMk/>
          <pc:sldMk cId="947844433" sldId="474"/>
        </pc:sldMkLst>
      </pc:sldChg>
      <pc:sldChg chg="addSp delSp modSp add mod ord delAnim modAnim">
        <pc:chgData name="Kulinich Bohdan" userId="48e65c9f34e137d0" providerId="LiveId" clId="{57B2F260-C415-8F46-9283-44817EE8F8F0}" dt="2022-05-20T07:30:04.471" v="14898" actId="14100"/>
        <pc:sldMkLst>
          <pc:docMk/>
          <pc:sldMk cId="2917381928" sldId="475"/>
        </pc:sldMkLst>
        <pc:spChg chg="add mod">
          <ac:chgData name="Kulinich Bohdan" userId="48e65c9f34e137d0" providerId="LiveId" clId="{57B2F260-C415-8F46-9283-44817EE8F8F0}" dt="2022-05-19T18:08:15.829" v="14596" actId="164"/>
          <ac:spMkLst>
            <pc:docMk/>
            <pc:sldMk cId="2917381928" sldId="475"/>
            <ac:spMk id="7" creationId="{5FF746EC-0AD3-79AE-E63D-8065517DE2CD}"/>
          </ac:spMkLst>
        </pc:spChg>
        <pc:spChg chg="add mod modVis">
          <ac:chgData name="Kulinich Bohdan" userId="48e65c9f34e137d0" providerId="LiveId" clId="{57B2F260-C415-8F46-9283-44817EE8F8F0}" dt="2022-05-19T18:22:46.784" v="14849" actId="14429"/>
          <ac:spMkLst>
            <pc:docMk/>
            <pc:sldMk cId="2917381928" sldId="475"/>
            <ac:spMk id="9" creationId="{8745C19A-0429-1790-5DBA-7E51C12BC748}"/>
          </ac:spMkLst>
        </pc:spChg>
        <pc:spChg chg="add mod modVis">
          <ac:chgData name="Kulinich Bohdan" userId="48e65c9f34e137d0" providerId="LiveId" clId="{57B2F260-C415-8F46-9283-44817EE8F8F0}" dt="2022-05-19T18:22:48.368" v="14852" actId="14429"/>
          <ac:spMkLst>
            <pc:docMk/>
            <pc:sldMk cId="2917381928" sldId="475"/>
            <ac:spMk id="10" creationId="{B14AE702-5AB0-6740-FBD4-10980BFEBE73}"/>
          </ac:spMkLst>
        </pc:spChg>
        <pc:spChg chg="add mod modVis">
          <ac:chgData name="Kulinich Bohdan" userId="48e65c9f34e137d0" providerId="LiveId" clId="{57B2F260-C415-8F46-9283-44817EE8F8F0}" dt="2022-05-19T18:22:47.834" v="14851" actId="14429"/>
          <ac:spMkLst>
            <pc:docMk/>
            <pc:sldMk cId="2917381928" sldId="475"/>
            <ac:spMk id="11" creationId="{525EEE2B-9E0E-3ED0-0789-5D4693573021}"/>
          </ac:spMkLst>
        </pc:spChg>
        <pc:spChg chg="add del mod">
          <ac:chgData name="Kulinich Bohdan" userId="48e65c9f34e137d0" providerId="LiveId" clId="{57B2F260-C415-8F46-9283-44817EE8F8F0}" dt="2022-05-19T18:06:21.238" v="14563" actId="478"/>
          <ac:spMkLst>
            <pc:docMk/>
            <pc:sldMk cId="2917381928" sldId="475"/>
            <ac:spMk id="12" creationId="{63C604AE-0BC6-F027-5C99-68A597863C4F}"/>
          </ac:spMkLst>
        </pc:spChg>
        <pc:spChg chg="add del mod">
          <ac:chgData name="Kulinich Bohdan" userId="48e65c9f34e137d0" providerId="LiveId" clId="{57B2F260-C415-8F46-9283-44817EE8F8F0}" dt="2022-05-19T17:16:06.006" v="14416" actId="478"/>
          <ac:spMkLst>
            <pc:docMk/>
            <pc:sldMk cId="2917381928" sldId="475"/>
            <ac:spMk id="15" creationId="{E09C77B2-5407-0C06-D371-95DE4426088D}"/>
          </ac:spMkLst>
        </pc:spChg>
        <pc:spChg chg="add del mod">
          <ac:chgData name="Kulinich Bohdan" userId="48e65c9f34e137d0" providerId="LiveId" clId="{57B2F260-C415-8F46-9283-44817EE8F8F0}" dt="2022-05-19T17:16:06.006" v="14416" actId="478"/>
          <ac:spMkLst>
            <pc:docMk/>
            <pc:sldMk cId="2917381928" sldId="475"/>
            <ac:spMk id="16" creationId="{4198D805-ED2C-31A1-9375-FF3C9A78F6AD}"/>
          </ac:spMkLst>
        </pc:spChg>
        <pc:spChg chg="add del mod">
          <ac:chgData name="Kulinich Bohdan" userId="48e65c9f34e137d0" providerId="LiveId" clId="{57B2F260-C415-8F46-9283-44817EE8F8F0}" dt="2022-05-19T18:07:20.055" v="14589" actId="478"/>
          <ac:spMkLst>
            <pc:docMk/>
            <pc:sldMk cId="2917381928" sldId="475"/>
            <ac:spMk id="19" creationId="{EF2CE9D8-27C2-B16E-B7C0-65093E99A5E1}"/>
          </ac:spMkLst>
        </pc:spChg>
        <pc:spChg chg="add del mod">
          <ac:chgData name="Kulinich Bohdan" userId="48e65c9f34e137d0" providerId="LiveId" clId="{57B2F260-C415-8F46-9283-44817EE8F8F0}" dt="2022-05-19T18:06:39.173" v="14568" actId="478"/>
          <ac:spMkLst>
            <pc:docMk/>
            <pc:sldMk cId="2917381928" sldId="475"/>
            <ac:spMk id="20" creationId="{6C845648-22FC-2899-697C-355C7F70ACBE}"/>
          </ac:spMkLst>
        </pc:spChg>
        <pc:spChg chg="add mod">
          <ac:chgData name="Kulinich Bohdan" userId="48e65c9f34e137d0" providerId="LiveId" clId="{57B2F260-C415-8F46-9283-44817EE8F8F0}" dt="2022-05-19T17:57:25.365" v="14453"/>
          <ac:spMkLst>
            <pc:docMk/>
            <pc:sldMk cId="2917381928" sldId="475"/>
            <ac:spMk id="21" creationId="{424C2DE6-DF28-D103-6084-5188ADAC01D4}"/>
          </ac:spMkLst>
        </pc:spChg>
        <pc:spChg chg="add mod">
          <ac:chgData name="Kulinich Bohdan" userId="48e65c9f34e137d0" providerId="LiveId" clId="{57B2F260-C415-8F46-9283-44817EE8F8F0}" dt="2022-05-19T18:18:59.490" v="14795" actId="14100"/>
          <ac:spMkLst>
            <pc:docMk/>
            <pc:sldMk cId="2917381928" sldId="475"/>
            <ac:spMk id="22" creationId="{5A2A99C9-1A49-7DB5-E303-D0C55CB21D7F}"/>
          </ac:spMkLst>
        </pc:spChg>
        <pc:spChg chg="add mod">
          <ac:chgData name="Kulinich Bohdan" userId="48e65c9f34e137d0" providerId="LiveId" clId="{57B2F260-C415-8F46-9283-44817EE8F8F0}" dt="2022-05-19T18:24:58.849" v="14892" actId="14100"/>
          <ac:spMkLst>
            <pc:docMk/>
            <pc:sldMk cId="2917381928" sldId="475"/>
            <ac:spMk id="23" creationId="{D268BFB3-7E42-DFA2-C905-65D3D4098F2B}"/>
          </ac:spMkLst>
        </pc:spChg>
        <pc:spChg chg="add mod">
          <ac:chgData name="Kulinich Bohdan" userId="48e65c9f34e137d0" providerId="LiveId" clId="{57B2F260-C415-8F46-9283-44817EE8F8F0}" dt="2022-05-19T18:24:55.134" v="14891" actId="1076"/>
          <ac:spMkLst>
            <pc:docMk/>
            <pc:sldMk cId="2917381928" sldId="475"/>
            <ac:spMk id="24" creationId="{08F34FC3-FADA-CD23-D01E-10C3431372CE}"/>
          </ac:spMkLst>
        </pc:spChg>
        <pc:spChg chg="add mod">
          <ac:chgData name="Kulinich Bohdan" userId="48e65c9f34e137d0" providerId="LiveId" clId="{57B2F260-C415-8F46-9283-44817EE8F8F0}" dt="2022-05-19T18:23:04.209" v="14856" actId="20577"/>
          <ac:spMkLst>
            <pc:docMk/>
            <pc:sldMk cId="2917381928" sldId="475"/>
            <ac:spMk id="25" creationId="{DB522168-787A-C9D8-DBB5-CE11F7DF1FF0}"/>
          </ac:spMkLst>
        </pc:spChg>
        <pc:spChg chg="add mod">
          <ac:chgData name="Kulinich Bohdan" userId="48e65c9f34e137d0" providerId="LiveId" clId="{57B2F260-C415-8F46-9283-44817EE8F8F0}" dt="2022-05-19T18:22:59.912" v="14854" actId="20577"/>
          <ac:spMkLst>
            <pc:docMk/>
            <pc:sldMk cId="2917381928" sldId="475"/>
            <ac:spMk id="26" creationId="{5010C34C-0E2C-39EE-9D08-2FFA25150C55}"/>
          </ac:spMkLst>
        </pc:spChg>
        <pc:spChg chg="add mod">
          <ac:chgData name="Kulinich Bohdan" userId="48e65c9f34e137d0" providerId="LiveId" clId="{57B2F260-C415-8F46-9283-44817EE8F8F0}" dt="2022-05-19T18:23:01.978" v="14855" actId="20577"/>
          <ac:spMkLst>
            <pc:docMk/>
            <pc:sldMk cId="2917381928" sldId="475"/>
            <ac:spMk id="27" creationId="{96021D1F-358A-645D-E296-BEC77B00CE8E}"/>
          </ac:spMkLst>
        </pc:spChg>
        <pc:spChg chg="add mod modVis">
          <ac:chgData name="Kulinich Bohdan" userId="48e65c9f34e137d0" providerId="LiveId" clId="{57B2F260-C415-8F46-9283-44817EE8F8F0}" dt="2022-05-19T18:22:47.251" v="14850" actId="14429"/>
          <ac:spMkLst>
            <pc:docMk/>
            <pc:sldMk cId="2917381928" sldId="475"/>
            <ac:spMk id="29" creationId="{80F3FFA5-0CEA-ABD2-C857-4BE27D6D792E}"/>
          </ac:spMkLst>
        </pc:spChg>
        <pc:spChg chg="add mod modVis">
          <ac:chgData name="Kulinich Bohdan" userId="48e65c9f34e137d0" providerId="LiveId" clId="{57B2F260-C415-8F46-9283-44817EE8F8F0}" dt="2022-05-19T18:22:46.284" v="14848" actId="14429"/>
          <ac:spMkLst>
            <pc:docMk/>
            <pc:sldMk cId="2917381928" sldId="475"/>
            <ac:spMk id="30" creationId="{482D5E52-47E4-727A-0AE5-E2D1D9A8F788}"/>
          </ac:spMkLst>
        </pc:spChg>
        <pc:spChg chg="add mod modVis">
          <ac:chgData name="Kulinich Bohdan" userId="48e65c9f34e137d0" providerId="LiveId" clId="{57B2F260-C415-8F46-9283-44817EE8F8F0}" dt="2022-05-19T18:22:45.800" v="14847" actId="14429"/>
          <ac:spMkLst>
            <pc:docMk/>
            <pc:sldMk cId="2917381928" sldId="475"/>
            <ac:spMk id="31" creationId="{910BDBCD-820D-164A-B79F-AAF2F8E0F295}"/>
          </ac:spMkLst>
        </pc:spChg>
        <pc:spChg chg="add mod modVis">
          <ac:chgData name="Kulinich Bohdan" userId="48e65c9f34e137d0" providerId="LiveId" clId="{57B2F260-C415-8F46-9283-44817EE8F8F0}" dt="2022-05-19T18:22:45.302" v="14846" actId="14429"/>
          <ac:spMkLst>
            <pc:docMk/>
            <pc:sldMk cId="2917381928" sldId="475"/>
            <ac:spMk id="32" creationId="{38DB2A23-E7FA-5842-CB88-B09D8831765F}"/>
          </ac:spMkLst>
        </pc:spChg>
        <pc:spChg chg="add mod">
          <ac:chgData name="Kulinich Bohdan" userId="48e65c9f34e137d0" providerId="LiveId" clId="{57B2F260-C415-8F46-9283-44817EE8F8F0}" dt="2022-05-19T18:25:17.203" v="14894" actId="122"/>
          <ac:spMkLst>
            <pc:docMk/>
            <pc:sldMk cId="2917381928" sldId="475"/>
            <ac:spMk id="33" creationId="{2478E074-436C-EE35-6AE0-2772407AEC3F}"/>
          </ac:spMkLst>
        </pc:spChg>
        <pc:grpChg chg="add mod modVis">
          <ac:chgData name="Kulinich Bohdan" userId="48e65c9f34e137d0" providerId="LiveId" clId="{57B2F260-C415-8F46-9283-44817EE8F8F0}" dt="2022-05-20T07:30:04.471" v="14898" actId="14100"/>
          <ac:grpSpMkLst>
            <pc:docMk/>
            <pc:sldMk cId="2917381928" sldId="475"/>
            <ac:grpSpMk id="8" creationId="{58957CDA-AEB1-2FE0-01FE-88C74DE0ECD7}"/>
          </ac:grpSpMkLst>
        </pc:grpChg>
        <pc:picChg chg="add del mod modCrop">
          <ac:chgData name="Kulinich Bohdan" userId="48e65c9f34e137d0" providerId="LiveId" clId="{57B2F260-C415-8F46-9283-44817EE8F8F0}" dt="2022-05-19T18:02:47.747" v="14546" actId="478"/>
          <ac:picMkLst>
            <pc:docMk/>
            <pc:sldMk cId="2917381928" sldId="475"/>
            <ac:picMk id="3" creationId="{73239AB5-0168-8337-EAD8-FC3F60749D69}"/>
          </ac:picMkLst>
        </pc:picChg>
        <pc:picChg chg="add mod modCrop">
          <ac:chgData name="Kulinich Bohdan" userId="48e65c9f34e137d0" providerId="LiveId" clId="{57B2F260-C415-8F46-9283-44817EE8F8F0}" dt="2022-05-19T18:08:15.829" v="14596" actId="164"/>
          <ac:picMkLst>
            <pc:docMk/>
            <pc:sldMk cId="2917381928" sldId="475"/>
            <ac:picMk id="6" creationId="{35089C3F-FC8D-55FF-D6C7-CA9E6E1FD14A}"/>
          </ac:picMkLst>
        </pc:picChg>
        <pc:picChg chg="mod">
          <ac:chgData name="Kulinich Bohdan" userId="48e65c9f34e137d0" providerId="LiveId" clId="{57B2F260-C415-8F46-9283-44817EE8F8F0}" dt="2022-05-19T17:14:24.712" v="14354" actId="207"/>
          <ac:picMkLst>
            <pc:docMk/>
            <pc:sldMk cId="2917381928" sldId="475"/>
            <ac:picMk id="17" creationId="{A3D03C3A-9765-3226-F52B-A9039642A45F}"/>
          </ac:picMkLst>
        </pc:picChg>
        <pc:picChg chg="del">
          <ac:chgData name="Kulinich Bohdan" userId="48e65c9f34e137d0" providerId="LiveId" clId="{57B2F260-C415-8F46-9283-44817EE8F8F0}" dt="2022-05-19T17:11:44.652" v="14304" actId="478"/>
          <ac:picMkLst>
            <pc:docMk/>
            <pc:sldMk cId="2917381928" sldId="475"/>
            <ac:picMk id="28" creationId="{D2B749FD-3505-D85D-E1CB-D24F72F73A91}"/>
          </ac:picMkLst>
        </pc:picChg>
      </pc:sldChg>
      <pc:sldChg chg="addSp delSp modSp add del mod ord modAnim">
        <pc:chgData name="Kulinich Bohdan" userId="48e65c9f34e137d0" providerId="LiveId" clId="{57B2F260-C415-8F46-9283-44817EE8F8F0}" dt="2022-05-19T17:57:13.232" v="14452" actId="2696"/>
        <pc:sldMkLst>
          <pc:docMk/>
          <pc:sldMk cId="137030012" sldId="476"/>
        </pc:sldMkLst>
        <pc:spChg chg="mod">
          <ac:chgData name="Kulinich Bohdan" userId="48e65c9f34e137d0" providerId="LiveId" clId="{57B2F260-C415-8F46-9283-44817EE8F8F0}" dt="2022-05-19T17:55:10.705" v="14440" actId="207"/>
          <ac:spMkLst>
            <pc:docMk/>
            <pc:sldMk cId="137030012" sldId="476"/>
            <ac:spMk id="10" creationId="{B14AE702-5AB0-6740-FBD4-10980BFEBE73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11" creationId="{525EEE2B-9E0E-3ED0-0789-5D4693573021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12" creationId="{63C604AE-0BC6-F027-5C99-68A597863C4F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19" creationId="{EF2CE9D8-27C2-B16E-B7C0-65093E99A5E1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20" creationId="{6C845648-22FC-2899-697C-355C7F70ACBE}"/>
          </ac:spMkLst>
        </pc:spChg>
        <pc:picChg chg="del">
          <ac:chgData name="Kulinich Bohdan" userId="48e65c9f34e137d0" providerId="LiveId" clId="{57B2F260-C415-8F46-9283-44817EE8F8F0}" dt="2022-05-19T17:24:37.412" v="14419" actId="478"/>
          <ac:picMkLst>
            <pc:docMk/>
            <pc:sldMk cId="137030012" sldId="476"/>
            <ac:picMk id="3" creationId="{73239AB5-0168-8337-EAD8-FC3F60749D69}"/>
          </ac:picMkLst>
        </pc:picChg>
        <pc:picChg chg="add mod modCrop">
          <ac:chgData name="Kulinich Bohdan" userId="48e65c9f34e137d0" providerId="LiveId" clId="{57B2F260-C415-8F46-9283-44817EE8F8F0}" dt="2022-05-19T17:54:43.961" v="14436" actId="732"/>
          <ac:picMkLst>
            <pc:docMk/>
            <pc:sldMk cId="137030012" sldId="476"/>
            <ac:picMk id="4" creationId="{ADD03887-93C4-9721-71BE-248B4B678B23}"/>
          </ac:picMkLst>
        </pc:picChg>
        <pc:picChg chg="add mod modCrop">
          <ac:chgData name="Kulinich Bohdan" userId="48e65c9f34e137d0" providerId="LiveId" clId="{57B2F260-C415-8F46-9283-44817EE8F8F0}" dt="2022-05-19T17:54:58.799" v="14439" actId="732"/>
          <ac:picMkLst>
            <pc:docMk/>
            <pc:sldMk cId="137030012" sldId="476"/>
            <ac:picMk id="7" creationId="{CB72E7AA-E2D9-4F15-4761-F327F2D9CA12}"/>
          </ac:picMkLst>
        </pc:picChg>
      </pc:sldChg>
      <pc:sldChg chg="addSp delSp modSp add del mod delAnim modAnim">
        <pc:chgData name="Kulinich Bohdan" userId="48e65c9f34e137d0" providerId="LiveId" clId="{57B2F260-C415-8F46-9283-44817EE8F8F0}" dt="2022-05-19T18:25:41.625" v="14895" actId="2696"/>
        <pc:sldMkLst>
          <pc:docMk/>
          <pc:sldMk cId="3654989526" sldId="476"/>
        </pc:sldMkLst>
        <pc:spChg chg="mod">
          <ac:chgData name="Kulinich Bohdan" userId="48e65c9f34e137d0" providerId="LiveId" clId="{57B2F260-C415-8F46-9283-44817EE8F8F0}" dt="2022-05-19T17:59:16.858" v="14483" actId="120"/>
          <ac:spMkLst>
            <pc:docMk/>
            <pc:sldMk cId="3654989526" sldId="476"/>
            <ac:spMk id="11" creationId="{525EEE2B-9E0E-3ED0-0789-5D4693573021}"/>
          </ac:spMkLst>
        </pc:spChg>
        <pc:spChg chg="del">
          <ac:chgData name="Kulinich Bohdan" userId="48e65c9f34e137d0" providerId="LiveId" clId="{57B2F260-C415-8F46-9283-44817EE8F8F0}" dt="2022-05-19T17:58:01.400" v="14455" actId="478"/>
          <ac:spMkLst>
            <pc:docMk/>
            <pc:sldMk cId="3654989526" sldId="476"/>
            <ac:spMk id="12" creationId="{63C604AE-0BC6-F027-5C99-68A597863C4F}"/>
          </ac:spMkLst>
        </pc:spChg>
        <pc:spChg chg="del mod">
          <ac:chgData name="Kulinich Bohdan" userId="48e65c9f34e137d0" providerId="LiveId" clId="{57B2F260-C415-8F46-9283-44817EE8F8F0}" dt="2022-05-19T17:59:11.734" v="14482" actId="478"/>
          <ac:spMkLst>
            <pc:docMk/>
            <pc:sldMk cId="3654989526" sldId="476"/>
            <ac:spMk id="19" creationId="{EF2CE9D8-27C2-B16E-B7C0-65093E99A5E1}"/>
          </ac:spMkLst>
        </pc:spChg>
        <pc:spChg chg="del">
          <ac:chgData name="Kulinich Bohdan" userId="48e65c9f34e137d0" providerId="LiveId" clId="{57B2F260-C415-8F46-9283-44817EE8F8F0}" dt="2022-05-19T17:58:33.392" v="14469" actId="478"/>
          <ac:spMkLst>
            <pc:docMk/>
            <pc:sldMk cId="3654989526" sldId="476"/>
            <ac:spMk id="20" creationId="{6C845648-22FC-2899-697C-355C7F70ACBE}"/>
          </ac:spMkLst>
        </pc:spChg>
        <pc:spChg chg="add mod">
          <ac:chgData name="Kulinich Bohdan" userId="48e65c9f34e137d0" providerId="LiveId" clId="{57B2F260-C415-8F46-9283-44817EE8F8F0}" dt="2022-05-19T18:00:32.447" v="14541" actId="20577"/>
          <ac:spMkLst>
            <pc:docMk/>
            <pc:sldMk cId="3654989526" sldId="476"/>
            <ac:spMk id="28" creationId="{7356393F-25D7-E4B3-930E-E2A0752B319C}"/>
          </ac:spMkLst>
        </pc:spChg>
        <pc:picChg chg="mod">
          <ac:chgData name="Kulinich Bohdan" userId="48e65c9f34e137d0" providerId="LiveId" clId="{57B2F260-C415-8F46-9283-44817EE8F8F0}" dt="2022-05-19T17:58:53.555" v="14477" actId="1076"/>
          <ac:picMkLst>
            <pc:docMk/>
            <pc:sldMk cId="3654989526" sldId="476"/>
            <ac:picMk id="3" creationId="{73239AB5-0168-8337-EAD8-FC3F60749D69}"/>
          </ac:picMkLst>
        </pc:picChg>
      </pc:sldChg>
      <pc:sldChg chg="add del">
        <pc:chgData name="Kulinich Bohdan" userId="48e65c9f34e137d0" providerId="LiveId" clId="{57B2F260-C415-8F46-9283-44817EE8F8F0}" dt="2022-05-19T18:25:41.625" v="14895" actId="2696"/>
        <pc:sldMkLst>
          <pc:docMk/>
          <pc:sldMk cId="980420977" sldId="477"/>
        </pc:sldMkLst>
      </pc:sldChg>
      <pc:sldChg chg="addSp delSp modSp add del mod">
        <pc:chgData name="Kulinich Bohdan" userId="48e65c9f34e137d0" providerId="LiveId" clId="{57B2F260-C415-8F46-9283-44817EE8F8F0}" dt="2022-05-19T17:56:27.558" v="14448" actId="2696"/>
        <pc:sldMkLst>
          <pc:docMk/>
          <pc:sldMk cId="4167115718" sldId="477"/>
        </pc:sldMkLst>
        <pc:spChg chg="mod">
          <ac:chgData name="Kulinich Bohdan" userId="48e65c9f34e137d0" providerId="LiveId" clId="{57B2F260-C415-8F46-9283-44817EE8F8F0}" dt="2022-05-19T17:42:38.490" v="14428" actId="207"/>
          <ac:spMkLst>
            <pc:docMk/>
            <pc:sldMk cId="4167115718" sldId="477"/>
            <ac:spMk id="10" creationId="{B14AE702-5AB0-6740-FBD4-10980BFEBE73}"/>
          </ac:spMkLst>
        </pc:spChg>
        <pc:picChg chg="add mod">
          <ac:chgData name="Kulinich Bohdan" userId="48e65c9f34e137d0" providerId="LiveId" clId="{57B2F260-C415-8F46-9283-44817EE8F8F0}" dt="2022-05-19T17:42:32.904" v="14427" actId="167"/>
          <ac:picMkLst>
            <pc:docMk/>
            <pc:sldMk cId="4167115718" sldId="477"/>
            <ac:picMk id="3" creationId="{27DDF3B5-B76C-1E9B-5FEE-43B96CC5EC04}"/>
          </ac:picMkLst>
        </pc:picChg>
        <pc:picChg chg="del">
          <ac:chgData name="Kulinich Bohdan" userId="48e65c9f34e137d0" providerId="LiveId" clId="{57B2F260-C415-8F46-9283-44817EE8F8F0}" dt="2022-05-19T17:42:15.252" v="14425" actId="478"/>
          <ac:picMkLst>
            <pc:docMk/>
            <pc:sldMk cId="4167115718" sldId="477"/>
            <ac:picMk id="4" creationId="{ADD03887-93C4-9721-71BE-248B4B678B23}"/>
          </ac:picMkLst>
        </pc:picChg>
      </pc:sldChg>
    </pc:docChg>
  </pc:docChgLst>
  <pc:docChgLst>
    <pc:chgData name="Kulinich Bohdan" userId="48e65c9f34e137d0" providerId="LiveId" clId="{46A9C263-50AA-4EA2-86A9-2524A0F5EE1B}"/>
    <pc:docChg chg="undo custSel addSld modSld">
      <pc:chgData name="Kulinich Bohdan" userId="48e65c9f34e137d0" providerId="LiveId" clId="{46A9C263-50AA-4EA2-86A9-2524A0F5EE1B}" dt="2022-05-16T09:01:16.469" v="80"/>
      <pc:docMkLst>
        <pc:docMk/>
      </pc:docMkLst>
      <pc:sldChg chg="addSp modSp mod modAnim">
        <pc:chgData name="Kulinich Bohdan" userId="48e65c9f34e137d0" providerId="LiveId" clId="{46A9C263-50AA-4EA2-86A9-2524A0F5EE1B}" dt="2022-04-22T13:49:59.784" v="31" actId="14429"/>
        <pc:sldMkLst>
          <pc:docMk/>
          <pc:sldMk cId="1784669107" sldId="443"/>
        </pc:sldMkLst>
        <pc:picChg chg="add mod modVis modCrop">
          <ac:chgData name="Kulinich Bohdan" userId="48e65c9f34e137d0" providerId="LiveId" clId="{46A9C263-50AA-4EA2-86A9-2524A0F5EE1B}" dt="2022-04-22T13:49:59.784" v="31" actId="14429"/>
          <ac:picMkLst>
            <pc:docMk/>
            <pc:sldMk cId="1784669107" sldId="443"/>
            <ac:picMk id="3" creationId="{CECF36DD-280F-4AFF-B82E-094602E02B1C}"/>
          </ac:picMkLst>
        </pc:picChg>
      </pc:sldChg>
      <pc:sldChg chg="addSp delSp modSp modTransition modAnim">
        <pc:chgData name="Kulinich Bohdan" userId="48e65c9f34e137d0" providerId="LiveId" clId="{46A9C263-50AA-4EA2-86A9-2524A0F5EE1B}" dt="2022-04-22T13:48:18.773" v="8"/>
        <pc:sldMkLst>
          <pc:docMk/>
          <pc:sldMk cId="1167770051" sldId="453"/>
        </pc:sldMkLst>
        <pc:picChg chg="add del mod">
          <ac:chgData name="Kulinich Bohdan" userId="48e65c9f34e137d0" providerId="LiveId" clId="{46A9C263-50AA-4EA2-86A9-2524A0F5EE1B}" dt="2022-04-22T13:48:18.773" v="8"/>
          <ac:picMkLst>
            <pc:docMk/>
            <pc:sldMk cId="1167770051" sldId="453"/>
            <ac:picMk id="2" creationId="{B4DDB839-2F23-435D-80AD-6E673CA3A0FB}"/>
          </ac:picMkLst>
        </pc:picChg>
      </pc:sldChg>
      <pc:sldChg chg="delSp modSp add mod modTransition delAnim modAnim">
        <pc:chgData name="Kulinich Bohdan" userId="48e65c9f34e137d0" providerId="LiveId" clId="{46A9C263-50AA-4EA2-86A9-2524A0F5EE1B}" dt="2022-04-22T13:49:19.408" v="27"/>
        <pc:sldMkLst>
          <pc:docMk/>
          <pc:sldMk cId="336617938" sldId="454"/>
        </pc:sldMkLst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1" creationId="{07182BC8-4D4E-FB2A-ADB8-01EAFB6FCA35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5" creationId="{656B35EB-3874-8AB2-47F9-B5879BFF9413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6" creationId="{455DF7EF-4E4E-F5DD-A384-A2C80A7491C3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9" creationId="{27E25E10-4AA4-C541-CD3D-85C3DF8FA13A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76" creationId="{50BE57D9-FBB3-0BC6-B603-DD41189DD4B8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80" creationId="{8F490DD5-304B-82E0-9545-0F0BBDAD8C7C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83" creationId="{DA03291C-D6F5-BC54-5D6F-AD5FA26839F6}"/>
          </ac:spMkLst>
        </pc:spChg>
        <pc:spChg chg="del">
          <ac:chgData name="Kulinich Bohdan" userId="48e65c9f34e137d0" providerId="LiveId" clId="{46A9C263-50AA-4EA2-86A9-2524A0F5EE1B}" dt="2022-04-22T13:48:28.976" v="11" actId="478"/>
          <ac:spMkLst>
            <pc:docMk/>
            <pc:sldMk cId="336617938" sldId="454"/>
            <ac:spMk id="84" creationId="{98ADB1C6-787B-FFC2-F7F5-CEA6D35E58AD}"/>
          </ac:spMkLst>
        </pc:spChg>
        <pc:spChg chg="del">
          <ac:chgData name="Kulinich Bohdan" userId="48e65c9f34e137d0" providerId="LiveId" clId="{46A9C263-50AA-4EA2-86A9-2524A0F5EE1B}" dt="2022-04-22T13:48:29.756" v="12" actId="478"/>
          <ac:spMkLst>
            <pc:docMk/>
            <pc:sldMk cId="336617938" sldId="454"/>
            <ac:spMk id="85" creationId="{D0E3FDC2-05B4-768F-4342-1D08F2B117D4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88" creationId="{2E439A99-BA39-F115-5CC5-6113357DC53B}"/>
          </ac:spMkLst>
        </pc:spChg>
        <pc:grpChg chg="del">
          <ac:chgData name="Kulinich Bohdan" userId="48e65c9f34e137d0" providerId="LiveId" clId="{46A9C263-50AA-4EA2-86A9-2524A0F5EE1B}" dt="2022-04-22T13:48:40.312" v="15" actId="478"/>
          <ac:grpSpMkLst>
            <pc:docMk/>
            <pc:sldMk cId="336617938" sldId="454"/>
            <ac:grpSpMk id="16" creationId="{DE9DB488-2C13-F78D-93E4-AC625E1B99F2}"/>
          </ac:grpSpMkLst>
        </pc:grpChg>
        <pc:grpChg chg="del">
          <ac:chgData name="Kulinich Bohdan" userId="48e65c9f34e137d0" providerId="LiveId" clId="{46A9C263-50AA-4EA2-86A9-2524A0F5EE1B}" dt="2022-04-22T13:48:30.257" v="13" actId="478"/>
          <ac:grpSpMkLst>
            <pc:docMk/>
            <pc:sldMk cId="336617938" sldId="454"/>
            <ac:grpSpMk id="17" creationId="{FEEEC272-51EB-EDA7-96AB-E35870A0E67F}"/>
          </ac:grpSpMkLst>
        </pc:grpChg>
        <pc:picChg chg="mod modVis">
          <ac:chgData name="Kulinich Bohdan" userId="48e65c9f34e137d0" providerId="LiveId" clId="{46A9C263-50AA-4EA2-86A9-2524A0F5EE1B}" dt="2022-04-22T13:49:00.195" v="25" actId="14100"/>
          <ac:picMkLst>
            <pc:docMk/>
            <pc:sldMk cId="336617938" sldId="454"/>
            <ac:picMk id="3" creationId="{CECF36DD-280F-4AFF-B82E-094602E02B1C}"/>
          </ac:picMkLst>
        </pc:picChg>
        <pc:picChg chg="del">
          <ac:chgData name="Kulinich Bohdan" userId="48e65c9f34e137d0" providerId="LiveId" clId="{46A9C263-50AA-4EA2-86A9-2524A0F5EE1B}" dt="2022-04-22T13:48:27.520" v="10" actId="478"/>
          <ac:picMkLst>
            <pc:docMk/>
            <pc:sldMk cId="336617938" sldId="454"/>
            <ac:picMk id="11" creationId="{57F17764-91FD-FE8C-9D36-04B3F25391F2}"/>
          </ac:picMkLst>
        </pc:picChg>
        <pc:picChg chg="del">
          <ac:chgData name="Kulinich Bohdan" userId="48e65c9f34e137d0" providerId="LiveId" clId="{46A9C263-50AA-4EA2-86A9-2524A0F5EE1B}" dt="2022-04-22T13:48:40.312" v="15" actId="478"/>
          <ac:picMkLst>
            <pc:docMk/>
            <pc:sldMk cId="336617938" sldId="454"/>
            <ac:picMk id="62" creationId="{0C8887E9-82CC-0940-C99C-E2BF0067531D}"/>
          </ac:picMkLst>
        </pc:picChg>
        <pc:cxnChg chg="del mod">
          <ac:chgData name="Kulinich Bohdan" userId="48e65c9f34e137d0" providerId="LiveId" clId="{46A9C263-50AA-4EA2-86A9-2524A0F5EE1B}" dt="2022-04-22T13:48:40.312" v="15" actId="478"/>
          <ac:cxnSpMkLst>
            <pc:docMk/>
            <pc:sldMk cId="336617938" sldId="454"/>
            <ac:cxnSpMk id="67" creationId="{F9B809DD-E2B7-49D0-1185-EA2418DCA789}"/>
          </ac:cxnSpMkLst>
        </pc:cxnChg>
        <pc:cxnChg chg="del">
          <ac:chgData name="Kulinich Bohdan" userId="48e65c9f34e137d0" providerId="LiveId" clId="{46A9C263-50AA-4EA2-86A9-2524A0F5EE1B}" dt="2022-04-22T13:48:40.312" v="15" actId="478"/>
          <ac:cxnSpMkLst>
            <pc:docMk/>
            <pc:sldMk cId="336617938" sldId="454"/>
            <ac:cxnSpMk id="68" creationId="{80EAB02D-480A-84E7-F304-AC3CAACDAFB9}"/>
          </ac:cxnSpMkLst>
        </pc:cxnChg>
      </pc:sldChg>
      <pc:sldChg chg="addSp modSp mod modAnim">
        <pc:chgData name="Kulinich Bohdan" userId="48e65c9f34e137d0" providerId="LiveId" clId="{46A9C263-50AA-4EA2-86A9-2524A0F5EE1B}" dt="2022-04-30T16:54:48.150" v="46"/>
        <pc:sldMkLst>
          <pc:docMk/>
          <pc:sldMk cId="2590383571" sldId="456"/>
        </pc:sldMkLst>
        <pc:picChg chg="add mod modCrop">
          <ac:chgData name="Kulinich Bohdan" userId="48e65c9f34e137d0" providerId="LiveId" clId="{46A9C263-50AA-4EA2-86A9-2524A0F5EE1B}" dt="2022-04-30T16:54:01.072" v="37" actId="732"/>
          <ac:picMkLst>
            <pc:docMk/>
            <pc:sldMk cId="2590383571" sldId="456"/>
            <ac:picMk id="7" creationId="{FCD2CF91-8DC7-41A5-954C-D87551833ED1}"/>
          </ac:picMkLst>
        </pc:picChg>
      </pc:sldChg>
      <pc:sldChg chg="modAnim">
        <pc:chgData name="Kulinich Bohdan" userId="48e65c9f34e137d0" providerId="LiveId" clId="{46A9C263-50AA-4EA2-86A9-2524A0F5EE1B}" dt="2022-05-16T09:01:16.469" v="80"/>
        <pc:sldMkLst>
          <pc:docMk/>
          <pc:sldMk cId="2018809533" sldId="465"/>
        </pc:sldMkLst>
      </pc:sldChg>
      <pc:sldChg chg="new">
        <pc:chgData name="Kulinich Bohdan" userId="48e65c9f34e137d0" providerId="LiveId" clId="{46A9C263-50AA-4EA2-86A9-2524A0F5EE1B}" dt="2022-05-16T08:50:08.795" v="51" actId="680"/>
        <pc:sldMkLst>
          <pc:docMk/>
          <pc:sldMk cId="3682602972" sldId="466"/>
        </pc:sldMkLst>
      </pc:sldChg>
    </pc:docChg>
  </pc:docChgLst>
  <pc:docChgLst>
    <pc:chgData name="Kulinich Bohdan" userId="48e65c9f34e137d0" providerId="LiveId" clId="{F72FEB09-9407-2841-96B9-A70D7F8CCA98}"/>
    <pc:docChg chg="undo custSel modSld">
      <pc:chgData name="Kulinich Bohdan" userId="48e65c9f34e137d0" providerId="LiveId" clId="{F72FEB09-9407-2841-96B9-A70D7F8CCA98}" dt="2022-04-14T16:32:52.434" v="44"/>
      <pc:docMkLst>
        <pc:docMk/>
      </pc:docMkLst>
      <pc:sldChg chg="modSp mod modAnim">
        <pc:chgData name="Kulinich Bohdan" userId="48e65c9f34e137d0" providerId="LiveId" clId="{F72FEB09-9407-2841-96B9-A70D7F8CCA98}" dt="2022-04-14T16:32:52.434" v="44"/>
        <pc:sldMkLst>
          <pc:docMk/>
          <pc:sldMk cId="1784669107" sldId="443"/>
        </pc:sldMkLst>
        <pc:spChg chg="mod">
          <ac:chgData name="Kulinich Bohdan" userId="48e65c9f34e137d0" providerId="LiveId" clId="{F72FEB09-9407-2841-96B9-A70D7F8CCA98}" dt="2022-04-14T16:29:52.081" v="4" actId="207"/>
          <ac:spMkLst>
            <pc:docMk/>
            <pc:sldMk cId="1784669107" sldId="443"/>
            <ac:spMk id="35" creationId="{2CD8A453-AF06-4C00-BB17-D7030E2214B8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5" creationId="{8CDCFB8B-7CC6-4A2C-A69C-5D3867F0C0CA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6" creationId="{E9B1DDF6-64CE-4DE1-B138-894096640941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7" creationId="{00BF6AF6-1422-45D1-A8F4-0ACF20F08216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8" creationId="{365D3FA2-308E-4AC2-B297-2010687F081D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3" creationId="{8DEDBB22-CD8C-479D-BBEC-98EB2FCB6DD8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4" creationId="{E9288D7F-D640-4387-8CFD-F92206368D88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6" creationId="{2E46C71E-F41F-4520-B8E9-C172B383CECF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7" creationId="{52BCFE18-32C3-4AF4-AD3E-9D954E2FFBBE}"/>
          </ac:spMkLst>
        </pc:spChg>
        <pc:grpChg chg="mod">
          <ac:chgData name="Kulinich Bohdan" userId="48e65c9f34e137d0" providerId="LiveId" clId="{F72FEB09-9407-2841-96B9-A70D7F8CCA98}" dt="2022-04-14T16:28:51.180" v="1" actId="1076"/>
          <ac:grpSpMkLst>
            <pc:docMk/>
            <pc:sldMk cId="1784669107" sldId="443"/>
            <ac:grpSpMk id="4" creationId="{D761A977-0393-F846-8D5A-A60C3EBDAD7B}"/>
          </ac:grpSpMkLst>
        </pc:grp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32" creationId="{A8560FF6-FF5B-4A61-8530-A2DB916AD88B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0" creationId="{1D1888B9-5AC7-4C40-A82A-57EA00229BD3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1" creationId="{5657D1B3-770E-4A55-AA9E-2C0C8865C1E9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2" creationId="{491769CA-7ECE-438B-90D0-4833D780B15A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3" creationId="{60689B12-229E-4695-9BA9-5C02EA2A7B24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4" creationId="{2EBB5EC0-2365-49DC-A592-CD3BE5AC1145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5" creationId="{895AE6D9-53EF-4226-9881-AA07F9398764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7" creationId="{53443DA9-945F-469F-9A35-2FA0FF785A12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8" creationId="{D27D0E40-76D2-4607-AB12-3616C36F708C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81" creationId="{9E4E3F45-6FE8-49E7-95D7-04B377B672E2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82" creationId="{42103D01-DBE8-4511-9AB5-17CBDCCD3785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87" creationId="{5243182E-958E-46F2-9763-417B8276D2EB}"/>
          </ac:cxnSpMkLst>
        </pc:cxnChg>
      </pc:sldChg>
      <pc:sldChg chg="modSp mod modAnim">
        <pc:chgData name="Kulinich Bohdan" userId="48e65c9f34e137d0" providerId="LiveId" clId="{F72FEB09-9407-2841-96B9-A70D7F8CCA98}" dt="2022-04-14T16:32:42.924" v="34"/>
        <pc:sldMkLst>
          <pc:docMk/>
          <pc:sldMk cId="3801795130" sldId="444"/>
        </pc:sldMkLst>
        <pc:spChg chg="mod">
          <ac:chgData name="Kulinich Bohdan" userId="48e65c9f34e137d0" providerId="LiveId" clId="{F72FEB09-9407-2841-96B9-A70D7F8CCA98}" dt="2022-04-14T16:29:55.073" v="5" actId="207"/>
          <ac:spMkLst>
            <pc:docMk/>
            <pc:sldMk cId="3801795130" sldId="444"/>
            <ac:spMk id="9" creationId="{6CBE4EA9-3EC4-4647-8459-6CB04DC725B8}"/>
          </ac:spMkLst>
        </pc:spChg>
        <pc:picChg chg="mod">
          <ac:chgData name="Kulinich Bohdan" userId="48e65c9f34e137d0" providerId="LiveId" clId="{F72FEB09-9407-2841-96B9-A70D7F8CCA98}" dt="2022-04-14T16:29:59.878" v="6" actId="207"/>
          <ac:picMkLst>
            <pc:docMk/>
            <pc:sldMk cId="3801795130" sldId="444"/>
            <ac:picMk id="10" creationId="{372AACD3-E47C-4422-99F4-8F2FA502FD53}"/>
          </ac:picMkLst>
        </pc:picChg>
        <pc:picChg chg="mod">
          <ac:chgData name="Kulinich Bohdan" userId="48e65c9f34e137d0" providerId="LiveId" clId="{F72FEB09-9407-2841-96B9-A70D7F8CCA98}" dt="2022-04-14T16:30:11.837" v="9" actId="1076"/>
          <ac:picMkLst>
            <pc:docMk/>
            <pc:sldMk cId="3801795130" sldId="444"/>
            <ac:picMk id="15" creationId="{E708C392-1461-46A4-8FEC-1BB1D6A1031E}"/>
          </ac:picMkLst>
        </pc:picChg>
      </pc:sldChg>
      <pc:sldChg chg="addSp delSp modSp mod delAnim modAnim">
        <pc:chgData name="Kulinich Bohdan" userId="48e65c9f34e137d0" providerId="LiveId" clId="{F72FEB09-9407-2841-96B9-A70D7F8CCA98}" dt="2022-04-14T16:30:40.100" v="20"/>
        <pc:sldMkLst>
          <pc:docMk/>
          <pc:sldMk cId="245227641" sldId="446"/>
        </pc:sldMkLst>
        <pc:picChg chg="del mod">
          <ac:chgData name="Kulinich Bohdan" userId="48e65c9f34e137d0" providerId="LiveId" clId="{F72FEB09-9407-2841-96B9-A70D7F8CCA98}" dt="2022-04-14T16:30:24.260" v="11" actId="478"/>
          <ac:picMkLst>
            <pc:docMk/>
            <pc:sldMk cId="245227641" sldId="446"/>
            <ac:picMk id="10" creationId="{BFB6ED28-38F0-A84F-849C-CE0EB144ABCB}"/>
          </ac:picMkLst>
        </pc:picChg>
        <pc:picChg chg="del">
          <ac:chgData name="Kulinich Bohdan" userId="48e65c9f34e137d0" providerId="LiveId" clId="{F72FEB09-9407-2841-96B9-A70D7F8CCA98}" dt="2022-04-14T16:30:24.840" v="12" actId="478"/>
          <ac:picMkLst>
            <pc:docMk/>
            <pc:sldMk cId="245227641" sldId="446"/>
            <ac:picMk id="11" creationId="{00B7A20B-49A8-F14C-AADB-4EACFD55273B}"/>
          </ac:picMkLst>
        </pc:picChg>
        <pc:picChg chg="del">
          <ac:chgData name="Kulinich Bohdan" userId="48e65c9f34e137d0" providerId="LiveId" clId="{F72FEB09-9407-2841-96B9-A70D7F8CCA98}" dt="2022-04-14T16:30:25.345" v="13" actId="478"/>
          <ac:picMkLst>
            <pc:docMk/>
            <pc:sldMk cId="245227641" sldId="446"/>
            <ac:picMk id="12" creationId="{CF3995E8-692C-5B40-9B0D-7E0A09F5EEA6}"/>
          </ac:picMkLst>
        </pc:picChg>
        <pc:picChg chg="del">
          <ac:chgData name="Kulinich Bohdan" userId="48e65c9f34e137d0" providerId="LiveId" clId="{F72FEB09-9407-2841-96B9-A70D7F8CCA98}" dt="2022-04-14T16:30:25.928" v="14" actId="478"/>
          <ac:picMkLst>
            <pc:docMk/>
            <pc:sldMk cId="245227641" sldId="446"/>
            <ac:picMk id="13" creationId="{041935BB-DBB9-CF48-B970-68AFD53F0F43}"/>
          </ac:picMkLst>
        </pc:picChg>
        <pc:picChg chg="del">
          <ac:chgData name="Kulinich Bohdan" userId="48e65c9f34e137d0" providerId="LiveId" clId="{F72FEB09-9407-2841-96B9-A70D7F8CCA98}" dt="2022-04-14T16:30:26.406" v="15" actId="478"/>
          <ac:picMkLst>
            <pc:docMk/>
            <pc:sldMk cId="245227641" sldId="446"/>
            <ac:picMk id="14" creationId="{C1E9109E-CACB-7D41-8C74-B4EBB4CBA1D6}"/>
          </ac:picMkLst>
        </pc:picChg>
        <pc:picChg chg="del">
          <ac:chgData name="Kulinich Bohdan" userId="48e65c9f34e137d0" providerId="LiveId" clId="{F72FEB09-9407-2841-96B9-A70D7F8CCA98}" dt="2022-04-14T16:30:27.511" v="17" actId="478"/>
          <ac:picMkLst>
            <pc:docMk/>
            <pc:sldMk cId="245227641" sldId="446"/>
            <ac:picMk id="15" creationId="{0D9498E9-90B1-A44F-BE88-158EF677963D}"/>
          </ac:picMkLst>
        </pc:picChg>
        <pc:picChg chg="del">
          <ac:chgData name="Kulinich Bohdan" userId="48e65c9f34e137d0" providerId="LiveId" clId="{F72FEB09-9407-2841-96B9-A70D7F8CCA98}" dt="2022-04-14T16:30:26.999" v="16" actId="478"/>
          <ac:picMkLst>
            <pc:docMk/>
            <pc:sldMk cId="245227641" sldId="446"/>
            <ac:picMk id="16" creationId="{E5A12C17-F3FB-C143-8B8F-D882C4386324}"/>
          </ac:picMkLst>
        </pc:picChg>
        <pc:picChg chg="del">
          <ac:chgData name="Kulinich Bohdan" userId="48e65c9f34e137d0" providerId="LiveId" clId="{F72FEB09-9407-2841-96B9-A70D7F8CCA98}" dt="2022-04-14T16:30:28.574" v="19" actId="478"/>
          <ac:picMkLst>
            <pc:docMk/>
            <pc:sldMk cId="245227641" sldId="446"/>
            <ac:picMk id="17" creationId="{0D835D5D-FC4A-CC42-9443-96769619DA2E}"/>
          </ac:picMkLst>
        </pc:picChg>
        <pc:picChg chg="del">
          <ac:chgData name="Kulinich Bohdan" userId="48e65c9f34e137d0" providerId="LiveId" clId="{F72FEB09-9407-2841-96B9-A70D7F8CCA98}" dt="2022-04-14T16:30:28.018" v="18" actId="478"/>
          <ac:picMkLst>
            <pc:docMk/>
            <pc:sldMk cId="245227641" sldId="446"/>
            <ac:picMk id="18" creationId="{D54473D9-A6A0-E94B-A494-1B5757321967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0" creationId="{3626B019-B711-6640-B707-645108F702CC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1" creationId="{F0726E1F-2562-4249-87A1-21E7DF429CA5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2" creationId="{B48B302B-8783-BF40-843E-26FEAC0C294E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3" creationId="{133CEFE8-F3CC-344F-8EDA-23EF274CA2DE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5" creationId="{F936C498-3C70-9C45-BFCF-461FAB35206D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0" creationId="{6F2DF290-1995-AA4C-B4BC-DEAAD545B8ED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1" creationId="{0B42AE93-0094-A045-86C3-6B0DA8CCA439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2" creationId="{D9105537-67BC-AD46-955C-F73433C32C11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3" creationId="{D42ADD19-69EE-BF4A-B6FF-E063D6EA5341}"/>
          </ac:picMkLst>
        </pc:picChg>
      </pc:sldChg>
      <pc:sldChg chg="modSp mod">
        <pc:chgData name="Kulinich Bohdan" userId="48e65c9f34e137d0" providerId="LiveId" clId="{F72FEB09-9407-2841-96B9-A70D7F8CCA98}" dt="2022-04-14T16:31:24.758" v="25" actId="20577"/>
        <pc:sldMkLst>
          <pc:docMk/>
          <pc:sldMk cId="1791624" sldId="451"/>
        </pc:sldMkLst>
        <pc:spChg chg="mod">
          <ac:chgData name="Kulinich Bohdan" userId="48e65c9f34e137d0" providerId="LiveId" clId="{F72FEB09-9407-2841-96B9-A70D7F8CCA98}" dt="2022-04-14T16:31:24.758" v="25" actId="20577"/>
          <ac:spMkLst>
            <pc:docMk/>
            <pc:sldMk cId="1791624" sldId="451"/>
            <ac:spMk id="19" creationId="{FB9C964D-5FBD-45E1-B4D5-F9657D357989}"/>
          </ac:spMkLst>
        </pc:spChg>
      </pc:sldChg>
    </pc:docChg>
  </pc:docChgLst>
  <pc:docChgLst>
    <pc:chgData name="Kulinich Bohdan" userId="48e65c9f34e137d0" providerId="LiveId" clId="{56F1B8F6-FF51-6546-BA08-400959F8EEAD}"/>
    <pc:docChg chg="undo custSel addSld delSld modSld sldOrd">
      <pc:chgData name="Kulinich Bohdan" userId="48e65c9f34e137d0" providerId="LiveId" clId="{56F1B8F6-FF51-6546-BA08-400959F8EEAD}" dt="2022-07-07T14:24:43.793" v="6486"/>
      <pc:docMkLst>
        <pc:docMk/>
      </pc:docMkLst>
      <pc:sldChg chg="addSp delSp modSp mod delAnim modAnim">
        <pc:chgData name="Kulinich Bohdan" userId="48e65c9f34e137d0" providerId="LiveId" clId="{56F1B8F6-FF51-6546-BA08-400959F8EEAD}" dt="2022-07-06T11:07:54.725" v="6481" actId="14429"/>
        <pc:sldMkLst>
          <pc:docMk/>
          <pc:sldMk cId="1784669107" sldId="443"/>
        </pc:sldMkLst>
        <pc:spChg chg="add del mod">
          <ac:chgData name="Kulinich Bohdan" userId="48e65c9f34e137d0" providerId="LiveId" clId="{56F1B8F6-FF51-6546-BA08-400959F8EEAD}" dt="2022-06-25T18:43:50.021" v="158"/>
          <ac:spMkLst>
            <pc:docMk/>
            <pc:sldMk cId="1784669107" sldId="443"/>
            <ac:spMk id="2" creationId="{B1DF37F6-1092-C534-6B70-E656B21909C6}"/>
          </ac:spMkLst>
        </pc:spChg>
        <pc:spChg chg="add mod modVis">
          <ac:chgData name="Kulinich Bohdan" userId="48e65c9f34e137d0" providerId="LiveId" clId="{56F1B8F6-FF51-6546-BA08-400959F8EEAD}" dt="2022-07-06T11:07:51.941" v="6478" actId="14100"/>
          <ac:spMkLst>
            <pc:docMk/>
            <pc:sldMk cId="1784669107" sldId="443"/>
            <ac:spMk id="2" creationId="{D18A5552-8459-F7E9-1E53-44040AA9F08D}"/>
          </ac:spMkLst>
        </pc:spChg>
        <pc:spChg chg="add mod modVis">
          <ac:chgData name="Kulinich Bohdan" userId="48e65c9f34e137d0" providerId="LiveId" clId="{56F1B8F6-FF51-6546-BA08-400959F8EEAD}" dt="2022-07-06T11:07:54.725" v="6481" actId="14429"/>
          <ac:spMkLst>
            <pc:docMk/>
            <pc:sldMk cId="1784669107" sldId="443"/>
            <ac:spMk id="3" creationId="{51D58522-6DF2-9830-1FCB-EB62FC6086D2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7" creationId="{8681DDE4-9C04-16B6-EB89-51D35E1B2482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8" creationId="{FC53F698-F614-C5CC-BFEF-070DD79B9F3C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9" creationId="{BDA616C7-AB88-E16F-32AF-9EAED31D3E91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13" creationId="{5A9FEBAD-04A6-3BE9-8E4C-E21467048EAB}"/>
          </ac:spMkLst>
        </pc:spChg>
        <pc:spChg chg="add mod">
          <ac:chgData name="Kulinich Bohdan" userId="48e65c9f34e137d0" providerId="LiveId" clId="{56F1B8F6-FF51-6546-BA08-400959F8EEAD}" dt="2022-06-26T17:14:44.656" v="1545" actId="1037"/>
          <ac:spMkLst>
            <pc:docMk/>
            <pc:sldMk cId="1784669107" sldId="443"/>
            <ac:spMk id="15" creationId="{00908DC2-DA9D-0AFF-695A-1E492E97BB55}"/>
          </ac:spMkLst>
        </pc:spChg>
        <pc:spChg chg="add del mod">
          <ac:chgData name="Kulinich Bohdan" userId="48e65c9f34e137d0" providerId="LiveId" clId="{56F1B8F6-FF51-6546-BA08-400959F8EEAD}" dt="2022-06-26T12:55:20.828" v="586" actId="478"/>
          <ac:spMkLst>
            <pc:docMk/>
            <pc:sldMk cId="1784669107" sldId="443"/>
            <ac:spMk id="16" creationId="{1FE631B9-EF6E-984D-3137-4EE199A34E4B}"/>
          </ac:spMkLst>
        </pc:spChg>
        <pc:spChg chg="add del mod">
          <ac:chgData name="Kulinich Bohdan" userId="48e65c9f34e137d0" providerId="LiveId" clId="{56F1B8F6-FF51-6546-BA08-400959F8EEAD}" dt="2022-06-26T13:07:22.391" v="793" actId="478"/>
          <ac:spMkLst>
            <pc:docMk/>
            <pc:sldMk cId="1784669107" sldId="443"/>
            <ac:spMk id="17" creationId="{4115BE74-22BF-12CB-88BD-1EB45911255F}"/>
          </ac:spMkLst>
        </pc:spChg>
        <pc:spChg chg="add del mod">
          <ac:chgData name="Kulinich Bohdan" userId="48e65c9f34e137d0" providerId="LiveId" clId="{56F1B8F6-FF51-6546-BA08-400959F8EEAD}" dt="2022-06-26T15:12:56.935" v="1034" actId="478"/>
          <ac:spMkLst>
            <pc:docMk/>
            <pc:sldMk cId="1784669107" sldId="443"/>
            <ac:spMk id="19" creationId="{568E6AB3-BCED-7855-C7DD-4BE36864E889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5" creationId="{49314A12-8C38-8690-A103-6FBC191C855A}"/>
          </ac:spMkLst>
        </pc:spChg>
        <pc:spChg chg="add mod">
          <ac:chgData name="Kulinich Bohdan" userId="48e65c9f34e137d0" providerId="LiveId" clId="{56F1B8F6-FF51-6546-BA08-400959F8EEAD}" dt="2022-07-06T11:07:49.232" v="6477" actId="167"/>
          <ac:spMkLst>
            <pc:docMk/>
            <pc:sldMk cId="1784669107" sldId="443"/>
            <ac:spMk id="35" creationId="{3E8C4CC4-89AD-562B-AAEB-1A6075CEDC36}"/>
          </ac:spMkLst>
        </pc:spChg>
        <pc:spChg chg="mod">
          <ac:chgData name="Kulinich Bohdan" userId="48e65c9f34e137d0" providerId="LiveId" clId="{56F1B8F6-FF51-6546-BA08-400959F8EEAD}" dt="2022-06-25T18:37:32.045" v="103" actId="20577"/>
          <ac:spMkLst>
            <pc:docMk/>
            <pc:sldMk cId="1784669107" sldId="443"/>
            <ac:spMk id="37" creationId="{8F04AEE6-CB8B-12ED-9025-0A5A18BF48EF}"/>
          </ac:spMkLst>
        </pc:spChg>
        <pc:spChg chg="add mod">
          <ac:chgData name="Kulinich Bohdan" userId="48e65c9f34e137d0" providerId="LiveId" clId="{56F1B8F6-FF51-6546-BA08-400959F8EEAD}" dt="2022-06-26T17:04:13.772" v="1390" actId="20577"/>
          <ac:spMkLst>
            <pc:docMk/>
            <pc:sldMk cId="1784669107" sldId="443"/>
            <ac:spMk id="42" creationId="{07B9F0A8-F30A-F0F8-9D8C-EE431A88BFB6}"/>
          </ac:spMkLst>
        </pc:spChg>
        <pc:spChg chg="add mod">
          <ac:chgData name="Kulinich Bohdan" userId="48e65c9f34e137d0" providerId="LiveId" clId="{56F1B8F6-FF51-6546-BA08-400959F8EEAD}" dt="2022-07-03T14:34:46.704" v="6445" actId="14100"/>
          <ac:spMkLst>
            <pc:docMk/>
            <pc:sldMk cId="1784669107" sldId="443"/>
            <ac:spMk id="43" creationId="{8E07CD95-E698-0C30-71C9-EFA373CEC341}"/>
          </ac:spMkLst>
        </pc:spChg>
        <pc:spChg chg="add mod modVis">
          <ac:chgData name="Kulinich Bohdan" userId="48e65c9f34e137d0" providerId="LiveId" clId="{56F1B8F6-FF51-6546-BA08-400959F8EEAD}" dt="2022-07-06T11:07:53.340" v="6479" actId="14429"/>
          <ac:spMkLst>
            <pc:docMk/>
            <pc:sldMk cId="1784669107" sldId="443"/>
            <ac:spMk id="44" creationId="{6915B8D7-F16D-791D-5A60-25EFE2EA45E7}"/>
          </ac:spMkLst>
        </pc:spChg>
        <pc:spChg chg="add del mod">
          <ac:chgData name="Kulinich Bohdan" userId="48e65c9f34e137d0" providerId="LiveId" clId="{56F1B8F6-FF51-6546-BA08-400959F8EEAD}" dt="2022-06-26T17:15:35.356" v="1567" actId="478"/>
          <ac:spMkLst>
            <pc:docMk/>
            <pc:sldMk cId="1784669107" sldId="443"/>
            <ac:spMk id="44" creationId="{8340B28D-0042-BF38-316F-27EB1442BCDF}"/>
          </ac:spMkLst>
        </pc:spChg>
        <pc:spChg chg="add del mod">
          <ac:chgData name="Kulinich Bohdan" userId="48e65c9f34e137d0" providerId="LiveId" clId="{56F1B8F6-FF51-6546-BA08-400959F8EEAD}" dt="2022-06-26T19:57:07.942" v="2421" actId="478"/>
          <ac:spMkLst>
            <pc:docMk/>
            <pc:sldMk cId="1784669107" sldId="443"/>
            <ac:spMk id="45" creationId="{D553B2A1-07C6-2979-E6A2-1DB371305718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08" creationId="{9ECD5D80-AB6C-F42C-D144-5598B94969AE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14" creationId="{3B89B9AD-FF44-C5E5-136F-2D5AB9854928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20" creationId="{9A087DFC-D5D4-3DE9-45B1-8B1007ADB65E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78" creationId="{73C98A95-E52C-ACCA-A53D-5925F08E9492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79" creationId="{A9D29A13-B7C7-23DC-BFA1-7BBC6BC5C7B1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0" creationId="{DD7E9D6B-33CF-59EF-7909-67BB418F031B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1" creationId="{FE824AC3-D627-E9EF-432D-6748FE1210B9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2" creationId="{C4F4930F-3155-653D-483B-60C6BDBA70C1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3" creationId="{B2797520-8A0A-2738-B3E5-114C91E594E0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5" creationId="{B1F2D268-017E-F27B-6FAD-9C3B51AAE4A2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7" creationId="{C7820BB4-181B-CA37-2097-68143990F09F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8" creationId="{2D4EBD0A-3024-A217-E1FA-B8802C07D218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89" creationId="{1FEB8238-2D18-9D84-DCEE-A07A33C5852E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90" creationId="{BE65393D-3038-CD0B-0256-11C06D544F5C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95" creationId="{945ED174-7BAD-B825-C07F-B705926FAE1F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96" creationId="{32B23066-7617-1D97-05B3-EEACE140707B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97" creationId="{0F77C0CF-71D9-E91C-385B-723EFA30B7BF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198" creationId="{4BD665F5-516B-9FF5-55A9-CFA4B80EA29B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03" creationId="{9420B903-9CD4-332B-9C37-BDCF650B59C9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04" creationId="{9FFF5671-F026-76EB-DF78-56C20E690972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05" creationId="{F375857D-D818-AC7E-E97C-86DC89A1792E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06" creationId="{C10D126E-AEF3-DA6A-6D45-9281FBCF2A8A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07" creationId="{3523C1CE-6D1A-A52D-0059-6DE207F2292B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08" creationId="{1E3FC235-F64F-DEA8-23FF-4CD201FCCCF7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11" creationId="{DDDF3E2D-AB93-2374-A464-2280E24017D8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12" creationId="{8C109E42-9E03-5FB2-6929-5DF05AE7AD64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16" creationId="{75F3BB84-86B9-5F50-BDBB-380134FF7816}"/>
          </ac:spMkLst>
        </pc:spChg>
        <pc:spChg chg="del">
          <ac:chgData name="Kulinich Bohdan" userId="48e65c9f34e137d0" providerId="LiveId" clId="{56F1B8F6-FF51-6546-BA08-400959F8EEAD}" dt="2022-06-25T18:36:24.496" v="71" actId="478"/>
          <ac:spMkLst>
            <pc:docMk/>
            <pc:sldMk cId="1784669107" sldId="443"/>
            <ac:spMk id="217" creationId="{20E0150E-B927-FF80-43F4-EEF7BF9937DA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19" creationId="{FBC86714-FF1C-0942-F659-14CBCD1CEDDE}"/>
          </ac:spMkLst>
        </pc:spChg>
        <pc:spChg chg="add del mod">
          <ac:chgData name="Kulinich Bohdan" userId="48e65c9f34e137d0" providerId="LiveId" clId="{56F1B8F6-FF51-6546-BA08-400959F8EEAD}" dt="2022-06-25T18:42:46.423" v="119" actId="478"/>
          <ac:spMkLst>
            <pc:docMk/>
            <pc:sldMk cId="1784669107" sldId="443"/>
            <ac:spMk id="220" creationId="{A42FC51C-A5EB-2F69-ED43-7ECDC3752E68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1" creationId="{5AEC0406-0CFF-35E9-CFA9-A09D681A5EB8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2" creationId="{6AAF7F5D-CDDF-B903-7CC6-CB3AF47A7FD4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3" creationId="{78212D82-A022-98D9-59F4-E8D2370E96FB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4" creationId="{43063E25-0B86-E053-9AF1-B70E0C789BD8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5" creationId="{AD5571FF-FDED-980F-373F-61C79CAC4DEC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6" creationId="{B8203427-EB83-8CD0-AD00-12C15A605E9F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7" creationId="{4CFEADBE-6509-2226-3CED-1E6DB581ECCD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8" creationId="{704E3A1A-3701-E623-8A9E-D9D25539D30A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29" creationId="{98931404-48CF-6081-6188-30A91E8FA3F0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0" creationId="{735F74E5-B4DE-DCD7-3BAC-D198C05EB51C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1" creationId="{F3475FC5-6AD6-5B05-8371-C3E98D049636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2" creationId="{D6413E0B-C0A5-92D6-1B5C-9F2205E34173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3" creationId="{318EC33D-8173-DEC8-DEF7-5A62EA824B9B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4" creationId="{DB6EABA5-6293-ED39-0B62-7510967D6B73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5" creationId="{F189577A-C2CE-83CB-C9AB-00E83529A383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6" creationId="{13FAD2AA-717B-9BDC-CFD5-9E29637ED927}"/>
          </ac:spMkLst>
        </pc:spChg>
        <pc:spChg chg="add mod modVis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7" creationId="{B84ED829-0354-A631-107F-097C479B03C1}"/>
          </ac:spMkLst>
        </pc:spChg>
        <pc:spChg chg="add mod modVis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38" creationId="{062E8F78-A636-A0C7-50AE-AAD88C8ED4FB}"/>
          </ac:spMkLst>
        </pc:spChg>
        <pc:spChg chg="add del mod">
          <ac:chgData name="Kulinich Bohdan" userId="48e65c9f34e137d0" providerId="LiveId" clId="{56F1B8F6-FF51-6546-BA08-400959F8EEAD}" dt="2022-06-26T12:56:00.081" v="601" actId="478"/>
          <ac:spMkLst>
            <pc:docMk/>
            <pc:sldMk cId="1784669107" sldId="443"/>
            <ac:spMk id="239" creationId="{434BFDC8-BBAA-94B6-110F-3FD8DD51DC4D}"/>
          </ac:spMkLst>
        </pc:spChg>
        <pc:spChg chg="add del mod">
          <ac:chgData name="Kulinich Bohdan" userId="48e65c9f34e137d0" providerId="LiveId" clId="{56F1B8F6-FF51-6546-BA08-400959F8EEAD}" dt="2022-06-26T12:56:33.385" v="609"/>
          <ac:spMkLst>
            <pc:docMk/>
            <pc:sldMk cId="1784669107" sldId="443"/>
            <ac:spMk id="240" creationId="{49EDDFA7-2596-8D25-1FEA-C59474FEC1D6}"/>
          </ac:spMkLst>
        </pc:spChg>
        <pc:spChg chg="add del mod">
          <ac:chgData name="Kulinich Bohdan" userId="48e65c9f34e137d0" providerId="LiveId" clId="{56F1B8F6-FF51-6546-BA08-400959F8EEAD}" dt="2022-06-26T12:56:50.124" v="618"/>
          <ac:spMkLst>
            <pc:docMk/>
            <pc:sldMk cId="1784669107" sldId="443"/>
            <ac:spMk id="241" creationId="{93B44BFA-1AE6-0F96-2D98-5CD4AB026407}"/>
          </ac:spMkLst>
        </pc:spChg>
        <pc:spChg chg="add del mod">
          <ac:chgData name="Kulinich Bohdan" userId="48e65c9f34e137d0" providerId="LiveId" clId="{56F1B8F6-FF51-6546-BA08-400959F8EEAD}" dt="2022-06-26T15:06:49.213" v="1006" actId="478"/>
          <ac:spMkLst>
            <pc:docMk/>
            <pc:sldMk cId="1784669107" sldId="443"/>
            <ac:spMk id="242" creationId="{95D15044-B4F5-CFD3-2076-DB30EA394D06}"/>
          </ac:spMkLst>
        </pc:spChg>
        <pc:spChg chg="add del mod">
          <ac:chgData name="Kulinich Bohdan" userId="48e65c9f34e137d0" providerId="LiveId" clId="{56F1B8F6-FF51-6546-BA08-400959F8EEAD}" dt="2022-06-26T13:14:00.202" v="971" actId="478"/>
          <ac:spMkLst>
            <pc:docMk/>
            <pc:sldMk cId="1784669107" sldId="443"/>
            <ac:spMk id="243" creationId="{2555185E-5F99-503D-69E8-687F6EE8EDD2}"/>
          </ac:spMkLst>
        </pc:spChg>
        <pc:spChg chg="add mod">
          <ac:chgData name="Kulinich Bohdan" userId="48e65c9f34e137d0" providerId="LiveId" clId="{56F1B8F6-FF51-6546-BA08-400959F8EEAD}" dt="2022-06-26T17:14:48.616" v="1557" actId="1036"/>
          <ac:spMkLst>
            <pc:docMk/>
            <pc:sldMk cId="1784669107" sldId="443"/>
            <ac:spMk id="244" creationId="{6157E3C7-41A9-51F8-B3F2-0605E2967310}"/>
          </ac:spMkLst>
        </pc:spChg>
        <pc:spChg chg="add mod">
          <ac:chgData name="Kulinich Bohdan" userId="48e65c9f34e137d0" providerId="LiveId" clId="{56F1B8F6-FF51-6546-BA08-400959F8EEAD}" dt="2022-06-26T17:14:44.656" v="1545" actId="1037"/>
          <ac:spMkLst>
            <pc:docMk/>
            <pc:sldMk cId="1784669107" sldId="443"/>
            <ac:spMk id="245" creationId="{53D0A674-69F5-2B19-8CCF-244927B48968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46" creationId="{BC9E0930-6EBB-163F-62E9-3B70F85B373E}"/>
          </ac:spMkLst>
        </pc:spChg>
        <pc:spChg chg="add mod">
          <ac:chgData name="Kulinich Bohdan" userId="48e65c9f34e137d0" providerId="LiveId" clId="{56F1B8F6-FF51-6546-BA08-400959F8EEAD}" dt="2022-06-26T17:14:44.656" v="1545" actId="1037"/>
          <ac:spMkLst>
            <pc:docMk/>
            <pc:sldMk cId="1784669107" sldId="443"/>
            <ac:spMk id="247" creationId="{EA7E65F8-56E2-9565-6E99-5C01065C39CD}"/>
          </ac:spMkLst>
        </pc:spChg>
        <pc:spChg chg="add mod">
          <ac:chgData name="Kulinich Bohdan" userId="48e65c9f34e137d0" providerId="LiveId" clId="{56F1B8F6-FF51-6546-BA08-400959F8EEAD}" dt="2022-06-26T15:21:02.492" v="1164" actId="1036"/>
          <ac:spMkLst>
            <pc:docMk/>
            <pc:sldMk cId="1784669107" sldId="443"/>
            <ac:spMk id="248" creationId="{540BA48E-A465-ADB3-D254-00451F169BDD}"/>
          </ac:spMkLst>
        </pc:spChg>
        <pc:spChg chg="add del mod">
          <ac:chgData name="Kulinich Bohdan" userId="48e65c9f34e137d0" providerId="LiveId" clId="{56F1B8F6-FF51-6546-BA08-400959F8EEAD}" dt="2022-06-26T13:10:42.523" v="818"/>
          <ac:spMkLst>
            <pc:docMk/>
            <pc:sldMk cId="1784669107" sldId="443"/>
            <ac:spMk id="249" creationId="{ADEF4818-2C6D-68A9-F4CB-054F6DFF2DB5}"/>
          </ac:spMkLst>
        </pc:spChg>
        <pc:spChg chg="add del mod">
          <ac:chgData name="Kulinich Bohdan" userId="48e65c9f34e137d0" providerId="LiveId" clId="{56F1B8F6-FF51-6546-BA08-400959F8EEAD}" dt="2022-06-26T15:06:51.987" v="1007" actId="478"/>
          <ac:spMkLst>
            <pc:docMk/>
            <pc:sldMk cId="1784669107" sldId="443"/>
            <ac:spMk id="250" creationId="{C619D64D-A916-98D7-4D39-D595616A70DC}"/>
          </ac:spMkLst>
        </pc:spChg>
        <pc:grpChg chg="del">
          <ac:chgData name="Kulinich Bohdan" userId="48e65c9f34e137d0" providerId="LiveId" clId="{56F1B8F6-FF51-6546-BA08-400959F8EEAD}" dt="2022-06-25T18:36:24.496" v="71" actId="478"/>
          <ac:grpSpMkLst>
            <pc:docMk/>
            <pc:sldMk cId="1784669107" sldId="443"/>
            <ac:grpSpMk id="31" creationId="{13999FD5-765A-5059-57F2-9E2322E67B76}"/>
          </ac:grpSpMkLst>
        </pc:grpChg>
        <pc:grpChg chg="del">
          <ac:chgData name="Kulinich Bohdan" userId="48e65c9f34e137d0" providerId="LiveId" clId="{56F1B8F6-FF51-6546-BA08-400959F8EEAD}" dt="2022-06-25T18:36:24.496" v="71" actId="478"/>
          <ac:grpSpMkLst>
            <pc:docMk/>
            <pc:sldMk cId="1784669107" sldId="443"/>
            <ac:grpSpMk id="122" creationId="{2CF5ED2F-B7A3-9EA9-2C51-E5B5E4C15D37}"/>
          </ac:grpSpMkLst>
        </pc:grpChg>
        <pc:picChg chg="add del mod">
          <ac:chgData name="Kulinich Bohdan" userId="48e65c9f34e137d0" providerId="LiveId" clId="{56F1B8F6-FF51-6546-BA08-400959F8EEAD}" dt="2022-06-25T18:51:08.896" v="318" actId="478"/>
          <ac:picMkLst>
            <pc:docMk/>
            <pc:sldMk cId="1784669107" sldId="443"/>
            <ac:picMk id="6" creationId="{CBE0C667-A6A1-0D53-8AA1-7E5ED3546276}"/>
          </ac:picMkLst>
        </pc:picChg>
        <pc:picChg chg="add mod">
          <ac:chgData name="Kulinich Bohdan" userId="48e65c9f34e137d0" providerId="LiveId" clId="{56F1B8F6-FF51-6546-BA08-400959F8EEAD}" dt="2022-06-26T15:21:02.492" v="1164" actId="1036"/>
          <ac:picMkLst>
            <pc:docMk/>
            <pc:sldMk cId="1784669107" sldId="443"/>
            <ac:picMk id="11" creationId="{27160EFC-BF01-0D75-21C3-B9D8FB304535}"/>
          </ac:picMkLst>
        </pc:picChg>
        <pc:picChg chg="del">
          <ac:chgData name="Kulinich Bohdan" userId="48e65c9f34e137d0" providerId="LiveId" clId="{56F1B8F6-FF51-6546-BA08-400959F8EEAD}" dt="2022-06-25T18:36:24.496" v="71" actId="478"/>
          <ac:picMkLst>
            <pc:docMk/>
            <pc:sldMk cId="1784669107" sldId="443"/>
            <ac:picMk id="30" creationId="{589F9C7A-D4C4-A8D5-EED0-331F198040BC}"/>
          </ac:picMkLst>
        </pc:picChg>
        <pc:picChg chg="add mod">
          <ac:chgData name="Kulinich Bohdan" userId="48e65c9f34e137d0" providerId="LiveId" clId="{56F1B8F6-FF51-6546-BA08-400959F8EEAD}" dt="2022-07-06T11:07:36.790" v="6475" actId="1076"/>
          <ac:picMkLst>
            <pc:docMk/>
            <pc:sldMk cId="1784669107" sldId="443"/>
            <ac:picMk id="41" creationId="{9EFE290F-D7A9-33D1-8EB5-FEADDC6E1C45}"/>
          </ac:picMkLst>
        </pc:picChg>
        <pc:picChg chg="add mod modVis">
          <ac:chgData name="Kulinich Bohdan" userId="48e65c9f34e137d0" providerId="LiveId" clId="{56F1B8F6-FF51-6546-BA08-400959F8EEAD}" dt="2022-07-06T11:07:53.891" v="6480" actId="14429"/>
          <ac:picMkLst>
            <pc:docMk/>
            <pc:sldMk cId="1784669107" sldId="443"/>
            <ac:picMk id="45" creationId="{9B809754-72CF-3935-3E13-4F1DC48AB2D5}"/>
          </ac:picMkLst>
        </pc:picChg>
        <pc:picChg chg="del">
          <ac:chgData name="Kulinich Bohdan" userId="48e65c9f34e137d0" providerId="LiveId" clId="{56F1B8F6-FF51-6546-BA08-400959F8EEAD}" dt="2022-06-25T18:36:24.496" v="71" actId="478"/>
          <ac:picMkLst>
            <pc:docMk/>
            <pc:sldMk cId="1784669107" sldId="443"/>
            <ac:picMk id="121" creationId="{3B04BC7C-8527-3E22-3439-9E8D8FCC79FF}"/>
          </ac:picMkLst>
        </pc:picChg>
        <pc:picChg chg="del">
          <ac:chgData name="Kulinich Bohdan" userId="48e65c9f34e137d0" providerId="LiveId" clId="{56F1B8F6-FF51-6546-BA08-400959F8EEAD}" dt="2022-06-25T18:36:24.496" v="71" actId="478"/>
          <ac:picMkLst>
            <pc:docMk/>
            <pc:sldMk cId="1784669107" sldId="443"/>
            <ac:picMk id="186" creationId="{7200CDF4-3D51-6C58-AD2D-3C41E9B34153}"/>
          </ac:picMkLst>
        </pc:picChg>
        <pc:picChg chg="del">
          <ac:chgData name="Kulinich Bohdan" userId="48e65c9f34e137d0" providerId="LiveId" clId="{56F1B8F6-FF51-6546-BA08-400959F8EEAD}" dt="2022-06-25T18:36:24.496" v="71" actId="478"/>
          <ac:picMkLst>
            <pc:docMk/>
            <pc:sldMk cId="1784669107" sldId="443"/>
            <ac:picMk id="209" creationId="{4D5D058C-A6E0-549B-4E60-8E54D95AE957}"/>
          </ac:picMkLst>
        </pc:pic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3" creationId="{B26E238E-88D3-4902-6BE1-0D4ED5BBED83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2" creationId="{D2C7128A-D3FD-0A34-B9BE-DB9F97232381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4" creationId="{2EDA5A28-86C3-7005-2C73-A13631AD5ADF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8" creationId="{16542A7B-7299-7107-9869-450DD691F396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84" creationId="{EF72728B-8BBD-5F7D-8AD1-A56D01848474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91" creationId="{32893937-5A44-BD4A-1EDA-E906EAD55D2E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92" creationId="{074567D6-7248-1FB6-8173-5CD600867CF6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93" creationId="{AF53FE02-53FA-8B00-BD3C-3CE9F8AAC452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94" creationId="{07F5FD64-54FF-947E-FE9E-4B009BD9AFDD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199" creationId="{D3006171-3371-3EE6-C12B-57485DA6CFA5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00" creationId="{59F73313-6A71-EAC1-84DD-8E00B4567FB7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01" creationId="{054D56EA-5706-710F-B1F1-74CE1A75EB44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02" creationId="{CF6063BD-1DD6-C68A-95E3-280CA204CE9E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10" creationId="{A95A405D-EFCC-AAF8-56BC-755A3B8848C3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13" creationId="{63DAAF02-5608-FF33-7CF8-E4656CD5D392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14" creationId="{6362778F-20AC-EAF9-732F-B734A3637224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15" creationId="{685BDC89-FF0A-2002-7F06-CCC6291D0496}"/>
          </ac:cxnSpMkLst>
        </pc:cxnChg>
        <pc:cxnChg chg="del">
          <ac:chgData name="Kulinich Bohdan" userId="48e65c9f34e137d0" providerId="LiveId" clId="{56F1B8F6-FF51-6546-BA08-400959F8EEAD}" dt="2022-06-25T18:36:24.496" v="71" actId="478"/>
          <ac:cxnSpMkLst>
            <pc:docMk/>
            <pc:sldMk cId="1784669107" sldId="443"/>
            <ac:cxnSpMk id="218" creationId="{50767F3D-924A-1BC9-CC56-48E59316A620}"/>
          </ac:cxnSpMkLst>
        </pc:cxnChg>
      </pc:sldChg>
      <pc:sldChg chg="modSp">
        <pc:chgData name="Kulinich Bohdan" userId="48e65c9f34e137d0" providerId="LiveId" clId="{56F1B8F6-FF51-6546-BA08-400959F8EEAD}" dt="2022-07-02T20:20:51.568" v="6387" actId="20577"/>
        <pc:sldMkLst>
          <pc:docMk/>
          <pc:sldMk cId="3976125148" sldId="445"/>
        </pc:sldMkLst>
        <pc:spChg chg="mod">
          <ac:chgData name="Kulinich Bohdan" userId="48e65c9f34e137d0" providerId="LiveId" clId="{56F1B8F6-FF51-6546-BA08-400959F8EEAD}" dt="2022-07-02T20:16:31.929" v="6074" actId="20577"/>
          <ac:spMkLst>
            <pc:docMk/>
            <pc:sldMk cId="3976125148" sldId="445"/>
            <ac:spMk id="41" creationId="{D8EAADC2-BDE2-46E3-83C2-C6709ED69606}"/>
          </ac:spMkLst>
        </pc:spChg>
        <pc:spChg chg="mod">
          <ac:chgData name="Kulinich Bohdan" userId="48e65c9f34e137d0" providerId="LiveId" clId="{56F1B8F6-FF51-6546-BA08-400959F8EEAD}" dt="2022-07-02T20:17:01.391" v="6141" actId="20577"/>
          <ac:spMkLst>
            <pc:docMk/>
            <pc:sldMk cId="3976125148" sldId="445"/>
            <ac:spMk id="42" creationId="{4DCEDC5D-CD3E-4A9D-B704-BA6D17077AA1}"/>
          </ac:spMkLst>
        </pc:spChg>
        <pc:spChg chg="mod">
          <ac:chgData name="Kulinich Bohdan" userId="48e65c9f34e137d0" providerId="LiveId" clId="{56F1B8F6-FF51-6546-BA08-400959F8EEAD}" dt="2022-07-02T20:18:42.675" v="6224" actId="20577"/>
          <ac:spMkLst>
            <pc:docMk/>
            <pc:sldMk cId="3976125148" sldId="445"/>
            <ac:spMk id="43" creationId="{7246E485-CA9B-4044-9425-69F759F1BB08}"/>
          </ac:spMkLst>
        </pc:spChg>
        <pc:spChg chg="mod">
          <ac:chgData name="Kulinich Bohdan" userId="48e65c9f34e137d0" providerId="LiveId" clId="{56F1B8F6-FF51-6546-BA08-400959F8EEAD}" dt="2022-07-02T20:18:50.433" v="6227" actId="20577"/>
          <ac:spMkLst>
            <pc:docMk/>
            <pc:sldMk cId="3976125148" sldId="445"/>
            <ac:spMk id="44" creationId="{E3DEC17C-8761-4AC2-9C35-1837AB0F0183}"/>
          </ac:spMkLst>
        </pc:spChg>
        <pc:spChg chg="mod">
          <ac:chgData name="Kulinich Bohdan" userId="48e65c9f34e137d0" providerId="LiveId" clId="{56F1B8F6-FF51-6546-BA08-400959F8EEAD}" dt="2022-07-02T20:19:12.941" v="6265" actId="20577"/>
          <ac:spMkLst>
            <pc:docMk/>
            <pc:sldMk cId="3976125148" sldId="445"/>
            <ac:spMk id="45" creationId="{9CCC0763-8FF6-42A4-8723-8EF6C31A8DCB}"/>
          </ac:spMkLst>
        </pc:spChg>
        <pc:spChg chg="mod">
          <ac:chgData name="Kulinich Bohdan" userId="48e65c9f34e137d0" providerId="LiveId" clId="{56F1B8F6-FF51-6546-BA08-400959F8EEAD}" dt="2022-07-02T20:20:51.568" v="6387" actId="20577"/>
          <ac:spMkLst>
            <pc:docMk/>
            <pc:sldMk cId="3976125148" sldId="445"/>
            <ac:spMk id="46" creationId="{6DEEF189-3012-4BCB-84AE-05F13F40437B}"/>
          </ac:spMkLst>
        </pc:spChg>
      </pc:sldChg>
      <pc:sldChg chg="modSp mod">
        <pc:chgData name="Kulinich Bohdan" userId="48e65c9f34e137d0" providerId="LiveId" clId="{56F1B8F6-FF51-6546-BA08-400959F8EEAD}" dt="2022-06-27T20:59:13.063" v="3187" actId="20577"/>
        <pc:sldMkLst>
          <pc:docMk/>
          <pc:sldMk cId="1791624" sldId="451"/>
        </pc:sldMkLst>
        <pc:spChg chg="mod">
          <ac:chgData name="Kulinich Bohdan" userId="48e65c9f34e137d0" providerId="LiveId" clId="{56F1B8F6-FF51-6546-BA08-400959F8EEAD}" dt="2022-06-27T20:59:13.063" v="3187" actId="20577"/>
          <ac:spMkLst>
            <pc:docMk/>
            <pc:sldMk cId="1791624" sldId="451"/>
            <ac:spMk id="19" creationId="{FB9C964D-5FBD-45E1-B4D5-F9657D357989}"/>
          </ac:spMkLst>
        </pc:spChg>
        <pc:spChg chg="mod">
          <ac:chgData name="Kulinich Bohdan" userId="48e65c9f34e137d0" providerId="LiveId" clId="{56F1B8F6-FF51-6546-BA08-400959F8EEAD}" dt="2022-06-25T07:09:19.560" v="0" actId="20577"/>
          <ac:spMkLst>
            <pc:docMk/>
            <pc:sldMk cId="1791624" sldId="451"/>
            <ac:spMk id="25" creationId="{DBBC2948-330B-4D3B-B82B-5B2CD2FFF44B}"/>
          </ac:spMkLst>
        </pc:spChg>
        <pc:grpChg chg="mod">
          <ac:chgData name="Kulinich Bohdan" userId="48e65c9f34e137d0" providerId="LiveId" clId="{56F1B8F6-FF51-6546-BA08-400959F8EEAD}" dt="2022-06-25T07:09:57.583" v="58" actId="20577"/>
          <ac:grpSpMkLst>
            <pc:docMk/>
            <pc:sldMk cId="1791624" sldId="451"/>
            <ac:grpSpMk id="8" creationId="{E79FC03C-6D73-403F-BCFF-57A07011564E}"/>
          </ac:grpSpMkLst>
        </pc:grpChg>
        <pc:picChg chg="mod">
          <ac:chgData name="Kulinich Bohdan" userId="48e65c9f34e137d0" providerId="LiveId" clId="{56F1B8F6-FF51-6546-BA08-400959F8EEAD}" dt="2022-06-25T07:09:57.583" v="58" actId="20577"/>
          <ac:picMkLst>
            <pc:docMk/>
            <pc:sldMk cId="1791624" sldId="451"/>
            <ac:picMk id="3" creationId="{01C98169-6215-4DE5-96C5-32D95E22EA9E}"/>
          </ac:picMkLst>
        </pc:picChg>
      </pc:sldChg>
      <pc:sldChg chg="del">
        <pc:chgData name="Kulinich Bohdan" userId="48e65c9f34e137d0" providerId="LiveId" clId="{56F1B8F6-FF51-6546-BA08-400959F8EEAD}" dt="2022-06-30T11:41:16.892" v="4786" actId="2696"/>
        <pc:sldMkLst>
          <pc:docMk/>
          <pc:sldMk cId="1136003031" sldId="477"/>
        </pc:sldMkLst>
      </pc:sldChg>
      <pc:sldChg chg="del">
        <pc:chgData name="Kulinich Bohdan" userId="48e65c9f34e137d0" providerId="LiveId" clId="{56F1B8F6-FF51-6546-BA08-400959F8EEAD}" dt="2022-06-30T11:41:16.892" v="4786" actId="2696"/>
        <pc:sldMkLst>
          <pc:docMk/>
          <pc:sldMk cId="946087944" sldId="479"/>
        </pc:sldMkLst>
      </pc:sldChg>
      <pc:sldChg chg="del">
        <pc:chgData name="Kulinich Bohdan" userId="48e65c9f34e137d0" providerId="LiveId" clId="{56F1B8F6-FF51-6546-BA08-400959F8EEAD}" dt="2022-06-30T11:41:16.892" v="4786" actId="2696"/>
        <pc:sldMkLst>
          <pc:docMk/>
          <pc:sldMk cId="1411380141" sldId="480"/>
        </pc:sldMkLst>
      </pc:sldChg>
      <pc:sldChg chg="del">
        <pc:chgData name="Kulinich Bohdan" userId="48e65c9f34e137d0" providerId="LiveId" clId="{56F1B8F6-FF51-6546-BA08-400959F8EEAD}" dt="2022-06-30T11:41:16.892" v="4786" actId="2696"/>
        <pc:sldMkLst>
          <pc:docMk/>
          <pc:sldMk cId="2434661028" sldId="482"/>
        </pc:sldMkLst>
      </pc:sldChg>
      <pc:sldChg chg="del">
        <pc:chgData name="Kulinich Bohdan" userId="48e65c9f34e137d0" providerId="LiveId" clId="{56F1B8F6-FF51-6546-BA08-400959F8EEAD}" dt="2022-06-30T11:41:16.892" v="4786" actId="2696"/>
        <pc:sldMkLst>
          <pc:docMk/>
          <pc:sldMk cId="1598396592" sldId="483"/>
        </pc:sldMkLst>
      </pc:sldChg>
      <pc:sldChg chg="addSp delSp modSp mod delAnim modAnim">
        <pc:chgData name="Kulinich Bohdan" userId="48e65c9f34e137d0" providerId="LiveId" clId="{56F1B8F6-FF51-6546-BA08-400959F8EEAD}" dt="2022-07-01T14:22:39.967" v="5229" actId="20577"/>
        <pc:sldMkLst>
          <pc:docMk/>
          <pc:sldMk cId="3743207495" sldId="485"/>
        </pc:sldMkLst>
        <pc:spChg chg="mod">
          <ac:chgData name="Kulinich Bohdan" userId="48e65c9f34e137d0" providerId="LiveId" clId="{56F1B8F6-FF51-6546-BA08-400959F8EEAD}" dt="2022-07-01T13:31:36.002" v="5204" actId="1035"/>
          <ac:spMkLst>
            <pc:docMk/>
            <pc:sldMk cId="3743207495" sldId="485"/>
            <ac:spMk id="6" creationId="{4CD1B612-D16C-4F70-8335-78480BFE8EC8}"/>
          </ac:spMkLst>
        </pc:spChg>
        <pc:spChg chg="add mod">
          <ac:chgData name="Kulinich Bohdan" userId="48e65c9f34e137d0" providerId="LiveId" clId="{56F1B8F6-FF51-6546-BA08-400959F8EEAD}" dt="2022-07-01T13:31:36.002" v="5204" actId="1035"/>
          <ac:spMkLst>
            <pc:docMk/>
            <pc:sldMk cId="3743207495" sldId="485"/>
            <ac:spMk id="11" creationId="{22CB5395-F094-84D7-4DD8-CC02C31F171A}"/>
          </ac:spMkLst>
        </pc:spChg>
        <pc:spChg chg="mod">
          <ac:chgData name="Kulinich Bohdan" userId="48e65c9f34e137d0" providerId="LiveId" clId="{56F1B8F6-FF51-6546-BA08-400959F8EEAD}" dt="2022-07-01T13:31:36.002" v="5204" actId="1035"/>
          <ac:spMkLst>
            <pc:docMk/>
            <pc:sldMk cId="3743207495" sldId="485"/>
            <ac:spMk id="12" creationId="{D262773B-E3BB-0DD5-0141-0DB67CB4C54A}"/>
          </ac:spMkLst>
        </pc:spChg>
        <pc:spChg chg="add del mod">
          <ac:chgData name="Kulinich Bohdan" userId="48e65c9f34e137d0" providerId="LiveId" clId="{56F1B8F6-FF51-6546-BA08-400959F8EEAD}" dt="2022-07-01T13:19:06.168" v="5021" actId="478"/>
          <ac:spMkLst>
            <pc:docMk/>
            <pc:sldMk cId="3743207495" sldId="485"/>
            <ac:spMk id="16" creationId="{EA7513AE-FC35-C1AA-ABB6-22795634C1AF}"/>
          </ac:spMkLst>
        </pc:spChg>
        <pc:spChg chg="del">
          <ac:chgData name="Kulinich Bohdan" userId="48e65c9f34e137d0" providerId="LiveId" clId="{56F1B8F6-FF51-6546-BA08-400959F8EEAD}" dt="2022-07-01T13:16:03.125" v="4960" actId="478"/>
          <ac:spMkLst>
            <pc:docMk/>
            <pc:sldMk cId="3743207495" sldId="485"/>
            <ac:spMk id="19" creationId="{53C9A324-0185-4F99-B206-45FDD796D838}"/>
          </ac:spMkLst>
        </pc:spChg>
        <pc:spChg chg="add mod">
          <ac:chgData name="Kulinich Bohdan" userId="48e65c9f34e137d0" providerId="LiveId" clId="{56F1B8F6-FF51-6546-BA08-400959F8EEAD}" dt="2022-07-01T13:31:36.002" v="5204" actId="1035"/>
          <ac:spMkLst>
            <pc:docMk/>
            <pc:sldMk cId="3743207495" sldId="485"/>
            <ac:spMk id="20" creationId="{AE303556-521C-F733-7F7D-8452D27581E7}"/>
          </ac:spMkLst>
        </pc:spChg>
        <pc:spChg chg="add mod">
          <ac:chgData name="Kulinich Bohdan" userId="48e65c9f34e137d0" providerId="LiveId" clId="{56F1B8F6-FF51-6546-BA08-400959F8EEAD}" dt="2022-07-01T13:31:36.002" v="5204" actId="1035"/>
          <ac:spMkLst>
            <pc:docMk/>
            <pc:sldMk cId="3743207495" sldId="485"/>
            <ac:spMk id="21" creationId="{62D847D3-3D89-7D29-E310-D894FD2253C6}"/>
          </ac:spMkLst>
        </pc:spChg>
        <pc:spChg chg="add mod">
          <ac:chgData name="Kulinich Bohdan" userId="48e65c9f34e137d0" providerId="LiveId" clId="{56F1B8F6-FF51-6546-BA08-400959F8EEAD}" dt="2022-07-01T14:22:39.967" v="5229" actId="20577"/>
          <ac:spMkLst>
            <pc:docMk/>
            <pc:sldMk cId="3743207495" sldId="485"/>
            <ac:spMk id="22" creationId="{D07BA506-9426-F468-036C-CF808021AAFC}"/>
          </ac:spMkLst>
        </pc:spChg>
      </pc:sldChg>
      <pc:sldChg chg="del">
        <pc:chgData name="Kulinich Bohdan" userId="48e65c9f34e137d0" providerId="LiveId" clId="{56F1B8F6-FF51-6546-BA08-400959F8EEAD}" dt="2022-07-02T18:14:35.165" v="5799" actId="2696"/>
        <pc:sldMkLst>
          <pc:docMk/>
          <pc:sldMk cId="4090657280" sldId="486"/>
        </pc:sldMkLst>
      </pc:sldChg>
      <pc:sldChg chg="del">
        <pc:chgData name="Kulinich Bohdan" userId="48e65c9f34e137d0" providerId="LiveId" clId="{56F1B8F6-FF51-6546-BA08-400959F8EEAD}" dt="2022-07-02T18:14:35.165" v="5799" actId="2696"/>
        <pc:sldMkLst>
          <pc:docMk/>
          <pc:sldMk cId="3898110299" sldId="487"/>
        </pc:sldMkLst>
      </pc:sldChg>
      <pc:sldChg chg="modSp del mod">
        <pc:chgData name="Kulinich Bohdan" userId="48e65c9f34e137d0" providerId="LiveId" clId="{56F1B8F6-FF51-6546-BA08-400959F8EEAD}" dt="2022-07-02T18:14:35.165" v="5799" actId="2696"/>
        <pc:sldMkLst>
          <pc:docMk/>
          <pc:sldMk cId="1098022882" sldId="488"/>
        </pc:sldMkLst>
        <pc:spChg chg="mod">
          <ac:chgData name="Kulinich Bohdan" userId="48e65c9f34e137d0" providerId="LiveId" clId="{56F1B8F6-FF51-6546-BA08-400959F8EEAD}" dt="2022-06-26T18:32:02.528" v="2027" actId="207"/>
          <ac:spMkLst>
            <pc:docMk/>
            <pc:sldMk cId="1098022882" sldId="488"/>
            <ac:spMk id="6" creationId="{4CD1B612-D16C-4F70-8335-78480BFE8EC8}"/>
          </ac:spMkLst>
        </pc:spChg>
      </pc:sldChg>
      <pc:sldChg chg="del">
        <pc:chgData name="Kulinich Bohdan" userId="48e65c9f34e137d0" providerId="LiveId" clId="{56F1B8F6-FF51-6546-BA08-400959F8EEAD}" dt="2022-07-02T18:14:35.165" v="5799" actId="2696"/>
        <pc:sldMkLst>
          <pc:docMk/>
          <pc:sldMk cId="2501493350" sldId="489"/>
        </pc:sldMkLst>
      </pc:sldChg>
      <pc:sldChg chg="modSp mod">
        <pc:chgData name="Kulinich Bohdan" userId="48e65c9f34e137d0" providerId="LiveId" clId="{56F1B8F6-FF51-6546-BA08-400959F8EEAD}" dt="2022-07-07T14:24:43.793" v="6486"/>
        <pc:sldMkLst>
          <pc:docMk/>
          <pc:sldMk cId="1410822909" sldId="491"/>
        </pc:sldMkLst>
        <pc:graphicFrameChg chg="mod modGraphic">
          <ac:chgData name="Kulinich Bohdan" userId="48e65c9f34e137d0" providerId="LiveId" clId="{56F1B8F6-FF51-6546-BA08-400959F8EEAD}" dt="2022-07-02T20:26:27.324" v="6393" actId="255"/>
          <ac:graphicFrameMkLst>
            <pc:docMk/>
            <pc:sldMk cId="1410822909" sldId="491"/>
            <ac:graphicFrameMk id="2" creationId="{B45F47E8-97B1-27AC-397A-3FD6FC00EE36}"/>
          </ac:graphicFrameMkLst>
        </pc:graphicFrameChg>
        <pc:graphicFrameChg chg="mod modGraphic">
          <ac:chgData name="Kulinich Bohdan" userId="48e65c9f34e137d0" providerId="LiveId" clId="{56F1B8F6-FF51-6546-BA08-400959F8EEAD}" dt="2022-07-07T14:24:43.793" v="6486"/>
          <ac:graphicFrameMkLst>
            <pc:docMk/>
            <pc:sldMk cId="1410822909" sldId="491"/>
            <ac:graphicFrameMk id="34" creationId="{CAE50D75-FB7D-D253-B8B6-C111E1BC0875}"/>
          </ac:graphicFrameMkLst>
        </pc:graphicFrameChg>
      </pc:sldChg>
      <pc:sldChg chg="add del">
        <pc:chgData name="Kulinich Bohdan" userId="48e65c9f34e137d0" providerId="LiveId" clId="{56F1B8F6-FF51-6546-BA08-400959F8EEAD}" dt="2022-06-30T11:41:16.892" v="4786" actId="2696"/>
        <pc:sldMkLst>
          <pc:docMk/>
          <pc:sldMk cId="3890663781" sldId="492"/>
        </pc:sldMkLst>
      </pc:sldChg>
      <pc:sldChg chg="add del">
        <pc:chgData name="Kulinich Bohdan" userId="48e65c9f34e137d0" providerId="LiveId" clId="{56F1B8F6-FF51-6546-BA08-400959F8EEAD}" dt="2022-06-30T11:41:16.892" v="4786" actId="2696"/>
        <pc:sldMkLst>
          <pc:docMk/>
          <pc:sldMk cId="3251611333" sldId="493"/>
        </pc:sldMkLst>
      </pc:sldChg>
      <pc:sldChg chg="addSp delSp modSp new del mod">
        <pc:chgData name="Kulinich Bohdan" userId="48e65c9f34e137d0" providerId="LiveId" clId="{56F1B8F6-FF51-6546-BA08-400959F8EEAD}" dt="2022-06-30T11:41:16.892" v="4786" actId="2696"/>
        <pc:sldMkLst>
          <pc:docMk/>
          <pc:sldMk cId="4035167807" sldId="494"/>
        </pc:sldMkLst>
        <pc:grpChg chg="add del mod">
          <ac:chgData name="Kulinich Bohdan" userId="48e65c9f34e137d0" providerId="LiveId" clId="{56F1B8F6-FF51-6546-BA08-400959F8EEAD}" dt="2022-06-29T12:24:23.339" v="3752" actId="478"/>
          <ac:grpSpMkLst>
            <pc:docMk/>
            <pc:sldMk cId="4035167807" sldId="494"/>
            <ac:grpSpMk id="6" creationId="{BA3BA173-8DFB-5073-241A-FC666B88202B}"/>
          </ac:grpSpMkLst>
        </pc:grpChg>
        <pc:grpChg chg="add del mod">
          <ac:chgData name="Kulinich Bohdan" userId="48e65c9f34e137d0" providerId="LiveId" clId="{56F1B8F6-FF51-6546-BA08-400959F8EEAD}" dt="2022-06-29T12:35:03.386" v="3772" actId="478"/>
          <ac:grpSpMkLst>
            <pc:docMk/>
            <pc:sldMk cId="4035167807" sldId="494"/>
            <ac:grpSpMk id="13" creationId="{C62877F6-6559-AA12-F7DD-D58B575D71BC}"/>
          </ac:grpSpMkLst>
        </pc:grpChg>
        <pc:grpChg chg="add del mod">
          <ac:chgData name="Kulinich Bohdan" userId="48e65c9f34e137d0" providerId="LiveId" clId="{56F1B8F6-FF51-6546-BA08-400959F8EEAD}" dt="2022-06-29T12:38:47.189" v="3789" actId="478"/>
          <ac:grpSpMkLst>
            <pc:docMk/>
            <pc:sldMk cId="4035167807" sldId="494"/>
            <ac:grpSpMk id="18" creationId="{6623B512-80AB-B8B3-6EBF-415ED8DC187E}"/>
          </ac:grpSpMkLst>
        </pc:grpChg>
        <pc:picChg chg="add mod">
          <ac:chgData name="Kulinich Bohdan" userId="48e65c9f34e137d0" providerId="LiveId" clId="{56F1B8F6-FF51-6546-BA08-400959F8EEAD}" dt="2022-06-29T12:23:39.048" v="3743" actId="164"/>
          <ac:picMkLst>
            <pc:docMk/>
            <pc:sldMk cId="4035167807" sldId="494"/>
            <ac:picMk id="3" creationId="{1B55164F-CE78-74CB-EA09-DED2F0FAF42A}"/>
          </ac:picMkLst>
        </pc:picChg>
        <pc:picChg chg="add mod">
          <ac:chgData name="Kulinich Bohdan" userId="48e65c9f34e137d0" providerId="LiveId" clId="{56F1B8F6-FF51-6546-BA08-400959F8EEAD}" dt="2022-06-29T12:23:39.048" v="3743" actId="164"/>
          <ac:picMkLst>
            <pc:docMk/>
            <pc:sldMk cId="4035167807" sldId="494"/>
            <ac:picMk id="5" creationId="{EC920CF8-E9A5-E286-1A57-24FDCECE902C}"/>
          </ac:picMkLst>
        </pc:picChg>
        <pc:picChg chg="add mod">
          <ac:chgData name="Kulinich Bohdan" userId="48e65c9f34e137d0" providerId="LiveId" clId="{56F1B8F6-FF51-6546-BA08-400959F8EEAD}" dt="2022-06-29T12:33:32.916" v="3758" actId="164"/>
          <ac:picMkLst>
            <pc:docMk/>
            <pc:sldMk cId="4035167807" sldId="494"/>
            <ac:picMk id="8" creationId="{99D2E284-BB11-F1DC-7F98-D9692B9CD4E8}"/>
          </ac:picMkLst>
        </pc:picChg>
        <pc:picChg chg="add del mod">
          <ac:chgData name="Kulinich Bohdan" userId="48e65c9f34e137d0" providerId="LiveId" clId="{56F1B8F6-FF51-6546-BA08-400959F8EEAD}" dt="2022-06-29T12:27:05.867" v="3755" actId="478"/>
          <ac:picMkLst>
            <pc:docMk/>
            <pc:sldMk cId="4035167807" sldId="494"/>
            <ac:picMk id="10" creationId="{17CA4AAF-8569-7102-9C62-B3F2D48E43BB}"/>
          </ac:picMkLst>
        </pc:picChg>
        <pc:picChg chg="add mod">
          <ac:chgData name="Kulinich Bohdan" userId="48e65c9f34e137d0" providerId="LiveId" clId="{56F1B8F6-FF51-6546-BA08-400959F8EEAD}" dt="2022-06-29T12:33:32.916" v="3758" actId="164"/>
          <ac:picMkLst>
            <pc:docMk/>
            <pc:sldMk cId="4035167807" sldId="494"/>
            <ac:picMk id="12" creationId="{291F8F9C-7B02-A888-13FC-69A982021403}"/>
          </ac:picMkLst>
        </pc:picChg>
        <pc:picChg chg="add mod modCrop">
          <ac:chgData name="Kulinich Bohdan" userId="48e65c9f34e137d0" providerId="LiveId" clId="{56F1B8F6-FF51-6546-BA08-400959F8EEAD}" dt="2022-06-29T12:38:12.541" v="3783" actId="164"/>
          <ac:picMkLst>
            <pc:docMk/>
            <pc:sldMk cId="4035167807" sldId="494"/>
            <ac:picMk id="15" creationId="{0C8EAD99-7D5D-5AB7-7B37-CB45E4A23131}"/>
          </ac:picMkLst>
        </pc:picChg>
        <pc:picChg chg="add mod modCrop">
          <ac:chgData name="Kulinich Bohdan" userId="48e65c9f34e137d0" providerId="LiveId" clId="{56F1B8F6-FF51-6546-BA08-400959F8EEAD}" dt="2022-06-29T12:38:12.541" v="3783" actId="164"/>
          <ac:picMkLst>
            <pc:docMk/>
            <pc:sldMk cId="4035167807" sldId="494"/>
            <ac:picMk id="17" creationId="{932903E6-2A86-4EE0-3C92-A22871550720}"/>
          </ac:picMkLst>
        </pc:picChg>
      </pc:sldChg>
      <pc:sldChg chg="addSp delSp modSp add mod modTransition modAnim">
        <pc:chgData name="Kulinich Bohdan" userId="48e65c9f34e137d0" providerId="LiveId" clId="{56F1B8F6-FF51-6546-BA08-400959F8EEAD}" dt="2022-07-01T20:00:06.452" v="5489" actId="207"/>
        <pc:sldMkLst>
          <pc:docMk/>
          <pc:sldMk cId="616874931" sldId="495"/>
        </pc:sldMkLst>
        <pc:spChg chg="del">
          <ac:chgData name="Kulinich Bohdan" userId="48e65c9f34e137d0" providerId="LiveId" clId="{56F1B8F6-FF51-6546-BA08-400959F8EEAD}" dt="2022-06-26T17:19:10.049" v="1581" actId="478"/>
          <ac:spMkLst>
            <pc:docMk/>
            <pc:sldMk cId="616874931" sldId="495"/>
            <ac:spMk id="2" creationId="{D18A5552-8459-F7E9-1E53-44040AA9F08D}"/>
          </ac:spMkLst>
        </pc:spChg>
        <pc:spChg chg="add mod modVis">
          <ac:chgData name="Kulinich Bohdan" userId="48e65c9f34e137d0" providerId="LiveId" clId="{56F1B8F6-FF51-6546-BA08-400959F8EEAD}" dt="2022-06-26T20:00:22.920" v="2460" actId="14429"/>
          <ac:spMkLst>
            <pc:docMk/>
            <pc:sldMk cId="616874931" sldId="495"/>
            <ac:spMk id="6" creationId="{A9E5A9C9-66AD-D25C-BD49-8ABB21E0F4E0}"/>
          </ac:spMkLst>
        </pc:spChg>
        <pc:spChg chg="del">
          <ac:chgData name="Kulinich Bohdan" userId="48e65c9f34e137d0" providerId="LiveId" clId="{56F1B8F6-FF51-6546-BA08-400959F8EEAD}" dt="2022-06-26T17:20:16.185" v="1625" actId="478"/>
          <ac:spMkLst>
            <pc:docMk/>
            <pc:sldMk cId="616874931" sldId="495"/>
            <ac:spMk id="13" creationId="{5A9FEBAD-04A6-3BE9-8E4C-E21467048EAB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15" creationId="{00908DC2-DA9D-0AFF-695A-1E492E97BB55}"/>
          </ac:spMkLst>
        </pc:spChg>
        <pc:spChg chg="del">
          <ac:chgData name="Kulinich Bohdan" userId="48e65c9f34e137d0" providerId="LiveId" clId="{56F1B8F6-FF51-6546-BA08-400959F8EEAD}" dt="2022-06-26T17:19:12.450" v="1582" actId="478"/>
          <ac:spMkLst>
            <pc:docMk/>
            <pc:sldMk cId="616874931" sldId="495"/>
            <ac:spMk id="35" creationId="{3E8C4CC4-89AD-562B-AAEB-1A6075CEDC36}"/>
          </ac:spMkLst>
        </pc:spChg>
        <pc:spChg chg="mod">
          <ac:chgData name="Kulinich Bohdan" userId="48e65c9f34e137d0" providerId="LiveId" clId="{56F1B8F6-FF51-6546-BA08-400959F8EEAD}" dt="2022-06-27T20:35:46.802" v="2665" actId="20577"/>
          <ac:spMkLst>
            <pc:docMk/>
            <pc:sldMk cId="616874931" sldId="495"/>
            <ac:spMk id="37" creationId="{8F04AEE6-CB8B-12ED-9025-0A5A18BF48EF}"/>
          </ac:spMkLst>
        </pc:spChg>
        <pc:spChg chg="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42" creationId="{07B9F0A8-F30A-F0F8-9D8C-EE431A88BFB6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43" creationId="{8E07CD95-E698-0C30-71C9-EFA373CEC341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44" creationId="{4835F3FA-FBB8-007C-4A07-D42CBFB7D44B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45" creationId="{53952498-0F07-B4A7-1060-263035DBEFD8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46" creationId="{C4996E64-8A00-0023-E058-9B7A86F8B560}"/>
          </ac:spMkLst>
        </pc:spChg>
        <pc:spChg chg="add mod">
          <ac:chgData name="Kulinich Bohdan" userId="48e65c9f34e137d0" providerId="LiveId" clId="{56F1B8F6-FF51-6546-BA08-400959F8EEAD}" dt="2022-07-01T20:00:06.452" v="5489" actId="207"/>
          <ac:spMkLst>
            <pc:docMk/>
            <pc:sldMk cId="616874931" sldId="495"/>
            <ac:spMk id="47" creationId="{83AA34A5-9156-DBCE-0AE9-90245971A1AA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48" creationId="{460DB3D9-457E-E939-5F55-52A9646C8243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49" creationId="{5F3D0CF0-DB3D-6727-F024-4D900CDBFDF6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50" creationId="{8E8A93DD-CD24-DDEC-77C0-800E4CF0B412}"/>
          </ac:spMkLst>
        </pc:spChg>
        <pc:spChg chg="add mod">
          <ac:chgData name="Kulinich Bohdan" userId="48e65c9f34e137d0" providerId="LiveId" clId="{56F1B8F6-FF51-6546-BA08-400959F8EEAD}" dt="2022-06-27T20:23:36" v="2644" actId="14100"/>
          <ac:spMkLst>
            <pc:docMk/>
            <pc:sldMk cId="616874931" sldId="495"/>
            <ac:spMk id="51" creationId="{9476A438-FBAF-5987-CAD6-9AEDA1813485}"/>
          </ac:spMkLst>
        </pc:spChg>
        <pc:spChg chg="add mod">
          <ac:chgData name="Kulinich Bohdan" userId="48e65c9f34e137d0" providerId="LiveId" clId="{56F1B8F6-FF51-6546-BA08-400959F8EEAD}" dt="2022-06-27T20:23:32.690" v="2643" actId="14100"/>
          <ac:spMkLst>
            <pc:docMk/>
            <pc:sldMk cId="616874931" sldId="495"/>
            <ac:spMk id="52" creationId="{88E5F066-246F-9482-3CDA-858F05CF1D33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53" creationId="{D639DB7D-C981-A7DC-6956-D72523F0BA15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54" creationId="{8DF1E252-514D-BBE8-93C6-AA818A0B27C3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55" creationId="{D327FB3B-1400-68A3-A11A-5F545C1F9D86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56" creationId="{614E71EE-C281-65A1-E1DC-7831C21417AA}"/>
          </ac:spMkLst>
        </pc:spChg>
        <pc:spChg chg="add 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57" creationId="{AC6455C9-3473-BE01-4199-460D4A5BD2A5}"/>
          </ac:spMkLst>
        </pc:spChg>
        <pc:spChg chg="add mod modVis">
          <ac:chgData name="Kulinich Bohdan" userId="48e65c9f34e137d0" providerId="LiveId" clId="{56F1B8F6-FF51-6546-BA08-400959F8EEAD}" dt="2022-06-26T19:59:56.137" v="2453" actId="14429"/>
          <ac:spMkLst>
            <pc:docMk/>
            <pc:sldMk cId="616874931" sldId="495"/>
            <ac:spMk id="58" creationId="{BEA7C957-39E4-1BB7-B39D-13C0997989CB}"/>
          </ac:spMkLst>
        </pc:spChg>
        <pc:spChg chg="add mod">
          <ac:chgData name="Kulinich Bohdan" userId="48e65c9f34e137d0" providerId="LiveId" clId="{56F1B8F6-FF51-6546-BA08-400959F8EEAD}" dt="2022-06-26T19:58:00.858" v="2423" actId="1076"/>
          <ac:spMkLst>
            <pc:docMk/>
            <pc:sldMk cId="616874931" sldId="495"/>
            <ac:spMk id="59" creationId="{BBFD7BA9-435E-D055-8E30-3508EF81C893}"/>
          </ac:spMkLst>
        </pc:spChg>
        <pc:spChg chg="add mod">
          <ac:chgData name="Kulinich Bohdan" userId="48e65c9f34e137d0" providerId="LiveId" clId="{56F1B8F6-FF51-6546-BA08-400959F8EEAD}" dt="2022-06-26T19:58:00.858" v="2423" actId="1076"/>
          <ac:spMkLst>
            <pc:docMk/>
            <pc:sldMk cId="616874931" sldId="495"/>
            <ac:spMk id="60" creationId="{DA111097-7225-7718-3315-3CC8D6CBD3D0}"/>
          </ac:spMkLst>
        </pc:spChg>
        <pc:spChg chg="add mod modVis">
          <ac:chgData name="Kulinich Bohdan" userId="48e65c9f34e137d0" providerId="LiveId" clId="{56F1B8F6-FF51-6546-BA08-400959F8EEAD}" dt="2022-06-26T20:02:03.270" v="2485" actId="14429"/>
          <ac:spMkLst>
            <pc:docMk/>
            <pc:sldMk cId="616874931" sldId="495"/>
            <ac:spMk id="61" creationId="{9844A065-188D-8A5B-05B9-AF35A463433A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19" creationId="{FBC86714-FF1C-0942-F659-14CBCD1CEDDE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1" creationId="{5AEC0406-0CFF-35E9-CFA9-A09D681A5EB8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2" creationId="{6AAF7F5D-CDDF-B903-7CC6-CB3AF47A7FD4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3" creationId="{78212D82-A022-98D9-59F4-E8D2370E96FB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4" creationId="{43063E25-0B86-E053-9AF1-B70E0C789BD8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5" creationId="{AD5571FF-FDED-980F-373F-61C79CAC4DEC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6" creationId="{B8203427-EB83-8CD0-AD00-12C15A605E9F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7" creationId="{4CFEADBE-6509-2226-3CED-1E6DB581ECCD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8" creationId="{704E3A1A-3701-E623-8A9E-D9D25539D30A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29" creationId="{98931404-48CF-6081-6188-30A91E8FA3F0}"/>
          </ac:spMkLst>
        </pc:spChg>
        <pc:spChg chg="del">
          <ac:chgData name="Kulinich Bohdan" userId="48e65c9f34e137d0" providerId="LiveId" clId="{56F1B8F6-FF51-6546-BA08-400959F8EEAD}" dt="2022-06-26T17:19:52.296" v="1621" actId="478"/>
          <ac:spMkLst>
            <pc:docMk/>
            <pc:sldMk cId="616874931" sldId="495"/>
            <ac:spMk id="230" creationId="{735F74E5-B4DE-DCD7-3BAC-D198C05EB51C}"/>
          </ac:spMkLst>
        </pc:spChg>
        <pc:spChg chg="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231" creationId="{F3475FC5-6AD6-5B05-8371-C3E98D049636}"/>
          </ac:spMkLst>
        </pc:spChg>
        <pc:spChg chg="del">
          <ac:chgData name="Kulinich Bohdan" userId="48e65c9f34e137d0" providerId="LiveId" clId="{56F1B8F6-FF51-6546-BA08-400959F8EEAD}" dt="2022-06-26T17:19:50.428" v="1620" actId="478"/>
          <ac:spMkLst>
            <pc:docMk/>
            <pc:sldMk cId="616874931" sldId="495"/>
            <ac:spMk id="232" creationId="{D6413E0B-C0A5-92D6-1B5C-9F2205E34173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33" creationId="{318EC33D-8173-DEC8-DEF7-5A62EA824B9B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34" creationId="{DB6EABA5-6293-ED39-0B62-7510967D6B73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35" creationId="{F189577A-C2CE-83CB-C9AB-00E83529A383}"/>
          </ac:spMkLst>
        </pc:spChg>
        <pc:spChg chg="del">
          <ac:chgData name="Kulinich Bohdan" userId="48e65c9f34e137d0" providerId="LiveId" clId="{56F1B8F6-FF51-6546-BA08-400959F8EEAD}" dt="2022-06-26T17:19:16.016" v="1583" actId="478"/>
          <ac:spMkLst>
            <pc:docMk/>
            <pc:sldMk cId="616874931" sldId="495"/>
            <ac:spMk id="236" creationId="{13FAD2AA-717B-9BDC-CFD5-9E29637ED927}"/>
          </ac:spMkLst>
        </pc:spChg>
        <pc:spChg chg="add del">
          <ac:chgData name="Kulinich Bohdan" userId="48e65c9f34e137d0" providerId="LiveId" clId="{56F1B8F6-FF51-6546-BA08-400959F8EEAD}" dt="2022-06-26T17:24:39.016" v="1714" actId="478"/>
          <ac:spMkLst>
            <pc:docMk/>
            <pc:sldMk cId="616874931" sldId="495"/>
            <ac:spMk id="237" creationId="{B84ED829-0354-A631-107F-097C479B03C1}"/>
          </ac:spMkLst>
        </pc:spChg>
        <pc:spChg chg="mod">
          <ac:chgData name="Kulinich Bohdan" userId="48e65c9f34e137d0" providerId="LiveId" clId="{56F1B8F6-FF51-6546-BA08-400959F8EEAD}" dt="2022-06-26T19:55:46.826" v="2398" actId="1076"/>
          <ac:spMkLst>
            <pc:docMk/>
            <pc:sldMk cId="616874931" sldId="495"/>
            <ac:spMk id="238" creationId="{062E8F78-A636-A0C7-50AE-AAD88C8ED4FB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244" creationId="{6157E3C7-41A9-51F8-B3F2-0605E2967310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245" creationId="{53D0A674-69F5-2B19-8CCF-244927B48968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246" creationId="{BC9E0930-6EBB-163F-62E9-3B70F85B373E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247" creationId="{EA7E65F8-56E2-9565-6E99-5C01065C39CD}"/>
          </ac:spMkLst>
        </pc:spChg>
        <pc:spChg chg="del">
          <ac:chgData name="Kulinich Bohdan" userId="48e65c9f34e137d0" providerId="LiveId" clId="{56F1B8F6-FF51-6546-BA08-400959F8EEAD}" dt="2022-06-26T17:19:47.865" v="1619" actId="478"/>
          <ac:spMkLst>
            <pc:docMk/>
            <pc:sldMk cId="616874931" sldId="495"/>
            <ac:spMk id="248" creationId="{540BA48E-A465-ADB3-D254-00451F169BDD}"/>
          </ac:spMkLst>
        </pc:spChg>
        <pc:picChg chg="add mod">
          <ac:chgData name="Kulinich Bohdan" userId="48e65c9f34e137d0" providerId="LiveId" clId="{56F1B8F6-FF51-6546-BA08-400959F8EEAD}" dt="2022-06-26T19:55:46.826" v="2398" actId="1076"/>
          <ac:picMkLst>
            <pc:docMk/>
            <pc:sldMk cId="616874931" sldId="495"/>
            <ac:picMk id="4" creationId="{A8328335-26ED-8A8A-6D34-342463F4CA62}"/>
          </ac:picMkLst>
        </pc:picChg>
        <pc:picChg chg="del">
          <ac:chgData name="Kulinich Bohdan" userId="48e65c9f34e137d0" providerId="LiveId" clId="{56F1B8F6-FF51-6546-BA08-400959F8EEAD}" dt="2022-06-26T17:20:17.008" v="1626" actId="478"/>
          <ac:picMkLst>
            <pc:docMk/>
            <pc:sldMk cId="616874931" sldId="495"/>
            <ac:picMk id="11" creationId="{27160EFC-BF01-0D75-21C3-B9D8FB304535}"/>
          </ac:picMkLst>
        </pc:picChg>
        <pc:picChg chg="del">
          <ac:chgData name="Kulinich Bohdan" userId="48e65c9f34e137d0" providerId="LiveId" clId="{56F1B8F6-FF51-6546-BA08-400959F8EEAD}" dt="2022-06-26T17:19:12.450" v="1582" actId="478"/>
          <ac:picMkLst>
            <pc:docMk/>
            <pc:sldMk cId="616874931" sldId="495"/>
            <ac:picMk id="41" creationId="{9EFE290F-D7A9-33D1-8EB5-FEADDC6E1C45}"/>
          </ac:picMkLst>
        </pc:picChg>
      </pc:sldChg>
      <pc:sldChg chg="add del">
        <pc:chgData name="Kulinich Bohdan" userId="48e65c9f34e137d0" providerId="LiveId" clId="{56F1B8F6-FF51-6546-BA08-400959F8EEAD}" dt="2022-06-30T11:41:16.892" v="4786" actId="2696"/>
        <pc:sldMkLst>
          <pc:docMk/>
          <pc:sldMk cId="640245927" sldId="496"/>
        </pc:sldMkLst>
      </pc:sldChg>
      <pc:sldChg chg="add del">
        <pc:chgData name="Kulinich Bohdan" userId="48e65c9f34e137d0" providerId="LiveId" clId="{56F1B8F6-FF51-6546-BA08-400959F8EEAD}" dt="2022-06-27T20:36:05.162" v="2667"/>
        <pc:sldMkLst>
          <pc:docMk/>
          <pc:sldMk cId="357897496" sldId="497"/>
        </pc:sldMkLst>
      </pc:sldChg>
      <pc:sldChg chg="addSp delSp modSp add mod delAnim modAnim">
        <pc:chgData name="Kulinich Bohdan" userId="48e65c9f34e137d0" providerId="LiveId" clId="{56F1B8F6-FF51-6546-BA08-400959F8EEAD}" dt="2022-06-27T20:57:34.262" v="3138"/>
        <pc:sldMkLst>
          <pc:docMk/>
          <pc:sldMk cId="2501653118" sldId="497"/>
        </pc:sldMkLst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" creationId="{D18A5552-8459-F7E9-1E53-44040AA9F08D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3" creationId="{8B8444FD-59D0-2CD3-5C67-2523A1AAA1D3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13" creationId="{5A9FEBAD-04A6-3BE9-8E4C-E21467048EAB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15" creationId="{00908DC2-DA9D-0AFF-695A-1E492E97BB55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35" creationId="{3E8C4CC4-89AD-562B-AAEB-1A6075CEDC36}"/>
          </ac:spMkLst>
        </pc:spChg>
        <pc:spChg chg="mod">
          <ac:chgData name="Kulinich Bohdan" userId="48e65c9f34e137d0" providerId="LiveId" clId="{56F1B8F6-FF51-6546-BA08-400959F8EEAD}" dt="2022-06-27T20:36:29.700" v="2670"/>
          <ac:spMkLst>
            <pc:docMk/>
            <pc:sldMk cId="2501653118" sldId="497"/>
            <ac:spMk id="37" creationId="{8F04AEE6-CB8B-12ED-9025-0A5A18BF48EF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42" creationId="{07B9F0A8-F30A-F0F8-9D8C-EE431A88BFB6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43" creationId="{8E07CD95-E698-0C30-71C9-EFA373CEC341}"/>
          </ac:spMkLst>
        </pc:spChg>
        <pc:spChg chg="add mod">
          <ac:chgData name="Kulinich Bohdan" userId="48e65c9f34e137d0" providerId="LiveId" clId="{56F1B8F6-FF51-6546-BA08-400959F8EEAD}" dt="2022-06-27T20:52:41.217" v="3072" actId="20577"/>
          <ac:spMkLst>
            <pc:docMk/>
            <pc:sldMk cId="2501653118" sldId="497"/>
            <ac:spMk id="44" creationId="{E36A5563-AB0B-2E44-5D68-2DBF5E4F752E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45" creationId="{78F55A8C-50D2-44A8-F2A3-01E663C459D6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46" creationId="{3F930813-AAC3-7838-DB93-D320533271FD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47" creationId="{C99B5B58-74B2-D124-C05C-E60534CB237F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48" creationId="{631CA128-2E3A-BB3B-7F7E-BE3803FE7150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49" creationId="{B4EF43F1-916B-5340-8C17-74E8A6051984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0" creationId="{1BC01959-8B12-7796-816B-60737EBFD052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1" creationId="{2CDE55FD-5BCA-7E2C-C554-CA4899790DEB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2" creationId="{4CD21CEA-3429-09FE-966F-41D84B66B470}"/>
          </ac:spMkLst>
        </pc:spChg>
        <pc:spChg chg="add del">
          <ac:chgData name="Kulinich Bohdan" userId="48e65c9f34e137d0" providerId="LiveId" clId="{56F1B8F6-FF51-6546-BA08-400959F8EEAD}" dt="2022-06-27T20:42:17.412" v="2866" actId="22"/>
          <ac:spMkLst>
            <pc:docMk/>
            <pc:sldMk cId="2501653118" sldId="497"/>
            <ac:spMk id="53" creationId="{621C0C3C-6DAE-93FA-8A19-4C8A3815DE06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4" creationId="{4964CFB9-18A5-34DC-E81E-251922C33B3C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5" creationId="{F58B78B6-E4C0-C2FB-5B47-D98CCE298446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6" creationId="{E01179AD-D0B3-FFB1-05DB-9A8246D08708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7" creationId="{AD168A12-EC53-6F7B-3F16-FFA0B51588CE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8" creationId="{7B258734-95AB-77D0-AAB8-56A1BEB4971E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59" creationId="{69FE3489-771A-47E5-6C43-96DEAA050BF8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0" creationId="{B240C3ED-967B-0333-945D-5C3ACBD3F8F2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1" creationId="{D17A49DA-01C2-C7FE-D47E-56E72083957B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2" creationId="{532B074D-77AD-8E0D-47DE-3A8C70C88C1B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3" creationId="{600298EA-CEE5-D264-56B4-C069B173904C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4" creationId="{62CC0D86-C919-7BA9-5A2F-F51EB0D2C5E3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5" creationId="{8BE569FD-B02A-7261-93B0-C47161A8944E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6" creationId="{1E13ECA8-B25B-90A5-5FA8-05294BFAE76D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7" creationId="{7BDC9BB6-4DA8-5A70-3630-3C3E91EE390B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8" creationId="{9FF25AC4-3341-F282-D140-F59B3DB4FE69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69" creationId="{C8A52471-8D3A-ACF1-D5BF-9877B136F448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70" creationId="{DD96569B-E253-9300-65B6-0A39CE2D559A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71" creationId="{C1A48584-1F18-12C0-5BA2-6E9593670DDE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72" creationId="{9E689B7D-72B8-2B2D-3F5A-A7B821524983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73" creationId="{4FCB44A9-520D-F4B6-F99F-07A906D36F75}"/>
          </ac:spMkLst>
        </pc:spChg>
        <pc:spChg chg="add mod">
          <ac:chgData name="Kulinich Bohdan" userId="48e65c9f34e137d0" providerId="LiveId" clId="{56F1B8F6-FF51-6546-BA08-400959F8EEAD}" dt="2022-06-27T20:52:03.371" v="3012" actId="1076"/>
          <ac:spMkLst>
            <pc:docMk/>
            <pc:sldMk cId="2501653118" sldId="497"/>
            <ac:spMk id="74" creationId="{155EC707-E7F2-1459-E1A4-A57502357B33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19" creationId="{FBC86714-FF1C-0942-F659-14CBCD1CEDDE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1" creationId="{5AEC0406-0CFF-35E9-CFA9-A09D681A5EB8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2" creationId="{6AAF7F5D-CDDF-B903-7CC6-CB3AF47A7FD4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3" creationId="{78212D82-A022-98D9-59F4-E8D2370E96FB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4" creationId="{43063E25-0B86-E053-9AF1-B70E0C789BD8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5" creationId="{AD5571FF-FDED-980F-373F-61C79CAC4DEC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6" creationId="{B8203427-EB83-8CD0-AD00-12C15A605E9F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7" creationId="{4CFEADBE-6509-2226-3CED-1E6DB581ECCD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8" creationId="{704E3A1A-3701-E623-8A9E-D9D25539D30A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29" creationId="{98931404-48CF-6081-6188-30A91E8FA3F0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0" creationId="{735F74E5-B4DE-DCD7-3BAC-D198C05EB51C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1" creationId="{F3475FC5-6AD6-5B05-8371-C3E98D049636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2" creationId="{D6413E0B-C0A5-92D6-1B5C-9F2205E34173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3" creationId="{318EC33D-8173-DEC8-DEF7-5A62EA824B9B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4" creationId="{DB6EABA5-6293-ED39-0B62-7510967D6B73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5" creationId="{F189577A-C2CE-83CB-C9AB-00E83529A383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6" creationId="{13FAD2AA-717B-9BDC-CFD5-9E29637ED927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7" creationId="{B84ED829-0354-A631-107F-097C479B03C1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38" creationId="{062E8F78-A636-A0C7-50AE-AAD88C8ED4FB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44" creationId="{6157E3C7-41A9-51F8-B3F2-0605E2967310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45" creationId="{53D0A674-69F5-2B19-8CCF-244927B48968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46" creationId="{BC9E0930-6EBB-163F-62E9-3B70F85B373E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47" creationId="{EA7E65F8-56E2-9565-6E99-5C01065C39CD}"/>
          </ac:spMkLst>
        </pc:spChg>
        <pc:spChg chg="del">
          <ac:chgData name="Kulinich Bohdan" userId="48e65c9f34e137d0" providerId="LiveId" clId="{56F1B8F6-FF51-6546-BA08-400959F8EEAD}" dt="2022-06-27T20:36:13.736" v="2669" actId="478"/>
          <ac:spMkLst>
            <pc:docMk/>
            <pc:sldMk cId="2501653118" sldId="497"/>
            <ac:spMk id="248" creationId="{540BA48E-A465-ADB3-D254-00451F169BDD}"/>
          </ac:spMkLst>
        </pc:spChg>
        <pc:picChg chg="del">
          <ac:chgData name="Kulinich Bohdan" userId="48e65c9f34e137d0" providerId="LiveId" clId="{56F1B8F6-FF51-6546-BA08-400959F8EEAD}" dt="2022-06-27T20:36:13.736" v="2669" actId="478"/>
          <ac:picMkLst>
            <pc:docMk/>
            <pc:sldMk cId="2501653118" sldId="497"/>
            <ac:picMk id="11" creationId="{27160EFC-BF01-0D75-21C3-B9D8FB304535}"/>
          </ac:picMkLst>
        </pc:picChg>
        <pc:picChg chg="del">
          <ac:chgData name="Kulinich Bohdan" userId="48e65c9f34e137d0" providerId="LiveId" clId="{56F1B8F6-FF51-6546-BA08-400959F8EEAD}" dt="2022-06-27T20:36:13.736" v="2669" actId="478"/>
          <ac:picMkLst>
            <pc:docMk/>
            <pc:sldMk cId="2501653118" sldId="497"/>
            <ac:picMk id="41" creationId="{9EFE290F-D7A9-33D1-8EB5-FEADDC6E1C45}"/>
          </ac:picMkLst>
        </pc:picChg>
      </pc:sldChg>
      <pc:sldChg chg="addSp delSp modSp add mod delAnim modAnim">
        <pc:chgData name="Kulinich Bohdan" userId="48e65c9f34e137d0" providerId="LiveId" clId="{56F1B8F6-FF51-6546-BA08-400959F8EEAD}" dt="2022-06-30T18:03:04.462" v="4938" actId="1076"/>
        <pc:sldMkLst>
          <pc:docMk/>
          <pc:sldMk cId="854970389" sldId="498"/>
        </pc:sldMkLst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3" creationId="{8B8444FD-59D0-2CD3-5C67-2523A1AAA1D3}"/>
          </ac:spMkLst>
        </pc:spChg>
        <pc:spChg chg="add mod">
          <ac:chgData name="Kulinich Bohdan" userId="48e65c9f34e137d0" providerId="LiveId" clId="{56F1B8F6-FF51-6546-BA08-400959F8EEAD}" dt="2022-06-29T11:56:45.904" v="3632" actId="166"/>
          <ac:spMkLst>
            <pc:docMk/>
            <pc:sldMk cId="854970389" sldId="498"/>
            <ac:spMk id="7" creationId="{D24E008B-DEDD-F1FC-734F-649B0E2AD682}"/>
          </ac:spMkLst>
        </pc:spChg>
        <pc:spChg chg="mod">
          <ac:chgData name="Kulinich Bohdan" userId="48e65c9f34e137d0" providerId="LiveId" clId="{56F1B8F6-FF51-6546-BA08-400959F8EEAD}" dt="2022-06-27T20:59:00.205" v="3179" actId="20577"/>
          <ac:spMkLst>
            <pc:docMk/>
            <pc:sldMk cId="854970389" sldId="498"/>
            <ac:spMk id="37" creationId="{8F04AEE6-CB8B-12ED-9025-0A5A18BF48EF}"/>
          </ac:spMkLst>
        </pc:spChg>
        <pc:spChg chg="add mod">
          <ac:chgData name="Kulinich Bohdan" userId="48e65c9f34e137d0" providerId="LiveId" clId="{56F1B8F6-FF51-6546-BA08-400959F8EEAD}" dt="2022-06-29T08:47:21.370" v="3462" actId="1076"/>
          <ac:spMkLst>
            <pc:docMk/>
            <pc:sldMk cId="854970389" sldId="498"/>
            <ac:spMk id="41" creationId="{FA19280A-E0D7-6A99-28E7-FBAC8D7BD945}"/>
          </ac:spMkLst>
        </pc:spChg>
        <pc:spChg chg="add del mod">
          <ac:chgData name="Kulinich Bohdan" userId="48e65c9f34e137d0" providerId="LiveId" clId="{56F1B8F6-FF51-6546-BA08-400959F8EEAD}" dt="2022-06-28T08:51:59.911" v="3218" actId="478"/>
          <ac:spMkLst>
            <pc:docMk/>
            <pc:sldMk cId="854970389" sldId="498"/>
            <ac:spMk id="42" creationId="{650BFA7F-04C7-324F-2E4C-BE9A48C66565}"/>
          </ac:spMkLst>
        </pc:spChg>
        <pc:spChg chg="add mod">
          <ac:chgData name="Kulinich Bohdan" userId="48e65c9f34e137d0" providerId="LiveId" clId="{56F1B8F6-FF51-6546-BA08-400959F8EEAD}" dt="2022-06-29T08:47:21.370" v="3462" actId="1076"/>
          <ac:spMkLst>
            <pc:docMk/>
            <pc:sldMk cId="854970389" sldId="498"/>
            <ac:spMk id="43" creationId="{C1B1C706-7277-A80F-8156-3D77AB82A9E8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44" creationId="{E36A5563-AB0B-2E44-5D68-2DBF5E4F752E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45" creationId="{78F55A8C-50D2-44A8-F2A3-01E663C459D6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46" creationId="{3F930813-AAC3-7838-DB93-D320533271FD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47" creationId="{C99B5B58-74B2-D124-C05C-E60534CB237F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48" creationId="{631CA128-2E3A-BB3B-7F7E-BE3803FE7150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49" creationId="{B4EF43F1-916B-5340-8C17-74E8A6051984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0" creationId="{1BC01959-8B12-7796-816B-60737EBFD052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1" creationId="{2CDE55FD-5BCA-7E2C-C554-CA4899790DEB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2" creationId="{4CD21CEA-3429-09FE-966F-41D84B66B470}"/>
          </ac:spMkLst>
        </pc:spChg>
        <pc:spChg chg="add mod">
          <ac:chgData name="Kulinich Bohdan" userId="48e65c9f34e137d0" providerId="LiveId" clId="{56F1B8F6-FF51-6546-BA08-400959F8EEAD}" dt="2022-06-29T08:47:21.370" v="3462" actId="1076"/>
          <ac:spMkLst>
            <pc:docMk/>
            <pc:sldMk cId="854970389" sldId="498"/>
            <ac:spMk id="53" creationId="{753DB67E-459C-A28D-586E-320A32C6CBA7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4" creationId="{4964CFB9-18A5-34DC-E81E-251922C33B3C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5" creationId="{F58B78B6-E4C0-C2FB-5B47-D98CCE298446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6" creationId="{E01179AD-D0B3-FFB1-05DB-9A8246D08708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7" creationId="{AD168A12-EC53-6F7B-3F16-FFA0B51588CE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8" creationId="{7B258734-95AB-77D0-AAB8-56A1BEB4971E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59" creationId="{69FE3489-771A-47E5-6C43-96DEAA050BF8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0" creationId="{B240C3ED-967B-0333-945D-5C3ACBD3F8F2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1" creationId="{D17A49DA-01C2-C7FE-D47E-56E72083957B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2" creationId="{532B074D-77AD-8E0D-47DE-3A8C70C88C1B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3" creationId="{600298EA-CEE5-D264-56B4-C069B173904C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4" creationId="{62CC0D86-C919-7BA9-5A2F-F51EB0D2C5E3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5" creationId="{8BE569FD-B02A-7261-93B0-C47161A8944E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6" creationId="{1E13ECA8-B25B-90A5-5FA8-05294BFAE76D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7" creationId="{7BDC9BB6-4DA8-5A70-3630-3C3E91EE390B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8" creationId="{9FF25AC4-3341-F282-D140-F59B3DB4FE69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69" creationId="{C8A52471-8D3A-ACF1-D5BF-9877B136F448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70" creationId="{DD96569B-E253-9300-65B6-0A39CE2D559A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71" creationId="{C1A48584-1F18-12C0-5BA2-6E9593670DDE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72" creationId="{9E689B7D-72B8-2B2D-3F5A-A7B821524983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73" creationId="{4FCB44A9-520D-F4B6-F99F-07A906D36F75}"/>
          </ac:spMkLst>
        </pc:spChg>
        <pc:spChg chg="del">
          <ac:chgData name="Kulinich Bohdan" userId="48e65c9f34e137d0" providerId="LiveId" clId="{56F1B8F6-FF51-6546-BA08-400959F8EEAD}" dt="2022-06-27T20:58:33.721" v="3140" actId="478"/>
          <ac:spMkLst>
            <pc:docMk/>
            <pc:sldMk cId="854970389" sldId="498"/>
            <ac:spMk id="74" creationId="{155EC707-E7F2-1459-E1A4-A57502357B33}"/>
          </ac:spMkLst>
        </pc:spChg>
        <pc:spChg chg="add mod">
          <ac:chgData name="Kulinich Bohdan" userId="48e65c9f34e137d0" providerId="LiveId" clId="{56F1B8F6-FF51-6546-BA08-400959F8EEAD}" dt="2022-06-29T08:47:21.370" v="3462" actId="1076"/>
          <ac:spMkLst>
            <pc:docMk/>
            <pc:sldMk cId="854970389" sldId="498"/>
            <ac:spMk id="75" creationId="{2A0CC291-21B8-6ECA-5724-E5042C9193CB}"/>
          </ac:spMkLst>
        </pc:spChg>
        <pc:spChg chg="add mod">
          <ac:chgData name="Kulinich Bohdan" userId="48e65c9f34e137d0" providerId="LiveId" clId="{56F1B8F6-FF51-6546-BA08-400959F8EEAD}" dt="2022-06-29T08:47:21.370" v="3462" actId="1076"/>
          <ac:spMkLst>
            <pc:docMk/>
            <pc:sldMk cId="854970389" sldId="498"/>
            <ac:spMk id="76" creationId="{66F8FCE4-4FF3-4BE7-9896-D086DE007D8F}"/>
          </ac:spMkLst>
        </pc:spChg>
        <pc:spChg chg="add mod">
          <ac:chgData name="Kulinich Bohdan" userId="48e65c9f34e137d0" providerId="LiveId" clId="{56F1B8F6-FF51-6546-BA08-400959F8EEAD}" dt="2022-06-29T08:48:19.558" v="3477" actId="1076"/>
          <ac:spMkLst>
            <pc:docMk/>
            <pc:sldMk cId="854970389" sldId="498"/>
            <ac:spMk id="77" creationId="{418B86BB-8822-D494-C337-027E806CE9DF}"/>
          </ac:spMkLst>
        </pc:spChg>
        <pc:spChg chg="add mod">
          <ac:chgData name="Kulinich Bohdan" userId="48e65c9f34e137d0" providerId="LiveId" clId="{56F1B8F6-FF51-6546-BA08-400959F8EEAD}" dt="2022-06-29T11:54:36.197" v="3557" actId="207"/>
          <ac:spMkLst>
            <pc:docMk/>
            <pc:sldMk cId="854970389" sldId="498"/>
            <ac:spMk id="78" creationId="{798E93F7-3B1E-A8EA-ED0F-5390D003F5DD}"/>
          </ac:spMkLst>
        </pc:spChg>
        <pc:spChg chg="add mod">
          <ac:chgData name="Kulinich Bohdan" userId="48e65c9f34e137d0" providerId="LiveId" clId="{56F1B8F6-FF51-6546-BA08-400959F8EEAD}" dt="2022-06-29T08:48:00.868" v="3472" actId="14100"/>
          <ac:spMkLst>
            <pc:docMk/>
            <pc:sldMk cId="854970389" sldId="498"/>
            <ac:spMk id="80" creationId="{59EBE7C7-81A8-B814-8B75-BC454981E91D}"/>
          </ac:spMkLst>
        </pc:spChg>
        <pc:spChg chg="add mod">
          <ac:chgData name="Kulinich Bohdan" userId="48e65c9f34e137d0" providerId="LiveId" clId="{56F1B8F6-FF51-6546-BA08-400959F8EEAD}" dt="2022-06-29T08:48:04.152" v="3473" actId="14100"/>
          <ac:spMkLst>
            <pc:docMk/>
            <pc:sldMk cId="854970389" sldId="498"/>
            <ac:spMk id="81" creationId="{85E2ABEE-3244-EE0A-2681-0208443F060B}"/>
          </ac:spMkLst>
        </pc:spChg>
        <pc:spChg chg="add mod">
          <ac:chgData name="Kulinich Bohdan" userId="48e65c9f34e137d0" providerId="LiveId" clId="{56F1B8F6-FF51-6546-BA08-400959F8EEAD}" dt="2022-06-29T08:48:06.484" v="3474" actId="14100"/>
          <ac:spMkLst>
            <pc:docMk/>
            <pc:sldMk cId="854970389" sldId="498"/>
            <ac:spMk id="82" creationId="{63763206-5748-D432-633F-1A16525A5C24}"/>
          </ac:spMkLst>
        </pc:spChg>
        <pc:spChg chg="add mod">
          <ac:chgData name="Kulinich Bohdan" userId="48e65c9f34e137d0" providerId="LiveId" clId="{56F1B8F6-FF51-6546-BA08-400959F8EEAD}" dt="2022-06-29T08:49:46.448" v="3486" actId="20577"/>
          <ac:spMkLst>
            <pc:docMk/>
            <pc:sldMk cId="854970389" sldId="498"/>
            <ac:spMk id="83" creationId="{422B1533-B830-5048-F468-9B11982C4097}"/>
          </ac:spMkLst>
        </pc:spChg>
        <pc:spChg chg="add mod">
          <ac:chgData name="Kulinich Bohdan" userId="48e65c9f34e137d0" providerId="LiveId" clId="{56F1B8F6-FF51-6546-BA08-400959F8EEAD}" dt="2022-06-29T11:51:39.646" v="3532" actId="14100"/>
          <ac:spMkLst>
            <pc:docMk/>
            <pc:sldMk cId="854970389" sldId="498"/>
            <ac:spMk id="84" creationId="{B894E499-9658-9462-BA46-D84812F64835}"/>
          </ac:spMkLst>
        </pc:spChg>
        <pc:spChg chg="add mod">
          <ac:chgData name="Kulinich Bohdan" userId="48e65c9f34e137d0" providerId="LiveId" clId="{56F1B8F6-FF51-6546-BA08-400959F8EEAD}" dt="2022-06-29T19:18:57.546" v="4659" actId="20577"/>
          <ac:spMkLst>
            <pc:docMk/>
            <pc:sldMk cId="854970389" sldId="498"/>
            <ac:spMk id="85" creationId="{6E63C3E3-83BC-99B5-AD5F-A4950F9B52BC}"/>
          </ac:spMkLst>
        </pc:spChg>
        <pc:spChg chg="add mod">
          <ac:chgData name="Kulinich Bohdan" userId="48e65c9f34e137d0" providerId="LiveId" clId="{56F1B8F6-FF51-6546-BA08-400959F8EEAD}" dt="2022-06-29T11:51:44.896" v="3533" actId="1076"/>
          <ac:spMkLst>
            <pc:docMk/>
            <pc:sldMk cId="854970389" sldId="498"/>
            <ac:spMk id="86" creationId="{0E2011FF-02F4-5525-A2F6-3FE50343CCE9}"/>
          </ac:spMkLst>
        </pc:spChg>
        <pc:spChg chg="add mod">
          <ac:chgData name="Kulinich Bohdan" userId="48e65c9f34e137d0" providerId="LiveId" clId="{56F1B8F6-FF51-6546-BA08-400959F8EEAD}" dt="2022-06-30T18:03:04.462" v="4938" actId="1076"/>
          <ac:spMkLst>
            <pc:docMk/>
            <pc:sldMk cId="854970389" sldId="498"/>
            <ac:spMk id="87" creationId="{7DEF2B7B-21BB-F264-F291-A5DE2FE120EC}"/>
          </ac:spMkLst>
        </pc:spChg>
        <pc:spChg chg="add mod">
          <ac:chgData name="Kulinich Bohdan" userId="48e65c9f34e137d0" providerId="LiveId" clId="{56F1B8F6-FF51-6546-BA08-400959F8EEAD}" dt="2022-06-29T11:56:45.904" v="3632" actId="166"/>
          <ac:spMkLst>
            <pc:docMk/>
            <pc:sldMk cId="854970389" sldId="498"/>
            <ac:spMk id="88" creationId="{B9B5A0E6-63E2-966E-7CE3-65A517E38C72}"/>
          </ac:spMkLst>
        </pc:spChg>
        <pc:spChg chg="add mod">
          <ac:chgData name="Kulinich Bohdan" userId="48e65c9f34e137d0" providerId="LiveId" clId="{56F1B8F6-FF51-6546-BA08-400959F8EEAD}" dt="2022-06-29T11:56:35.386" v="3631" actId="1035"/>
          <ac:spMkLst>
            <pc:docMk/>
            <pc:sldMk cId="854970389" sldId="498"/>
            <ac:spMk id="89" creationId="{A7704DCD-49D9-8BD9-E5AC-C987ADEF6950}"/>
          </ac:spMkLst>
        </pc:spChg>
        <pc:spChg chg="add mod">
          <ac:chgData name="Kulinich Bohdan" userId="48e65c9f34e137d0" providerId="LiveId" clId="{56F1B8F6-FF51-6546-BA08-400959F8EEAD}" dt="2022-06-29T11:56:35.386" v="3631" actId="1035"/>
          <ac:spMkLst>
            <pc:docMk/>
            <pc:sldMk cId="854970389" sldId="498"/>
            <ac:spMk id="90" creationId="{BF3666DD-E9F6-41E7-B844-9D734C284A6B}"/>
          </ac:spMkLst>
        </pc:spChg>
        <pc:picChg chg="add mod">
          <ac:chgData name="Kulinich Bohdan" userId="48e65c9f34e137d0" providerId="LiveId" clId="{56F1B8F6-FF51-6546-BA08-400959F8EEAD}" dt="2022-06-29T08:48:19.558" v="3477" actId="1076"/>
          <ac:picMkLst>
            <pc:docMk/>
            <pc:sldMk cId="854970389" sldId="498"/>
            <ac:picMk id="79" creationId="{A493A588-6880-591D-A25E-183C3B7F2BF8}"/>
          </ac:picMkLst>
        </pc:picChg>
        <pc:cxnChg chg="add mod">
          <ac:chgData name="Kulinich Bohdan" userId="48e65c9f34e137d0" providerId="LiveId" clId="{56F1B8F6-FF51-6546-BA08-400959F8EEAD}" dt="2022-06-29T08:47:21.370" v="3462" actId="1076"/>
          <ac:cxnSpMkLst>
            <pc:docMk/>
            <pc:sldMk cId="854970389" sldId="498"/>
            <ac:cxnSpMk id="4" creationId="{37B8EA2E-039C-4645-3D75-0A95D848CA50}"/>
          </ac:cxnSpMkLst>
        </pc:cxnChg>
        <pc:cxnChg chg="add mod">
          <ac:chgData name="Kulinich Bohdan" userId="48e65c9f34e137d0" providerId="LiveId" clId="{56F1B8F6-FF51-6546-BA08-400959F8EEAD}" dt="2022-06-29T11:56:12.691" v="3625" actId="1076"/>
          <ac:cxnSpMkLst>
            <pc:docMk/>
            <pc:sldMk cId="854970389" sldId="498"/>
            <ac:cxnSpMk id="9" creationId="{B671C8D9-2F86-1447-DC44-169590475C56}"/>
          </ac:cxnSpMkLst>
        </pc:cxnChg>
        <pc:cxnChg chg="add mod">
          <ac:chgData name="Kulinich Bohdan" userId="48e65c9f34e137d0" providerId="LiveId" clId="{56F1B8F6-FF51-6546-BA08-400959F8EEAD}" dt="2022-06-29T11:56:28.607" v="3630" actId="1076"/>
          <ac:cxnSpMkLst>
            <pc:docMk/>
            <pc:sldMk cId="854970389" sldId="498"/>
            <ac:cxnSpMk id="91" creationId="{20131995-CD03-B146-7344-0FB167EC43B3}"/>
          </ac:cxnSpMkLst>
        </pc:cxnChg>
      </pc:sldChg>
      <pc:sldChg chg="add del">
        <pc:chgData name="Kulinich Bohdan" userId="48e65c9f34e137d0" providerId="LiveId" clId="{56F1B8F6-FF51-6546-BA08-400959F8EEAD}" dt="2022-06-30T11:41:16.892" v="4786" actId="2696"/>
        <pc:sldMkLst>
          <pc:docMk/>
          <pc:sldMk cId="2243386686" sldId="499"/>
        </pc:sldMkLst>
      </pc:sldChg>
      <pc:sldChg chg="addSp delSp modSp add del mod ord delAnim modAnim">
        <pc:chgData name="Kulinich Bohdan" userId="48e65c9f34e137d0" providerId="LiveId" clId="{56F1B8F6-FF51-6546-BA08-400959F8EEAD}" dt="2022-06-30T11:41:16.892" v="4786" actId="2696"/>
        <pc:sldMkLst>
          <pc:docMk/>
          <pc:sldMk cId="2175833511" sldId="500"/>
        </pc:sldMkLst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7" creationId="{D24E008B-DEDD-F1FC-734F-649B0E2AD682}"/>
          </ac:spMkLst>
        </pc:spChg>
        <pc:spChg chg="mod">
          <ac:chgData name="Kulinich Bohdan" userId="48e65c9f34e137d0" providerId="LiveId" clId="{56F1B8F6-FF51-6546-BA08-400959F8EEAD}" dt="2022-06-29T12:09:11.717" v="3736" actId="20577"/>
          <ac:spMkLst>
            <pc:docMk/>
            <pc:sldMk cId="2175833511" sldId="500"/>
            <ac:spMk id="37" creationId="{8F04AEE6-CB8B-12ED-9025-0A5A18BF48EF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41" creationId="{FA19280A-E0D7-6A99-28E7-FBAC8D7BD945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43" creationId="{C1B1C706-7277-A80F-8156-3D77AB82A9E8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53" creationId="{753DB67E-459C-A28D-586E-320A32C6CBA7}"/>
          </ac:spMkLst>
        </pc:spChg>
        <pc:spChg chg="add mod topLvl">
          <ac:chgData name="Kulinich Bohdan" userId="48e65c9f34e137d0" providerId="LiveId" clId="{56F1B8F6-FF51-6546-BA08-400959F8EEAD}" dt="2022-06-29T17:57:44.204" v="4138" actId="164"/>
          <ac:spMkLst>
            <pc:docMk/>
            <pc:sldMk cId="2175833511" sldId="500"/>
            <ac:spMk id="55" creationId="{C5F6C7A9-F15E-DC86-90D3-FE809BDF821A}"/>
          </ac:spMkLst>
        </pc:spChg>
        <pc:spChg chg="add mod topLvl">
          <ac:chgData name="Kulinich Bohdan" userId="48e65c9f34e137d0" providerId="LiveId" clId="{56F1B8F6-FF51-6546-BA08-400959F8EEAD}" dt="2022-06-29T17:57:44.204" v="4138" actId="164"/>
          <ac:spMkLst>
            <pc:docMk/>
            <pc:sldMk cId="2175833511" sldId="500"/>
            <ac:spMk id="56" creationId="{43133F8C-C546-6896-B689-FEB723DE1B2F}"/>
          </ac:spMkLst>
        </pc:spChg>
        <pc:spChg chg="add mod topLvl">
          <ac:chgData name="Kulinich Bohdan" userId="48e65c9f34e137d0" providerId="LiveId" clId="{56F1B8F6-FF51-6546-BA08-400959F8EEAD}" dt="2022-06-29T14:48:42.451" v="4004" actId="1036"/>
          <ac:spMkLst>
            <pc:docMk/>
            <pc:sldMk cId="2175833511" sldId="500"/>
            <ac:spMk id="57" creationId="{3002633F-1C9A-2B99-1D05-8605CDA646BA}"/>
          </ac:spMkLst>
        </pc:spChg>
        <pc:spChg chg="add mod">
          <ac:chgData name="Kulinich Bohdan" userId="48e65c9f34e137d0" providerId="LiveId" clId="{56F1B8F6-FF51-6546-BA08-400959F8EEAD}" dt="2022-06-29T17:57:52.186" v="4139" actId="164"/>
          <ac:spMkLst>
            <pc:docMk/>
            <pc:sldMk cId="2175833511" sldId="500"/>
            <ac:spMk id="58" creationId="{99F5A6DE-E250-D6A3-86BA-F7F2355D668C}"/>
          </ac:spMkLst>
        </pc:spChg>
        <pc:spChg chg="add mod">
          <ac:chgData name="Kulinich Bohdan" userId="48e65c9f34e137d0" providerId="LiveId" clId="{56F1B8F6-FF51-6546-BA08-400959F8EEAD}" dt="2022-06-29T17:57:52.186" v="4139" actId="164"/>
          <ac:spMkLst>
            <pc:docMk/>
            <pc:sldMk cId="2175833511" sldId="500"/>
            <ac:spMk id="59" creationId="{C0BF6541-77B9-9AE7-8D95-E04B26C05D33}"/>
          </ac:spMkLst>
        </pc:spChg>
        <pc:spChg chg="add mod topLvl">
          <ac:chgData name="Kulinich Bohdan" userId="48e65c9f34e137d0" providerId="LiveId" clId="{56F1B8F6-FF51-6546-BA08-400959F8EEAD}" dt="2022-06-29T17:56:13.965" v="4125" actId="207"/>
          <ac:spMkLst>
            <pc:docMk/>
            <pc:sldMk cId="2175833511" sldId="500"/>
            <ac:spMk id="63" creationId="{1C66723F-6AE5-6458-CF12-D65040FD976C}"/>
          </ac:spMkLst>
        </pc:spChg>
        <pc:spChg chg="add mod topLvl">
          <ac:chgData name="Kulinich Bohdan" userId="48e65c9f34e137d0" providerId="LiveId" clId="{56F1B8F6-FF51-6546-BA08-400959F8EEAD}" dt="2022-06-29T17:56:08.294" v="4124" actId="207"/>
          <ac:spMkLst>
            <pc:docMk/>
            <pc:sldMk cId="2175833511" sldId="500"/>
            <ac:spMk id="64" creationId="{9FC57A98-5739-57AC-6635-92424DBBB5D8}"/>
          </ac:spMkLst>
        </pc:spChg>
        <pc:spChg chg="add del mod">
          <ac:chgData name="Kulinich Bohdan" userId="48e65c9f34e137d0" providerId="LiveId" clId="{56F1B8F6-FF51-6546-BA08-400959F8EEAD}" dt="2022-06-29T14:45:52.928" v="3956" actId="478"/>
          <ac:spMkLst>
            <pc:docMk/>
            <pc:sldMk cId="2175833511" sldId="500"/>
            <ac:spMk id="65" creationId="{396ABB89-00DB-79DB-E165-46D724FEF34E}"/>
          </ac:spMkLst>
        </pc:spChg>
        <pc:spChg chg="add mod">
          <ac:chgData name="Kulinich Bohdan" userId="48e65c9f34e137d0" providerId="LiveId" clId="{56F1B8F6-FF51-6546-BA08-400959F8EEAD}" dt="2022-06-29T14:47:37.489" v="3985" actId="1035"/>
          <ac:spMkLst>
            <pc:docMk/>
            <pc:sldMk cId="2175833511" sldId="500"/>
            <ac:spMk id="66" creationId="{0AEE5C78-240B-EE47-059C-2C5906AA0673}"/>
          </ac:spMkLst>
        </pc:spChg>
        <pc:spChg chg="add mod">
          <ac:chgData name="Kulinich Bohdan" userId="48e65c9f34e137d0" providerId="LiveId" clId="{56F1B8F6-FF51-6546-BA08-400959F8EEAD}" dt="2022-06-29T14:47:37.489" v="3985" actId="1035"/>
          <ac:spMkLst>
            <pc:docMk/>
            <pc:sldMk cId="2175833511" sldId="500"/>
            <ac:spMk id="70" creationId="{A9EFFCD1-149E-53D0-379B-F64659A08105}"/>
          </ac:spMkLst>
        </pc:spChg>
        <pc:spChg chg="add del mod">
          <ac:chgData name="Kulinich Bohdan" userId="48e65c9f34e137d0" providerId="LiveId" clId="{56F1B8F6-FF51-6546-BA08-400959F8EEAD}" dt="2022-06-29T14:52:01.767" v="4059" actId="478"/>
          <ac:spMkLst>
            <pc:docMk/>
            <pc:sldMk cId="2175833511" sldId="500"/>
            <ac:spMk id="72" creationId="{FEBFB348-E033-95D1-9559-F9AC91B8EDE0}"/>
          </ac:spMkLst>
        </pc:spChg>
        <pc:spChg chg="add mod">
          <ac:chgData name="Kulinich Bohdan" userId="48e65c9f34e137d0" providerId="LiveId" clId="{56F1B8F6-FF51-6546-BA08-400959F8EEAD}" dt="2022-06-29T14:50:49.744" v="4039" actId="1076"/>
          <ac:spMkLst>
            <pc:docMk/>
            <pc:sldMk cId="2175833511" sldId="500"/>
            <ac:spMk id="73" creationId="{A55E2125-4499-D7F1-5373-1C84243FEEEB}"/>
          </ac:spMkLst>
        </pc:spChg>
        <pc:spChg chg="add mod">
          <ac:chgData name="Kulinich Bohdan" userId="48e65c9f34e137d0" providerId="LiveId" clId="{56F1B8F6-FF51-6546-BA08-400959F8EEAD}" dt="2022-06-29T14:51:05.907" v="4043" actId="1076"/>
          <ac:spMkLst>
            <pc:docMk/>
            <pc:sldMk cId="2175833511" sldId="500"/>
            <ac:spMk id="74" creationId="{737311B1-87CE-D170-D830-909D859620CF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75" creationId="{2A0CC291-21B8-6ECA-5724-E5042C9193CB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76" creationId="{66F8FCE4-4FF3-4BE7-9896-D086DE007D8F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77" creationId="{418B86BB-8822-D494-C337-027E806CE9DF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78" creationId="{798E93F7-3B1E-A8EA-ED0F-5390D003F5DD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0" creationId="{59EBE7C7-81A8-B814-8B75-BC454981E91D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1" creationId="{85E2ABEE-3244-EE0A-2681-0208443F060B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2" creationId="{63763206-5748-D432-633F-1A16525A5C24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3" creationId="{422B1533-B830-5048-F468-9B11982C4097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4" creationId="{B894E499-9658-9462-BA46-D84812F64835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5" creationId="{6E63C3E3-83BC-99B5-AD5F-A4950F9B52BC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6" creationId="{0E2011FF-02F4-5525-A2F6-3FE50343CCE9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7" creationId="{7DEF2B7B-21BB-F264-F291-A5DE2FE120EC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8" creationId="{B9B5A0E6-63E2-966E-7CE3-65A517E38C72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89" creationId="{A7704DCD-49D9-8BD9-E5AC-C987ADEF6950}"/>
          </ac:spMkLst>
        </pc:spChg>
        <pc:spChg chg="del">
          <ac:chgData name="Kulinich Bohdan" userId="48e65c9f34e137d0" providerId="LiveId" clId="{56F1B8F6-FF51-6546-BA08-400959F8EEAD}" dt="2022-06-29T12:08:54.218" v="3720" actId="478"/>
          <ac:spMkLst>
            <pc:docMk/>
            <pc:sldMk cId="2175833511" sldId="500"/>
            <ac:spMk id="90" creationId="{BF3666DD-E9F6-41E7-B844-9D734C284A6B}"/>
          </ac:spMkLst>
        </pc:spChg>
        <pc:spChg chg="add mod modVis">
          <ac:chgData name="Kulinich Bohdan" userId="48e65c9f34e137d0" providerId="LiveId" clId="{56F1B8F6-FF51-6546-BA08-400959F8EEAD}" dt="2022-06-29T17:56:25.562" v="4127" actId="207"/>
          <ac:spMkLst>
            <pc:docMk/>
            <pc:sldMk cId="2175833511" sldId="500"/>
            <ac:spMk id="92" creationId="{8E3F19EA-0471-0477-D89E-9913B146E22A}"/>
          </ac:spMkLst>
        </pc:spChg>
        <pc:spChg chg="add mod">
          <ac:chgData name="Kulinich Bohdan" userId="48e65c9f34e137d0" providerId="LiveId" clId="{56F1B8F6-FF51-6546-BA08-400959F8EEAD}" dt="2022-06-29T17:56:19.497" v="4126" actId="207"/>
          <ac:spMkLst>
            <pc:docMk/>
            <pc:sldMk cId="2175833511" sldId="500"/>
            <ac:spMk id="94" creationId="{12C9A534-FC01-47F6-5CC0-340758A2C8E1}"/>
          </ac:spMkLst>
        </pc:spChg>
        <pc:spChg chg="add mod">
          <ac:chgData name="Kulinich Bohdan" userId="48e65c9f34e137d0" providerId="LiveId" clId="{56F1B8F6-FF51-6546-BA08-400959F8EEAD}" dt="2022-06-29T17:56:31.347" v="4128" actId="207"/>
          <ac:spMkLst>
            <pc:docMk/>
            <pc:sldMk cId="2175833511" sldId="500"/>
            <ac:spMk id="96" creationId="{92DCA1D7-853F-1D58-0313-CBF3CB0A1490}"/>
          </ac:spMkLst>
        </pc:spChg>
        <pc:spChg chg="add mod">
          <ac:chgData name="Kulinich Bohdan" userId="48e65c9f34e137d0" providerId="LiveId" clId="{56F1B8F6-FF51-6546-BA08-400959F8EEAD}" dt="2022-06-29T17:51:43.158" v="4121" actId="20577"/>
          <ac:spMkLst>
            <pc:docMk/>
            <pc:sldMk cId="2175833511" sldId="500"/>
            <ac:spMk id="98" creationId="{B5A922D3-F0DF-9173-28F8-68029F8DAFB4}"/>
          </ac:spMkLst>
        </pc:spChg>
        <pc:spChg chg="add mod">
          <ac:chgData name="Kulinich Bohdan" userId="48e65c9f34e137d0" providerId="LiveId" clId="{56F1B8F6-FF51-6546-BA08-400959F8EEAD}" dt="2022-06-29T18:44:05.187" v="4348" actId="14100"/>
          <ac:spMkLst>
            <pc:docMk/>
            <pc:sldMk cId="2175833511" sldId="500"/>
            <ac:spMk id="101" creationId="{5DE5DADF-329F-109C-6EA0-95EF0496C808}"/>
          </ac:spMkLst>
        </pc:spChg>
        <pc:spChg chg="add mod">
          <ac:chgData name="Kulinich Bohdan" userId="48e65c9f34e137d0" providerId="LiveId" clId="{56F1B8F6-FF51-6546-BA08-400959F8EEAD}" dt="2022-06-29T18:33:24.331" v="4247" actId="14100"/>
          <ac:spMkLst>
            <pc:docMk/>
            <pc:sldMk cId="2175833511" sldId="500"/>
            <ac:spMk id="102" creationId="{5463C501-3EF1-4AC1-ED26-BB2FBAE7A32B}"/>
          </ac:spMkLst>
        </pc:spChg>
        <pc:spChg chg="add mod">
          <ac:chgData name="Kulinich Bohdan" userId="48e65c9f34e137d0" providerId="LiveId" clId="{56F1B8F6-FF51-6546-BA08-400959F8EEAD}" dt="2022-06-29T18:33:40.815" v="4255" actId="1038"/>
          <ac:spMkLst>
            <pc:docMk/>
            <pc:sldMk cId="2175833511" sldId="500"/>
            <ac:spMk id="103" creationId="{EC141698-94AF-E27B-AD95-B9AF2FFF8EC1}"/>
          </ac:spMkLst>
        </pc:spChg>
        <pc:spChg chg="add mod">
          <ac:chgData name="Kulinich Bohdan" userId="48e65c9f34e137d0" providerId="LiveId" clId="{56F1B8F6-FF51-6546-BA08-400959F8EEAD}" dt="2022-06-29T18:51:59.385" v="4360" actId="1035"/>
          <ac:spMkLst>
            <pc:docMk/>
            <pc:sldMk cId="2175833511" sldId="500"/>
            <ac:spMk id="104" creationId="{2BF7CA1D-13CD-690B-E8FF-91BD6435910B}"/>
          </ac:spMkLst>
        </pc:spChg>
        <pc:spChg chg="add mod">
          <ac:chgData name="Kulinich Bohdan" userId="48e65c9f34e137d0" providerId="LiveId" clId="{56F1B8F6-FF51-6546-BA08-400959F8EEAD}" dt="2022-06-29T18:52:04.045" v="4361" actId="1076"/>
          <ac:spMkLst>
            <pc:docMk/>
            <pc:sldMk cId="2175833511" sldId="500"/>
            <ac:spMk id="105" creationId="{E39D37D7-4B00-0BE4-1316-680B521413EF}"/>
          </ac:spMkLst>
        </pc:spChg>
        <pc:spChg chg="add mod">
          <ac:chgData name="Kulinich Bohdan" userId="48e65c9f34e137d0" providerId="LiveId" clId="{56F1B8F6-FF51-6546-BA08-400959F8EEAD}" dt="2022-06-29T18:52:43.543" v="4377" actId="1035"/>
          <ac:spMkLst>
            <pc:docMk/>
            <pc:sldMk cId="2175833511" sldId="500"/>
            <ac:spMk id="106" creationId="{7871BE39-24C5-5224-D13C-5BD3730FB76A}"/>
          </ac:spMkLst>
        </pc:spChg>
        <pc:spChg chg="add mod">
          <ac:chgData name="Kulinich Bohdan" userId="48e65c9f34e137d0" providerId="LiveId" clId="{56F1B8F6-FF51-6546-BA08-400959F8EEAD}" dt="2022-06-29T18:52:43.543" v="4377" actId="1035"/>
          <ac:spMkLst>
            <pc:docMk/>
            <pc:sldMk cId="2175833511" sldId="500"/>
            <ac:spMk id="107" creationId="{A0842D18-FB2B-A324-10D4-0B4C5016B990}"/>
          </ac:spMkLst>
        </pc:spChg>
        <pc:spChg chg="add del mod">
          <ac:chgData name="Kulinich Bohdan" userId="48e65c9f34e137d0" providerId="LiveId" clId="{56F1B8F6-FF51-6546-BA08-400959F8EEAD}" dt="2022-06-29T18:52:35.675" v="4369" actId="478"/>
          <ac:spMkLst>
            <pc:docMk/>
            <pc:sldMk cId="2175833511" sldId="500"/>
            <ac:spMk id="108" creationId="{110BD6D3-95C5-0DF6-A133-92A998CEABF8}"/>
          </ac:spMkLst>
        </pc:spChg>
        <pc:spChg chg="add mod">
          <ac:chgData name="Kulinich Bohdan" userId="48e65c9f34e137d0" providerId="LiveId" clId="{56F1B8F6-FF51-6546-BA08-400959F8EEAD}" dt="2022-06-29T18:53:02.396" v="4380" actId="16959"/>
          <ac:spMkLst>
            <pc:docMk/>
            <pc:sldMk cId="2175833511" sldId="500"/>
            <ac:spMk id="109" creationId="{CEB78F02-482B-1014-99A3-9D415C8F7690}"/>
          </ac:spMkLst>
        </pc:spChg>
        <pc:spChg chg="add mod">
          <ac:chgData name="Kulinich Bohdan" userId="48e65c9f34e137d0" providerId="LiveId" clId="{56F1B8F6-FF51-6546-BA08-400959F8EEAD}" dt="2022-06-29T18:53:22.475" v="4418" actId="14100"/>
          <ac:spMkLst>
            <pc:docMk/>
            <pc:sldMk cId="2175833511" sldId="500"/>
            <ac:spMk id="110" creationId="{A2CDB0B9-65B6-1BD5-0D91-60717FC747C5}"/>
          </ac:spMkLst>
        </pc:spChg>
        <pc:spChg chg="add mod">
          <ac:chgData name="Kulinich Bohdan" userId="48e65c9f34e137d0" providerId="LiveId" clId="{56F1B8F6-FF51-6546-BA08-400959F8EEAD}" dt="2022-06-29T18:54:06.807" v="4425" actId="16959"/>
          <ac:spMkLst>
            <pc:docMk/>
            <pc:sldMk cId="2175833511" sldId="500"/>
            <ac:spMk id="111" creationId="{4A5F3639-6642-6FE8-B313-0709F3901652}"/>
          </ac:spMkLst>
        </pc:spChg>
        <pc:spChg chg="add mod">
          <ac:chgData name="Kulinich Bohdan" userId="48e65c9f34e137d0" providerId="LiveId" clId="{56F1B8F6-FF51-6546-BA08-400959F8EEAD}" dt="2022-06-29T18:54:23.365" v="4431" actId="20577"/>
          <ac:spMkLst>
            <pc:docMk/>
            <pc:sldMk cId="2175833511" sldId="500"/>
            <ac:spMk id="112" creationId="{93A4B2F3-D3E2-E9EF-7D50-E769FE2D4176}"/>
          </ac:spMkLst>
        </pc:spChg>
        <pc:grpChg chg="mod">
          <ac:chgData name="Kulinich Bohdan" userId="48e65c9f34e137d0" providerId="LiveId" clId="{56F1B8F6-FF51-6546-BA08-400959F8EEAD}" dt="2022-06-29T12:09:10.450" v="3734" actId="20577"/>
          <ac:grpSpMkLst>
            <pc:docMk/>
            <pc:sldMk cId="2175833511" sldId="500"/>
            <ac:grpSpMk id="5" creationId="{5B675526-EAAF-3C82-A4CF-C488FCC211B8}"/>
          </ac:grpSpMkLst>
        </pc:grpChg>
        <pc:grpChg chg="add del mod">
          <ac:chgData name="Kulinich Bohdan" userId="48e65c9f34e137d0" providerId="LiveId" clId="{56F1B8F6-FF51-6546-BA08-400959F8EEAD}" dt="2022-06-29T13:09:25.383" v="3837" actId="165"/>
          <ac:grpSpMkLst>
            <pc:docMk/>
            <pc:sldMk cId="2175833511" sldId="500"/>
            <ac:grpSpMk id="15" creationId="{481FEA47-ED09-E86A-59B7-476200411942}"/>
          </ac:grpSpMkLst>
        </pc:grpChg>
        <pc:grpChg chg="add del mod">
          <ac:chgData name="Kulinich Bohdan" userId="48e65c9f34e137d0" providerId="LiveId" clId="{56F1B8F6-FF51-6546-BA08-400959F8EEAD}" dt="2022-06-29T14:46:56.647" v="3966" actId="165"/>
          <ac:grpSpMkLst>
            <pc:docMk/>
            <pc:sldMk cId="2175833511" sldId="500"/>
            <ac:grpSpMk id="22" creationId="{0FA60C21-6A2A-9792-45E0-385B5B430FDF}"/>
          </ac:grpSpMkLst>
        </pc:grpChg>
        <pc:grpChg chg="add mod">
          <ac:chgData name="Kulinich Bohdan" userId="48e65c9f34e137d0" providerId="LiveId" clId="{56F1B8F6-FF51-6546-BA08-400959F8EEAD}" dt="2022-06-29T18:00:38.161" v="4203" actId="167"/>
          <ac:grpSpMkLst>
            <pc:docMk/>
            <pc:sldMk cId="2175833511" sldId="500"/>
            <ac:grpSpMk id="23" creationId="{727409CA-C347-DC9B-6E42-3D05E8E47DF6}"/>
          </ac:grpSpMkLst>
        </pc:grpChg>
        <pc:grpChg chg="add mod">
          <ac:chgData name="Kulinich Bohdan" userId="48e65c9f34e137d0" providerId="LiveId" clId="{56F1B8F6-FF51-6546-BA08-400959F8EEAD}" dt="2022-06-29T18:00:18.617" v="4198" actId="167"/>
          <ac:grpSpMkLst>
            <pc:docMk/>
            <pc:sldMk cId="2175833511" sldId="500"/>
            <ac:grpSpMk id="24" creationId="{8467380F-6282-46DA-4C2B-BAF6F4BE30C7}"/>
          </ac:grpSpMkLst>
        </pc:grpChg>
        <pc:grpChg chg="add del mod">
          <ac:chgData name="Kulinich Bohdan" userId="48e65c9f34e137d0" providerId="LiveId" clId="{56F1B8F6-FF51-6546-BA08-400959F8EEAD}" dt="2022-06-29T12:24:09.582" v="3749" actId="165"/>
          <ac:grpSpMkLst>
            <pc:docMk/>
            <pc:sldMk cId="2175833511" sldId="500"/>
            <ac:grpSpMk id="31" creationId="{081BD5E4-A0C7-9AA8-D8E9-C9545C350DD7}"/>
          </ac:grpSpMkLst>
        </pc:grpChg>
        <pc:grpChg chg="add del mod">
          <ac:chgData name="Kulinich Bohdan" userId="48e65c9f34e137d0" providerId="LiveId" clId="{56F1B8F6-FF51-6546-BA08-400959F8EEAD}" dt="2022-06-29T12:34:04.345" v="3766" actId="165"/>
          <ac:grpSpMkLst>
            <pc:docMk/>
            <pc:sldMk cId="2175833511" sldId="500"/>
            <ac:grpSpMk id="34" creationId="{FBA359AE-1F84-2DC9-1E34-0C15D8D8DAAB}"/>
          </ac:grpSpMkLst>
        </pc:grpChg>
        <pc:grpChg chg="add del mod">
          <ac:chgData name="Kulinich Bohdan" userId="48e65c9f34e137d0" providerId="LiveId" clId="{56F1B8F6-FF51-6546-BA08-400959F8EEAD}" dt="2022-06-29T13:09:06.788" v="3833" actId="165"/>
          <ac:grpSpMkLst>
            <pc:docMk/>
            <pc:sldMk cId="2175833511" sldId="500"/>
            <ac:grpSpMk id="44" creationId="{CDC3AC5A-D608-3637-67D4-25D832466D6A}"/>
          </ac:grpSpMkLst>
        </pc:grpChg>
        <pc:picChg chg="del mod topLvl">
          <ac:chgData name="Kulinich Bohdan" userId="48e65c9f34e137d0" providerId="LiveId" clId="{56F1B8F6-FF51-6546-BA08-400959F8EEAD}" dt="2022-06-29T12:24:21.202" v="3751" actId="478"/>
          <ac:picMkLst>
            <pc:docMk/>
            <pc:sldMk cId="2175833511" sldId="500"/>
            <ac:picMk id="32" creationId="{03215571-D0EC-DBF6-2674-5313A81151D8}"/>
          </ac:picMkLst>
        </pc:picChg>
        <pc:picChg chg="del mod topLvl">
          <ac:chgData name="Kulinich Bohdan" userId="48e65c9f34e137d0" providerId="LiveId" clId="{56F1B8F6-FF51-6546-BA08-400959F8EEAD}" dt="2022-06-29T12:24:19.888" v="3750" actId="478"/>
          <ac:picMkLst>
            <pc:docMk/>
            <pc:sldMk cId="2175833511" sldId="500"/>
            <ac:picMk id="33" creationId="{BDEA446E-2313-5C48-A7FC-24313E177AF3}"/>
          </ac:picMkLst>
        </pc:picChg>
        <pc:picChg chg="del mod topLvl modCrop">
          <ac:chgData name="Kulinich Bohdan" userId="48e65c9f34e137d0" providerId="LiveId" clId="{56F1B8F6-FF51-6546-BA08-400959F8EEAD}" dt="2022-06-29T13:08:22.175" v="3821" actId="478"/>
          <ac:picMkLst>
            <pc:docMk/>
            <pc:sldMk cId="2175833511" sldId="500"/>
            <ac:picMk id="35" creationId="{2D9D119A-73E6-20B9-4491-0961BB1FE901}"/>
          </ac:picMkLst>
        </pc:picChg>
        <pc:picChg chg="mod">
          <ac:chgData name="Kulinich Bohdan" userId="48e65c9f34e137d0" providerId="LiveId" clId="{56F1B8F6-FF51-6546-BA08-400959F8EEAD}" dt="2022-06-29T12:09:10.450" v="3734" actId="20577"/>
          <ac:picMkLst>
            <pc:docMk/>
            <pc:sldMk cId="2175833511" sldId="500"/>
            <ac:picMk id="36" creationId="{5F2C9938-EBA4-1E15-51FF-5C734C1D267B}"/>
          </ac:picMkLst>
        </pc:picChg>
        <pc:picChg chg="mod topLvl modCrop">
          <ac:chgData name="Kulinich Bohdan" userId="48e65c9f34e137d0" providerId="LiveId" clId="{56F1B8F6-FF51-6546-BA08-400959F8EEAD}" dt="2022-06-29T18:00:31.751" v="4202" actId="1076"/>
          <ac:picMkLst>
            <pc:docMk/>
            <pc:sldMk cId="2175833511" sldId="500"/>
            <ac:picMk id="42" creationId="{0577C06F-9E49-54A5-C1FA-6C40D8FD82CC}"/>
          </ac:picMkLst>
        </pc:picChg>
        <pc:picChg chg="del mod topLvl">
          <ac:chgData name="Kulinich Bohdan" userId="48e65c9f34e137d0" providerId="LiveId" clId="{56F1B8F6-FF51-6546-BA08-400959F8EEAD}" dt="2022-06-29T13:09:15.009" v="3835" actId="478"/>
          <ac:picMkLst>
            <pc:docMk/>
            <pc:sldMk cId="2175833511" sldId="500"/>
            <ac:picMk id="45" creationId="{2D9B48A3-F919-FC25-DE80-BF6267CB67E6}"/>
          </ac:picMkLst>
        </pc:picChg>
        <pc:picChg chg="mod topLvl modVis modCrop">
          <ac:chgData name="Kulinich Bohdan" userId="48e65c9f34e137d0" providerId="LiveId" clId="{56F1B8F6-FF51-6546-BA08-400959F8EEAD}" dt="2022-06-29T18:00:26.733" v="4200" actId="1076"/>
          <ac:picMkLst>
            <pc:docMk/>
            <pc:sldMk cId="2175833511" sldId="500"/>
            <ac:picMk id="46" creationId="{7B8B2E7D-36F6-312D-9483-C3E46D7B7721}"/>
          </ac:picMkLst>
        </pc:picChg>
        <pc:picChg chg="del">
          <ac:chgData name="Kulinich Bohdan" userId="48e65c9f34e137d0" providerId="LiveId" clId="{56F1B8F6-FF51-6546-BA08-400959F8EEAD}" dt="2022-06-29T12:08:54.218" v="3720" actId="478"/>
          <ac:picMkLst>
            <pc:docMk/>
            <pc:sldMk cId="2175833511" sldId="500"/>
            <ac:picMk id="79" creationId="{A493A588-6880-591D-A25E-183C3B7F2BF8}"/>
          </ac:picMkLst>
        </pc:picChg>
        <pc:cxnChg chg="add mod topLvl">
          <ac:chgData name="Kulinich Bohdan" userId="48e65c9f34e137d0" providerId="LiveId" clId="{56F1B8F6-FF51-6546-BA08-400959F8EEAD}" dt="2022-06-29T17:57:44.204" v="4138" actId="164"/>
          <ac:cxnSpMkLst>
            <pc:docMk/>
            <pc:sldMk cId="2175833511" sldId="500"/>
            <ac:cxnSpMk id="3" creationId="{F7652020-8E18-4AA9-2526-778A4ECC9387}"/>
          </ac:cxnSpMkLst>
        </pc:cxnChg>
        <pc:cxnChg chg="del">
          <ac:chgData name="Kulinich Bohdan" userId="48e65c9f34e137d0" providerId="LiveId" clId="{56F1B8F6-FF51-6546-BA08-400959F8EEAD}" dt="2022-06-29T12:08:54.218" v="3720" actId="478"/>
          <ac:cxnSpMkLst>
            <pc:docMk/>
            <pc:sldMk cId="2175833511" sldId="500"/>
            <ac:cxnSpMk id="4" creationId="{37B8EA2E-039C-4645-3D75-0A95D848CA50}"/>
          </ac:cxnSpMkLst>
        </pc:cxnChg>
        <pc:cxnChg chg="del">
          <ac:chgData name="Kulinich Bohdan" userId="48e65c9f34e137d0" providerId="LiveId" clId="{56F1B8F6-FF51-6546-BA08-400959F8EEAD}" dt="2022-06-29T12:08:54.218" v="3720" actId="478"/>
          <ac:cxnSpMkLst>
            <pc:docMk/>
            <pc:sldMk cId="2175833511" sldId="500"/>
            <ac:cxnSpMk id="9" creationId="{B671C8D9-2F86-1447-DC44-169590475C56}"/>
          </ac:cxnSpMkLst>
        </pc:cxnChg>
        <pc:cxnChg chg="add del mod">
          <ac:chgData name="Kulinich Bohdan" userId="48e65c9f34e137d0" providerId="LiveId" clId="{56F1B8F6-FF51-6546-BA08-400959F8EEAD}" dt="2022-06-29T14:42:57.858" v="3877" actId="478"/>
          <ac:cxnSpMkLst>
            <pc:docMk/>
            <pc:sldMk cId="2175833511" sldId="500"/>
            <ac:cxnSpMk id="19" creationId="{2BE758CF-5D47-AF26-C78F-66280EBA5CFD}"/>
          </ac:cxnSpMkLst>
        </pc:cxnChg>
        <pc:cxnChg chg="add mod topLvl">
          <ac:chgData name="Kulinich Bohdan" userId="48e65c9f34e137d0" providerId="LiveId" clId="{56F1B8F6-FF51-6546-BA08-400959F8EEAD}" dt="2022-06-29T17:57:44.204" v="4138" actId="164"/>
          <ac:cxnSpMkLst>
            <pc:docMk/>
            <pc:sldMk cId="2175833511" sldId="500"/>
            <ac:cxnSpMk id="47" creationId="{B39EDE20-D460-A388-341B-7E8B128137FA}"/>
          </ac:cxnSpMkLst>
        </pc:cxnChg>
        <pc:cxnChg chg="add mod topLvl">
          <ac:chgData name="Kulinich Bohdan" userId="48e65c9f34e137d0" providerId="LiveId" clId="{56F1B8F6-FF51-6546-BA08-400959F8EEAD}" dt="2022-06-29T17:57:52.186" v="4139" actId="164"/>
          <ac:cxnSpMkLst>
            <pc:docMk/>
            <pc:sldMk cId="2175833511" sldId="500"/>
            <ac:cxnSpMk id="50" creationId="{A8B95B65-B791-92D2-D31F-BCD673B64502}"/>
          </ac:cxnSpMkLst>
        </pc:cxnChg>
        <pc:cxnChg chg="add mod topLvl">
          <ac:chgData name="Kulinich Bohdan" userId="48e65c9f34e137d0" providerId="LiveId" clId="{56F1B8F6-FF51-6546-BA08-400959F8EEAD}" dt="2022-06-29T17:57:52.186" v="4139" actId="164"/>
          <ac:cxnSpMkLst>
            <pc:docMk/>
            <pc:sldMk cId="2175833511" sldId="500"/>
            <ac:cxnSpMk id="51" creationId="{B76E1056-4E9A-9EB8-68B7-CEF95B999037}"/>
          </ac:cxnSpMkLst>
        </pc:cxnChg>
        <pc:cxnChg chg="add mod topLvl">
          <ac:chgData name="Kulinich Bohdan" userId="48e65c9f34e137d0" providerId="LiveId" clId="{56F1B8F6-FF51-6546-BA08-400959F8EEAD}" dt="2022-06-29T17:56:36.986" v="4129" actId="208"/>
          <ac:cxnSpMkLst>
            <pc:docMk/>
            <pc:sldMk cId="2175833511" sldId="500"/>
            <ac:cxnSpMk id="62" creationId="{BB427008-1AA5-2E5F-34D0-793E76D3EF2A}"/>
          </ac:cxnSpMkLst>
        </pc:cxnChg>
        <pc:cxnChg chg="add mod">
          <ac:chgData name="Kulinich Bohdan" userId="48e65c9f34e137d0" providerId="LiveId" clId="{56F1B8F6-FF51-6546-BA08-400959F8EEAD}" dt="2022-06-29T17:56:39.810" v="4130" actId="208"/>
          <ac:cxnSpMkLst>
            <pc:docMk/>
            <pc:sldMk cId="2175833511" sldId="500"/>
            <ac:cxnSpMk id="71" creationId="{1FBA828E-008F-DEC0-50B5-3D176EE6B137}"/>
          </ac:cxnSpMkLst>
        </pc:cxnChg>
        <pc:cxnChg chg="del">
          <ac:chgData name="Kulinich Bohdan" userId="48e65c9f34e137d0" providerId="LiveId" clId="{56F1B8F6-FF51-6546-BA08-400959F8EEAD}" dt="2022-06-29T12:08:54.218" v="3720" actId="478"/>
          <ac:cxnSpMkLst>
            <pc:docMk/>
            <pc:sldMk cId="2175833511" sldId="500"/>
            <ac:cxnSpMk id="91" creationId="{20131995-CD03-B146-7344-0FB167EC43B3}"/>
          </ac:cxnSpMkLst>
        </pc:cxnChg>
        <pc:cxnChg chg="add mod">
          <ac:chgData name="Kulinich Bohdan" userId="48e65c9f34e137d0" providerId="LiveId" clId="{56F1B8F6-FF51-6546-BA08-400959F8EEAD}" dt="2022-06-29T17:56:43.542" v="4131" actId="208"/>
          <ac:cxnSpMkLst>
            <pc:docMk/>
            <pc:sldMk cId="2175833511" sldId="500"/>
            <ac:cxnSpMk id="93" creationId="{2B4CB15A-796C-4F34-FE46-8B607ADD4CC6}"/>
          </ac:cxnSpMkLst>
        </pc:cxnChg>
        <pc:cxnChg chg="add mod">
          <ac:chgData name="Kulinich Bohdan" userId="48e65c9f34e137d0" providerId="LiveId" clId="{56F1B8F6-FF51-6546-BA08-400959F8EEAD}" dt="2022-06-29T17:56:48.502" v="4132" actId="208"/>
          <ac:cxnSpMkLst>
            <pc:docMk/>
            <pc:sldMk cId="2175833511" sldId="500"/>
            <ac:cxnSpMk id="95" creationId="{58ED0EA4-1D4F-F189-DF2B-11CFD5887D46}"/>
          </ac:cxnSpMkLst>
        </pc:cxnChg>
        <pc:cxnChg chg="add del mod">
          <ac:chgData name="Kulinich Bohdan" userId="48e65c9f34e137d0" providerId="LiveId" clId="{56F1B8F6-FF51-6546-BA08-400959F8EEAD}" dt="2022-06-29T17:47:36.827" v="4091" actId="478"/>
          <ac:cxnSpMkLst>
            <pc:docMk/>
            <pc:sldMk cId="2175833511" sldId="500"/>
            <ac:cxnSpMk id="97" creationId="{713C17C3-1D6D-9F90-4706-297CDD56DA8D}"/>
          </ac:cxnSpMkLst>
        </pc:cxnChg>
        <pc:cxnChg chg="add mod">
          <ac:chgData name="Kulinich Bohdan" userId="48e65c9f34e137d0" providerId="LiveId" clId="{56F1B8F6-FF51-6546-BA08-400959F8EEAD}" dt="2022-06-29T18:03:07.191" v="4223" actId="693"/>
          <ac:cxnSpMkLst>
            <pc:docMk/>
            <pc:sldMk cId="2175833511" sldId="500"/>
            <ac:cxnSpMk id="99" creationId="{28F692C3-9032-E48D-DB91-DECA4BD9A9BC}"/>
          </ac:cxnSpMkLst>
        </pc:cxnChg>
        <pc:cxnChg chg="add mod">
          <ac:chgData name="Kulinich Bohdan" userId="48e65c9f34e137d0" providerId="LiveId" clId="{56F1B8F6-FF51-6546-BA08-400959F8EEAD}" dt="2022-06-29T18:03:07.191" v="4223" actId="693"/>
          <ac:cxnSpMkLst>
            <pc:docMk/>
            <pc:sldMk cId="2175833511" sldId="500"/>
            <ac:cxnSpMk id="100" creationId="{55FE70F8-AE3D-198C-3AD6-45333139EAA3}"/>
          </ac:cxnSpMkLst>
        </pc:cxnChg>
      </pc:sldChg>
      <pc:sldChg chg="addSp delSp modSp add mod ord delAnim modAnim">
        <pc:chgData name="Kulinich Bohdan" userId="48e65c9f34e137d0" providerId="LiveId" clId="{56F1B8F6-FF51-6546-BA08-400959F8EEAD}" dt="2022-06-30T18:36:00.354" v="4944"/>
        <pc:sldMkLst>
          <pc:docMk/>
          <pc:sldMk cId="2747339670" sldId="501"/>
        </pc:sldMkLst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48" creationId="{CF07E466-9F39-0B66-2ED9-4207E4D97CCB}"/>
          </ac:spMkLst>
        </pc:spChg>
        <pc:spChg chg="add mod">
          <ac:chgData name="Kulinich Bohdan" userId="48e65c9f34e137d0" providerId="LiveId" clId="{56F1B8F6-FF51-6546-BA08-400959F8EEAD}" dt="2022-06-30T18:36:00.354" v="4944"/>
          <ac:spMkLst>
            <pc:docMk/>
            <pc:sldMk cId="2747339670" sldId="501"/>
            <ac:spMk id="49" creationId="{40DBA26B-9775-0232-8F10-BCD1C18104AD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52" creationId="{03FD5B59-0882-3705-90DF-D1E0D1FDFB49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53" creationId="{8B122812-D76B-414F-1A20-7FACA7173C26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54" creationId="{27F0B77D-547F-39F8-9C30-E3388CC91F6A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57" creationId="{3002633F-1C9A-2B99-1D05-8605CDA646BA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60" creationId="{0D67058E-1C70-C622-CEA5-615699980D31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61" creationId="{AEEB2DC5-DBBC-B586-8C49-CE3D5EBE23A5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63" creationId="{1C66723F-6AE5-6458-CF12-D65040FD976C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64" creationId="{9FC57A98-5739-57AC-6635-92424DBBB5D8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65" creationId="{2A3A5843-450B-89B5-B2CC-FEE6F3DA1CCB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66" creationId="{0AEE5C78-240B-EE47-059C-2C5906AA0673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67" creationId="{CEE6239E-107C-5F20-25F1-18F7504152BD}"/>
          </ac:spMkLst>
        </pc:spChg>
        <pc:spChg chg="add del mod">
          <ac:chgData name="Kulinich Bohdan" userId="48e65c9f34e137d0" providerId="LiveId" clId="{56F1B8F6-FF51-6546-BA08-400959F8EEAD}" dt="2022-06-29T19:12:17.365" v="4623" actId="478"/>
          <ac:spMkLst>
            <pc:docMk/>
            <pc:sldMk cId="2747339670" sldId="501"/>
            <ac:spMk id="68" creationId="{B9167DBA-0E09-0797-0CAE-04EBCCC9A763}"/>
          </ac:spMkLst>
        </pc:spChg>
        <pc:spChg chg="add del">
          <ac:chgData name="Kulinich Bohdan" userId="48e65c9f34e137d0" providerId="LiveId" clId="{56F1B8F6-FF51-6546-BA08-400959F8EEAD}" dt="2022-06-29T19:10:35.046" v="4616" actId="22"/>
          <ac:spMkLst>
            <pc:docMk/>
            <pc:sldMk cId="2747339670" sldId="501"/>
            <ac:spMk id="69" creationId="{ED97CAE6-012B-3A76-0BDC-9936DAD67F23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72" creationId="{34787D06-2990-694B-8212-8B652DFEFBCB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75" creationId="{E7FC4528-DF9D-CDF7-6C5D-C48DFED81BDA}"/>
          </ac:spMkLst>
        </pc:spChg>
        <pc:spChg chg="add del mod">
          <ac:chgData name="Kulinich Bohdan" userId="48e65c9f34e137d0" providerId="LiveId" clId="{56F1B8F6-FF51-6546-BA08-400959F8EEAD}" dt="2022-06-29T19:12:08.809" v="4622" actId="478"/>
          <ac:spMkLst>
            <pc:docMk/>
            <pc:sldMk cId="2747339670" sldId="501"/>
            <ac:spMk id="76" creationId="{3D5327B4-F9EA-39A7-C75F-9A0E3239A752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77" creationId="{6F9F87AF-B26C-293B-E404-CC48B2900A68}"/>
          </ac:spMkLst>
        </pc:spChg>
        <pc:spChg chg="add 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78" creationId="{AE5577DF-25E5-4AE5-FA31-9ED86FC30CB3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94" creationId="{12C9A534-FC01-47F6-5CC0-340758A2C8E1}"/>
          </ac:spMkLst>
        </pc:spChg>
        <pc:spChg chg="mod">
          <ac:chgData name="Kulinich Bohdan" userId="48e65c9f34e137d0" providerId="LiveId" clId="{56F1B8F6-FF51-6546-BA08-400959F8EEAD}" dt="2022-06-29T19:13:54.078" v="4647" actId="1038"/>
          <ac:spMkLst>
            <pc:docMk/>
            <pc:sldMk cId="2747339670" sldId="501"/>
            <ac:spMk id="98" creationId="{B5A922D3-F0DF-9173-28F8-68029F8DAFB4}"/>
          </ac:spMkLst>
        </pc:spChg>
        <pc:spChg chg="mod">
          <ac:chgData name="Kulinich Bohdan" userId="48e65c9f34e137d0" providerId="LiveId" clId="{56F1B8F6-FF51-6546-BA08-400959F8EEAD}" dt="2022-06-29T19:04:44.924" v="4522" actId="552"/>
          <ac:spMkLst>
            <pc:docMk/>
            <pc:sldMk cId="2747339670" sldId="501"/>
            <ac:spMk id="101" creationId="{5DE5DADF-329F-109C-6EA0-95EF0496C808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102" creationId="{5463C501-3EF1-4AC1-ED26-BB2FBAE7A32B}"/>
          </ac:spMkLst>
        </pc:spChg>
        <pc:spChg chg="mod">
          <ac:chgData name="Kulinich Bohdan" userId="48e65c9f34e137d0" providerId="LiveId" clId="{56F1B8F6-FF51-6546-BA08-400959F8EEAD}" dt="2022-06-29T19:03:39.801" v="4514" actId="1038"/>
          <ac:spMkLst>
            <pc:docMk/>
            <pc:sldMk cId="2747339670" sldId="501"/>
            <ac:spMk id="103" creationId="{EC141698-94AF-E27B-AD95-B9AF2FFF8EC1}"/>
          </ac:spMkLst>
        </pc:spChg>
        <pc:spChg chg="mod">
          <ac:chgData name="Kulinich Bohdan" userId="48e65c9f34e137d0" providerId="LiveId" clId="{56F1B8F6-FF51-6546-BA08-400959F8EEAD}" dt="2022-06-29T19:04:48.569" v="4523" actId="552"/>
          <ac:spMkLst>
            <pc:docMk/>
            <pc:sldMk cId="2747339670" sldId="501"/>
            <ac:spMk id="104" creationId="{2BF7CA1D-13CD-690B-E8FF-91BD6435910B}"/>
          </ac:spMkLst>
        </pc:spChg>
        <pc:spChg chg="mod">
          <ac:chgData name="Kulinich Bohdan" userId="48e65c9f34e137d0" providerId="LiveId" clId="{56F1B8F6-FF51-6546-BA08-400959F8EEAD}" dt="2022-06-29T19:04:52.125" v="4524" actId="552"/>
          <ac:spMkLst>
            <pc:docMk/>
            <pc:sldMk cId="2747339670" sldId="501"/>
            <ac:spMk id="105" creationId="{E39D37D7-4B00-0BE4-1316-680B521413EF}"/>
          </ac:spMkLst>
        </pc:spChg>
        <pc:spChg chg="mod">
          <ac:chgData name="Kulinich Bohdan" userId="48e65c9f34e137d0" providerId="LiveId" clId="{56F1B8F6-FF51-6546-BA08-400959F8EEAD}" dt="2022-06-29T19:05:08.601" v="4536" actId="1037"/>
          <ac:spMkLst>
            <pc:docMk/>
            <pc:sldMk cId="2747339670" sldId="501"/>
            <ac:spMk id="106" creationId="{7871BE39-24C5-5224-D13C-5BD3730FB76A}"/>
          </ac:spMkLst>
        </pc:spChg>
        <pc:spChg chg="mod">
          <ac:chgData name="Kulinich Bohdan" userId="48e65c9f34e137d0" providerId="LiveId" clId="{56F1B8F6-FF51-6546-BA08-400959F8EEAD}" dt="2022-06-29T19:05:08.601" v="4536" actId="1037"/>
          <ac:spMkLst>
            <pc:docMk/>
            <pc:sldMk cId="2747339670" sldId="501"/>
            <ac:spMk id="107" creationId="{A0842D18-FB2B-A324-10D4-0B4C5016B990}"/>
          </ac:spMkLst>
        </pc:spChg>
        <pc:spChg chg="mod">
          <ac:chgData name="Kulinich Bohdan" userId="48e65c9f34e137d0" providerId="LiveId" clId="{56F1B8F6-FF51-6546-BA08-400959F8EEAD}" dt="2022-06-29T19:05:13.347" v="4537" actId="1037"/>
          <ac:spMkLst>
            <pc:docMk/>
            <pc:sldMk cId="2747339670" sldId="501"/>
            <ac:spMk id="109" creationId="{CEB78F02-482B-1014-99A3-9D415C8F7690}"/>
          </ac:spMkLst>
        </pc:spChg>
        <pc:spChg chg="mod">
          <ac:chgData name="Kulinich Bohdan" userId="48e65c9f34e137d0" providerId="LiveId" clId="{56F1B8F6-FF51-6546-BA08-400959F8EEAD}" dt="2022-06-29T19:05:13.347" v="4537" actId="1037"/>
          <ac:spMkLst>
            <pc:docMk/>
            <pc:sldMk cId="2747339670" sldId="501"/>
            <ac:spMk id="110" creationId="{A2CDB0B9-65B6-1BD5-0D91-60717FC747C5}"/>
          </ac:spMkLst>
        </pc:spChg>
        <pc:spChg chg="mod">
          <ac:chgData name="Kulinich Bohdan" userId="48e65c9f34e137d0" providerId="LiveId" clId="{56F1B8F6-FF51-6546-BA08-400959F8EEAD}" dt="2022-06-29T19:04:06.469" v="4517" actId="14100"/>
          <ac:spMkLst>
            <pc:docMk/>
            <pc:sldMk cId="2747339670" sldId="501"/>
            <ac:spMk id="111" creationId="{4A5F3639-6642-6FE8-B313-0709F3901652}"/>
          </ac:spMkLst>
        </pc:spChg>
        <pc:spChg chg="mod">
          <ac:chgData name="Kulinich Bohdan" userId="48e65c9f34e137d0" providerId="LiveId" clId="{56F1B8F6-FF51-6546-BA08-400959F8EEAD}" dt="2022-06-29T19:04:06.469" v="4517" actId="14100"/>
          <ac:spMkLst>
            <pc:docMk/>
            <pc:sldMk cId="2747339670" sldId="501"/>
            <ac:spMk id="112" creationId="{93A4B2F3-D3E2-E9EF-7D50-E769FE2D4176}"/>
          </ac:spMkLst>
        </pc:spChg>
        <pc:grpChg chg="mod">
          <ac:chgData name="Kulinich Bohdan" userId="48e65c9f34e137d0" providerId="LiveId" clId="{56F1B8F6-FF51-6546-BA08-400959F8EEAD}" dt="2022-06-29T19:03:39.801" v="4514" actId="1038"/>
          <ac:grpSpMkLst>
            <pc:docMk/>
            <pc:sldMk cId="2747339670" sldId="501"/>
            <ac:grpSpMk id="23" creationId="{727409CA-C347-DC9B-6E42-3D05E8E47DF6}"/>
          </ac:grpSpMkLst>
        </pc:grpChg>
        <pc:picChg chg="mod">
          <ac:chgData name="Kulinich Bohdan" userId="48e65c9f34e137d0" providerId="LiveId" clId="{56F1B8F6-FF51-6546-BA08-400959F8EEAD}" dt="2022-06-29T19:03:39.801" v="4514" actId="1038"/>
          <ac:picMkLst>
            <pc:docMk/>
            <pc:sldMk cId="2747339670" sldId="501"/>
            <ac:picMk id="42" creationId="{0577C06F-9E49-54A5-C1FA-6C40D8FD82CC}"/>
          </ac:picMkLst>
        </pc:picChg>
        <pc:cxnChg chg="mod">
          <ac:chgData name="Kulinich Bohdan" userId="48e65c9f34e137d0" providerId="LiveId" clId="{56F1B8F6-FF51-6546-BA08-400959F8EEAD}" dt="2022-06-29T19:03:39.801" v="4514" actId="1038"/>
          <ac:cxnSpMkLst>
            <pc:docMk/>
            <pc:sldMk cId="2747339670" sldId="501"/>
            <ac:cxnSpMk id="62" creationId="{BB427008-1AA5-2E5F-34D0-793E76D3EF2A}"/>
          </ac:cxnSpMkLst>
        </pc:cxnChg>
        <pc:cxnChg chg="mod">
          <ac:chgData name="Kulinich Bohdan" userId="48e65c9f34e137d0" providerId="LiveId" clId="{56F1B8F6-FF51-6546-BA08-400959F8EEAD}" dt="2022-06-30T11:36:21.520" v="4748" actId="208"/>
          <ac:cxnSpMkLst>
            <pc:docMk/>
            <pc:sldMk cId="2747339670" sldId="501"/>
            <ac:cxnSpMk id="93" creationId="{2B4CB15A-796C-4F34-FE46-8B607ADD4CC6}"/>
          </ac:cxnSpMkLst>
        </pc:cxnChg>
        <pc:cxnChg chg="mod">
          <ac:chgData name="Kulinich Bohdan" userId="48e65c9f34e137d0" providerId="LiveId" clId="{56F1B8F6-FF51-6546-BA08-400959F8EEAD}" dt="2022-06-29T19:03:39.801" v="4514" actId="1038"/>
          <ac:cxnSpMkLst>
            <pc:docMk/>
            <pc:sldMk cId="2747339670" sldId="501"/>
            <ac:cxnSpMk id="99" creationId="{28F692C3-9032-E48D-DB91-DECA4BD9A9BC}"/>
          </ac:cxnSpMkLst>
        </pc:cxnChg>
        <pc:cxnChg chg="mod">
          <ac:chgData name="Kulinich Bohdan" userId="48e65c9f34e137d0" providerId="LiveId" clId="{56F1B8F6-FF51-6546-BA08-400959F8EEAD}" dt="2022-06-29T19:03:39.801" v="4514" actId="1038"/>
          <ac:cxnSpMkLst>
            <pc:docMk/>
            <pc:sldMk cId="2747339670" sldId="501"/>
            <ac:cxnSpMk id="100" creationId="{55FE70F8-AE3D-198C-3AD6-45333139EAA3}"/>
          </ac:cxnSpMkLst>
        </pc:cxnChg>
      </pc:sldChg>
      <pc:sldChg chg="addSp delSp modSp add mod modTransition delAnim modAnim">
        <pc:chgData name="Kulinich Bohdan" userId="48e65c9f34e137d0" providerId="LiveId" clId="{56F1B8F6-FF51-6546-BA08-400959F8EEAD}" dt="2022-07-01T19:46:48.616" v="5488" actId="1035"/>
        <pc:sldMkLst>
          <pc:docMk/>
          <pc:sldMk cId="2100083231" sldId="502"/>
        </pc:sldMkLst>
        <pc:spChg chg="add del mod">
          <ac:chgData name="Kulinich Bohdan" userId="48e65c9f34e137d0" providerId="LiveId" clId="{56F1B8F6-FF51-6546-BA08-400959F8EEAD}" dt="2022-06-30T11:34:31.069" v="4717" actId="478"/>
          <ac:spMkLst>
            <pc:docMk/>
            <pc:sldMk cId="2100083231" sldId="502"/>
            <ac:spMk id="2" creationId="{0A273AF8-BDBC-A4EF-FEC5-C135472123FB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48" creationId="{CF07E466-9F39-0B66-2ED9-4207E4D97CCB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49" creationId="{40DBA26B-9775-0232-8F10-BCD1C18104AD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52" creationId="{03FD5B59-0882-3705-90DF-D1E0D1FDFB49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53" creationId="{8B122812-D76B-414F-1A20-7FACA7173C26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54" creationId="{27F0B77D-547F-39F8-9C30-E3388CC91F6A}"/>
          </ac:spMkLst>
        </pc:spChg>
        <pc:spChg chg="del">
          <ac:chgData name="Kulinich Bohdan" userId="48e65c9f34e137d0" providerId="LiveId" clId="{56F1B8F6-FF51-6546-BA08-400959F8EEAD}" dt="2022-06-30T11:30:48.678" v="4665" actId="478"/>
          <ac:spMkLst>
            <pc:docMk/>
            <pc:sldMk cId="2100083231" sldId="502"/>
            <ac:spMk id="57" creationId="{3002633F-1C9A-2B99-1D05-8605CDA646BA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60" creationId="{0D67058E-1C70-C622-CEA5-615699980D31}"/>
          </ac:spMkLst>
        </pc:spChg>
        <pc:spChg chg="del">
          <ac:chgData name="Kulinich Bohdan" userId="48e65c9f34e137d0" providerId="LiveId" clId="{56F1B8F6-FF51-6546-BA08-400959F8EEAD}" dt="2022-06-30T11:30:32.366" v="4662" actId="478"/>
          <ac:spMkLst>
            <pc:docMk/>
            <pc:sldMk cId="2100083231" sldId="502"/>
            <ac:spMk id="61" creationId="{AEEB2DC5-DBBC-B586-8C49-CE3D5EBE23A5}"/>
          </ac:spMkLst>
        </pc:spChg>
        <pc:spChg chg="del">
          <ac:chgData name="Kulinich Bohdan" userId="48e65c9f34e137d0" providerId="LiveId" clId="{56F1B8F6-FF51-6546-BA08-400959F8EEAD}" dt="2022-06-30T11:30:48.678" v="4665" actId="478"/>
          <ac:spMkLst>
            <pc:docMk/>
            <pc:sldMk cId="2100083231" sldId="502"/>
            <ac:spMk id="63" creationId="{1C66723F-6AE5-6458-CF12-D65040FD976C}"/>
          </ac:spMkLst>
        </pc:spChg>
        <pc:spChg chg="del">
          <ac:chgData name="Kulinich Bohdan" userId="48e65c9f34e137d0" providerId="LiveId" clId="{56F1B8F6-FF51-6546-BA08-400959F8EEAD}" dt="2022-06-30T11:30:48.678" v="4665" actId="478"/>
          <ac:spMkLst>
            <pc:docMk/>
            <pc:sldMk cId="2100083231" sldId="502"/>
            <ac:spMk id="64" creationId="{9FC57A98-5739-57AC-6635-92424DBBB5D8}"/>
          </ac:spMkLst>
        </pc:spChg>
        <pc:spChg chg="del">
          <ac:chgData name="Kulinich Bohdan" userId="48e65c9f34e137d0" providerId="LiveId" clId="{56F1B8F6-FF51-6546-BA08-400959F8EEAD}" dt="2022-06-30T11:30:34.498" v="4663" actId="478"/>
          <ac:spMkLst>
            <pc:docMk/>
            <pc:sldMk cId="2100083231" sldId="502"/>
            <ac:spMk id="65" creationId="{2A3A5843-450B-89B5-B2CC-FEE6F3DA1CCB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66" creationId="{0AEE5C78-240B-EE47-059C-2C5906AA0673}"/>
          </ac:spMkLst>
        </pc:spChg>
        <pc:spChg chg="del">
          <ac:chgData name="Kulinich Bohdan" userId="48e65c9f34e137d0" providerId="LiveId" clId="{56F1B8F6-FF51-6546-BA08-400959F8EEAD}" dt="2022-06-30T11:30:34.498" v="4663" actId="478"/>
          <ac:spMkLst>
            <pc:docMk/>
            <pc:sldMk cId="2100083231" sldId="502"/>
            <ac:spMk id="67" creationId="{CEE6239E-107C-5F20-25F1-18F7504152BD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70" creationId="{A9EFFCD1-149E-53D0-379B-F64659A08105}"/>
          </ac:spMkLst>
        </pc:spChg>
        <pc:spChg chg="del">
          <ac:chgData name="Kulinich Bohdan" userId="48e65c9f34e137d0" providerId="LiveId" clId="{56F1B8F6-FF51-6546-BA08-400959F8EEAD}" dt="2022-06-30T11:30:34.498" v="4663" actId="478"/>
          <ac:spMkLst>
            <pc:docMk/>
            <pc:sldMk cId="2100083231" sldId="502"/>
            <ac:spMk id="72" creationId="{34787D06-2990-694B-8212-8B652DFEFBCB}"/>
          </ac:spMkLst>
        </pc:spChg>
        <pc:spChg chg="del">
          <ac:chgData name="Kulinich Bohdan" userId="48e65c9f34e137d0" providerId="LiveId" clId="{56F1B8F6-FF51-6546-BA08-400959F8EEAD}" dt="2022-06-30T11:30:45.003" v="4664" actId="478"/>
          <ac:spMkLst>
            <pc:docMk/>
            <pc:sldMk cId="2100083231" sldId="502"/>
            <ac:spMk id="73" creationId="{A55E2125-4499-D7F1-5373-1C84243FEEEB}"/>
          </ac:spMkLst>
        </pc:spChg>
        <pc:spChg chg="del">
          <ac:chgData name="Kulinich Bohdan" userId="48e65c9f34e137d0" providerId="LiveId" clId="{56F1B8F6-FF51-6546-BA08-400959F8EEAD}" dt="2022-06-30T11:30:45.003" v="4664" actId="478"/>
          <ac:spMkLst>
            <pc:docMk/>
            <pc:sldMk cId="2100083231" sldId="502"/>
            <ac:spMk id="74" creationId="{737311B1-87CE-D170-D830-909D859620CF}"/>
          </ac:spMkLst>
        </pc:spChg>
        <pc:spChg chg="del">
          <ac:chgData name="Kulinich Bohdan" userId="48e65c9f34e137d0" providerId="LiveId" clId="{56F1B8F6-FF51-6546-BA08-400959F8EEAD}" dt="2022-06-30T11:30:34.498" v="4663" actId="478"/>
          <ac:spMkLst>
            <pc:docMk/>
            <pc:sldMk cId="2100083231" sldId="502"/>
            <ac:spMk id="75" creationId="{E7FC4528-DF9D-CDF7-6C5D-C48DFED81BDA}"/>
          </ac:spMkLst>
        </pc:spChg>
        <pc:spChg chg="del">
          <ac:chgData name="Kulinich Bohdan" userId="48e65c9f34e137d0" providerId="LiveId" clId="{56F1B8F6-FF51-6546-BA08-400959F8EEAD}" dt="2022-06-30T11:30:34.498" v="4663" actId="478"/>
          <ac:spMkLst>
            <pc:docMk/>
            <pc:sldMk cId="2100083231" sldId="502"/>
            <ac:spMk id="77" creationId="{6F9F87AF-B26C-293B-E404-CC48B2900A68}"/>
          </ac:spMkLst>
        </pc:spChg>
        <pc:spChg chg="del">
          <ac:chgData name="Kulinich Bohdan" userId="48e65c9f34e137d0" providerId="LiveId" clId="{56F1B8F6-FF51-6546-BA08-400959F8EEAD}" dt="2022-06-30T11:30:34.498" v="4663" actId="478"/>
          <ac:spMkLst>
            <pc:docMk/>
            <pc:sldMk cId="2100083231" sldId="502"/>
            <ac:spMk id="78" creationId="{AE5577DF-25E5-4AE5-FA31-9ED86FC30CB3}"/>
          </ac:spMkLst>
        </pc:spChg>
        <pc:spChg chg="del">
          <ac:chgData name="Kulinich Bohdan" userId="48e65c9f34e137d0" providerId="LiveId" clId="{56F1B8F6-FF51-6546-BA08-400959F8EEAD}" dt="2022-06-30T11:30:45.003" v="4664" actId="478"/>
          <ac:spMkLst>
            <pc:docMk/>
            <pc:sldMk cId="2100083231" sldId="502"/>
            <ac:spMk id="92" creationId="{8E3F19EA-0471-0477-D89E-9913B146E22A}"/>
          </ac:spMkLst>
        </pc:spChg>
        <pc:spChg chg="del">
          <ac:chgData name="Kulinich Bohdan" userId="48e65c9f34e137d0" providerId="LiveId" clId="{56F1B8F6-FF51-6546-BA08-400959F8EEAD}" dt="2022-06-30T11:30:48.678" v="4665" actId="478"/>
          <ac:spMkLst>
            <pc:docMk/>
            <pc:sldMk cId="2100083231" sldId="502"/>
            <ac:spMk id="94" creationId="{12C9A534-FC01-47F6-5CC0-340758A2C8E1}"/>
          </ac:spMkLst>
        </pc:spChg>
        <pc:spChg chg="del">
          <ac:chgData name="Kulinich Bohdan" userId="48e65c9f34e137d0" providerId="LiveId" clId="{56F1B8F6-FF51-6546-BA08-400959F8EEAD}" dt="2022-06-30T11:30:45.003" v="4664" actId="478"/>
          <ac:spMkLst>
            <pc:docMk/>
            <pc:sldMk cId="2100083231" sldId="502"/>
            <ac:spMk id="96" creationId="{92DCA1D7-853F-1D58-0313-CBF3CB0A1490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98" creationId="{B5A922D3-F0DF-9173-28F8-68029F8DAFB4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01" creationId="{5DE5DADF-329F-109C-6EA0-95EF0496C808}"/>
          </ac:spMkLst>
        </pc:spChg>
        <pc:spChg chg="del">
          <ac:chgData name="Kulinich Bohdan" userId="48e65c9f34e137d0" providerId="LiveId" clId="{56F1B8F6-FF51-6546-BA08-400959F8EEAD}" dt="2022-06-30T11:30:48.678" v="4665" actId="478"/>
          <ac:spMkLst>
            <pc:docMk/>
            <pc:sldMk cId="2100083231" sldId="502"/>
            <ac:spMk id="102" creationId="{5463C501-3EF1-4AC1-ED26-BB2FBAE7A32B}"/>
          </ac:spMkLst>
        </pc:spChg>
        <pc:spChg chg="del">
          <ac:chgData name="Kulinich Bohdan" userId="48e65c9f34e137d0" providerId="LiveId" clId="{56F1B8F6-FF51-6546-BA08-400959F8EEAD}" dt="2022-06-30T11:30:48.678" v="4665" actId="478"/>
          <ac:spMkLst>
            <pc:docMk/>
            <pc:sldMk cId="2100083231" sldId="502"/>
            <ac:spMk id="103" creationId="{EC141698-94AF-E27B-AD95-B9AF2FFF8EC1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04" creationId="{2BF7CA1D-13CD-690B-E8FF-91BD6435910B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05" creationId="{E39D37D7-4B00-0BE4-1316-680B521413EF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06" creationId="{7871BE39-24C5-5224-D13C-5BD3730FB76A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07" creationId="{A0842D18-FB2B-A324-10D4-0B4C5016B990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09" creationId="{CEB78F02-482B-1014-99A3-9D415C8F7690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10" creationId="{A2CDB0B9-65B6-1BD5-0D91-60717FC747C5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11" creationId="{4A5F3639-6642-6FE8-B313-0709F3901652}"/>
          </ac:spMkLst>
        </pc:spChg>
        <pc:spChg chg="mod">
          <ac:chgData name="Kulinich Bohdan" userId="48e65c9f34e137d0" providerId="LiveId" clId="{56F1B8F6-FF51-6546-BA08-400959F8EEAD}" dt="2022-07-01T19:46:48.616" v="5488" actId="1035"/>
          <ac:spMkLst>
            <pc:docMk/>
            <pc:sldMk cId="2100083231" sldId="502"/>
            <ac:spMk id="112" creationId="{93A4B2F3-D3E2-E9EF-7D50-E769FE2D4176}"/>
          </ac:spMkLst>
        </pc:spChg>
        <pc:grpChg chg="del">
          <ac:chgData name="Kulinich Bohdan" userId="48e65c9f34e137d0" providerId="LiveId" clId="{56F1B8F6-FF51-6546-BA08-400959F8EEAD}" dt="2022-06-30T11:30:48.678" v="4665" actId="478"/>
          <ac:grpSpMkLst>
            <pc:docMk/>
            <pc:sldMk cId="2100083231" sldId="502"/>
            <ac:grpSpMk id="23" creationId="{727409CA-C347-DC9B-6E42-3D05E8E47DF6}"/>
          </ac:grpSpMkLst>
        </pc:grpChg>
        <pc:grpChg chg="del">
          <ac:chgData name="Kulinich Bohdan" userId="48e65c9f34e137d0" providerId="LiveId" clId="{56F1B8F6-FF51-6546-BA08-400959F8EEAD}" dt="2022-06-30T11:30:45.003" v="4664" actId="478"/>
          <ac:grpSpMkLst>
            <pc:docMk/>
            <pc:sldMk cId="2100083231" sldId="502"/>
            <ac:grpSpMk id="24" creationId="{8467380F-6282-46DA-4C2B-BAF6F4BE30C7}"/>
          </ac:grpSpMkLst>
        </pc:grpChg>
        <pc:picChg chg="del">
          <ac:chgData name="Kulinich Bohdan" userId="48e65c9f34e137d0" providerId="LiveId" clId="{56F1B8F6-FF51-6546-BA08-400959F8EEAD}" dt="2022-06-30T11:30:48.678" v="4665" actId="478"/>
          <ac:picMkLst>
            <pc:docMk/>
            <pc:sldMk cId="2100083231" sldId="502"/>
            <ac:picMk id="42" creationId="{0577C06F-9E49-54A5-C1FA-6C40D8FD82CC}"/>
          </ac:picMkLst>
        </pc:picChg>
        <pc:picChg chg="del">
          <ac:chgData name="Kulinich Bohdan" userId="48e65c9f34e137d0" providerId="LiveId" clId="{56F1B8F6-FF51-6546-BA08-400959F8EEAD}" dt="2022-06-30T11:30:45.003" v="4664" actId="478"/>
          <ac:picMkLst>
            <pc:docMk/>
            <pc:sldMk cId="2100083231" sldId="502"/>
            <ac:picMk id="46" creationId="{7B8B2E7D-36F6-312D-9483-C3E46D7B7721}"/>
          </ac:picMkLst>
        </pc:picChg>
        <pc:cxnChg chg="add mod">
          <ac:chgData name="Kulinich Bohdan" userId="48e65c9f34e137d0" providerId="LiveId" clId="{56F1B8F6-FF51-6546-BA08-400959F8EEAD}" dt="2022-07-01T19:46:48.616" v="5488" actId="1035"/>
          <ac:cxnSpMkLst>
            <pc:docMk/>
            <pc:sldMk cId="2100083231" sldId="502"/>
            <ac:cxnSpMk id="11" creationId="{B95B0C39-D307-D758-C419-28776CE0C5AE}"/>
          </ac:cxnSpMkLst>
        </pc:cxnChg>
        <pc:cxnChg chg="del">
          <ac:chgData name="Kulinich Bohdan" userId="48e65c9f34e137d0" providerId="LiveId" clId="{56F1B8F6-FF51-6546-BA08-400959F8EEAD}" dt="2022-06-30T11:30:48.678" v="4665" actId="478"/>
          <ac:cxnSpMkLst>
            <pc:docMk/>
            <pc:sldMk cId="2100083231" sldId="502"/>
            <ac:cxnSpMk id="62" creationId="{BB427008-1AA5-2E5F-34D0-793E76D3EF2A}"/>
          </ac:cxnSpMkLst>
        </pc:cxnChg>
        <pc:cxnChg chg="add mod">
          <ac:chgData name="Kulinich Bohdan" userId="48e65c9f34e137d0" providerId="LiveId" clId="{56F1B8F6-FF51-6546-BA08-400959F8EEAD}" dt="2022-07-01T19:46:48.616" v="5488" actId="1035"/>
          <ac:cxnSpMkLst>
            <pc:docMk/>
            <pc:sldMk cId="2100083231" sldId="502"/>
            <ac:cxnSpMk id="68" creationId="{8D2DBA3D-EF20-2741-26EB-EB1D4D4047C8}"/>
          </ac:cxnSpMkLst>
        </pc:cxnChg>
        <pc:cxnChg chg="add mod">
          <ac:chgData name="Kulinich Bohdan" userId="48e65c9f34e137d0" providerId="LiveId" clId="{56F1B8F6-FF51-6546-BA08-400959F8EEAD}" dt="2022-07-01T19:46:48.616" v="5488" actId="1035"/>
          <ac:cxnSpMkLst>
            <pc:docMk/>
            <pc:sldMk cId="2100083231" sldId="502"/>
            <ac:cxnSpMk id="69" creationId="{FBBC1BC9-5EC8-5948-DB71-EF389A66602B}"/>
          </ac:cxnSpMkLst>
        </pc:cxnChg>
        <pc:cxnChg chg="del">
          <ac:chgData name="Kulinich Bohdan" userId="48e65c9f34e137d0" providerId="LiveId" clId="{56F1B8F6-FF51-6546-BA08-400959F8EEAD}" dt="2022-06-30T11:30:45.003" v="4664" actId="478"/>
          <ac:cxnSpMkLst>
            <pc:docMk/>
            <pc:sldMk cId="2100083231" sldId="502"/>
            <ac:cxnSpMk id="71" creationId="{1FBA828E-008F-DEC0-50B5-3D176EE6B137}"/>
          </ac:cxnSpMkLst>
        </pc:cxnChg>
        <pc:cxnChg chg="add mod">
          <ac:chgData name="Kulinich Bohdan" userId="48e65c9f34e137d0" providerId="LiveId" clId="{56F1B8F6-FF51-6546-BA08-400959F8EEAD}" dt="2022-07-01T19:46:48.616" v="5488" actId="1035"/>
          <ac:cxnSpMkLst>
            <pc:docMk/>
            <pc:sldMk cId="2100083231" sldId="502"/>
            <ac:cxnSpMk id="76" creationId="{003DD45E-A112-89C2-8608-BE8F2403B188}"/>
          </ac:cxnSpMkLst>
        </pc:cxnChg>
        <pc:cxnChg chg="add del mod">
          <ac:chgData name="Kulinich Bohdan" userId="48e65c9f34e137d0" providerId="LiveId" clId="{56F1B8F6-FF51-6546-BA08-400959F8EEAD}" dt="2022-06-30T11:36:58.627" v="4758" actId="478"/>
          <ac:cxnSpMkLst>
            <pc:docMk/>
            <pc:sldMk cId="2100083231" sldId="502"/>
            <ac:cxnSpMk id="79" creationId="{00E5CF66-32F0-2E88-4C28-885FE952CDDB}"/>
          </ac:cxnSpMkLst>
        </pc:cxnChg>
        <pc:cxnChg chg="add mod">
          <ac:chgData name="Kulinich Bohdan" userId="48e65c9f34e137d0" providerId="LiveId" clId="{56F1B8F6-FF51-6546-BA08-400959F8EEAD}" dt="2022-07-01T19:46:48.616" v="5488" actId="1035"/>
          <ac:cxnSpMkLst>
            <pc:docMk/>
            <pc:sldMk cId="2100083231" sldId="502"/>
            <ac:cxnSpMk id="80" creationId="{649FE95B-7445-A7D2-91DA-9F1E154B8BB3}"/>
          </ac:cxnSpMkLst>
        </pc:cxnChg>
        <pc:cxnChg chg="add mod">
          <ac:chgData name="Kulinich Bohdan" userId="48e65c9f34e137d0" providerId="LiveId" clId="{56F1B8F6-FF51-6546-BA08-400959F8EEAD}" dt="2022-07-01T19:46:48.616" v="5488" actId="1035"/>
          <ac:cxnSpMkLst>
            <pc:docMk/>
            <pc:sldMk cId="2100083231" sldId="502"/>
            <ac:cxnSpMk id="81" creationId="{EDAA2642-3FB9-98C5-A338-3153CE48EDE2}"/>
          </ac:cxnSpMkLst>
        </pc:cxnChg>
        <pc:cxnChg chg="del">
          <ac:chgData name="Kulinich Bohdan" userId="48e65c9f34e137d0" providerId="LiveId" clId="{56F1B8F6-FF51-6546-BA08-400959F8EEAD}" dt="2022-06-30T11:30:48.678" v="4665" actId="478"/>
          <ac:cxnSpMkLst>
            <pc:docMk/>
            <pc:sldMk cId="2100083231" sldId="502"/>
            <ac:cxnSpMk id="93" creationId="{2B4CB15A-796C-4F34-FE46-8B607ADD4CC6}"/>
          </ac:cxnSpMkLst>
        </pc:cxnChg>
        <pc:cxnChg chg="del">
          <ac:chgData name="Kulinich Bohdan" userId="48e65c9f34e137d0" providerId="LiveId" clId="{56F1B8F6-FF51-6546-BA08-400959F8EEAD}" dt="2022-06-30T11:30:45.003" v="4664" actId="478"/>
          <ac:cxnSpMkLst>
            <pc:docMk/>
            <pc:sldMk cId="2100083231" sldId="502"/>
            <ac:cxnSpMk id="95" creationId="{58ED0EA4-1D4F-F189-DF2B-11CFD5887D46}"/>
          </ac:cxnSpMkLst>
        </pc:cxnChg>
        <pc:cxnChg chg="del">
          <ac:chgData name="Kulinich Bohdan" userId="48e65c9f34e137d0" providerId="LiveId" clId="{56F1B8F6-FF51-6546-BA08-400959F8EEAD}" dt="2022-06-30T11:30:48.678" v="4665" actId="478"/>
          <ac:cxnSpMkLst>
            <pc:docMk/>
            <pc:sldMk cId="2100083231" sldId="502"/>
            <ac:cxnSpMk id="99" creationId="{28F692C3-9032-E48D-DB91-DECA4BD9A9BC}"/>
          </ac:cxnSpMkLst>
        </pc:cxnChg>
        <pc:cxnChg chg="del">
          <ac:chgData name="Kulinich Bohdan" userId="48e65c9f34e137d0" providerId="LiveId" clId="{56F1B8F6-FF51-6546-BA08-400959F8EEAD}" dt="2022-06-30T11:30:48.678" v="4665" actId="478"/>
          <ac:cxnSpMkLst>
            <pc:docMk/>
            <pc:sldMk cId="2100083231" sldId="502"/>
            <ac:cxnSpMk id="100" creationId="{55FE70F8-AE3D-198C-3AD6-45333139EAA3}"/>
          </ac:cxnSpMkLst>
        </pc:cxnChg>
      </pc:sldChg>
      <pc:sldChg chg="new del">
        <pc:chgData name="Kulinich Bohdan" userId="48e65c9f34e137d0" providerId="LiveId" clId="{56F1B8F6-FF51-6546-BA08-400959F8EEAD}" dt="2022-07-01T13:13:14.980" v="4945" actId="2696"/>
        <pc:sldMkLst>
          <pc:docMk/>
          <pc:sldMk cId="929977718" sldId="503"/>
        </pc:sldMkLst>
      </pc:sldChg>
      <pc:sldChg chg="new del">
        <pc:chgData name="Kulinich Bohdan" userId="48e65c9f34e137d0" providerId="LiveId" clId="{56F1B8F6-FF51-6546-BA08-400959F8EEAD}" dt="2022-07-02T18:14:35.165" v="5799" actId="2696"/>
        <pc:sldMkLst>
          <pc:docMk/>
          <pc:sldMk cId="2511092583" sldId="503"/>
        </pc:sldMkLst>
      </pc:sldChg>
      <pc:sldChg chg="addSp delSp modSp add mod addAnim delAnim modAnim">
        <pc:chgData name="Kulinich Bohdan" userId="48e65c9f34e137d0" providerId="LiveId" clId="{56F1B8F6-FF51-6546-BA08-400959F8EEAD}" dt="2022-07-02T07:36:41.124" v="5513" actId="20577"/>
        <pc:sldMkLst>
          <pc:docMk/>
          <pc:sldMk cId="3147034311" sldId="504"/>
        </pc:sldMkLst>
        <pc:spChg chg="mod">
          <ac:chgData name="Kulinich Bohdan" userId="48e65c9f34e137d0" providerId="LiveId" clId="{56F1B8F6-FF51-6546-BA08-400959F8EEAD}" dt="2022-07-01T19:04:38.088" v="5407" actId="1076"/>
          <ac:spMkLst>
            <pc:docMk/>
            <pc:sldMk cId="3147034311" sldId="504"/>
            <ac:spMk id="6" creationId="{4CD1B612-D16C-4F70-8335-78480BFE8EC8}"/>
          </ac:spMkLst>
        </pc:spChg>
        <pc:spChg chg="add mod">
          <ac:chgData name="Kulinich Bohdan" userId="48e65c9f34e137d0" providerId="LiveId" clId="{56F1B8F6-FF51-6546-BA08-400959F8EEAD}" dt="2022-07-01T19:04:49.272" v="5423" actId="1076"/>
          <ac:spMkLst>
            <pc:docMk/>
            <pc:sldMk cId="3147034311" sldId="504"/>
            <ac:spMk id="11" creationId="{A87D1407-F389-D957-1BA3-9E9415573AA3}"/>
          </ac:spMkLst>
        </pc:spChg>
        <pc:spChg chg="mod">
          <ac:chgData name="Kulinich Bohdan" userId="48e65c9f34e137d0" providerId="LiveId" clId="{56F1B8F6-FF51-6546-BA08-400959F8EEAD}" dt="2022-07-01T19:04:55.670" v="5426" actId="20577"/>
          <ac:spMkLst>
            <pc:docMk/>
            <pc:sldMk cId="3147034311" sldId="504"/>
            <ac:spMk id="12" creationId="{D262773B-E3BB-0DD5-0141-0DB67CB4C54A}"/>
          </ac:spMkLst>
        </pc:spChg>
        <pc:spChg chg="add mod">
          <ac:chgData name="Kulinich Bohdan" userId="48e65c9f34e137d0" providerId="LiveId" clId="{56F1B8F6-FF51-6546-BA08-400959F8EEAD}" dt="2022-07-01T19:04:51.602" v="5424" actId="1076"/>
          <ac:spMkLst>
            <pc:docMk/>
            <pc:sldMk cId="3147034311" sldId="504"/>
            <ac:spMk id="16" creationId="{0577D729-5EF8-D7F4-3C8A-B735CDA2CEB6}"/>
          </ac:spMkLst>
        </pc:spChg>
        <pc:spChg chg="mod">
          <ac:chgData name="Kulinich Bohdan" userId="48e65c9f34e137d0" providerId="LiveId" clId="{56F1B8F6-FF51-6546-BA08-400959F8EEAD}" dt="2022-07-01T19:04:46.789" v="5422" actId="1076"/>
          <ac:spMkLst>
            <pc:docMk/>
            <pc:sldMk cId="3147034311" sldId="504"/>
            <ac:spMk id="19" creationId="{53C9A324-0185-4F99-B206-45FDD796D838}"/>
          </ac:spMkLst>
        </pc:spChg>
        <pc:spChg chg="add mod">
          <ac:chgData name="Kulinich Bohdan" userId="48e65c9f34e137d0" providerId="LiveId" clId="{56F1B8F6-FF51-6546-BA08-400959F8EEAD}" dt="2022-07-02T07:20:34.902" v="5501" actId="14100"/>
          <ac:spMkLst>
            <pc:docMk/>
            <pc:sldMk cId="3147034311" sldId="504"/>
            <ac:spMk id="20" creationId="{F4A5060E-74F8-8539-A1DC-C44282AD05B7}"/>
          </ac:spMkLst>
        </pc:spChg>
        <pc:spChg chg="add mod">
          <ac:chgData name="Kulinich Bohdan" userId="48e65c9f34e137d0" providerId="LiveId" clId="{56F1B8F6-FF51-6546-BA08-400959F8EEAD}" dt="2022-07-02T07:20:29.770" v="5500" actId="14100"/>
          <ac:spMkLst>
            <pc:docMk/>
            <pc:sldMk cId="3147034311" sldId="504"/>
            <ac:spMk id="21" creationId="{8F3EA6BC-621A-4088-4D82-DA8B7559929C}"/>
          </ac:spMkLst>
        </pc:spChg>
        <pc:spChg chg="add mod">
          <ac:chgData name="Kulinich Bohdan" userId="48e65c9f34e137d0" providerId="LiveId" clId="{56F1B8F6-FF51-6546-BA08-400959F8EEAD}" dt="2022-07-02T07:36:41.124" v="5513" actId="20577"/>
          <ac:spMkLst>
            <pc:docMk/>
            <pc:sldMk cId="3147034311" sldId="504"/>
            <ac:spMk id="22" creationId="{93732D4B-ACDC-87E6-25CC-018BA8A8B2B1}"/>
          </ac:spMkLst>
        </pc:spChg>
        <pc:grpChg chg="add del">
          <ac:chgData name="Kulinich Bohdan" userId="48e65c9f34e137d0" providerId="LiveId" clId="{56F1B8F6-FF51-6546-BA08-400959F8EEAD}" dt="2022-07-01T15:18:08.422" v="5275" actId="478"/>
          <ac:grpSpMkLst>
            <pc:docMk/>
            <pc:sldMk cId="3147034311" sldId="504"/>
            <ac:grpSpMk id="13" creationId="{C0990F5B-3788-EA5F-949C-B7ED00650629}"/>
          </ac:grpSpMkLst>
        </pc:grpChg>
      </pc:sldChg>
      <pc:sldChg chg="new del">
        <pc:chgData name="Kulinich Bohdan" userId="48e65c9f34e137d0" providerId="LiveId" clId="{56F1B8F6-FF51-6546-BA08-400959F8EEAD}" dt="2022-06-30T18:30:28.443" v="4943" actId="2696"/>
        <pc:sldMkLst>
          <pc:docMk/>
          <pc:sldMk cId="4168350107" sldId="504"/>
        </pc:sldMkLst>
      </pc:sldChg>
      <pc:sldChg chg="addSp delSp modSp add mod delAnim modAnim">
        <pc:chgData name="Kulinich Bohdan" userId="48e65c9f34e137d0" providerId="LiveId" clId="{56F1B8F6-FF51-6546-BA08-400959F8EEAD}" dt="2022-07-02T09:44:26.026" v="5670" actId="20577"/>
        <pc:sldMkLst>
          <pc:docMk/>
          <pc:sldMk cId="2593739652" sldId="505"/>
        </pc:sldMkLst>
        <pc:spChg chg="mod">
          <ac:chgData name="Kulinich Bohdan" userId="48e65c9f34e137d0" providerId="LiveId" clId="{56F1B8F6-FF51-6546-BA08-400959F8EEAD}" dt="2022-07-02T07:55:05.682" v="5620" actId="20577"/>
          <ac:spMkLst>
            <pc:docMk/>
            <pc:sldMk cId="2593739652" sldId="505"/>
            <ac:spMk id="11" creationId="{A87D1407-F389-D957-1BA3-9E9415573AA3}"/>
          </ac:spMkLst>
        </pc:spChg>
        <pc:spChg chg="mod">
          <ac:chgData name="Kulinich Bohdan" userId="48e65c9f34e137d0" providerId="LiveId" clId="{56F1B8F6-FF51-6546-BA08-400959F8EEAD}" dt="2022-07-02T07:54:43.660" v="5615" actId="20577"/>
          <ac:spMkLst>
            <pc:docMk/>
            <pc:sldMk cId="2593739652" sldId="505"/>
            <ac:spMk id="12" creationId="{D262773B-E3BB-0DD5-0141-0DB67CB4C54A}"/>
          </ac:spMkLst>
        </pc:spChg>
        <pc:spChg chg="mod">
          <ac:chgData name="Kulinich Bohdan" userId="48e65c9f34e137d0" providerId="LiveId" clId="{56F1B8F6-FF51-6546-BA08-400959F8EEAD}" dt="2022-07-02T07:36:47.465" v="5515" actId="20577"/>
          <ac:spMkLst>
            <pc:docMk/>
            <pc:sldMk cId="2593739652" sldId="505"/>
            <ac:spMk id="14" creationId="{B144B766-7A1E-4D18-87DD-CE0FF10F4A4D}"/>
          </ac:spMkLst>
        </pc:spChg>
        <pc:spChg chg="mod">
          <ac:chgData name="Kulinich Bohdan" userId="48e65c9f34e137d0" providerId="LiveId" clId="{56F1B8F6-FF51-6546-BA08-400959F8EEAD}" dt="2022-07-02T09:38:45.809" v="5659" actId="14100"/>
          <ac:spMkLst>
            <pc:docMk/>
            <pc:sldMk cId="2593739652" sldId="505"/>
            <ac:spMk id="16" creationId="{0577D729-5EF8-D7F4-3C8A-B735CDA2CEB6}"/>
          </ac:spMkLst>
        </pc:spChg>
        <pc:spChg chg="mod">
          <ac:chgData name="Kulinich Bohdan" userId="48e65c9f34e137d0" providerId="LiveId" clId="{56F1B8F6-FF51-6546-BA08-400959F8EEAD}" dt="2022-07-02T07:54:59.828" v="5618" actId="20577"/>
          <ac:spMkLst>
            <pc:docMk/>
            <pc:sldMk cId="2593739652" sldId="505"/>
            <ac:spMk id="19" creationId="{53C9A324-0185-4F99-B206-45FDD796D838}"/>
          </ac:spMkLst>
        </pc:spChg>
        <pc:spChg chg="del mod">
          <ac:chgData name="Kulinich Bohdan" userId="48e65c9f34e137d0" providerId="LiveId" clId="{56F1B8F6-FF51-6546-BA08-400959F8EEAD}" dt="2022-07-02T07:48:07.233" v="5523" actId="478"/>
          <ac:spMkLst>
            <pc:docMk/>
            <pc:sldMk cId="2593739652" sldId="505"/>
            <ac:spMk id="20" creationId="{F4A5060E-74F8-8539-A1DC-C44282AD05B7}"/>
          </ac:spMkLst>
        </pc:spChg>
        <pc:spChg chg="del mod">
          <ac:chgData name="Kulinich Bohdan" userId="48e65c9f34e137d0" providerId="LiveId" clId="{56F1B8F6-FF51-6546-BA08-400959F8EEAD}" dt="2022-07-02T07:48:07.829" v="5524" actId="478"/>
          <ac:spMkLst>
            <pc:docMk/>
            <pc:sldMk cId="2593739652" sldId="505"/>
            <ac:spMk id="21" creationId="{8F3EA6BC-621A-4088-4D82-DA8B7559929C}"/>
          </ac:spMkLst>
        </pc:spChg>
        <pc:spChg chg="del mod">
          <ac:chgData name="Kulinich Bohdan" userId="48e65c9f34e137d0" providerId="LiveId" clId="{56F1B8F6-FF51-6546-BA08-400959F8EEAD}" dt="2022-07-02T07:48:08.287" v="5525" actId="478"/>
          <ac:spMkLst>
            <pc:docMk/>
            <pc:sldMk cId="2593739652" sldId="505"/>
            <ac:spMk id="22" creationId="{93732D4B-ACDC-87E6-25CC-018BA8A8B2B1}"/>
          </ac:spMkLst>
        </pc:spChg>
        <pc:spChg chg="add mod">
          <ac:chgData name="Kulinich Bohdan" userId="48e65c9f34e137d0" providerId="LiveId" clId="{56F1B8F6-FF51-6546-BA08-400959F8EEAD}" dt="2022-07-02T09:37:14.561" v="5641" actId="1076"/>
          <ac:spMkLst>
            <pc:docMk/>
            <pc:sldMk cId="2593739652" sldId="505"/>
            <ac:spMk id="23" creationId="{3F1DFAF9-99D7-7C11-D670-0456DC7DFD5F}"/>
          </ac:spMkLst>
        </pc:spChg>
        <pc:spChg chg="add mod">
          <ac:chgData name="Kulinich Bohdan" userId="48e65c9f34e137d0" providerId="LiveId" clId="{56F1B8F6-FF51-6546-BA08-400959F8EEAD}" dt="2022-07-02T09:44:26.026" v="5670" actId="20577"/>
          <ac:spMkLst>
            <pc:docMk/>
            <pc:sldMk cId="2593739652" sldId="505"/>
            <ac:spMk id="24" creationId="{F936A64F-3EDD-712C-CB14-EC24CD305195}"/>
          </ac:spMkLst>
        </pc:spChg>
      </pc:sldChg>
      <pc:sldChg chg="delSp add del mod delAnim">
        <pc:chgData name="Kulinich Bohdan" userId="48e65c9f34e137d0" providerId="LiveId" clId="{56F1B8F6-FF51-6546-BA08-400959F8EEAD}" dt="2022-06-30T18:30:28.443" v="4943" actId="2696"/>
        <pc:sldMkLst>
          <pc:docMk/>
          <pc:sldMk cId="3039292184" sldId="505"/>
        </pc:sldMkLst>
        <pc:spChg chg="del">
          <ac:chgData name="Kulinich Bohdan" userId="48e65c9f34e137d0" providerId="LiveId" clId="{56F1B8F6-FF51-6546-BA08-400959F8EEAD}" dt="2022-06-30T18:30:05.294" v="4941" actId="478"/>
          <ac:spMkLst>
            <pc:docMk/>
            <pc:sldMk cId="3039292184" sldId="505"/>
            <ac:spMk id="111" creationId="{4A5F3639-6642-6FE8-B313-0709F3901652}"/>
          </ac:spMkLst>
        </pc:spChg>
        <pc:spChg chg="del">
          <ac:chgData name="Kulinich Bohdan" userId="48e65c9f34e137d0" providerId="LiveId" clId="{56F1B8F6-FF51-6546-BA08-400959F8EEAD}" dt="2022-06-30T18:30:07.013" v="4942" actId="478"/>
          <ac:spMkLst>
            <pc:docMk/>
            <pc:sldMk cId="3039292184" sldId="505"/>
            <ac:spMk id="112" creationId="{93A4B2F3-D3E2-E9EF-7D50-E769FE2D4176}"/>
          </ac:spMkLst>
        </pc:spChg>
      </pc:sldChg>
      <pc:sldChg chg="delSp modSp add mod delAnim">
        <pc:chgData name="Kulinich Bohdan" userId="48e65c9f34e137d0" providerId="LiveId" clId="{56F1B8F6-FF51-6546-BA08-400959F8EEAD}" dt="2022-07-02T17:33:18.535" v="5798" actId="14100"/>
        <pc:sldMkLst>
          <pc:docMk/>
          <pc:sldMk cId="2803644165" sldId="506"/>
        </pc:sldMkLst>
        <pc:spChg chg="mod">
          <ac:chgData name="Kulinich Bohdan" userId="48e65c9f34e137d0" providerId="LiveId" clId="{56F1B8F6-FF51-6546-BA08-400959F8EEAD}" dt="2022-07-02T10:11:13.994" v="5732" actId="1035"/>
          <ac:spMkLst>
            <pc:docMk/>
            <pc:sldMk cId="2803644165" sldId="506"/>
            <ac:spMk id="6" creationId="{4CD1B612-D16C-4F70-8335-78480BFE8EC8}"/>
          </ac:spMkLst>
        </pc:spChg>
        <pc:spChg chg="mod">
          <ac:chgData name="Kulinich Bohdan" userId="48e65c9f34e137d0" providerId="LiveId" clId="{56F1B8F6-FF51-6546-BA08-400959F8EEAD}" dt="2022-07-02T17:33:11.469" v="5795" actId="14100"/>
          <ac:spMkLst>
            <pc:docMk/>
            <pc:sldMk cId="2803644165" sldId="506"/>
            <ac:spMk id="11" creationId="{A87D1407-F389-D957-1BA3-9E9415573AA3}"/>
          </ac:spMkLst>
        </pc:spChg>
        <pc:spChg chg="mod">
          <ac:chgData name="Kulinich Bohdan" userId="48e65c9f34e137d0" providerId="LiveId" clId="{56F1B8F6-FF51-6546-BA08-400959F8EEAD}" dt="2022-07-02T17:33:13.700" v="5796" actId="14100"/>
          <ac:spMkLst>
            <pc:docMk/>
            <pc:sldMk cId="2803644165" sldId="506"/>
            <ac:spMk id="12" creationId="{D262773B-E3BB-0DD5-0141-0DB67CB4C54A}"/>
          </ac:spMkLst>
        </pc:spChg>
        <pc:spChg chg="mod">
          <ac:chgData name="Kulinich Bohdan" userId="48e65c9f34e137d0" providerId="LiveId" clId="{56F1B8F6-FF51-6546-BA08-400959F8EEAD}" dt="2022-07-02T10:10:31.279" v="5672" actId="20577"/>
          <ac:spMkLst>
            <pc:docMk/>
            <pc:sldMk cId="2803644165" sldId="506"/>
            <ac:spMk id="14" creationId="{B144B766-7A1E-4D18-87DD-CE0FF10F4A4D}"/>
          </ac:spMkLst>
        </pc:spChg>
        <pc:spChg chg="mod">
          <ac:chgData name="Kulinich Bohdan" userId="48e65c9f34e137d0" providerId="LiveId" clId="{56F1B8F6-FF51-6546-BA08-400959F8EEAD}" dt="2022-07-02T17:33:18.535" v="5798" actId="14100"/>
          <ac:spMkLst>
            <pc:docMk/>
            <pc:sldMk cId="2803644165" sldId="506"/>
            <ac:spMk id="16" creationId="{0577D729-5EF8-D7F4-3C8A-B735CDA2CEB6}"/>
          </ac:spMkLst>
        </pc:spChg>
        <pc:spChg chg="mod">
          <ac:chgData name="Kulinich Bohdan" userId="48e65c9f34e137d0" providerId="LiveId" clId="{56F1B8F6-FF51-6546-BA08-400959F8EEAD}" dt="2022-07-02T17:33:09.270" v="5794" actId="14100"/>
          <ac:spMkLst>
            <pc:docMk/>
            <pc:sldMk cId="2803644165" sldId="506"/>
            <ac:spMk id="19" creationId="{53C9A324-0185-4F99-B206-45FDD796D838}"/>
          </ac:spMkLst>
        </pc:spChg>
        <pc:spChg chg="mod">
          <ac:chgData name="Kulinich Bohdan" userId="48e65c9f34e137d0" providerId="LiveId" clId="{56F1B8F6-FF51-6546-BA08-400959F8EEAD}" dt="2022-07-02T17:33:15.852" v="5797" actId="14100"/>
          <ac:spMkLst>
            <pc:docMk/>
            <pc:sldMk cId="2803644165" sldId="506"/>
            <ac:spMk id="23" creationId="{3F1DFAF9-99D7-7C11-D670-0456DC7DFD5F}"/>
          </ac:spMkLst>
        </pc:spChg>
        <pc:spChg chg="del mod">
          <ac:chgData name="Kulinich Bohdan" userId="48e65c9f34e137d0" providerId="LiveId" clId="{56F1B8F6-FF51-6546-BA08-400959F8EEAD}" dt="2022-07-02T17:32:43.153" v="5781" actId="478"/>
          <ac:spMkLst>
            <pc:docMk/>
            <pc:sldMk cId="2803644165" sldId="506"/>
            <ac:spMk id="24" creationId="{F936A64F-3EDD-712C-CB14-EC24CD305195}"/>
          </ac:spMkLst>
        </pc:spChg>
      </pc:sldChg>
      <pc:sldChg chg="addSp delSp modSp add mod delAnim modAnim">
        <pc:chgData name="Kulinich Bohdan" userId="48e65c9f34e137d0" providerId="LiveId" clId="{56F1B8F6-FF51-6546-BA08-400959F8EEAD}" dt="2022-07-02T19:41:39.542" v="6020" actId="20577"/>
        <pc:sldMkLst>
          <pc:docMk/>
          <pc:sldMk cId="564149961" sldId="507"/>
        </pc:sldMkLst>
        <pc:spChg chg="mod">
          <ac:chgData name="Kulinich Bohdan" userId="48e65c9f34e137d0" providerId="LiveId" clId="{56F1B8F6-FF51-6546-BA08-400959F8EEAD}" dt="2022-07-02T18:28:34.400" v="5913" actId="14100"/>
          <ac:spMkLst>
            <pc:docMk/>
            <pc:sldMk cId="564149961" sldId="507"/>
            <ac:spMk id="6" creationId="{4CD1B612-D16C-4F70-8335-78480BFE8EC8}"/>
          </ac:spMkLst>
        </pc:spChg>
        <pc:spChg chg="mod">
          <ac:chgData name="Kulinich Bohdan" userId="48e65c9f34e137d0" providerId="LiveId" clId="{56F1B8F6-FF51-6546-BA08-400959F8EEAD}" dt="2022-07-02T18:28:38.364" v="5916" actId="1035"/>
          <ac:spMkLst>
            <pc:docMk/>
            <pc:sldMk cId="564149961" sldId="507"/>
            <ac:spMk id="11" creationId="{A87D1407-F389-D957-1BA3-9E9415573AA3}"/>
          </ac:spMkLst>
        </pc:spChg>
        <pc:spChg chg="mod">
          <ac:chgData name="Kulinich Bohdan" userId="48e65c9f34e137d0" providerId="LiveId" clId="{56F1B8F6-FF51-6546-BA08-400959F8EEAD}" dt="2022-07-02T18:28:38.364" v="5916" actId="1035"/>
          <ac:spMkLst>
            <pc:docMk/>
            <pc:sldMk cId="564149961" sldId="507"/>
            <ac:spMk id="12" creationId="{D262773B-E3BB-0DD5-0141-0DB67CB4C54A}"/>
          </ac:spMkLst>
        </pc:spChg>
        <pc:spChg chg="mod">
          <ac:chgData name="Kulinich Bohdan" userId="48e65c9f34e137d0" providerId="LiveId" clId="{56F1B8F6-FF51-6546-BA08-400959F8EEAD}" dt="2022-07-02T18:16:26.369" v="5807" actId="20577"/>
          <ac:spMkLst>
            <pc:docMk/>
            <pc:sldMk cId="564149961" sldId="507"/>
            <ac:spMk id="14" creationId="{B144B766-7A1E-4D18-87DD-CE0FF10F4A4D}"/>
          </ac:spMkLst>
        </pc:spChg>
        <pc:spChg chg="del mod">
          <ac:chgData name="Kulinich Bohdan" userId="48e65c9f34e137d0" providerId="LiveId" clId="{56F1B8F6-FF51-6546-BA08-400959F8EEAD}" dt="2022-07-02T18:21:16.555" v="5912" actId="478"/>
          <ac:spMkLst>
            <pc:docMk/>
            <pc:sldMk cId="564149961" sldId="507"/>
            <ac:spMk id="16" creationId="{0577D729-5EF8-D7F4-3C8A-B735CDA2CEB6}"/>
          </ac:spMkLst>
        </pc:spChg>
        <pc:spChg chg="mod">
          <ac:chgData name="Kulinich Bohdan" userId="48e65c9f34e137d0" providerId="LiveId" clId="{56F1B8F6-FF51-6546-BA08-400959F8EEAD}" dt="2022-07-02T18:28:38.364" v="5916" actId="1035"/>
          <ac:spMkLst>
            <pc:docMk/>
            <pc:sldMk cId="564149961" sldId="507"/>
            <ac:spMk id="19" creationId="{53C9A324-0185-4F99-B206-45FDD796D838}"/>
          </ac:spMkLst>
        </pc:spChg>
        <pc:spChg chg="add mod">
          <ac:chgData name="Kulinich Bohdan" userId="48e65c9f34e137d0" providerId="LiveId" clId="{56F1B8F6-FF51-6546-BA08-400959F8EEAD}" dt="2022-07-02T18:28:38.364" v="5916" actId="1035"/>
          <ac:spMkLst>
            <pc:docMk/>
            <pc:sldMk cId="564149961" sldId="507"/>
            <ac:spMk id="20" creationId="{BD5B3425-64F4-4F81-DE03-651A15CE208B}"/>
          </ac:spMkLst>
        </pc:spChg>
        <pc:spChg chg="add mod">
          <ac:chgData name="Kulinich Bohdan" userId="48e65c9f34e137d0" providerId="LiveId" clId="{56F1B8F6-FF51-6546-BA08-400959F8EEAD}" dt="2022-07-02T18:28:38.364" v="5916" actId="1035"/>
          <ac:spMkLst>
            <pc:docMk/>
            <pc:sldMk cId="564149961" sldId="507"/>
            <ac:spMk id="21" creationId="{31FF2F68-2DCC-3C01-4927-9F620F3B3361}"/>
          </ac:spMkLst>
        </pc:spChg>
        <pc:spChg chg="add mod">
          <ac:chgData name="Kulinich Bohdan" userId="48e65c9f34e137d0" providerId="LiveId" clId="{56F1B8F6-FF51-6546-BA08-400959F8EEAD}" dt="2022-07-02T19:41:39.542" v="6020" actId="20577"/>
          <ac:spMkLst>
            <pc:docMk/>
            <pc:sldMk cId="564149961" sldId="507"/>
            <ac:spMk id="22" creationId="{9C121BF1-9815-32AB-BB32-3254891F8144}"/>
          </ac:spMkLst>
        </pc:spChg>
        <pc:spChg chg="mod">
          <ac:chgData name="Kulinich Bohdan" userId="48e65c9f34e137d0" providerId="LiveId" clId="{56F1B8F6-FF51-6546-BA08-400959F8EEAD}" dt="2022-07-02T19:31:41.385" v="6019" actId="14100"/>
          <ac:spMkLst>
            <pc:docMk/>
            <pc:sldMk cId="564149961" sldId="507"/>
            <ac:spMk id="23" creationId="{3F1DFAF9-99D7-7C11-D670-0456DC7DFD5F}"/>
          </ac:spMkLst>
        </pc:spChg>
        <pc:spChg chg="add mod">
          <ac:chgData name="Kulinich Bohdan" userId="48e65c9f34e137d0" providerId="LiveId" clId="{56F1B8F6-FF51-6546-BA08-400959F8EEAD}" dt="2022-07-02T19:25:47.604" v="5970" actId="14100"/>
          <ac:spMkLst>
            <pc:docMk/>
            <pc:sldMk cId="564149961" sldId="507"/>
            <ac:spMk id="24" creationId="{B13842FC-57B7-58FB-0BA5-C7F1435FF8A1}"/>
          </ac:spMkLst>
        </pc:spChg>
        <pc:spChg chg="add mod">
          <ac:chgData name="Kulinich Bohdan" userId="48e65c9f34e137d0" providerId="LiveId" clId="{56F1B8F6-FF51-6546-BA08-400959F8EEAD}" dt="2022-07-02T19:31:39.035" v="6018" actId="14100"/>
          <ac:spMkLst>
            <pc:docMk/>
            <pc:sldMk cId="564149961" sldId="507"/>
            <ac:spMk id="25" creationId="{654AC4A1-ACC7-A16B-0866-96A0FE03765D}"/>
          </ac:spMkLst>
        </pc:spChg>
        <pc:spChg chg="add mod">
          <ac:chgData name="Kulinich Bohdan" userId="48e65c9f34e137d0" providerId="LiveId" clId="{56F1B8F6-FF51-6546-BA08-400959F8EEAD}" dt="2022-07-02T19:29:11.930" v="6000" actId="20577"/>
          <ac:spMkLst>
            <pc:docMk/>
            <pc:sldMk cId="564149961" sldId="507"/>
            <ac:spMk id="26" creationId="{D3972798-FFA2-CF18-DBF2-EF4D34CBCE57}"/>
          </ac:spMkLst>
        </pc:spChg>
        <pc:spChg chg="add mod">
          <ac:chgData name="Kulinich Bohdan" userId="48e65c9f34e137d0" providerId="LiveId" clId="{56F1B8F6-FF51-6546-BA08-400959F8EEAD}" dt="2022-07-02T19:31:36.363" v="6017" actId="14100"/>
          <ac:spMkLst>
            <pc:docMk/>
            <pc:sldMk cId="564149961" sldId="507"/>
            <ac:spMk id="27" creationId="{21D7B6C4-EB78-6E88-471A-65920E2C93FD}"/>
          </ac:spMkLst>
        </pc:spChg>
      </pc:sldChg>
    </pc:docChg>
  </pc:docChgLst>
  <pc:docChgLst>
    <pc:chgData name="Kulinich Bohdan" userId="48e65c9f34e137d0" providerId="LiveId" clId="{AA701E52-4FCA-D143-B3B6-1FB7161A1CDE}"/>
    <pc:docChg chg="undo custSel addSld delSld modSld">
      <pc:chgData name="Kulinich Bohdan" userId="48e65c9f34e137d0" providerId="LiveId" clId="{AA701E52-4FCA-D143-B3B6-1FB7161A1CDE}" dt="2022-07-28T18:39:29.922" v="4968"/>
      <pc:docMkLst>
        <pc:docMk/>
      </pc:docMkLst>
      <pc:sldChg chg="addSp delSp modSp mod delAnim modAnim">
        <pc:chgData name="Kulinich Bohdan" userId="48e65c9f34e137d0" providerId="LiveId" clId="{AA701E52-4FCA-D143-B3B6-1FB7161A1CDE}" dt="2022-07-13T10:48:24.224" v="446"/>
        <pc:sldMkLst>
          <pc:docMk/>
          <pc:sldMk cId="1784669107" sldId="443"/>
        </pc:sldMkLst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" creationId="{D18A5552-8459-F7E9-1E53-44040AA9F08D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3" creationId="{51D58522-6DF2-9830-1FCB-EB62FC6086D2}"/>
          </ac:spMkLst>
        </pc:spChg>
        <pc:spChg chg="add mod">
          <ac:chgData name="Kulinich Bohdan" userId="48e65c9f34e137d0" providerId="LiveId" clId="{AA701E52-4FCA-D143-B3B6-1FB7161A1CDE}" dt="2022-07-13T10:42:47.761" v="358" actId="207"/>
          <ac:spMkLst>
            <pc:docMk/>
            <pc:sldMk cId="1784669107" sldId="443"/>
            <ac:spMk id="4" creationId="{D42F1100-315B-E8A8-B219-F8BADD411812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13" creationId="{5A9FEBAD-04A6-3BE9-8E4C-E21467048EAB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15" creationId="{00908DC2-DA9D-0AFF-695A-1E492E97BB55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35" creationId="{3E8C4CC4-89AD-562B-AAEB-1A6075CEDC36}"/>
          </ac:spMkLst>
        </pc:spChg>
        <pc:spChg chg="mod">
          <ac:chgData name="Kulinich Bohdan" userId="48e65c9f34e137d0" providerId="LiveId" clId="{AA701E52-4FCA-D143-B3B6-1FB7161A1CDE}" dt="2022-07-13T10:31:37.783" v="254" actId="207"/>
          <ac:spMkLst>
            <pc:docMk/>
            <pc:sldMk cId="1784669107" sldId="443"/>
            <ac:spMk id="37" creationId="{8F04AEE6-CB8B-12ED-9025-0A5A18BF48EF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42" creationId="{07B9F0A8-F30A-F0F8-9D8C-EE431A88BFB6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43" creationId="{8E07CD95-E698-0C30-71C9-EFA373CEC341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44" creationId="{6915B8D7-F16D-791D-5A60-25EFE2EA45E7}"/>
          </ac:spMkLst>
        </pc:spChg>
        <pc:spChg chg="add mod">
          <ac:chgData name="Kulinich Bohdan" userId="48e65c9f34e137d0" providerId="LiveId" clId="{AA701E52-4FCA-D143-B3B6-1FB7161A1CDE}" dt="2022-07-13T10:29:13.337" v="198" actId="20577"/>
          <ac:spMkLst>
            <pc:docMk/>
            <pc:sldMk cId="1784669107" sldId="443"/>
            <ac:spMk id="46" creationId="{FB348BFB-CE13-CFE8-A445-9E73E8053573}"/>
          </ac:spMkLst>
        </pc:spChg>
        <pc:spChg chg="add mod">
          <ac:chgData name="Kulinich Bohdan" userId="48e65c9f34e137d0" providerId="LiveId" clId="{AA701E52-4FCA-D143-B3B6-1FB7161A1CDE}" dt="2022-07-13T10:45:15.126" v="396" actId="1076"/>
          <ac:spMkLst>
            <pc:docMk/>
            <pc:sldMk cId="1784669107" sldId="443"/>
            <ac:spMk id="48" creationId="{738A0838-8565-2D7A-95FB-2B4D869C861F}"/>
          </ac:spMkLst>
        </pc:spChg>
        <pc:spChg chg="add mod">
          <ac:chgData name="Kulinich Bohdan" userId="48e65c9f34e137d0" providerId="LiveId" clId="{AA701E52-4FCA-D143-B3B6-1FB7161A1CDE}" dt="2022-07-13T10:47:50.941" v="444" actId="14100"/>
          <ac:spMkLst>
            <pc:docMk/>
            <pc:sldMk cId="1784669107" sldId="443"/>
            <ac:spMk id="49" creationId="{E48DB4F0-3596-8CEC-F1A9-196CA4D1ED27}"/>
          </ac:spMkLst>
        </pc:spChg>
        <pc:spChg chg="add mod">
          <ac:chgData name="Kulinich Bohdan" userId="48e65c9f34e137d0" providerId="LiveId" clId="{AA701E52-4FCA-D143-B3B6-1FB7161A1CDE}" dt="2022-07-13T10:45:15.126" v="396" actId="1076"/>
          <ac:spMkLst>
            <pc:docMk/>
            <pc:sldMk cId="1784669107" sldId="443"/>
            <ac:spMk id="50" creationId="{9F443845-0589-B044-9296-A848B2176925}"/>
          </ac:spMkLst>
        </pc:spChg>
        <pc:spChg chg="add mod">
          <ac:chgData name="Kulinich Bohdan" userId="48e65c9f34e137d0" providerId="LiveId" clId="{AA701E52-4FCA-D143-B3B6-1FB7161A1CDE}" dt="2022-07-13T10:45:19.143" v="397" actId="14100"/>
          <ac:spMkLst>
            <pc:docMk/>
            <pc:sldMk cId="1784669107" sldId="443"/>
            <ac:spMk id="51" creationId="{5FE90784-5331-A202-925D-FCA3BB2593E6}"/>
          </ac:spMkLst>
        </pc:spChg>
        <pc:spChg chg="add mod">
          <ac:chgData name="Kulinich Bohdan" userId="48e65c9f34e137d0" providerId="LiveId" clId="{AA701E52-4FCA-D143-B3B6-1FB7161A1CDE}" dt="2022-07-13T10:45:15.126" v="396" actId="1076"/>
          <ac:spMkLst>
            <pc:docMk/>
            <pc:sldMk cId="1784669107" sldId="443"/>
            <ac:spMk id="52" creationId="{07AD26CB-0889-EBD4-260F-B3E916A0F709}"/>
          </ac:spMkLst>
        </pc:spChg>
        <pc:spChg chg="add mod">
          <ac:chgData name="Kulinich Bohdan" userId="48e65c9f34e137d0" providerId="LiveId" clId="{AA701E52-4FCA-D143-B3B6-1FB7161A1CDE}" dt="2022-07-13T10:47:50.941" v="444" actId="14100"/>
          <ac:spMkLst>
            <pc:docMk/>
            <pc:sldMk cId="1784669107" sldId="443"/>
            <ac:spMk id="53" creationId="{8D8CEDE2-8690-5E89-E8EC-52CA51D3F43F}"/>
          </ac:spMkLst>
        </pc:spChg>
        <pc:spChg chg="add mod">
          <ac:chgData name="Kulinich Bohdan" userId="48e65c9f34e137d0" providerId="LiveId" clId="{AA701E52-4FCA-D143-B3B6-1FB7161A1CDE}" dt="2022-07-13T10:45:15.126" v="396" actId="1076"/>
          <ac:spMkLst>
            <pc:docMk/>
            <pc:sldMk cId="1784669107" sldId="443"/>
            <ac:spMk id="54" creationId="{FF80A312-2322-3E34-4B4B-EAEEB6245AA1}"/>
          </ac:spMkLst>
        </pc:spChg>
        <pc:spChg chg="add mod">
          <ac:chgData name="Kulinich Bohdan" userId="48e65c9f34e137d0" providerId="LiveId" clId="{AA701E52-4FCA-D143-B3B6-1FB7161A1CDE}" dt="2022-07-13T10:47:45.539" v="443" actId="14100"/>
          <ac:spMkLst>
            <pc:docMk/>
            <pc:sldMk cId="1784669107" sldId="443"/>
            <ac:spMk id="55" creationId="{EED2BDF8-8176-B30F-557E-99C8DDDB099C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19" creationId="{FBC86714-FF1C-0942-F659-14CBCD1CEDDE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21" creationId="{5AEC0406-0CFF-35E9-CFA9-A09D681A5EB8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22" creationId="{6AAF7F5D-CDDF-B903-7CC6-CB3AF47A7FD4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23" creationId="{78212D82-A022-98D9-59F4-E8D2370E96FB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24" creationId="{43063E25-0B86-E053-9AF1-B70E0C789BD8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25" creationId="{AD5571FF-FDED-980F-373F-61C79CAC4DEC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26" creationId="{B8203427-EB83-8CD0-AD00-12C15A605E9F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27" creationId="{4CFEADBE-6509-2226-3CED-1E6DB581ECCD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28" creationId="{704E3A1A-3701-E623-8A9E-D9D25539D30A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29" creationId="{98931404-48CF-6081-6188-30A91E8FA3F0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30" creationId="{735F74E5-B4DE-DCD7-3BAC-D198C05EB51C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31" creationId="{F3475FC5-6AD6-5B05-8371-C3E98D049636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32" creationId="{D6413E0B-C0A5-92D6-1B5C-9F2205E34173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33" creationId="{318EC33D-8173-DEC8-DEF7-5A62EA824B9B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34" creationId="{DB6EABA5-6293-ED39-0B62-7510967D6B73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35" creationId="{F189577A-C2CE-83CB-C9AB-00E83529A383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36" creationId="{13FAD2AA-717B-9BDC-CFD5-9E29637ED927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37" creationId="{B84ED829-0354-A631-107F-097C479B03C1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38" creationId="{062E8F78-A636-A0C7-50AE-AAD88C8ED4FB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44" creationId="{6157E3C7-41A9-51F8-B3F2-0605E2967310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45" creationId="{53D0A674-69F5-2B19-8CCF-244927B48968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46" creationId="{BC9E0930-6EBB-163F-62E9-3B70F85B373E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47" creationId="{EA7E65F8-56E2-9565-6E99-5C01065C39CD}"/>
          </ac:spMkLst>
        </pc:spChg>
        <pc:spChg chg="del">
          <ac:chgData name="Kulinich Bohdan" userId="48e65c9f34e137d0" providerId="LiveId" clId="{AA701E52-4FCA-D143-B3B6-1FB7161A1CDE}" dt="2022-07-13T10:19:09.975" v="35" actId="478"/>
          <ac:spMkLst>
            <pc:docMk/>
            <pc:sldMk cId="1784669107" sldId="443"/>
            <ac:spMk id="248" creationId="{540BA48E-A465-ADB3-D254-00451F169BDD}"/>
          </ac:spMkLst>
        </pc:spChg>
        <pc:picChg chg="del">
          <ac:chgData name="Kulinich Bohdan" userId="48e65c9f34e137d0" providerId="LiveId" clId="{AA701E52-4FCA-D143-B3B6-1FB7161A1CDE}" dt="2022-07-13T10:19:09.975" v="35" actId="478"/>
          <ac:picMkLst>
            <pc:docMk/>
            <pc:sldMk cId="1784669107" sldId="443"/>
            <ac:picMk id="11" creationId="{27160EFC-BF01-0D75-21C3-B9D8FB304535}"/>
          </ac:picMkLst>
        </pc:picChg>
        <pc:picChg chg="del">
          <ac:chgData name="Kulinich Bohdan" userId="48e65c9f34e137d0" providerId="LiveId" clId="{AA701E52-4FCA-D143-B3B6-1FB7161A1CDE}" dt="2022-07-13T10:19:09.975" v="35" actId="478"/>
          <ac:picMkLst>
            <pc:docMk/>
            <pc:sldMk cId="1784669107" sldId="443"/>
            <ac:picMk id="41" creationId="{9EFE290F-D7A9-33D1-8EB5-FEADDC6E1C45}"/>
          </ac:picMkLst>
        </pc:picChg>
        <pc:picChg chg="del">
          <ac:chgData name="Kulinich Bohdan" userId="48e65c9f34e137d0" providerId="LiveId" clId="{AA701E52-4FCA-D143-B3B6-1FB7161A1CDE}" dt="2022-07-13T10:19:09.975" v="35" actId="478"/>
          <ac:picMkLst>
            <pc:docMk/>
            <pc:sldMk cId="1784669107" sldId="443"/>
            <ac:picMk id="45" creationId="{9B809754-72CF-3935-3E13-4F1DC48AB2D5}"/>
          </ac:picMkLst>
        </pc:picChg>
        <pc:picChg chg="add mod">
          <ac:chgData name="Kulinich Bohdan" userId="48e65c9f34e137d0" providerId="LiveId" clId="{AA701E52-4FCA-D143-B3B6-1FB7161A1CDE}" dt="2022-07-13T10:21:14.057" v="100"/>
          <ac:picMkLst>
            <pc:docMk/>
            <pc:sldMk cId="1784669107" sldId="443"/>
            <ac:picMk id="47" creationId="{C91C8A39-2F2C-8E11-3302-40FD6F333EB1}"/>
          </ac:picMkLst>
        </pc:picChg>
      </pc:sldChg>
      <pc:sldChg chg="del">
        <pc:chgData name="Kulinich Bohdan" userId="48e65c9f34e137d0" providerId="LiveId" clId="{AA701E52-4FCA-D143-B3B6-1FB7161A1CDE}" dt="2022-07-17T19:40:44.352" v="4966" actId="2696"/>
        <pc:sldMkLst>
          <pc:docMk/>
          <pc:sldMk cId="3976125148" sldId="445"/>
        </pc:sldMkLst>
      </pc:sldChg>
      <pc:sldChg chg="modSp mod">
        <pc:chgData name="Kulinich Bohdan" userId="48e65c9f34e137d0" providerId="LiveId" clId="{AA701E52-4FCA-D143-B3B6-1FB7161A1CDE}" dt="2022-07-11T15:01:23.410" v="33" actId="1076"/>
        <pc:sldMkLst>
          <pc:docMk/>
          <pc:sldMk cId="1791624" sldId="451"/>
        </pc:sldMkLst>
        <pc:spChg chg="mod">
          <ac:chgData name="Kulinich Bohdan" userId="48e65c9f34e137d0" providerId="LiveId" clId="{AA701E52-4FCA-D143-B3B6-1FB7161A1CDE}" dt="2022-07-11T15:01:23.410" v="33" actId="1076"/>
          <ac:spMkLst>
            <pc:docMk/>
            <pc:sldMk cId="1791624" sldId="451"/>
            <ac:spMk id="19" creationId="{FB9C964D-5FBD-45E1-B4D5-F9657D357989}"/>
          </ac:spMkLst>
        </pc:spChg>
        <pc:spChg chg="mod">
          <ac:chgData name="Kulinich Bohdan" userId="48e65c9f34e137d0" providerId="LiveId" clId="{AA701E52-4FCA-D143-B3B6-1FB7161A1CDE}" dt="2022-07-11T15:00:54.623" v="0" actId="20577"/>
          <ac:spMkLst>
            <pc:docMk/>
            <pc:sldMk cId="1791624" sldId="451"/>
            <ac:spMk id="25" creationId="{DBBC2948-330B-4D3B-B82B-5B2CD2FFF44B}"/>
          </ac:spMkLst>
        </pc:spChg>
        <pc:grpChg chg="mod">
          <ac:chgData name="Kulinich Bohdan" userId="48e65c9f34e137d0" providerId="LiveId" clId="{AA701E52-4FCA-D143-B3B6-1FB7161A1CDE}" dt="2022-07-11T15:00:57.365" v="1" actId="20577"/>
          <ac:grpSpMkLst>
            <pc:docMk/>
            <pc:sldMk cId="1791624" sldId="451"/>
            <ac:grpSpMk id="8" creationId="{E79FC03C-6D73-403F-BCFF-57A07011564E}"/>
          </ac:grpSpMkLst>
        </pc:grpChg>
        <pc:picChg chg="mod">
          <ac:chgData name="Kulinich Bohdan" userId="48e65c9f34e137d0" providerId="LiveId" clId="{AA701E52-4FCA-D143-B3B6-1FB7161A1CDE}" dt="2022-07-11T15:00:57.365" v="1" actId="20577"/>
          <ac:picMkLst>
            <pc:docMk/>
            <pc:sldMk cId="1791624" sldId="451"/>
            <ac:picMk id="3" creationId="{01C98169-6215-4DE5-96C5-32D95E22EA9E}"/>
          </ac:picMkLst>
        </pc:picChg>
      </pc:sldChg>
      <pc:sldChg chg="del">
        <pc:chgData name="Kulinich Bohdan" userId="48e65c9f34e137d0" providerId="LiveId" clId="{AA701E52-4FCA-D143-B3B6-1FB7161A1CDE}" dt="2022-07-17T19:39:00.661" v="4952" actId="2696"/>
        <pc:sldMkLst>
          <pc:docMk/>
          <pc:sldMk cId="3743207495" sldId="485"/>
        </pc:sldMkLst>
      </pc:sldChg>
      <pc:sldChg chg="modSp mod">
        <pc:chgData name="Kulinich Bohdan" userId="48e65c9f34e137d0" providerId="LiveId" clId="{AA701E52-4FCA-D143-B3B6-1FB7161A1CDE}" dt="2022-07-28T18:39:29.922" v="4968"/>
        <pc:sldMkLst>
          <pc:docMk/>
          <pc:sldMk cId="1410822909" sldId="491"/>
        </pc:sldMkLst>
        <pc:graphicFrameChg chg="mod">
          <ac:chgData name="Kulinich Bohdan" userId="48e65c9f34e137d0" providerId="LiveId" clId="{AA701E52-4FCA-D143-B3B6-1FB7161A1CDE}" dt="2022-07-17T19:39:08.488" v="4954"/>
          <ac:graphicFrameMkLst>
            <pc:docMk/>
            <pc:sldMk cId="1410822909" sldId="491"/>
            <ac:graphicFrameMk id="2" creationId="{B45F47E8-97B1-27AC-397A-3FD6FC00EE36}"/>
          </ac:graphicFrameMkLst>
        </pc:graphicFrameChg>
        <pc:graphicFrameChg chg="mod modGraphic">
          <ac:chgData name="Kulinich Bohdan" userId="48e65c9f34e137d0" providerId="LiveId" clId="{AA701E52-4FCA-D143-B3B6-1FB7161A1CDE}" dt="2022-07-28T18:39:29.922" v="4968"/>
          <ac:graphicFrameMkLst>
            <pc:docMk/>
            <pc:sldMk cId="1410822909" sldId="491"/>
            <ac:graphicFrameMk id="34" creationId="{CAE50D75-FB7D-D253-B8B6-C111E1BC0875}"/>
          </ac:graphicFrameMkLst>
        </pc:graphicFrameChg>
      </pc:sldChg>
      <pc:sldChg chg="del">
        <pc:chgData name="Kulinich Bohdan" userId="48e65c9f34e137d0" providerId="LiveId" clId="{AA701E52-4FCA-D143-B3B6-1FB7161A1CDE}" dt="2022-07-13T21:12:09.320" v="1752" actId="2696"/>
        <pc:sldMkLst>
          <pc:docMk/>
          <pc:sldMk cId="616874931" sldId="495"/>
        </pc:sldMkLst>
      </pc:sldChg>
      <pc:sldChg chg="modSp del mod">
        <pc:chgData name="Kulinich Bohdan" userId="48e65c9f34e137d0" providerId="LiveId" clId="{AA701E52-4FCA-D143-B3B6-1FB7161A1CDE}" dt="2022-07-13T21:12:09.320" v="1752" actId="2696"/>
        <pc:sldMkLst>
          <pc:docMk/>
          <pc:sldMk cId="2501653118" sldId="497"/>
        </pc:sldMkLst>
        <pc:spChg chg="mod">
          <ac:chgData name="Kulinich Bohdan" userId="48e65c9f34e137d0" providerId="LiveId" clId="{AA701E52-4FCA-D143-B3B6-1FB7161A1CDE}" dt="2022-07-13T15:48:22.598" v="1225" actId="207"/>
          <ac:spMkLst>
            <pc:docMk/>
            <pc:sldMk cId="2501653118" sldId="497"/>
            <ac:spMk id="3" creationId="{8B8444FD-59D0-2CD3-5C67-2523A1AAA1D3}"/>
          </ac:spMkLst>
        </pc:spChg>
      </pc:sldChg>
      <pc:sldChg chg="del">
        <pc:chgData name="Kulinich Bohdan" userId="48e65c9f34e137d0" providerId="LiveId" clId="{AA701E52-4FCA-D143-B3B6-1FB7161A1CDE}" dt="2022-07-13T21:12:09.320" v="1752" actId="2696"/>
        <pc:sldMkLst>
          <pc:docMk/>
          <pc:sldMk cId="854970389" sldId="498"/>
        </pc:sldMkLst>
      </pc:sldChg>
      <pc:sldChg chg="del">
        <pc:chgData name="Kulinich Bohdan" userId="48e65c9f34e137d0" providerId="LiveId" clId="{AA701E52-4FCA-D143-B3B6-1FB7161A1CDE}" dt="2022-07-13T21:12:09.320" v="1752" actId="2696"/>
        <pc:sldMkLst>
          <pc:docMk/>
          <pc:sldMk cId="2747339670" sldId="501"/>
        </pc:sldMkLst>
      </pc:sldChg>
      <pc:sldChg chg="del">
        <pc:chgData name="Kulinich Bohdan" userId="48e65c9f34e137d0" providerId="LiveId" clId="{AA701E52-4FCA-D143-B3B6-1FB7161A1CDE}" dt="2022-07-13T21:12:09.320" v="1752" actId="2696"/>
        <pc:sldMkLst>
          <pc:docMk/>
          <pc:sldMk cId="2100083231" sldId="502"/>
        </pc:sldMkLst>
      </pc:sldChg>
      <pc:sldChg chg="del">
        <pc:chgData name="Kulinich Bohdan" userId="48e65c9f34e137d0" providerId="LiveId" clId="{AA701E52-4FCA-D143-B3B6-1FB7161A1CDE}" dt="2022-07-17T19:39:00.661" v="4952" actId="2696"/>
        <pc:sldMkLst>
          <pc:docMk/>
          <pc:sldMk cId="3147034311" sldId="504"/>
        </pc:sldMkLst>
      </pc:sldChg>
      <pc:sldChg chg="del">
        <pc:chgData name="Kulinich Bohdan" userId="48e65c9f34e137d0" providerId="LiveId" clId="{AA701E52-4FCA-D143-B3B6-1FB7161A1CDE}" dt="2022-07-17T19:39:00.661" v="4952" actId="2696"/>
        <pc:sldMkLst>
          <pc:docMk/>
          <pc:sldMk cId="2593739652" sldId="505"/>
        </pc:sldMkLst>
      </pc:sldChg>
      <pc:sldChg chg="del">
        <pc:chgData name="Kulinich Bohdan" userId="48e65c9f34e137d0" providerId="LiveId" clId="{AA701E52-4FCA-D143-B3B6-1FB7161A1CDE}" dt="2022-07-17T19:39:00.661" v="4952" actId="2696"/>
        <pc:sldMkLst>
          <pc:docMk/>
          <pc:sldMk cId="2803644165" sldId="506"/>
        </pc:sldMkLst>
      </pc:sldChg>
      <pc:sldChg chg="del">
        <pc:chgData name="Kulinich Bohdan" userId="48e65c9f34e137d0" providerId="LiveId" clId="{AA701E52-4FCA-D143-B3B6-1FB7161A1CDE}" dt="2022-07-17T19:39:00.661" v="4952" actId="2696"/>
        <pc:sldMkLst>
          <pc:docMk/>
          <pc:sldMk cId="564149961" sldId="507"/>
        </pc:sldMkLst>
      </pc:sldChg>
      <pc:sldChg chg="add del">
        <pc:chgData name="Kulinich Bohdan" userId="48e65c9f34e137d0" providerId="LiveId" clId="{AA701E52-4FCA-D143-B3B6-1FB7161A1CDE}" dt="2022-07-17T19:39:00.661" v="4952" actId="2696"/>
        <pc:sldMkLst>
          <pc:docMk/>
          <pc:sldMk cId="345788479" sldId="508"/>
        </pc:sldMkLst>
      </pc:sldChg>
      <pc:sldChg chg="new del">
        <pc:chgData name="Kulinich Bohdan" userId="48e65c9f34e137d0" providerId="LiveId" clId="{AA701E52-4FCA-D143-B3B6-1FB7161A1CDE}" dt="2022-07-15T15:26:04.893" v="2577" actId="2696"/>
        <pc:sldMkLst>
          <pc:docMk/>
          <pc:sldMk cId="3965545964" sldId="509"/>
        </pc:sldMkLst>
      </pc:sldChg>
      <pc:sldChg chg="addSp delSp modSp add mod modTransition delAnim modAnim">
        <pc:chgData name="Kulinich Bohdan" userId="48e65c9f34e137d0" providerId="LiveId" clId="{AA701E52-4FCA-D143-B3B6-1FB7161A1CDE}" dt="2022-07-13T21:11:30.704" v="1751"/>
        <pc:sldMkLst>
          <pc:docMk/>
          <pc:sldMk cId="2432133156" sldId="510"/>
        </pc:sldMkLst>
        <pc:spChg chg="del">
          <ac:chgData name="Kulinich Bohdan" userId="48e65c9f34e137d0" providerId="LiveId" clId="{AA701E52-4FCA-D143-B3B6-1FB7161A1CDE}" dt="2022-07-13T10:57:04.435" v="504" actId="478"/>
          <ac:spMkLst>
            <pc:docMk/>
            <pc:sldMk cId="2432133156" sldId="510"/>
            <ac:spMk id="2" creationId="{D18A5552-8459-F7E9-1E53-44040AA9F08D}"/>
          </ac:spMkLst>
        </pc:spChg>
        <pc:spChg chg="del">
          <ac:chgData name="Kulinich Bohdan" userId="48e65c9f34e137d0" providerId="LiveId" clId="{AA701E52-4FCA-D143-B3B6-1FB7161A1CDE}" dt="2022-07-13T10:57:04.435" v="504" actId="478"/>
          <ac:spMkLst>
            <pc:docMk/>
            <pc:sldMk cId="2432133156" sldId="510"/>
            <ac:spMk id="3" creationId="{51D58522-6DF2-9830-1FCB-EB62FC6086D2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13" creationId="{5A9FEBAD-04A6-3BE9-8E4C-E21467048EAB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15" creationId="{00908DC2-DA9D-0AFF-695A-1E492E97BB55}"/>
          </ac:spMkLst>
        </pc:spChg>
        <pc:spChg chg="del">
          <ac:chgData name="Kulinich Bohdan" userId="48e65c9f34e137d0" providerId="LiveId" clId="{AA701E52-4FCA-D143-B3B6-1FB7161A1CDE}" dt="2022-07-13T10:57:04.435" v="504" actId="478"/>
          <ac:spMkLst>
            <pc:docMk/>
            <pc:sldMk cId="2432133156" sldId="510"/>
            <ac:spMk id="35" creationId="{3E8C4CC4-89AD-562B-AAEB-1A6075CEDC36}"/>
          </ac:spMkLst>
        </pc:spChg>
        <pc:spChg chg="mod">
          <ac:chgData name="Kulinich Bohdan" userId="48e65c9f34e137d0" providerId="LiveId" clId="{AA701E52-4FCA-D143-B3B6-1FB7161A1CDE}" dt="2022-07-13T10:56:31.750" v="501" actId="20577"/>
          <ac:spMkLst>
            <pc:docMk/>
            <pc:sldMk cId="2432133156" sldId="510"/>
            <ac:spMk id="37" creationId="{8F04AEE6-CB8B-12ED-9025-0A5A18BF48EF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42" creationId="{07B9F0A8-F30A-F0F8-9D8C-EE431A88BFB6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43" creationId="{8E07CD95-E698-0C30-71C9-EFA373CEC341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44" creationId="{6915B8D7-F16D-791D-5A60-25EFE2EA45E7}"/>
          </ac:spMkLst>
        </pc:spChg>
        <pc:spChg chg="add mod">
          <ac:chgData name="Kulinich Bohdan" userId="48e65c9f34e137d0" providerId="LiveId" clId="{AA701E52-4FCA-D143-B3B6-1FB7161A1CDE}" dt="2022-07-13T13:41:09.143" v="842" actId="1038"/>
          <ac:spMkLst>
            <pc:docMk/>
            <pc:sldMk cId="2432133156" sldId="510"/>
            <ac:spMk id="46" creationId="{637ABCA0-4F63-9BFC-2EEE-C2A68AA25AB4}"/>
          </ac:spMkLst>
        </pc:spChg>
        <pc:spChg chg="add mod">
          <ac:chgData name="Kulinich Bohdan" userId="48e65c9f34e137d0" providerId="LiveId" clId="{AA701E52-4FCA-D143-B3B6-1FB7161A1CDE}" dt="2022-07-13T13:41:09.143" v="842" actId="1038"/>
          <ac:spMkLst>
            <pc:docMk/>
            <pc:sldMk cId="2432133156" sldId="510"/>
            <ac:spMk id="47" creationId="{B76EDFDC-B2B8-26DC-C274-BEA97E1FD3E0}"/>
          </ac:spMkLst>
        </pc:spChg>
        <pc:spChg chg="add mod">
          <ac:chgData name="Kulinich Bohdan" userId="48e65c9f34e137d0" providerId="LiveId" clId="{AA701E52-4FCA-D143-B3B6-1FB7161A1CDE}" dt="2022-07-13T13:41:09.143" v="842" actId="1038"/>
          <ac:spMkLst>
            <pc:docMk/>
            <pc:sldMk cId="2432133156" sldId="510"/>
            <ac:spMk id="48" creationId="{72B0AD0C-12A7-79B1-9078-77336E62732E}"/>
          </ac:spMkLst>
        </pc:spChg>
        <pc:spChg chg="add mod">
          <ac:chgData name="Kulinich Bohdan" userId="48e65c9f34e137d0" providerId="LiveId" clId="{AA701E52-4FCA-D143-B3B6-1FB7161A1CDE}" dt="2022-07-13T13:41:09.143" v="842" actId="1038"/>
          <ac:spMkLst>
            <pc:docMk/>
            <pc:sldMk cId="2432133156" sldId="510"/>
            <ac:spMk id="49" creationId="{D378CE84-6DA1-9003-FD69-F7BF780216FA}"/>
          </ac:spMkLst>
        </pc:spChg>
        <pc:spChg chg="add mod">
          <ac:chgData name="Kulinich Bohdan" userId="48e65c9f34e137d0" providerId="LiveId" clId="{AA701E52-4FCA-D143-B3B6-1FB7161A1CDE}" dt="2022-07-13T13:41:09.143" v="842" actId="1038"/>
          <ac:spMkLst>
            <pc:docMk/>
            <pc:sldMk cId="2432133156" sldId="510"/>
            <ac:spMk id="50" creationId="{F8A64FF6-1A1F-B323-B862-D3ED70BAB459}"/>
          </ac:spMkLst>
        </pc:spChg>
        <pc:spChg chg="add mod">
          <ac:chgData name="Kulinich Bohdan" userId="48e65c9f34e137d0" providerId="LiveId" clId="{AA701E52-4FCA-D143-B3B6-1FB7161A1CDE}" dt="2022-07-13T13:41:09.143" v="842" actId="1038"/>
          <ac:spMkLst>
            <pc:docMk/>
            <pc:sldMk cId="2432133156" sldId="510"/>
            <ac:spMk id="51" creationId="{E2E60852-9834-8A07-E7D0-C18F9AC350FB}"/>
          </ac:spMkLst>
        </pc:spChg>
        <pc:spChg chg="add mod">
          <ac:chgData name="Kulinich Bohdan" userId="48e65c9f34e137d0" providerId="LiveId" clId="{AA701E52-4FCA-D143-B3B6-1FB7161A1CDE}" dt="2022-07-13T13:41:09.143" v="842" actId="1038"/>
          <ac:spMkLst>
            <pc:docMk/>
            <pc:sldMk cId="2432133156" sldId="510"/>
            <ac:spMk id="52" creationId="{19A054D3-BE4A-694D-2DAE-1A13D394A9DD}"/>
          </ac:spMkLst>
        </pc:spChg>
        <pc:spChg chg="add mod">
          <ac:chgData name="Kulinich Bohdan" userId="48e65c9f34e137d0" providerId="LiveId" clId="{AA701E52-4FCA-D143-B3B6-1FB7161A1CDE}" dt="2022-07-13T13:41:09.143" v="842" actId="1038"/>
          <ac:spMkLst>
            <pc:docMk/>
            <pc:sldMk cId="2432133156" sldId="510"/>
            <ac:spMk id="53" creationId="{5EDEE64D-F962-55A4-3E45-4576DA4A6E45}"/>
          </ac:spMkLst>
        </pc:spChg>
        <pc:spChg chg="add mod">
          <ac:chgData name="Kulinich Bohdan" userId="48e65c9f34e137d0" providerId="LiveId" clId="{AA701E52-4FCA-D143-B3B6-1FB7161A1CDE}" dt="2022-07-13T13:41:09.143" v="842" actId="1038"/>
          <ac:spMkLst>
            <pc:docMk/>
            <pc:sldMk cId="2432133156" sldId="510"/>
            <ac:spMk id="54" creationId="{7ED67D4C-3AF7-CC87-F28F-963A194C43F6}"/>
          </ac:spMkLst>
        </pc:spChg>
        <pc:spChg chg="add mod">
          <ac:chgData name="Kulinich Bohdan" userId="48e65c9f34e137d0" providerId="LiveId" clId="{AA701E52-4FCA-D143-B3B6-1FB7161A1CDE}" dt="2022-07-13T13:41:09.143" v="842" actId="1038"/>
          <ac:spMkLst>
            <pc:docMk/>
            <pc:sldMk cId="2432133156" sldId="510"/>
            <ac:spMk id="55" creationId="{13013BD9-1E97-EC7C-E4D8-92087366B6B3}"/>
          </ac:spMkLst>
        </pc:spChg>
        <pc:spChg chg="add mod">
          <ac:chgData name="Kulinich Bohdan" userId="48e65c9f34e137d0" providerId="LiveId" clId="{AA701E52-4FCA-D143-B3B6-1FB7161A1CDE}" dt="2022-07-13T21:00:16.948" v="1680" actId="14100"/>
          <ac:spMkLst>
            <pc:docMk/>
            <pc:sldMk cId="2432133156" sldId="510"/>
            <ac:spMk id="56" creationId="{018BF1C4-595D-CBE7-DE18-5C616A6FBDF1}"/>
          </ac:spMkLst>
        </pc:spChg>
        <pc:spChg chg="add mod">
          <ac:chgData name="Kulinich Bohdan" userId="48e65c9f34e137d0" providerId="LiveId" clId="{AA701E52-4FCA-D143-B3B6-1FB7161A1CDE}" dt="2022-07-13T21:00:19.450" v="1681" actId="14100"/>
          <ac:spMkLst>
            <pc:docMk/>
            <pc:sldMk cId="2432133156" sldId="510"/>
            <ac:spMk id="57" creationId="{75F68587-A810-3533-C1A4-BE6FCD99F350}"/>
          </ac:spMkLst>
        </pc:spChg>
        <pc:spChg chg="add del mod">
          <ac:chgData name="Kulinich Bohdan" userId="48e65c9f34e137d0" providerId="LiveId" clId="{AA701E52-4FCA-D143-B3B6-1FB7161A1CDE}" dt="2022-07-13T14:06:59.689" v="873" actId="478"/>
          <ac:spMkLst>
            <pc:docMk/>
            <pc:sldMk cId="2432133156" sldId="510"/>
            <ac:spMk id="58" creationId="{B9D888DC-47BD-FA5E-648D-61ADE9331FD9}"/>
          </ac:spMkLst>
        </pc:spChg>
        <pc:spChg chg="add del mod">
          <ac:chgData name="Kulinich Bohdan" userId="48e65c9f34e137d0" providerId="LiveId" clId="{AA701E52-4FCA-D143-B3B6-1FB7161A1CDE}" dt="2022-07-13T14:09:03.087" v="875"/>
          <ac:spMkLst>
            <pc:docMk/>
            <pc:sldMk cId="2432133156" sldId="510"/>
            <ac:spMk id="59" creationId="{3DD319D6-7F04-8C24-1CA8-57EA2108D4DC}"/>
          </ac:spMkLst>
        </pc:spChg>
        <pc:spChg chg="add mod">
          <ac:chgData name="Kulinich Bohdan" userId="48e65c9f34e137d0" providerId="LiveId" clId="{AA701E52-4FCA-D143-B3B6-1FB7161A1CDE}" dt="2022-07-13T20:57:09.670" v="1664" actId="122"/>
          <ac:spMkLst>
            <pc:docMk/>
            <pc:sldMk cId="2432133156" sldId="510"/>
            <ac:spMk id="60" creationId="{7DDC2102-56EA-1A23-0490-60B3330646DF}"/>
          </ac:spMkLst>
        </pc:spChg>
        <pc:spChg chg="add mod">
          <ac:chgData name="Kulinich Bohdan" userId="48e65c9f34e137d0" providerId="LiveId" clId="{AA701E52-4FCA-D143-B3B6-1FB7161A1CDE}" dt="2022-07-13T20:57:02.220" v="1662" actId="122"/>
          <ac:spMkLst>
            <pc:docMk/>
            <pc:sldMk cId="2432133156" sldId="510"/>
            <ac:spMk id="61" creationId="{DECCD9B5-3F24-724E-79B7-AA25252D90D7}"/>
          </ac:spMkLst>
        </pc:spChg>
        <pc:spChg chg="add mod">
          <ac:chgData name="Kulinich Bohdan" userId="48e65c9f34e137d0" providerId="LiveId" clId="{AA701E52-4FCA-D143-B3B6-1FB7161A1CDE}" dt="2022-07-13T20:56:59.452" v="1661" actId="122"/>
          <ac:spMkLst>
            <pc:docMk/>
            <pc:sldMk cId="2432133156" sldId="510"/>
            <ac:spMk id="62" creationId="{2B4F4A35-883C-F3C2-F45C-F837A1266DB0}"/>
          </ac:spMkLst>
        </pc:spChg>
        <pc:spChg chg="add mod">
          <ac:chgData name="Kulinich Bohdan" userId="48e65c9f34e137d0" providerId="LiveId" clId="{AA701E52-4FCA-D143-B3B6-1FB7161A1CDE}" dt="2022-07-13T20:57:06.004" v="1663" actId="122"/>
          <ac:spMkLst>
            <pc:docMk/>
            <pc:sldMk cId="2432133156" sldId="510"/>
            <ac:spMk id="63" creationId="{E2E640F0-204A-8E00-5066-8E8CF2C3F3B7}"/>
          </ac:spMkLst>
        </pc:spChg>
        <pc:spChg chg="add mod">
          <ac:chgData name="Kulinich Bohdan" userId="48e65c9f34e137d0" providerId="LiveId" clId="{AA701E52-4FCA-D143-B3B6-1FB7161A1CDE}" dt="2022-07-13T20:58:38.519" v="1671" actId="14100"/>
          <ac:spMkLst>
            <pc:docMk/>
            <pc:sldMk cId="2432133156" sldId="510"/>
            <ac:spMk id="64" creationId="{7C7CD84F-42D1-0A56-31C8-5EEA6E7BA847}"/>
          </ac:spMkLst>
        </pc:spChg>
        <pc:spChg chg="add mod">
          <ac:chgData name="Kulinich Bohdan" userId="48e65c9f34e137d0" providerId="LiveId" clId="{AA701E52-4FCA-D143-B3B6-1FB7161A1CDE}" dt="2022-07-13T21:00:12.009" v="1679" actId="20577"/>
          <ac:spMkLst>
            <pc:docMk/>
            <pc:sldMk cId="2432133156" sldId="510"/>
            <ac:spMk id="65" creationId="{2A4990A1-7081-E9CA-DAAB-AF6017E642CF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19" creationId="{FBC86714-FF1C-0942-F659-14CBCD1CEDDE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21" creationId="{5AEC0406-0CFF-35E9-CFA9-A09D681A5EB8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22" creationId="{6AAF7F5D-CDDF-B903-7CC6-CB3AF47A7FD4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23" creationId="{78212D82-A022-98D9-59F4-E8D2370E96FB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24" creationId="{43063E25-0B86-E053-9AF1-B70E0C789BD8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25" creationId="{AD5571FF-FDED-980F-373F-61C79CAC4DEC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26" creationId="{B8203427-EB83-8CD0-AD00-12C15A605E9F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27" creationId="{4CFEADBE-6509-2226-3CED-1E6DB581ECCD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28" creationId="{704E3A1A-3701-E623-8A9E-D9D25539D30A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29" creationId="{98931404-48CF-6081-6188-30A91E8FA3F0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30" creationId="{735F74E5-B4DE-DCD7-3BAC-D198C05EB51C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31" creationId="{F3475FC5-6AD6-5B05-8371-C3E98D049636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32" creationId="{D6413E0B-C0A5-92D6-1B5C-9F2205E34173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33" creationId="{318EC33D-8173-DEC8-DEF7-5A62EA824B9B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34" creationId="{DB6EABA5-6293-ED39-0B62-7510967D6B73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35" creationId="{F189577A-C2CE-83CB-C9AB-00E83529A383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36" creationId="{13FAD2AA-717B-9BDC-CFD5-9E29637ED927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37" creationId="{B84ED829-0354-A631-107F-097C479B03C1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38" creationId="{062E8F78-A636-A0C7-50AE-AAD88C8ED4FB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44" creationId="{6157E3C7-41A9-51F8-B3F2-0605E2967310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45" creationId="{53D0A674-69F5-2B19-8CCF-244927B48968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46" creationId="{BC9E0930-6EBB-163F-62E9-3B70F85B373E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47" creationId="{EA7E65F8-56E2-9565-6E99-5C01065C39CD}"/>
          </ac:spMkLst>
        </pc:spChg>
        <pc:spChg chg="del">
          <ac:chgData name="Kulinich Bohdan" userId="48e65c9f34e137d0" providerId="LiveId" clId="{AA701E52-4FCA-D143-B3B6-1FB7161A1CDE}" dt="2022-07-13T10:55:40.130" v="449" actId="478"/>
          <ac:spMkLst>
            <pc:docMk/>
            <pc:sldMk cId="2432133156" sldId="510"/>
            <ac:spMk id="248" creationId="{540BA48E-A465-ADB3-D254-00451F169BDD}"/>
          </ac:spMkLst>
        </pc:spChg>
        <pc:picChg chg="del">
          <ac:chgData name="Kulinich Bohdan" userId="48e65c9f34e137d0" providerId="LiveId" clId="{AA701E52-4FCA-D143-B3B6-1FB7161A1CDE}" dt="2022-07-13T10:55:40.130" v="449" actId="478"/>
          <ac:picMkLst>
            <pc:docMk/>
            <pc:sldMk cId="2432133156" sldId="510"/>
            <ac:picMk id="11" creationId="{27160EFC-BF01-0D75-21C3-B9D8FB304535}"/>
          </ac:picMkLst>
        </pc:picChg>
        <pc:picChg chg="del">
          <ac:chgData name="Kulinich Bohdan" userId="48e65c9f34e137d0" providerId="LiveId" clId="{AA701E52-4FCA-D143-B3B6-1FB7161A1CDE}" dt="2022-07-13T10:56:58.299" v="503" actId="478"/>
          <ac:picMkLst>
            <pc:docMk/>
            <pc:sldMk cId="2432133156" sldId="510"/>
            <ac:picMk id="41" creationId="{9EFE290F-D7A9-33D1-8EB5-FEADDC6E1C45}"/>
          </ac:picMkLst>
        </pc:picChg>
        <pc:picChg chg="del">
          <ac:chgData name="Kulinich Bohdan" userId="48e65c9f34e137d0" providerId="LiveId" clId="{AA701E52-4FCA-D143-B3B6-1FB7161A1CDE}" dt="2022-07-13T10:55:40.130" v="449" actId="478"/>
          <ac:picMkLst>
            <pc:docMk/>
            <pc:sldMk cId="2432133156" sldId="510"/>
            <ac:picMk id="45" creationId="{9B809754-72CF-3935-3E13-4F1DC48AB2D5}"/>
          </ac:picMkLst>
        </pc:picChg>
      </pc:sldChg>
      <pc:sldChg chg="delSp add del mod">
        <pc:chgData name="Kulinich Bohdan" userId="48e65c9f34e137d0" providerId="LiveId" clId="{AA701E52-4FCA-D143-B3B6-1FB7161A1CDE}" dt="2022-07-13T14:19:32.774" v="925" actId="2696"/>
        <pc:sldMkLst>
          <pc:docMk/>
          <pc:sldMk cId="3825992507" sldId="511"/>
        </pc:sldMkLst>
        <pc:spChg chg="del">
          <ac:chgData name="Kulinich Bohdan" userId="48e65c9f34e137d0" providerId="LiveId" clId="{AA701E52-4FCA-D143-B3B6-1FB7161A1CDE}" dt="2022-07-13T14:09:07.601" v="877" actId="478"/>
          <ac:spMkLst>
            <pc:docMk/>
            <pc:sldMk cId="3825992507" sldId="511"/>
            <ac:spMk id="46" creationId="{637ABCA0-4F63-9BFC-2EEE-C2A68AA25AB4}"/>
          </ac:spMkLst>
        </pc:spChg>
        <pc:spChg chg="del">
          <ac:chgData name="Kulinich Bohdan" userId="48e65c9f34e137d0" providerId="LiveId" clId="{AA701E52-4FCA-D143-B3B6-1FB7161A1CDE}" dt="2022-07-13T14:09:07.601" v="877" actId="478"/>
          <ac:spMkLst>
            <pc:docMk/>
            <pc:sldMk cId="3825992507" sldId="511"/>
            <ac:spMk id="47" creationId="{B76EDFDC-B2B8-26DC-C274-BEA97E1FD3E0}"/>
          </ac:spMkLst>
        </pc:spChg>
        <pc:spChg chg="del">
          <ac:chgData name="Kulinich Bohdan" userId="48e65c9f34e137d0" providerId="LiveId" clId="{AA701E52-4FCA-D143-B3B6-1FB7161A1CDE}" dt="2022-07-13T14:09:07.601" v="877" actId="478"/>
          <ac:spMkLst>
            <pc:docMk/>
            <pc:sldMk cId="3825992507" sldId="511"/>
            <ac:spMk id="48" creationId="{72B0AD0C-12A7-79B1-9078-77336E62732E}"/>
          </ac:spMkLst>
        </pc:spChg>
        <pc:spChg chg="del">
          <ac:chgData name="Kulinich Bohdan" userId="48e65c9f34e137d0" providerId="LiveId" clId="{AA701E52-4FCA-D143-B3B6-1FB7161A1CDE}" dt="2022-07-13T14:09:07.601" v="877" actId="478"/>
          <ac:spMkLst>
            <pc:docMk/>
            <pc:sldMk cId="3825992507" sldId="511"/>
            <ac:spMk id="49" creationId="{D378CE84-6DA1-9003-FD69-F7BF780216FA}"/>
          </ac:spMkLst>
        </pc:spChg>
        <pc:spChg chg="del">
          <ac:chgData name="Kulinich Bohdan" userId="48e65c9f34e137d0" providerId="LiveId" clId="{AA701E52-4FCA-D143-B3B6-1FB7161A1CDE}" dt="2022-07-13T14:09:07.601" v="877" actId="478"/>
          <ac:spMkLst>
            <pc:docMk/>
            <pc:sldMk cId="3825992507" sldId="511"/>
            <ac:spMk id="52" creationId="{19A054D3-BE4A-694D-2DAE-1A13D394A9DD}"/>
          </ac:spMkLst>
        </pc:spChg>
        <pc:spChg chg="del">
          <ac:chgData name="Kulinich Bohdan" userId="48e65c9f34e137d0" providerId="LiveId" clId="{AA701E52-4FCA-D143-B3B6-1FB7161A1CDE}" dt="2022-07-13T14:09:07.601" v="877" actId="478"/>
          <ac:spMkLst>
            <pc:docMk/>
            <pc:sldMk cId="3825992507" sldId="511"/>
            <ac:spMk id="53" creationId="{5EDEE64D-F962-55A4-3E45-4576DA4A6E45}"/>
          </ac:spMkLst>
        </pc:spChg>
        <pc:spChg chg="del">
          <ac:chgData name="Kulinich Bohdan" userId="48e65c9f34e137d0" providerId="LiveId" clId="{AA701E52-4FCA-D143-B3B6-1FB7161A1CDE}" dt="2022-07-13T14:09:07.601" v="877" actId="478"/>
          <ac:spMkLst>
            <pc:docMk/>
            <pc:sldMk cId="3825992507" sldId="511"/>
            <ac:spMk id="54" creationId="{7ED67D4C-3AF7-CC87-F28F-963A194C43F6}"/>
          </ac:spMkLst>
        </pc:spChg>
        <pc:spChg chg="del">
          <ac:chgData name="Kulinich Bohdan" userId="48e65c9f34e137d0" providerId="LiveId" clId="{AA701E52-4FCA-D143-B3B6-1FB7161A1CDE}" dt="2022-07-13T14:09:07.601" v="877" actId="478"/>
          <ac:spMkLst>
            <pc:docMk/>
            <pc:sldMk cId="3825992507" sldId="511"/>
            <ac:spMk id="55" creationId="{13013BD9-1E97-EC7C-E4D8-92087366B6B3}"/>
          </ac:spMkLst>
        </pc:spChg>
        <pc:spChg chg="del">
          <ac:chgData name="Kulinich Bohdan" userId="48e65c9f34e137d0" providerId="LiveId" clId="{AA701E52-4FCA-D143-B3B6-1FB7161A1CDE}" dt="2022-07-13T14:09:07.601" v="877" actId="478"/>
          <ac:spMkLst>
            <pc:docMk/>
            <pc:sldMk cId="3825992507" sldId="511"/>
            <ac:spMk id="56" creationId="{018BF1C4-595D-CBE7-DE18-5C616A6FBDF1}"/>
          </ac:spMkLst>
        </pc:spChg>
        <pc:spChg chg="del">
          <ac:chgData name="Kulinich Bohdan" userId="48e65c9f34e137d0" providerId="LiveId" clId="{AA701E52-4FCA-D143-B3B6-1FB7161A1CDE}" dt="2022-07-13T14:09:07.601" v="877" actId="478"/>
          <ac:spMkLst>
            <pc:docMk/>
            <pc:sldMk cId="3825992507" sldId="511"/>
            <ac:spMk id="57" creationId="{75F68587-A810-3533-C1A4-BE6FCD99F350}"/>
          </ac:spMkLst>
        </pc:spChg>
      </pc:sldChg>
      <pc:sldChg chg="delSp add del mod">
        <pc:chgData name="Kulinich Bohdan" userId="48e65c9f34e137d0" providerId="LiveId" clId="{AA701E52-4FCA-D143-B3B6-1FB7161A1CDE}" dt="2022-07-13T14:19:32.774" v="925" actId="2696"/>
        <pc:sldMkLst>
          <pc:docMk/>
          <pc:sldMk cId="4076004859" sldId="512"/>
        </pc:sldMkLst>
        <pc:spChg chg="del">
          <ac:chgData name="Kulinich Bohdan" userId="48e65c9f34e137d0" providerId="LiveId" clId="{AA701E52-4FCA-D143-B3B6-1FB7161A1CDE}" dt="2022-07-13T14:09:13.507" v="879" actId="478"/>
          <ac:spMkLst>
            <pc:docMk/>
            <pc:sldMk cId="4076004859" sldId="512"/>
            <ac:spMk id="48" creationId="{72B0AD0C-12A7-79B1-9078-77336E62732E}"/>
          </ac:spMkLst>
        </pc:spChg>
        <pc:spChg chg="del">
          <ac:chgData name="Kulinich Bohdan" userId="48e65c9f34e137d0" providerId="LiveId" clId="{AA701E52-4FCA-D143-B3B6-1FB7161A1CDE}" dt="2022-07-13T14:09:13.507" v="879" actId="478"/>
          <ac:spMkLst>
            <pc:docMk/>
            <pc:sldMk cId="4076004859" sldId="512"/>
            <ac:spMk id="49" creationId="{D378CE84-6DA1-9003-FD69-F7BF780216FA}"/>
          </ac:spMkLst>
        </pc:spChg>
        <pc:spChg chg="del">
          <ac:chgData name="Kulinich Bohdan" userId="48e65c9f34e137d0" providerId="LiveId" clId="{AA701E52-4FCA-D143-B3B6-1FB7161A1CDE}" dt="2022-07-13T14:09:16.443" v="880" actId="478"/>
          <ac:spMkLst>
            <pc:docMk/>
            <pc:sldMk cId="4076004859" sldId="512"/>
            <ac:spMk id="50" creationId="{F8A64FF6-1A1F-B323-B862-D3ED70BAB459}"/>
          </ac:spMkLst>
        </pc:spChg>
        <pc:spChg chg="del">
          <ac:chgData name="Kulinich Bohdan" userId="48e65c9f34e137d0" providerId="LiveId" clId="{AA701E52-4FCA-D143-B3B6-1FB7161A1CDE}" dt="2022-07-13T14:09:16.443" v="880" actId="478"/>
          <ac:spMkLst>
            <pc:docMk/>
            <pc:sldMk cId="4076004859" sldId="512"/>
            <ac:spMk id="51" creationId="{E2E60852-9834-8A07-E7D0-C18F9AC350FB}"/>
          </ac:spMkLst>
        </pc:spChg>
        <pc:spChg chg="del">
          <ac:chgData name="Kulinich Bohdan" userId="48e65c9f34e137d0" providerId="LiveId" clId="{AA701E52-4FCA-D143-B3B6-1FB7161A1CDE}" dt="2022-07-13T14:09:13.507" v="879" actId="478"/>
          <ac:spMkLst>
            <pc:docMk/>
            <pc:sldMk cId="4076004859" sldId="512"/>
            <ac:spMk id="52" creationId="{19A054D3-BE4A-694D-2DAE-1A13D394A9DD}"/>
          </ac:spMkLst>
        </pc:spChg>
        <pc:spChg chg="del">
          <ac:chgData name="Kulinich Bohdan" userId="48e65c9f34e137d0" providerId="LiveId" clId="{AA701E52-4FCA-D143-B3B6-1FB7161A1CDE}" dt="2022-07-13T14:09:13.507" v="879" actId="478"/>
          <ac:spMkLst>
            <pc:docMk/>
            <pc:sldMk cId="4076004859" sldId="512"/>
            <ac:spMk id="53" creationId="{5EDEE64D-F962-55A4-3E45-4576DA4A6E45}"/>
          </ac:spMkLst>
        </pc:spChg>
        <pc:spChg chg="del">
          <ac:chgData name="Kulinich Bohdan" userId="48e65c9f34e137d0" providerId="LiveId" clId="{AA701E52-4FCA-D143-B3B6-1FB7161A1CDE}" dt="2022-07-13T14:09:13.507" v="879" actId="478"/>
          <ac:spMkLst>
            <pc:docMk/>
            <pc:sldMk cId="4076004859" sldId="512"/>
            <ac:spMk id="54" creationId="{7ED67D4C-3AF7-CC87-F28F-963A194C43F6}"/>
          </ac:spMkLst>
        </pc:spChg>
        <pc:spChg chg="del">
          <ac:chgData name="Kulinich Bohdan" userId="48e65c9f34e137d0" providerId="LiveId" clId="{AA701E52-4FCA-D143-B3B6-1FB7161A1CDE}" dt="2022-07-13T14:09:13.507" v="879" actId="478"/>
          <ac:spMkLst>
            <pc:docMk/>
            <pc:sldMk cId="4076004859" sldId="512"/>
            <ac:spMk id="55" creationId="{13013BD9-1E97-EC7C-E4D8-92087366B6B3}"/>
          </ac:spMkLst>
        </pc:spChg>
        <pc:spChg chg="del">
          <ac:chgData name="Kulinich Bohdan" userId="48e65c9f34e137d0" providerId="LiveId" clId="{AA701E52-4FCA-D143-B3B6-1FB7161A1CDE}" dt="2022-07-13T14:09:13.507" v="879" actId="478"/>
          <ac:spMkLst>
            <pc:docMk/>
            <pc:sldMk cId="4076004859" sldId="512"/>
            <ac:spMk id="56" creationId="{018BF1C4-595D-CBE7-DE18-5C616A6FBDF1}"/>
          </ac:spMkLst>
        </pc:spChg>
        <pc:spChg chg="del">
          <ac:chgData name="Kulinich Bohdan" userId="48e65c9f34e137d0" providerId="LiveId" clId="{AA701E52-4FCA-D143-B3B6-1FB7161A1CDE}" dt="2022-07-13T14:09:13.507" v="879" actId="478"/>
          <ac:spMkLst>
            <pc:docMk/>
            <pc:sldMk cId="4076004859" sldId="512"/>
            <ac:spMk id="57" creationId="{75F68587-A810-3533-C1A4-BE6FCD99F350}"/>
          </ac:spMkLst>
        </pc:spChg>
      </pc:sldChg>
      <pc:sldChg chg="delSp add del mod">
        <pc:chgData name="Kulinich Bohdan" userId="48e65c9f34e137d0" providerId="LiveId" clId="{AA701E52-4FCA-D143-B3B6-1FB7161A1CDE}" dt="2022-07-13T14:19:32.774" v="925" actId="2696"/>
        <pc:sldMkLst>
          <pc:docMk/>
          <pc:sldMk cId="561595506" sldId="513"/>
        </pc:sldMkLst>
        <pc:spChg chg="del">
          <ac:chgData name="Kulinich Bohdan" userId="48e65c9f34e137d0" providerId="LiveId" clId="{AA701E52-4FCA-D143-B3B6-1FB7161A1CDE}" dt="2022-07-13T14:09:26.148" v="883" actId="478"/>
          <ac:spMkLst>
            <pc:docMk/>
            <pc:sldMk cId="561595506" sldId="513"/>
            <ac:spMk id="46" creationId="{637ABCA0-4F63-9BFC-2EEE-C2A68AA25AB4}"/>
          </ac:spMkLst>
        </pc:spChg>
        <pc:spChg chg="del">
          <ac:chgData name="Kulinich Bohdan" userId="48e65c9f34e137d0" providerId="LiveId" clId="{AA701E52-4FCA-D143-B3B6-1FB7161A1CDE}" dt="2022-07-13T14:09:26.148" v="883" actId="478"/>
          <ac:spMkLst>
            <pc:docMk/>
            <pc:sldMk cId="561595506" sldId="513"/>
            <ac:spMk id="47" creationId="{B76EDFDC-B2B8-26DC-C274-BEA97E1FD3E0}"/>
          </ac:spMkLst>
        </pc:spChg>
        <pc:spChg chg="del">
          <ac:chgData name="Kulinich Bohdan" userId="48e65c9f34e137d0" providerId="LiveId" clId="{AA701E52-4FCA-D143-B3B6-1FB7161A1CDE}" dt="2022-07-13T14:09:26.148" v="883" actId="478"/>
          <ac:spMkLst>
            <pc:docMk/>
            <pc:sldMk cId="561595506" sldId="513"/>
            <ac:spMk id="50" creationId="{F8A64FF6-1A1F-B323-B862-D3ED70BAB459}"/>
          </ac:spMkLst>
        </pc:spChg>
        <pc:spChg chg="del">
          <ac:chgData name="Kulinich Bohdan" userId="48e65c9f34e137d0" providerId="LiveId" clId="{AA701E52-4FCA-D143-B3B6-1FB7161A1CDE}" dt="2022-07-13T14:09:26.148" v="883" actId="478"/>
          <ac:spMkLst>
            <pc:docMk/>
            <pc:sldMk cId="561595506" sldId="513"/>
            <ac:spMk id="51" creationId="{E2E60852-9834-8A07-E7D0-C18F9AC350FB}"/>
          </ac:spMkLst>
        </pc:spChg>
        <pc:spChg chg="del">
          <ac:chgData name="Kulinich Bohdan" userId="48e65c9f34e137d0" providerId="LiveId" clId="{AA701E52-4FCA-D143-B3B6-1FB7161A1CDE}" dt="2022-07-13T14:09:22.813" v="882" actId="478"/>
          <ac:spMkLst>
            <pc:docMk/>
            <pc:sldMk cId="561595506" sldId="513"/>
            <ac:spMk id="52" creationId="{19A054D3-BE4A-694D-2DAE-1A13D394A9DD}"/>
          </ac:spMkLst>
        </pc:spChg>
        <pc:spChg chg="del">
          <ac:chgData name="Kulinich Bohdan" userId="48e65c9f34e137d0" providerId="LiveId" clId="{AA701E52-4FCA-D143-B3B6-1FB7161A1CDE}" dt="2022-07-13T14:09:22.813" v="882" actId="478"/>
          <ac:spMkLst>
            <pc:docMk/>
            <pc:sldMk cId="561595506" sldId="513"/>
            <ac:spMk id="53" creationId="{5EDEE64D-F962-55A4-3E45-4576DA4A6E45}"/>
          </ac:spMkLst>
        </pc:spChg>
        <pc:spChg chg="del">
          <ac:chgData name="Kulinich Bohdan" userId="48e65c9f34e137d0" providerId="LiveId" clId="{AA701E52-4FCA-D143-B3B6-1FB7161A1CDE}" dt="2022-07-13T14:09:22.813" v="882" actId="478"/>
          <ac:spMkLst>
            <pc:docMk/>
            <pc:sldMk cId="561595506" sldId="513"/>
            <ac:spMk id="54" creationId="{7ED67D4C-3AF7-CC87-F28F-963A194C43F6}"/>
          </ac:spMkLst>
        </pc:spChg>
        <pc:spChg chg="del">
          <ac:chgData name="Kulinich Bohdan" userId="48e65c9f34e137d0" providerId="LiveId" clId="{AA701E52-4FCA-D143-B3B6-1FB7161A1CDE}" dt="2022-07-13T14:09:22.813" v="882" actId="478"/>
          <ac:spMkLst>
            <pc:docMk/>
            <pc:sldMk cId="561595506" sldId="513"/>
            <ac:spMk id="55" creationId="{13013BD9-1E97-EC7C-E4D8-92087366B6B3}"/>
          </ac:spMkLst>
        </pc:spChg>
        <pc:spChg chg="del">
          <ac:chgData name="Kulinich Bohdan" userId="48e65c9f34e137d0" providerId="LiveId" clId="{AA701E52-4FCA-D143-B3B6-1FB7161A1CDE}" dt="2022-07-13T14:09:22.813" v="882" actId="478"/>
          <ac:spMkLst>
            <pc:docMk/>
            <pc:sldMk cId="561595506" sldId="513"/>
            <ac:spMk id="56" creationId="{018BF1C4-595D-CBE7-DE18-5C616A6FBDF1}"/>
          </ac:spMkLst>
        </pc:spChg>
        <pc:spChg chg="del">
          <ac:chgData name="Kulinich Bohdan" userId="48e65c9f34e137d0" providerId="LiveId" clId="{AA701E52-4FCA-D143-B3B6-1FB7161A1CDE}" dt="2022-07-13T14:09:22.813" v="882" actId="478"/>
          <ac:spMkLst>
            <pc:docMk/>
            <pc:sldMk cId="561595506" sldId="513"/>
            <ac:spMk id="57" creationId="{75F68587-A810-3533-C1A4-BE6FCD99F350}"/>
          </ac:spMkLst>
        </pc:spChg>
      </pc:sldChg>
      <pc:sldChg chg="delSp add del mod">
        <pc:chgData name="Kulinich Bohdan" userId="48e65c9f34e137d0" providerId="LiveId" clId="{AA701E52-4FCA-D143-B3B6-1FB7161A1CDE}" dt="2022-07-13T14:19:32.774" v="925" actId="2696"/>
        <pc:sldMkLst>
          <pc:docMk/>
          <pc:sldMk cId="1487128731" sldId="514"/>
        </pc:sldMkLst>
        <pc:spChg chg="del">
          <ac:chgData name="Kulinich Bohdan" userId="48e65c9f34e137d0" providerId="LiveId" clId="{AA701E52-4FCA-D143-B3B6-1FB7161A1CDE}" dt="2022-07-13T14:09:33.209" v="885" actId="478"/>
          <ac:spMkLst>
            <pc:docMk/>
            <pc:sldMk cId="1487128731" sldId="514"/>
            <ac:spMk id="46" creationId="{637ABCA0-4F63-9BFC-2EEE-C2A68AA25AB4}"/>
          </ac:spMkLst>
        </pc:spChg>
        <pc:spChg chg="del">
          <ac:chgData name="Kulinich Bohdan" userId="48e65c9f34e137d0" providerId="LiveId" clId="{AA701E52-4FCA-D143-B3B6-1FB7161A1CDE}" dt="2022-07-13T14:09:33.209" v="885" actId="478"/>
          <ac:spMkLst>
            <pc:docMk/>
            <pc:sldMk cId="1487128731" sldId="514"/>
            <ac:spMk id="47" creationId="{B76EDFDC-B2B8-26DC-C274-BEA97E1FD3E0}"/>
          </ac:spMkLst>
        </pc:spChg>
        <pc:spChg chg="del">
          <ac:chgData name="Kulinich Bohdan" userId="48e65c9f34e137d0" providerId="LiveId" clId="{AA701E52-4FCA-D143-B3B6-1FB7161A1CDE}" dt="2022-07-13T14:09:35.754" v="886" actId="478"/>
          <ac:spMkLst>
            <pc:docMk/>
            <pc:sldMk cId="1487128731" sldId="514"/>
            <ac:spMk id="48" creationId="{72B0AD0C-12A7-79B1-9078-77336E62732E}"/>
          </ac:spMkLst>
        </pc:spChg>
        <pc:spChg chg="del">
          <ac:chgData name="Kulinich Bohdan" userId="48e65c9f34e137d0" providerId="LiveId" clId="{AA701E52-4FCA-D143-B3B6-1FB7161A1CDE}" dt="2022-07-13T14:09:35.754" v="886" actId="478"/>
          <ac:spMkLst>
            <pc:docMk/>
            <pc:sldMk cId="1487128731" sldId="514"/>
            <ac:spMk id="49" creationId="{D378CE84-6DA1-9003-FD69-F7BF780216FA}"/>
          </ac:spMkLst>
        </pc:spChg>
        <pc:spChg chg="del">
          <ac:chgData name="Kulinich Bohdan" userId="48e65c9f34e137d0" providerId="LiveId" clId="{AA701E52-4FCA-D143-B3B6-1FB7161A1CDE}" dt="2022-07-13T14:09:33.209" v="885" actId="478"/>
          <ac:spMkLst>
            <pc:docMk/>
            <pc:sldMk cId="1487128731" sldId="514"/>
            <ac:spMk id="50" creationId="{F8A64FF6-1A1F-B323-B862-D3ED70BAB459}"/>
          </ac:spMkLst>
        </pc:spChg>
        <pc:spChg chg="del">
          <ac:chgData name="Kulinich Bohdan" userId="48e65c9f34e137d0" providerId="LiveId" clId="{AA701E52-4FCA-D143-B3B6-1FB7161A1CDE}" dt="2022-07-13T14:09:33.209" v="885" actId="478"/>
          <ac:spMkLst>
            <pc:docMk/>
            <pc:sldMk cId="1487128731" sldId="514"/>
            <ac:spMk id="51" creationId="{E2E60852-9834-8A07-E7D0-C18F9AC350FB}"/>
          </ac:spMkLst>
        </pc:spChg>
        <pc:spChg chg="del">
          <ac:chgData name="Kulinich Bohdan" userId="48e65c9f34e137d0" providerId="LiveId" clId="{AA701E52-4FCA-D143-B3B6-1FB7161A1CDE}" dt="2022-07-13T14:09:38.330" v="887" actId="478"/>
          <ac:spMkLst>
            <pc:docMk/>
            <pc:sldMk cId="1487128731" sldId="514"/>
            <ac:spMk id="54" creationId="{7ED67D4C-3AF7-CC87-F28F-963A194C43F6}"/>
          </ac:spMkLst>
        </pc:spChg>
        <pc:spChg chg="del">
          <ac:chgData name="Kulinich Bohdan" userId="48e65c9f34e137d0" providerId="LiveId" clId="{AA701E52-4FCA-D143-B3B6-1FB7161A1CDE}" dt="2022-07-13T14:09:38.330" v="887" actId="478"/>
          <ac:spMkLst>
            <pc:docMk/>
            <pc:sldMk cId="1487128731" sldId="514"/>
            <ac:spMk id="55" creationId="{13013BD9-1E97-EC7C-E4D8-92087366B6B3}"/>
          </ac:spMkLst>
        </pc:spChg>
        <pc:spChg chg="del">
          <ac:chgData name="Kulinich Bohdan" userId="48e65c9f34e137d0" providerId="LiveId" clId="{AA701E52-4FCA-D143-B3B6-1FB7161A1CDE}" dt="2022-07-13T14:09:38.330" v="887" actId="478"/>
          <ac:spMkLst>
            <pc:docMk/>
            <pc:sldMk cId="1487128731" sldId="514"/>
            <ac:spMk id="56" creationId="{018BF1C4-595D-CBE7-DE18-5C616A6FBDF1}"/>
          </ac:spMkLst>
        </pc:spChg>
        <pc:spChg chg="del">
          <ac:chgData name="Kulinich Bohdan" userId="48e65c9f34e137d0" providerId="LiveId" clId="{AA701E52-4FCA-D143-B3B6-1FB7161A1CDE}" dt="2022-07-13T14:09:38.330" v="887" actId="478"/>
          <ac:spMkLst>
            <pc:docMk/>
            <pc:sldMk cId="1487128731" sldId="514"/>
            <ac:spMk id="57" creationId="{75F68587-A810-3533-C1A4-BE6FCD99F350}"/>
          </ac:spMkLst>
        </pc:spChg>
      </pc:sldChg>
      <pc:sldChg chg="delSp add del mod">
        <pc:chgData name="Kulinich Bohdan" userId="48e65c9f34e137d0" providerId="LiveId" clId="{AA701E52-4FCA-D143-B3B6-1FB7161A1CDE}" dt="2022-07-13T14:19:32.774" v="925" actId="2696"/>
        <pc:sldMkLst>
          <pc:docMk/>
          <pc:sldMk cId="830480179" sldId="515"/>
        </pc:sldMkLst>
        <pc:spChg chg="del">
          <ac:chgData name="Kulinich Bohdan" userId="48e65c9f34e137d0" providerId="LiveId" clId="{AA701E52-4FCA-D143-B3B6-1FB7161A1CDE}" dt="2022-07-13T14:09:44.908" v="889" actId="478"/>
          <ac:spMkLst>
            <pc:docMk/>
            <pc:sldMk cId="830480179" sldId="515"/>
            <ac:spMk id="46" creationId="{637ABCA0-4F63-9BFC-2EEE-C2A68AA25AB4}"/>
          </ac:spMkLst>
        </pc:spChg>
        <pc:spChg chg="del">
          <ac:chgData name="Kulinich Bohdan" userId="48e65c9f34e137d0" providerId="LiveId" clId="{AA701E52-4FCA-D143-B3B6-1FB7161A1CDE}" dt="2022-07-13T14:09:44.908" v="889" actId="478"/>
          <ac:spMkLst>
            <pc:docMk/>
            <pc:sldMk cId="830480179" sldId="515"/>
            <ac:spMk id="47" creationId="{B76EDFDC-B2B8-26DC-C274-BEA97E1FD3E0}"/>
          </ac:spMkLst>
        </pc:spChg>
        <pc:spChg chg="del">
          <ac:chgData name="Kulinich Bohdan" userId="48e65c9f34e137d0" providerId="LiveId" clId="{AA701E52-4FCA-D143-B3B6-1FB7161A1CDE}" dt="2022-07-13T14:09:44.908" v="889" actId="478"/>
          <ac:spMkLst>
            <pc:docMk/>
            <pc:sldMk cId="830480179" sldId="515"/>
            <ac:spMk id="48" creationId="{72B0AD0C-12A7-79B1-9078-77336E62732E}"/>
          </ac:spMkLst>
        </pc:spChg>
        <pc:spChg chg="del">
          <ac:chgData name="Kulinich Bohdan" userId="48e65c9f34e137d0" providerId="LiveId" clId="{AA701E52-4FCA-D143-B3B6-1FB7161A1CDE}" dt="2022-07-13T14:09:44.908" v="889" actId="478"/>
          <ac:spMkLst>
            <pc:docMk/>
            <pc:sldMk cId="830480179" sldId="515"/>
            <ac:spMk id="49" creationId="{D378CE84-6DA1-9003-FD69-F7BF780216FA}"/>
          </ac:spMkLst>
        </pc:spChg>
        <pc:spChg chg="del">
          <ac:chgData name="Kulinich Bohdan" userId="48e65c9f34e137d0" providerId="LiveId" clId="{AA701E52-4FCA-D143-B3B6-1FB7161A1CDE}" dt="2022-07-13T14:09:44.908" v="889" actId="478"/>
          <ac:spMkLst>
            <pc:docMk/>
            <pc:sldMk cId="830480179" sldId="515"/>
            <ac:spMk id="50" creationId="{F8A64FF6-1A1F-B323-B862-D3ED70BAB459}"/>
          </ac:spMkLst>
        </pc:spChg>
        <pc:spChg chg="del">
          <ac:chgData name="Kulinich Bohdan" userId="48e65c9f34e137d0" providerId="LiveId" clId="{AA701E52-4FCA-D143-B3B6-1FB7161A1CDE}" dt="2022-07-13T14:09:44.908" v="889" actId="478"/>
          <ac:spMkLst>
            <pc:docMk/>
            <pc:sldMk cId="830480179" sldId="515"/>
            <ac:spMk id="51" creationId="{E2E60852-9834-8A07-E7D0-C18F9AC350FB}"/>
          </ac:spMkLst>
        </pc:spChg>
        <pc:spChg chg="del">
          <ac:chgData name="Kulinich Bohdan" userId="48e65c9f34e137d0" providerId="LiveId" clId="{AA701E52-4FCA-D143-B3B6-1FB7161A1CDE}" dt="2022-07-13T14:09:44.908" v="889" actId="478"/>
          <ac:spMkLst>
            <pc:docMk/>
            <pc:sldMk cId="830480179" sldId="515"/>
            <ac:spMk id="52" creationId="{19A054D3-BE4A-694D-2DAE-1A13D394A9DD}"/>
          </ac:spMkLst>
        </pc:spChg>
        <pc:spChg chg="del">
          <ac:chgData name="Kulinich Bohdan" userId="48e65c9f34e137d0" providerId="LiveId" clId="{AA701E52-4FCA-D143-B3B6-1FB7161A1CDE}" dt="2022-07-13T14:09:44.908" v="889" actId="478"/>
          <ac:spMkLst>
            <pc:docMk/>
            <pc:sldMk cId="830480179" sldId="515"/>
            <ac:spMk id="53" creationId="{5EDEE64D-F962-55A4-3E45-4576DA4A6E45}"/>
          </ac:spMkLst>
        </pc:spChg>
        <pc:spChg chg="del">
          <ac:chgData name="Kulinich Bohdan" userId="48e65c9f34e137d0" providerId="LiveId" clId="{AA701E52-4FCA-D143-B3B6-1FB7161A1CDE}" dt="2022-07-13T14:09:46.970" v="890" actId="478"/>
          <ac:spMkLst>
            <pc:docMk/>
            <pc:sldMk cId="830480179" sldId="515"/>
            <ac:spMk id="56" creationId="{018BF1C4-595D-CBE7-DE18-5C616A6FBDF1}"/>
          </ac:spMkLst>
        </pc:spChg>
        <pc:spChg chg="del">
          <ac:chgData name="Kulinich Bohdan" userId="48e65c9f34e137d0" providerId="LiveId" clId="{AA701E52-4FCA-D143-B3B6-1FB7161A1CDE}" dt="2022-07-13T14:09:46.970" v="890" actId="478"/>
          <ac:spMkLst>
            <pc:docMk/>
            <pc:sldMk cId="830480179" sldId="515"/>
            <ac:spMk id="57" creationId="{75F68587-A810-3533-C1A4-BE6FCD99F350}"/>
          </ac:spMkLst>
        </pc:spChg>
      </pc:sldChg>
      <pc:sldChg chg="delSp add del mod">
        <pc:chgData name="Kulinich Bohdan" userId="48e65c9f34e137d0" providerId="LiveId" clId="{AA701E52-4FCA-D143-B3B6-1FB7161A1CDE}" dt="2022-07-13T14:19:32.774" v="925" actId="2696"/>
        <pc:sldMkLst>
          <pc:docMk/>
          <pc:sldMk cId="1859310754" sldId="516"/>
        </pc:sldMkLst>
        <pc:spChg chg="del">
          <ac:chgData name="Kulinich Bohdan" userId="48e65c9f34e137d0" providerId="LiveId" clId="{AA701E52-4FCA-D143-B3B6-1FB7161A1CDE}" dt="2022-07-13T14:09:54.381" v="892" actId="478"/>
          <ac:spMkLst>
            <pc:docMk/>
            <pc:sldMk cId="1859310754" sldId="516"/>
            <ac:spMk id="46" creationId="{637ABCA0-4F63-9BFC-2EEE-C2A68AA25AB4}"/>
          </ac:spMkLst>
        </pc:spChg>
        <pc:spChg chg="del">
          <ac:chgData name="Kulinich Bohdan" userId="48e65c9f34e137d0" providerId="LiveId" clId="{AA701E52-4FCA-D143-B3B6-1FB7161A1CDE}" dt="2022-07-13T14:09:54.381" v="892" actId="478"/>
          <ac:spMkLst>
            <pc:docMk/>
            <pc:sldMk cId="1859310754" sldId="516"/>
            <ac:spMk id="47" creationId="{B76EDFDC-B2B8-26DC-C274-BEA97E1FD3E0}"/>
          </ac:spMkLst>
        </pc:spChg>
        <pc:spChg chg="del">
          <ac:chgData name="Kulinich Bohdan" userId="48e65c9f34e137d0" providerId="LiveId" clId="{AA701E52-4FCA-D143-B3B6-1FB7161A1CDE}" dt="2022-07-13T14:09:54.381" v="892" actId="478"/>
          <ac:spMkLst>
            <pc:docMk/>
            <pc:sldMk cId="1859310754" sldId="516"/>
            <ac:spMk id="48" creationId="{72B0AD0C-12A7-79B1-9078-77336E62732E}"/>
          </ac:spMkLst>
        </pc:spChg>
        <pc:spChg chg="del">
          <ac:chgData name="Kulinich Bohdan" userId="48e65c9f34e137d0" providerId="LiveId" clId="{AA701E52-4FCA-D143-B3B6-1FB7161A1CDE}" dt="2022-07-13T14:09:54.381" v="892" actId="478"/>
          <ac:spMkLst>
            <pc:docMk/>
            <pc:sldMk cId="1859310754" sldId="516"/>
            <ac:spMk id="49" creationId="{D378CE84-6DA1-9003-FD69-F7BF780216FA}"/>
          </ac:spMkLst>
        </pc:spChg>
        <pc:spChg chg="del">
          <ac:chgData name="Kulinich Bohdan" userId="48e65c9f34e137d0" providerId="LiveId" clId="{AA701E52-4FCA-D143-B3B6-1FB7161A1CDE}" dt="2022-07-13T14:09:54.381" v="892" actId="478"/>
          <ac:spMkLst>
            <pc:docMk/>
            <pc:sldMk cId="1859310754" sldId="516"/>
            <ac:spMk id="50" creationId="{F8A64FF6-1A1F-B323-B862-D3ED70BAB459}"/>
          </ac:spMkLst>
        </pc:spChg>
        <pc:spChg chg="del">
          <ac:chgData name="Kulinich Bohdan" userId="48e65c9f34e137d0" providerId="LiveId" clId="{AA701E52-4FCA-D143-B3B6-1FB7161A1CDE}" dt="2022-07-13T14:09:54.381" v="892" actId="478"/>
          <ac:spMkLst>
            <pc:docMk/>
            <pc:sldMk cId="1859310754" sldId="516"/>
            <ac:spMk id="51" creationId="{E2E60852-9834-8A07-E7D0-C18F9AC350FB}"/>
          </ac:spMkLst>
        </pc:spChg>
        <pc:spChg chg="del">
          <ac:chgData name="Kulinich Bohdan" userId="48e65c9f34e137d0" providerId="LiveId" clId="{AA701E52-4FCA-D143-B3B6-1FB7161A1CDE}" dt="2022-07-13T14:09:54.381" v="892" actId="478"/>
          <ac:spMkLst>
            <pc:docMk/>
            <pc:sldMk cId="1859310754" sldId="516"/>
            <ac:spMk id="52" creationId="{19A054D3-BE4A-694D-2DAE-1A13D394A9DD}"/>
          </ac:spMkLst>
        </pc:spChg>
        <pc:spChg chg="del">
          <ac:chgData name="Kulinich Bohdan" userId="48e65c9f34e137d0" providerId="LiveId" clId="{AA701E52-4FCA-D143-B3B6-1FB7161A1CDE}" dt="2022-07-13T14:09:54.381" v="892" actId="478"/>
          <ac:spMkLst>
            <pc:docMk/>
            <pc:sldMk cId="1859310754" sldId="516"/>
            <ac:spMk id="53" creationId="{5EDEE64D-F962-55A4-3E45-4576DA4A6E45}"/>
          </ac:spMkLst>
        </pc:spChg>
        <pc:spChg chg="del">
          <ac:chgData name="Kulinich Bohdan" userId="48e65c9f34e137d0" providerId="LiveId" clId="{AA701E52-4FCA-D143-B3B6-1FB7161A1CDE}" dt="2022-07-13T14:09:56.884" v="893" actId="478"/>
          <ac:spMkLst>
            <pc:docMk/>
            <pc:sldMk cId="1859310754" sldId="516"/>
            <ac:spMk id="54" creationId="{7ED67D4C-3AF7-CC87-F28F-963A194C43F6}"/>
          </ac:spMkLst>
        </pc:spChg>
        <pc:spChg chg="del">
          <ac:chgData name="Kulinich Bohdan" userId="48e65c9f34e137d0" providerId="LiveId" clId="{AA701E52-4FCA-D143-B3B6-1FB7161A1CDE}" dt="2022-07-13T14:09:56.884" v="893" actId="478"/>
          <ac:spMkLst>
            <pc:docMk/>
            <pc:sldMk cId="1859310754" sldId="516"/>
            <ac:spMk id="55" creationId="{13013BD9-1E97-EC7C-E4D8-92087366B6B3}"/>
          </ac:spMkLst>
        </pc:spChg>
      </pc:sldChg>
      <pc:sldChg chg="addSp modSp add del mod modTransition modAnim">
        <pc:chgData name="Kulinich Bohdan" userId="48e65c9f34e137d0" providerId="LiveId" clId="{AA701E52-4FCA-D143-B3B6-1FB7161A1CDE}" dt="2022-07-15T15:26:04.893" v="2577" actId="2696"/>
        <pc:sldMkLst>
          <pc:docMk/>
          <pc:sldMk cId="3381280161" sldId="517"/>
        </pc:sldMkLst>
        <pc:spChg chg="add mod modVis">
          <ac:chgData name="Kulinich Bohdan" userId="48e65c9f34e137d0" providerId="LiveId" clId="{AA701E52-4FCA-D143-B3B6-1FB7161A1CDE}" dt="2022-07-13T14:19:45.664" v="927" actId="14430"/>
          <ac:spMkLst>
            <pc:docMk/>
            <pc:sldMk cId="3381280161" sldId="517"/>
            <ac:spMk id="2" creationId="{C3AE242B-B16B-3155-5D43-820CF99BAEBD}"/>
          </ac:spMkLst>
        </pc:spChg>
        <pc:spChg chg="add mod">
          <ac:chgData name="Kulinich Bohdan" userId="48e65c9f34e137d0" providerId="LiveId" clId="{AA701E52-4FCA-D143-B3B6-1FB7161A1CDE}" dt="2022-07-14T09:40:43.269" v="1753"/>
          <ac:spMkLst>
            <pc:docMk/>
            <pc:sldMk cId="3381280161" sldId="517"/>
            <ac:spMk id="21" creationId="{5F45B468-2E95-69F3-D739-89524BB286F3}"/>
          </ac:spMkLst>
        </pc:spChg>
        <pc:spChg chg="mod">
          <ac:chgData name="Kulinich Bohdan" userId="48e65c9f34e137d0" providerId="LiveId" clId="{AA701E52-4FCA-D143-B3B6-1FB7161A1CDE}" dt="2022-07-13T14:16:40.215" v="895" actId="207"/>
          <ac:spMkLst>
            <pc:docMk/>
            <pc:sldMk cId="3381280161" sldId="517"/>
            <ac:spMk id="46" creationId="{637ABCA0-4F63-9BFC-2EEE-C2A68AA25AB4}"/>
          </ac:spMkLst>
        </pc:spChg>
        <pc:spChg chg="mod">
          <ac:chgData name="Kulinich Bohdan" userId="48e65c9f34e137d0" providerId="LiveId" clId="{AA701E52-4FCA-D143-B3B6-1FB7161A1CDE}" dt="2022-07-13T14:16:40.215" v="895" actId="207"/>
          <ac:spMkLst>
            <pc:docMk/>
            <pc:sldMk cId="3381280161" sldId="517"/>
            <ac:spMk id="47" creationId="{B76EDFDC-B2B8-26DC-C274-BEA97E1FD3E0}"/>
          </ac:spMkLst>
        </pc:spChg>
        <pc:spChg chg="mod">
          <ac:chgData name="Kulinich Bohdan" userId="48e65c9f34e137d0" providerId="LiveId" clId="{AA701E52-4FCA-D143-B3B6-1FB7161A1CDE}" dt="2022-07-13T14:16:40.215" v="895" actId="207"/>
          <ac:spMkLst>
            <pc:docMk/>
            <pc:sldMk cId="3381280161" sldId="517"/>
            <ac:spMk id="48" creationId="{72B0AD0C-12A7-79B1-9078-77336E62732E}"/>
          </ac:spMkLst>
        </pc:spChg>
        <pc:spChg chg="mod">
          <ac:chgData name="Kulinich Bohdan" userId="48e65c9f34e137d0" providerId="LiveId" clId="{AA701E52-4FCA-D143-B3B6-1FB7161A1CDE}" dt="2022-07-13T14:16:40.215" v="895" actId="207"/>
          <ac:spMkLst>
            <pc:docMk/>
            <pc:sldMk cId="3381280161" sldId="517"/>
            <ac:spMk id="49" creationId="{D378CE84-6DA1-9003-FD69-F7BF780216FA}"/>
          </ac:spMkLst>
        </pc:spChg>
        <pc:spChg chg="mod">
          <ac:chgData name="Kulinich Bohdan" userId="48e65c9f34e137d0" providerId="LiveId" clId="{AA701E52-4FCA-D143-B3B6-1FB7161A1CDE}" dt="2022-07-13T14:18:22.527" v="919" actId="166"/>
          <ac:spMkLst>
            <pc:docMk/>
            <pc:sldMk cId="3381280161" sldId="517"/>
            <ac:spMk id="50" creationId="{F8A64FF6-1A1F-B323-B862-D3ED70BAB459}"/>
          </ac:spMkLst>
        </pc:spChg>
        <pc:spChg chg="mod">
          <ac:chgData name="Kulinich Bohdan" userId="48e65c9f34e137d0" providerId="LiveId" clId="{AA701E52-4FCA-D143-B3B6-1FB7161A1CDE}" dt="2022-07-13T14:18:22.527" v="919" actId="166"/>
          <ac:spMkLst>
            <pc:docMk/>
            <pc:sldMk cId="3381280161" sldId="517"/>
            <ac:spMk id="51" creationId="{E2E60852-9834-8A07-E7D0-C18F9AC350FB}"/>
          </ac:spMkLst>
        </pc:spChg>
        <pc:spChg chg="mod">
          <ac:chgData name="Kulinich Bohdan" userId="48e65c9f34e137d0" providerId="LiveId" clId="{AA701E52-4FCA-D143-B3B6-1FB7161A1CDE}" dt="2022-07-13T14:16:40.215" v="895" actId="207"/>
          <ac:spMkLst>
            <pc:docMk/>
            <pc:sldMk cId="3381280161" sldId="517"/>
            <ac:spMk id="52" creationId="{19A054D3-BE4A-694D-2DAE-1A13D394A9DD}"/>
          </ac:spMkLst>
        </pc:spChg>
        <pc:spChg chg="mod">
          <ac:chgData name="Kulinich Bohdan" userId="48e65c9f34e137d0" providerId="LiveId" clId="{AA701E52-4FCA-D143-B3B6-1FB7161A1CDE}" dt="2022-07-13T14:16:40.215" v="895" actId="207"/>
          <ac:spMkLst>
            <pc:docMk/>
            <pc:sldMk cId="3381280161" sldId="517"/>
            <ac:spMk id="53" creationId="{5EDEE64D-F962-55A4-3E45-4576DA4A6E45}"/>
          </ac:spMkLst>
        </pc:spChg>
        <pc:spChg chg="mod">
          <ac:chgData name="Kulinich Bohdan" userId="48e65c9f34e137d0" providerId="LiveId" clId="{AA701E52-4FCA-D143-B3B6-1FB7161A1CDE}" dt="2022-07-13T14:16:40.215" v="895" actId="207"/>
          <ac:spMkLst>
            <pc:docMk/>
            <pc:sldMk cId="3381280161" sldId="517"/>
            <ac:spMk id="54" creationId="{7ED67D4C-3AF7-CC87-F28F-963A194C43F6}"/>
          </ac:spMkLst>
        </pc:spChg>
        <pc:spChg chg="mod">
          <ac:chgData name="Kulinich Bohdan" userId="48e65c9f34e137d0" providerId="LiveId" clId="{AA701E52-4FCA-D143-B3B6-1FB7161A1CDE}" dt="2022-07-13T14:16:40.215" v="895" actId="207"/>
          <ac:spMkLst>
            <pc:docMk/>
            <pc:sldMk cId="3381280161" sldId="517"/>
            <ac:spMk id="55" creationId="{13013BD9-1E97-EC7C-E4D8-92087366B6B3}"/>
          </ac:spMkLst>
        </pc:spChg>
        <pc:spChg chg="mod">
          <ac:chgData name="Kulinich Bohdan" userId="48e65c9f34e137d0" providerId="LiveId" clId="{AA701E52-4FCA-D143-B3B6-1FB7161A1CDE}" dt="2022-07-13T14:16:40.215" v="895" actId="207"/>
          <ac:spMkLst>
            <pc:docMk/>
            <pc:sldMk cId="3381280161" sldId="517"/>
            <ac:spMk id="56" creationId="{018BF1C4-595D-CBE7-DE18-5C616A6FBDF1}"/>
          </ac:spMkLst>
        </pc:spChg>
        <pc:spChg chg="mod">
          <ac:chgData name="Kulinich Bohdan" userId="48e65c9f34e137d0" providerId="LiveId" clId="{AA701E52-4FCA-D143-B3B6-1FB7161A1CDE}" dt="2022-07-13T14:16:40.215" v="895" actId="207"/>
          <ac:spMkLst>
            <pc:docMk/>
            <pc:sldMk cId="3381280161" sldId="517"/>
            <ac:spMk id="57" creationId="{75F68587-A810-3533-C1A4-BE6FCD99F350}"/>
          </ac:spMkLst>
        </pc:spChg>
      </pc:sldChg>
      <pc:sldChg chg="addSp delSp modSp add del mod modTransition delAnim modAnim">
        <pc:chgData name="Kulinich Bohdan" userId="48e65c9f34e137d0" providerId="LiveId" clId="{AA701E52-4FCA-D143-B3B6-1FB7161A1CDE}" dt="2022-07-15T15:26:04.893" v="2577" actId="2696"/>
        <pc:sldMkLst>
          <pc:docMk/>
          <pc:sldMk cId="1326395586" sldId="518"/>
        </pc:sldMkLst>
        <pc:spChg chg="add mod">
          <ac:chgData name="Kulinich Bohdan" userId="48e65c9f34e137d0" providerId="LiveId" clId="{AA701E52-4FCA-D143-B3B6-1FB7161A1CDE}" dt="2022-07-13T14:21:24.643" v="947" actId="171"/>
          <ac:spMkLst>
            <pc:docMk/>
            <pc:sldMk cId="1326395586" sldId="518"/>
            <ac:spMk id="3" creationId="{B479BBFF-E3BD-27D1-EFF3-0363AD5F096F}"/>
          </ac:spMkLst>
        </pc:spChg>
        <pc:spChg chg="add mod">
          <ac:chgData name="Kulinich Bohdan" userId="48e65c9f34e137d0" providerId="LiveId" clId="{AA701E52-4FCA-D143-B3B6-1FB7161A1CDE}" dt="2022-07-13T14:25:42.509" v="970" actId="207"/>
          <ac:spMkLst>
            <pc:docMk/>
            <pc:sldMk cId="1326395586" sldId="518"/>
            <ac:spMk id="6" creationId="{9177F53A-3C44-2973-6C51-E8BAC95345E6}"/>
          </ac:spMkLst>
        </pc:spChg>
        <pc:spChg chg="add mod">
          <ac:chgData name="Kulinich Bohdan" userId="48e65c9f34e137d0" providerId="LiveId" clId="{AA701E52-4FCA-D143-B3B6-1FB7161A1CDE}" dt="2022-07-13T14:24:23.501" v="952" actId="1076"/>
          <ac:spMkLst>
            <pc:docMk/>
            <pc:sldMk cId="1326395586" sldId="518"/>
            <ac:spMk id="22" creationId="{DFEDB9E0-0E95-B627-74F3-840651664064}"/>
          </ac:spMkLst>
        </pc:spChg>
        <pc:spChg chg="add mod">
          <ac:chgData name="Kulinich Bohdan" userId="48e65c9f34e137d0" providerId="LiveId" clId="{AA701E52-4FCA-D143-B3B6-1FB7161A1CDE}" dt="2022-07-13T14:24:23.501" v="952" actId="1076"/>
          <ac:spMkLst>
            <pc:docMk/>
            <pc:sldMk cId="1326395586" sldId="518"/>
            <ac:spMk id="23" creationId="{9F629C25-8F6C-499C-0989-2B906039D407}"/>
          </ac:spMkLst>
        </pc:spChg>
        <pc:spChg chg="add mod">
          <ac:chgData name="Kulinich Bohdan" userId="48e65c9f34e137d0" providerId="LiveId" clId="{AA701E52-4FCA-D143-B3B6-1FB7161A1CDE}" dt="2022-07-13T16:06:14.636" v="1423" actId="1036"/>
          <ac:spMkLst>
            <pc:docMk/>
            <pc:sldMk cId="1326395586" sldId="518"/>
            <ac:spMk id="26" creationId="{0A175A33-9343-1768-91A5-D278E80DE29D}"/>
          </ac:spMkLst>
        </pc:spChg>
        <pc:spChg chg="add mod">
          <ac:chgData name="Kulinich Bohdan" userId="48e65c9f34e137d0" providerId="LiveId" clId="{AA701E52-4FCA-D143-B3B6-1FB7161A1CDE}" dt="2022-07-13T16:06:14.636" v="1423" actId="1036"/>
          <ac:spMkLst>
            <pc:docMk/>
            <pc:sldMk cId="1326395586" sldId="518"/>
            <ac:spMk id="27" creationId="{F1218F68-29AC-C712-782C-F2EE54A140CC}"/>
          </ac:spMkLst>
        </pc:spChg>
        <pc:spChg chg="add mod">
          <ac:chgData name="Kulinich Bohdan" userId="48e65c9f34e137d0" providerId="LiveId" clId="{AA701E52-4FCA-D143-B3B6-1FB7161A1CDE}" dt="2022-07-13T16:06:14.636" v="1423" actId="1036"/>
          <ac:spMkLst>
            <pc:docMk/>
            <pc:sldMk cId="1326395586" sldId="518"/>
            <ac:spMk id="28" creationId="{DE00E9B8-762A-F823-B7A3-CE2C695D7F5F}"/>
          </ac:spMkLst>
        </pc:spChg>
        <pc:spChg chg="add mod">
          <ac:chgData name="Kulinich Bohdan" userId="48e65c9f34e137d0" providerId="LiveId" clId="{AA701E52-4FCA-D143-B3B6-1FB7161A1CDE}" dt="2022-07-13T16:06:14.636" v="1423" actId="1036"/>
          <ac:spMkLst>
            <pc:docMk/>
            <pc:sldMk cId="1326395586" sldId="518"/>
            <ac:spMk id="29" creationId="{EB00A04B-8D94-FD52-44A8-C6B9B729C84C}"/>
          </ac:spMkLst>
        </pc:spChg>
        <pc:spChg chg="add mod">
          <ac:chgData name="Kulinich Bohdan" userId="48e65c9f34e137d0" providerId="LiveId" clId="{AA701E52-4FCA-D143-B3B6-1FB7161A1CDE}" dt="2022-07-13T16:02:27.863" v="1351" actId="14100"/>
          <ac:spMkLst>
            <pc:docMk/>
            <pc:sldMk cId="1326395586" sldId="518"/>
            <ac:spMk id="30" creationId="{0BE82AA0-5844-828A-E2A0-870C067AC031}"/>
          </ac:spMkLst>
        </pc:spChg>
        <pc:spChg chg="add mod">
          <ac:chgData name="Kulinich Bohdan" userId="48e65c9f34e137d0" providerId="LiveId" clId="{AA701E52-4FCA-D143-B3B6-1FB7161A1CDE}" dt="2022-07-13T16:04:19.862" v="1385" actId="14100"/>
          <ac:spMkLst>
            <pc:docMk/>
            <pc:sldMk cId="1326395586" sldId="518"/>
            <ac:spMk id="31" creationId="{E001DAE3-5947-1608-1B22-AFD48CAAF653}"/>
          </ac:spMkLst>
        </pc:spChg>
        <pc:spChg chg="add del mod">
          <ac:chgData name="Kulinich Bohdan" userId="48e65c9f34e137d0" providerId="LiveId" clId="{AA701E52-4FCA-D143-B3B6-1FB7161A1CDE}" dt="2022-07-13T16:05:45.068" v="1413" actId="478"/>
          <ac:spMkLst>
            <pc:docMk/>
            <pc:sldMk cId="1326395586" sldId="518"/>
            <ac:spMk id="32" creationId="{C0270ABC-FFE2-3A91-34BB-AF816349EDEE}"/>
          </ac:spMkLst>
        </pc:spChg>
        <pc:spChg chg="add del mod">
          <ac:chgData name="Kulinich Bohdan" userId="48e65c9f34e137d0" providerId="LiveId" clId="{AA701E52-4FCA-D143-B3B6-1FB7161A1CDE}" dt="2022-07-13T16:04:59.018" v="1396" actId="478"/>
          <ac:spMkLst>
            <pc:docMk/>
            <pc:sldMk cId="1326395586" sldId="518"/>
            <ac:spMk id="33" creationId="{3552DFD5-2B6A-44DB-3D14-8926EF72BE7F}"/>
          </ac:spMkLst>
        </pc:spChg>
        <pc:spChg chg="add mod">
          <ac:chgData name="Kulinich Bohdan" userId="48e65c9f34e137d0" providerId="LiveId" clId="{AA701E52-4FCA-D143-B3B6-1FB7161A1CDE}" dt="2022-07-13T16:05:51.823" v="1416" actId="1038"/>
          <ac:spMkLst>
            <pc:docMk/>
            <pc:sldMk cId="1326395586" sldId="518"/>
            <ac:spMk id="34" creationId="{66320A03-953E-AF4E-46A0-55F0892451CE}"/>
          </ac:spMkLst>
        </pc:spChg>
        <pc:spChg chg="add mod">
          <ac:chgData name="Kulinich Bohdan" userId="48e65c9f34e137d0" providerId="LiveId" clId="{AA701E52-4FCA-D143-B3B6-1FB7161A1CDE}" dt="2022-07-13T17:16:11.050" v="1458" actId="14100"/>
          <ac:spMkLst>
            <pc:docMk/>
            <pc:sldMk cId="1326395586" sldId="518"/>
            <ac:spMk id="35" creationId="{3F8C8668-4B80-5AEA-01D5-B0E0EF434F26}"/>
          </ac:spMkLst>
        </pc:spChg>
        <pc:spChg chg="add mod">
          <ac:chgData name="Kulinich Bohdan" userId="48e65c9f34e137d0" providerId="LiveId" clId="{AA701E52-4FCA-D143-B3B6-1FB7161A1CDE}" dt="2022-07-13T17:17:02.097" v="1481" actId="1038"/>
          <ac:spMkLst>
            <pc:docMk/>
            <pc:sldMk cId="1326395586" sldId="518"/>
            <ac:spMk id="41" creationId="{D40EC466-1797-705A-A44A-9DF4E6BAD7C1}"/>
          </ac:spMkLst>
        </pc:spChg>
        <pc:spChg chg="add mod">
          <ac:chgData name="Kulinich Bohdan" userId="48e65c9f34e137d0" providerId="LiveId" clId="{AA701E52-4FCA-D143-B3B6-1FB7161A1CDE}" dt="2022-07-13T17:18:31.801" v="1516" actId="1076"/>
          <ac:spMkLst>
            <pc:docMk/>
            <pc:sldMk cId="1326395586" sldId="518"/>
            <ac:spMk id="42" creationId="{84B25ADF-02E6-1285-1DDD-3A47BDDA3C19}"/>
          </ac:spMkLst>
        </pc:spChg>
        <pc:spChg chg="add mod">
          <ac:chgData name="Kulinich Bohdan" userId="48e65c9f34e137d0" providerId="LiveId" clId="{AA701E52-4FCA-D143-B3B6-1FB7161A1CDE}" dt="2022-07-13T17:20:05.901" v="1532" actId="1076"/>
          <ac:spMkLst>
            <pc:docMk/>
            <pc:sldMk cId="1326395586" sldId="518"/>
            <ac:spMk id="43" creationId="{5F571938-552E-4AFF-4C3F-DDCF5EA92D7A}"/>
          </ac:spMkLst>
        </pc:spChg>
        <pc:spChg chg="add mod">
          <ac:chgData name="Kulinich Bohdan" userId="48e65c9f34e137d0" providerId="LiveId" clId="{AA701E52-4FCA-D143-B3B6-1FB7161A1CDE}" dt="2022-07-13T17:31:11.378" v="1547" actId="1037"/>
          <ac:spMkLst>
            <pc:docMk/>
            <pc:sldMk cId="1326395586" sldId="518"/>
            <ac:spMk id="44" creationId="{27AEFF83-099A-B474-AC36-4AA93F944547}"/>
          </ac:spMkLst>
        </pc:spChg>
        <pc:spChg chg="add mod">
          <ac:chgData name="Kulinich Bohdan" userId="48e65c9f34e137d0" providerId="LiveId" clId="{AA701E52-4FCA-D143-B3B6-1FB7161A1CDE}" dt="2022-07-13T17:31:35.822" v="1569" actId="1037"/>
          <ac:spMkLst>
            <pc:docMk/>
            <pc:sldMk cId="1326395586" sldId="518"/>
            <ac:spMk id="45" creationId="{C955D06D-8831-5FB9-ED55-762D463FDEDD}"/>
          </ac:spMkLst>
        </pc:spChg>
        <pc:spChg chg="mod">
          <ac:chgData name="Kulinich Bohdan" userId="48e65c9f34e137d0" providerId="LiveId" clId="{AA701E52-4FCA-D143-B3B6-1FB7161A1CDE}" dt="2022-07-13T14:24:30.952" v="953" actId="164"/>
          <ac:spMkLst>
            <pc:docMk/>
            <pc:sldMk cId="1326395586" sldId="518"/>
            <ac:spMk id="46" creationId="{637ABCA0-4F63-9BFC-2EEE-C2A68AA25AB4}"/>
          </ac:spMkLst>
        </pc:spChg>
        <pc:spChg chg="mod">
          <ac:chgData name="Kulinich Bohdan" userId="48e65c9f34e137d0" providerId="LiveId" clId="{AA701E52-4FCA-D143-B3B6-1FB7161A1CDE}" dt="2022-07-13T14:24:30.952" v="953" actId="164"/>
          <ac:spMkLst>
            <pc:docMk/>
            <pc:sldMk cId="1326395586" sldId="518"/>
            <ac:spMk id="47" creationId="{B76EDFDC-B2B8-26DC-C274-BEA97E1FD3E0}"/>
          </ac:spMkLst>
        </pc:spChg>
        <pc:spChg chg="mod">
          <ac:chgData name="Kulinich Bohdan" userId="48e65c9f34e137d0" providerId="LiveId" clId="{AA701E52-4FCA-D143-B3B6-1FB7161A1CDE}" dt="2022-07-13T14:20:27.566" v="931" actId="164"/>
          <ac:spMkLst>
            <pc:docMk/>
            <pc:sldMk cId="1326395586" sldId="518"/>
            <ac:spMk id="48" creationId="{72B0AD0C-12A7-79B1-9078-77336E62732E}"/>
          </ac:spMkLst>
        </pc:spChg>
        <pc:spChg chg="mod">
          <ac:chgData name="Kulinich Bohdan" userId="48e65c9f34e137d0" providerId="LiveId" clId="{AA701E52-4FCA-D143-B3B6-1FB7161A1CDE}" dt="2022-07-13T14:20:27.566" v="931" actId="164"/>
          <ac:spMkLst>
            <pc:docMk/>
            <pc:sldMk cId="1326395586" sldId="518"/>
            <ac:spMk id="49" creationId="{D378CE84-6DA1-9003-FD69-F7BF780216FA}"/>
          </ac:spMkLst>
        </pc:spChg>
        <pc:spChg chg="mod">
          <ac:chgData name="Kulinich Bohdan" userId="48e65c9f34e137d0" providerId="LiveId" clId="{AA701E52-4FCA-D143-B3B6-1FB7161A1CDE}" dt="2022-07-13T14:20:27.566" v="931" actId="164"/>
          <ac:spMkLst>
            <pc:docMk/>
            <pc:sldMk cId="1326395586" sldId="518"/>
            <ac:spMk id="50" creationId="{F8A64FF6-1A1F-B323-B862-D3ED70BAB459}"/>
          </ac:spMkLst>
        </pc:spChg>
        <pc:spChg chg="mod">
          <ac:chgData name="Kulinich Bohdan" userId="48e65c9f34e137d0" providerId="LiveId" clId="{AA701E52-4FCA-D143-B3B6-1FB7161A1CDE}" dt="2022-07-13T14:20:27.566" v="931" actId="164"/>
          <ac:spMkLst>
            <pc:docMk/>
            <pc:sldMk cId="1326395586" sldId="518"/>
            <ac:spMk id="51" creationId="{E2E60852-9834-8A07-E7D0-C18F9AC350FB}"/>
          </ac:spMkLst>
        </pc:spChg>
        <pc:spChg chg="mod">
          <ac:chgData name="Kulinich Bohdan" userId="48e65c9f34e137d0" providerId="LiveId" clId="{AA701E52-4FCA-D143-B3B6-1FB7161A1CDE}" dt="2022-07-13T14:20:27.566" v="931" actId="164"/>
          <ac:spMkLst>
            <pc:docMk/>
            <pc:sldMk cId="1326395586" sldId="518"/>
            <ac:spMk id="52" creationId="{19A054D3-BE4A-694D-2DAE-1A13D394A9DD}"/>
          </ac:spMkLst>
        </pc:spChg>
        <pc:spChg chg="mod">
          <ac:chgData name="Kulinich Bohdan" userId="48e65c9f34e137d0" providerId="LiveId" clId="{AA701E52-4FCA-D143-B3B6-1FB7161A1CDE}" dt="2022-07-13T14:20:27.566" v="931" actId="164"/>
          <ac:spMkLst>
            <pc:docMk/>
            <pc:sldMk cId="1326395586" sldId="518"/>
            <ac:spMk id="53" creationId="{5EDEE64D-F962-55A4-3E45-4576DA4A6E45}"/>
          </ac:spMkLst>
        </pc:spChg>
        <pc:spChg chg="mod">
          <ac:chgData name="Kulinich Bohdan" userId="48e65c9f34e137d0" providerId="LiveId" clId="{AA701E52-4FCA-D143-B3B6-1FB7161A1CDE}" dt="2022-07-13T14:20:27.566" v="931" actId="164"/>
          <ac:spMkLst>
            <pc:docMk/>
            <pc:sldMk cId="1326395586" sldId="518"/>
            <ac:spMk id="54" creationId="{7ED67D4C-3AF7-CC87-F28F-963A194C43F6}"/>
          </ac:spMkLst>
        </pc:spChg>
        <pc:spChg chg="mod">
          <ac:chgData name="Kulinich Bohdan" userId="48e65c9f34e137d0" providerId="LiveId" clId="{AA701E52-4FCA-D143-B3B6-1FB7161A1CDE}" dt="2022-07-13T14:20:27.566" v="931" actId="164"/>
          <ac:spMkLst>
            <pc:docMk/>
            <pc:sldMk cId="1326395586" sldId="518"/>
            <ac:spMk id="55" creationId="{13013BD9-1E97-EC7C-E4D8-92087366B6B3}"/>
          </ac:spMkLst>
        </pc:spChg>
        <pc:spChg chg="mod">
          <ac:chgData name="Kulinich Bohdan" userId="48e65c9f34e137d0" providerId="LiveId" clId="{AA701E52-4FCA-D143-B3B6-1FB7161A1CDE}" dt="2022-07-13T14:20:27.566" v="931" actId="164"/>
          <ac:spMkLst>
            <pc:docMk/>
            <pc:sldMk cId="1326395586" sldId="518"/>
            <ac:spMk id="56" creationId="{018BF1C4-595D-CBE7-DE18-5C616A6FBDF1}"/>
          </ac:spMkLst>
        </pc:spChg>
        <pc:spChg chg="mod">
          <ac:chgData name="Kulinich Bohdan" userId="48e65c9f34e137d0" providerId="LiveId" clId="{AA701E52-4FCA-D143-B3B6-1FB7161A1CDE}" dt="2022-07-13T14:20:27.566" v="931" actId="164"/>
          <ac:spMkLst>
            <pc:docMk/>
            <pc:sldMk cId="1326395586" sldId="518"/>
            <ac:spMk id="57" creationId="{75F68587-A810-3533-C1A4-BE6FCD99F350}"/>
          </ac:spMkLst>
        </pc:spChg>
        <pc:grpChg chg="add mod">
          <ac:chgData name="Kulinich Bohdan" userId="48e65c9f34e137d0" providerId="LiveId" clId="{AA701E52-4FCA-D143-B3B6-1FB7161A1CDE}" dt="2022-07-13T14:20:27.566" v="931" actId="164"/>
          <ac:grpSpMkLst>
            <pc:docMk/>
            <pc:sldMk cId="1326395586" sldId="518"/>
            <ac:grpSpMk id="2" creationId="{6FDDDAF0-6D9B-CB3E-0C97-4AF38FB6226F}"/>
          </ac:grpSpMkLst>
        </pc:grpChg>
        <pc:grpChg chg="add mod">
          <ac:chgData name="Kulinich Bohdan" userId="48e65c9f34e137d0" providerId="LiveId" clId="{AA701E52-4FCA-D143-B3B6-1FB7161A1CDE}" dt="2022-07-13T14:24:30.952" v="953" actId="164"/>
          <ac:grpSpMkLst>
            <pc:docMk/>
            <pc:sldMk cId="1326395586" sldId="518"/>
            <ac:grpSpMk id="4" creationId="{844B0C67-959D-A0AD-D791-087C76BD58DC}"/>
          </ac:grpSpMkLst>
        </pc:grpChg>
        <pc:grpChg chg="mod">
          <ac:chgData name="Kulinich Bohdan" userId="48e65c9f34e137d0" providerId="LiveId" clId="{AA701E52-4FCA-D143-B3B6-1FB7161A1CDE}" dt="2022-07-13T14:21:17.223" v="944" actId="166"/>
          <ac:grpSpMkLst>
            <pc:docMk/>
            <pc:sldMk cId="1326395586" sldId="518"/>
            <ac:grpSpMk id="5" creationId="{5B675526-EAAF-3C82-A4CF-C488FCC211B8}"/>
          </ac:grpSpMkLst>
        </pc:grpChg>
        <pc:grpChg chg="mod">
          <ac:chgData name="Kulinich Bohdan" userId="48e65c9f34e137d0" providerId="LiveId" clId="{AA701E52-4FCA-D143-B3B6-1FB7161A1CDE}" dt="2022-07-13T14:21:17.223" v="944" actId="166"/>
          <ac:grpSpMkLst>
            <pc:docMk/>
            <pc:sldMk cId="1326395586" sldId="518"/>
            <ac:grpSpMk id="38" creationId="{4FF4FD99-B3E0-08BD-0A73-46319FB91D4F}"/>
          </ac:grpSpMkLst>
        </pc:grpChg>
      </pc:sldChg>
      <pc:sldChg chg="addSp delSp modSp add del mod modTransition modAnim">
        <pc:chgData name="Kulinich Bohdan" userId="48e65c9f34e137d0" providerId="LiveId" clId="{AA701E52-4FCA-D143-B3B6-1FB7161A1CDE}" dt="2022-07-15T15:26:04.893" v="2577" actId="2696"/>
        <pc:sldMkLst>
          <pc:docMk/>
          <pc:sldMk cId="420412002" sldId="519"/>
        </pc:sldMkLst>
        <pc:spChg chg="add mod">
          <ac:chgData name="Kulinich Bohdan" userId="48e65c9f34e137d0" providerId="LiveId" clId="{AA701E52-4FCA-D143-B3B6-1FB7161A1CDE}" dt="2022-07-13T15:18:30.107" v="1003" actId="207"/>
          <ac:spMkLst>
            <pc:docMk/>
            <pc:sldMk cId="420412002" sldId="519"/>
            <ac:spMk id="3" creationId="{F1499E4E-0299-A97A-2D28-811B754B4C6F}"/>
          </ac:spMkLst>
        </pc:spChg>
        <pc:spChg chg="add del mod modVis">
          <ac:chgData name="Kulinich Bohdan" userId="48e65c9f34e137d0" providerId="LiveId" clId="{AA701E52-4FCA-D143-B3B6-1FB7161A1CDE}" dt="2022-07-13T15:21:05.771" v="1037" actId="11529"/>
          <ac:spMkLst>
            <pc:docMk/>
            <pc:sldMk cId="420412002" sldId="519"/>
            <ac:spMk id="6" creationId="{34948689-3AC0-CCE6-A47B-5EC7663CEDE8}"/>
          </ac:spMkLst>
        </pc:spChg>
        <pc:spChg chg="add mod">
          <ac:chgData name="Kulinich Bohdan" userId="48e65c9f34e137d0" providerId="LiveId" clId="{AA701E52-4FCA-D143-B3B6-1FB7161A1CDE}" dt="2022-07-13T15:21:59.105" v="1049" actId="207"/>
          <ac:spMkLst>
            <pc:docMk/>
            <pc:sldMk cId="420412002" sldId="519"/>
            <ac:spMk id="7" creationId="{287D25A8-3623-51BA-149E-1E459025B149}"/>
          </ac:spMkLst>
        </pc:spChg>
        <pc:spChg chg="add mod">
          <ac:chgData name="Kulinich Bohdan" userId="48e65c9f34e137d0" providerId="LiveId" clId="{AA701E52-4FCA-D143-B3B6-1FB7161A1CDE}" dt="2022-07-13T15:18:58.621" v="1008" actId="1076"/>
          <ac:spMkLst>
            <pc:docMk/>
            <pc:sldMk cId="420412002" sldId="519"/>
            <ac:spMk id="22" creationId="{416BC06F-9591-6922-BCF3-E22354C1AD48}"/>
          </ac:spMkLst>
        </pc:spChg>
        <pc:spChg chg="add mod">
          <ac:chgData name="Kulinich Bohdan" userId="48e65c9f34e137d0" providerId="LiveId" clId="{AA701E52-4FCA-D143-B3B6-1FB7161A1CDE}" dt="2022-07-13T15:18:58.621" v="1008" actId="1076"/>
          <ac:spMkLst>
            <pc:docMk/>
            <pc:sldMk cId="420412002" sldId="519"/>
            <ac:spMk id="23" creationId="{1AD02112-BFBF-2E5F-D919-C2E3B26753DE}"/>
          </ac:spMkLst>
        </pc:spChg>
        <pc:spChg chg="mod">
          <ac:chgData name="Kulinich Bohdan" userId="48e65c9f34e137d0" providerId="LiveId" clId="{AA701E52-4FCA-D143-B3B6-1FB7161A1CDE}" dt="2022-07-13T14:37:19.583" v="984" actId="164"/>
          <ac:spMkLst>
            <pc:docMk/>
            <pc:sldMk cId="420412002" sldId="519"/>
            <ac:spMk id="46" creationId="{637ABCA0-4F63-9BFC-2EEE-C2A68AA25AB4}"/>
          </ac:spMkLst>
        </pc:spChg>
        <pc:spChg chg="mod">
          <ac:chgData name="Kulinich Bohdan" userId="48e65c9f34e137d0" providerId="LiveId" clId="{AA701E52-4FCA-D143-B3B6-1FB7161A1CDE}" dt="2022-07-13T14:37:19.583" v="984" actId="164"/>
          <ac:spMkLst>
            <pc:docMk/>
            <pc:sldMk cId="420412002" sldId="519"/>
            <ac:spMk id="47" creationId="{B76EDFDC-B2B8-26DC-C274-BEA97E1FD3E0}"/>
          </ac:spMkLst>
        </pc:spChg>
        <pc:spChg chg="mod">
          <ac:chgData name="Kulinich Bohdan" userId="48e65c9f34e137d0" providerId="LiveId" clId="{AA701E52-4FCA-D143-B3B6-1FB7161A1CDE}" dt="2022-07-13T15:19:06.378" v="1009" actId="164"/>
          <ac:spMkLst>
            <pc:docMk/>
            <pc:sldMk cId="420412002" sldId="519"/>
            <ac:spMk id="48" creationId="{72B0AD0C-12A7-79B1-9078-77336E62732E}"/>
          </ac:spMkLst>
        </pc:spChg>
        <pc:spChg chg="mod">
          <ac:chgData name="Kulinich Bohdan" userId="48e65c9f34e137d0" providerId="LiveId" clId="{AA701E52-4FCA-D143-B3B6-1FB7161A1CDE}" dt="2022-07-13T15:19:06.378" v="1009" actId="164"/>
          <ac:spMkLst>
            <pc:docMk/>
            <pc:sldMk cId="420412002" sldId="519"/>
            <ac:spMk id="49" creationId="{D378CE84-6DA1-9003-FD69-F7BF780216FA}"/>
          </ac:spMkLst>
        </pc:spChg>
        <pc:spChg chg="mod">
          <ac:chgData name="Kulinich Bohdan" userId="48e65c9f34e137d0" providerId="LiveId" clId="{AA701E52-4FCA-D143-B3B6-1FB7161A1CDE}" dt="2022-07-13T14:37:19.583" v="984" actId="164"/>
          <ac:spMkLst>
            <pc:docMk/>
            <pc:sldMk cId="420412002" sldId="519"/>
            <ac:spMk id="50" creationId="{F8A64FF6-1A1F-B323-B862-D3ED70BAB459}"/>
          </ac:spMkLst>
        </pc:spChg>
        <pc:spChg chg="mod">
          <ac:chgData name="Kulinich Bohdan" userId="48e65c9f34e137d0" providerId="LiveId" clId="{AA701E52-4FCA-D143-B3B6-1FB7161A1CDE}" dt="2022-07-13T14:37:19.583" v="984" actId="164"/>
          <ac:spMkLst>
            <pc:docMk/>
            <pc:sldMk cId="420412002" sldId="519"/>
            <ac:spMk id="51" creationId="{E2E60852-9834-8A07-E7D0-C18F9AC350FB}"/>
          </ac:spMkLst>
        </pc:spChg>
        <pc:spChg chg="mod">
          <ac:chgData name="Kulinich Bohdan" userId="48e65c9f34e137d0" providerId="LiveId" clId="{AA701E52-4FCA-D143-B3B6-1FB7161A1CDE}" dt="2022-07-13T14:37:19.583" v="984" actId="164"/>
          <ac:spMkLst>
            <pc:docMk/>
            <pc:sldMk cId="420412002" sldId="519"/>
            <ac:spMk id="52" creationId="{19A054D3-BE4A-694D-2DAE-1A13D394A9DD}"/>
          </ac:spMkLst>
        </pc:spChg>
        <pc:spChg chg="mod">
          <ac:chgData name="Kulinich Bohdan" userId="48e65c9f34e137d0" providerId="LiveId" clId="{AA701E52-4FCA-D143-B3B6-1FB7161A1CDE}" dt="2022-07-13T14:37:19.583" v="984" actId="164"/>
          <ac:spMkLst>
            <pc:docMk/>
            <pc:sldMk cId="420412002" sldId="519"/>
            <ac:spMk id="53" creationId="{5EDEE64D-F962-55A4-3E45-4576DA4A6E45}"/>
          </ac:spMkLst>
        </pc:spChg>
        <pc:spChg chg="mod">
          <ac:chgData name="Kulinich Bohdan" userId="48e65c9f34e137d0" providerId="LiveId" clId="{AA701E52-4FCA-D143-B3B6-1FB7161A1CDE}" dt="2022-07-13T14:37:19.583" v="984" actId="164"/>
          <ac:spMkLst>
            <pc:docMk/>
            <pc:sldMk cId="420412002" sldId="519"/>
            <ac:spMk id="54" creationId="{7ED67D4C-3AF7-CC87-F28F-963A194C43F6}"/>
          </ac:spMkLst>
        </pc:spChg>
        <pc:spChg chg="mod">
          <ac:chgData name="Kulinich Bohdan" userId="48e65c9f34e137d0" providerId="LiveId" clId="{AA701E52-4FCA-D143-B3B6-1FB7161A1CDE}" dt="2022-07-13T14:37:19.583" v="984" actId="164"/>
          <ac:spMkLst>
            <pc:docMk/>
            <pc:sldMk cId="420412002" sldId="519"/>
            <ac:spMk id="55" creationId="{13013BD9-1E97-EC7C-E4D8-92087366B6B3}"/>
          </ac:spMkLst>
        </pc:spChg>
        <pc:spChg chg="mod">
          <ac:chgData name="Kulinich Bohdan" userId="48e65c9f34e137d0" providerId="LiveId" clId="{AA701E52-4FCA-D143-B3B6-1FB7161A1CDE}" dt="2022-07-13T14:37:19.583" v="984" actId="164"/>
          <ac:spMkLst>
            <pc:docMk/>
            <pc:sldMk cId="420412002" sldId="519"/>
            <ac:spMk id="56" creationId="{018BF1C4-595D-CBE7-DE18-5C616A6FBDF1}"/>
          </ac:spMkLst>
        </pc:spChg>
        <pc:spChg chg="mod">
          <ac:chgData name="Kulinich Bohdan" userId="48e65c9f34e137d0" providerId="LiveId" clId="{AA701E52-4FCA-D143-B3B6-1FB7161A1CDE}" dt="2022-07-13T14:37:19.583" v="984" actId="164"/>
          <ac:spMkLst>
            <pc:docMk/>
            <pc:sldMk cId="420412002" sldId="519"/>
            <ac:spMk id="57" creationId="{75F68587-A810-3533-C1A4-BE6FCD99F350}"/>
          </ac:spMkLst>
        </pc:spChg>
        <pc:grpChg chg="add mod">
          <ac:chgData name="Kulinich Bohdan" userId="48e65c9f34e137d0" providerId="LiveId" clId="{AA701E52-4FCA-D143-B3B6-1FB7161A1CDE}" dt="2022-07-13T14:37:19.583" v="984" actId="164"/>
          <ac:grpSpMkLst>
            <pc:docMk/>
            <pc:sldMk cId="420412002" sldId="519"/>
            <ac:grpSpMk id="2" creationId="{CD0A995B-C9EC-2195-E7F2-726C563B0BB3}"/>
          </ac:grpSpMkLst>
        </pc:grpChg>
        <pc:grpChg chg="add mod">
          <ac:chgData name="Kulinich Bohdan" userId="48e65c9f34e137d0" providerId="LiveId" clId="{AA701E52-4FCA-D143-B3B6-1FB7161A1CDE}" dt="2022-07-13T15:19:06.378" v="1009" actId="164"/>
          <ac:grpSpMkLst>
            <pc:docMk/>
            <pc:sldMk cId="420412002" sldId="519"/>
            <ac:grpSpMk id="4" creationId="{BF333111-6A70-C7BE-C2D6-DE47004D449A}"/>
          </ac:grpSpMkLst>
        </pc:grpChg>
        <pc:grpChg chg="mod">
          <ac:chgData name="Kulinich Bohdan" userId="48e65c9f34e137d0" providerId="LiveId" clId="{AA701E52-4FCA-D143-B3B6-1FB7161A1CDE}" dt="2022-07-13T15:18:27.166" v="1002" actId="166"/>
          <ac:grpSpMkLst>
            <pc:docMk/>
            <pc:sldMk cId="420412002" sldId="519"/>
            <ac:grpSpMk id="5" creationId="{5B675526-EAAF-3C82-A4CF-C488FCC211B8}"/>
          </ac:grpSpMkLst>
        </pc:grpChg>
        <pc:grpChg chg="mod">
          <ac:chgData name="Kulinich Bohdan" userId="48e65c9f34e137d0" providerId="LiveId" clId="{AA701E52-4FCA-D143-B3B6-1FB7161A1CDE}" dt="2022-07-13T15:18:27.166" v="1002" actId="166"/>
          <ac:grpSpMkLst>
            <pc:docMk/>
            <pc:sldMk cId="420412002" sldId="519"/>
            <ac:grpSpMk id="38" creationId="{4FF4FD99-B3E0-08BD-0A73-46319FB91D4F}"/>
          </ac:grpSpMkLst>
        </pc:grpChg>
      </pc:sldChg>
      <pc:sldChg chg="addSp delSp modSp add del mod modTransition modAnim">
        <pc:chgData name="Kulinich Bohdan" userId="48e65c9f34e137d0" providerId="LiveId" clId="{AA701E52-4FCA-D143-B3B6-1FB7161A1CDE}" dt="2022-07-15T15:26:04.893" v="2577" actId="2696"/>
        <pc:sldMkLst>
          <pc:docMk/>
          <pc:sldMk cId="1661765352" sldId="520"/>
        </pc:sldMkLst>
        <pc:spChg chg="add mod modVis">
          <ac:chgData name="Kulinich Bohdan" userId="48e65c9f34e137d0" providerId="LiveId" clId="{AA701E52-4FCA-D143-B3B6-1FB7161A1CDE}" dt="2022-07-13T15:27:44.213" v="1078" actId="1076"/>
          <ac:spMkLst>
            <pc:docMk/>
            <pc:sldMk cId="1661765352" sldId="520"/>
            <ac:spMk id="3" creationId="{2F4CBE46-8205-C1EE-18BA-93DE7BEC5641}"/>
          </ac:spMkLst>
        </pc:spChg>
        <pc:spChg chg="add mod">
          <ac:chgData name="Kulinich Bohdan" userId="48e65c9f34e137d0" providerId="LiveId" clId="{AA701E52-4FCA-D143-B3B6-1FB7161A1CDE}" dt="2022-07-13T15:28:57.672" v="1098" actId="207"/>
          <ac:spMkLst>
            <pc:docMk/>
            <pc:sldMk cId="1661765352" sldId="520"/>
            <ac:spMk id="7" creationId="{E331A295-172D-BC5C-6B41-9F072FF0E9EA}"/>
          </ac:spMkLst>
        </pc:spChg>
        <pc:spChg chg="add mod topLvl">
          <ac:chgData name="Kulinich Bohdan" userId="48e65c9f34e137d0" providerId="LiveId" clId="{AA701E52-4FCA-D143-B3B6-1FB7161A1CDE}" dt="2022-07-13T15:28:07.523" v="1082" actId="165"/>
          <ac:spMkLst>
            <pc:docMk/>
            <pc:sldMk cId="1661765352" sldId="520"/>
            <ac:spMk id="22" creationId="{412A49C8-3C7C-B8E5-648A-D2DD37C270FB}"/>
          </ac:spMkLst>
        </pc:spChg>
        <pc:spChg chg="add mod topLvl">
          <ac:chgData name="Kulinich Bohdan" userId="48e65c9f34e137d0" providerId="LiveId" clId="{AA701E52-4FCA-D143-B3B6-1FB7161A1CDE}" dt="2022-07-13T15:28:07.523" v="1082" actId="165"/>
          <ac:spMkLst>
            <pc:docMk/>
            <pc:sldMk cId="1661765352" sldId="520"/>
            <ac:spMk id="23" creationId="{A340FA17-1A02-623B-2F29-42C238D8D454}"/>
          </ac:spMkLst>
        </pc:spChg>
        <pc:spChg chg="mod">
          <ac:chgData name="Kulinich Bohdan" userId="48e65c9f34e137d0" providerId="LiveId" clId="{AA701E52-4FCA-D143-B3B6-1FB7161A1CDE}" dt="2022-07-13T15:26:06.107" v="1055" actId="164"/>
          <ac:spMkLst>
            <pc:docMk/>
            <pc:sldMk cId="1661765352" sldId="520"/>
            <ac:spMk id="46" creationId="{637ABCA0-4F63-9BFC-2EEE-C2A68AA25AB4}"/>
          </ac:spMkLst>
        </pc:spChg>
        <pc:spChg chg="mod">
          <ac:chgData name="Kulinich Bohdan" userId="48e65c9f34e137d0" providerId="LiveId" clId="{AA701E52-4FCA-D143-B3B6-1FB7161A1CDE}" dt="2022-07-13T15:26:06.107" v="1055" actId="164"/>
          <ac:spMkLst>
            <pc:docMk/>
            <pc:sldMk cId="1661765352" sldId="520"/>
            <ac:spMk id="47" creationId="{B76EDFDC-B2B8-26DC-C274-BEA97E1FD3E0}"/>
          </ac:spMkLst>
        </pc:spChg>
        <pc:spChg chg="mod">
          <ac:chgData name="Kulinich Bohdan" userId="48e65c9f34e137d0" providerId="LiveId" clId="{AA701E52-4FCA-D143-B3B6-1FB7161A1CDE}" dt="2022-07-13T15:26:06.107" v="1055" actId="164"/>
          <ac:spMkLst>
            <pc:docMk/>
            <pc:sldMk cId="1661765352" sldId="520"/>
            <ac:spMk id="48" creationId="{72B0AD0C-12A7-79B1-9078-77336E62732E}"/>
          </ac:spMkLst>
        </pc:spChg>
        <pc:spChg chg="mod">
          <ac:chgData name="Kulinich Bohdan" userId="48e65c9f34e137d0" providerId="LiveId" clId="{AA701E52-4FCA-D143-B3B6-1FB7161A1CDE}" dt="2022-07-13T15:26:06.107" v="1055" actId="164"/>
          <ac:spMkLst>
            <pc:docMk/>
            <pc:sldMk cId="1661765352" sldId="520"/>
            <ac:spMk id="49" creationId="{D378CE84-6DA1-9003-FD69-F7BF780216FA}"/>
          </ac:spMkLst>
        </pc:spChg>
        <pc:spChg chg="mod">
          <ac:chgData name="Kulinich Bohdan" userId="48e65c9f34e137d0" providerId="LiveId" clId="{AA701E52-4FCA-D143-B3B6-1FB7161A1CDE}" dt="2022-07-13T15:26:06.107" v="1055" actId="164"/>
          <ac:spMkLst>
            <pc:docMk/>
            <pc:sldMk cId="1661765352" sldId="520"/>
            <ac:spMk id="50" creationId="{F8A64FF6-1A1F-B323-B862-D3ED70BAB459}"/>
          </ac:spMkLst>
        </pc:spChg>
        <pc:spChg chg="mod">
          <ac:chgData name="Kulinich Bohdan" userId="48e65c9f34e137d0" providerId="LiveId" clId="{AA701E52-4FCA-D143-B3B6-1FB7161A1CDE}" dt="2022-07-13T15:26:06.107" v="1055" actId="164"/>
          <ac:spMkLst>
            <pc:docMk/>
            <pc:sldMk cId="1661765352" sldId="520"/>
            <ac:spMk id="51" creationId="{E2E60852-9834-8A07-E7D0-C18F9AC350FB}"/>
          </ac:spMkLst>
        </pc:spChg>
        <pc:spChg chg="mod">
          <ac:chgData name="Kulinich Bohdan" userId="48e65c9f34e137d0" providerId="LiveId" clId="{AA701E52-4FCA-D143-B3B6-1FB7161A1CDE}" dt="2022-07-13T15:28:12.318" v="1083" actId="164"/>
          <ac:spMkLst>
            <pc:docMk/>
            <pc:sldMk cId="1661765352" sldId="520"/>
            <ac:spMk id="52" creationId="{19A054D3-BE4A-694D-2DAE-1A13D394A9DD}"/>
          </ac:spMkLst>
        </pc:spChg>
        <pc:spChg chg="mod">
          <ac:chgData name="Kulinich Bohdan" userId="48e65c9f34e137d0" providerId="LiveId" clId="{AA701E52-4FCA-D143-B3B6-1FB7161A1CDE}" dt="2022-07-13T15:28:12.318" v="1083" actId="164"/>
          <ac:spMkLst>
            <pc:docMk/>
            <pc:sldMk cId="1661765352" sldId="520"/>
            <ac:spMk id="53" creationId="{5EDEE64D-F962-55A4-3E45-4576DA4A6E45}"/>
          </ac:spMkLst>
        </pc:spChg>
        <pc:spChg chg="mod">
          <ac:chgData name="Kulinich Bohdan" userId="48e65c9f34e137d0" providerId="LiveId" clId="{AA701E52-4FCA-D143-B3B6-1FB7161A1CDE}" dt="2022-07-13T15:26:06.107" v="1055" actId="164"/>
          <ac:spMkLst>
            <pc:docMk/>
            <pc:sldMk cId="1661765352" sldId="520"/>
            <ac:spMk id="54" creationId="{7ED67D4C-3AF7-CC87-F28F-963A194C43F6}"/>
          </ac:spMkLst>
        </pc:spChg>
        <pc:spChg chg="mod">
          <ac:chgData name="Kulinich Bohdan" userId="48e65c9f34e137d0" providerId="LiveId" clId="{AA701E52-4FCA-D143-B3B6-1FB7161A1CDE}" dt="2022-07-13T15:26:06.107" v="1055" actId="164"/>
          <ac:spMkLst>
            <pc:docMk/>
            <pc:sldMk cId="1661765352" sldId="520"/>
            <ac:spMk id="55" creationId="{13013BD9-1E97-EC7C-E4D8-92087366B6B3}"/>
          </ac:spMkLst>
        </pc:spChg>
        <pc:spChg chg="mod">
          <ac:chgData name="Kulinich Bohdan" userId="48e65c9f34e137d0" providerId="LiveId" clId="{AA701E52-4FCA-D143-B3B6-1FB7161A1CDE}" dt="2022-07-13T15:26:06.107" v="1055" actId="164"/>
          <ac:spMkLst>
            <pc:docMk/>
            <pc:sldMk cId="1661765352" sldId="520"/>
            <ac:spMk id="56" creationId="{018BF1C4-595D-CBE7-DE18-5C616A6FBDF1}"/>
          </ac:spMkLst>
        </pc:spChg>
        <pc:spChg chg="mod">
          <ac:chgData name="Kulinich Bohdan" userId="48e65c9f34e137d0" providerId="LiveId" clId="{AA701E52-4FCA-D143-B3B6-1FB7161A1CDE}" dt="2022-07-13T15:26:06.107" v="1055" actId="164"/>
          <ac:spMkLst>
            <pc:docMk/>
            <pc:sldMk cId="1661765352" sldId="520"/>
            <ac:spMk id="57" creationId="{75F68587-A810-3533-C1A4-BE6FCD99F350}"/>
          </ac:spMkLst>
        </pc:spChg>
        <pc:grpChg chg="add mod">
          <ac:chgData name="Kulinich Bohdan" userId="48e65c9f34e137d0" providerId="LiveId" clId="{AA701E52-4FCA-D143-B3B6-1FB7161A1CDE}" dt="2022-07-13T15:26:06.107" v="1055" actId="164"/>
          <ac:grpSpMkLst>
            <pc:docMk/>
            <pc:sldMk cId="1661765352" sldId="520"/>
            <ac:grpSpMk id="2" creationId="{0D319A95-65D1-A6F2-6643-AFB3A05C6D18}"/>
          </ac:grpSpMkLst>
        </pc:grpChg>
        <pc:grpChg chg="add del mod">
          <ac:chgData name="Kulinich Bohdan" userId="48e65c9f34e137d0" providerId="LiveId" clId="{AA701E52-4FCA-D143-B3B6-1FB7161A1CDE}" dt="2022-07-13T15:28:07.523" v="1082" actId="165"/>
          <ac:grpSpMkLst>
            <pc:docMk/>
            <pc:sldMk cId="1661765352" sldId="520"/>
            <ac:grpSpMk id="4" creationId="{176E772A-A0D3-158D-1BDE-10C1A2856EDD}"/>
          </ac:grpSpMkLst>
        </pc:grpChg>
        <pc:grpChg chg="mod">
          <ac:chgData name="Kulinich Bohdan" userId="48e65c9f34e137d0" providerId="LiveId" clId="{AA701E52-4FCA-D143-B3B6-1FB7161A1CDE}" dt="2022-07-13T15:26:53.619" v="1067" actId="166"/>
          <ac:grpSpMkLst>
            <pc:docMk/>
            <pc:sldMk cId="1661765352" sldId="520"/>
            <ac:grpSpMk id="5" creationId="{5B675526-EAAF-3C82-A4CF-C488FCC211B8}"/>
          </ac:grpSpMkLst>
        </pc:grpChg>
        <pc:grpChg chg="add mod">
          <ac:chgData name="Kulinich Bohdan" userId="48e65c9f34e137d0" providerId="LiveId" clId="{AA701E52-4FCA-D143-B3B6-1FB7161A1CDE}" dt="2022-07-13T15:28:12.318" v="1083" actId="164"/>
          <ac:grpSpMkLst>
            <pc:docMk/>
            <pc:sldMk cId="1661765352" sldId="520"/>
            <ac:grpSpMk id="6" creationId="{2B1D420E-567A-E7BF-E679-A1DAFE1BC91B}"/>
          </ac:grpSpMkLst>
        </pc:grpChg>
        <pc:grpChg chg="mod">
          <ac:chgData name="Kulinich Bohdan" userId="48e65c9f34e137d0" providerId="LiveId" clId="{AA701E52-4FCA-D143-B3B6-1FB7161A1CDE}" dt="2022-07-13T15:26:53.619" v="1067" actId="166"/>
          <ac:grpSpMkLst>
            <pc:docMk/>
            <pc:sldMk cId="1661765352" sldId="520"/>
            <ac:grpSpMk id="38" creationId="{4FF4FD99-B3E0-08BD-0A73-46319FB91D4F}"/>
          </ac:grpSpMkLst>
        </pc:grpChg>
      </pc:sldChg>
      <pc:sldChg chg="addSp delSp modSp add del mod modTransition modAnim">
        <pc:chgData name="Kulinich Bohdan" userId="48e65c9f34e137d0" providerId="LiveId" clId="{AA701E52-4FCA-D143-B3B6-1FB7161A1CDE}" dt="2022-07-15T15:26:04.893" v="2577" actId="2696"/>
        <pc:sldMkLst>
          <pc:docMk/>
          <pc:sldMk cId="2329166666" sldId="521"/>
        </pc:sldMkLst>
        <pc:spChg chg="add mod">
          <ac:chgData name="Kulinich Bohdan" userId="48e65c9f34e137d0" providerId="LiveId" clId="{AA701E52-4FCA-D143-B3B6-1FB7161A1CDE}" dt="2022-07-13T15:31:19.759" v="1120" actId="207"/>
          <ac:spMkLst>
            <pc:docMk/>
            <pc:sldMk cId="2329166666" sldId="521"/>
            <ac:spMk id="4" creationId="{B9C1D3F5-0DE1-FC6A-A03D-0D19F0BFEC70}"/>
          </ac:spMkLst>
        </pc:spChg>
        <pc:spChg chg="add mod">
          <ac:chgData name="Kulinich Bohdan" userId="48e65c9f34e137d0" providerId="LiveId" clId="{AA701E52-4FCA-D143-B3B6-1FB7161A1CDE}" dt="2022-07-13T15:32:32.404" v="1141" actId="207"/>
          <ac:spMkLst>
            <pc:docMk/>
            <pc:sldMk cId="2329166666" sldId="521"/>
            <ac:spMk id="6" creationId="{375CEB04-8E00-82BC-65A1-5E044E36E732}"/>
          </ac:spMkLst>
        </pc:spChg>
        <pc:spChg chg="mod topLvl">
          <ac:chgData name="Kulinich Bohdan" userId="48e65c9f34e137d0" providerId="LiveId" clId="{AA701E52-4FCA-D143-B3B6-1FB7161A1CDE}" dt="2022-07-13T15:31:40.281" v="1126" actId="165"/>
          <ac:spMkLst>
            <pc:docMk/>
            <pc:sldMk cId="2329166666" sldId="521"/>
            <ac:spMk id="24" creationId="{613F1DB4-9633-E8B3-8291-4DA8E1FE1209}"/>
          </ac:spMkLst>
        </pc:spChg>
        <pc:spChg chg="mod topLvl">
          <ac:chgData name="Kulinich Bohdan" userId="48e65c9f34e137d0" providerId="LiveId" clId="{AA701E52-4FCA-D143-B3B6-1FB7161A1CDE}" dt="2022-07-13T15:31:40.281" v="1126" actId="165"/>
          <ac:spMkLst>
            <pc:docMk/>
            <pc:sldMk cId="2329166666" sldId="521"/>
            <ac:spMk id="25" creationId="{93A5FBF9-929A-2F33-E67A-4B8E805B6B73}"/>
          </ac:spMkLst>
        </pc:spChg>
        <pc:spChg chg="mod">
          <ac:chgData name="Kulinich Bohdan" userId="48e65c9f34e137d0" providerId="LiveId" clId="{AA701E52-4FCA-D143-B3B6-1FB7161A1CDE}" dt="2022-07-13T15:30:23.636" v="1105" actId="164"/>
          <ac:spMkLst>
            <pc:docMk/>
            <pc:sldMk cId="2329166666" sldId="521"/>
            <ac:spMk id="46" creationId="{637ABCA0-4F63-9BFC-2EEE-C2A68AA25AB4}"/>
          </ac:spMkLst>
        </pc:spChg>
        <pc:spChg chg="mod">
          <ac:chgData name="Kulinich Bohdan" userId="48e65c9f34e137d0" providerId="LiveId" clId="{AA701E52-4FCA-D143-B3B6-1FB7161A1CDE}" dt="2022-07-13T15:30:23.636" v="1105" actId="164"/>
          <ac:spMkLst>
            <pc:docMk/>
            <pc:sldMk cId="2329166666" sldId="521"/>
            <ac:spMk id="47" creationId="{B76EDFDC-B2B8-26DC-C274-BEA97E1FD3E0}"/>
          </ac:spMkLst>
        </pc:spChg>
        <pc:spChg chg="mod">
          <ac:chgData name="Kulinich Bohdan" userId="48e65c9f34e137d0" providerId="LiveId" clId="{AA701E52-4FCA-D143-B3B6-1FB7161A1CDE}" dt="2022-07-13T15:30:23.636" v="1105" actId="164"/>
          <ac:spMkLst>
            <pc:docMk/>
            <pc:sldMk cId="2329166666" sldId="521"/>
            <ac:spMk id="48" creationId="{72B0AD0C-12A7-79B1-9078-77336E62732E}"/>
          </ac:spMkLst>
        </pc:spChg>
        <pc:spChg chg="mod">
          <ac:chgData name="Kulinich Bohdan" userId="48e65c9f34e137d0" providerId="LiveId" clId="{AA701E52-4FCA-D143-B3B6-1FB7161A1CDE}" dt="2022-07-13T15:30:23.636" v="1105" actId="164"/>
          <ac:spMkLst>
            <pc:docMk/>
            <pc:sldMk cId="2329166666" sldId="521"/>
            <ac:spMk id="49" creationId="{D378CE84-6DA1-9003-FD69-F7BF780216FA}"/>
          </ac:spMkLst>
        </pc:spChg>
        <pc:spChg chg="mod">
          <ac:chgData name="Kulinich Bohdan" userId="48e65c9f34e137d0" providerId="LiveId" clId="{AA701E52-4FCA-D143-B3B6-1FB7161A1CDE}" dt="2022-07-13T15:30:23.636" v="1105" actId="164"/>
          <ac:spMkLst>
            <pc:docMk/>
            <pc:sldMk cId="2329166666" sldId="521"/>
            <ac:spMk id="50" creationId="{F8A64FF6-1A1F-B323-B862-D3ED70BAB459}"/>
          </ac:spMkLst>
        </pc:spChg>
        <pc:spChg chg="mod">
          <ac:chgData name="Kulinich Bohdan" userId="48e65c9f34e137d0" providerId="LiveId" clId="{AA701E52-4FCA-D143-B3B6-1FB7161A1CDE}" dt="2022-07-13T15:30:23.636" v="1105" actId="164"/>
          <ac:spMkLst>
            <pc:docMk/>
            <pc:sldMk cId="2329166666" sldId="521"/>
            <ac:spMk id="51" creationId="{E2E60852-9834-8A07-E7D0-C18F9AC350FB}"/>
          </ac:spMkLst>
        </pc:spChg>
        <pc:spChg chg="mod">
          <ac:chgData name="Kulinich Bohdan" userId="48e65c9f34e137d0" providerId="LiveId" clId="{AA701E52-4FCA-D143-B3B6-1FB7161A1CDE}" dt="2022-07-13T15:30:23.636" v="1105" actId="164"/>
          <ac:spMkLst>
            <pc:docMk/>
            <pc:sldMk cId="2329166666" sldId="521"/>
            <ac:spMk id="52" creationId="{19A054D3-BE4A-694D-2DAE-1A13D394A9DD}"/>
          </ac:spMkLst>
        </pc:spChg>
        <pc:spChg chg="mod">
          <ac:chgData name="Kulinich Bohdan" userId="48e65c9f34e137d0" providerId="LiveId" clId="{AA701E52-4FCA-D143-B3B6-1FB7161A1CDE}" dt="2022-07-13T15:30:23.636" v="1105" actId="164"/>
          <ac:spMkLst>
            <pc:docMk/>
            <pc:sldMk cId="2329166666" sldId="521"/>
            <ac:spMk id="53" creationId="{5EDEE64D-F962-55A4-3E45-4576DA4A6E45}"/>
          </ac:spMkLst>
        </pc:spChg>
        <pc:spChg chg="mod">
          <ac:chgData name="Kulinich Bohdan" userId="48e65c9f34e137d0" providerId="LiveId" clId="{AA701E52-4FCA-D143-B3B6-1FB7161A1CDE}" dt="2022-07-13T15:30:46.349" v="1109" actId="164"/>
          <ac:spMkLst>
            <pc:docMk/>
            <pc:sldMk cId="2329166666" sldId="521"/>
            <ac:spMk id="54" creationId="{7ED67D4C-3AF7-CC87-F28F-963A194C43F6}"/>
          </ac:spMkLst>
        </pc:spChg>
        <pc:spChg chg="mod">
          <ac:chgData name="Kulinich Bohdan" userId="48e65c9f34e137d0" providerId="LiveId" clId="{AA701E52-4FCA-D143-B3B6-1FB7161A1CDE}" dt="2022-07-13T15:30:46.349" v="1109" actId="164"/>
          <ac:spMkLst>
            <pc:docMk/>
            <pc:sldMk cId="2329166666" sldId="521"/>
            <ac:spMk id="55" creationId="{13013BD9-1E97-EC7C-E4D8-92087366B6B3}"/>
          </ac:spMkLst>
        </pc:spChg>
        <pc:spChg chg="mod">
          <ac:chgData name="Kulinich Bohdan" userId="48e65c9f34e137d0" providerId="LiveId" clId="{AA701E52-4FCA-D143-B3B6-1FB7161A1CDE}" dt="2022-07-13T15:30:23.636" v="1105" actId="164"/>
          <ac:spMkLst>
            <pc:docMk/>
            <pc:sldMk cId="2329166666" sldId="521"/>
            <ac:spMk id="56" creationId="{018BF1C4-595D-CBE7-DE18-5C616A6FBDF1}"/>
          </ac:spMkLst>
        </pc:spChg>
        <pc:spChg chg="mod">
          <ac:chgData name="Kulinich Bohdan" userId="48e65c9f34e137d0" providerId="LiveId" clId="{AA701E52-4FCA-D143-B3B6-1FB7161A1CDE}" dt="2022-07-13T15:30:23.636" v="1105" actId="164"/>
          <ac:spMkLst>
            <pc:docMk/>
            <pc:sldMk cId="2329166666" sldId="521"/>
            <ac:spMk id="57" creationId="{75F68587-A810-3533-C1A4-BE6FCD99F350}"/>
          </ac:spMkLst>
        </pc:spChg>
        <pc:grpChg chg="add mod">
          <ac:chgData name="Kulinich Bohdan" userId="48e65c9f34e137d0" providerId="LiveId" clId="{AA701E52-4FCA-D143-B3B6-1FB7161A1CDE}" dt="2022-07-13T15:30:23.636" v="1105" actId="164"/>
          <ac:grpSpMkLst>
            <pc:docMk/>
            <pc:sldMk cId="2329166666" sldId="521"/>
            <ac:grpSpMk id="2" creationId="{634ECF9B-083B-FD0D-3205-A783BAB52332}"/>
          </ac:grpSpMkLst>
        </pc:grpChg>
        <pc:grpChg chg="add mod">
          <ac:chgData name="Kulinich Bohdan" userId="48e65c9f34e137d0" providerId="LiveId" clId="{AA701E52-4FCA-D143-B3B6-1FB7161A1CDE}" dt="2022-07-13T15:30:48.682" v="1110" actId="166"/>
          <ac:grpSpMkLst>
            <pc:docMk/>
            <pc:sldMk cId="2329166666" sldId="521"/>
            <ac:grpSpMk id="3" creationId="{EE09636C-2AB0-4E96-409B-495C62DD505B}"/>
          </ac:grpSpMkLst>
        </pc:grpChg>
        <pc:grpChg chg="mod">
          <ac:chgData name="Kulinich Bohdan" userId="48e65c9f34e137d0" providerId="LiveId" clId="{AA701E52-4FCA-D143-B3B6-1FB7161A1CDE}" dt="2022-07-13T15:31:13.017" v="1117" actId="166"/>
          <ac:grpSpMkLst>
            <pc:docMk/>
            <pc:sldMk cId="2329166666" sldId="521"/>
            <ac:grpSpMk id="5" creationId="{5B675526-EAAF-3C82-A4CF-C488FCC211B8}"/>
          </ac:grpSpMkLst>
        </pc:grpChg>
        <pc:grpChg chg="add del mod">
          <ac:chgData name="Kulinich Bohdan" userId="48e65c9f34e137d0" providerId="LiveId" clId="{AA701E52-4FCA-D143-B3B6-1FB7161A1CDE}" dt="2022-07-13T15:31:40.281" v="1126" actId="165"/>
          <ac:grpSpMkLst>
            <pc:docMk/>
            <pc:sldMk cId="2329166666" sldId="521"/>
            <ac:grpSpMk id="23" creationId="{1A290FDA-C13E-EC9D-7C79-B60DE42C4177}"/>
          </ac:grpSpMkLst>
        </pc:grpChg>
        <pc:grpChg chg="mod">
          <ac:chgData name="Kulinich Bohdan" userId="48e65c9f34e137d0" providerId="LiveId" clId="{AA701E52-4FCA-D143-B3B6-1FB7161A1CDE}" dt="2022-07-13T15:31:13.017" v="1117" actId="166"/>
          <ac:grpSpMkLst>
            <pc:docMk/>
            <pc:sldMk cId="2329166666" sldId="521"/>
            <ac:grpSpMk id="38" creationId="{4FF4FD99-B3E0-08BD-0A73-46319FB91D4F}"/>
          </ac:grpSpMkLst>
        </pc:grpChg>
      </pc:sldChg>
      <pc:sldChg chg="addSp modSp add del mod modTransition modAnim">
        <pc:chgData name="Kulinich Bohdan" userId="48e65c9f34e137d0" providerId="LiveId" clId="{AA701E52-4FCA-D143-B3B6-1FB7161A1CDE}" dt="2022-07-15T15:26:04.893" v="2577" actId="2696"/>
        <pc:sldMkLst>
          <pc:docMk/>
          <pc:sldMk cId="936467301" sldId="522"/>
        </pc:sldMkLst>
        <pc:spChg chg="add mod modVis">
          <ac:chgData name="Kulinich Bohdan" userId="48e65c9f34e137d0" providerId="LiveId" clId="{AA701E52-4FCA-D143-B3B6-1FB7161A1CDE}" dt="2022-07-13T15:34:00.575" v="1160" actId="207"/>
          <ac:spMkLst>
            <pc:docMk/>
            <pc:sldMk cId="936467301" sldId="522"/>
            <ac:spMk id="3" creationId="{9B396F7C-60BD-E562-AE77-D3440AEACB64}"/>
          </ac:spMkLst>
        </pc:spChg>
        <pc:spChg chg="add mod">
          <ac:chgData name="Kulinich Bohdan" userId="48e65c9f34e137d0" providerId="LiveId" clId="{AA701E52-4FCA-D143-B3B6-1FB7161A1CDE}" dt="2022-07-13T15:35:21.064" v="1182" actId="207"/>
          <ac:spMkLst>
            <pc:docMk/>
            <pc:sldMk cId="936467301" sldId="522"/>
            <ac:spMk id="6" creationId="{68D1FB5B-D2B6-6200-1874-5C9953C3E3BF}"/>
          </ac:spMkLst>
        </pc:spChg>
        <pc:spChg chg="add mod">
          <ac:chgData name="Kulinich Bohdan" userId="48e65c9f34e137d0" providerId="LiveId" clId="{AA701E52-4FCA-D143-B3B6-1FB7161A1CDE}" dt="2022-07-13T15:34:21.435" v="1165" actId="1076"/>
          <ac:spMkLst>
            <pc:docMk/>
            <pc:sldMk cId="936467301" sldId="522"/>
            <ac:spMk id="22" creationId="{673F92ED-2083-35EF-68DC-78ED9C3032CB}"/>
          </ac:spMkLst>
        </pc:spChg>
        <pc:spChg chg="add mod">
          <ac:chgData name="Kulinich Bohdan" userId="48e65c9f34e137d0" providerId="LiveId" clId="{AA701E52-4FCA-D143-B3B6-1FB7161A1CDE}" dt="2022-07-13T15:34:21.435" v="1165" actId="1076"/>
          <ac:spMkLst>
            <pc:docMk/>
            <pc:sldMk cId="936467301" sldId="522"/>
            <ac:spMk id="23" creationId="{4EA03896-D9A9-BCFE-74AF-E066F13608CF}"/>
          </ac:spMkLst>
        </pc:spChg>
        <pc:spChg chg="mod">
          <ac:chgData name="Kulinich Bohdan" userId="48e65c9f34e137d0" providerId="LiveId" clId="{AA701E52-4FCA-D143-B3B6-1FB7161A1CDE}" dt="2022-07-13T15:33:07.266" v="1149" actId="164"/>
          <ac:spMkLst>
            <pc:docMk/>
            <pc:sldMk cId="936467301" sldId="522"/>
            <ac:spMk id="46" creationId="{637ABCA0-4F63-9BFC-2EEE-C2A68AA25AB4}"/>
          </ac:spMkLst>
        </pc:spChg>
        <pc:spChg chg="mod">
          <ac:chgData name="Kulinich Bohdan" userId="48e65c9f34e137d0" providerId="LiveId" clId="{AA701E52-4FCA-D143-B3B6-1FB7161A1CDE}" dt="2022-07-13T15:33:07.266" v="1149" actId="164"/>
          <ac:spMkLst>
            <pc:docMk/>
            <pc:sldMk cId="936467301" sldId="522"/>
            <ac:spMk id="47" creationId="{B76EDFDC-B2B8-26DC-C274-BEA97E1FD3E0}"/>
          </ac:spMkLst>
        </pc:spChg>
        <pc:spChg chg="mod">
          <ac:chgData name="Kulinich Bohdan" userId="48e65c9f34e137d0" providerId="LiveId" clId="{AA701E52-4FCA-D143-B3B6-1FB7161A1CDE}" dt="2022-07-13T15:33:07.266" v="1149" actId="164"/>
          <ac:spMkLst>
            <pc:docMk/>
            <pc:sldMk cId="936467301" sldId="522"/>
            <ac:spMk id="48" creationId="{72B0AD0C-12A7-79B1-9078-77336E62732E}"/>
          </ac:spMkLst>
        </pc:spChg>
        <pc:spChg chg="mod">
          <ac:chgData name="Kulinich Bohdan" userId="48e65c9f34e137d0" providerId="LiveId" clId="{AA701E52-4FCA-D143-B3B6-1FB7161A1CDE}" dt="2022-07-13T15:33:07.266" v="1149" actId="164"/>
          <ac:spMkLst>
            <pc:docMk/>
            <pc:sldMk cId="936467301" sldId="522"/>
            <ac:spMk id="49" creationId="{D378CE84-6DA1-9003-FD69-F7BF780216FA}"/>
          </ac:spMkLst>
        </pc:spChg>
        <pc:spChg chg="mod">
          <ac:chgData name="Kulinich Bohdan" userId="48e65c9f34e137d0" providerId="LiveId" clId="{AA701E52-4FCA-D143-B3B6-1FB7161A1CDE}" dt="2022-07-13T15:33:07.266" v="1149" actId="164"/>
          <ac:spMkLst>
            <pc:docMk/>
            <pc:sldMk cId="936467301" sldId="522"/>
            <ac:spMk id="50" creationId="{F8A64FF6-1A1F-B323-B862-D3ED70BAB459}"/>
          </ac:spMkLst>
        </pc:spChg>
        <pc:spChg chg="mod">
          <ac:chgData name="Kulinich Bohdan" userId="48e65c9f34e137d0" providerId="LiveId" clId="{AA701E52-4FCA-D143-B3B6-1FB7161A1CDE}" dt="2022-07-13T15:33:07.266" v="1149" actId="164"/>
          <ac:spMkLst>
            <pc:docMk/>
            <pc:sldMk cId="936467301" sldId="522"/>
            <ac:spMk id="51" creationId="{E2E60852-9834-8A07-E7D0-C18F9AC350FB}"/>
          </ac:spMkLst>
        </pc:spChg>
        <pc:spChg chg="mod">
          <ac:chgData name="Kulinich Bohdan" userId="48e65c9f34e137d0" providerId="LiveId" clId="{AA701E52-4FCA-D143-B3B6-1FB7161A1CDE}" dt="2022-07-13T15:33:07.266" v="1149" actId="164"/>
          <ac:spMkLst>
            <pc:docMk/>
            <pc:sldMk cId="936467301" sldId="522"/>
            <ac:spMk id="52" creationId="{19A054D3-BE4A-694D-2DAE-1A13D394A9DD}"/>
          </ac:spMkLst>
        </pc:spChg>
        <pc:spChg chg="mod">
          <ac:chgData name="Kulinich Bohdan" userId="48e65c9f34e137d0" providerId="LiveId" clId="{AA701E52-4FCA-D143-B3B6-1FB7161A1CDE}" dt="2022-07-13T15:33:07.266" v="1149" actId="164"/>
          <ac:spMkLst>
            <pc:docMk/>
            <pc:sldMk cId="936467301" sldId="522"/>
            <ac:spMk id="53" creationId="{5EDEE64D-F962-55A4-3E45-4576DA4A6E45}"/>
          </ac:spMkLst>
        </pc:spChg>
        <pc:spChg chg="mod">
          <ac:chgData name="Kulinich Bohdan" userId="48e65c9f34e137d0" providerId="LiveId" clId="{AA701E52-4FCA-D143-B3B6-1FB7161A1CDE}" dt="2022-07-13T15:33:07.266" v="1149" actId="164"/>
          <ac:spMkLst>
            <pc:docMk/>
            <pc:sldMk cId="936467301" sldId="522"/>
            <ac:spMk id="54" creationId="{7ED67D4C-3AF7-CC87-F28F-963A194C43F6}"/>
          </ac:spMkLst>
        </pc:spChg>
        <pc:spChg chg="mod">
          <ac:chgData name="Kulinich Bohdan" userId="48e65c9f34e137d0" providerId="LiveId" clId="{AA701E52-4FCA-D143-B3B6-1FB7161A1CDE}" dt="2022-07-13T15:33:07.266" v="1149" actId="164"/>
          <ac:spMkLst>
            <pc:docMk/>
            <pc:sldMk cId="936467301" sldId="522"/>
            <ac:spMk id="55" creationId="{13013BD9-1E97-EC7C-E4D8-92087366B6B3}"/>
          </ac:spMkLst>
        </pc:spChg>
        <pc:spChg chg="mod">
          <ac:chgData name="Kulinich Bohdan" userId="48e65c9f34e137d0" providerId="LiveId" clId="{AA701E52-4FCA-D143-B3B6-1FB7161A1CDE}" dt="2022-07-13T15:34:26.027" v="1166" actId="164"/>
          <ac:spMkLst>
            <pc:docMk/>
            <pc:sldMk cId="936467301" sldId="522"/>
            <ac:spMk id="56" creationId="{018BF1C4-595D-CBE7-DE18-5C616A6FBDF1}"/>
          </ac:spMkLst>
        </pc:spChg>
        <pc:spChg chg="mod">
          <ac:chgData name="Kulinich Bohdan" userId="48e65c9f34e137d0" providerId="LiveId" clId="{AA701E52-4FCA-D143-B3B6-1FB7161A1CDE}" dt="2022-07-13T15:34:26.027" v="1166" actId="164"/>
          <ac:spMkLst>
            <pc:docMk/>
            <pc:sldMk cId="936467301" sldId="522"/>
            <ac:spMk id="57" creationId="{75F68587-A810-3533-C1A4-BE6FCD99F350}"/>
          </ac:spMkLst>
        </pc:spChg>
        <pc:grpChg chg="add mod">
          <ac:chgData name="Kulinich Bohdan" userId="48e65c9f34e137d0" providerId="LiveId" clId="{AA701E52-4FCA-D143-B3B6-1FB7161A1CDE}" dt="2022-07-13T15:33:07.266" v="1149" actId="164"/>
          <ac:grpSpMkLst>
            <pc:docMk/>
            <pc:sldMk cId="936467301" sldId="522"/>
            <ac:grpSpMk id="2" creationId="{5FD3B715-9453-A8D9-C0BC-A8D1A2DEB188}"/>
          </ac:grpSpMkLst>
        </pc:grpChg>
        <pc:grpChg chg="add mod">
          <ac:chgData name="Kulinich Bohdan" userId="48e65c9f34e137d0" providerId="LiveId" clId="{AA701E52-4FCA-D143-B3B6-1FB7161A1CDE}" dt="2022-07-13T15:34:26.027" v="1166" actId="164"/>
          <ac:grpSpMkLst>
            <pc:docMk/>
            <pc:sldMk cId="936467301" sldId="522"/>
            <ac:grpSpMk id="4" creationId="{39EE23A9-E628-7E81-0FD2-6D21506606DB}"/>
          </ac:grpSpMkLst>
        </pc:grpChg>
        <pc:grpChg chg="mod">
          <ac:chgData name="Kulinich Bohdan" userId="48e65c9f34e137d0" providerId="LiveId" clId="{AA701E52-4FCA-D143-B3B6-1FB7161A1CDE}" dt="2022-07-13T15:33:57.093" v="1159" actId="166"/>
          <ac:grpSpMkLst>
            <pc:docMk/>
            <pc:sldMk cId="936467301" sldId="522"/>
            <ac:grpSpMk id="5" creationId="{5B675526-EAAF-3C82-A4CF-C488FCC211B8}"/>
          </ac:grpSpMkLst>
        </pc:grpChg>
        <pc:grpChg chg="mod">
          <ac:chgData name="Kulinich Bohdan" userId="48e65c9f34e137d0" providerId="LiveId" clId="{AA701E52-4FCA-D143-B3B6-1FB7161A1CDE}" dt="2022-07-13T15:33:57.093" v="1159" actId="166"/>
          <ac:grpSpMkLst>
            <pc:docMk/>
            <pc:sldMk cId="936467301" sldId="522"/>
            <ac:grpSpMk id="38" creationId="{4FF4FD99-B3E0-08BD-0A73-46319FB91D4F}"/>
          </ac:grpSpMkLst>
        </pc:grpChg>
      </pc:sldChg>
      <pc:sldChg chg="new del">
        <pc:chgData name="Kulinich Bohdan" userId="48e65c9f34e137d0" providerId="LiveId" clId="{AA701E52-4FCA-D143-B3B6-1FB7161A1CDE}" dt="2022-07-17T19:39:00.661" v="4952" actId="2696"/>
        <pc:sldMkLst>
          <pc:docMk/>
          <pc:sldMk cId="1864069724" sldId="523"/>
        </pc:sldMkLst>
      </pc:sldChg>
      <pc:sldChg chg="addSp modSp add mod modTransition modAnim">
        <pc:chgData name="Kulinich Bohdan" userId="48e65c9f34e137d0" providerId="LiveId" clId="{AA701E52-4FCA-D143-B3B6-1FB7161A1CDE}" dt="2022-07-16T16:18:13.941" v="4929" actId="14429"/>
        <pc:sldMkLst>
          <pc:docMk/>
          <pc:sldMk cId="2047531994" sldId="524"/>
        </pc:sldMkLst>
        <pc:spChg chg="add mod">
          <ac:chgData name="Kulinich Bohdan" userId="48e65c9f34e137d0" providerId="LiveId" clId="{AA701E52-4FCA-D143-B3B6-1FB7161A1CDE}" dt="2022-07-14T09:42:36.460" v="1766" actId="207"/>
          <ac:spMkLst>
            <pc:docMk/>
            <pc:sldMk cId="2047531994" sldId="524"/>
            <ac:spMk id="2" creationId="{4EC0A2A6-DDEB-BA77-522D-9AF9AE410374}"/>
          </ac:spMkLst>
        </pc:spChg>
        <pc:spChg chg="add mod">
          <ac:chgData name="Kulinich Bohdan" userId="48e65c9f34e137d0" providerId="LiveId" clId="{AA701E52-4FCA-D143-B3B6-1FB7161A1CDE}" dt="2022-07-16T13:37:46.052" v="4476" actId="1038"/>
          <ac:spMkLst>
            <pc:docMk/>
            <pc:sldMk cId="2047531994" sldId="524"/>
            <ac:spMk id="3" creationId="{137F9D45-673E-5EC9-2A5A-A015AF4F5876}"/>
          </ac:spMkLst>
        </pc:spChg>
        <pc:spChg chg="add mod">
          <ac:chgData name="Kulinich Bohdan" userId="48e65c9f34e137d0" providerId="LiveId" clId="{AA701E52-4FCA-D143-B3B6-1FB7161A1CDE}" dt="2022-07-16T13:36:11.120" v="4434" actId="1076"/>
          <ac:spMkLst>
            <pc:docMk/>
            <pc:sldMk cId="2047531994" sldId="524"/>
            <ac:spMk id="4" creationId="{7B47034D-32D6-0F56-0071-D0F0975AB15C}"/>
          </ac:spMkLst>
        </pc:spChg>
        <pc:spChg chg="add mod">
          <ac:chgData name="Kulinich Bohdan" userId="48e65c9f34e137d0" providerId="LiveId" clId="{AA701E52-4FCA-D143-B3B6-1FB7161A1CDE}" dt="2022-07-16T13:37:53.906" v="4496" actId="1038"/>
          <ac:spMkLst>
            <pc:docMk/>
            <pc:sldMk cId="2047531994" sldId="524"/>
            <ac:spMk id="6" creationId="{7D1A9775-8A07-318B-F2DD-7A2755B44A3B}"/>
          </ac:spMkLst>
        </pc:spChg>
        <pc:spChg chg="add mod">
          <ac:chgData name="Kulinich Bohdan" userId="48e65c9f34e137d0" providerId="LiveId" clId="{AA701E52-4FCA-D143-B3B6-1FB7161A1CDE}" dt="2022-07-16T13:48:50.108" v="4694" actId="1037"/>
          <ac:spMkLst>
            <pc:docMk/>
            <pc:sldMk cId="2047531994" sldId="524"/>
            <ac:spMk id="7" creationId="{1B0F938A-F034-FDB0-0093-8BB9764F4245}"/>
          </ac:spMkLst>
        </pc:spChg>
        <pc:spChg chg="add mod">
          <ac:chgData name="Kulinich Bohdan" userId="48e65c9f34e137d0" providerId="LiveId" clId="{AA701E52-4FCA-D143-B3B6-1FB7161A1CDE}" dt="2022-07-16T13:48:50.108" v="4694" actId="1037"/>
          <ac:spMkLst>
            <pc:docMk/>
            <pc:sldMk cId="2047531994" sldId="524"/>
            <ac:spMk id="8" creationId="{7533ED60-BC6A-C7B3-D3CA-8BCDDA1BE8A2}"/>
          </ac:spMkLst>
        </pc:spChg>
        <pc:spChg chg="add mod">
          <ac:chgData name="Kulinich Bohdan" userId="48e65c9f34e137d0" providerId="LiveId" clId="{AA701E52-4FCA-D143-B3B6-1FB7161A1CDE}" dt="2022-07-16T13:48:50.108" v="4694" actId="1037"/>
          <ac:spMkLst>
            <pc:docMk/>
            <pc:sldMk cId="2047531994" sldId="524"/>
            <ac:spMk id="9" creationId="{282E2D7A-B138-65A9-EB3D-3BDADE0E7C70}"/>
          </ac:spMkLst>
        </pc:spChg>
        <pc:spChg chg="add mod">
          <ac:chgData name="Kulinich Bohdan" userId="48e65c9f34e137d0" providerId="LiveId" clId="{AA701E52-4FCA-D143-B3B6-1FB7161A1CDE}" dt="2022-07-16T13:48:50.108" v="4694" actId="1037"/>
          <ac:spMkLst>
            <pc:docMk/>
            <pc:sldMk cId="2047531994" sldId="524"/>
            <ac:spMk id="10" creationId="{9BF1FDC6-BC2E-437D-F19D-F8D4C9302595}"/>
          </ac:spMkLst>
        </pc:spChg>
        <pc:spChg chg="add mod">
          <ac:chgData name="Kulinich Bohdan" userId="48e65c9f34e137d0" providerId="LiveId" clId="{AA701E52-4FCA-D143-B3B6-1FB7161A1CDE}" dt="2022-07-16T13:48:50.108" v="4694" actId="1037"/>
          <ac:spMkLst>
            <pc:docMk/>
            <pc:sldMk cId="2047531994" sldId="524"/>
            <ac:spMk id="11" creationId="{27CE0875-FDCB-826F-56C9-7766C3497A87}"/>
          </ac:spMkLst>
        </pc:spChg>
        <pc:spChg chg="add mod">
          <ac:chgData name="Kulinich Bohdan" userId="48e65c9f34e137d0" providerId="LiveId" clId="{AA701E52-4FCA-D143-B3B6-1FB7161A1CDE}" dt="2022-07-16T13:41:35.609" v="4568" actId="14100"/>
          <ac:spMkLst>
            <pc:docMk/>
            <pc:sldMk cId="2047531994" sldId="524"/>
            <ac:spMk id="12" creationId="{4E8FDF67-2FCB-90AD-DB48-D4E58E854E05}"/>
          </ac:spMkLst>
        </pc:spChg>
        <pc:spChg chg="add mod">
          <ac:chgData name="Kulinich Bohdan" userId="48e65c9f34e137d0" providerId="LiveId" clId="{AA701E52-4FCA-D143-B3B6-1FB7161A1CDE}" dt="2022-07-16T13:41:05.298" v="4558" actId="20577"/>
          <ac:spMkLst>
            <pc:docMk/>
            <pc:sldMk cId="2047531994" sldId="524"/>
            <ac:spMk id="13" creationId="{BFBCD416-88F2-7BC6-2167-BC813D261D67}"/>
          </ac:spMkLst>
        </pc:spChg>
        <pc:spChg chg="add mod">
          <ac:chgData name="Kulinich Bohdan" userId="48e65c9f34e137d0" providerId="LiveId" clId="{AA701E52-4FCA-D143-B3B6-1FB7161A1CDE}" dt="2022-07-16T13:41:56.338" v="4583" actId="1037"/>
          <ac:spMkLst>
            <pc:docMk/>
            <pc:sldMk cId="2047531994" sldId="524"/>
            <ac:spMk id="14" creationId="{218F94A9-2866-6CE7-84E8-610D1A562EFE}"/>
          </ac:spMkLst>
        </pc:spChg>
        <pc:spChg chg="add mod">
          <ac:chgData name="Kulinich Bohdan" userId="48e65c9f34e137d0" providerId="LiveId" clId="{AA701E52-4FCA-D143-B3B6-1FB7161A1CDE}" dt="2022-07-16T13:42:10.171" v="4603" actId="1037"/>
          <ac:spMkLst>
            <pc:docMk/>
            <pc:sldMk cId="2047531994" sldId="524"/>
            <ac:spMk id="15" creationId="{99CBE5B9-A35C-D6C7-D8E0-35B535A8E000}"/>
          </ac:spMkLst>
        </pc:spChg>
        <pc:spChg chg="add mod">
          <ac:chgData name="Kulinich Bohdan" userId="48e65c9f34e137d0" providerId="LiveId" clId="{AA701E52-4FCA-D143-B3B6-1FB7161A1CDE}" dt="2022-07-16T13:43:47.791" v="4622" actId="14100"/>
          <ac:spMkLst>
            <pc:docMk/>
            <pc:sldMk cId="2047531994" sldId="524"/>
            <ac:spMk id="16" creationId="{6136A0DC-D6B8-B28A-7155-66EA0231C808}"/>
          </ac:spMkLst>
        </pc:spChg>
        <pc:spChg chg="add mod">
          <ac:chgData name="Kulinich Bohdan" userId="48e65c9f34e137d0" providerId="LiveId" clId="{AA701E52-4FCA-D143-B3B6-1FB7161A1CDE}" dt="2022-07-16T13:43:16.461" v="4616" actId="14100"/>
          <ac:spMkLst>
            <pc:docMk/>
            <pc:sldMk cId="2047531994" sldId="524"/>
            <ac:spMk id="17" creationId="{41378B74-B348-8335-B4A6-45DD3E00D862}"/>
          </ac:spMkLst>
        </pc:spChg>
        <pc:spChg chg="add mod">
          <ac:chgData name="Kulinich Bohdan" userId="48e65c9f34e137d0" providerId="LiveId" clId="{AA701E52-4FCA-D143-B3B6-1FB7161A1CDE}" dt="2022-07-16T13:48:54.072" v="4707" actId="1037"/>
          <ac:spMkLst>
            <pc:docMk/>
            <pc:sldMk cId="2047531994" sldId="524"/>
            <ac:spMk id="18" creationId="{8D3F93DC-54F7-7CD8-40B5-8BBC00978C64}"/>
          </ac:spMkLst>
        </pc:spChg>
        <pc:spChg chg="add mod">
          <ac:chgData name="Kulinich Bohdan" userId="48e65c9f34e137d0" providerId="LiveId" clId="{AA701E52-4FCA-D143-B3B6-1FB7161A1CDE}" dt="2022-07-16T13:50:51.800" v="4783" actId="207"/>
          <ac:spMkLst>
            <pc:docMk/>
            <pc:sldMk cId="2047531994" sldId="524"/>
            <ac:spMk id="19" creationId="{70AD1A00-9D6F-08E9-6B68-7A6133D9860E}"/>
          </ac:spMkLst>
        </pc:spChg>
        <pc:spChg chg="add mod">
          <ac:chgData name="Kulinich Bohdan" userId="48e65c9f34e137d0" providerId="LiveId" clId="{AA701E52-4FCA-D143-B3B6-1FB7161A1CDE}" dt="2022-07-16T14:08:35.071" v="4810" actId="14100"/>
          <ac:spMkLst>
            <pc:docMk/>
            <pc:sldMk cId="2047531994" sldId="524"/>
            <ac:spMk id="20" creationId="{B1053EC9-6126-D5FF-0BEB-A7C3207C704A}"/>
          </ac:spMkLst>
        </pc:spChg>
        <pc:spChg chg="add mod">
          <ac:chgData name="Kulinich Bohdan" userId="48e65c9f34e137d0" providerId="LiveId" clId="{AA701E52-4FCA-D143-B3B6-1FB7161A1CDE}" dt="2022-07-16T14:09:05.030" v="4850" actId="1037"/>
          <ac:spMkLst>
            <pc:docMk/>
            <pc:sldMk cId="2047531994" sldId="524"/>
            <ac:spMk id="21" creationId="{740330C0-5891-D782-9A09-B07CA6E441D3}"/>
          </ac:spMkLst>
        </pc:spChg>
        <pc:spChg chg="add mod">
          <ac:chgData name="Kulinich Bohdan" userId="48e65c9f34e137d0" providerId="LiveId" clId="{AA701E52-4FCA-D143-B3B6-1FB7161A1CDE}" dt="2022-07-16T14:10:52.553" v="4893" actId="1076"/>
          <ac:spMkLst>
            <pc:docMk/>
            <pc:sldMk cId="2047531994" sldId="524"/>
            <ac:spMk id="22" creationId="{A016DAE8-C315-8CFA-0482-FAA8501C18ED}"/>
          </ac:spMkLst>
        </pc:spChg>
        <pc:spChg chg="add mod">
          <ac:chgData name="Kulinich Bohdan" userId="48e65c9f34e137d0" providerId="LiveId" clId="{AA701E52-4FCA-D143-B3B6-1FB7161A1CDE}" dt="2022-07-16T14:11:02.153" v="4904" actId="1038"/>
          <ac:spMkLst>
            <pc:docMk/>
            <pc:sldMk cId="2047531994" sldId="524"/>
            <ac:spMk id="23" creationId="{7824902A-FF68-1E1C-6A83-AE6A95B0E878}"/>
          </ac:spMkLst>
        </pc:spChg>
        <pc:spChg chg="mod">
          <ac:chgData name="Kulinich Bohdan" userId="48e65c9f34e137d0" providerId="LiveId" clId="{AA701E52-4FCA-D143-B3B6-1FB7161A1CDE}" dt="2022-07-16T16:18:06.863" v="4927"/>
          <ac:spMkLst>
            <pc:docMk/>
            <pc:sldMk cId="2047531994" sldId="524"/>
            <ac:spMk id="25" creationId="{3B223A74-DE20-468D-EB80-2AB2FC210922}"/>
          </ac:spMkLst>
        </pc:spChg>
        <pc:spChg chg="add mod modVis">
          <ac:chgData name="Kulinich Bohdan" userId="48e65c9f34e137d0" providerId="LiveId" clId="{AA701E52-4FCA-D143-B3B6-1FB7161A1CDE}" dt="2022-07-16T16:18:13.941" v="4929" actId="14429"/>
          <ac:spMkLst>
            <pc:docMk/>
            <pc:sldMk cId="2047531994" sldId="524"/>
            <ac:spMk id="27" creationId="{55B8F376-7322-ED2D-2ACE-5E16E276577B}"/>
          </ac:spMkLst>
        </pc:spChg>
        <pc:spChg chg="mod">
          <ac:chgData name="Kulinich Bohdan" userId="48e65c9f34e137d0" providerId="LiveId" clId="{AA701E52-4FCA-D143-B3B6-1FB7161A1CDE}" dt="2022-07-14T09:42:33.471" v="1765" actId="166"/>
          <ac:spMkLst>
            <pc:docMk/>
            <pc:sldMk cId="2047531994" sldId="524"/>
            <ac:spMk id="50" creationId="{F8A64FF6-1A1F-B323-B862-D3ED70BAB459}"/>
          </ac:spMkLst>
        </pc:spChg>
        <pc:spChg chg="mod">
          <ac:chgData name="Kulinich Bohdan" userId="48e65c9f34e137d0" providerId="LiveId" clId="{AA701E52-4FCA-D143-B3B6-1FB7161A1CDE}" dt="2022-07-14T09:42:33.471" v="1765" actId="166"/>
          <ac:spMkLst>
            <pc:docMk/>
            <pc:sldMk cId="2047531994" sldId="524"/>
            <ac:spMk id="51" creationId="{E2E60852-9834-8A07-E7D0-C18F9AC350FB}"/>
          </ac:spMkLst>
        </pc:spChg>
        <pc:spChg chg="mod">
          <ac:chgData name="Kulinich Bohdan" userId="48e65c9f34e137d0" providerId="LiveId" clId="{AA701E52-4FCA-D143-B3B6-1FB7161A1CDE}" dt="2022-07-14T09:42:33.471" v="1765" actId="166"/>
          <ac:spMkLst>
            <pc:docMk/>
            <pc:sldMk cId="2047531994" sldId="524"/>
            <ac:spMk id="60" creationId="{7DDC2102-56EA-1A23-0490-60B3330646DF}"/>
          </ac:spMkLst>
        </pc:spChg>
        <pc:grpChg chg="add mod">
          <ac:chgData name="Kulinich Bohdan" userId="48e65c9f34e137d0" providerId="LiveId" clId="{AA701E52-4FCA-D143-B3B6-1FB7161A1CDE}" dt="2022-07-16T16:05:55.824" v="4910"/>
          <ac:grpSpMkLst>
            <pc:docMk/>
            <pc:sldMk cId="2047531994" sldId="524"/>
            <ac:grpSpMk id="24" creationId="{4FCFA32D-76EA-0F75-6CBF-93F6B43F3F42}"/>
          </ac:grpSpMkLst>
        </pc:grpChg>
        <pc:picChg chg="mod">
          <ac:chgData name="Kulinich Bohdan" userId="48e65c9f34e137d0" providerId="LiveId" clId="{AA701E52-4FCA-D143-B3B6-1FB7161A1CDE}" dt="2022-07-16T16:18:12.404" v="4928"/>
          <ac:picMkLst>
            <pc:docMk/>
            <pc:sldMk cId="2047531994" sldId="524"/>
            <ac:picMk id="26" creationId="{645470B9-E4FE-0842-B159-348DDE1763A7}"/>
          </ac:picMkLst>
        </pc:picChg>
      </pc:sldChg>
      <pc:sldChg chg="addSp modSp add mod modTransition modAnim">
        <pc:chgData name="Kulinich Bohdan" userId="48e65c9f34e137d0" providerId="LiveId" clId="{AA701E52-4FCA-D143-B3B6-1FB7161A1CDE}" dt="2022-07-15T19:24:48.876" v="3106"/>
        <pc:sldMkLst>
          <pc:docMk/>
          <pc:sldMk cId="2687639290" sldId="525"/>
        </pc:sldMkLst>
        <pc:spChg chg="add mod">
          <ac:chgData name="Kulinich Bohdan" userId="48e65c9f34e137d0" providerId="LiveId" clId="{AA701E52-4FCA-D143-B3B6-1FB7161A1CDE}" dt="2022-07-14T10:11:07.062" v="1789" actId="207"/>
          <ac:spMkLst>
            <pc:docMk/>
            <pc:sldMk cId="2687639290" sldId="525"/>
            <ac:spMk id="2" creationId="{A8F9C092-A481-75E8-1A41-FF8ABC95A596}"/>
          </ac:spMkLst>
        </pc:spChg>
        <pc:spChg chg="add mod">
          <ac:chgData name="Kulinich Bohdan" userId="48e65c9f34e137d0" providerId="LiveId" clId="{AA701E52-4FCA-D143-B3B6-1FB7161A1CDE}" dt="2022-07-14T10:12:45.282" v="1812" actId="207"/>
          <ac:spMkLst>
            <pc:docMk/>
            <pc:sldMk cId="2687639290" sldId="525"/>
            <ac:spMk id="4" creationId="{77D39303-2172-2142-0B5B-AEF605A1E5AB}"/>
          </ac:spMkLst>
        </pc:spChg>
        <pc:spChg chg="add mod">
          <ac:chgData name="Kulinich Bohdan" userId="48e65c9f34e137d0" providerId="LiveId" clId="{AA701E52-4FCA-D143-B3B6-1FB7161A1CDE}" dt="2022-07-15T19:23:05.525" v="3091" actId="207"/>
          <ac:spMkLst>
            <pc:docMk/>
            <pc:sldMk cId="2687639290" sldId="525"/>
            <ac:spMk id="6" creationId="{58A60827-6016-77A9-ADBC-6AC8F9D9A5AC}"/>
          </ac:spMkLst>
        </pc:spChg>
        <pc:spChg chg="add mod">
          <ac:chgData name="Kulinich Bohdan" userId="48e65c9f34e137d0" providerId="LiveId" clId="{AA701E52-4FCA-D143-B3B6-1FB7161A1CDE}" dt="2022-07-15T19:24:35.115" v="3103" actId="207"/>
          <ac:spMkLst>
            <pc:docMk/>
            <pc:sldMk cId="2687639290" sldId="525"/>
            <ac:spMk id="10" creationId="{87CD43E2-D4C4-1F55-4CB3-3BAE86B45AC5}"/>
          </ac:spMkLst>
        </pc:spChg>
        <pc:spChg chg="add mod">
          <ac:chgData name="Kulinich Bohdan" userId="48e65c9f34e137d0" providerId="LiveId" clId="{AA701E52-4FCA-D143-B3B6-1FB7161A1CDE}" dt="2022-07-14T10:11:28.083" v="1794" actId="1076"/>
          <ac:spMkLst>
            <pc:docMk/>
            <pc:sldMk cId="2687639290" sldId="525"/>
            <ac:spMk id="27" creationId="{D3425AE7-E2CA-C7D0-03B2-0127998996DE}"/>
          </ac:spMkLst>
        </pc:spChg>
        <pc:spChg chg="add mod">
          <ac:chgData name="Kulinich Bohdan" userId="48e65c9f34e137d0" providerId="LiveId" clId="{AA701E52-4FCA-D143-B3B6-1FB7161A1CDE}" dt="2022-07-14T10:11:28.083" v="1794" actId="1076"/>
          <ac:spMkLst>
            <pc:docMk/>
            <pc:sldMk cId="2687639290" sldId="525"/>
            <ac:spMk id="28" creationId="{401CAA30-44A0-795E-EC47-6F8406B5752E}"/>
          </ac:spMkLst>
        </pc:spChg>
        <pc:spChg chg="add mod">
          <ac:chgData name="Kulinich Bohdan" userId="48e65c9f34e137d0" providerId="LiveId" clId="{AA701E52-4FCA-D143-B3B6-1FB7161A1CDE}" dt="2022-07-14T10:11:28.083" v="1794" actId="1076"/>
          <ac:spMkLst>
            <pc:docMk/>
            <pc:sldMk cId="2687639290" sldId="525"/>
            <ac:spMk id="29" creationId="{B1EE5D20-D3B0-705D-5324-70073AA39BF6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32" creationId="{DAE0A476-CE2A-C421-A082-CFA6ADD4CD18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33" creationId="{3D0D82EF-C899-2357-0B4C-AD57FCA896A5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34" creationId="{FC7EDD30-F3F9-27A4-AC33-E550EFFAFB82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35" creationId="{0918AE7A-9564-3E1A-D93D-871762D1EECC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41" creationId="{D5257533-2393-FC4B-144D-F8B8EFB66A89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42" creationId="{0219B790-F356-390D-E58E-3679421E152D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43" creationId="{3CEFF45A-B9F4-3E9F-B3B3-E92D10F2D530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44" creationId="{A93A3F67-BBC4-D754-0554-D0E79FEB6985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45" creationId="{E6CF5E11-1498-708A-A5C1-870B09DD5C28}"/>
          </ac:spMkLst>
        </pc:spChg>
        <pc:spChg chg="mod">
          <ac:chgData name="Kulinich Bohdan" userId="48e65c9f34e137d0" providerId="LiveId" clId="{AA701E52-4FCA-D143-B3B6-1FB7161A1CDE}" dt="2022-07-14T10:11:44.431" v="1795" actId="164"/>
          <ac:spMkLst>
            <pc:docMk/>
            <pc:sldMk cId="2687639290" sldId="525"/>
            <ac:spMk id="46" creationId="{637ABCA0-4F63-9BFC-2EEE-C2A68AA25AB4}"/>
          </ac:spMkLst>
        </pc:spChg>
        <pc:spChg chg="mod">
          <ac:chgData name="Kulinich Bohdan" userId="48e65c9f34e137d0" providerId="LiveId" clId="{AA701E52-4FCA-D143-B3B6-1FB7161A1CDE}" dt="2022-07-14T10:11:44.431" v="1795" actId="164"/>
          <ac:spMkLst>
            <pc:docMk/>
            <pc:sldMk cId="2687639290" sldId="525"/>
            <ac:spMk id="47" creationId="{B76EDFDC-B2B8-26DC-C274-BEA97E1FD3E0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48" creationId="{72B0AD0C-12A7-79B1-9078-77336E62732E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49" creationId="{D378CE84-6DA1-9003-FD69-F7BF780216FA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50" creationId="{F8A64FF6-1A1F-B323-B862-D3ED70BAB459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51" creationId="{E2E60852-9834-8A07-E7D0-C18F9AC350FB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52" creationId="{19A054D3-BE4A-694D-2DAE-1A13D394A9DD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53" creationId="{5EDEE64D-F962-55A4-3E45-4576DA4A6E45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54" creationId="{7ED67D4C-3AF7-CC87-F28F-963A194C43F6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55" creationId="{13013BD9-1E97-EC7C-E4D8-92087366B6B3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56" creationId="{018BF1C4-595D-CBE7-DE18-5C616A6FBDF1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57" creationId="{75F68587-A810-3533-C1A4-BE6FCD99F350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58" creationId="{3EC5FFE2-6E20-B603-A196-E3A8B490608E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59" creationId="{82F0F0D0-3EE5-0914-C089-9E37F921F91E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60" creationId="{7DDC2102-56EA-1A23-0490-60B3330646DF}"/>
          </ac:spMkLst>
        </pc:spChg>
        <pc:spChg chg="mod">
          <ac:chgData name="Kulinich Bohdan" userId="48e65c9f34e137d0" providerId="LiveId" clId="{AA701E52-4FCA-D143-B3B6-1FB7161A1CDE}" dt="2022-07-14T10:11:44.431" v="1795" actId="164"/>
          <ac:spMkLst>
            <pc:docMk/>
            <pc:sldMk cId="2687639290" sldId="525"/>
            <ac:spMk id="61" creationId="{DECCD9B5-3F24-724E-79B7-AA25252D90D7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62" creationId="{2B4F4A35-883C-F3C2-F45C-F837A1266DB0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63" creationId="{E2E640F0-204A-8E00-5066-8E8CF2C3F3B7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64" creationId="{7C7CD84F-42D1-0A56-31C8-5EEA6E7BA847}"/>
          </ac:spMkLst>
        </pc:spChg>
        <pc:spChg chg="mod">
          <ac:chgData name="Kulinich Bohdan" userId="48e65c9f34e137d0" providerId="LiveId" clId="{AA701E52-4FCA-D143-B3B6-1FB7161A1CDE}" dt="2022-07-14T09:44:14.335" v="1777" actId="207"/>
          <ac:spMkLst>
            <pc:docMk/>
            <pc:sldMk cId="2687639290" sldId="525"/>
            <ac:spMk id="65" creationId="{2A4990A1-7081-E9CA-DAAB-AF6017E642CF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66" creationId="{FAAA7F21-776E-0E33-0F21-1AA9A4F9D060}"/>
          </ac:spMkLst>
        </pc:spChg>
        <pc:spChg chg="add mod">
          <ac:chgData name="Kulinich Bohdan" userId="48e65c9f34e137d0" providerId="LiveId" clId="{AA701E52-4FCA-D143-B3B6-1FB7161A1CDE}" dt="2022-07-14T14:31:10.553" v="1993"/>
          <ac:spMkLst>
            <pc:docMk/>
            <pc:sldMk cId="2687639290" sldId="525"/>
            <ac:spMk id="67" creationId="{F73EA7A6-D23D-690B-95FA-32B22DD65CEE}"/>
          </ac:spMkLst>
        </pc:spChg>
        <pc:spChg chg="add mod">
          <ac:chgData name="Kulinich Bohdan" userId="48e65c9f34e137d0" providerId="LiveId" clId="{AA701E52-4FCA-D143-B3B6-1FB7161A1CDE}" dt="2022-07-15T14:52:02.593" v="2023" actId="1076"/>
          <ac:spMkLst>
            <pc:docMk/>
            <pc:sldMk cId="2687639290" sldId="525"/>
            <ac:spMk id="68" creationId="{0F1AB1A9-0686-4ED7-FCEE-8A1795CF7471}"/>
          </ac:spMkLst>
        </pc:spChg>
        <pc:spChg chg="add mod">
          <ac:chgData name="Kulinich Bohdan" userId="48e65c9f34e137d0" providerId="LiveId" clId="{AA701E52-4FCA-D143-B3B6-1FB7161A1CDE}" dt="2022-07-14T14:32:24.407" v="2002" actId="20577"/>
          <ac:spMkLst>
            <pc:docMk/>
            <pc:sldMk cId="2687639290" sldId="525"/>
            <ac:spMk id="69" creationId="{30418738-13B9-A8CD-6EC5-C7DE33782712}"/>
          </ac:spMkLst>
        </pc:spChg>
        <pc:spChg chg="add mod">
          <ac:chgData name="Kulinich Bohdan" userId="48e65c9f34e137d0" providerId="LiveId" clId="{AA701E52-4FCA-D143-B3B6-1FB7161A1CDE}" dt="2022-07-14T14:32:35.029" v="2006" actId="20577"/>
          <ac:spMkLst>
            <pc:docMk/>
            <pc:sldMk cId="2687639290" sldId="525"/>
            <ac:spMk id="70" creationId="{72575867-CA18-7F74-6EAA-146C6B7439F8}"/>
          </ac:spMkLst>
        </pc:spChg>
        <pc:spChg chg="add mod">
          <ac:chgData name="Kulinich Bohdan" userId="48e65c9f34e137d0" providerId="LiveId" clId="{AA701E52-4FCA-D143-B3B6-1FB7161A1CDE}" dt="2022-07-14T14:32:45.909" v="2009" actId="20577"/>
          <ac:spMkLst>
            <pc:docMk/>
            <pc:sldMk cId="2687639290" sldId="525"/>
            <ac:spMk id="71" creationId="{A7D851AC-483D-1AD6-880B-5AE77E6516D7}"/>
          </ac:spMkLst>
        </pc:spChg>
        <pc:grpChg chg="add mod">
          <ac:chgData name="Kulinich Bohdan" userId="48e65c9f34e137d0" providerId="LiveId" clId="{AA701E52-4FCA-D143-B3B6-1FB7161A1CDE}" dt="2022-07-14T10:11:44.431" v="1795" actId="164"/>
          <ac:grpSpMkLst>
            <pc:docMk/>
            <pc:sldMk cId="2687639290" sldId="525"/>
            <ac:grpSpMk id="3" creationId="{395522A9-E7C3-C4E3-AC27-81326A657569}"/>
          </ac:grpSpMkLst>
        </pc:grpChg>
        <pc:grpChg chg="mod">
          <ac:chgData name="Kulinich Bohdan" userId="48e65c9f34e137d0" providerId="LiveId" clId="{AA701E52-4FCA-D143-B3B6-1FB7161A1CDE}" dt="2022-07-14T10:10:59.196" v="1785" actId="166"/>
          <ac:grpSpMkLst>
            <pc:docMk/>
            <pc:sldMk cId="2687639290" sldId="525"/>
            <ac:grpSpMk id="5" creationId="{5B675526-EAAF-3C82-A4CF-C488FCC211B8}"/>
          </ac:grpSpMkLst>
        </pc:grpChg>
        <pc:grpChg chg="add mod">
          <ac:chgData name="Kulinich Bohdan" userId="48e65c9f34e137d0" providerId="LiveId" clId="{AA701E52-4FCA-D143-B3B6-1FB7161A1CDE}" dt="2022-07-15T19:23:00.189" v="3090" actId="164"/>
          <ac:grpSpMkLst>
            <pc:docMk/>
            <pc:sldMk cId="2687639290" sldId="525"/>
            <ac:grpSpMk id="9" creationId="{3FF31338-54CD-9C8F-80C0-F551CF0BB1D0}"/>
          </ac:grpSpMkLst>
        </pc:grpChg>
        <pc:grpChg chg="mod">
          <ac:chgData name="Kulinich Bohdan" userId="48e65c9f34e137d0" providerId="LiveId" clId="{AA701E52-4FCA-D143-B3B6-1FB7161A1CDE}" dt="2022-07-14T10:10:59.196" v="1785" actId="166"/>
          <ac:grpSpMkLst>
            <pc:docMk/>
            <pc:sldMk cId="2687639290" sldId="525"/>
            <ac:grpSpMk id="38" creationId="{4FF4FD99-B3E0-08BD-0A73-46319FB91D4F}"/>
          </ac:grpSpMkLst>
        </pc:grpChg>
        <pc:picChg chg="add mod">
          <ac:chgData name="Kulinich Bohdan" userId="48e65c9f34e137d0" providerId="LiveId" clId="{AA701E52-4FCA-D143-B3B6-1FB7161A1CDE}" dt="2022-07-15T19:23:38.900" v="3093"/>
          <ac:picMkLst>
            <pc:docMk/>
            <pc:sldMk cId="2687639290" sldId="525"/>
            <ac:picMk id="8" creationId="{339FF67E-A978-1C7D-14EF-8574676CCD54}"/>
          </ac:picMkLst>
        </pc:picChg>
      </pc:sldChg>
      <pc:sldChg chg="addSp delSp modSp add mod modTransition modAnim">
        <pc:chgData name="Kulinich Bohdan" userId="48e65c9f34e137d0" providerId="LiveId" clId="{AA701E52-4FCA-D143-B3B6-1FB7161A1CDE}" dt="2022-07-16T07:16:22.860" v="3113"/>
        <pc:sldMkLst>
          <pc:docMk/>
          <pc:sldMk cId="1928594768" sldId="526"/>
        </pc:sldMkLst>
        <pc:spChg chg="add mod">
          <ac:chgData name="Kulinich Bohdan" userId="48e65c9f34e137d0" providerId="LiveId" clId="{AA701E52-4FCA-D143-B3B6-1FB7161A1CDE}" dt="2022-07-14T10:14:40.395" v="1832" actId="207"/>
          <ac:spMkLst>
            <pc:docMk/>
            <pc:sldMk cId="1928594768" sldId="526"/>
            <ac:spMk id="3" creationId="{FEBA1252-525D-C3A5-B63D-B58A8AA2B4CA}"/>
          </ac:spMkLst>
        </pc:spChg>
        <pc:spChg chg="add mod">
          <ac:chgData name="Kulinich Bohdan" userId="48e65c9f34e137d0" providerId="LiveId" clId="{AA701E52-4FCA-D143-B3B6-1FB7161A1CDE}" dt="2022-07-14T10:16:09.891" v="1854" actId="207"/>
          <ac:spMkLst>
            <pc:docMk/>
            <pc:sldMk cId="1928594768" sldId="526"/>
            <ac:spMk id="6" creationId="{D30AC1DD-D9EB-357C-48DD-9E81771E9B14}"/>
          </ac:spMkLst>
        </pc:spChg>
        <pc:spChg chg="add mod">
          <ac:chgData name="Kulinich Bohdan" userId="48e65c9f34e137d0" providerId="LiveId" clId="{AA701E52-4FCA-D143-B3B6-1FB7161A1CDE}" dt="2022-07-15T15:04:40.536" v="2208" actId="1035"/>
          <ac:spMkLst>
            <pc:docMk/>
            <pc:sldMk cId="1928594768" sldId="526"/>
            <ac:spMk id="7" creationId="{F209BFFF-CA88-8F84-8D04-3F1D42724E05}"/>
          </ac:spMkLst>
        </pc:spChg>
        <pc:spChg chg="add mod">
          <ac:chgData name="Kulinich Bohdan" userId="48e65c9f34e137d0" providerId="LiveId" clId="{AA701E52-4FCA-D143-B3B6-1FB7161A1CDE}" dt="2022-07-15T15:04:40.536" v="2208" actId="1035"/>
          <ac:spMkLst>
            <pc:docMk/>
            <pc:sldMk cId="1928594768" sldId="526"/>
            <ac:spMk id="8" creationId="{58530E6E-A0BF-F223-3903-DE575A61F757}"/>
          </ac:spMkLst>
        </pc:spChg>
        <pc:spChg chg="add mod">
          <ac:chgData name="Kulinich Bohdan" userId="48e65c9f34e137d0" providerId="LiveId" clId="{AA701E52-4FCA-D143-B3B6-1FB7161A1CDE}" dt="2022-07-15T15:04:40.536" v="2208" actId="1035"/>
          <ac:spMkLst>
            <pc:docMk/>
            <pc:sldMk cId="1928594768" sldId="526"/>
            <ac:spMk id="9" creationId="{BA9A3CD4-B12D-A5EA-9E73-D55F40372403}"/>
          </ac:spMkLst>
        </pc:spChg>
        <pc:spChg chg="add mod">
          <ac:chgData name="Kulinich Bohdan" userId="48e65c9f34e137d0" providerId="LiveId" clId="{AA701E52-4FCA-D143-B3B6-1FB7161A1CDE}" dt="2022-07-15T15:04:40.536" v="2208" actId="1035"/>
          <ac:spMkLst>
            <pc:docMk/>
            <pc:sldMk cId="1928594768" sldId="526"/>
            <ac:spMk id="10" creationId="{1E968DF1-766B-7CEF-9DE1-ED027FA1119D}"/>
          </ac:spMkLst>
        </pc:spChg>
        <pc:spChg chg="add mod">
          <ac:chgData name="Kulinich Bohdan" userId="48e65c9f34e137d0" providerId="LiveId" clId="{AA701E52-4FCA-D143-B3B6-1FB7161A1CDE}" dt="2022-07-15T15:20:23.042" v="2508" actId="14100"/>
          <ac:spMkLst>
            <pc:docMk/>
            <pc:sldMk cId="1928594768" sldId="526"/>
            <ac:spMk id="11" creationId="{AAA9F081-87D7-4B2B-0382-CFAAA46D441B}"/>
          </ac:spMkLst>
        </pc:spChg>
        <pc:spChg chg="add mod">
          <ac:chgData name="Kulinich Bohdan" userId="48e65c9f34e137d0" providerId="LiveId" clId="{AA701E52-4FCA-D143-B3B6-1FB7161A1CDE}" dt="2022-07-15T15:07:09.351" v="2354" actId="1037"/>
          <ac:spMkLst>
            <pc:docMk/>
            <pc:sldMk cId="1928594768" sldId="526"/>
            <ac:spMk id="12" creationId="{0E1AED00-1976-D960-71F4-634AF9A78756}"/>
          </ac:spMkLst>
        </pc:spChg>
        <pc:spChg chg="add mod">
          <ac:chgData name="Kulinich Bohdan" userId="48e65c9f34e137d0" providerId="LiveId" clId="{AA701E52-4FCA-D143-B3B6-1FB7161A1CDE}" dt="2022-07-15T15:07:09.351" v="2354" actId="1037"/>
          <ac:spMkLst>
            <pc:docMk/>
            <pc:sldMk cId="1928594768" sldId="526"/>
            <ac:spMk id="13" creationId="{64BE8257-3CBA-71DA-C678-C13A19EA5AEB}"/>
          </ac:spMkLst>
        </pc:spChg>
        <pc:spChg chg="add mod">
          <ac:chgData name="Kulinich Bohdan" userId="48e65c9f34e137d0" providerId="LiveId" clId="{AA701E52-4FCA-D143-B3B6-1FB7161A1CDE}" dt="2022-07-15T15:21:16.658" v="2529" actId="1037"/>
          <ac:spMkLst>
            <pc:docMk/>
            <pc:sldMk cId="1928594768" sldId="526"/>
            <ac:spMk id="14" creationId="{B5B5B4D4-A93C-486D-B2B1-686BB2BEC442}"/>
          </ac:spMkLst>
        </pc:spChg>
        <pc:spChg chg="add mod">
          <ac:chgData name="Kulinich Bohdan" userId="48e65c9f34e137d0" providerId="LiveId" clId="{AA701E52-4FCA-D143-B3B6-1FB7161A1CDE}" dt="2022-07-15T15:21:23.756" v="2553" actId="1037"/>
          <ac:spMkLst>
            <pc:docMk/>
            <pc:sldMk cId="1928594768" sldId="526"/>
            <ac:spMk id="15" creationId="{A9BBEA9B-2C33-B831-AF1F-75004DB4BE60}"/>
          </ac:spMkLst>
        </pc:spChg>
        <pc:spChg chg="add mod">
          <ac:chgData name="Kulinich Bohdan" userId="48e65c9f34e137d0" providerId="LiveId" clId="{AA701E52-4FCA-D143-B3B6-1FB7161A1CDE}" dt="2022-07-15T15:21:35.236" v="2576" actId="1037"/>
          <ac:spMkLst>
            <pc:docMk/>
            <pc:sldMk cId="1928594768" sldId="526"/>
            <ac:spMk id="16" creationId="{7E80359D-C64D-5159-E78D-8EA74B84943F}"/>
          </ac:spMkLst>
        </pc:spChg>
        <pc:spChg chg="add del mod">
          <ac:chgData name="Kulinich Bohdan" userId="48e65c9f34e137d0" providerId="LiveId" clId="{AA701E52-4FCA-D143-B3B6-1FB7161A1CDE}" dt="2022-07-15T15:07:16.519" v="2356"/>
          <ac:spMkLst>
            <pc:docMk/>
            <pc:sldMk cId="1928594768" sldId="526"/>
            <ac:spMk id="17" creationId="{BA3E15CB-97DA-8C03-7D30-81784B000FF2}"/>
          </ac:spMkLst>
        </pc:spChg>
        <pc:spChg chg="add mod">
          <ac:chgData name="Kulinich Bohdan" userId="48e65c9f34e137d0" providerId="LiveId" clId="{AA701E52-4FCA-D143-B3B6-1FB7161A1CDE}" dt="2022-07-15T15:18:24.858" v="2456" actId="1035"/>
          <ac:spMkLst>
            <pc:docMk/>
            <pc:sldMk cId="1928594768" sldId="526"/>
            <ac:spMk id="18" creationId="{1E9EEB4F-EDC4-242D-5A4C-B953EDFA44C7}"/>
          </ac:spMkLst>
        </pc:spChg>
        <pc:spChg chg="add mod">
          <ac:chgData name="Kulinich Bohdan" userId="48e65c9f34e137d0" providerId="LiveId" clId="{AA701E52-4FCA-D143-B3B6-1FB7161A1CDE}" dt="2022-07-15T15:18:24.858" v="2456" actId="1035"/>
          <ac:spMkLst>
            <pc:docMk/>
            <pc:sldMk cId="1928594768" sldId="526"/>
            <ac:spMk id="19" creationId="{6AF1452B-6123-8B1C-C98F-737EBEC7190F}"/>
          </ac:spMkLst>
        </pc:spChg>
        <pc:spChg chg="add mod">
          <ac:chgData name="Kulinich Bohdan" userId="48e65c9f34e137d0" providerId="LiveId" clId="{AA701E52-4FCA-D143-B3B6-1FB7161A1CDE}" dt="2022-07-15T15:18:24.858" v="2456" actId="1035"/>
          <ac:spMkLst>
            <pc:docMk/>
            <pc:sldMk cId="1928594768" sldId="526"/>
            <ac:spMk id="20" creationId="{57EADC61-6CEF-BE59-5C18-17D7447D289F}"/>
          </ac:spMkLst>
        </pc:spChg>
        <pc:spChg chg="add mod">
          <ac:chgData name="Kulinich Bohdan" userId="48e65c9f34e137d0" providerId="LiveId" clId="{AA701E52-4FCA-D143-B3B6-1FB7161A1CDE}" dt="2022-07-15T15:18:24.858" v="2456" actId="1035"/>
          <ac:spMkLst>
            <pc:docMk/>
            <pc:sldMk cId="1928594768" sldId="526"/>
            <ac:spMk id="21" creationId="{C0AA1C38-725D-BCFE-A178-8019B61CB775}"/>
          </ac:spMkLst>
        </pc:spChg>
        <pc:spChg chg="add mod">
          <ac:chgData name="Kulinich Bohdan" userId="48e65c9f34e137d0" providerId="LiveId" clId="{AA701E52-4FCA-D143-B3B6-1FB7161A1CDE}" dt="2022-07-15T15:20:19.609" v="2507" actId="14100"/>
          <ac:spMkLst>
            <pc:docMk/>
            <pc:sldMk cId="1928594768" sldId="526"/>
            <ac:spMk id="22" creationId="{981ED114-46F9-D58F-CEEE-32FF8C61B8C1}"/>
          </ac:spMkLst>
        </pc:spChg>
        <pc:spChg chg="add mod">
          <ac:chgData name="Kulinich Bohdan" userId="48e65c9f34e137d0" providerId="LiveId" clId="{AA701E52-4FCA-D143-B3B6-1FB7161A1CDE}" dt="2022-07-15T15:19:09.283" v="2464" actId="20577"/>
          <ac:spMkLst>
            <pc:docMk/>
            <pc:sldMk cId="1928594768" sldId="526"/>
            <ac:spMk id="23" creationId="{E0B44480-FB8A-3B2F-5885-28328F69B13A}"/>
          </ac:spMkLst>
        </pc:spChg>
        <pc:spChg chg="add mod">
          <ac:chgData name="Kulinich Bohdan" userId="48e65c9f34e137d0" providerId="LiveId" clId="{AA701E52-4FCA-D143-B3B6-1FB7161A1CDE}" dt="2022-07-15T15:18:57.235" v="2459" actId="20577"/>
          <ac:spMkLst>
            <pc:docMk/>
            <pc:sldMk cId="1928594768" sldId="526"/>
            <ac:spMk id="24" creationId="{0E81DF21-0132-5F15-6E7C-27023AF8FB5B}"/>
          </ac:spMkLst>
        </pc:spChg>
        <pc:spChg chg="add mod">
          <ac:chgData name="Kulinich Bohdan" userId="48e65c9f34e137d0" providerId="LiveId" clId="{AA701E52-4FCA-D143-B3B6-1FB7161A1CDE}" dt="2022-07-15T15:19:28.544" v="2473" actId="14100"/>
          <ac:spMkLst>
            <pc:docMk/>
            <pc:sldMk cId="1928594768" sldId="526"/>
            <ac:spMk id="25" creationId="{D00536BE-A75B-A711-C80B-F8A5F35620E5}"/>
          </ac:spMkLst>
        </pc:spChg>
        <pc:spChg chg="add mod">
          <ac:chgData name="Kulinich Bohdan" userId="48e65c9f34e137d0" providerId="LiveId" clId="{AA701E52-4FCA-D143-B3B6-1FB7161A1CDE}" dt="2022-07-15T15:19:54.794" v="2483" actId="14100"/>
          <ac:spMkLst>
            <pc:docMk/>
            <pc:sldMk cId="1928594768" sldId="526"/>
            <ac:spMk id="26" creationId="{7A458C42-C648-463E-4EC4-7FA1F143063B}"/>
          </ac:spMkLst>
        </pc:spChg>
        <pc:spChg chg="add mod">
          <ac:chgData name="Kulinich Bohdan" userId="48e65c9f34e137d0" providerId="LiveId" clId="{AA701E52-4FCA-D143-B3B6-1FB7161A1CDE}" dt="2022-07-15T15:20:15.524" v="2506" actId="20577"/>
          <ac:spMkLst>
            <pc:docMk/>
            <pc:sldMk cId="1928594768" sldId="526"/>
            <ac:spMk id="27" creationId="{CE14C917-3C61-04EE-22CD-850480440E84}"/>
          </ac:spMkLst>
        </pc:spChg>
        <pc:spChg chg="add mod">
          <ac:chgData name="Kulinich Bohdan" userId="48e65c9f34e137d0" providerId="LiveId" clId="{AA701E52-4FCA-D143-B3B6-1FB7161A1CDE}" dt="2022-07-14T10:14:59.961" v="1837" actId="1076"/>
          <ac:spMkLst>
            <pc:docMk/>
            <pc:sldMk cId="1928594768" sldId="526"/>
            <ac:spMk id="28" creationId="{20AFFD0C-6AE7-EAB4-7054-3FE1B87F7499}"/>
          </ac:spMkLst>
        </pc:spChg>
        <pc:spChg chg="add mod">
          <ac:chgData name="Kulinich Bohdan" userId="48e65c9f34e137d0" providerId="LiveId" clId="{AA701E52-4FCA-D143-B3B6-1FB7161A1CDE}" dt="2022-07-14T10:14:59.961" v="1837" actId="1076"/>
          <ac:spMkLst>
            <pc:docMk/>
            <pc:sldMk cId="1928594768" sldId="526"/>
            <ac:spMk id="29" creationId="{9694561B-07A7-F15E-7516-03B233E31940}"/>
          </ac:spMkLst>
        </pc:spChg>
        <pc:spChg chg="add mod">
          <ac:chgData name="Kulinich Bohdan" userId="48e65c9f34e137d0" providerId="LiveId" clId="{AA701E52-4FCA-D143-B3B6-1FB7161A1CDE}" dt="2022-07-14T10:14:59.961" v="1837" actId="1076"/>
          <ac:spMkLst>
            <pc:docMk/>
            <pc:sldMk cId="1928594768" sldId="526"/>
            <ac:spMk id="30" creationId="{08352E39-CD61-A4EC-C690-A4678CA3CA41}"/>
          </ac:spMkLst>
        </pc:spChg>
        <pc:spChg chg="mod">
          <ac:chgData name="Kulinich Bohdan" userId="48e65c9f34e137d0" providerId="LiveId" clId="{AA701E52-4FCA-D143-B3B6-1FB7161A1CDE}" dt="2022-07-16T07:15:55.764" v="3110"/>
          <ac:spMkLst>
            <pc:docMk/>
            <pc:sldMk cId="1928594768" sldId="526"/>
            <ac:spMk id="32" creationId="{CD1B9904-71FC-0CBB-C0CB-1342F548732F}"/>
          </ac:spMkLst>
        </pc:spChg>
        <pc:spChg chg="add mod modVis">
          <ac:chgData name="Kulinich Bohdan" userId="48e65c9f34e137d0" providerId="LiveId" clId="{AA701E52-4FCA-D143-B3B6-1FB7161A1CDE}" dt="2022-07-16T07:15:57.955" v="3111" actId="14429"/>
          <ac:spMkLst>
            <pc:docMk/>
            <pc:sldMk cId="1928594768" sldId="526"/>
            <ac:spMk id="34" creationId="{D0A0A9FC-199F-B0CD-FCD8-2B55D1193366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46" creationId="{637ABCA0-4F63-9BFC-2EEE-C2A68AA25AB4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47" creationId="{B76EDFDC-B2B8-26DC-C274-BEA97E1FD3E0}"/>
          </ac:spMkLst>
        </pc:spChg>
        <pc:spChg chg="mod">
          <ac:chgData name="Kulinich Bohdan" userId="48e65c9f34e137d0" providerId="LiveId" clId="{AA701E52-4FCA-D143-B3B6-1FB7161A1CDE}" dt="2022-07-14T10:15:07.031" v="1838" actId="164"/>
          <ac:spMkLst>
            <pc:docMk/>
            <pc:sldMk cId="1928594768" sldId="526"/>
            <ac:spMk id="48" creationId="{72B0AD0C-12A7-79B1-9078-77336E62732E}"/>
          </ac:spMkLst>
        </pc:spChg>
        <pc:spChg chg="mod">
          <ac:chgData name="Kulinich Bohdan" userId="48e65c9f34e137d0" providerId="LiveId" clId="{AA701E52-4FCA-D143-B3B6-1FB7161A1CDE}" dt="2022-07-14T10:15:07.031" v="1838" actId="164"/>
          <ac:spMkLst>
            <pc:docMk/>
            <pc:sldMk cId="1928594768" sldId="526"/>
            <ac:spMk id="49" creationId="{D378CE84-6DA1-9003-FD69-F7BF780216FA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50" creationId="{F8A64FF6-1A1F-B323-B862-D3ED70BAB459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51" creationId="{E2E60852-9834-8A07-E7D0-C18F9AC350FB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52" creationId="{19A054D3-BE4A-694D-2DAE-1A13D394A9DD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53" creationId="{5EDEE64D-F962-55A4-3E45-4576DA4A6E45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54" creationId="{7ED67D4C-3AF7-CC87-F28F-963A194C43F6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55" creationId="{13013BD9-1E97-EC7C-E4D8-92087366B6B3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56" creationId="{018BF1C4-595D-CBE7-DE18-5C616A6FBDF1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57" creationId="{75F68587-A810-3533-C1A4-BE6FCD99F350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60" creationId="{7DDC2102-56EA-1A23-0490-60B3330646DF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61" creationId="{DECCD9B5-3F24-724E-79B7-AA25252D90D7}"/>
          </ac:spMkLst>
        </pc:spChg>
        <pc:spChg chg="mod">
          <ac:chgData name="Kulinich Bohdan" userId="48e65c9f34e137d0" providerId="LiveId" clId="{AA701E52-4FCA-D143-B3B6-1FB7161A1CDE}" dt="2022-07-14T10:15:07.031" v="1838" actId="164"/>
          <ac:spMkLst>
            <pc:docMk/>
            <pc:sldMk cId="1928594768" sldId="526"/>
            <ac:spMk id="62" creationId="{2B4F4A35-883C-F3C2-F45C-F837A1266DB0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63" creationId="{E2E640F0-204A-8E00-5066-8E8CF2C3F3B7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64" creationId="{7C7CD84F-42D1-0A56-31C8-5EEA6E7BA847}"/>
          </ac:spMkLst>
        </pc:spChg>
        <pc:spChg chg="mod">
          <ac:chgData name="Kulinich Bohdan" userId="48e65c9f34e137d0" providerId="LiveId" clId="{AA701E52-4FCA-D143-B3B6-1FB7161A1CDE}" dt="2022-07-14T10:14:02.910" v="1820" actId="164"/>
          <ac:spMkLst>
            <pc:docMk/>
            <pc:sldMk cId="1928594768" sldId="526"/>
            <ac:spMk id="65" creationId="{2A4990A1-7081-E9CA-DAAB-AF6017E642CF}"/>
          </ac:spMkLst>
        </pc:spChg>
        <pc:grpChg chg="add mod">
          <ac:chgData name="Kulinich Bohdan" userId="48e65c9f34e137d0" providerId="LiveId" clId="{AA701E52-4FCA-D143-B3B6-1FB7161A1CDE}" dt="2022-07-14T10:14:02.910" v="1820" actId="164"/>
          <ac:grpSpMkLst>
            <pc:docMk/>
            <pc:sldMk cId="1928594768" sldId="526"/>
            <ac:grpSpMk id="2" creationId="{ADE4637B-5FDA-E7DE-D414-15F59BCA2E8E}"/>
          </ac:grpSpMkLst>
        </pc:grpChg>
        <pc:grpChg chg="add mod">
          <ac:chgData name="Kulinich Bohdan" userId="48e65c9f34e137d0" providerId="LiveId" clId="{AA701E52-4FCA-D143-B3B6-1FB7161A1CDE}" dt="2022-07-14T10:15:07.031" v="1838" actId="164"/>
          <ac:grpSpMkLst>
            <pc:docMk/>
            <pc:sldMk cId="1928594768" sldId="526"/>
            <ac:grpSpMk id="4" creationId="{7A59181F-FCBC-27F7-0C89-3A1A12D11C1B}"/>
          </ac:grpSpMkLst>
        </pc:grpChg>
        <pc:grpChg chg="mod">
          <ac:chgData name="Kulinich Bohdan" userId="48e65c9f34e137d0" providerId="LiveId" clId="{AA701E52-4FCA-D143-B3B6-1FB7161A1CDE}" dt="2022-07-14T10:14:30.478" v="1827" actId="166"/>
          <ac:grpSpMkLst>
            <pc:docMk/>
            <pc:sldMk cId="1928594768" sldId="526"/>
            <ac:grpSpMk id="5" creationId="{5B675526-EAAF-3C82-A4CF-C488FCC211B8}"/>
          </ac:grpSpMkLst>
        </pc:grpChg>
        <pc:grpChg chg="add mod">
          <ac:chgData name="Kulinich Bohdan" userId="48e65c9f34e137d0" providerId="LiveId" clId="{AA701E52-4FCA-D143-B3B6-1FB7161A1CDE}" dt="2022-07-16T07:15:27.666" v="3107"/>
          <ac:grpSpMkLst>
            <pc:docMk/>
            <pc:sldMk cId="1928594768" sldId="526"/>
            <ac:grpSpMk id="31" creationId="{F9398FFD-C755-56FC-A24D-5453E32044C1}"/>
          </ac:grpSpMkLst>
        </pc:grpChg>
        <pc:grpChg chg="mod">
          <ac:chgData name="Kulinich Bohdan" userId="48e65c9f34e137d0" providerId="LiveId" clId="{AA701E52-4FCA-D143-B3B6-1FB7161A1CDE}" dt="2022-07-14T10:14:30.478" v="1827" actId="166"/>
          <ac:grpSpMkLst>
            <pc:docMk/>
            <pc:sldMk cId="1928594768" sldId="526"/>
            <ac:grpSpMk id="38" creationId="{4FF4FD99-B3E0-08BD-0A73-46319FB91D4F}"/>
          </ac:grpSpMkLst>
        </pc:grpChg>
        <pc:picChg chg="mod">
          <ac:chgData name="Kulinich Bohdan" userId="48e65c9f34e137d0" providerId="LiveId" clId="{AA701E52-4FCA-D143-B3B6-1FB7161A1CDE}" dt="2022-07-16T07:15:49.547" v="3109"/>
          <ac:picMkLst>
            <pc:docMk/>
            <pc:sldMk cId="1928594768" sldId="526"/>
            <ac:picMk id="33" creationId="{51C0E6BF-72DB-0CB3-AEA6-756BFE5545BD}"/>
          </ac:picMkLst>
        </pc:picChg>
      </pc:sldChg>
      <pc:sldChg chg="addSp delSp modSp add mod modTransition modAnim">
        <pc:chgData name="Kulinich Bohdan" userId="48e65c9f34e137d0" providerId="LiveId" clId="{AA701E52-4FCA-D143-B3B6-1FB7161A1CDE}" dt="2022-07-16T20:20:44.289" v="4951" actId="1076"/>
        <pc:sldMkLst>
          <pc:docMk/>
          <pc:sldMk cId="2761125576" sldId="527"/>
        </pc:sldMkLst>
        <pc:spChg chg="add mod">
          <ac:chgData name="Kulinich Bohdan" userId="48e65c9f34e137d0" providerId="LiveId" clId="{AA701E52-4FCA-D143-B3B6-1FB7161A1CDE}" dt="2022-07-14T10:17:20.491" v="1871" actId="207"/>
          <ac:spMkLst>
            <pc:docMk/>
            <pc:sldMk cId="2761125576" sldId="527"/>
            <ac:spMk id="3" creationId="{115920E1-8D7D-EAB0-7E8F-1B6D41541F01}"/>
          </ac:spMkLst>
        </pc:spChg>
        <pc:spChg chg="add mod">
          <ac:chgData name="Kulinich Bohdan" userId="48e65c9f34e137d0" providerId="LiveId" clId="{AA701E52-4FCA-D143-B3B6-1FB7161A1CDE}" dt="2022-07-14T10:19:32.334" v="1898" actId="207"/>
          <ac:spMkLst>
            <pc:docMk/>
            <pc:sldMk cId="2761125576" sldId="527"/>
            <ac:spMk id="6" creationId="{3FF5BC87-9CBD-A67E-E202-1EC55FA78030}"/>
          </ac:spMkLst>
        </pc:spChg>
        <pc:spChg chg="add mod">
          <ac:chgData name="Kulinich Bohdan" userId="48e65c9f34e137d0" providerId="LiveId" clId="{AA701E52-4FCA-D143-B3B6-1FB7161A1CDE}" dt="2022-07-15T16:40:41.729" v="2736" actId="1038"/>
          <ac:spMkLst>
            <pc:docMk/>
            <pc:sldMk cId="2761125576" sldId="527"/>
            <ac:spMk id="7" creationId="{CD755F42-4355-19FC-FE46-02B968A1226C}"/>
          </ac:spMkLst>
        </pc:spChg>
        <pc:spChg chg="add mod">
          <ac:chgData name="Kulinich Bohdan" userId="48e65c9f34e137d0" providerId="LiveId" clId="{AA701E52-4FCA-D143-B3B6-1FB7161A1CDE}" dt="2022-07-15T16:35:08.951" v="2581" actId="1076"/>
          <ac:spMkLst>
            <pc:docMk/>
            <pc:sldMk cId="2761125576" sldId="527"/>
            <ac:spMk id="8" creationId="{50D106FA-FDF6-1592-35CD-D25E39748AC2}"/>
          </ac:spMkLst>
        </pc:spChg>
        <pc:spChg chg="add del mod">
          <ac:chgData name="Kulinich Bohdan" userId="48e65c9f34e137d0" providerId="LiveId" clId="{AA701E52-4FCA-D143-B3B6-1FB7161A1CDE}" dt="2022-07-15T16:35:56.913" v="2601"/>
          <ac:spMkLst>
            <pc:docMk/>
            <pc:sldMk cId="2761125576" sldId="527"/>
            <ac:spMk id="9" creationId="{006E7D5E-87A9-0CA5-DEBA-5AC2846A7651}"/>
          </ac:spMkLst>
        </pc:spChg>
        <pc:spChg chg="add del mod">
          <ac:chgData name="Kulinich Bohdan" userId="48e65c9f34e137d0" providerId="LiveId" clId="{AA701E52-4FCA-D143-B3B6-1FB7161A1CDE}" dt="2022-07-15T16:35:56.913" v="2601"/>
          <ac:spMkLst>
            <pc:docMk/>
            <pc:sldMk cId="2761125576" sldId="527"/>
            <ac:spMk id="10" creationId="{5D0F5E3C-5B99-7016-018E-5AAB05294BAE}"/>
          </ac:spMkLst>
        </pc:spChg>
        <pc:spChg chg="add mod">
          <ac:chgData name="Kulinich Bohdan" userId="48e65c9f34e137d0" providerId="LiveId" clId="{AA701E52-4FCA-D143-B3B6-1FB7161A1CDE}" dt="2022-07-16T20:20:44.289" v="4951" actId="1076"/>
          <ac:spMkLst>
            <pc:docMk/>
            <pc:sldMk cId="2761125576" sldId="527"/>
            <ac:spMk id="11" creationId="{C0CEE499-9FA5-5A8A-CDAF-5BF7C2C63778}"/>
          </ac:spMkLst>
        </pc:spChg>
        <pc:spChg chg="add mod">
          <ac:chgData name="Kulinich Bohdan" userId="48e65c9f34e137d0" providerId="LiveId" clId="{AA701E52-4FCA-D143-B3B6-1FB7161A1CDE}" dt="2022-07-15T16:40:55.881" v="2746" actId="1037"/>
          <ac:spMkLst>
            <pc:docMk/>
            <pc:sldMk cId="2761125576" sldId="527"/>
            <ac:spMk id="12" creationId="{2F465261-6452-C711-D550-322BEDBA3430}"/>
          </ac:spMkLst>
        </pc:spChg>
        <pc:spChg chg="add mod">
          <ac:chgData name="Kulinich Bohdan" userId="48e65c9f34e137d0" providerId="LiveId" clId="{AA701E52-4FCA-D143-B3B6-1FB7161A1CDE}" dt="2022-07-15T19:09:38.578" v="2881" actId="1036"/>
          <ac:spMkLst>
            <pc:docMk/>
            <pc:sldMk cId="2761125576" sldId="527"/>
            <ac:spMk id="13" creationId="{45914982-6006-FC2F-4F4C-0D928C76A8A2}"/>
          </ac:spMkLst>
        </pc:spChg>
        <pc:spChg chg="add mod">
          <ac:chgData name="Kulinich Bohdan" userId="48e65c9f34e137d0" providerId="LiveId" clId="{AA701E52-4FCA-D143-B3B6-1FB7161A1CDE}" dt="2022-07-15T19:09:38.578" v="2881" actId="1036"/>
          <ac:spMkLst>
            <pc:docMk/>
            <pc:sldMk cId="2761125576" sldId="527"/>
            <ac:spMk id="14" creationId="{B51CD74B-9663-2286-8B0E-2714A87327FF}"/>
          </ac:spMkLst>
        </pc:spChg>
        <pc:spChg chg="add mod">
          <ac:chgData name="Kulinich Bohdan" userId="48e65c9f34e137d0" providerId="LiveId" clId="{AA701E52-4FCA-D143-B3B6-1FB7161A1CDE}" dt="2022-07-15T19:09:38.578" v="2881" actId="1036"/>
          <ac:spMkLst>
            <pc:docMk/>
            <pc:sldMk cId="2761125576" sldId="527"/>
            <ac:spMk id="15" creationId="{AAD78ED1-8472-043F-A94F-68CE92F0C518}"/>
          </ac:spMkLst>
        </pc:spChg>
        <pc:spChg chg="add mod">
          <ac:chgData name="Kulinich Bohdan" userId="48e65c9f34e137d0" providerId="LiveId" clId="{AA701E52-4FCA-D143-B3B6-1FB7161A1CDE}" dt="2022-07-15T19:09:38.578" v="2881" actId="1036"/>
          <ac:spMkLst>
            <pc:docMk/>
            <pc:sldMk cId="2761125576" sldId="527"/>
            <ac:spMk id="16" creationId="{F245D0F1-51AB-7360-963D-2C4E4301BCC7}"/>
          </ac:spMkLst>
        </pc:spChg>
        <pc:spChg chg="add mod">
          <ac:chgData name="Kulinich Bohdan" userId="48e65c9f34e137d0" providerId="LiveId" clId="{AA701E52-4FCA-D143-B3B6-1FB7161A1CDE}" dt="2022-07-15T19:09:38.578" v="2881" actId="1036"/>
          <ac:spMkLst>
            <pc:docMk/>
            <pc:sldMk cId="2761125576" sldId="527"/>
            <ac:spMk id="17" creationId="{195EFB5B-E5AD-D4A3-CAEC-D4A0AAAC886A}"/>
          </ac:spMkLst>
        </pc:spChg>
        <pc:spChg chg="add mod">
          <ac:chgData name="Kulinich Bohdan" userId="48e65c9f34e137d0" providerId="LiveId" clId="{AA701E52-4FCA-D143-B3B6-1FB7161A1CDE}" dt="2022-07-15T19:09:38.578" v="2881" actId="1036"/>
          <ac:spMkLst>
            <pc:docMk/>
            <pc:sldMk cId="2761125576" sldId="527"/>
            <ac:spMk id="18" creationId="{03171D40-2E14-DE5A-7607-05D4931DA796}"/>
          </ac:spMkLst>
        </pc:spChg>
        <pc:spChg chg="add mod">
          <ac:chgData name="Kulinich Bohdan" userId="48e65c9f34e137d0" providerId="LiveId" clId="{AA701E52-4FCA-D143-B3B6-1FB7161A1CDE}" dt="2022-07-15T19:12:06.291" v="2951" actId="14100"/>
          <ac:spMkLst>
            <pc:docMk/>
            <pc:sldMk cId="2761125576" sldId="527"/>
            <ac:spMk id="19" creationId="{21EBBCB8-DC3C-FC15-6DF9-8A85351A8B4B}"/>
          </ac:spMkLst>
        </pc:spChg>
        <pc:spChg chg="add mod">
          <ac:chgData name="Kulinich Bohdan" userId="48e65c9f34e137d0" providerId="LiveId" clId="{AA701E52-4FCA-D143-B3B6-1FB7161A1CDE}" dt="2022-07-15T19:09:58.507" v="2884" actId="20577"/>
          <ac:spMkLst>
            <pc:docMk/>
            <pc:sldMk cId="2761125576" sldId="527"/>
            <ac:spMk id="20" creationId="{B10BD732-963F-2ED3-7088-860A6921489A}"/>
          </ac:spMkLst>
        </pc:spChg>
        <pc:spChg chg="add mod">
          <ac:chgData name="Kulinich Bohdan" userId="48e65c9f34e137d0" providerId="LiveId" clId="{AA701E52-4FCA-D143-B3B6-1FB7161A1CDE}" dt="2022-07-15T19:12:40.603" v="2972" actId="1038"/>
          <ac:spMkLst>
            <pc:docMk/>
            <pc:sldMk cId="2761125576" sldId="527"/>
            <ac:spMk id="21" creationId="{A9121924-8CBD-8B42-874F-A038ED509292}"/>
          </ac:spMkLst>
        </pc:spChg>
        <pc:spChg chg="add mod">
          <ac:chgData name="Kulinich Bohdan" userId="48e65c9f34e137d0" providerId="LiveId" clId="{AA701E52-4FCA-D143-B3B6-1FB7161A1CDE}" dt="2022-07-15T19:13:06.005" v="2998" actId="14100"/>
          <ac:spMkLst>
            <pc:docMk/>
            <pc:sldMk cId="2761125576" sldId="527"/>
            <ac:spMk id="22" creationId="{C8946D35-1AC8-3534-19FE-2B6C9586DD0B}"/>
          </ac:spMkLst>
        </pc:spChg>
        <pc:spChg chg="add mod">
          <ac:chgData name="Kulinich Bohdan" userId="48e65c9f34e137d0" providerId="LiveId" clId="{AA701E52-4FCA-D143-B3B6-1FB7161A1CDE}" dt="2022-07-15T19:13:21.809" v="3015" actId="1037"/>
          <ac:spMkLst>
            <pc:docMk/>
            <pc:sldMk cId="2761125576" sldId="527"/>
            <ac:spMk id="23" creationId="{05158F8D-5CE4-2919-4925-0394DC10C175}"/>
          </ac:spMkLst>
        </pc:spChg>
        <pc:spChg chg="mod">
          <ac:chgData name="Kulinich Bohdan" userId="48e65c9f34e137d0" providerId="LiveId" clId="{AA701E52-4FCA-D143-B3B6-1FB7161A1CDE}" dt="2022-07-16T07:45:11.868" v="3478"/>
          <ac:spMkLst>
            <pc:docMk/>
            <pc:sldMk cId="2761125576" sldId="527"/>
            <ac:spMk id="25" creationId="{5153C4B7-5703-D19A-6E3A-FC32B329AA22}"/>
          </ac:spMkLst>
        </pc:spChg>
        <pc:spChg chg="add mod modVis">
          <ac:chgData name="Kulinich Bohdan" userId="48e65c9f34e137d0" providerId="LiveId" clId="{AA701E52-4FCA-D143-B3B6-1FB7161A1CDE}" dt="2022-07-16T07:45:18.927" v="3480" actId="14429"/>
          <ac:spMkLst>
            <pc:docMk/>
            <pc:sldMk cId="2761125576" sldId="527"/>
            <ac:spMk id="27" creationId="{09CF98DC-798E-BB57-399E-36C110BB2693}"/>
          </ac:spMkLst>
        </pc:spChg>
        <pc:spChg chg="add mod">
          <ac:chgData name="Kulinich Bohdan" userId="48e65c9f34e137d0" providerId="LiveId" clId="{AA701E52-4FCA-D143-B3B6-1FB7161A1CDE}" dt="2022-07-14T10:17:58.456" v="1878" actId="1076"/>
          <ac:spMkLst>
            <pc:docMk/>
            <pc:sldMk cId="2761125576" sldId="527"/>
            <ac:spMk id="28" creationId="{973E2E5E-740C-203B-A925-B5147D247090}"/>
          </ac:spMkLst>
        </pc:spChg>
        <pc:spChg chg="add mod">
          <ac:chgData name="Kulinich Bohdan" userId="48e65c9f34e137d0" providerId="LiveId" clId="{AA701E52-4FCA-D143-B3B6-1FB7161A1CDE}" dt="2022-07-14T10:17:58.456" v="1878" actId="1076"/>
          <ac:spMkLst>
            <pc:docMk/>
            <pc:sldMk cId="2761125576" sldId="527"/>
            <ac:spMk id="29" creationId="{C9BECE8F-5245-6DAF-5D2D-1E780DA47495}"/>
          </ac:spMkLst>
        </pc:spChg>
        <pc:spChg chg="add mod">
          <ac:chgData name="Kulinich Bohdan" userId="48e65c9f34e137d0" providerId="LiveId" clId="{AA701E52-4FCA-D143-B3B6-1FB7161A1CDE}" dt="2022-07-14T10:17:58.456" v="1878" actId="1076"/>
          <ac:spMkLst>
            <pc:docMk/>
            <pc:sldMk cId="2761125576" sldId="527"/>
            <ac:spMk id="30" creationId="{F9DF6670-0C90-06AE-97A9-F4966946E31B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46" creationId="{637ABCA0-4F63-9BFC-2EEE-C2A68AA25AB4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47" creationId="{B76EDFDC-B2B8-26DC-C274-BEA97E1FD3E0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48" creationId="{72B0AD0C-12A7-79B1-9078-77336E62732E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49" creationId="{D378CE84-6DA1-9003-FD69-F7BF780216FA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50" creationId="{F8A64FF6-1A1F-B323-B862-D3ED70BAB459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51" creationId="{E2E60852-9834-8A07-E7D0-C18F9AC350FB}"/>
          </ac:spMkLst>
        </pc:spChg>
        <pc:spChg chg="mod">
          <ac:chgData name="Kulinich Bohdan" userId="48e65c9f34e137d0" providerId="LiveId" clId="{AA701E52-4FCA-D143-B3B6-1FB7161A1CDE}" dt="2022-07-14T10:18:06.398" v="1879" actId="164"/>
          <ac:spMkLst>
            <pc:docMk/>
            <pc:sldMk cId="2761125576" sldId="527"/>
            <ac:spMk id="52" creationId="{19A054D3-BE4A-694D-2DAE-1A13D394A9DD}"/>
          </ac:spMkLst>
        </pc:spChg>
        <pc:spChg chg="mod">
          <ac:chgData name="Kulinich Bohdan" userId="48e65c9f34e137d0" providerId="LiveId" clId="{AA701E52-4FCA-D143-B3B6-1FB7161A1CDE}" dt="2022-07-14T10:18:06.398" v="1879" actId="164"/>
          <ac:spMkLst>
            <pc:docMk/>
            <pc:sldMk cId="2761125576" sldId="527"/>
            <ac:spMk id="53" creationId="{5EDEE64D-F962-55A4-3E45-4576DA4A6E45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54" creationId="{7ED67D4C-3AF7-CC87-F28F-963A194C43F6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55" creationId="{13013BD9-1E97-EC7C-E4D8-92087366B6B3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56" creationId="{018BF1C4-595D-CBE7-DE18-5C616A6FBDF1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57" creationId="{75F68587-A810-3533-C1A4-BE6FCD99F350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60" creationId="{7DDC2102-56EA-1A23-0490-60B3330646DF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61" creationId="{DECCD9B5-3F24-724E-79B7-AA25252D90D7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62" creationId="{2B4F4A35-883C-F3C2-F45C-F837A1266DB0}"/>
          </ac:spMkLst>
        </pc:spChg>
        <pc:spChg chg="mod">
          <ac:chgData name="Kulinich Bohdan" userId="48e65c9f34e137d0" providerId="LiveId" clId="{AA701E52-4FCA-D143-B3B6-1FB7161A1CDE}" dt="2022-07-14T10:18:06.398" v="1879" actId="164"/>
          <ac:spMkLst>
            <pc:docMk/>
            <pc:sldMk cId="2761125576" sldId="527"/>
            <ac:spMk id="63" creationId="{E2E640F0-204A-8E00-5066-8E8CF2C3F3B7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64" creationId="{7C7CD84F-42D1-0A56-31C8-5EEA6E7BA847}"/>
          </ac:spMkLst>
        </pc:spChg>
        <pc:spChg chg="mod">
          <ac:chgData name="Kulinich Bohdan" userId="48e65c9f34e137d0" providerId="LiveId" clId="{AA701E52-4FCA-D143-B3B6-1FB7161A1CDE}" dt="2022-07-14T10:16:44.257" v="1859" actId="164"/>
          <ac:spMkLst>
            <pc:docMk/>
            <pc:sldMk cId="2761125576" sldId="527"/>
            <ac:spMk id="65" creationId="{2A4990A1-7081-E9CA-DAAB-AF6017E642CF}"/>
          </ac:spMkLst>
        </pc:spChg>
        <pc:grpChg chg="add mod">
          <ac:chgData name="Kulinich Bohdan" userId="48e65c9f34e137d0" providerId="LiveId" clId="{AA701E52-4FCA-D143-B3B6-1FB7161A1CDE}" dt="2022-07-14T10:16:44.257" v="1859" actId="164"/>
          <ac:grpSpMkLst>
            <pc:docMk/>
            <pc:sldMk cId="2761125576" sldId="527"/>
            <ac:grpSpMk id="2" creationId="{1E7F2DFE-168B-CB25-8342-8AD4FEBF4224}"/>
          </ac:grpSpMkLst>
        </pc:grpChg>
        <pc:grpChg chg="add mod">
          <ac:chgData name="Kulinich Bohdan" userId="48e65c9f34e137d0" providerId="LiveId" clId="{AA701E52-4FCA-D143-B3B6-1FB7161A1CDE}" dt="2022-07-14T10:18:06.398" v="1879" actId="164"/>
          <ac:grpSpMkLst>
            <pc:docMk/>
            <pc:sldMk cId="2761125576" sldId="527"/>
            <ac:grpSpMk id="4" creationId="{B070CB42-A538-5F21-A25C-FDA2AB547915}"/>
          </ac:grpSpMkLst>
        </pc:grpChg>
        <pc:grpChg chg="mod">
          <ac:chgData name="Kulinich Bohdan" userId="48e65c9f34e137d0" providerId="LiveId" clId="{AA701E52-4FCA-D143-B3B6-1FB7161A1CDE}" dt="2022-07-14T10:17:17.567" v="1870" actId="166"/>
          <ac:grpSpMkLst>
            <pc:docMk/>
            <pc:sldMk cId="2761125576" sldId="527"/>
            <ac:grpSpMk id="5" creationId="{5B675526-EAAF-3C82-A4CF-C488FCC211B8}"/>
          </ac:grpSpMkLst>
        </pc:grpChg>
        <pc:grpChg chg="add mod">
          <ac:chgData name="Kulinich Bohdan" userId="48e65c9f34e137d0" providerId="LiveId" clId="{AA701E52-4FCA-D143-B3B6-1FB7161A1CDE}" dt="2022-07-16T07:44:41.085" v="3473"/>
          <ac:grpSpMkLst>
            <pc:docMk/>
            <pc:sldMk cId="2761125576" sldId="527"/>
            <ac:grpSpMk id="24" creationId="{13EEE914-3E60-DF90-0CB5-8CF67A9CA0E8}"/>
          </ac:grpSpMkLst>
        </pc:grpChg>
        <pc:grpChg chg="mod">
          <ac:chgData name="Kulinich Bohdan" userId="48e65c9f34e137d0" providerId="LiveId" clId="{AA701E52-4FCA-D143-B3B6-1FB7161A1CDE}" dt="2022-07-14T10:17:17.567" v="1870" actId="166"/>
          <ac:grpSpMkLst>
            <pc:docMk/>
            <pc:sldMk cId="2761125576" sldId="527"/>
            <ac:grpSpMk id="38" creationId="{4FF4FD99-B3E0-08BD-0A73-46319FB91D4F}"/>
          </ac:grpSpMkLst>
        </pc:grpChg>
        <pc:picChg chg="mod">
          <ac:chgData name="Kulinich Bohdan" userId="48e65c9f34e137d0" providerId="LiveId" clId="{AA701E52-4FCA-D143-B3B6-1FB7161A1CDE}" dt="2022-07-16T07:45:17.579" v="3479"/>
          <ac:picMkLst>
            <pc:docMk/>
            <pc:sldMk cId="2761125576" sldId="527"/>
            <ac:picMk id="26" creationId="{213ED1B3-20D9-E00D-4675-6F3FFF5A14FE}"/>
          </ac:picMkLst>
        </pc:picChg>
      </pc:sldChg>
      <pc:sldChg chg="addSp modSp add mod modTransition modAnim">
        <pc:chgData name="Kulinich Bohdan" userId="48e65c9f34e137d0" providerId="LiveId" clId="{AA701E52-4FCA-D143-B3B6-1FB7161A1CDE}" dt="2022-07-16T07:46:32.089" v="3488" actId="14429"/>
        <pc:sldMkLst>
          <pc:docMk/>
          <pc:sldMk cId="2502991784" sldId="528"/>
        </pc:sldMkLst>
        <pc:spChg chg="add mod">
          <ac:chgData name="Kulinich Bohdan" userId="48e65c9f34e137d0" providerId="LiveId" clId="{AA701E52-4FCA-D143-B3B6-1FB7161A1CDE}" dt="2022-07-14T10:20:48.773" v="1918" actId="207"/>
          <ac:spMkLst>
            <pc:docMk/>
            <pc:sldMk cId="2502991784" sldId="528"/>
            <ac:spMk id="3" creationId="{E9F8FA71-0939-8ADE-E5FE-424FBA5A7C8B}"/>
          </ac:spMkLst>
        </pc:spChg>
        <pc:spChg chg="add mod">
          <ac:chgData name="Kulinich Bohdan" userId="48e65c9f34e137d0" providerId="LiveId" clId="{AA701E52-4FCA-D143-B3B6-1FB7161A1CDE}" dt="2022-07-14T10:22:14.830" v="1940" actId="207"/>
          <ac:spMkLst>
            <pc:docMk/>
            <pc:sldMk cId="2502991784" sldId="528"/>
            <ac:spMk id="6" creationId="{BB64573B-F467-B9BF-B3BF-91D828773776}"/>
          </ac:spMkLst>
        </pc:spChg>
        <pc:spChg chg="add mod">
          <ac:chgData name="Kulinich Bohdan" userId="48e65c9f34e137d0" providerId="LiveId" clId="{AA701E52-4FCA-D143-B3B6-1FB7161A1CDE}" dt="2022-07-16T07:40:50.421" v="3363" actId="1035"/>
          <ac:spMkLst>
            <pc:docMk/>
            <pc:sldMk cId="2502991784" sldId="528"/>
            <ac:spMk id="7" creationId="{48C2A1E1-4C82-138D-2604-8C6BD6A8660C}"/>
          </ac:spMkLst>
        </pc:spChg>
        <pc:spChg chg="add mod">
          <ac:chgData name="Kulinich Bohdan" userId="48e65c9f34e137d0" providerId="LiveId" clId="{AA701E52-4FCA-D143-B3B6-1FB7161A1CDE}" dt="2022-07-16T07:40:50.421" v="3363" actId="1035"/>
          <ac:spMkLst>
            <pc:docMk/>
            <pc:sldMk cId="2502991784" sldId="528"/>
            <ac:spMk id="8" creationId="{DA53E8FC-0AA6-6088-B20F-3F206ECC0DCE}"/>
          </ac:spMkLst>
        </pc:spChg>
        <pc:spChg chg="add mod">
          <ac:chgData name="Kulinich Bohdan" userId="48e65c9f34e137d0" providerId="LiveId" clId="{AA701E52-4FCA-D143-B3B6-1FB7161A1CDE}" dt="2022-07-16T07:40:50.421" v="3363" actId="1035"/>
          <ac:spMkLst>
            <pc:docMk/>
            <pc:sldMk cId="2502991784" sldId="528"/>
            <ac:spMk id="9" creationId="{7465A469-3743-9E9C-9FCF-781DA1223D0B}"/>
          </ac:spMkLst>
        </pc:spChg>
        <pc:spChg chg="add mod">
          <ac:chgData name="Kulinich Bohdan" userId="48e65c9f34e137d0" providerId="LiveId" clId="{AA701E52-4FCA-D143-B3B6-1FB7161A1CDE}" dt="2022-07-16T07:40:50.421" v="3363" actId="1035"/>
          <ac:spMkLst>
            <pc:docMk/>
            <pc:sldMk cId="2502991784" sldId="528"/>
            <ac:spMk id="10" creationId="{1201B244-C538-7625-314D-8780149E1D7C}"/>
          </ac:spMkLst>
        </pc:spChg>
        <pc:spChg chg="add mod">
          <ac:chgData name="Kulinich Bohdan" userId="48e65c9f34e137d0" providerId="LiveId" clId="{AA701E52-4FCA-D143-B3B6-1FB7161A1CDE}" dt="2022-07-16T07:40:59.337" v="3368" actId="1035"/>
          <ac:spMkLst>
            <pc:docMk/>
            <pc:sldMk cId="2502991784" sldId="528"/>
            <ac:spMk id="11" creationId="{7E4FB381-2F82-B192-F8F5-D457A0F7C44E}"/>
          </ac:spMkLst>
        </pc:spChg>
        <pc:spChg chg="add mod">
          <ac:chgData name="Kulinich Bohdan" userId="48e65c9f34e137d0" providerId="LiveId" clId="{AA701E52-4FCA-D143-B3B6-1FB7161A1CDE}" dt="2022-07-16T07:40:59.337" v="3368" actId="1035"/>
          <ac:spMkLst>
            <pc:docMk/>
            <pc:sldMk cId="2502991784" sldId="528"/>
            <ac:spMk id="12" creationId="{09A7D91E-AF9B-55BB-E064-7E98D4FE6153}"/>
          </ac:spMkLst>
        </pc:spChg>
        <pc:spChg chg="add mod">
          <ac:chgData name="Kulinich Bohdan" userId="48e65c9f34e137d0" providerId="LiveId" clId="{AA701E52-4FCA-D143-B3B6-1FB7161A1CDE}" dt="2022-07-16T07:40:59.337" v="3368" actId="1035"/>
          <ac:spMkLst>
            <pc:docMk/>
            <pc:sldMk cId="2502991784" sldId="528"/>
            <ac:spMk id="13" creationId="{B13448E1-44AA-94DF-CB21-E098AD6A0136}"/>
          </ac:spMkLst>
        </pc:spChg>
        <pc:spChg chg="add mod">
          <ac:chgData name="Kulinich Bohdan" userId="48e65c9f34e137d0" providerId="LiveId" clId="{AA701E52-4FCA-D143-B3B6-1FB7161A1CDE}" dt="2022-07-16T07:41:09.076" v="3369" actId="1076"/>
          <ac:spMkLst>
            <pc:docMk/>
            <pc:sldMk cId="2502991784" sldId="528"/>
            <ac:spMk id="14" creationId="{F871E5F9-73AC-887D-D8AF-10C88BAEC22A}"/>
          </ac:spMkLst>
        </pc:spChg>
        <pc:spChg chg="add mod">
          <ac:chgData name="Kulinich Bohdan" userId="48e65c9f34e137d0" providerId="LiveId" clId="{AA701E52-4FCA-D143-B3B6-1FB7161A1CDE}" dt="2022-07-16T07:41:09.076" v="3369" actId="1076"/>
          <ac:spMkLst>
            <pc:docMk/>
            <pc:sldMk cId="2502991784" sldId="528"/>
            <ac:spMk id="15" creationId="{57D9DE95-BB9E-EB1F-FA13-7B517EB3502B}"/>
          </ac:spMkLst>
        </pc:spChg>
        <pc:spChg chg="add mod">
          <ac:chgData name="Kulinich Bohdan" userId="48e65c9f34e137d0" providerId="LiveId" clId="{AA701E52-4FCA-D143-B3B6-1FB7161A1CDE}" dt="2022-07-16T07:40:59.337" v="3368" actId="1035"/>
          <ac:spMkLst>
            <pc:docMk/>
            <pc:sldMk cId="2502991784" sldId="528"/>
            <ac:spMk id="16" creationId="{F800D6F6-3A58-E9BF-3A40-531007BE3506}"/>
          </ac:spMkLst>
        </pc:spChg>
        <pc:spChg chg="add mod">
          <ac:chgData name="Kulinich Bohdan" userId="48e65c9f34e137d0" providerId="LiveId" clId="{AA701E52-4FCA-D143-B3B6-1FB7161A1CDE}" dt="2022-07-16T07:41:09.076" v="3369" actId="1076"/>
          <ac:spMkLst>
            <pc:docMk/>
            <pc:sldMk cId="2502991784" sldId="528"/>
            <ac:spMk id="17" creationId="{1CBCAF86-8336-A4A8-4FBC-100468E6A4F3}"/>
          </ac:spMkLst>
        </pc:spChg>
        <pc:spChg chg="add mod">
          <ac:chgData name="Kulinich Bohdan" userId="48e65c9f34e137d0" providerId="LiveId" clId="{AA701E52-4FCA-D143-B3B6-1FB7161A1CDE}" dt="2022-07-16T07:41:09.076" v="3369" actId="1076"/>
          <ac:spMkLst>
            <pc:docMk/>
            <pc:sldMk cId="2502991784" sldId="528"/>
            <ac:spMk id="18" creationId="{74C5FFC7-3116-943A-4968-96F866EF16E5}"/>
          </ac:spMkLst>
        </pc:spChg>
        <pc:spChg chg="add mod">
          <ac:chgData name="Kulinich Bohdan" userId="48e65c9f34e137d0" providerId="LiveId" clId="{AA701E52-4FCA-D143-B3B6-1FB7161A1CDE}" dt="2022-07-16T07:41:09.076" v="3369" actId="1076"/>
          <ac:spMkLst>
            <pc:docMk/>
            <pc:sldMk cId="2502991784" sldId="528"/>
            <ac:spMk id="19" creationId="{D4D4E0AC-B0C6-0EC8-1365-C76AFD0D6A5C}"/>
          </ac:spMkLst>
        </pc:spChg>
        <pc:spChg chg="add mod">
          <ac:chgData name="Kulinich Bohdan" userId="48e65c9f34e137d0" providerId="LiveId" clId="{AA701E52-4FCA-D143-B3B6-1FB7161A1CDE}" dt="2022-07-16T07:42:22.327" v="3393" actId="14100"/>
          <ac:spMkLst>
            <pc:docMk/>
            <pc:sldMk cId="2502991784" sldId="528"/>
            <ac:spMk id="20" creationId="{BEAD8980-EC56-93E0-38CE-87BB415533DF}"/>
          </ac:spMkLst>
        </pc:spChg>
        <pc:spChg chg="add mod">
          <ac:chgData name="Kulinich Bohdan" userId="48e65c9f34e137d0" providerId="LiveId" clId="{AA701E52-4FCA-D143-B3B6-1FB7161A1CDE}" dt="2022-07-16T07:41:27.152" v="3372" actId="20577"/>
          <ac:spMkLst>
            <pc:docMk/>
            <pc:sldMk cId="2502991784" sldId="528"/>
            <ac:spMk id="21" creationId="{FF87CB30-B51C-DBE6-DA95-A1E1D8655CF3}"/>
          </ac:spMkLst>
        </pc:spChg>
        <pc:spChg chg="add mod">
          <ac:chgData name="Kulinich Bohdan" userId="48e65c9f34e137d0" providerId="LiveId" clId="{AA701E52-4FCA-D143-B3B6-1FB7161A1CDE}" dt="2022-07-16T07:42:59.941" v="3421" actId="14100"/>
          <ac:spMkLst>
            <pc:docMk/>
            <pc:sldMk cId="2502991784" sldId="528"/>
            <ac:spMk id="22" creationId="{9D71C83D-CE98-B535-5465-B9826DADBB6C}"/>
          </ac:spMkLst>
        </pc:spChg>
        <pc:spChg chg="add mod">
          <ac:chgData name="Kulinich Bohdan" userId="48e65c9f34e137d0" providerId="LiveId" clId="{AA701E52-4FCA-D143-B3B6-1FB7161A1CDE}" dt="2022-07-16T07:43:17.038" v="3439" actId="1038"/>
          <ac:spMkLst>
            <pc:docMk/>
            <pc:sldMk cId="2502991784" sldId="528"/>
            <ac:spMk id="23" creationId="{ED2E6402-1898-4AB4-8CCC-48463C44ED1D}"/>
          </ac:spMkLst>
        </pc:spChg>
        <pc:spChg chg="add mod">
          <ac:chgData name="Kulinich Bohdan" userId="48e65c9f34e137d0" providerId="LiveId" clId="{AA701E52-4FCA-D143-B3B6-1FB7161A1CDE}" dt="2022-07-16T07:43:41.356" v="3471" actId="1038"/>
          <ac:spMkLst>
            <pc:docMk/>
            <pc:sldMk cId="2502991784" sldId="528"/>
            <ac:spMk id="24" creationId="{F3A051AD-2256-C5DE-087F-6D39DAE7B402}"/>
          </ac:spMkLst>
        </pc:spChg>
        <pc:spChg chg="mod">
          <ac:chgData name="Kulinich Bohdan" userId="48e65c9f34e137d0" providerId="LiveId" clId="{AA701E52-4FCA-D143-B3B6-1FB7161A1CDE}" dt="2022-07-16T07:46:23.694" v="3486"/>
          <ac:spMkLst>
            <pc:docMk/>
            <pc:sldMk cId="2502991784" sldId="528"/>
            <ac:spMk id="26" creationId="{09920D33-5110-4F99-756B-703B72DEF2C8}"/>
          </ac:spMkLst>
        </pc:spChg>
        <pc:spChg chg="add mod">
          <ac:chgData name="Kulinich Bohdan" userId="48e65c9f34e137d0" providerId="LiveId" clId="{AA701E52-4FCA-D143-B3B6-1FB7161A1CDE}" dt="2022-07-14T10:21:12.731" v="1924" actId="1076"/>
          <ac:spMkLst>
            <pc:docMk/>
            <pc:sldMk cId="2502991784" sldId="528"/>
            <ac:spMk id="28" creationId="{CD93102A-4ED4-26B7-8B8A-335A1C04A456}"/>
          </ac:spMkLst>
        </pc:spChg>
        <pc:spChg chg="add mod">
          <ac:chgData name="Kulinich Bohdan" userId="48e65c9f34e137d0" providerId="LiveId" clId="{AA701E52-4FCA-D143-B3B6-1FB7161A1CDE}" dt="2022-07-14T10:21:12.731" v="1924" actId="1076"/>
          <ac:spMkLst>
            <pc:docMk/>
            <pc:sldMk cId="2502991784" sldId="528"/>
            <ac:spMk id="29" creationId="{9FDD5678-128D-82DE-B380-8709D2E9452A}"/>
          </ac:spMkLst>
        </pc:spChg>
        <pc:spChg chg="add mod">
          <ac:chgData name="Kulinich Bohdan" userId="48e65c9f34e137d0" providerId="LiveId" clId="{AA701E52-4FCA-D143-B3B6-1FB7161A1CDE}" dt="2022-07-14T10:21:12.731" v="1924" actId="1076"/>
          <ac:spMkLst>
            <pc:docMk/>
            <pc:sldMk cId="2502991784" sldId="528"/>
            <ac:spMk id="30" creationId="{3429738E-60B2-FDAD-78C0-73113D423F66}"/>
          </ac:spMkLst>
        </pc:spChg>
        <pc:spChg chg="add mod modVis">
          <ac:chgData name="Kulinich Bohdan" userId="48e65c9f34e137d0" providerId="LiveId" clId="{AA701E52-4FCA-D143-B3B6-1FB7161A1CDE}" dt="2022-07-16T07:46:32.089" v="3488" actId="14429"/>
          <ac:spMkLst>
            <pc:docMk/>
            <pc:sldMk cId="2502991784" sldId="528"/>
            <ac:spMk id="31" creationId="{8E7DB232-3B09-8F5C-9D5F-E03D16A22931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46" creationId="{637ABCA0-4F63-9BFC-2EEE-C2A68AA25AB4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47" creationId="{B76EDFDC-B2B8-26DC-C274-BEA97E1FD3E0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48" creationId="{72B0AD0C-12A7-79B1-9078-77336E62732E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49" creationId="{D378CE84-6DA1-9003-FD69-F7BF780216FA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50" creationId="{F8A64FF6-1A1F-B323-B862-D3ED70BAB459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51" creationId="{E2E60852-9834-8A07-E7D0-C18F9AC350FB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52" creationId="{19A054D3-BE4A-694D-2DAE-1A13D394A9DD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53" creationId="{5EDEE64D-F962-55A4-3E45-4576DA4A6E45}"/>
          </ac:spMkLst>
        </pc:spChg>
        <pc:spChg chg="mod">
          <ac:chgData name="Kulinich Bohdan" userId="48e65c9f34e137d0" providerId="LiveId" clId="{AA701E52-4FCA-D143-B3B6-1FB7161A1CDE}" dt="2022-07-14T10:21:24.142" v="1925" actId="164"/>
          <ac:spMkLst>
            <pc:docMk/>
            <pc:sldMk cId="2502991784" sldId="528"/>
            <ac:spMk id="54" creationId="{7ED67D4C-3AF7-CC87-F28F-963A194C43F6}"/>
          </ac:spMkLst>
        </pc:spChg>
        <pc:spChg chg="mod">
          <ac:chgData name="Kulinich Bohdan" userId="48e65c9f34e137d0" providerId="LiveId" clId="{AA701E52-4FCA-D143-B3B6-1FB7161A1CDE}" dt="2022-07-14T10:21:24.142" v="1925" actId="164"/>
          <ac:spMkLst>
            <pc:docMk/>
            <pc:sldMk cId="2502991784" sldId="528"/>
            <ac:spMk id="55" creationId="{13013BD9-1E97-EC7C-E4D8-92087366B6B3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56" creationId="{018BF1C4-595D-CBE7-DE18-5C616A6FBDF1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57" creationId="{75F68587-A810-3533-C1A4-BE6FCD99F350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60" creationId="{7DDC2102-56EA-1A23-0490-60B3330646DF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61" creationId="{DECCD9B5-3F24-724E-79B7-AA25252D90D7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62" creationId="{2B4F4A35-883C-F3C2-F45C-F837A1266DB0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63" creationId="{E2E640F0-204A-8E00-5066-8E8CF2C3F3B7}"/>
          </ac:spMkLst>
        </pc:spChg>
        <pc:spChg chg="mod">
          <ac:chgData name="Kulinich Bohdan" userId="48e65c9f34e137d0" providerId="LiveId" clId="{AA701E52-4FCA-D143-B3B6-1FB7161A1CDE}" dt="2022-07-14T10:21:24.142" v="1925" actId="164"/>
          <ac:spMkLst>
            <pc:docMk/>
            <pc:sldMk cId="2502991784" sldId="528"/>
            <ac:spMk id="64" creationId="{7C7CD84F-42D1-0A56-31C8-5EEA6E7BA847}"/>
          </ac:spMkLst>
        </pc:spChg>
        <pc:spChg chg="mod">
          <ac:chgData name="Kulinich Bohdan" userId="48e65c9f34e137d0" providerId="LiveId" clId="{AA701E52-4FCA-D143-B3B6-1FB7161A1CDE}" dt="2022-07-14T10:20:14.414" v="1906" actId="207"/>
          <ac:spMkLst>
            <pc:docMk/>
            <pc:sldMk cId="2502991784" sldId="528"/>
            <ac:spMk id="65" creationId="{2A4990A1-7081-E9CA-DAAB-AF6017E642CF}"/>
          </ac:spMkLst>
        </pc:spChg>
        <pc:grpChg chg="add mod">
          <ac:chgData name="Kulinich Bohdan" userId="48e65c9f34e137d0" providerId="LiveId" clId="{AA701E52-4FCA-D143-B3B6-1FB7161A1CDE}" dt="2022-07-14T10:20:14.414" v="1906" actId="207"/>
          <ac:grpSpMkLst>
            <pc:docMk/>
            <pc:sldMk cId="2502991784" sldId="528"/>
            <ac:grpSpMk id="2" creationId="{AFF2F5BC-E5E8-E38C-C819-51CD357D22DC}"/>
          </ac:grpSpMkLst>
        </pc:grpChg>
        <pc:grpChg chg="add mod">
          <ac:chgData name="Kulinich Bohdan" userId="48e65c9f34e137d0" providerId="LiveId" clId="{AA701E52-4FCA-D143-B3B6-1FB7161A1CDE}" dt="2022-07-14T10:21:24.142" v="1925" actId="164"/>
          <ac:grpSpMkLst>
            <pc:docMk/>
            <pc:sldMk cId="2502991784" sldId="528"/>
            <ac:grpSpMk id="4" creationId="{CC9D158C-4A28-9CF2-A2B2-3AADDF9469C1}"/>
          </ac:grpSpMkLst>
        </pc:grpChg>
        <pc:grpChg chg="mod">
          <ac:chgData name="Kulinich Bohdan" userId="48e65c9f34e137d0" providerId="LiveId" clId="{AA701E52-4FCA-D143-B3B6-1FB7161A1CDE}" dt="2022-07-14T10:20:45.542" v="1917" actId="166"/>
          <ac:grpSpMkLst>
            <pc:docMk/>
            <pc:sldMk cId="2502991784" sldId="528"/>
            <ac:grpSpMk id="5" creationId="{5B675526-EAAF-3C82-A4CF-C488FCC211B8}"/>
          </ac:grpSpMkLst>
        </pc:grpChg>
        <pc:grpChg chg="add mod">
          <ac:chgData name="Kulinich Bohdan" userId="48e65c9f34e137d0" providerId="LiveId" clId="{AA701E52-4FCA-D143-B3B6-1FB7161A1CDE}" dt="2022-07-16T07:45:56.119" v="3481"/>
          <ac:grpSpMkLst>
            <pc:docMk/>
            <pc:sldMk cId="2502991784" sldId="528"/>
            <ac:grpSpMk id="25" creationId="{1E9CC6EF-C022-F7A3-F43C-FBD83A538905}"/>
          </ac:grpSpMkLst>
        </pc:grpChg>
        <pc:grpChg chg="mod">
          <ac:chgData name="Kulinich Bohdan" userId="48e65c9f34e137d0" providerId="LiveId" clId="{AA701E52-4FCA-D143-B3B6-1FB7161A1CDE}" dt="2022-07-14T10:20:45.542" v="1917" actId="166"/>
          <ac:grpSpMkLst>
            <pc:docMk/>
            <pc:sldMk cId="2502991784" sldId="528"/>
            <ac:grpSpMk id="38" creationId="{4FF4FD99-B3E0-08BD-0A73-46319FB91D4F}"/>
          </ac:grpSpMkLst>
        </pc:grpChg>
        <pc:picChg chg="mod">
          <ac:chgData name="Kulinich Bohdan" userId="48e65c9f34e137d0" providerId="LiveId" clId="{AA701E52-4FCA-D143-B3B6-1FB7161A1CDE}" dt="2022-07-16T07:46:30.736" v="3487"/>
          <ac:picMkLst>
            <pc:docMk/>
            <pc:sldMk cId="2502991784" sldId="528"/>
            <ac:picMk id="27" creationId="{355624C0-4350-98CD-0C0F-31DAC65CB2C9}"/>
          </ac:picMkLst>
        </pc:picChg>
      </pc:sldChg>
      <pc:sldChg chg="addSp delSp modSp add mod modTransition delAnim modAnim">
        <pc:chgData name="Kulinich Bohdan" userId="48e65c9f34e137d0" providerId="LiveId" clId="{AA701E52-4FCA-D143-B3B6-1FB7161A1CDE}" dt="2022-07-16T16:20:07.051" v="4949" actId="20577"/>
        <pc:sldMkLst>
          <pc:docMk/>
          <pc:sldMk cId="1499607144" sldId="529"/>
        </pc:sldMkLst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2" creationId="{2EB69BE2-62BA-FDC9-FC4B-0DDEE58157B0}"/>
          </ac:spMkLst>
        </pc:spChg>
        <pc:spChg chg="add mod">
          <ac:chgData name="Kulinich Bohdan" userId="48e65c9f34e137d0" providerId="LiveId" clId="{AA701E52-4FCA-D143-B3B6-1FB7161A1CDE}" dt="2022-07-16T08:27:52.286" v="3651" actId="1076"/>
          <ac:spMkLst>
            <pc:docMk/>
            <pc:sldMk cId="1499607144" sldId="529"/>
            <ac:spMk id="4" creationId="{1D7D166C-80D2-6C71-F9FA-168874538AB9}"/>
          </ac:spMkLst>
        </pc:spChg>
        <pc:spChg chg="add mod">
          <ac:chgData name="Kulinich Bohdan" userId="48e65c9f34e137d0" providerId="LiveId" clId="{AA701E52-4FCA-D143-B3B6-1FB7161A1CDE}" dt="2022-07-14T10:24:55.707" v="1986" actId="207"/>
          <ac:spMkLst>
            <pc:docMk/>
            <pc:sldMk cId="1499607144" sldId="529"/>
            <ac:spMk id="7" creationId="{E553D9B1-6F70-09E2-77ED-4D913F737EB4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8" creationId="{C6F17920-D490-5BEE-A32F-70BEE75AD4F9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9" creationId="{A5078259-3B85-E7DB-7B27-43C7D78A7B4C}"/>
          </ac:spMkLst>
        </pc:spChg>
        <pc:spChg chg="add del mod">
          <ac:chgData name="Kulinich Bohdan" userId="48e65c9f34e137d0" providerId="LiveId" clId="{AA701E52-4FCA-D143-B3B6-1FB7161A1CDE}" dt="2022-07-16T08:31:48.443" v="3775" actId="478"/>
          <ac:spMkLst>
            <pc:docMk/>
            <pc:sldMk cId="1499607144" sldId="529"/>
            <ac:spMk id="10" creationId="{6F9EEF6E-2CC3-8B4B-944F-7E06D54F3B5F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11" creationId="{D71F8D54-EDF5-A04E-53ED-C12696435F2B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12" creationId="{65980311-D6BF-C246-63E7-12997D412D72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13" creationId="{07DE5590-380A-29CA-BE3F-25ACB85A4879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14" creationId="{23BF3AAE-23E4-4F34-5B3B-9E4407204CFA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15" creationId="{3D1A8694-E5C5-9903-8CEB-96BCF677AE69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16" creationId="{4FB8B935-1121-0024-2ECA-E3085DA6A23F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17" creationId="{DE6639B1-51E4-DAA5-9FC3-B55DC8A18C25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18" creationId="{CC1847B8-856B-4268-EE4A-7D96983A2711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19" creationId="{281D37E6-3741-EFA8-DBD8-8862B59BAA8A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20" creationId="{91D3C2AF-2F1A-2745-51A7-10B6BEB75898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21" creationId="{1EC37198-6BF1-10A7-13E2-EF7328EAD97E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22" creationId="{878A45AE-72F8-D661-893B-23A75731D32F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23" creationId="{92A97B5E-6C77-21AE-904B-C38BD90A8684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24" creationId="{7DAD860D-FABD-E207-4096-1FAD749CBC6E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25" creationId="{9E625D2C-2765-BBB1-FC1A-926964C51545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26" creationId="{7084BC86-71B3-8FF2-2F64-4E3531966033}"/>
          </ac:spMkLst>
        </pc:spChg>
        <pc:spChg chg="add mod">
          <ac:chgData name="Kulinich Bohdan" userId="48e65c9f34e137d0" providerId="LiveId" clId="{AA701E52-4FCA-D143-B3B6-1FB7161A1CDE}" dt="2022-07-16T10:01:38.298" v="4152" actId="1035"/>
          <ac:spMkLst>
            <pc:docMk/>
            <pc:sldMk cId="1499607144" sldId="529"/>
            <ac:spMk id="27" creationId="{33981FE2-F09E-2E03-632D-89D513A54C91}"/>
          </ac:spMkLst>
        </pc:spChg>
        <pc:spChg chg="add del mod">
          <ac:chgData name="Kulinich Bohdan" userId="48e65c9f34e137d0" providerId="LiveId" clId="{AA701E52-4FCA-D143-B3B6-1FB7161A1CDE}" dt="2022-07-16T09:55:59.091" v="4036" actId="478"/>
          <ac:spMkLst>
            <pc:docMk/>
            <pc:sldMk cId="1499607144" sldId="529"/>
            <ac:spMk id="28" creationId="{39F27C09-5DB0-0F13-39F2-05FAB6F13C77}"/>
          </ac:spMkLst>
        </pc:spChg>
        <pc:spChg chg="add mod">
          <ac:chgData name="Kulinich Bohdan" userId="48e65c9f34e137d0" providerId="LiveId" clId="{AA701E52-4FCA-D143-B3B6-1FB7161A1CDE}" dt="2022-07-14T10:23:55.842" v="1968" actId="1076"/>
          <ac:spMkLst>
            <pc:docMk/>
            <pc:sldMk cId="1499607144" sldId="529"/>
            <ac:spMk id="29" creationId="{93556577-D3B1-2547-DC70-8380E4E80AA3}"/>
          </ac:spMkLst>
        </pc:spChg>
        <pc:spChg chg="add mod">
          <ac:chgData name="Kulinich Bohdan" userId="48e65c9f34e137d0" providerId="LiveId" clId="{AA701E52-4FCA-D143-B3B6-1FB7161A1CDE}" dt="2022-07-14T10:23:55.842" v="1968" actId="1076"/>
          <ac:spMkLst>
            <pc:docMk/>
            <pc:sldMk cId="1499607144" sldId="529"/>
            <ac:spMk id="30" creationId="{BE61989D-45E4-3D3D-C7B1-0C127659607B}"/>
          </ac:spMkLst>
        </pc:spChg>
        <pc:spChg chg="add mod">
          <ac:chgData name="Kulinich Bohdan" userId="48e65c9f34e137d0" providerId="LiveId" clId="{AA701E52-4FCA-D143-B3B6-1FB7161A1CDE}" dt="2022-07-14T10:23:55.842" v="1968" actId="1076"/>
          <ac:spMkLst>
            <pc:docMk/>
            <pc:sldMk cId="1499607144" sldId="529"/>
            <ac:spMk id="31" creationId="{04C950BA-DB7D-33C8-97DE-ED4A0917DCB7}"/>
          </ac:spMkLst>
        </pc:spChg>
        <pc:spChg chg="add mod">
          <ac:chgData name="Kulinich Bohdan" userId="48e65c9f34e137d0" providerId="LiveId" clId="{AA701E52-4FCA-D143-B3B6-1FB7161A1CDE}" dt="2022-07-16T10:02:02.980" v="4173" actId="1035"/>
          <ac:spMkLst>
            <pc:docMk/>
            <pc:sldMk cId="1499607144" sldId="529"/>
            <ac:spMk id="32" creationId="{3674B98D-B85E-9398-B384-5B8DF33ECD3C}"/>
          </ac:spMkLst>
        </pc:spChg>
        <pc:spChg chg="add mod">
          <ac:chgData name="Kulinich Bohdan" userId="48e65c9f34e137d0" providerId="LiveId" clId="{AA701E52-4FCA-D143-B3B6-1FB7161A1CDE}" dt="2022-07-16T10:02:02.980" v="4173" actId="1035"/>
          <ac:spMkLst>
            <pc:docMk/>
            <pc:sldMk cId="1499607144" sldId="529"/>
            <ac:spMk id="33" creationId="{63EB0015-8AAB-E1CA-8754-D92276602727}"/>
          </ac:spMkLst>
        </pc:spChg>
        <pc:spChg chg="add mod">
          <ac:chgData name="Kulinich Bohdan" userId="48e65c9f34e137d0" providerId="LiveId" clId="{AA701E52-4FCA-D143-B3B6-1FB7161A1CDE}" dt="2022-07-16T10:03:08.625" v="4193" actId="1076"/>
          <ac:spMkLst>
            <pc:docMk/>
            <pc:sldMk cId="1499607144" sldId="529"/>
            <ac:spMk id="34" creationId="{B91E13A7-4FA5-8E24-C072-29B0AA00D46C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46" creationId="{637ABCA0-4F63-9BFC-2EEE-C2A68AA25AB4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47" creationId="{B76EDFDC-B2B8-26DC-C274-BEA97E1FD3E0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48" creationId="{72B0AD0C-12A7-79B1-9078-77336E62732E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49" creationId="{D378CE84-6DA1-9003-FD69-F7BF780216FA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50" creationId="{F8A64FF6-1A1F-B323-B862-D3ED70BAB459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51" creationId="{E2E60852-9834-8A07-E7D0-C18F9AC350FB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52" creationId="{19A054D3-BE4A-694D-2DAE-1A13D394A9DD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53" creationId="{5EDEE64D-F962-55A4-3E45-4576DA4A6E45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54" creationId="{7ED67D4C-3AF7-CC87-F28F-963A194C43F6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55" creationId="{13013BD9-1E97-EC7C-E4D8-92087366B6B3}"/>
          </ac:spMkLst>
        </pc:spChg>
        <pc:spChg chg="mod">
          <ac:chgData name="Kulinich Bohdan" userId="48e65c9f34e137d0" providerId="LiveId" clId="{AA701E52-4FCA-D143-B3B6-1FB7161A1CDE}" dt="2022-07-14T10:24:04.655" v="1969" actId="164"/>
          <ac:spMkLst>
            <pc:docMk/>
            <pc:sldMk cId="1499607144" sldId="529"/>
            <ac:spMk id="56" creationId="{018BF1C4-595D-CBE7-DE18-5C616A6FBDF1}"/>
          </ac:spMkLst>
        </pc:spChg>
        <pc:spChg chg="mod">
          <ac:chgData name="Kulinich Bohdan" userId="48e65c9f34e137d0" providerId="LiveId" clId="{AA701E52-4FCA-D143-B3B6-1FB7161A1CDE}" dt="2022-07-14T10:24:04.655" v="1969" actId="164"/>
          <ac:spMkLst>
            <pc:docMk/>
            <pc:sldMk cId="1499607144" sldId="529"/>
            <ac:spMk id="57" creationId="{75F68587-A810-3533-C1A4-BE6FCD99F350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60" creationId="{7DDC2102-56EA-1A23-0490-60B3330646DF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61" creationId="{DECCD9B5-3F24-724E-79B7-AA25252D90D7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62" creationId="{2B4F4A35-883C-F3C2-F45C-F837A1266DB0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63" creationId="{E2E640F0-204A-8E00-5066-8E8CF2C3F3B7}"/>
          </ac:spMkLst>
        </pc:spChg>
        <pc:spChg chg="mod">
          <ac:chgData name="Kulinich Bohdan" userId="48e65c9f34e137d0" providerId="LiveId" clId="{AA701E52-4FCA-D143-B3B6-1FB7161A1CDE}" dt="2022-07-14T10:22:58.916" v="1950" actId="207"/>
          <ac:spMkLst>
            <pc:docMk/>
            <pc:sldMk cId="1499607144" sldId="529"/>
            <ac:spMk id="64" creationId="{7C7CD84F-42D1-0A56-31C8-5EEA6E7BA847}"/>
          </ac:spMkLst>
        </pc:spChg>
        <pc:spChg chg="mod">
          <ac:chgData name="Kulinich Bohdan" userId="48e65c9f34e137d0" providerId="LiveId" clId="{AA701E52-4FCA-D143-B3B6-1FB7161A1CDE}" dt="2022-07-14T10:24:04.655" v="1969" actId="164"/>
          <ac:spMkLst>
            <pc:docMk/>
            <pc:sldMk cId="1499607144" sldId="529"/>
            <ac:spMk id="65" creationId="{2A4990A1-7081-E9CA-DAAB-AF6017E642CF}"/>
          </ac:spMkLst>
        </pc:spChg>
        <pc:spChg chg="add mod">
          <ac:chgData name="Kulinich Bohdan" userId="48e65c9f34e137d0" providerId="LiveId" clId="{AA701E52-4FCA-D143-B3B6-1FB7161A1CDE}" dt="2022-07-16T16:20:07.051" v="4949" actId="20577"/>
          <ac:spMkLst>
            <pc:docMk/>
            <pc:sldMk cId="1499607144" sldId="529"/>
            <ac:spMk id="69" creationId="{A4BEABBC-65A5-7284-4893-4369D2132EEC}"/>
          </ac:spMkLst>
        </pc:spChg>
        <pc:spChg chg="add mod">
          <ac:chgData name="Kulinich Bohdan" userId="48e65c9f34e137d0" providerId="LiveId" clId="{AA701E52-4FCA-D143-B3B6-1FB7161A1CDE}" dt="2022-07-16T11:45:25.694" v="4420" actId="207"/>
          <ac:spMkLst>
            <pc:docMk/>
            <pc:sldMk cId="1499607144" sldId="529"/>
            <ac:spMk id="70" creationId="{0FE69277-D7E4-9B73-E402-80E99BA774EE}"/>
          </ac:spMkLst>
        </pc:spChg>
        <pc:spChg chg="add mod">
          <ac:chgData name="Kulinich Bohdan" userId="48e65c9f34e137d0" providerId="LiveId" clId="{AA701E52-4FCA-D143-B3B6-1FB7161A1CDE}" dt="2022-07-16T11:44:34.584" v="4417" actId="207"/>
          <ac:spMkLst>
            <pc:docMk/>
            <pc:sldMk cId="1499607144" sldId="529"/>
            <ac:spMk id="71" creationId="{E232DAFA-2603-A8FB-E087-4C0965613DA9}"/>
          </ac:spMkLst>
        </pc:spChg>
        <pc:spChg chg="add mod">
          <ac:chgData name="Kulinich Bohdan" userId="48e65c9f34e137d0" providerId="LiveId" clId="{AA701E52-4FCA-D143-B3B6-1FB7161A1CDE}" dt="2022-07-16T11:44:34.584" v="4417" actId="207"/>
          <ac:spMkLst>
            <pc:docMk/>
            <pc:sldMk cId="1499607144" sldId="529"/>
            <ac:spMk id="72" creationId="{C05F33AE-15C7-68FE-3FDE-3F36616CFD7B}"/>
          </ac:spMkLst>
        </pc:spChg>
        <pc:spChg chg="add mod">
          <ac:chgData name="Kulinich Bohdan" userId="48e65c9f34e137d0" providerId="LiveId" clId="{AA701E52-4FCA-D143-B3B6-1FB7161A1CDE}" dt="2022-07-16T11:44:34.584" v="4417" actId="207"/>
          <ac:spMkLst>
            <pc:docMk/>
            <pc:sldMk cId="1499607144" sldId="529"/>
            <ac:spMk id="76" creationId="{CDE28B61-88F5-02E4-2B34-49E0F0D5EEA1}"/>
          </ac:spMkLst>
        </pc:spChg>
        <pc:spChg chg="add mod">
          <ac:chgData name="Kulinich Bohdan" userId="48e65c9f34e137d0" providerId="LiveId" clId="{AA701E52-4FCA-D143-B3B6-1FB7161A1CDE}" dt="2022-07-16T11:45:25.694" v="4420" actId="207"/>
          <ac:spMkLst>
            <pc:docMk/>
            <pc:sldMk cId="1499607144" sldId="529"/>
            <ac:spMk id="77" creationId="{6DF0C2A6-25D4-B417-DB9E-B99430D9E072}"/>
          </ac:spMkLst>
        </pc:spChg>
        <pc:grpChg chg="add mod">
          <ac:chgData name="Kulinich Bohdan" userId="48e65c9f34e137d0" providerId="LiveId" clId="{AA701E52-4FCA-D143-B3B6-1FB7161A1CDE}" dt="2022-07-14T10:22:54.741" v="1948" actId="164"/>
          <ac:grpSpMkLst>
            <pc:docMk/>
            <pc:sldMk cId="1499607144" sldId="529"/>
            <ac:grpSpMk id="2" creationId="{E676ECDA-75F6-C248-AF18-B9ECBC913CEB}"/>
          </ac:grpSpMkLst>
        </pc:grpChg>
        <pc:grpChg chg="add mod">
          <ac:chgData name="Kulinich Bohdan" userId="48e65c9f34e137d0" providerId="LiveId" clId="{AA701E52-4FCA-D143-B3B6-1FB7161A1CDE}" dt="2022-07-14T10:23:01.306" v="1951" actId="167"/>
          <ac:grpSpMkLst>
            <pc:docMk/>
            <pc:sldMk cId="1499607144" sldId="529"/>
            <ac:grpSpMk id="3" creationId="{8079DA16-E3D3-B85B-5387-3EDF36467100}"/>
          </ac:grpSpMkLst>
        </pc:grpChg>
        <pc:grpChg chg="mod">
          <ac:chgData name="Kulinich Bohdan" userId="48e65c9f34e137d0" providerId="LiveId" clId="{AA701E52-4FCA-D143-B3B6-1FB7161A1CDE}" dt="2022-07-14T10:23:22.410" v="1958" actId="166"/>
          <ac:grpSpMkLst>
            <pc:docMk/>
            <pc:sldMk cId="1499607144" sldId="529"/>
            <ac:grpSpMk id="5" creationId="{5B675526-EAAF-3C82-A4CF-C488FCC211B8}"/>
          </ac:grpSpMkLst>
        </pc:grpChg>
        <pc:grpChg chg="add mod">
          <ac:chgData name="Kulinich Bohdan" userId="48e65c9f34e137d0" providerId="LiveId" clId="{AA701E52-4FCA-D143-B3B6-1FB7161A1CDE}" dt="2022-07-14T10:24:04.655" v="1969" actId="164"/>
          <ac:grpSpMkLst>
            <pc:docMk/>
            <pc:sldMk cId="1499607144" sldId="529"/>
            <ac:grpSpMk id="6" creationId="{06B44FCA-A809-D406-3DF4-E03C2E127DD7}"/>
          </ac:grpSpMkLst>
        </pc:grpChg>
        <pc:grpChg chg="mod">
          <ac:chgData name="Kulinich Bohdan" userId="48e65c9f34e137d0" providerId="LiveId" clId="{AA701E52-4FCA-D143-B3B6-1FB7161A1CDE}" dt="2022-07-14T10:23:22.410" v="1958" actId="166"/>
          <ac:grpSpMkLst>
            <pc:docMk/>
            <pc:sldMk cId="1499607144" sldId="529"/>
            <ac:grpSpMk id="38" creationId="{4FF4FD99-B3E0-08BD-0A73-46319FB91D4F}"/>
          </ac:grpSpMkLst>
        </pc:grpChg>
        <pc:cxnChg chg="add mod">
          <ac:chgData name="Kulinich Bohdan" userId="48e65c9f34e137d0" providerId="LiveId" clId="{AA701E52-4FCA-D143-B3B6-1FB7161A1CDE}" dt="2022-07-16T10:02:47.973" v="4190" actId="1037"/>
          <ac:cxnSpMkLst>
            <pc:docMk/>
            <pc:sldMk cId="1499607144" sldId="529"/>
            <ac:cxnSpMk id="41" creationId="{9B53477E-E3B7-F43A-CFDF-9F5B2701A0E6}"/>
          </ac:cxnSpMkLst>
        </pc:cxnChg>
        <pc:cxnChg chg="add del mod">
          <ac:chgData name="Kulinich Bohdan" userId="48e65c9f34e137d0" providerId="LiveId" clId="{AA701E52-4FCA-D143-B3B6-1FB7161A1CDE}" dt="2022-07-16T10:02:39.908" v="4183" actId="478"/>
          <ac:cxnSpMkLst>
            <pc:docMk/>
            <pc:sldMk cId="1499607144" sldId="529"/>
            <ac:cxnSpMk id="58" creationId="{55AF7838-E012-ED8C-5A3E-137020C5A307}"/>
          </ac:cxnSpMkLst>
        </pc:cxnChg>
        <pc:cxnChg chg="add mod">
          <ac:chgData name="Kulinich Bohdan" userId="48e65c9f34e137d0" providerId="LiveId" clId="{AA701E52-4FCA-D143-B3B6-1FB7161A1CDE}" dt="2022-07-16T10:02:52.577" v="4191" actId="14100"/>
          <ac:cxnSpMkLst>
            <pc:docMk/>
            <pc:sldMk cId="1499607144" sldId="529"/>
            <ac:cxnSpMk id="67" creationId="{1E415CE4-4E44-B7A8-8C35-7A6B99DFC27B}"/>
          </ac:cxnSpMkLst>
        </pc:cxnChg>
        <pc:cxnChg chg="add mod">
          <ac:chgData name="Kulinich Bohdan" userId="48e65c9f34e137d0" providerId="LiveId" clId="{AA701E52-4FCA-D143-B3B6-1FB7161A1CDE}" dt="2022-07-16T11:44:39.961" v="4418" actId="208"/>
          <ac:cxnSpMkLst>
            <pc:docMk/>
            <pc:sldMk cId="1499607144" sldId="529"/>
            <ac:cxnSpMk id="74" creationId="{EEA6AEF3-D3FC-756F-C0AB-B450117AD2C6}"/>
          </ac:cxnSpMkLst>
        </pc:cxnChg>
      </pc:sldChg>
      <pc:sldChg chg="add del">
        <pc:chgData name="Kulinich Bohdan" userId="48e65c9f34e137d0" providerId="LiveId" clId="{AA701E52-4FCA-D143-B3B6-1FB7161A1CDE}" dt="2022-07-17T19:39:00.661" v="4952" actId="2696"/>
        <pc:sldMkLst>
          <pc:docMk/>
          <pc:sldMk cId="649969116" sldId="530"/>
        </pc:sldMkLst>
      </pc:sldChg>
      <pc:sldChg chg="add del">
        <pc:chgData name="Kulinich Bohdan" userId="48e65c9f34e137d0" providerId="LiveId" clId="{AA701E52-4FCA-D143-B3B6-1FB7161A1CDE}" dt="2022-07-17T19:39:00.661" v="4952" actId="2696"/>
        <pc:sldMkLst>
          <pc:docMk/>
          <pc:sldMk cId="71210388" sldId="531"/>
        </pc:sldMkLst>
      </pc:sldChg>
      <pc:sldChg chg="add del">
        <pc:chgData name="Kulinich Bohdan" userId="48e65c9f34e137d0" providerId="LiveId" clId="{AA701E52-4FCA-D143-B3B6-1FB7161A1CDE}" dt="2022-07-17T19:39:00.661" v="4952" actId="2696"/>
        <pc:sldMkLst>
          <pc:docMk/>
          <pc:sldMk cId="261827797" sldId="532"/>
        </pc:sldMkLst>
      </pc:sldChg>
      <pc:sldChg chg="add del">
        <pc:chgData name="Kulinich Bohdan" userId="48e65c9f34e137d0" providerId="LiveId" clId="{AA701E52-4FCA-D143-B3B6-1FB7161A1CDE}" dt="2022-07-17T19:39:00.661" v="4952" actId="2696"/>
        <pc:sldMkLst>
          <pc:docMk/>
          <pc:sldMk cId="1586805238" sldId="533"/>
        </pc:sldMkLst>
      </pc:sldChg>
      <pc:sldChg chg="add del">
        <pc:chgData name="Kulinich Bohdan" userId="48e65c9f34e137d0" providerId="LiveId" clId="{AA701E52-4FCA-D143-B3B6-1FB7161A1CDE}" dt="2022-07-17T19:39:00.661" v="4952" actId="2696"/>
        <pc:sldMkLst>
          <pc:docMk/>
          <pc:sldMk cId="3117870929" sldId="534"/>
        </pc:sldMkLst>
      </pc:sldChg>
      <pc:sldChg chg="add del">
        <pc:chgData name="Kulinich Bohdan" userId="48e65c9f34e137d0" providerId="LiveId" clId="{AA701E52-4FCA-D143-B3B6-1FB7161A1CDE}" dt="2022-07-17T19:39:00.661" v="4952" actId="2696"/>
        <pc:sldMkLst>
          <pc:docMk/>
          <pc:sldMk cId="3505933329" sldId="535"/>
        </pc:sldMkLst>
      </pc:sldChg>
    </pc:docChg>
  </pc:docChgLst>
  <pc:docChgLst>
    <pc:chgData name="Kulinich Bohdan" userId="48e65c9f34e137d0" providerId="LiveId" clId="{00913A28-A217-2E46-B013-954B0D0281DD}"/>
    <pc:docChg chg="undo redo custSel addSld delSld modSld sldOrd">
      <pc:chgData name="Kulinich Bohdan" userId="48e65c9f34e137d0" providerId="LiveId" clId="{00913A28-A217-2E46-B013-954B0D0281DD}" dt="2022-06-23T17:48:53.363" v="7316"/>
      <pc:docMkLst>
        <pc:docMk/>
      </pc:docMkLst>
      <pc:sldChg chg="addSp delSp modSp mod delAnim modAnim">
        <pc:chgData name="Kulinich Bohdan" userId="48e65c9f34e137d0" providerId="LiveId" clId="{00913A28-A217-2E46-B013-954B0D0281DD}" dt="2022-06-23T16:59:09.554" v="7105"/>
        <pc:sldMkLst>
          <pc:docMk/>
          <pc:sldMk cId="1784669107" sldId="443"/>
        </pc:sldMkLst>
        <pc:spChg chg="add del mod">
          <ac:chgData name="Kulinich Bohdan" userId="48e65c9f34e137d0" providerId="LiveId" clId="{00913A28-A217-2E46-B013-954B0D0281DD}" dt="2022-06-06T14:22:09.592" v="204" actId="478"/>
          <ac:spMkLst>
            <pc:docMk/>
            <pc:sldMk cId="1784669107" sldId="443"/>
            <ac:spMk id="2" creationId="{4299EB9D-0FCB-23BB-620B-181F04D6FA04}"/>
          </ac:spMkLst>
        </pc:spChg>
        <pc:spChg chg="add del mod">
          <ac:chgData name="Kulinich Bohdan" userId="48e65c9f34e137d0" providerId="LiveId" clId="{00913A28-A217-2E46-B013-954B0D0281DD}" dt="2022-06-06T14:24:24.841" v="301" actId="478"/>
          <ac:spMkLst>
            <pc:docMk/>
            <pc:sldMk cId="1784669107" sldId="443"/>
            <ac:spMk id="4" creationId="{8312720A-C30F-4FBC-4DFE-71CD659C7385}"/>
          </ac:spMkLst>
        </pc:spChg>
        <pc:spChg chg="add del">
          <ac:chgData name="Kulinich Bohdan" userId="48e65c9f34e137d0" providerId="LiveId" clId="{00913A28-A217-2E46-B013-954B0D0281DD}" dt="2022-06-06T14:24:38.802" v="303" actId="478"/>
          <ac:spMkLst>
            <pc:docMk/>
            <pc:sldMk cId="1784669107" sldId="443"/>
            <ac:spMk id="6" creationId="{F064D6F7-E7B3-05E8-5FBF-64DBCDF34C3A}"/>
          </ac:spMkLst>
        </pc:spChg>
        <pc:spChg chg="add mod">
          <ac:chgData name="Kulinich Bohdan" userId="48e65c9f34e137d0" providerId="LiveId" clId="{00913A28-A217-2E46-B013-954B0D0281DD}" dt="2022-06-06T15:09:51.140" v="511" actId="206"/>
          <ac:spMkLst>
            <pc:docMk/>
            <pc:sldMk cId="1784669107" sldId="443"/>
            <ac:spMk id="7" creationId="{8681DDE4-9C04-16B6-EB89-51D35E1B2482}"/>
          </ac:spMkLst>
        </pc:spChg>
        <pc:spChg chg="add mod">
          <ac:chgData name="Kulinich Bohdan" userId="48e65c9f34e137d0" providerId="LiveId" clId="{00913A28-A217-2E46-B013-954B0D0281DD}" dt="2022-06-07T17:47:19.524" v="1554" actId="207"/>
          <ac:spMkLst>
            <pc:docMk/>
            <pc:sldMk cId="1784669107" sldId="443"/>
            <ac:spMk id="8" creationId="{FC53F698-F614-C5CC-BFEF-070DD79B9F3C}"/>
          </ac:spMkLst>
        </pc:spChg>
        <pc:spChg chg="add mod">
          <ac:chgData name="Kulinich Bohdan" userId="48e65c9f34e137d0" providerId="LiveId" clId="{00913A28-A217-2E46-B013-954B0D0281DD}" dt="2022-06-06T15:13:50.177" v="560" actId="1037"/>
          <ac:spMkLst>
            <pc:docMk/>
            <pc:sldMk cId="1784669107" sldId="443"/>
            <ac:spMk id="9" creationId="{BDA616C7-AB88-E16F-32AF-9EAED31D3E91}"/>
          </ac:spMkLst>
        </pc:spChg>
        <pc:spChg chg="add del mod">
          <ac:chgData name="Kulinich Bohdan" userId="48e65c9f34e137d0" providerId="LiveId" clId="{00913A28-A217-2E46-B013-954B0D0281DD}" dt="2022-06-07T11:52:40.785" v="851" actId="478"/>
          <ac:spMkLst>
            <pc:docMk/>
            <pc:sldMk cId="1784669107" sldId="443"/>
            <ac:spMk id="15" creationId="{62740ED5-34D9-6B4B-CABD-57D79FE8D5F8}"/>
          </ac:spMkLst>
        </pc:spChg>
        <pc:spChg chg="add mod modVis">
          <ac:chgData name="Kulinich Bohdan" userId="48e65c9f34e137d0" providerId="LiveId" clId="{00913A28-A217-2E46-B013-954B0D0281DD}" dt="2022-06-07T14:44:51.808" v="1485" actId="1076"/>
          <ac:spMkLst>
            <pc:docMk/>
            <pc:sldMk cId="1784669107" sldId="443"/>
            <ac:spMk id="25" creationId="{49314A12-8C38-8690-A103-6FBC191C855A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32" creationId="{E5C066CD-F122-1B8E-1140-0DA1D2789811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33" creationId="{1B17F16A-EFDE-5DCD-93EC-8922AA095757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34" creationId="{4C237742-5E65-A29B-BBEC-7670D43ECDC5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35" creationId="{0BD92D96-9CCA-6E56-BC39-1CAF06234664}"/>
          </ac:spMkLst>
        </pc:spChg>
        <pc:spChg chg="mod">
          <ac:chgData name="Kulinich Bohdan" userId="48e65c9f34e137d0" providerId="LiveId" clId="{00913A28-A217-2E46-B013-954B0D0281DD}" dt="2022-06-06T14:36:46.334" v="406" actId="20577"/>
          <ac:spMkLst>
            <pc:docMk/>
            <pc:sldMk cId="1784669107" sldId="443"/>
            <ac:spMk id="37" creationId="{8F04AEE6-CB8B-12ED-9025-0A5A18BF48EF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1" creationId="{91948EA4-EE51-6852-A171-C156182932D6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2" creationId="{D59CEFFD-9C0B-DC46-C5A3-5A03B39B686E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3" creationId="{FD2BBA1C-7DDD-FECB-A3DB-07B2485243BF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4" creationId="{4BA18CA5-E78D-F2D7-B140-91E9DD3BF4B3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5" creationId="{FADA5715-BA05-1BB3-DE4A-8EC770EE27A4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6" creationId="{7DF2BFF3-50F3-A251-8605-AE531843DE0C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7" creationId="{B5D85DF4-E74A-1BBE-FB13-3DC1BADB0ABD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8" creationId="{22697735-E80E-99B0-E266-3C54B337C45E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49" creationId="{08AB6EA4-C2CF-421B-4EE3-16A083AAF3EC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0" creationId="{FE2EF807-896C-F0B5-2DAF-4062A08FAA38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1" creationId="{C19758C2-65FC-E6FE-2FA4-721CA504DB94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2" creationId="{3217FE10-4400-AC28-3D74-72B4D4BDAE67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3" creationId="{7799CE7A-3997-1C8B-F2E5-39AA0AE30761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4" creationId="{9BF2E78C-7234-08D6-95BC-76358E7C1937}"/>
          </ac:spMkLst>
        </pc:spChg>
        <pc:spChg chg="mod">
          <ac:chgData name="Kulinich Bohdan" userId="48e65c9f34e137d0" providerId="LiveId" clId="{00913A28-A217-2E46-B013-954B0D0281DD}" dt="2022-06-06T15:17:22.595" v="655" actId="1076"/>
          <ac:spMkLst>
            <pc:docMk/>
            <pc:sldMk cId="1784669107" sldId="443"/>
            <ac:spMk id="55" creationId="{64E5151F-7FF9-C604-FE4D-A4B26A1CB992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6" creationId="{B83BBB0D-F43E-E8DE-3417-20D1EDC3C7F6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7" creationId="{BF0DD0EA-DD5C-202B-E8D0-5C1F3225A574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8" creationId="{769EB5BC-FDB9-58FF-4E82-EBAC420A3045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59" creationId="{CC2432DE-3A01-587D-361E-F00AA7CA7BF8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60" creationId="{10F6F587-7827-215D-A01B-79F6E4CFDD28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61" creationId="{07182BC8-4D4E-FB2A-ADB8-01EAFB6FCA35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65" creationId="{656B35EB-3874-8AB2-47F9-B5879BFF9413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66" creationId="{455DF7EF-4E4E-F5DD-A384-A2C80A7491C3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69" creationId="{27E25E10-4AA4-C541-CD3D-85C3DF8FA13A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70" creationId="{622DF1D6-3818-F89E-CED1-89B75DE2FE63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71" creationId="{ED75A8E5-62FE-5497-EE41-23DD7BA979DE}"/>
          </ac:spMkLst>
        </pc:spChg>
        <pc:spChg chg="mod">
          <ac:chgData name="Kulinich Bohdan" userId="48e65c9f34e137d0" providerId="LiveId" clId="{00913A28-A217-2E46-B013-954B0D0281DD}" dt="2022-06-06T14:20:14.380" v="93"/>
          <ac:spMkLst>
            <pc:docMk/>
            <pc:sldMk cId="1784669107" sldId="443"/>
            <ac:spMk id="72" creationId="{2B8DA4DA-3351-7A1B-DAFF-B8514E47F4B6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76" creationId="{50BE57D9-FBB3-0BC6-B603-DD41189DD4B8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80" creationId="{8F490DD5-304B-82E0-9545-0F0BBDAD8C7C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83" creationId="{DA03291C-D6F5-BC54-5D6F-AD5FA26839F6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84" creationId="{98ADB1C6-787B-FFC2-F7F5-CEA6D35E58AD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85" creationId="{D0E3FDC2-05B4-768F-4342-1D08F2B117D4}"/>
          </ac:spMkLst>
        </pc:spChg>
        <pc:spChg chg="del">
          <ac:chgData name="Kulinich Bohdan" userId="48e65c9f34e137d0" providerId="LiveId" clId="{00913A28-A217-2E46-B013-954B0D0281DD}" dt="2022-06-06T13:54:44.272" v="72" actId="478"/>
          <ac:spMkLst>
            <pc:docMk/>
            <pc:sldMk cId="1784669107" sldId="443"/>
            <ac:spMk id="88" creationId="{2E439A99-BA39-F115-5CC5-6113357DC53B}"/>
          </ac:spMkLst>
        </pc:spChg>
        <pc:spChg chg="add mod">
          <ac:chgData name="Kulinich Bohdan" userId="48e65c9f34e137d0" providerId="LiveId" clId="{00913A28-A217-2E46-B013-954B0D0281DD}" dt="2022-06-23T16:55:56.364" v="7014" actId="1035"/>
          <ac:spMkLst>
            <pc:docMk/>
            <pc:sldMk cId="1784669107" sldId="443"/>
            <ac:spMk id="108" creationId="{9ECD5D80-AB6C-F42C-D144-5598B94969AE}"/>
          </ac:spMkLst>
        </pc:spChg>
        <pc:spChg chg="add del mod">
          <ac:chgData name="Kulinich Bohdan" userId="48e65c9f34e137d0" providerId="LiveId" clId="{00913A28-A217-2E46-B013-954B0D0281DD}" dt="2022-06-06T14:20:43.746" v="102" actId="478"/>
          <ac:spMkLst>
            <pc:docMk/>
            <pc:sldMk cId="1784669107" sldId="443"/>
            <ac:spMk id="109" creationId="{01EB6494-332E-5056-0B03-05BB8C8B58A6}"/>
          </ac:spMkLst>
        </pc:spChg>
        <pc:spChg chg="add del mod">
          <ac:chgData name="Kulinich Bohdan" userId="48e65c9f34e137d0" providerId="LiveId" clId="{00913A28-A217-2E46-B013-954B0D0281DD}" dt="2022-06-06T14:20:47.396" v="105" actId="478"/>
          <ac:spMkLst>
            <pc:docMk/>
            <pc:sldMk cId="1784669107" sldId="443"/>
            <ac:spMk id="110" creationId="{102B25CA-79A4-AC4C-8EFE-57B1E96A885C}"/>
          </ac:spMkLst>
        </pc:spChg>
        <pc:spChg chg="add del mod">
          <ac:chgData name="Kulinich Bohdan" userId="48e65c9f34e137d0" providerId="LiveId" clId="{00913A28-A217-2E46-B013-954B0D0281DD}" dt="2022-06-06T14:20:45.032" v="103" actId="478"/>
          <ac:spMkLst>
            <pc:docMk/>
            <pc:sldMk cId="1784669107" sldId="443"/>
            <ac:spMk id="111" creationId="{EBD53C1B-CBEC-ABBA-D72C-4AD8DA9BF3FB}"/>
          </ac:spMkLst>
        </pc:spChg>
        <pc:spChg chg="add del mod">
          <ac:chgData name="Kulinich Bohdan" userId="48e65c9f34e137d0" providerId="LiveId" clId="{00913A28-A217-2E46-B013-954B0D0281DD}" dt="2022-06-06T14:20:45.991" v="104" actId="478"/>
          <ac:spMkLst>
            <pc:docMk/>
            <pc:sldMk cId="1784669107" sldId="443"/>
            <ac:spMk id="112" creationId="{8C0D3AC6-9DCB-7FBD-9EAD-FC3EE1EA9595}"/>
          </ac:spMkLst>
        </pc:spChg>
        <pc:spChg chg="add del mod">
          <ac:chgData name="Kulinich Bohdan" userId="48e65c9f34e137d0" providerId="LiveId" clId="{00913A28-A217-2E46-B013-954B0D0281DD}" dt="2022-06-06T14:20:42.273" v="101" actId="478"/>
          <ac:spMkLst>
            <pc:docMk/>
            <pc:sldMk cId="1784669107" sldId="443"/>
            <ac:spMk id="113" creationId="{BF204D85-B8B5-8718-A235-8564C36E4952}"/>
          </ac:spMkLst>
        </pc:spChg>
        <pc:spChg chg="add mod">
          <ac:chgData name="Kulinich Bohdan" userId="48e65c9f34e137d0" providerId="LiveId" clId="{00913A28-A217-2E46-B013-954B0D0281DD}" dt="2022-06-06T14:38:13.128" v="472" actId="1076"/>
          <ac:spMkLst>
            <pc:docMk/>
            <pc:sldMk cId="1784669107" sldId="443"/>
            <ac:spMk id="114" creationId="{3B89B9AD-FF44-C5E5-136F-2D5AB9854928}"/>
          </ac:spMkLst>
        </pc:spChg>
        <pc:spChg chg="add del mod">
          <ac:chgData name="Kulinich Bohdan" userId="48e65c9f34e137d0" providerId="LiveId" clId="{00913A28-A217-2E46-B013-954B0D0281DD}" dt="2022-06-06T14:20:40.085" v="100" actId="478"/>
          <ac:spMkLst>
            <pc:docMk/>
            <pc:sldMk cId="1784669107" sldId="443"/>
            <ac:spMk id="115" creationId="{A4A35F6E-8334-F2E8-CF41-E8E218D020FB}"/>
          </ac:spMkLst>
        </pc:spChg>
        <pc:spChg chg="add mod modVis">
          <ac:chgData name="Kulinich Bohdan" userId="48e65c9f34e137d0" providerId="LiveId" clId="{00913A28-A217-2E46-B013-954B0D0281DD}" dt="2022-06-14T10:27:44.343" v="4481" actId="20577"/>
          <ac:spMkLst>
            <pc:docMk/>
            <pc:sldMk cId="1784669107" sldId="443"/>
            <ac:spMk id="120" creationId="{9A087DFC-D5D4-3DE9-45B1-8B1007ADB65E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3" creationId="{301727AF-20C0-6861-82FF-1551D85F5BAC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4" creationId="{0B854BFC-FF32-71D7-BA32-A81BA6BA13C1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5" creationId="{595DB7E8-1A33-3886-CDE4-9C953A0FEFE3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6" creationId="{9090F537-FE3D-2656-0CE9-0CB2BCD79F13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7" creationId="{77BA468B-D7D8-5BCC-45E5-6BF5714A9BF7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8" creationId="{9D07529F-A127-256C-C4E2-AF722A014BC3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29" creationId="{48CB4252-EB8E-BF0A-8BEB-60BFE4B4AF6C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0" creationId="{458E80FF-D380-5AA5-7A20-89942A39F49A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1" creationId="{0D75DA9B-6E89-CF4C-896A-DFFB209A1523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2" creationId="{065F8A0C-9A41-4777-1373-4E5C63E9077E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3" creationId="{805B2F26-8A4A-70F2-850F-1502E821E238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4" creationId="{F29EF431-5FC0-CC9A-DD93-C8257A43DA37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5" creationId="{54CFE1F9-0D1E-6475-CE43-89DA17B13A87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6" creationId="{43ED4B43-0610-D556-6876-1462CB91E93F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7" creationId="{4B813956-D1C1-D1D5-F294-013569DBDAFD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8" creationId="{5712C18C-5288-C423-95DF-1372D4ADF85B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39" creationId="{71FDCB5D-32E3-209F-42EB-93D4D1100071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0" creationId="{91E9529E-264F-A4E0-96C7-002325F1A174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1" creationId="{1AB91D8A-33D6-C624-E0FC-2F71A1F99BF3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2" creationId="{B5B3BEAA-05F5-AD19-BC53-812F2354CBD6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3" creationId="{C1234B8B-EA1E-177F-0BBE-C9F4F6FB732D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4" creationId="{D4747011-282B-86A3-ED7A-F63C04C1874B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5" creationId="{580A168B-1C26-CB83-F7B7-A9BE8566466A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6" creationId="{F24AC401-654C-CE6C-0454-F3F9B67F7864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7" creationId="{A8F372D1-AF41-39DA-A5D9-2365F18D557C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8" creationId="{3AFF88C5-D14C-6736-F41B-876835F408B3}"/>
          </ac:spMkLst>
        </pc:spChg>
        <pc:spChg chg="mod">
          <ac:chgData name="Kulinich Bohdan" userId="48e65c9f34e137d0" providerId="LiveId" clId="{00913A28-A217-2E46-B013-954B0D0281DD}" dt="2022-06-07T12:02:44.313" v="985" actId="165"/>
          <ac:spMkLst>
            <pc:docMk/>
            <pc:sldMk cId="1784669107" sldId="443"/>
            <ac:spMk id="149" creationId="{DDFCD820-2805-82F0-1772-AD429833444F}"/>
          </ac:spMkLst>
        </pc:spChg>
        <pc:spChg chg="add mod topLvl">
          <ac:chgData name="Kulinich Bohdan" userId="48e65c9f34e137d0" providerId="LiveId" clId="{00913A28-A217-2E46-B013-954B0D0281DD}" dt="2022-06-23T16:55:56.364" v="7014" actId="1035"/>
          <ac:spMkLst>
            <pc:docMk/>
            <pc:sldMk cId="1784669107" sldId="443"/>
            <ac:spMk id="178" creationId="{73C98A95-E52C-ACCA-A53D-5925F08E9492}"/>
          </ac:spMkLst>
        </pc:spChg>
        <pc:spChg chg="add mod topLvl">
          <ac:chgData name="Kulinich Bohdan" userId="48e65c9f34e137d0" providerId="LiveId" clId="{00913A28-A217-2E46-B013-954B0D0281DD}" dt="2022-06-07T14:13:21.752" v="1162" actId="1076"/>
          <ac:spMkLst>
            <pc:docMk/>
            <pc:sldMk cId="1784669107" sldId="443"/>
            <ac:spMk id="179" creationId="{A9D29A13-B7C7-23DC-BFA1-7BBC6BC5C7B1}"/>
          </ac:spMkLst>
        </pc:spChg>
        <pc:spChg chg="add mod topLvl modVis">
          <ac:chgData name="Kulinich Bohdan" userId="48e65c9f34e137d0" providerId="LiveId" clId="{00913A28-A217-2E46-B013-954B0D0281DD}" dt="2022-06-14T10:27:46.918" v="4483" actId="20577"/>
          <ac:spMkLst>
            <pc:docMk/>
            <pc:sldMk cId="1784669107" sldId="443"/>
            <ac:spMk id="180" creationId="{DD7E9D6B-33CF-59EF-7909-67BB418F031B}"/>
          </ac:spMkLst>
        </pc:spChg>
        <pc:spChg chg="add del mod">
          <ac:chgData name="Kulinich Bohdan" userId="48e65c9f34e137d0" providerId="LiveId" clId="{00913A28-A217-2E46-B013-954B0D0281DD}" dt="2022-06-06T14:27:48.070" v="326" actId="478"/>
          <ac:spMkLst>
            <pc:docMk/>
            <pc:sldMk cId="1784669107" sldId="443"/>
            <ac:spMk id="181" creationId="{CDFFA7D4-8F51-D78A-11E4-8F17EC63D55E}"/>
          </ac:spMkLst>
        </pc:spChg>
        <pc:spChg chg="add mod">
          <ac:chgData name="Kulinich Bohdan" userId="48e65c9f34e137d0" providerId="LiveId" clId="{00913A28-A217-2E46-B013-954B0D0281DD}" dt="2022-06-07T14:25:57.866" v="1318" actId="167"/>
          <ac:spMkLst>
            <pc:docMk/>
            <pc:sldMk cId="1784669107" sldId="443"/>
            <ac:spMk id="181" creationId="{FE824AC3-D627-E9EF-432D-6748FE1210B9}"/>
          </ac:spMkLst>
        </pc:spChg>
        <pc:spChg chg="add mod topLvl">
          <ac:chgData name="Kulinich Bohdan" userId="48e65c9f34e137d0" providerId="LiveId" clId="{00913A28-A217-2E46-B013-954B0D0281DD}" dt="2022-06-07T14:22:27.401" v="1290" actId="206"/>
          <ac:spMkLst>
            <pc:docMk/>
            <pc:sldMk cId="1784669107" sldId="443"/>
            <ac:spMk id="182" creationId="{C4F4930F-3155-653D-483B-60C6BDBA70C1}"/>
          </ac:spMkLst>
        </pc:spChg>
        <pc:spChg chg="add mod">
          <ac:chgData name="Kulinich Bohdan" userId="48e65c9f34e137d0" providerId="LiveId" clId="{00913A28-A217-2E46-B013-954B0D0281DD}" dt="2022-06-07T14:44:58.239" v="1486" actId="1076"/>
          <ac:spMkLst>
            <pc:docMk/>
            <pc:sldMk cId="1784669107" sldId="443"/>
            <ac:spMk id="183" creationId="{B2797520-8A0A-2738-B3E5-114C91E594E0}"/>
          </ac:spMkLst>
        </pc:spChg>
        <pc:spChg chg="add del mod">
          <ac:chgData name="Kulinich Bohdan" userId="48e65c9f34e137d0" providerId="LiveId" clId="{00913A28-A217-2E46-B013-954B0D0281DD}" dt="2022-06-06T14:36:03.973" v="371"/>
          <ac:spMkLst>
            <pc:docMk/>
            <pc:sldMk cId="1784669107" sldId="443"/>
            <ac:spMk id="183" creationId="{E163D99F-B057-7F6E-834F-294DC8C8CB2F}"/>
          </ac:spMkLst>
        </pc:spChg>
        <pc:spChg chg="add mod">
          <ac:chgData name="Kulinich Bohdan" userId="48e65c9f34e137d0" providerId="LiveId" clId="{00913A28-A217-2E46-B013-954B0D0281DD}" dt="2022-06-07T14:26:07.996" v="1319" actId="167"/>
          <ac:spMkLst>
            <pc:docMk/>
            <pc:sldMk cId="1784669107" sldId="443"/>
            <ac:spMk id="185" creationId="{B1F2D268-017E-F27B-6FAD-9C3B51AAE4A2}"/>
          </ac:spMkLst>
        </pc:spChg>
        <pc:spChg chg="add mod">
          <ac:chgData name="Kulinich Bohdan" userId="48e65c9f34e137d0" providerId="LiveId" clId="{00913A28-A217-2E46-B013-954B0D0281DD}" dt="2022-06-23T16:56:05.020" v="7018" actId="1035"/>
          <ac:spMkLst>
            <pc:docMk/>
            <pc:sldMk cId="1784669107" sldId="443"/>
            <ac:spMk id="187" creationId="{C7820BB4-181B-CA37-2097-68143990F09F}"/>
          </ac:spMkLst>
        </pc:spChg>
        <pc:spChg chg="add mod">
          <ac:chgData name="Kulinich Bohdan" userId="48e65c9f34e137d0" providerId="LiveId" clId="{00913A28-A217-2E46-B013-954B0D0281DD}" dt="2022-06-06T15:13:47.050" v="556" actId="1037"/>
          <ac:spMkLst>
            <pc:docMk/>
            <pc:sldMk cId="1784669107" sldId="443"/>
            <ac:spMk id="188" creationId="{2D4EBD0A-3024-A217-E1FA-B8802C07D218}"/>
          </ac:spMkLst>
        </pc:spChg>
        <pc:spChg chg="add mod">
          <ac:chgData name="Kulinich Bohdan" userId="48e65c9f34e137d0" providerId="LiveId" clId="{00913A28-A217-2E46-B013-954B0D0281DD}" dt="2022-06-06T15:17:14.993" v="654" actId="1076"/>
          <ac:spMkLst>
            <pc:docMk/>
            <pc:sldMk cId="1784669107" sldId="443"/>
            <ac:spMk id="189" creationId="{1FEB8238-2D18-9D84-DCEE-A07A33C5852E}"/>
          </ac:spMkLst>
        </pc:spChg>
        <pc:spChg chg="add mod">
          <ac:chgData name="Kulinich Bohdan" userId="48e65c9f34e137d0" providerId="LiveId" clId="{00913A28-A217-2E46-B013-954B0D0281DD}" dt="2022-06-06T15:17:07.477" v="651" actId="1038"/>
          <ac:spMkLst>
            <pc:docMk/>
            <pc:sldMk cId="1784669107" sldId="443"/>
            <ac:spMk id="190" creationId="{BE65393D-3038-CD0B-0256-11C06D544F5C}"/>
          </ac:spMkLst>
        </pc:spChg>
        <pc:spChg chg="add del mod">
          <ac:chgData name="Kulinich Bohdan" userId="48e65c9f34e137d0" providerId="LiveId" clId="{00913A28-A217-2E46-B013-954B0D0281DD}" dt="2022-06-06T15:10:46.272" v="520"/>
          <ac:spMkLst>
            <pc:docMk/>
            <pc:sldMk cId="1784669107" sldId="443"/>
            <ac:spMk id="191" creationId="{A854D5A1-450F-B5BA-F4A3-89EDF71FD2C3}"/>
          </ac:spMkLst>
        </pc:spChg>
        <pc:spChg chg="add del mod">
          <ac:chgData name="Kulinich Bohdan" userId="48e65c9f34e137d0" providerId="LiveId" clId="{00913A28-A217-2E46-B013-954B0D0281DD}" dt="2022-06-07T12:01:18.297" v="974" actId="478"/>
          <ac:spMkLst>
            <pc:docMk/>
            <pc:sldMk cId="1784669107" sldId="443"/>
            <ac:spMk id="195" creationId="{4DBB52D1-D438-C307-0B80-B41CABDAE5AF}"/>
          </ac:spMkLst>
        </pc:spChg>
        <pc:spChg chg="add mod">
          <ac:chgData name="Kulinich Bohdan" userId="48e65c9f34e137d0" providerId="LiveId" clId="{00913A28-A217-2E46-B013-954B0D0281DD}" dt="2022-06-07T17:44:40.768" v="1536" actId="1076"/>
          <ac:spMkLst>
            <pc:docMk/>
            <pc:sldMk cId="1784669107" sldId="443"/>
            <ac:spMk id="195" creationId="{945ED174-7BAD-B825-C07F-B705926FAE1F}"/>
          </ac:spMkLst>
        </pc:spChg>
        <pc:spChg chg="add mod">
          <ac:chgData name="Kulinich Bohdan" userId="48e65c9f34e137d0" providerId="LiveId" clId="{00913A28-A217-2E46-B013-954B0D0281DD}" dt="2022-06-07T11:58:58.333" v="935" actId="14100"/>
          <ac:spMkLst>
            <pc:docMk/>
            <pc:sldMk cId="1784669107" sldId="443"/>
            <ac:spMk id="196" creationId="{32B23066-7617-1D97-05B3-EEACE140707B}"/>
          </ac:spMkLst>
        </pc:spChg>
        <pc:spChg chg="add mod">
          <ac:chgData name="Kulinich Bohdan" userId="48e65c9f34e137d0" providerId="LiveId" clId="{00913A28-A217-2E46-B013-954B0D0281DD}" dt="2022-06-07T17:44:21.925" v="1533" actId="207"/>
          <ac:spMkLst>
            <pc:docMk/>
            <pc:sldMk cId="1784669107" sldId="443"/>
            <ac:spMk id="197" creationId="{0F77C0CF-71D9-E91C-385B-723EFA30B7BF}"/>
          </ac:spMkLst>
        </pc:spChg>
        <pc:spChg chg="add mod">
          <ac:chgData name="Kulinich Bohdan" userId="48e65c9f34e137d0" providerId="LiveId" clId="{00913A28-A217-2E46-B013-954B0D0281DD}" dt="2022-06-07T14:25:51.901" v="1317" actId="167"/>
          <ac:spMkLst>
            <pc:docMk/>
            <pc:sldMk cId="1784669107" sldId="443"/>
            <ac:spMk id="198" creationId="{4BD665F5-516B-9FF5-55A9-CFA4B80EA29B}"/>
          </ac:spMkLst>
        </pc:spChg>
        <pc:spChg chg="add mod">
          <ac:chgData name="Kulinich Bohdan" userId="48e65c9f34e137d0" providerId="LiveId" clId="{00913A28-A217-2E46-B013-954B0D0281DD}" dt="2022-06-07T14:12:50.532" v="1157" actId="208"/>
          <ac:spMkLst>
            <pc:docMk/>
            <pc:sldMk cId="1784669107" sldId="443"/>
            <ac:spMk id="203" creationId="{9420B903-9CD4-332B-9C37-BDCF650B59C9}"/>
          </ac:spMkLst>
        </pc:spChg>
        <pc:spChg chg="add mod">
          <ac:chgData name="Kulinich Bohdan" userId="48e65c9f34e137d0" providerId="LiveId" clId="{00913A28-A217-2E46-B013-954B0D0281DD}" dt="2022-06-07T14:12:36.389" v="1155" actId="208"/>
          <ac:spMkLst>
            <pc:docMk/>
            <pc:sldMk cId="1784669107" sldId="443"/>
            <ac:spMk id="204" creationId="{9FFF5671-F026-76EB-DF78-56C20E690972}"/>
          </ac:spMkLst>
        </pc:spChg>
        <pc:spChg chg="add mod">
          <ac:chgData name="Kulinich Bohdan" userId="48e65c9f34e137d0" providerId="LiveId" clId="{00913A28-A217-2E46-B013-954B0D0281DD}" dt="2022-06-07T14:12:58.779" v="1158" actId="208"/>
          <ac:spMkLst>
            <pc:docMk/>
            <pc:sldMk cId="1784669107" sldId="443"/>
            <ac:spMk id="205" creationId="{F375857D-D818-AC7E-E97C-86DC89A1792E}"/>
          </ac:spMkLst>
        </pc:spChg>
        <pc:spChg chg="add mod">
          <ac:chgData name="Kulinich Bohdan" userId="48e65c9f34e137d0" providerId="LiveId" clId="{00913A28-A217-2E46-B013-954B0D0281DD}" dt="2022-06-07T14:12:50.532" v="1157" actId="208"/>
          <ac:spMkLst>
            <pc:docMk/>
            <pc:sldMk cId="1784669107" sldId="443"/>
            <ac:spMk id="206" creationId="{C10D126E-AEF3-DA6A-6D45-9281FBCF2A8A}"/>
          </ac:spMkLst>
        </pc:spChg>
        <pc:spChg chg="add mod">
          <ac:chgData name="Kulinich Bohdan" userId="48e65c9f34e137d0" providerId="LiveId" clId="{00913A28-A217-2E46-B013-954B0D0281DD}" dt="2022-06-23T16:58:50.223" v="7076" actId="1076"/>
          <ac:spMkLst>
            <pc:docMk/>
            <pc:sldMk cId="1784669107" sldId="443"/>
            <ac:spMk id="207" creationId="{3523C1CE-6D1A-A52D-0059-6DE207F2292B}"/>
          </ac:spMkLst>
        </pc:spChg>
        <pc:spChg chg="add mod modVis">
          <ac:chgData name="Kulinich Bohdan" userId="48e65c9f34e137d0" providerId="LiveId" clId="{00913A28-A217-2E46-B013-954B0D0281DD}" dt="2022-06-07T14:24:51.209" v="1305" actId="14429"/>
          <ac:spMkLst>
            <pc:docMk/>
            <pc:sldMk cId="1784669107" sldId="443"/>
            <ac:spMk id="208" creationId="{1E3FC235-F64F-DEA8-23FF-4CD201FCCCF7}"/>
          </ac:spMkLst>
        </pc:spChg>
        <pc:spChg chg="add mod">
          <ac:chgData name="Kulinich Bohdan" userId="48e65c9f34e137d0" providerId="LiveId" clId="{00913A28-A217-2E46-B013-954B0D0281DD}" dt="2022-06-07T14:23:00.476" v="1298" actId="1038"/>
          <ac:spMkLst>
            <pc:docMk/>
            <pc:sldMk cId="1784669107" sldId="443"/>
            <ac:spMk id="211" creationId="{DDDF3E2D-AB93-2374-A464-2280E24017D8}"/>
          </ac:spMkLst>
        </pc:spChg>
        <pc:spChg chg="add mod">
          <ac:chgData name="Kulinich Bohdan" userId="48e65c9f34e137d0" providerId="LiveId" clId="{00913A28-A217-2E46-B013-954B0D0281DD}" dt="2022-06-07T14:20:55.263" v="1259" actId="20577"/>
          <ac:spMkLst>
            <pc:docMk/>
            <pc:sldMk cId="1784669107" sldId="443"/>
            <ac:spMk id="212" creationId="{8C109E42-9E03-5FB2-6929-5DF05AE7AD64}"/>
          </ac:spMkLst>
        </pc:spChg>
        <pc:spChg chg="add mod">
          <ac:chgData name="Kulinich Bohdan" userId="48e65c9f34e137d0" providerId="LiveId" clId="{00913A28-A217-2E46-B013-954B0D0281DD}" dt="2022-06-23T16:56:05.020" v="7018" actId="1035"/>
          <ac:spMkLst>
            <pc:docMk/>
            <pc:sldMk cId="1784669107" sldId="443"/>
            <ac:spMk id="216" creationId="{75F3BB84-86B9-5F50-BDBB-380134FF7816}"/>
          </ac:spMkLst>
        </pc:spChg>
        <pc:spChg chg="add mod">
          <ac:chgData name="Kulinich Bohdan" userId="48e65c9f34e137d0" providerId="LiveId" clId="{00913A28-A217-2E46-B013-954B0D0281DD}" dt="2022-06-23T16:58:50.223" v="7076" actId="1076"/>
          <ac:spMkLst>
            <pc:docMk/>
            <pc:sldMk cId="1784669107" sldId="443"/>
            <ac:spMk id="217" creationId="{20E0150E-B927-FF80-43F4-EEF7BF9937DA}"/>
          </ac:spMkLst>
        </pc:spChg>
        <pc:grpChg chg="add del mod modVis">
          <ac:chgData name="Kulinich Bohdan" userId="48e65c9f34e137d0" providerId="LiveId" clId="{00913A28-A217-2E46-B013-954B0D0281DD}" dt="2022-06-07T12:02:44.313" v="985" actId="165"/>
          <ac:grpSpMkLst>
            <pc:docMk/>
            <pc:sldMk cId="1784669107" sldId="443"/>
            <ac:grpSpMk id="8" creationId="{6D79713A-70F2-A631-6AFB-00215E00D0E0}"/>
          </ac:grpSpMkLst>
        </pc:grpChg>
        <pc:grpChg chg="del">
          <ac:chgData name="Kulinich Bohdan" userId="48e65c9f34e137d0" providerId="LiveId" clId="{00913A28-A217-2E46-B013-954B0D0281DD}" dt="2022-06-06T13:54:44.272" v="72" actId="478"/>
          <ac:grpSpMkLst>
            <pc:docMk/>
            <pc:sldMk cId="1784669107" sldId="443"/>
            <ac:grpSpMk id="16" creationId="{DE9DB488-2C13-F78D-93E4-AC625E1B99F2}"/>
          </ac:grpSpMkLst>
        </pc:grpChg>
        <pc:grpChg chg="del">
          <ac:chgData name="Kulinich Bohdan" userId="48e65c9f34e137d0" providerId="LiveId" clId="{00913A28-A217-2E46-B013-954B0D0281DD}" dt="2022-06-06T13:54:44.272" v="72" actId="478"/>
          <ac:grpSpMkLst>
            <pc:docMk/>
            <pc:sldMk cId="1784669107" sldId="443"/>
            <ac:grpSpMk id="17" creationId="{FEEEC272-51EB-EDA7-96AB-E35870A0E67F}"/>
          </ac:grpSpMkLst>
        </pc:grpChg>
        <pc:grpChg chg="add mod">
          <ac:chgData name="Kulinich Bohdan" userId="48e65c9f34e137d0" providerId="LiveId" clId="{00913A28-A217-2E46-B013-954B0D0281DD}" dt="2022-06-07T10:21:30.311" v="660" actId="1076"/>
          <ac:grpSpMkLst>
            <pc:docMk/>
            <pc:sldMk cId="1784669107" sldId="443"/>
            <ac:grpSpMk id="31" creationId="{13999FD5-765A-5059-57F2-9E2322E67B76}"/>
          </ac:grpSpMkLst>
        </pc:grpChg>
        <pc:grpChg chg="add mod topLvl">
          <ac:chgData name="Kulinich Bohdan" userId="48e65c9f34e137d0" providerId="LiveId" clId="{00913A28-A217-2E46-B013-954B0D0281DD}" dt="2022-06-07T14:10:16.471" v="1127" actId="1038"/>
          <ac:grpSpMkLst>
            <pc:docMk/>
            <pc:sldMk cId="1784669107" sldId="443"/>
            <ac:grpSpMk id="122" creationId="{2CF5ED2F-B7A3-9EA9-2C51-E5B5E4C15D37}"/>
          </ac:grpSpMkLst>
        </pc:grpChg>
        <pc:picChg chg="del">
          <ac:chgData name="Kulinich Bohdan" userId="48e65c9f34e137d0" providerId="LiveId" clId="{00913A28-A217-2E46-B013-954B0D0281DD}" dt="2022-06-06T13:54:44.272" v="72" actId="478"/>
          <ac:picMkLst>
            <pc:docMk/>
            <pc:sldMk cId="1784669107" sldId="443"/>
            <ac:picMk id="3" creationId="{CECF36DD-280F-4AFF-B82E-094602E02B1C}"/>
          </ac:picMkLst>
        </pc:picChg>
        <pc:picChg chg="del">
          <ac:chgData name="Kulinich Bohdan" userId="48e65c9f34e137d0" providerId="LiveId" clId="{00913A28-A217-2E46-B013-954B0D0281DD}" dt="2022-06-06T13:54:44.272" v="72" actId="478"/>
          <ac:picMkLst>
            <pc:docMk/>
            <pc:sldMk cId="1784669107" sldId="443"/>
            <ac:picMk id="11" creationId="{57F17764-91FD-FE8C-9D36-04B3F25391F2}"/>
          </ac:picMkLst>
        </pc:picChg>
        <pc:picChg chg="add mod">
          <ac:chgData name="Kulinich Bohdan" userId="48e65c9f34e137d0" providerId="LiveId" clId="{00913A28-A217-2E46-B013-954B0D0281DD}" dt="2022-06-07T10:21:59.944" v="673" actId="1076"/>
          <ac:picMkLst>
            <pc:docMk/>
            <pc:sldMk cId="1784669107" sldId="443"/>
            <ac:picMk id="30" creationId="{589F9C7A-D4C4-A8D5-EED0-331F198040BC}"/>
          </ac:picMkLst>
        </pc:picChg>
        <pc:picChg chg="del">
          <ac:chgData name="Kulinich Bohdan" userId="48e65c9f34e137d0" providerId="LiveId" clId="{00913A28-A217-2E46-B013-954B0D0281DD}" dt="2022-06-06T13:54:44.272" v="72" actId="478"/>
          <ac:picMkLst>
            <pc:docMk/>
            <pc:sldMk cId="1784669107" sldId="443"/>
            <ac:picMk id="62" creationId="{0C8887E9-82CC-0940-C99C-E2BF0067531D}"/>
          </ac:picMkLst>
        </pc:picChg>
        <pc:picChg chg="add del mod">
          <ac:chgData name="Kulinich Bohdan" userId="48e65c9f34e137d0" providerId="LiveId" clId="{00913A28-A217-2E46-B013-954B0D0281DD}" dt="2022-06-06T14:20:38.149" v="99" actId="478"/>
          <ac:picMkLst>
            <pc:docMk/>
            <pc:sldMk cId="1784669107" sldId="443"/>
            <ac:picMk id="116" creationId="{082F9636-8639-3233-E159-2DDB7AB2E159}"/>
          </ac:picMkLst>
        </pc:picChg>
        <pc:picChg chg="add del mod">
          <ac:chgData name="Kulinich Bohdan" userId="48e65c9f34e137d0" providerId="LiveId" clId="{00913A28-A217-2E46-B013-954B0D0281DD}" dt="2022-06-06T14:20:36.485" v="97" actId="478"/>
          <ac:picMkLst>
            <pc:docMk/>
            <pc:sldMk cId="1784669107" sldId="443"/>
            <ac:picMk id="117" creationId="{90855E9F-C0C3-9E75-6C3B-9001E3E09892}"/>
          </ac:picMkLst>
        </pc:picChg>
        <pc:picChg chg="add del mod">
          <ac:chgData name="Kulinich Bohdan" userId="48e65c9f34e137d0" providerId="LiveId" clId="{00913A28-A217-2E46-B013-954B0D0281DD}" dt="2022-06-06T14:20:35.588" v="96" actId="478"/>
          <ac:picMkLst>
            <pc:docMk/>
            <pc:sldMk cId="1784669107" sldId="443"/>
            <ac:picMk id="118" creationId="{259D3A01-F356-6F4E-A407-4DF5610BE360}"/>
          </ac:picMkLst>
        </pc:picChg>
        <pc:picChg chg="add del mod">
          <ac:chgData name="Kulinich Bohdan" userId="48e65c9f34e137d0" providerId="LiveId" clId="{00913A28-A217-2E46-B013-954B0D0281DD}" dt="2022-06-06T14:20:34.805" v="95" actId="478"/>
          <ac:picMkLst>
            <pc:docMk/>
            <pc:sldMk cId="1784669107" sldId="443"/>
            <ac:picMk id="119" creationId="{83F68B35-EBB9-251E-D2EC-A0ECEBE2DAA5}"/>
          </ac:picMkLst>
        </pc:picChg>
        <pc:picChg chg="add mod topLvl">
          <ac:chgData name="Kulinich Bohdan" userId="48e65c9f34e137d0" providerId="LiveId" clId="{00913A28-A217-2E46-B013-954B0D0281DD}" dt="2022-06-07T12:02:44.313" v="985" actId="165"/>
          <ac:picMkLst>
            <pc:docMk/>
            <pc:sldMk cId="1784669107" sldId="443"/>
            <ac:picMk id="121" creationId="{3B04BC7C-8527-3E22-3439-9E8D8FCC79FF}"/>
          </ac:picMkLst>
        </pc:picChg>
        <pc:picChg chg="add del mod">
          <ac:chgData name="Kulinich Bohdan" userId="48e65c9f34e137d0" providerId="LiveId" clId="{00913A28-A217-2E46-B013-954B0D0281DD}" dt="2022-06-06T14:36:03.973" v="371"/>
          <ac:picMkLst>
            <pc:docMk/>
            <pc:sldMk cId="1784669107" sldId="443"/>
            <ac:picMk id="184" creationId="{ECD1C54A-D954-9DBB-7B7D-BBAAB2DD8AB0}"/>
          </ac:picMkLst>
        </pc:picChg>
        <pc:picChg chg="add mod">
          <ac:chgData name="Kulinich Bohdan" userId="48e65c9f34e137d0" providerId="LiveId" clId="{00913A28-A217-2E46-B013-954B0D0281DD}" dt="2022-06-07T14:25:51.901" v="1317" actId="167"/>
          <ac:picMkLst>
            <pc:docMk/>
            <pc:sldMk cId="1784669107" sldId="443"/>
            <ac:picMk id="186" creationId="{7200CDF4-3D51-6C58-AD2D-3C41E9B34153}"/>
          </ac:picMkLst>
        </pc:picChg>
        <pc:picChg chg="add mod modVis">
          <ac:chgData name="Kulinich Bohdan" userId="48e65c9f34e137d0" providerId="LiveId" clId="{00913A28-A217-2E46-B013-954B0D0281DD}" dt="2022-06-07T14:24:52.169" v="1306" actId="14429"/>
          <ac:picMkLst>
            <pc:docMk/>
            <pc:sldMk cId="1784669107" sldId="443"/>
            <ac:picMk id="209" creationId="{4D5D058C-A6E0-549B-4E60-8E54D95AE957}"/>
          </ac:picMkLst>
        </pc:picChg>
        <pc:cxnChg chg="add del mod">
          <ac:chgData name="Kulinich Bohdan" userId="48e65c9f34e137d0" providerId="LiveId" clId="{00913A28-A217-2E46-B013-954B0D0281DD}" dt="2022-06-07T11:47:33.335" v="808" actId="478"/>
          <ac:cxnSpMkLst>
            <pc:docMk/>
            <pc:sldMk cId="1784669107" sldId="443"/>
            <ac:cxnSpMk id="3" creationId="{388A5EAF-FD29-244A-3B0B-80F0A3171195}"/>
          </ac:cxnSpMkLst>
        </pc:cxnChg>
        <pc:cxnChg chg="add mod">
          <ac:chgData name="Kulinich Bohdan" userId="48e65c9f34e137d0" providerId="LiveId" clId="{00913A28-A217-2E46-B013-954B0D0281DD}" dt="2022-06-23T16:56:10.889" v="7019" actId="1582"/>
          <ac:cxnSpMkLst>
            <pc:docMk/>
            <pc:sldMk cId="1784669107" sldId="443"/>
            <ac:cxnSpMk id="3" creationId="{B26E238E-88D3-4902-6BE1-0D4ED5BBED83}"/>
          </ac:cxnSpMkLst>
        </pc:cxnChg>
        <pc:cxnChg chg="add mod">
          <ac:chgData name="Kulinich Bohdan" userId="48e65c9f34e137d0" providerId="LiveId" clId="{00913A28-A217-2E46-B013-954B0D0281DD}" dt="2022-06-06T15:14:53.876" v="592" actId="693"/>
          <ac:cxnSpMkLst>
            <pc:docMk/>
            <pc:sldMk cId="1784669107" sldId="443"/>
            <ac:cxnSpMk id="12" creationId="{D2C7128A-D3FD-0A34-B9BE-DB9F97232381}"/>
          </ac:cxnSpMkLst>
        </pc:cxnChg>
        <pc:cxnChg chg="add mod">
          <ac:chgData name="Kulinich Bohdan" userId="48e65c9f34e137d0" providerId="LiveId" clId="{00913A28-A217-2E46-B013-954B0D0281DD}" dt="2022-06-07T11:56:18.096" v="865" actId="208"/>
          <ac:cxnSpMkLst>
            <pc:docMk/>
            <pc:sldMk cId="1784669107" sldId="443"/>
            <ac:cxnSpMk id="14" creationId="{2EDA5A28-86C3-7005-2C73-A13631AD5ADF}"/>
          </ac:cxnSpMkLst>
        </pc:cxnChg>
        <pc:cxnChg chg="add mod">
          <ac:chgData name="Kulinich Bohdan" userId="48e65c9f34e137d0" providerId="LiveId" clId="{00913A28-A217-2E46-B013-954B0D0281DD}" dt="2022-06-07T12:00:32.973" v="970" actId="692"/>
          <ac:cxnSpMkLst>
            <pc:docMk/>
            <pc:sldMk cId="1784669107" sldId="443"/>
            <ac:cxnSpMk id="18" creationId="{16542A7B-7299-7107-9869-450DD691F396}"/>
          </ac:cxnSpMkLst>
        </pc:cxnChg>
        <pc:cxnChg chg="del mod">
          <ac:chgData name="Kulinich Bohdan" userId="48e65c9f34e137d0" providerId="LiveId" clId="{00913A28-A217-2E46-B013-954B0D0281DD}" dt="2022-06-06T13:54:44.272" v="72" actId="478"/>
          <ac:cxnSpMkLst>
            <pc:docMk/>
            <pc:sldMk cId="1784669107" sldId="443"/>
            <ac:cxnSpMk id="67" creationId="{F9B809DD-E2B7-49D0-1185-EA2418DCA789}"/>
          </ac:cxnSpMkLst>
        </pc:cxnChg>
        <pc:cxnChg chg="del">
          <ac:chgData name="Kulinich Bohdan" userId="48e65c9f34e137d0" providerId="LiveId" clId="{00913A28-A217-2E46-B013-954B0D0281DD}" dt="2022-06-06T13:54:44.272" v="72" actId="478"/>
          <ac:cxnSpMkLst>
            <pc:docMk/>
            <pc:sldMk cId="1784669107" sldId="443"/>
            <ac:cxnSpMk id="68" creationId="{80EAB02D-480A-84E7-F304-AC3CAACDAFB9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73" creationId="{B35D24EE-C5B0-6E68-D758-A4D523179536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74" creationId="{3FCF0453-2332-2BF5-A028-AB6C64125852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75" creationId="{191BE1EE-A12D-0091-35F1-E8A82FE11702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77" creationId="{65A4F83B-159C-4DB7-C638-21BEC35B98CA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78" creationId="{8DFE2D74-4FC6-E813-FEF8-F45395E359F6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81" creationId="{6ABCF03C-29B8-3384-8EB2-D24B652411AB}"/>
          </ac:cxnSpMkLst>
        </pc:cxnChg>
        <pc:cxnChg chg="mod">
          <ac:chgData name="Kulinich Bohdan" userId="48e65c9f34e137d0" providerId="LiveId" clId="{00913A28-A217-2E46-B013-954B0D0281DD}" dt="2022-06-06T15:13:35.908" v="543" actId="1037"/>
          <ac:cxnSpMkLst>
            <pc:docMk/>
            <pc:sldMk cId="1784669107" sldId="443"/>
            <ac:cxnSpMk id="82" creationId="{4E6B1219-551B-39DC-7708-1B70CD1184EE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86" creationId="{B44008C4-BE77-2480-4DCC-FAB9099306A2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87" creationId="{49D17E96-B915-F785-C044-DA037C545A09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89" creationId="{7FEFA2CE-FC69-B3D1-E4DD-6AC5A2BBD709}"/>
          </ac:cxnSpMkLst>
        </pc:cxnChg>
        <pc:cxnChg chg="mod">
          <ac:chgData name="Kulinich Bohdan" userId="48e65c9f34e137d0" providerId="LiveId" clId="{00913A28-A217-2E46-B013-954B0D0281DD}" dt="2022-06-06T15:15:37.423" v="597" actId="1038"/>
          <ac:cxnSpMkLst>
            <pc:docMk/>
            <pc:sldMk cId="1784669107" sldId="443"/>
            <ac:cxnSpMk id="90" creationId="{CB2AE2BF-3AE0-E5BE-58B0-E1139F91B3BB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1" creationId="{42FBA362-0D9F-A233-4FA2-6135721FB171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2" creationId="{2FE4C455-E25B-4190-E246-0817B5A2471C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3" creationId="{3B1B4638-68EF-137C-C12F-26D8D33C200A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4" creationId="{48BF2409-363F-D85E-9D8D-F03EC1885983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5" creationId="{555AA99E-44CB-DFCF-1729-8EFB3F986E85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6" creationId="{2E70F8C1-0840-91EF-1162-CBB594380AF0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7" creationId="{A55F8FAF-D4CD-99C3-A834-6243ACB1D268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8" creationId="{111D17AB-4A2C-88D2-4ECA-22060DD52A84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99" creationId="{C72431CC-D3E9-8167-B914-669F5D82D624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0" creationId="{E8B8390F-D225-6B44-BBDE-1643B5D55188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1" creationId="{F1743544-29B7-729F-D36F-96FC7F696D08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2" creationId="{24FEAC20-5CF2-CF1D-61AB-E0D4A4C5E601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3" creationId="{B6F1FF6A-3BEB-9A68-352A-7BE4B96268CD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4" creationId="{051B2C07-EE38-67BF-DB41-7CB147225F6E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5" creationId="{4871FE54-4701-8DA5-2CAF-EE0D574EB4C7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6" creationId="{A5D3E7D1-9A4C-6B5C-2DC2-9917B4D18AB0}"/>
          </ac:cxnSpMkLst>
        </pc:cxnChg>
        <pc:cxnChg chg="mod">
          <ac:chgData name="Kulinich Bohdan" userId="48e65c9f34e137d0" providerId="LiveId" clId="{00913A28-A217-2E46-B013-954B0D0281DD}" dt="2022-06-06T14:20:14.380" v="93"/>
          <ac:cxnSpMkLst>
            <pc:docMk/>
            <pc:sldMk cId="1784669107" sldId="443"/>
            <ac:cxnSpMk id="107" creationId="{8BF0FF72-FF76-CDA7-6407-F51695F73F0D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0" creationId="{991D7C13-304A-87E4-E3D2-A73469F85902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1" creationId="{E4183641-DDA4-AF00-F369-31660BB5CB21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2" creationId="{521E85EF-4D00-3620-EBA5-16BECD859AD0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3" creationId="{5EE67674-7820-F252-E268-3C83A01674BF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4" creationId="{99E83379-92C5-7756-5662-489C6FD2DDE1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5" creationId="{378AD3E1-5F6C-E8DB-6DD8-D05041AA8179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6" creationId="{9E90BB07-5753-8BEB-5B38-A81DD9C827EF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7" creationId="{997FECC6-DF3A-3CBB-72F3-C664944335D4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8" creationId="{1922070E-56AB-C547-7053-476B9A1BAABB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59" creationId="{8698906B-7F5A-B5CF-49DF-B0C2E1228FA1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0" creationId="{325F1807-62A5-20F7-C508-64522CCFAFC7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1" creationId="{232F7BA3-7541-7E38-483A-A6C2CCA4FADB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2" creationId="{08DE784F-F9E9-05C4-AEC3-9AD0B387EBBB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3" creationId="{90FDF794-BB0F-5B84-4657-D55BE52E2CFF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4" creationId="{8B2AA954-686C-4B36-137D-3A9FF9E09BC3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5" creationId="{8653B63E-2EDC-ECEB-6FCA-19235FB2F747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6" creationId="{8E34B3C5-3B56-D097-5093-832D11CE6175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7" creationId="{6FAC3ED1-F463-5DE0-1A10-B8AA8A7A55A0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8" creationId="{5B06BEC9-D1CB-EC74-007C-BFC3466098E4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69" creationId="{531151F4-0734-57D1-19A3-A52F293A9B5C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0" creationId="{68A02A90-9140-1EDB-5585-2C3CB4D24777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1" creationId="{CB1ED96C-C156-4004-7A9F-80C7B9DAAFCA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2" creationId="{04D4CC2A-FF4B-C0E0-76D4-79725DC94EE3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3" creationId="{429BDD58-036A-1E04-2C93-562C5D6EC4EC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4" creationId="{96EFFCC2-3EEF-3970-28F8-6CD578A8951D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5" creationId="{0294ED97-D704-6C6E-16C4-C3AC27603C23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6" creationId="{9BD9E0C0-6BE5-E4C1-B15C-A17FA054D619}"/>
          </ac:cxnSpMkLst>
        </pc:cxnChg>
        <pc:cxnChg chg="mod">
          <ac:chgData name="Kulinich Bohdan" userId="48e65c9f34e137d0" providerId="LiveId" clId="{00913A28-A217-2E46-B013-954B0D0281DD}" dt="2022-06-07T12:02:44.313" v="985" actId="165"/>
          <ac:cxnSpMkLst>
            <pc:docMk/>
            <pc:sldMk cId="1784669107" sldId="443"/>
            <ac:cxnSpMk id="177" creationId="{48CEB9B1-0E1E-AAB8-1C53-164248F7F8F0}"/>
          </ac:cxnSpMkLst>
        </pc:cxnChg>
        <pc:cxnChg chg="add del mod">
          <ac:chgData name="Kulinich Bohdan" userId="48e65c9f34e137d0" providerId="LiveId" clId="{00913A28-A217-2E46-B013-954B0D0281DD}" dt="2022-06-07T11:47:33.335" v="808" actId="478"/>
          <ac:cxnSpMkLst>
            <pc:docMk/>
            <pc:sldMk cId="1784669107" sldId="443"/>
            <ac:cxnSpMk id="183" creationId="{4E40EAF1-3C8F-9A53-947F-D4F1D09EF960}"/>
          </ac:cxnSpMkLst>
        </pc:cxnChg>
        <pc:cxnChg chg="add mod">
          <ac:chgData name="Kulinich Bohdan" userId="48e65c9f34e137d0" providerId="LiveId" clId="{00913A28-A217-2E46-B013-954B0D0281DD}" dt="2022-06-07T11:50:29.372" v="834" actId="693"/>
          <ac:cxnSpMkLst>
            <pc:docMk/>
            <pc:sldMk cId="1784669107" sldId="443"/>
            <ac:cxnSpMk id="184" creationId="{EF72728B-8BBD-5F7D-8AD1-A56D01848474}"/>
          </ac:cxnSpMkLst>
        </pc:cxnChg>
        <pc:cxnChg chg="add mod">
          <ac:chgData name="Kulinich Bohdan" userId="48e65c9f34e137d0" providerId="LiveId" clId="{00913A28-A217-2E46-B013-954B0D0281DD}" dt="2022-06-07T11:50:29.372" v="834" actId="693"/>
          <ac:cxnSpMkLst>
            <pc:docMk/>
            <pc:sldMk cId="1784669107" sldId="443"/>
            <ac:cxnSpMk id="191" creationId="{32893937-5A44-BD4A-1EDA-E906EAD55D2E}"/>
          </ac:cxnSpMkLst>
        </pc:cxnChg>
        <pc:cxnChg chg="add mod">
          <ac:chgData name="Kulinich Bohdan" userId="48e65c9f34e137d0" providerId="LiveId" clId="{00913A28-A217-2E46-B013-954B0D0281DD}" dt="2022-06-06T15:14:53.876" v="592" actId="693"/>
          <ac:cxnSpMkLst>
            <pc:docMk/>
            <pc:sldMk cId="1784669107" sldId="443"/>
            <ac:cxnSpMk id="192" creationId="{074567D6-7248-1FB6-8173-5CD600867CF6}"/>
          </ac:cxnSpMkLst>
        </pc:cxnChg>
        <pc:cxnChg chg="add mod">
          <ac:chgData name="Kulinich Bohdan" userId="48e65c9f34e137d0" providerId="LiveId" clId="{00913A28-A217-2E46-B013-954B0D0281DD}" dt="2022-06-06T15:16:35.359" v="625" actId="693"/>
          <ac:cxnSpMkLst>
            <pc:docMk/>
            <pc:sldMk cId="1784669107" sldId="443"/>
            <ac:cxnSpMk id="193" creationId="{AF53FE02-53FA-8B00-BD3C-3CE9F8AAC452}"/>
          </ac:cxnSpMkLst>
        </pc:cxnChg>
        <pc:cxnChg chg="add mod">
          <ac:chgData name="Kulinich Bohdan" userId="48e65c9f34e137d0" providerId="LiveId" clId="{00913A28-A217-2E46-B013-954B0D0281DD}" dt="2022-06-06T15:16:35.359" v="625" actId="693"/>
          <ac:cxnSpMkLst>
            <pc:docMk/>
            <pc:sldMk cId="1784669107" sldId="443"/>
            <ac:cxnSpMk id="194" creationId="{07F5FD64-54FF-947E-FE9E-4B009BD9AFDD}"/>
          </ac:cxnSpMkLst>
        </pc:cxnChg>
        <pc:cxnChg chg="add mod">
          <ac:chgData name="Kulinich Bohdan" userId="48e65c9f34e137d0" providerId="LiveId" clId="{00913A28-A217-2E46-B013-954B0D0281DD}" dt="2022-06-07T14:12:36.389" v="1155" actId="208"/>
          <ac:cxnSpMkLst>
            <pc:docMk/>
            <pc:sldMk cId="1784669107" sldId="443"/>
            <ac:cxnSpMk id="199" creationId="{D3006171-3371-3EE6-C12B-57485DA6CFA5}"/>
          </ac:cxnSpMkLst>
        </pc:cxnChg>
        <pc:cxnChg chg="add mod">
          <ac:chgData name="Kulinich Bohdan" userId="48e65c9f34e137d0" providerId="LiveId" clId="{00913A28-A217-2E46-B013-954B0D0281DD}" dt="2022-06-07T14:12:36.389" v="1155" actId="208"/>
          <ac:cxnSpMkLst>
            <pc:docMk/>
            <pc:sldMk cId="1784669107" sldId="443"/>
            <ac:cxnSpMk id="200" creationId="{59F73313-6A71-EAC1-84DD-8E00B4567FB7}"/>
          </ac:cxnSpMkLst>
        </pc:cxnChg>
        <pc:cxnChg chg="add mod">
          <ac:chgData name="Kulinich Bohdan" userId="48e65c9f34e137d0" providerId="LiveId" clId="{00913A28-A217-2E46-B013-954B0D0281DD}" dt="2022-06-07T14:12:50.532" v="1157" actId="208"/>
          <ac:cxnSpMkLst>
            <pc:docMk/>
            <pc:sldMk cId="1784669107" sldId="443"/>
            <ac:cxnSpMk id="201" creationId="{054D56EA-5706-710F-B1F1-74CE1A75EB44}"/>
          </ac:cxnSpMkLst>
        </pc:cxnChg>
        <pc:cxnChg chg="add mod">
          <ac:chgData name="Kulinich Bohdan" userId="48e65c9f34e137d0" providerId="LiveId" clId="{00913A28-A217-2E46-B013-954B0D0281DD}" dt="2022-06-07T14:12:50.532" v="1157" actId="208"/>
          <ac:cxnSpMkLst>
            <pc:docMk/>
            <pc:sldMk cId="1784669107" sldId="443"/>
            <ac:cxnSpMk id="202" creationId="{CF6063BD-1DD6-C68A-95E3-280CA204CE9E}"/>
          </ac:cxnSpMkLst>
        </pc:cxnChg>
        <pc:cxnChg chg="add mod">
          <ac:chgData name="Kulinich Bohdan" userId="48e65c9f34e137d0" providerId="LiveId" clId="{00913A28-A217-2E46-B013-954B0D0281DD}" dt="2022-06-07T14:21:21.388" v="1281" actId="14100"/>
          <ac:cxnSpMkLst>
            <pc:docMk/>
            <pc:sldMk cId="1784669107" sldId="443"/>
            <ac:cxnSpMk id="210" creationId="{A95A405D-EFCC-AAF8-56BC-755A3B8848C3}"/>
          </ac:cxnSpMkLst>
        </pc:cxnChg>
        <pc:cxnChg chg="add mod">
          <ac:chgData name="Kulinich Bohdan" userId="48e65c9f34e137d0" providerId="LiveId" clId="{00913A28-A217-2E46-B013-954B0D0281DD}" dt="2022-06-07T14:20:40.686" v="1251" actId="1076"/>
          <ac:cxnSpMkLst>
            <pc:docMk/>
            <pc:sldMk cId="1784669107" sldId="443"/>
            <ac:cxnSpMk id="213" creationId="{63DAAF02-5608-FF33-7CF8-E4656CD5D392}"/>
          </ac:cxnSpMkLst>
        </pc:cxnChg>
        <pc:cxnChg chg="add mod">
          <ac:chgData name="Kulinich Bohdan" userId="48e65c9f34e137d0" providerId="LiveId" clId="{00913A28-A217-2E46-B013-954B0D0281DD}" dt="2022-06-07T14:30:22.439" v="1344" actId="14100"/>
          <ac:cxnSpMkLst>
            <pc:docMk/>
            <pc:sldMk cId="1784669107" sldId="443"/>
            <ac:cxnSpMk id="214" creationId="{6362778F-20AC-EAF9-732F-B734A3637224}"/>
          </ac:cxnSpMkLst>
        </pc:cxnChg>
        <pc:cxnChg chg="add mod">
          <ac:chgData name="Kulinich Bohdan" userId="48e65c9f34e137d0" providerId="LiveId" clId="{00913A28-A217-2E46-B013-954B0D0281DD}" dt="2022-06-07T14:30:17.369" v="1343" actId="14100"/>
          <ac:cxnSpMkLst>
            <pc:docMk/>
            <pc:sldMk cId="1784669107" sldId="443"/>
            <ac:cxnSpMk id="215" creationId="{685BDC89-FF0A-2002-7F06-CCC6291D0496}"/>
          </ac:cxnSpMkLst>
        </pc:cxnChg>
        <pc:cxnChg chg="add del mod">
          <ac:chgData name="Kulinich Bohdan" userId="48e65c9f34e137d0" providerId="LiveId" clId="{00913A28-A217-2E46-B013-954B0D0281DD}" dt="2022-06-07T14:46:03.510" v="1525" actId="478"/>
          <ac:cxnSpMkLst>
            <pc:docMk/>
            <pc:sldMk cId="1784669107" sldId="443"/>
            <ac:cxnSpMk id="216" creationId="{BB902F5A-56B7-D352-24F2-91530F4EA946}"/>
          </ac:cxnSpMkLst>
        </pc:cxnChg>
        <pc:cxnChg chg="add del mod">
          <ac:chgData name="Kulinich Bohdan" userId="48e65c9f34e137d0" providerId="LiveId" clId="{00913A28-A217-2E46-B013-954B0D0281DD}" dt="2022-06-07T17:44:08.678" v="1531" actId="478"/>
          <ac:cxnSpMkLst>
            <pc:docMk/>
            <pc:sldMk cId="1784669107" sldId="443"/>
            <ac:cxnSpMk id="217" creationId="{766FEC4E-998D-EE88-E7FE-7FA274B9DFA8}"/>
          </ac:cxnSpMkLst>
        </pc:cxnChg>
        <pc:cxnChg chg="add mod">
          <ac:chgData name="Kulinich Bohdan" userId="48e65c9f34e137d0" providerId="LiveId" clId="{00913A28-A217-2E46-B013-954B0D0281DD}" dt="2022-06-23T16:58:50.223" v="7076" actId="1076"/>
          <ac:cxnSpMkLst>
            <pc:docMk/>
            <pc:sldMk cId="1784669107" sldId="443"/>
            <ac:cxnSpMk id="218" creationId="{50767F3D-924A-1BC9-CC56-48E59316A620}"/>
          </ac:cxnSpMkLst>
        </pc:cxnChg>
        <pc:cxnChg chg="add del mod">
          <ac:chgData name="Kulinich Bohdan" userId="48e65c9f34e137d0" providerId="LiveId" clId="{00913A28-A217-2E46-B013-954B0D0281DD}" dt="2022-06-07T17:44:08.115" v="1530" actId="478"/>
          <ac:cxnSpMkLst>
            <pc:docMk/>
            <pc:sldMk cId="1784669107" sldId="443"/>
            <ac:cxnSpMk id="218" creationId="{6FB87762-AC9C-43E2-931D-491023A54D7E}"/>
          </ac:cxnSpMkLst>
        </pc:cxnChg>
        <pc:cxnChg chg="add del mod">
          <ac:chgData name="Kulinich Bohdan" userId="48e65c9f34e137d0" providerId="LiveId" clId="{00913A28-A217-2E46-B013-954B0D0281DD}" dt="2022-06-07T17:51:08.140" v="1564"/>
          <ac:cxnSpMkLst>
            <pc:docMk/>
            <pc:sldMk cId="1784669107" sldId="443"/>
            <ac:cxnSpMk id="219" creationId="{7EA76B13-3225-4A08-D042-BB64887B1593}"/>
          </ac:cxnSpMkLst>
        </pc:cxnChg>
      </pc:sldChg>
      <pc:sldChg chg="del">
        <pc:chgData name="Kulinich Bohdan" userId="48e65c9f34e137d0" providerId="LiveId" clId="{00913A28-A217-2E46-B013-954B0D0281DD}" dt="2022-06-22T10:53:31.807" v="6352" actId="2696"/>
        <pc:sldMkLst>
          <pc:docMk/>
          <pc:sldMk cId="3801795130" sldId="444"/>
        </pc:sldMkLst>
      </pc:sldChg>
      <pc:sldChg chg="modSp mod">
        <pc:chgData name="Kulinich Bohdan" userId="48e65c9f34e137d0" providerId="LiveId" clId="{00913A28-A217-2E46-B013-954B0D0281DD}" dt="2022-06-23T09:29:57.287" v="6976" actId="20577"/>
        <pc:sldMkLst>
          <pc:docMk/>
          <pc:sldMk cId="3976125148" sldId="445"/>
        </pc:sldMkLst>
        <pc:spChg chg="mod">
          <ac:chgData name="Kulinich Bohdan" userId="48e65c9f34e137d0" providerId="LiveId" clId="{00913A28-A217-2E46-B013-954B0D0281DD}" dt="2022-06-23T09:29:57.287" v="6976" actId="20577"/>
          <ac:spMkLst>
            <pc:docMk/>
            <pc:sldMk cId="3976125148" sldId="445"/>
            <ac:spMk id="16" creationId="{04F06582-7429-0353-190F-DFFE06092915}"/>
          </ac:spMkLst>
        </pc:spChg>
        <pc:spChg chg="mod">
          <ac:chgData name="Kulinich Bohdan" userId="48e65c9f34e137d0" providerId="LiveId" clId="{00913A28-A217-2E46-B013-954B0D0281DD}" dt="2022-06-22T10:56:24.122" v="6523" actId="20577"/>
          <ac:spMkLst>
            <pc:docMk/>
            <pc:sldMk cId="3976125148" sldId="445"/>
            <ac:spMk id="41" creationId="{D8EAADC2-BDE2-46E3-83C2-C6709ED69606}"/>
          </ac:spMkLst>
        </pc:spChg>
        <pc:spChg chg="mod">
          <ac:chgData name="Kulinich Bohdan" userId="48e65c9f34e137d0" providerId="LiveId" clId="{00913A28-A217-2E46-B013-954B0D0281DD}" dt="2022-06-22T10:58:50.839" v="6776" actId="20577"/>
          <ac:spMkLst>
            <pc:docMk/>
            <pc:sldMk cId="3976125148" sldId="445"/>
            <ac:spMk id="42" creationId="{4DCEDC5D-CD3E-4A9D-B704-BA6D17077AA1}"/>
          </ac:spMkLst>
        </pc:spChg>
        <pc:spChg chg="mod">
          <ac:chgData name="Kulinich Bohdan" userId="48e65c9f34e137d0" providerId="LiveId" clId="{00913A28-A217-2E46-B013-954B0D0281DD}" dt="2022-06-22T10:58:32.119" v="6695"/>
          <ac:spMkLst>
            <pc:docMk/>
            <pc:sldMk cId="3976125148" sldId="445"/>
            <ac:spMk id="43" creationId="{7246E485-CA9B-4044-9425-69F759F1BB08}"/>
          </ac:spMkLst>
        </pc:spChg>
        <pc:spChg chg="mod">
          <ac:chgData name="Kulinich Bohdan" userId="48e65c9f34e137d0" providerId="LiveId" clId="{00913A28-A217-2E46-B013-954B0D0281DD}" dt="2022-06-22T10:58:24.555" v="6694"/>
          <ac:spMkLst>
            <pc:docMk/>
            <pc:sldMk cId="3976125148" sldId="445"/>
            <ac:spMk id="44" creationId="{E3DEC17C-8761-4AC2-9C35-1837AB0F0183}"/>
          </ac:spMkLst>
        </pc:spChg>
        <pc:spChg chg="mod">
          <ac:chgData name="Kulinich Bohdan" userId="48e65c9f34e137d0" providerId="LiveId" clId="{00913A28-A217-2E46-B013-954B0D0281DD}" dt="2022-06-22T10:58:17.868" v="6693"/>
          <ac:spMkLst>
            <pc:docMk/>
            <pc:sldMk cId="3976125148" sldId="445"/>
            <ac:spMk id="45" creationId="{9CCC0763-8FF6-42A4-8723-8EF6C31A8DCB}"/>
          </ac:spMkLst>
        </pc:spChg>
        <pc:spChg chg="mod">
          <ac:chgData name="Kulinich Bohdan" userId="48e65c9f34e137d0" providerId="LiveId" clId="{00913A28-A217-2E46-B013-954B0D0281DD}" dt="2022-06-22T10:59:27.671" v="6883" actId="20577"/>
          <ac:spMkLst>
            <pc:docMk/>
            <pc:sldMk cId="3976125148" sldId="445"/>
            <ac:spMk id="46" creationId="{6DEEF189-3012-4BCB-84AE-05F13F40437B}"/>
          </ac:spMkLst>
        </pc:spChg>
      </pc:sldChg>
      <pc:sldChg chg="modSp del mod">
        <pc:chgData name="Kulinich Bohdan" userId="48e65c9f34e137d0" providerId="LiveId" clId="{00913A28-A217-2E46-B013-954B0D0281DD}" dt="2022-06-23T17:41:44.397" v="7223" actId="2696"/>
        <pc:sldMkLst>
          <pc:docMk/>
          <pc:sldMk cId="245227641" sldId="446"/>
        </pc:sldMkLst>
        <pc:spChg chg="mod">
          <ac:chgData name="Kulinich Bohdan" userId="48e65c9f34e137d0" providerId="LiveId" clId="{00913A28-A217-2E46-B013-954B0D0281DD}" dt="2022-06-22T11:03:26.559" v="6964" actId="20577"/>
          <ac:spMkLst>
            <pc:docMk/>
            <pc:sldMk cId="245227641" sldId="446"/>
            <ac:spMk id="29" creationId="{C8C2234C-B090-464B-A1D3-3CFB7B0A2DA7}"/>
          </ac:spMkLst>
        </pc:spChg>
      </pc:sldChg>
      <pc:sldChg chg="modSp mod">
        <pc:chgData name="Kulinich Bohdan" userId="48e65c9f34e137d0" providerId="LiveId" clId="{00913A28-A217-2E46-B013-954B0D0281DD}" dt="2022-06-06T13:49:11.896" v="71" actId="20577"/>
        <pc:sldMkLst>
          <pc:docMk/>
          <pc:sldMk cId="1791624" sldId="451"/>
        </pc:sldMkLst>
        <pc:spChg chg="mod">
          <ac:chgData name="Kulinich Bohdan" userId="48e65c9f34e137d0" providerId="LiveId" clId="{00913A28-A217-2E46-B013-954B0D0281DD}" dt="2022-06-04T15:15:55.273" v="70" actId="1076"/>
          <ac:spMkLst>
            <pc:docMk/>
            <pc:sldMk cId="1791624" sldId="451"/>
            <ac:spMk id="19" creationId="{FB9C964D-5FBD-45E1-B4D5-F9657D357989}"/>
          </ac:spMkLst>
        </pc:spChg>
        <pc:spChg chg="mod">
          <ac:chgData name="Kulinich Bohdan" userId="48e65c9f34e137d0" providerId="LiveId" clId="{00913A28-A217-2E46-B013-954B0D0281DD}" dt="2022-06-06T13:49:11.896" v="71" actId="20577"/>
          <ac:spMkLst>
            <pc:docMk/>
            <pc:sldMk cId="1791624" sldId="451"/>
            <ac:spMk id="25" creationId="{DBBC2948-330B-4D3B-B82B-5B2CD2FFF44B}"/>
          </ac:spMkLst>
        </pc:spChg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336617938" sldId="454"/>
        </pc:sldMkLst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2615859981" sldId="455"/>
        </pc:sldMkLst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2590383571" sldId="456"/>
        </pc:sldMkLst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1461292721" sldId="458"/>
        </pc:sldMkLst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2551810892" sldId="459"/>
        </pc:sldMkLst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4041957894" sldId="461"/>
        </pc:sldMkLst>
      </pc:sldChg>
      <pc:sldChg chg="del">
        <pc:chgData name="Kulinich Bohdan" userId="48e65c9f34e137d0" providerId="LiveId" clId="{00913A28-A217-2E46-B013-954B0D0281DD}" dt="2022-06-19T19:35:51.915" v="5461" actId="2696"/>
        <pc:sldMkLst>
          <pc:docMk/>
          <pc:sldMk cId="710769476" sldId="462"/>
        </pc:sldMkLst>
      </pc:sldChg>
      <pc:sldChg chg="del">
        <pc:chgData name="Kulinich Bohdan" userId="48e65c9f34e137d0" providerId="LiveId" clId="{00913A28-A217-2E46-B013-954B0D0281DD}" dt="2022-06-22T10:53:31.807" v="6352" actId="2696"/>
        <pc:sldMkLst>
          <pc:docMk/>
          <pc:sldMk cId="2018809533" sldId="465"/>
        </pc:sldMkLst>
      </pc:sldChg>
      <pc:sldChg chg="del">
        <pc:chgData name="Kulinich Bohdan" userId="48e65c9f34e137d0" providerId="LiveId" clId="{00913A28-A217-2E46-B013-954B0D0281DD}" dt="2022-06-22T10:53:31.807" v="6352" actId="2696"/>
        <pc:sldMkLst>
          <pc:docMk/>
          <pc:sldMk cId="1208460075" sldId="466"/>
        </pc:sldMkLst>
      </pc:sldChg>
      <pc:sldChg chg="del">
        <pc:chgData name="Kulinich Bohdan" userId="48e65c9f34e137d0" providerId="LiveId" clId="{00913A28-A217-2E46-B013-954B0D0281DD}" dt="2022-06-22T10:53:31.807" v="6352" actId="2696"/>
        <pc:sldMkLst>
          <pc:docMk/>
          <pc:sldMk cId="457433633" sldId="468"/>
        </pc:sldMkLst>
      </pc:sldChg>
      <pc:sldChg chg="del">
        <pc:chgData name="Kulinich Bohdan" userId="48e65c9f34e137d0" providerId="LiveId" clId="{00913A28-A217-2E46-B013-954B0D0281DD}" dt="2022-06-22T10:53:31.807" v="6352" actId="2696"/>
        <pc:sldMkLst>
          <pc:docMk/>
          <pc:sldMk cId="3662416130" sldId="470"/>
        </pc:sldMkLst>
      </pc:sldChg>
      <pc:sldChg chg="del">
        <pc:chgData name="Kulinich Bohdan" userId="48e65c9f34e137d0" providerId="LiveId" clId="{00913A28-A217-2E46-B013-954B0D0281DD}" dt="2022-06-22T10:53:31.807" v="6352" actId="2696"/>
        <pc:sldMkLst>
          <pc:docMk/>
          <pc:sldMk cId="2917381928" sldId="475"/>
        </pc:sldMkLst>
      </pc:sldChg>
      <pc:sldChg chg="addSp delSp modSp new del mod ord modAnim">
        <pc:chgData name="Kulinich Bohdan" userId="48e65c9f34e137d0" providerId="LiveId" clId="{00913A28-A217-2E46-B013-954B0D0281DD}" dt="2022-06-18T14:52:34.168" v="4491" actId="2696"/>
        <pc:sldMkLst>
          <pc:docMk/>
          <pc:sldMk cId="182937944" sldId="476"/>
        </pc:sldMkLst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" creationId="{28261408-E8FE-6E19-516C-47D60DFBF43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" creationId="{BAF30DB3-62E1-D4E5-DE8F-9E3FCB4DD38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" creationId="{E0FE3DE1-05EE-4682-ED39-C03460B90D7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" creationId="{41CDEBB5-A91C-B3C8-12D2-37E557957386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1" creationId="{6B7399ED-AB34-BE68-8F42-FE9AF28EF62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2" creationId="{8B7223CA-F25A-38F4-30F4-4D9229D9C13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3" creationId="{5B23571F-72AD-5B97-75B3-050C815B8E92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4" creationId="{A2C73519-356F-2E22-30C1-A36FF8F206C3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5" creationId="{F6843C96-5106-A172-1D1B-EE0C1D7E35F6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6" creationId="{F4C08A7B-6249-C388-FCF0-B1E189D0A27E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7" creationId="{08523792-A6F7-AF8D-7B9F-ADD47363C80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8" creationId="{58E1D40B-A26C-CC1B-E863-A803C15BC696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9" creationId="{C69BE99B-618E-7F5B-C164-026C266BC11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0" creationId="{ACCFF770-40EE-110D-8815-E6B34B2372C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1" creationId="{6F4F218C-1F20-7D8C-D8EA-E92D81FB0064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2" creationId="{DE7B6368-AB21-D14C-16A2-6B9D8D522A40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3" creationId="{A7BB72CC-9DE0-47D1-C8D3-AE8F3CE002D0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4" creationId="{27029466-D0D2-73FE-561A-80172C34110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5" creationId="{885BC4C7-447E-994C-8451-E27572C42A7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6" creationId="{7AA2CF4A-BC02-6351-41BB-5EDA0748D3DC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7" creationId="{0C9EDD57-7F1C-88D6-8340-A5550933EAD5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8" creationId="{8736E083-55F8-9C2E-9689-F43DB1E502B7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29" creationId="{8F55A52B-6359-F02C-FD91-73F3E2794EE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0" creationId="{B9302895-CE2B-DCD8-937A-CDBBCA74C397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1" creationId="{38135935-BA4C-CF15-852D-AAE8F8C96DE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2" creationId="{68B81B4A-45BE-9351-C2AC-258BB2E223E5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3" creationId="{CA15B0EC-86C6-3DFA-52D8-3D81C135B98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4" creationId="{914ABAC2-B102-2CF3-6D6C-4D945D73B8E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5" creationId="{6F851C66-E3C5-7756-D5BF-B73291D2EED3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6" creationId="{6B3A0001-4EF9-70FE-9114-7E34ED244649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7" creationId="{8F4BD9D9-F106-0C65-3534-1657DBE4CED0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38" creationId="{76A27B66-2F87-488F-D020-39335004CE5E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4" creationId="{550422B0-8EB0-0FBD-7FA5-3BC12264FF20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5" creationId="{9DE3F772-F85C-568C-251D-1F170675F5C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6" creationId="{E59E908B-E291-BD02-8443-360E1C6B23D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7" creationId="{ED7962B9-6131-A740-B4D7-704CF125940A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8" creationId="{54E07E1E-15D5-835E-43E7-10DF338E39D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79" creationId="{2C2E8D99-A938-D295-396E-106A4EFD92A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0" creationId="{CC93FF46-96DA-353D-74D5-859170322695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1" creationId="{2DD2A947-72C8-D9E8-8542-BD01526562D7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2" creationId="{BF73760A-6429-24C2-457B-3B2441D43149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3" creationId="{B27C3C3D-1671-ACB3-3C36-DA51B3D7D0B0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4" creationId="{35F932C2-5EE3-A122-D725-317468F8A583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5" creationId="{52B579EC-18D0-6D93-D3D5-D484091AD704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6" creationId="{C37802A5-1679-D51B-0F76-EDBA80FB34A4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7" creationId="{BF40BA15-C2F6-8ECF-55F2-326961DE1353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8" creationId="{797B4171-B707-8B5D-7C9E-3C2A098BE68A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89" creationId="{F8E4CD77-CD66-0085-0CA3-8696BD4D0ECC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0" creationId="{7D289B01-791D-D96B-814F-2CEDBEF2F162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1" creationId="{E7A880E8-263E-63A2-6F8B-7A46B8EDA9F6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2" creationId="{CBF16526-A71D-A76D-C3A4-4A3737D19F7D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3" creationId="{0F750A88-EDB6-000E-6C4D-2B31085C4F70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4" creationId="{CC5F59C4-A7B2-ED68-1CE0-98FFD9B05A9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5" creationId="{641AB5F7-DE0A-79CB-61F4-797CED3E3823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6" creationId="{4A8F329E-35EF-31F9-9034-1257125F48BC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7" creationId="{808805E6-CF02-1D49-8374-E1A5623C7D68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8" creationId="{07DAAAAD-4192-E687-03C0-F65A851A68A1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99" creationId="{E5C51C3E-4315-5A2E-4AA9-233571C04A1F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0" creationId="{B882CAB3-2B91-A3C9-6942-75F03969158A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1" creationId="{7901905A-548D-DFF3-7836-844840952DEC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2" creationId="{F7B84FAC-0E78-56C4-B6C9-E7C975A9B5D5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3" creationId="{6FDCD9E0-E070-15E5-1CA8-3ED05CE56399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4" creationId="{3CFDF5EF-FA6D-974F-F9F4-147727528155}"/>
          </ac:spMkLst>
        </pc:spChg>
        <pc:spChg chg="mod">
          <ac:chgData name="Kulinich Bohdan" userId="48e65c9f34e137d0" providerId="LiveId" clId="{00913A28-A217-2E46-B013-954B0D0281DD}" dt="2022-06-13T19:36:27.788" v="3824"/>
          <ac:spMkLst>
            <pc:docMk/>
            <pc:sldMk cId="182937944" sldId="476"/>
            <ac:spMk id="105" creationId="{6CB0000B-369A-AA14-D1EE-8D416B939B1F}"/>
          </ac:spMkLst>
        </pc:spChg>
        <pc:grpChg chg="add del mod">
          <ac:chgData name="Kulinich Bohdan" userId="48e65c9f34e137d0" providerId="LiveId" clId="{00913A28-A217-2E46-B013-954B0D0281DD}" dt="2022-06-13T19:36:29.235" v="3825"/>
          <ac:grpSpMkLst>
            <pc:docMk/>
            <pc:sldMk cId="182937944" sldId="476"/>
            <ac:grpSpMk id="2" creationId="{7B4E91C9-0970-C8B8-7BE5-B224DD434EE0}"/>
          </ac:grpSpMkLst>
        </pc:grpChg>
        <pc:grpChg chg="mod">
          <ac:chgData name="Kulinich Bohdan" userId="48e65c9f34e137d0" providerId="LiveId" clId="{00913A28-A217-2E46-B013-954B0D0281DD}" dt="2022-06-13T19:36:27.788" v="3824"/>
          <ac:grpSpMkLst>
            <pc:docMk/>
            <pc:sldMk cId="182937944" sldId="476"/>
            <ac:grpSpMk id="4" creationId="{F85EBCA5-EE7E-9BA9-A68A-9A21D016777B}"/>
          </ac:grpSpMkLst>
        </pc:grpChg>
        <pc:grpChg chg="add del mod">
          <ac:chgData name="Kulinich Bohdan" userId="48e65c9f34e137d0" providerId="LiveId" clId="{00913A28-A217-2E46-B013-954B0D0281DD}" dt="2022-06-13T19:36:29.235" v="3825"/>
          <ac:grpSpMkLst>
            <pc:docMk/>
            <pc:sldMk cId="182937944" sldId="476"/>
            <ac:grpSpMk id="69" creationId="{BF42DAAE-9A9A-9D83-0C52-FD1565F2476A}"/>
          </ac:grpSpMkLst>
        </pc:grpChg>
        <pc:grpChg chg="mod">
          <ac:chgData name="Kulinich Bohdan" userId="48e65c9f34e137d0" providerId="LiveId" clId="{00913A28-A217-2E46-B013-954B0D0281DD}" dt="2022-06-13T19:36:27.788" v="3824"/>
          <ac:grpSpMkLst>
            <pc:docMk/>
            <pc:sldMk cId="182937944" sldId="476"/>
            <ac:grpSpMk id="71" creationId="{79A26AD6-48AE-4A43-F9D1-C15A718C6F46}"/>
          </ac:grpSpMkLst>
        </pc:grpChg>
        <pc:grpChg chg="add mod">
          <ac:chgData name="Kulinich Bohdan" userId="48e65c9f34e137d0" providerId="LiveId" clId="{00913A28-A217-2E46-B013-954B0D0281DD}" dt="2022-06-13T19:41:22.410" v="3834" actId="164"/>
          <ac:grpSpMkLst>
            <pc:docMk/>
            <pc:sldMk cId="182937944" sldId="476"/>
            <ac:grpSpMk id="142" creationId="{272C0FB8-3606-FA3F-370D-3B010EEF5D5D}"/>
          </ac:grpSpMkLst>
        </pc:grpChg>
        <pc:grpChg chg="add mod">
          <ac:chgData name="Kulinich Bohdan" userId="48e65c9f34e137d0" providerId="LiveId" clId="{00913A28-A217-2E46-B013-954B0D0281DD}" dt="2022-06-13T19:43:45.818" v="3840" actId="164"/>
          <ac:grpSpMkLst>
            <pc:docMk/>
            <pc:sldMk cId="182937944" sldId="476"/>
            <ac:grpSpMk id="145" creationId="{0F49D276-67AA-73D8-D782-303C9CDBE9D3}"/>
          </ac:grpSpMkLst>
        </pc:grpChg>
        <pc:picChg chg="mod">
          <ac:chgData name="Kulinich Bohdan" userId="48e65c9f34e137d0" providerId="LiveId" clId="{00913A28-A217-2E46-B013-954B0D0281DD}" dt="2022-06-13T19:36:27.788" v="3824"/>
          <ac:picMkLst>
            <pc:docMk/>
            <pc:sldMk cId="182937944" sldId="476"/>
            <ac:picMk id="3" creationId="{41BD8166-3C6B-2638-EFAF-CCEEEAB33B2B}"/>
          </ac:picMkLst>
        </pc:picChg>
        <pc:picChg chg="mod">
          <ac:chgData name="Kulinich Bohdan" userId="48e65c9f34e137d0" providerId="LiveId" clId="{00913A28-A217-2E46-B013-954B0D0281DD}" dt="2022-06-13T19:36:27.788" v="3824"/>
          <ac:picMkLst>
            <pc:docMk/>
            <pc:sldMk cId="182937944" sldId="476"/>
            <ac:picMk id="70" creationId="{E6702632-4EF8-7BF1-BEF7-E312BFA395AB}"/>
          </ac:picMkLst>
        </pc:picChg>
        <pc:picChg chg="add del mod">
          <ac:chgData name="Kulinich Bohdan" userId="48e65c9f34e137d0" providerId="LiveId" clId="{00913A28-A217-2E46-B013-954B0D0281DD}" dt="2022-06-13T19:38:37.104" v="3828" actId="478"/>
          <ac:picMkLst>
            <pc:docMk/>
            <pc:sldMk cId="182937944" sldId="476"/>
            <ac:picMk id="137" creationId="{6BF0589D-6415-0244-AB84-5BA85A0CA832}"/>
          </ac:picMkLst>
        </pc:picChg>
        <pc:picChg chg="add mod">
          <ac:chgData name="Kulinich Bohdan" userId="48e65c9f34e137d0" providerId="LiveId" clId="{00913A28-A217-2E46-B013-954B0D0281DD}" dt="2022-06-13T19:43:45.818" v="3840" actId="164"/>
          <ac:picMkLst>
            <pc:docMk/>
            <pc:sldMk cId="182937944" sldId="476"/>
            <ac:picMk id="139" creationId="{16DC3996-2025-D048-36C2-896303954F81}"/>
          </ac:picMkLst>
        </pc:picChg>
        <pc:picChg chg="add del mod">
          <ac:chgData name="Kulinich Bohdan" userId="48e65c9f34e137d0" providerId="LiveId" clId="{00913A28-A217-2E46-B013-954B0D0281DD}" dt="2022-06-13T19:41:23.038" v="3836" actId="931"/>
          <ac:picMkLst>
            <pc:docMk/>
            <pc:sldMk cId="182937944" sldId="476"/>
            <ac:picMk id="141" creationId="{C6A498BC-480B-9F31-80FD-A2A51A059767}"/>
          </ac:picMkLst>
        </pc:picChg>
        <pc:picChg chg="add mod">
          <ac:chgData name="Kulinich Bohdan" userId="48e65c9f34e137d0" providerId="LiveId" clId="{00913A28-A217-2E46-B013-954B0D0281DD}" dt="2022-06-13T19:43:45.818" v="3840" actId="164"/>
          <ac:picMkLst>
            <pc:docMk/>
            <pc:sldMk cId="182937944" sldId="476"/>
            <ac:picMk id="144" creationId="{FA97F5FE-F87E-419C-8406-34E86A9C349F}"/>
          </ac:picMkLst>
        </pc:pic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" creationId="{7BBFB348-A45B-549D-CAAF-F254E526DD23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" creationId="{96BFFF61-2661-07ED-D7FE-AC0418B5C922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39" creationId="{2C4BE7F0-D0DF-E15F-5B98-00C43DA6B22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0" creationId="{8A1ED8A9-8425-E15A-36F2-73940D01969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1" creationId="{E93ADCA8-F590-267D-FBB6-108924B010C8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2" creationId="{5A510457-BF44-3337-E7EE-60CA64E3684B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3" creationId="{0435F1B9-DF2D-61F0-9EA8-8ACFA968C0B2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4" creationId="{F39E05B9-70B4-756D-78FC-A27D7BE0C8B0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5" creationId="{C0D34EBB-C120-E23F-6E78-7456F06F3EC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6" creationId="{3FBF9B01-8918-A0B9-865A-1968E39BC4E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7" creationId="{98BD5E5F-E12A-AD21-B540-2D5B5415B1C9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8" creationId="{3790A16C-8E1E-4C94-7CA7-EC9FB69577F5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49" creationId="{9CEFCCB8-83DD-9049-80AB-EC06F7DC015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0" creationId="{5691DFAE-C730-5477-DC4B-0C43338D176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1" creationId="{EB356230-FECD-93F2-9C4E-883DAE307153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2" creationId="{1F9C8468-8D85-A7A5-DC00-52B92F97B32F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3" creationId="{630E9529-6609-26BB-C9E6-2141D745A999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4" creationId="{18389E83-A792-4BDB-2058-D679E903BCA7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5" creationId="{04EC7B19-4F95-E196-B6F7-0E364B63FC2F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6" creationId="{2F45BE1E-DB16-9745-22D8-7B4E915F6158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7" creationId="{BAEBA3E1-04A0-6A4C-8DF5-D3FB650A847D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8" creationId="{E59979D3-5A3D-143B-1DAC-04FBCFE4B89B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59" creationId="{FF848F30-A348-B2A3-BF22-8CA1AF70ABE7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0" creationId="{8BA4EDFD-EFED-EB13-6E8A-2B3AAEA375C0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1" creationId="{DD09C2C5-F8FB-DA14-7D35-CCB0C585B96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2" creationId="{58F9E19D-E494-58CB-5E76-E73ED3A87D5C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3" creationId="{9EE68FAC-616E-5CE0-8C22-E12EBF18B34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4" creationId="{A58C7120-4E3E-ED5F-E7BD-5BDF71862400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5" creationId="{BDD70512-8813-71BA-D2A8-3E6EDBFB7B41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6" creationId="{FBCB6274-03DA-EB7C-5D82-1BB2806A09C2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7" creationId="{1A76E12C-1CAE-28EC-772D-CEFB1EF384B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68" creationId="{EAC7A8BB-7504-F6FE-9F4A-16A2D38A530B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72" creationId="{1B19B3C4-50E1-CF8E-4D5E-8F29F5CDC1A5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73" creationId="{7008E547-24AC-C434-D825-6D2EAE2C2F4F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06" creationId="{DBA350B4-EDCD-91B0-B89E-B04A11680B5E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07" creationId="{BEBC04A8-D8A6-03A9-DBE8-44412C94A0F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08" creationId="{1DA3DA7A-A698-3C8D-03B6-828FCD77B1D8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09" creationId="{68C466FB-1DFC-9F11-0682-DCFB8C1A50BC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0" creationId="{7B16F506-A8ED-E6C2-59FE-297F218A8895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1" creationId="{2EFCA8E7-F7E8-3695-80AA-844FC09BEECB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2" creationId="{84CE6250-0297-AE13-7073-73EB6D2855B6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3" creationId="{DC4CE711-6D15-76E1-FDDD-B311C16868A5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4" creationId="{E16DCF6B-210F-8069-ECA3-C65BD3C52260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5" creationId="{82DC046B-5413-6804-D01C-BDBB8E37B863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6" creationId="{BF255D0F-C402-9395-172E-89EFE8797897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7" creationId="{124BFB0C-EA4F-226F-71F1-06695109CF8E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8" creationId="{49433D83-B799-30D7-36B0-6659DD630A5B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19" creationId="{5B1F21C6-3666-66B3-E56B-94779083F32D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0" creationId="{A8C35055-C8EC-E7A9-1A2C-634319F42CD4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1" creationId="{87B7BC55-61BC-0B41-23DF-048D0EDCE455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2" creationId="{D514E22A-F7BD-862D-8567-1EBD0F548463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3" creationId="{B17212DD-5ECD-8453-AD04-00E10CB7B62E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4" creationId="{D13221A7-58D7-810D-1022-03DCC94CE4C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5" creationId="{7726E3C6-1851-80CB-A4FA-FF79F1D0AA8C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6" creationId="{745B7584-89B5-85A3-813B-5E81DC582E92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7" creationId="{FB45A5B5-4486-EC4F-1CE2-6E157136DECE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8" creationId="{B179EBB5-C7E1-209D-A70F-8996A4748A1F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29" creationId="{8B390CF0-7A9E-7284-9D1A-DF69633C33B5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30" creationId="{5DAB6366-B5FF-AF39-6733-F7F4C6A3534E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31" creationId="{DB2A1093-7AB4-507C-D13F-DC467D4899F7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32" creationId="{CB0B9567-ED98-58B6-1F37-DF710B308900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33" creationId="{BA148EA2-7DED-7717-0349-E98F2A55E07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34" creationId="{4E5E8550-55F6-A512-35A9-20D2877E9B5A}"/>
          </ac:cxnSpMkLst>
        </pc:cxnChg>
        <pc:cxnChg chg="mod">
          <ac:chgData name="Kulinich Bohdan" userId="48e65c9f34e137d0" providerId="LiveId" clId="{00913A28-A217-2E46-B013-954B0D0281DD}" dt="2022-06-13T19:36:27.788" v="3824"/>
          <ac:cxnSpMkLst>
            <pc:docMk/>
            <pc:sldMk cId="182937944" sldId="476"/>
            <ac:cxnSpMk id="135" creationId="{FE512B43-D6BA-EB6E-5D1C-A4A27367A74B}"/>
          </ac:cxnSpMkLst>
        </pc:cxnChg>
      </pc:sldChg>
      <pc:sldChg chg="addSp delSp modSp add mod delAnim modAnim">
        <pc:chgData name="Kulinich Bohdan" userId="48e65c9f34e137d0" providerId="LiveId" clId="{00913A28-A217-2E46-B013-954B0D0281DD}" dt="2022-06-12T14:37:49.799" v="2239"/>
        <pc:sldMkLst>
          <pc:docMk/>
          <pc:sldMk cId="1136003031" sldId="477"/>
        </pc:sldMkLst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7" creationId="{8681DDE4-9C04-16B6-EB89-51D35E1B2482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8" creationId="{FC53F698-F614-C5CC-BFEF-070DD79B9F3C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9" creationId="{BDA616C7-AB88-E16F-32AF-9EAED31D3E91}"/>
          </ac:spMkLst>
        </pc:spChg>
        <pc:spChg chg="add mod">
          <ac:chgData name="Kulinich Bohdan" userId="48e65c9f34e137d0" providerId="LiveId" clId="{00913A28-A217-2E46-B013-954B0D0281DD}" dt="2022-06-12T14:36:44.896" v="2230" actId="1035"/>
          <ac:spMkLst>
            <pc:docMk/>
            <pc:sldMk cId="1136003031" sldId="477"/>
            <ac:spMk id="11" creationId="{A92CD976-7346-42ED-5F9B-5AF493EE4280}"/>
          </ac:spMkLst>
        </pc:spChg>
        <pc:spChg chg="add del mod">
          <ac:chgData name="Kulinich Bohdan" userId="48e65c9f34e137d0" providerId="LiveId" clId="{00913A28-A217-2E46-B013-954B0D0281DD}" dt="2022-06-12T14:04:00.098" v="1925" actId="11529"/>
          <ac:spMkLst>
            <pc:docMk/>
            <pc:sldMk cId="1136003031" sldId="477"/>
            <ac:spMk id="12" creationId="{3DD68320-6DE6-2184-33E9-C54506DDB51A}"/>
          </ac:spMkLst>
        </pc:spChg>
        <pc:spChg chg="add mod">
          <ac:chgData name="Kulinich Bohdan" userId="48e65c9f34e137d0" providerId="LiveId" clId="{00913A28-A217-2E46-B013-954B0D0281DD}" dt="2022-06-12T14:36:44.896" v="2230" actId="1035"/>
          <ac:spMkLst>
            <pc:docMk/>
            <pc:sldMk cId="1136003031" sldId="477"/>
            <ac:spMk id="13" creationId="{BAFEE987-0E8A-89B1-B1D0-5274F3D56B3F}"/>
          </ac:spMkLst>
        </pc:spChg>
        <pc:spChg chg="add mod">
          <ac:chgData name="Kulinich Bohdan" userId="48e65c9f34e137d0" providerId="LiveId" clId="{00913A28-A217-2E46-B013-954B0D0281DD}" dt="2022-06-12T14:25:55.345" v="2073" actId="207"/>
          <ac:spMkLst>
            <pc:docMk/>
            <pc:sldMk cId="1136003031" sldId="477"/>
            <ac:spMk id="22" creationId="{DED80138-3307-6995-E0CC-B78B07214EC5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5" creationId="{49314A12-8C38-8690-A103-6FBC191C855A}"/>
          </ac:spMkLst>
        </pc:spChg>
        <pc:spChg chg="mod">
          <ac:chgData name="Kulinich Bohdan" userId="48e65c9f34e137d0" providerId="LiveId" clId="{00913A28-A217-2E46-B013-954B0D0281DD}" dt="2022-06-07T17:51:28.991" v="1596" actId="20577"/>
          <ac:spMkLst>
            <pc:docMk/>
            <pc:sldMk cId="1136003031" sldId="477"/>
            <ac:spMk id="37" creationId="{8F04AEE6-CB8B-12ED-9025-0A5A18BF48EF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3" creationId="{F3718B56-C37C-D584-2255-DE20B2F84C9B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4" creationId="{2D2E06E1-54C4-7397-8B6C-389398D33B53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5" creationId="{0AEBA591-8919-F807-5DEE-BCE2597331BD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6" creationId="{CB5EDB5A-A1B8-C2A9-0FAE-729C885FB531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7" creationId="{075CBE3C-A154-F0B3-F2DA-8A193500FF4F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8" creationId="{3CC5E239-4F00-1A71-26A9-403932A153DF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08" creationId="{9ECD5D80-AB6C-F42C-D144-5598B94969AE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09" creationId="{6F4DAB05-7BA6-571C-2772-A4E0FD514BBD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0" creationId="{9FFBAEE6-33A0-9477-F84F-03AF3C47C74C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1" creationId="{32A31559-E28D-222F-3514-9B561D46BE8C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2" creationId="{61D6B0BC-1CC5-060D-7A78-D459B87238A8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3" creationId="{DE5454EB-9786-13CB-A3C4-8E5F53A7F4A7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14" creationId="{3B89B9AD-FF44-C5E5-136F-2D5AB9854928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4" creationId="{CC0B9908-0282-D712-43CE-1AB6F8349A5C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5" creationId="{E3C778A0-7189-2161-1AE0-BE707B59D8D3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6" creationId="{D1684EF1-0F5B-02FF-D0AC-0503779762E5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7" creationId="{28AA7666-76D9-5201-2961-CA9F6C78A631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8" creationId="{9AF20DC0-0D52-22F8-44B2-D17594D5A537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19" creationId="{15C87091-C620-2DC8-9558-62418306B19E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20" creationId="{9A087DFC-D5D4-3DE9-45B1-8B1007ADB65E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0" creationId="{CBECFE2E-1790-DE2A-ECFC-0BA2B878266A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1" creationId="{7D9FBCB8-7562-C5F1-14DC-A11C98AE3E91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2" creationId="{02BAAF3C-02EF-F1A2-3FBD-92619A4D6FA5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3" creationId="{2B98390C-23D3-A811-4BFF-0528850EADC3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4" creationId="{238A3050-346A-2F6B-F33D-A789351EE5A9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5" creationId="{E8570397-C3CE-24E2-D506-05FFB2A4ED89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6" creationId="{7403ED2B-A26F-5601-A893-994EB641D4E8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7" creationId="{7F864C35-BE1E-BE73-6CB0-28C8B9A0FB79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8" creationId="{FB56F0B4-1B07-CDCE-AC2C-E56F34EB897A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29" creationId="{60EA5EF8-9B70-1976-9B1F-BCADDE777FAE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30" creationId="{DEC54C90-7BE2-92D5-2F1A-2E322DC6E39D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31" creationId="{D4F0452F-D340-E8D0-4D12-D2B7DE85AC9D}"/>
          </ac:spMkLst>
        </pc:spChg>
        <pc:spChg chg="mod">
          <ac:chgData name="Kulinich Bohdan" userId="48e65c9f34e137d0" providerId="LiveId" clId="{00913A28-A217-2E46-B013-954B0D0281DD}" dt="2022-06-12T14:08:50.631" v="1987" actId="165"/>
          <ac:spMkLst>
            <pc:docMk/>
            <pc:sldMk cId="1136003031" sldId="477"/>
            <ac:spMk id="132" creationId="{2C39EA01-E427-6B5B-1DF6-D0FACC322005}"/>
          </ac:spMkLst>
        </pc:spChg>
        <pc:spChg chg="add mod">
          <ac:chgData name="Kulinich Bohdan" userId="48e65c9f34e137d0" providerId="LiveId" clId="{00913A28-A217-2E46-B013-954B0D0281DD}" dt="2022-06-12T14:36:44.896" v="2230" actId="1035"/>
          <ac:spMkLst>
            <pc:docMk/>
            <pc:sldMk cId="1136003031" sldId="477"/>
            <ac:spMk id="166" creationId="{06D9876D-1A68-BC57-8787-25E17B65D257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78" creationId="{73C98A95-E52C-ACCA-A53D-5925F08E9492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79" creationId="{A9D29A13-B7C7-23DC-BFA1-7BBC6BC5C7B1}"/>
          </ac:spMkLst>
        </pc:spChg>
        <pc:spChg chg="add mod">
          <ac:chgData name="Kulinich Bohdan" userId="48e65c9f34e137d0" providerId="LiveId" clId="{00913A28-A217-2E46-B013-954B0D0281DD}" dt="2022-06-12T14:36:44.896" v="2230" actId="1035"/>
          <ac:spMkLst>
            <pc:docMk/>
            <pc:sldMk cId="1136003031" sldId="477"/>
            <ac:spMk id="179" creationId="{CB233C1D-3C1D-9A52-D4DA-086F71EB100E}"/>
          </ac:spMkLst>
        </pc:spChg>
        <pc:spChg chg="add mod">
          <ac:chgData name="Kulinich Bohdan" userId="48e65c9f34e137d0" providerId="LiveId" clId="{00913A28-A217-2E46-B013-954B0D0281DD}" dt="2022-06-12T14:36:44.896" v="2230" actId="1035"/>
          <ac:spMkLst>
            <pc:docMk/>
            <pc:sldMk cId="1136003031" sldId="477"/>
            <ac:spMk id="180" creationId="{D079FFD3-4A99-9BE4-E688-05105248421B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0" creationId="{DD7E9D6B-33CF-59EF-7909-67BB418F031B}"/>
          </ac:spMkLst>
        </pc:spChg>
        <pc:spChg chg="add mod">
          <ac:chgData name="Kulinich Bohdan" userId="48e65c9f34e137d0" providerId="LiveId" clId="{00913A28-A217-2E46-B013-954B0D0281DD}" dt="2022-06-12T14:36:58.194" v="2231" actId="207"/>
          <ac:spMkLst>
            <pc:docMk/>
            <pc:sldMk cId="1136003031" sldId="477"/>
            <ac:spMk id="181" creationId="{FB6A268B-C94E-6D6A-CC2F-B59C09BBF958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1" creationId="{FE824AC3-D627-E9EF-432D-6748FE1210B9}"/>
          </ac:spMkLst>
        </pc:spChg>
        <pc:spChg chg="add mod">
          <ac:chgData name="Kulinich Bohdan" userId="48e65c9f34e137d0" providerId="LiveId" clId="{00913A28-A217-2E46-B013-954B0D0281DD}" dt="2022-06-12T14:37:04.114" v="2232" actId="207"/>
          <ac:spMkLst>
            <pc:docMk/>
            <pc:sldMk cId="1136003031" sldId="477"/>
            <ac:spMk id="182" creationId="{07149F0A-79DE-0694-1C73-A19514BF6CFE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2" creationId="{C4F4930F-3155-653D-483B-60C6BDBA70C1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3" creationId="{B2797520-8A0A-2738-B3E5-114C91E594E0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5" creationId="{B1F2D268-017E-F27B-6FAD-9C3B51AAE4A2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7" creationId="{C7820BB4-181B-CA37-2097-68143990F09F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8" creationId="{2D4EBD0A-3024-A217-E1FA-B8802C07D218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89" creationId="{1FEB8238-2D18-9D84-DCEE-A07A33C5852E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90" creationId="{BE65393D-3038-CD0B-0256-11C06D544F5C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95" creationId="{945ED174-7BAD-B825-C07F-B705926FAE1F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96" creationId="{32B23066-7617-1D97-05B3-EEACE140707B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97" creationId="{0F77C0CF-71D9-E91C-385B-723EFA30B7BF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198" creationId="{4BD665F5-516B-9FF5-55A9-CFA4B80EA29B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03" creationId="{9420B903-9CD4-332B-9C37-BDCF650B59C9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04" creationId="{9FFF5671-F026-76EB-DF78-56C20E690972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05" creationId="{F375857D-D818-AC7E-E97C-86DC89A1792E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06" creationId="{C10D126E-AEF3-DA6A-6D45-9281FBCF2A8A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07" creationId="{3523C1CE-6D1A-A52D-0059-6DE207F2292B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08" creationId="{1E3FC235-F64F-DEA8-23FF-4CD201FCCCF7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11" creationId="{DDDF3E2D-AB93-2374-A464-2280E24017D8}"/>
          </ac:spMkLst>
        </pc:spChg>
        <pc:spChg chg="del">
          <ac:chgData name="Kulinich Bohdan" userId="48e65c9f34e137d0" providerId="LiveId" clId="{00913A28-A217-2E46-B013-954B0D0281DD}" dt="2022-06-07T17:51:14.364" v="1566" actId="478"/>
          <ac:spMkLst>
            <pc:docMk/>
            <pc:sldMk cId="1136003031" sldId="477"/>
            <ac:spMk id="212" creationId="{8C109E42-9E03-5FB2-6929-5DF05AE7AD64}"/>
          </ac:spMkLst>
        </pc:spChg>
        <pc:spChg chg="add mod">
          <ac:chgData name="Kulinich Bohdan" userId="48e65c9f34e137d0" providerId="LiveId" clId="{00913A28-A217-2E46-B013-954B0D0281DD}" dt="2022-06-07T18:18:56.001" v="1690" actId="207"/>
          <ac:spMkLst>
            <pc:docMk/>
            <pc:sldMk cId="1136003031" sldId="477"/>
            <ac:spMk id="216" creationId="{33CEF8D7-CE5F-BC68-8033-07606B0E40B5}"/>
          </ac:spMkLst>
        </pc:spChg>
        <pc:spChg chg="add mod">
          <ac:chgData name="Kulinich Bohdan" userId="48e65c9f34e137d0" providerId="LiveId" clId="{00913A28-A217-2E46-B013-954B0D0281DD}" dt="2022-06-12T14:05:54.327" v="1942" actId="14100"/>
          <ac:spMkLst>
            <pc:docMk/>
            <pc:sldMk cId="1136003031" sldId="477"/>
            <ac:spMk id="218" creationId="{556B6111-E44E-F747-1FC3-6AA548B0A0EF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25" creationId="{4F3FCA2D-51EB-BA69-C002-5ECB6E571658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26" creationId="{FA0925F9-1AE4-20B4-265C-8AE2E656D9AF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27" creationId="{09403B24-CF40-413D-7463-AA151AF0406A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28" creationId="{22895409-D64E-C743-6198-B15A23F24095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29" creationId="{D8B45032-2602-5454-4D97-CD33932A1276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0" creationId="{18C8D58C-0671-15AF-396F-27326D08F5F7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1" creationId="{097A4FB9-D88A-8AE4-02E1-ACC496298F03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2" creationId="{33097717-7C96-0A1B-8D46-356F7A3F0D04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3" creationId="{9FD303C4-426F-77D9-E707-16294B544DC0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4" creationId="{D4008C25-89B6-525C-6CD4-C1AD3EB4EAFD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5" creationId="{6378FD59-3EB6-3FF5-85A8-124987CE5F10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6" creationId="{BDAACE7B-AD9B-F58B-5EF1-D3FDCF1FB02A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7" creationId="{FCAE013D-AB6D-0452-EA56-985B3E2F5A91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8" creationId="{CB4817CF-0D95-D11D-3B05-BCD223E4BAE3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39" creationId="{149E0A2C-384E-035F-DE23-7D1387465319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0" creationId="{DF0B5AD6-F2AD-A8D0-B78D-08A8DF6A9736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1" creationId="{09774508-89A0-716B-DF64-3EDA7F3A35C7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2" creationId="{76FC52C3-5E2D-5C6C-359B-A1AF4A718B3C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3" creationId="{7F35E8BC-9191-C4E3-4CBD-0B034D963D24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4" creationId="{2B0E568D-E7EC-788F-CBD3-39181CEB940F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5" creationId="{D26A936C-776E-4404-99A9-D4089594F84F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6" creationId="{8CC20881-9B56-6B83-1A2B-EBB638BD6885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7" creationId="{910E3352-488C-E851-7029-44F6B085E571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8" creationId="{A1F8FEFA-93E4-32A6-F23C-3B0AF4094742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49" creationId="{FA1BAE9D-B27A-A5B7-A5D4-48B63EF508B4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50" creationId="{D9FE3309-8BAA-000C-B5FF-406E3AD1FE87}"/>
          </ac:spMkLst>
        </pc:spChg>
        <pc:spChg chg="mod">
          <ac:chgData name="Kulinich Bohdan" userId="48e65c9f34e137d0" providerId="LiveId" clId="{00913A28-A217-2E46-B013-954B0D0281DD}" dt="2022-06-07T18:25:54.420" v="1836" actId="165"/>
          <ac:spMkLst>
            <pc:docMk/>
            <pc:sldMk cId="1136003031" sldId="477"/>
            <ac:spMk id="251" creationId="{3B15DEEF-00C6-B9E6-0945-563395B218FF}"/>
          </ac:spMkLst>
        </pc:spChg>
        <pc:spChg chg="add mod">
          <ac:chgData name="Kulinich Bohdan" userId="48e65c9f34e137d0" providerId="LiveId" clId="{00913A28-A217-2E46-B013-954B0D0281DD}" dt="2022-06-12T14:36:44.896" v="2230" actId="1035"/>
          <ac:spMkLst>
            <pc:docMk/>
            <pc:sldMk cId="1136003031" sldId="477"/>
            <ac:spMk id="280" creationId="{77A4A861-0B6D-4B74-65D8-2686AEDD891F}"/>
          </ac:spMkLst>
        </pc:spChg>
        <pc:spChg chg="add del mod">
          <ac:chgData name="Kulinich Bohdan" userId="48e65c9f34e137d0" providerId="LiveId" clId="{00913A28-A217-2E46-B013-954B0D0281DD}" dt="2022-06-07T18:24:45.024" v="1780" actId="478"/>
          <ac:spMkLst>
            <pc:docMk/>
            <pc:sldMk cId="1136003031" sldId="477"/>
            <ac:spMk id="281" creationId="{9B0C3635-80B9-0FA3-A8E1-61A78EF3AA2B}"/>
          </ac:spMkLst>
        </pc:spChg>
        <pc:spChg chg="add del mod">
          <ac:chgData name="Kulinich Bohdan" userId="48e65c9f34e137d0" providerId="LiveId" clId="{00913A28-A217-2E46-B013-954B0D0281DD}" dt="2022-06-07T18:24:19.741" v="1778" actId="478"/>
          <ac:spMkLst>
            <pc:docMk/>
            <pc:sldMk cId="1136003031" sldId="477"/>
            <ac:spMk id="282" creationId="{55DBBE0B-8670-8186-0C74-AAA63AB10F2D}"/>
          </ac:spMkLst>
        </pc:spChg>
        <pc:spChg chg="add del mod">
          <ac:chgData name="Kulinich Bohdan" userId="48e65c9f34e137d0" providerId="LiveId" clId="{00913A28-A217-2E46-B013-954B0D0281DD}" dt="2022-06-07T18:24:01.387" v="1766" actId="478"/>
          <ac:spMkLst>
            <pc:docMk/>
            <pc:sldMk cId="1136003031" sldId="477"/>
            <ac:spMk id="283" creationId="{4716BFE5-8B0D-F0AE-CC54-6BF0D8A3F74C}"/>
          </ac:spMkLst>
        </pc:spChg>
        <pc:spChg chg="add del mod">
          <ac:chgData name="Kulinich Bohdan" userId="48e65c9f34e137d0" providerId="LiveId" clId="{00913A28-A217-2E46-B013-954B0D0281DD}" dt="2022-06-07T18:24:00.140" v="1765" actId="478"/>
          <ac:spMkLst>
            <pc:docMk/>
            <pc:sldMk cId="1136003031" sldId="477"/>
            <ac:spMk id="284" creationId="{E797DCFF-019E-287C-B9BC-034C2EAED111}"/>
          </ac:spMkLst>
        </pc:spChg>
        <pc:spChg chg="add del mod">
          <ac:chgData name="Kulinich Bohdan" userId="48e65c9f34e137d0" providerId="LiveId" clId="{00913A28-A217-2E46-B013-954B0D0281DD}" dt="2022-06-07T18:24:09.598" v="1770" actId="478"/>
          <ac:spMkLst>
            <pc:docMk/>
            <pc:sldMk cId="1136003031" sldId="477"/>
            <ac:spMk id="285" creationId="{0E2CFBC0-D034-B6C2-FD52-F3B6C8E9742F}"/>
          </ac:spMkLst>
        </pc:spChg>
        <pc:spChg chg="add del mod">
          <ac:chgData name="Kulinich Bohdan" userId="48e65c9f34e137d0" providerId="LiveId" clId="{00913A28-A217-2E46-B013-954B0D0281DD}" dt="2022-06-07T18:24:10.895" v="1771" actId="478"/>
          <ac:spMkLst>
            <pc:docMk/>
            <pc:sldMk cId="1136003031" sldId="477"/>
            <ac:spMk id="286" creationId="{B1D088CC-A7A4-63A8-AC7A-1007F66F7432}"/>
          </ac:spMkLst>
        </pc:spChg>
        <pc:spChg chg="add del mod">
          <ac:chgData name="Kulinich Bohdan" userId="48e65c9f34e137d0" providerId="LiveId" clId="{00913A28-A217-2E46-B013-954B0D0281DD}" dt="2022-06-07T18:24:04.465" v="1768" actId="478"/>
          <ac:spMkLst>
            <pc:docMk/>
            <pc:sldMk cId="1136003031" sldId="477"/>
            <ac:spMk id="290" creationId="{3643A592-4675-3DBB-1F20-1C4DFFAE8514}"/>
          </ac:spMkLst>
        </pc:spChg>
        <pc:spChg chg="add del mod">
          <ac:chgData name="Kulinich Bohdan" userId="48e65c9f34e137d0" providerId="LiveId" clId="{00913A28-A217-2E46-B013-954B0D0281DD}" dt="2022-06-07T18:24:02.820" v="1767" actId="478"/>
          <ac:spMkLst>
            <pc:docMk/>
            <pc:sldMk cId="1136003031" sldId="477"/>
            <ac:spMk id="291" creationId="{0FD36FD1-7E7B-43B0-531C-D6558FDF98A4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296" creationId="{FA345D19-377D-DFF0-D9D2-8C3736BD2DD9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297" creationId="{84B4ED81-AF09-EBC5-7576-DE4FC0F85B69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298" creationId="{9A39F0E3-7E9E-BBF3-A5F4-E263853AD9A6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299" creationId="{AB3A072E-C43C-F08C-2707-21CB92344940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0" creationId="{F851ADB1-1090-D803-005C-28BE15B10AF3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1" creationId="{93E9A909-4BDC-C7DE-C53D-9757605F324C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2" creationId="{B4B95EA0-C65E-C76F-2D52-6C2FCA0EA20A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3" creationId="{9E2A7A75-50E8-B9A4-81AE-102F48E11582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4" creationId="{CB55DC61-D9F9-F4AB-D9CC-4E43AEDDBB93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5" creationId="{F6B9E6F1-4861-16A9-7704-34E53B043CB3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6" creationId="{6491294F-2C02-EF55-4B08-64E0768F5252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7" creationId="{49B434D4-4C1B-3E75-B10B-A874D35B2844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8" creationId="{B14692F5-41FD-97FB-2A0E-7B44C61E2799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09" creationId="{807300DE-E088-27CA-61ED-6688215B78EB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0" creationId="{E5D8CB24-1815-585B-1A12-B3C15BB7BD4C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1" creationId="{4C8D87A2-E6DB-F767-FD8B-C83E2AC905D1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2" creationId="{681C1D32-8EE1-A7F2-EF40-5C3A73391AA2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3" creationId="{CE60E705-8E08-7D47-27C3-B221F709F68C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4" creationId="{17B0FD28-2B3E-B84C-7943-01EED5B0D66E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5" creationId="{82BCAA4D-BE0D-7311-1840-986BE2D81130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6" creationId="{68D9162C-904D-9C85-EDFB-E120C7C73C2E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7" creationId="{12F42783-8A3A-F273-D111-36DDAC5BDAD0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8" creationId="{88C9F76C-BBF0-9A95-9416-713E08B28DE3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19" creationId="{F627C9AA-1C73-874F-2142-5FD887B5BD28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20" creationId="{2B6EEA32-4243-0D4F-B545-BFC9332DEBCE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21" creationId="{4330DD81-E685-417A-CF13-B2FB003882E4}"/>
          </ac:spMkLst>
        </pc:spChg>
        <pc:spChg chg="mod">
          <ac:chgData name="Kulinich Bohdan" userId="48e65c9f34e137d0" providerId="LiveId" clId="{00913A28-A217-2E46-B013-954B0D0281DD}" dt="2022-06-07T18:25:16.080" v="1822"/>
          <ac:spMkLst>
            <pc:docMk/>
            <pc:sldMk cId="1136003031" sldId="477"/>
            <ac:spMk id="322" creationId="{CB909820-FD4E-6EAD-ECDC-74BD0BD71A10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1" creationId="{DD2D7F16-3046-8BF6-C28D-01014282D0B1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2" creationId="{B15FD95F-9B70-A501-B3A8-4134919920B5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3" creationId="{243572F2-8DC4-4672-43BB-9B413059DA95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4" creationId="{7F45B91E-2B5C-C5AA-0480-BEFC09C1DDC8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5" creationId="{BC2450AE-19AF-4645-3F69-30A9399AA3A8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6" creationId="{E835F858-F5B6-EA81-AD89-14DF97588116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7" creationId="{D2FAFA58-8DDF-4AF2-33F7-A4EC3C97F716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8" creationId="{72D2FC3F-AB21-A2B1-8A57-E10310185DE8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59" creationId="{63DF16F9-1992-603A-7A77-CAB9331D61DD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0" creationId="{AACF3954-83F9-0DC3-B3E2-826CF5754945}"/>
          </ac:spMkLst>
        </pc:spChg>
        <pc:spChg chg="add del mod">
          <ac:chgData name="Kulinich Bohdan" userId="48e65c9f34e137d0" providerId="LiveId" clId="{00913A28-A217-2E46-B013-954B0D0281DD}" dt="2022-06-12T12:24:47.138" v="1878" actId="478"/>
          <ac:spMkLst>
            <pc:docMk/>
            <pc:sldMk cId="1136003031" sldId="477"/>
            <ac:spMk id="361" creationId="{3BB75DDF-8C8C-1435-F5F4-7CC4934D0ADA}"/>
          </ac:spMkLst>
        </pc:spChg>
        <pc:spChg chg="add del mod topLvl">
          <ac:chgData name="Kulinich Bohdan" userId="48e65c9f34e137d0" providerId="LiveId" clId="{00913A28-A217-2E46-B013-954B0D0281DD}" dt="2022-06-12T12:25:22.417" v="1886" actId="478"/>
          <ac:spMkLst>
            <pc:docMk/>
            <pc:sldMk cId="1136003031" sldId="477"/>
            <ac:spMk id="362" creationId="{4BEBF861-DF14-115C-DBDE-4560523D8852}"/>
          </ac:spMkLst>
        </pc:spChg>
        <pc:spChg chg="add del mod topLvl">
          <ac:chgData name="Kulinich Bohdan" userId="48e65c9f34e137d0" providerId="LiveId" clId="{00913A28-A217-2E46-B013-954B0D0281DD}" dt="2022-06-12T12:25:22.417" v="1886" actId="478"/>
          <ac:spMkLst>
            <pc:docMk/>
            <pc:sldMk cId="1136003031" sldId="477"/>
            <ac:spMk id="363" creationId="{A5A947D5-085A-0D90-E9B8-84CA74733417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4" creationId="{2C62B37A-ACBD-ED38-36DE-92BCF4F7EED4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5" creationId="{3953DD83-800A-C394-157F-AE24B3ACD012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6" creationId="{7525101B-DB53-51B1-8EFC-F0BC93A00091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7" creationId="{F78D020D-832F-2D16-C094-B2590739A804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8" creationId="{5A2F8EFA-9425-2A04-3AE8-88E398B67C21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69" creationId="{04E3B78C-9B70-A7E3-5D6E-769D925B4125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0" creationId="{AF3C69D6-15EE-133A-55FD-8D1442AC3DAE}"/>
          </ac:spMkLst>
        </pc:spChg>
        <pc:spChg chg="add del mod topLvl">
          <ac:chgData name="Kulinich Bohdan" userId="48e65c9f34e137d0" providerId="LiveId" clId="{00913A28-A217-2E46-B013-954B0D0281DD}" dt="2022-06-12T12:25:33.499" v="1891" actId="478"/>
          <ac:spMkLst>
            <pc:docMk/>
            <pc:sldMk cId="1136003031" sldId="477"/>
            <ac:spMk id="371" creationId="{5599F42C-684C-2C03-8820-7CE71F9C9DBA}"/>
          </ac:spMkLst>
        </pc:spChg>
        <pc:spChg chg="add del mod topLvl">
          <ac:chgData name="Kulinich Bohdan" userId="48e65c9f34e137d0" providerId="LiveId" clId="{00913A28-A217-2E46-B013-954B0D0281DD}" dt="2022-06-12T12:25:32.515" v="1890" actId="478"/>
          <ac:spMkLst>
            <pc:docMk/>
            <pc:sldMk cId="1136003031" sldId="477"/>
            <ac:spMk id="372" creationId="{9E98CFCB-AD2A-137F-1411-63A4F385E153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3" creationId="{8896B263-8D82-8284-374F-AFF4354869DD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4" creationId="{0FDA4B7C-3543-801D-34F1-DAE7339B3359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5" creationId="{AD0048CF-AAAF-1ADD-C216-861149A7ADFE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6" creationId="{501CFD77-4D6C-32FB-A968-2929BF2AD50E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7" creationId="{53600AA7-F1DA-5FED-751F-963E111162AD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8" creationId="{16B309DF-1B8C-1744-CF0F-28F41EE23512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79" creationId="{5E15ECBC-2845-09F9-2322-23EA423E1FC3}"/>
          </ac:spMkLst>
        </pc:spChg>
        <pc:spChg chg="add del mod topLvl">
          <ac:chgData name="Kulinich Bohdan" userId="48e65c9f34e137d0" providerId="LiveId" clId="{00913A28-A217-2E46-B013-954B0D0281DD}" dt="2022-06-12T12:25:53.496" v="1896" actId="478"/>
          <ac:spMkLst>
            <pc:docMk/>
            <pc:sldMk cId="1136003031" sldId="477"/>
            <ac:spMk id="380" creationId="{26D87241-40ED-9687-5B29-219A2AA1A252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81" creationId="{CA6BD7E4-9129-3B6E-96F5-2D873797E3A8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82" creationId="{49655AD3-AC41-555B-63D2-4C775B7DDAA1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83" creationId="{6B3CE7CE-D53C-D04D-C924-126BE907FF2B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84" creationId="{D720D6BC-D944-AE20-FCDD-FB91389E7E70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85" creationId="{3DB6398F-A28F-4C42-AD5F-C5F165CB10A7}"/>
          </ac:spMkLst>
        </pc:spChg>
        <pc:spChg chg="add mod topLvl">
          <ac:chgData name="Kulinich Bohdan" userId="48e65c9f34e137d0" providerId="LiveId" clId="{00913A28-A217-2E46-B013-954B0D0281DD}" dt="2022-06-12T14:12:17.376" v="2001" actId="165"/>
          <ac:spMkLst>
            <pc:docMk/>
            <pc:sldMk cId="1136003031" sldId="477"/>
            <ac:spMk id="386" creationId="{D721C1D0-C15E-6DA7-5511-798CF90AF717}"/>
          </ac:spMkLst>
        </pc:spChg>
        <pc:spChg chg="add del mod topLvl">
          <ac:chgData name="Kulinich Bohdan" userId="48e65c9f34e137d0" providerId="LiveId" clId="{00913A28-A217-2E46-B013-954B0D0281DD}" dt="2022-06-12T12:25:58.974" v="1899" actId="478"/>
          <ac:spMkLst>
            <pc:docMk/>
            <pc:sldMk cId="1136003031" sldId="477"/>
            <ac:spMk id="387" creationId="{EEF69D69-23E1-448F-569B-8C7A97CDF51D}"/>
          </ac:spMkLst>
        </pc:spChg>
        <pc:spChg chg="add del mod topLvl">
          <ac:chgData name="Kulinich Bohdan" userId="48e65c9f34e137d0" providerId="LiveId" clId="{00913A28-A217-2E46-B013-954B0D0281DD}" dt="2022-06-12T12:25:57.374" v="1898" actId="478"/>
          <ac:spMkLst>
            <pc:docMk/>
            <pc:sldMk cId="1136003031" sldId="477"/>
            <ac:spMk id="388" creationId="{5D407D41-0B7B-D442-2FD2-29D1F0D148A9}"/>
          </ac:spMkLst>
        </pc:spChg>
        <pc:spChg chg="add del mod topLvl">
          <ac:chgData name="Kulinich Bohdan" userId="48e65c9f34e137d0" providerId="LiveId" clId="{00913A28-A217-2E46-B013-954B0D0281DD}" dt="2022-06-12T12:25:57.374" v="1898" actId="478"/>
          <ac:spMkLst>
            <pc:docMk/>
            <pc:sldMk cId="1136003031" sldId="477"/>
            <ac:spMk id="389" creationId="{7485A7A1-B830-F49B-99BF-70E766F57488}"/>
          </ac:spMkLst>
        </pc:spChg>
        <pc:spChg chg="add del mod">
          <ac:chgData name="Kulinich Bohdan" userId="48e65c9f34e137d0" providerId="LiveId" clId="{00913A28-A217-2E46-B013-954B0D0281DD}" dt="2022-06-07T18:26:25.254" v="1840" actId="478"/>
          <ac:spMkLst>
            <pc:docMk/>
            <pc:sldMk cId="1136003031" sldId="477"/>
            <ac:spMk id="430" creationId="{CA30BDB9-0803-4033-2CD4-D227FC92ADB9}"/>
          </ac:spMkLst>
        </pc:spChg>
        <pc:grpChg chg="add del mod">
          <ac:chgData name="Kulinich Bohdan" userId="48e65c9f34e137d0" providerId="LiveId" clId="{00913A28-A217-2E46-B013-954B0D0281DD}" dt="2022-06-07T18:25:54.420" v="1836" actId="165"/>
          <ac:grpSpMkLst>
            <pc:docMk/>
            <pc:sldMk cId="1136003031" sldId="477"/>
            <ac:grpSpMk id="2" creationId="{B04EC1A7-B024-BFCD-487C-BF83BCF8B7B7}"/>
          </ac:grpSpMkLst>
        </pc:grpChg>
        <pc:grpChg chg="add del mod">
          <ac:chgData name="Kulinich Bohdan" userId="48e65c9f34e137d0" providerId="LiveId" clId="{00913A28-A217-2E46-B013-954B0D0281DD}" dt="2022-06-12T12:25:19.888" v="1885" actId="165"/>
          <ac:grpSpMkLst>
            <pc:docMk/>
            <pc:sldMk cId="1136003031" sldId="477"/>
            <ac:grpSpMk id="3" creationId="{B4CE2DBD-CB5D-A1E5-94D5-31A5B925D0F8}"/>
          </ac:grpSpMkLst>
        </pc:grpChg>
        <pc:grpChg chg="add mod topLvl">
          <ac:chgData name="Kulinich Bohdan" userId="48e65c9f34e137d0" providerId="LiveId" clId="{00913A28-A217-2E46-B013-954B0D0281DD}" dt="2022-06-12T14:36:44.896" v="2230" actId="1035"/>
          <ac:grpSpMkLst>
            <pc:docMk/>
            <pc:sldMk cId="1136003031" sldId="477"/>
            <ac:grpSpMk id="9" creationId="{3566EC6D-4E14-A9C7-5B0D-135CEAFC70B3}"/>
          </ac:grpSpMkLst>
        </pc:grpChg>
        <pc:grpChg chg="add del mod">
          <ac:chgData name="Kulinich Bohdan" userId="48e65c9f34e137d0" providerId="LiveId" clId="{00913A28-A217-2E46-B013-954B0D0281DD}" dt="2022-06-12T14:12:17.376" v="2001" actId="165"/>
          <ac:grpSpMkLst>
            <pc:docMk/>
            <pc:sldMk cId="1136003031" sldId="477"/>
            <ac:grpSpMk id="10" creationId="{BAC4A335-C188-FD2F-17E9-458529957B95}"/>
          </ac:grpSpMkLst>
        </pc:grpChg>
        <pc:grpChg chg="del">
          <ac:chgData name="Kulinich Bohdan" userId="48e65c9f34e137d0" providerId="LiveId" clId="{00913A28-A217-2E46-B013-954B0D0281DD}" dt="2022-06-07T17:51:14.364" v="1566" actId="478"/>
          <ac:grpSpMkLst>
            <pc:docMk/>
            <pc:sldMk cId="1136003031" sldId="477"/>
            <ac:grpSpMk id="31" creationId="{13999FD5-765A-5059-57F2-9E2322E67B76}"/>
          </ac:grpSpMkLst>
        </pc:grpChg>
        <pc:grpChg chg="add del mod">
          <ac:chgData name="Kulinich Bohdan" userId="48e65c9f34e137d0" providerId="LiveId" clId="{00913A28-A217-2E46-B013-954B0D0281DD}" dt="2022-06-12T14:08:50.631" v="1987" actId="165"/>
          <ac:grpSpMkLst>
            <pc:docMk/>
            <pc:sldMk cId="1136003031" sldId="477"/>
            <ac:grpSpMk id="100" creationId="{EBA6FEFA-2BC8-60DF-9B46-FADD0075B975}"/>
          </ac:grpSpMkLst>
        </pc:grpChg>
        <pc:grpChg chg="mod topLvl">
          <ac:chgData name="Kulinich Bohdan" userId="48e65c9f34e137d0" providerId="LiveId" clId="{00913A28-A217-2E46-B013-954B0D0281DD}" dt="2022-06-12T14:36:44.896" v="2230" actId="1035"/>
          <ac:grpSpMkLst>
            <pc:docMk/>
            <pc:sldMk cId="1136003031" sldId="477"/>
            <ac:grpSpMk id="102" creationId="{86C90A06-2CBF-569D-8458-BE6819F88886}"/>
          </ac:grpSpMkLst>
        </pc:grpChg>
        <pc:grpChg chg="del">
          <ac:chgData name="Kulinich Bohdan" userId="48e65c9f34e137d0" providerId="LiveId" clId="{00913A28-A217-2E46-B013-954B0D0281DD}" dt="2022-06-07T17:51:14.364" v="1566" actId="478"/>
          <ac:grpSpMkLst>
            <pc:docMk/>
            <pc:sldMk cId="1136003031" sldId="477"/>
            <ac:grpSpMk id="122" creationId="{2CF5ED2F-B7A3-9EA9-2C51-E5B5E4C15D37}"/>
          </ac:grpSpMkLst>
        </pc:grpChg>
        <pc:grpChg chg="add del mod topLvl">
          <ac:chgData name="Kulinich Bohdan" userId="48e65c9f34e137d0" providerId="LiveId" clId="{00913A28-A217-2E46-B013-954B0D0281DD}" dt="2022-06-07T18:25:57.174" v="1837" actId="478"/>
          <ac:grpSpMkLst>
            <pc:docMk/>
            <pc:sldMk cId="1136003031" sldId="477"/>
            <ac:grpSpMk id="224" creationId="{4EE0A2D3-9FE5-5309-A2A0-2C1BB15A954B}"/>
          </ac:grpSpMkLst>
        </pc:grpChg>
        <pc:grpChg chg="add del mod">
          <ac:chgData name="Kulinich Bohdan" userId="48e65c9f34e137d0" providerId="LiveId" clId="{00913A28-A217-2E46-B013-954B0D0281DD}" dt="2022-06-07T18:25:49.531" v="1835" actId="478"/>
          <ac:grpSpMkLst>
            <pc:docMk/>
            <pc:sldMk cId="1136003031" sldId="477"/>
            <ac:grpSpMk id="293" creationId="{465CAAB8-8084-69D4-BD94-D25290000EA8}"/>
          </ac:grpSpMkLst>
        </pc:grpChg>
        <pc:grpChg chg="mod">
          <ac:chgData name="Kulinich Bohdan" userId="48e65c9f34e137d0" providerId="LiveId" clId="{00913A28-A217-2E46-B013-954B0D0281DD}" dt="2022-06-07T18:25:16.080" v="1822"/>
          <ac:grpSpMkLst>
            <pc:docMk/>
            <pc:sldMk cId="1136003031" sldId="477"/>
            <ac:grpSpMk id="295" creationId="{EADBB034-BFC5-9762-9271-DC663032B22B}"/>
          </ac:grpSpMkLst>
        </pc:grpChg>
        <pc:picChg chg="del">
          <ac:chgData name="Kulinich Bohdan" userId="48e65c9f34e137d0" providerId="LiveId" clId="{00913A28-A217-2E46-B013-954B0D0281DD}" dt="2022-06-07T17:51:14.364" v="1566" actId="478"/>
          <ac:picMkLst>
            <pc:docMk/>
            <pc:sldMk cId="1136003031" sldId="477"/>
            <ac:picMk id="30" creationId="{589F9C7A-D4C4-A8D5-EED0-331F198040BC}"/>
          </ac:picMkLst>
        </pc:picChg>
        <pc:picChg chg="mod topLvl">
          <ac:chgData name="Kulinich Bohdan" userId="48e65c9f34e137d0" providerId="LiveId" clId="{00913A28-A217-2E46-B013-954B0D0281DD}" dt="2022-06-12T14:36:44.896" v="2230" actId="1035"/>
          <ac:picMkLst>
            <pc:docMk/>
            <pc:sldMk cId="1136003031" sldId="477"/>
            <ac:picMk id="101" creationId="{32366B6B-8B50-B522-E09E-F68D47605A96}"/>
          </ac:picMkLst>
        </pc:picChg>
        <pc:picChg chg="del">
          <ac:chgData name="Kulinich Bohdan" userId="48e65c9f34e137d0" providerId="LiveId" clId="{00913A28-A217-2E46-B013-954B0D0281DD}" dt="2022-06-07T17:51:14.364" v="1566" actId="478"/>
          <ac:picMkLst>
            <pc:docMk/>
            <pc:sldMk cId="1136003031" sldId="477"/>
            <ac:picMk id="121" creationId="{3B04BC7C-8527-3E22-3439-9E8D8FCC79FF}"/>
          </ac:picMkLst>
        </pc:picChg>
        <pc:picChg chg="del">
          <ac:chgData name="Kulinich Bohdan" userId="48e65c9f34e137d0" providerId="LiveId" clId="{00913A28-A217-2E46-B013-954B0D0281DD}" dt="2022-06-07T17:51:14.364" v="1566" actId="478"/>
          <ac:picMkLst>
            <pc:docMk/>
            <pc:sldMk cId="1136003031" sldId="477"/>
            <ac:picMk id="186" creationId="{7200CDF4-3D51-6C58-AD2D-3C41E9B34153}"/>
          </ac:picMkLst>
        </pc:picChg>
        <pc:picChg chg="del">
          <ac:chgData name="Kulinich Bohdan" userId="48e65c9f34e137d0" providerId="LiveId" clId="{00913A28-A217-2E46-B013-954B0D0281DD}" dt="2022-06-07T17:51:14.364" v="1566" actId="478"/>
          <ac:picMkLst>
            <pc:docMk/>
            <pc:sldMk cId="1136003031" sldId="477"/>
            <ac:picMk id="209" creationId="{4D5D058C-A6E0-549B-4E60-8E54D95AE957}"/>
          </ac:picMkLst>
        </pc:picChg>
        <pc:picChg chg="add mod">
          <ac:chgData name="Kulinich Bohdan" userId="48e65c9f34e137d0" providerId="LiveId" clId="{00913A28-A217-2E46-B013-954B0D0281DD}" dt="2022-06-07T18:15:30.094" v="1597"/>
          <ac:picMkLst>
            <pc:docMk/>
            <pc:sldMk cId="1136003031" sldId="477"/>
            <ac:picMk id="217" creationId="{D4A73270-6CFF-8216-1730-22835EDE355B}"/>
          </ac:picMkLst>
        </pc:picChg>
        <pc:picChg chg="add mod topLvl modVis">
          <ac:chgData name="Kulinich Bohdan" userId="48e65c9f34e137d0" providerId="LiveId" clId="{00913A28-A217-2E46-B013-954B0D0281DD}" dt="2022-06-12T14:36:44.896" v="2230" actId="1035"/>
          <ac:picMkLst>
            <pc:docMk/>
            <pc:sldMk cId="1136003031" sldId="477"/>
            <ac:picMk id="219" creationId="{20D35E0F-ADCE-2EB9-EF8A-5DCD67010969}"/>
          </ac:picMkLst>
        </pc:picChg>
        <pc:picChg chg="mod">
          <ac:chgData name="Kulinich Bohdan" userId="48e65c9f34e137d0" providerId="LiveId" clId="{00913A28-A217-2E46-B013-954B0D0281DD}" dt="2022-06-07T18:25:16.080" v="1822"/>
          <ac:picMkLst>
            <pc:docMk/>
            <pc:sldMk cId="1136003031" sldId="477"/>
            <ac:picMk id="294" creationId="{6D3D2027-151A-FA90-70A3-D6369F9289A4}"/>
          </ac:picMkLst>
        </pc:pic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2" creationId="{D2C7128A-D3FD-0A34-B9BE-DB9F97232381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4" creationId="{2EDA5A28-86C3-7005-2C73-A13631AD5ADF}"/>
          </ac:cxnSpMkLst>
        </pc:cxnChg>
        <pc:cxnChg chg="add mod">
          <ac:chgData name="Kulinich Bohdan" userId="48e65c9f34e137d0" providerId="LiveId" clId="{00913A28-A217-2E46-B013-954B0D0281DD}" dt="2022-06-12T14:36:44.896" v="2230" actId="1035"/>
          <ac:cxnSpMkLst>
            <pc:docMk/>
            <pc:sldMk cId="1136003031" sldId="477"/>
            <ac:cxnSpMk id="15" creationId="{4858070B-DF8F-354F-EBF2-957374A2301E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8" creationId="{16542A7B-7299-7107-9869-450DD691F396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3" creationId="{C33754D2-3D12-6D9A-026F-B73690989C6A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4" creationId="{31D249F6-F23C-3F2C-A9AC-180287ABCE3C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5" creationId="{2E03D7E3-E880-BB1A-BE01-39F07ED07170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6" creationId="{8C34738C-7B22-A339-6621-35BB49D1EABA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7" creationId="{7908906C-2232-613E-45F6-0A868EBC9974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8" creationId="{1AF0FEBA-D99D-9DE2-1753-516D0AFFC2C1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39" creationId="{1C641194-E405-F701-1E94-9BA0DFEBDE63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0" creationId="{FFA46912-2395-34D5-158D-A9BD81D85057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1" creationId="{9F8A03C2-154A-5B07-F84E-0BDA41A501CC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2" creationId="{063269E4-F445-2DED-0B4B-55805DA20371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3" creationId="{D6FF7F19-94AD-BE39-0174-90BC8D5FDA4A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4" creationId="{A6D1CD51-BED7-570E-5F73-80ED439F1600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5" creationId="{001689EB-70DA-CE8E-22A6-8E2BF1909EBC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6" creationId="{45DCCC34-021E-FA6E-15E3-79451EBF5171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7" creationId="{3E2E5712-767D-3BFC-4BB4-DD0EBD2A1431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8" creationId="{8D3DFFA4-8DBF-0D99-8000-016D1E55CE05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49" creationId="{92C02E68-66DB-8F5E-0C7C-C370D23F47D8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0" creationId="{5DF0A0DF-A826-3BB7-870F-6497404AEAEB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1" creationId="{54D57671-784C-EEE8-3894-DCA671EBF5F0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2" creationId="{773C8700-06BD-D063-B107-438D2CB0DEA4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3" creationId="{D2E6CC7E-CF7F-C45F-9071-E797DC1DD36B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4" creationId="{33D5C521-86E7-D69D-3DB7-10C1B2228976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5" creationId="{87036E20-4B24-BC07-E2C4-A237C01C40AA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6" creationId="{44A6BAD8-B888-69CE-5B9D-EA5ECFAFCFA1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7" creationId="{2177B96D-9976-9EA8-D4D8-B156E13701FA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8" creationId="{03443FD6-7705-1BC7-7A60-60BD901A4153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59" creationId="{8947EC8C-F689-AE87-CB56-3C019D4E7B80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60" creationId="{46797463-EB48-AF56-DD95-7E99865F0513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61" creationId="{C6D1E972-E732-489E-0188-492FB530111A}"/>
          </ac:cxnSpMkLst>
        </pc:cxnChg>
        <pc:cxnChg chg="mod">
          <ac:chgData name="Kulinich Bohdan" userId="48e65c9f34e137d0" providerId="LiveId" clId="{00913A28-A217-2E46-B013-954B0D0281DD}" dt="2022-06-12T14:08:50.631" v="1987" actId="165"/>
          <ac:cxnSpMkLst>
            <pc:docMk/>
            <pc:sldMk cId="1136003031" sldId="477"/>
            <ac:cxnSpMk id="162" creationId="{D078F417-1066-D565-B528-C29B79CB2CED}"/>
          </ac:cxnSpMkLst>
        </pc:cxnChg>
        <pc:cxnChg chg="add mod">
          <ac:chgData name="Kulinich Bohdan" userId="48e65c9f34e137d0" providerId="LiveId" clId="{00913A28-A217-2E46-B013-954B0D0281DD}" dt="2022-06-12T14:36:44.896" v="2230" actId="1035"/>
          <ac:cxnSpMkLst>
            <pc:docMk/>
            <pc:sldMk cId="1136003031" sldId="477"/>
            <ac:cxnSpMk id="170" creationId="{FDC8F511-6401-6430-3972-71B20A608270}"/>
          </ac:cxnSpMkLst>
        </pc:cxnChg>
        <pc:cxnChg chg="add mod">
          <ac:chgData name="Kulinich Bohdan" userId="48e65c9f34e137d0" providerId="LiveId" clId="{00913A28-A217-2E46-B013-954B0D0281DD}" dt="2022-06-12T14:36:44.896" v="2230" actId="1035"/>
          <ac:cxnSpMkLst>
            <pc:docMk/>
            <pc:sldMk cId="1136003031" sldId="477"/>
            <ac:cxnSpMk id="173" creationId="{427C54F0-D244-B7A2-5020-0EEAC72C8BA1}"/>
          </ac:cxnSpMkLst>
        </pc:cxnChg>
        <pc:cxnChg chg="add mod">
          <ac:chgData name="Kulinich Bohdan" userId="48e65c9f34e137d0" providerId="LiveId" clId="{00913A28-A217-2E46-B013-954B0D0281DD}" dt="2022-06-12T14:36:44.896" v="2230" actId="1035"/>
          <ac:cxnSpMkLst>
            <pc:docMk/>
            <pc:sldMk cId="1136003031" sldId="477"/>
            <ac:cxnSpMk id="176" creationId="{A319FC0B-1432-4E26-4FA1-9AAF758820DB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84" creationId="{EF72728B-8BBD-5F7D-8AD1-A56D01848474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91" creationId="{32893937-5A44-BD4A-1EDA-E906EAD55D2E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92" creationId="{074567D6-7248-1FB6-8173-5CD600867CF6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93" creationId="{AF53FE02-53FA-8B00-BD3C-3CE9F8AAC452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94" creationId="{07F5FD64-54FF-947E-FE9E-4B009BD9AFDD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199" creationId="{D3006171-3371-3EE6-C12B-57485DA6CFA5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00" creationId="{59F73313-6A71-EAC1-84DD-8E00B4567FB7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01" creationId="{054D56EA-5706-710F-B1F1-74CE1A75EB44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02" creationId="{CF6063BD-1DD6-C68A-95E3-280CA204CE9E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10" creationId="{A95A405D-EFCC-AAF8-56BC-755A3B8848C3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13" creationId="{63DAAF02-5608-FF33-7CF8-E4656CD5D392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14" creationId="{6362778F-20AC-EAF9-732F-B734A3637224}"/>
          </ac:cxnSpMkLst>
        </pc:cxnChg>
        <pc:cxnChg chg="del">
          <ac:chgData name="Kulinich Bohdan" userId="48e65c9f34e137d0" providerId="LiveId" clId="{00913A28-A217-2E46-B013-954B0D0281DD}" dt="2022-06-07T17:51:14.364" v="1566" actId="478"/>
          <ac:cxnSpMkLst>
            <pc:docMk/>
            <pc:sldMk cId="1136003031" sldId="477"/>
            <ac:cxnSpMk id="215" creationId="{685BDC89-FF0A-2002-7F06-CCC6291D0496}"/>
          </ac:cxnSpMkLst>
        </pc:cxnChg>
        <pc:cxnChg chg="add del mod">
          <ac:chgData name="Kulinich Bohdan" userId="48e65c9f34e137d0" providerId="LiveId" clId="{00913A28-A217-2E46-B013-954B0D0281DD}" dt="2022-06-07T18:24:14.572" v="1774" actId="478"/>
          <ac:cxnSpMkLst>
            <pc:docMk/>
            <pc:sldMk cId="1136003031" sldId="477"/>
            <ac:cxnSpMk id="220" creationId="{ECEFBF8D-1398-C3C0-E9C3-540268749FB0}"/>
          </ac:cxnSpMkLst>
        </pc:cxnChg>
        <pc:cxnChg chg="add del mod">
          <ac:chgData name="Kulinich Bohdan" userId="48e65c9f34e137d0" providerId="LiveId" clId="{00913A28-A217-2E46-B013-954B0D0281DD}" dt="2022-06-07T18:24:13.527" v="1773" actId="478"/>
          <ac:cxnSpMkLst>
            <pc:docMk/>
            <pc:sldMk cId="1136003031" sldId="477"/>
            <ac:cxnSpMk id="221" creationId="{D75CA310-2CE4-8CAE-D4C2-13767500ECB1}"/>
          </ac:cxnSpMkLst>
        </pc:cxnChg>
        <pc:cxnChg chg="add del mod">
          <ac:chgData name="Kulinich Bohdan" userId="48e65c9f34e137d0" providerId="LiveId" clId="{00913A28-A217-2E46-B013-954B0D0281DD}" dt="2022-06-07T18:24:17.320" v="1776" actId="478"/>
          <ac:cxnSpMkLst>
            <pc:docMk/>
            <pc:sldMk cId="1136003031" sldId="477"/>
            <ac:cxnSpMk id="222" creationId="{0DB1E603-975B-07D9-3BD6-CFF69E280B81}"/>
          </ac:cxnSpMkLst>
        </pc:cxnChg>
        <pc:cxnChg chg="add del mod">
          <ac:chgData name="Kulinich Bohdan" userId="48e65c9f34e137d0" providerId="LiveId" clId="{00913A28-A217-2E46-B013-954B0D0281DD}" dt="2022-06-07T18:24:12.331" v="1772" actId="478"/>
          <ac:cxnSpMkLst>
            <pc:docMk/>
            <pc:sldMk cId="1136003031" sldId="477"/>
            <ac:cxnSpMk id="223" creationId="{51373AA7-DF54-C341-7F39-B7925648E6A7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2" creationId="{EA0F53FC-7903-2F18-A888-420939D8D99E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3" creationId="{C89601EB-2D74-3B43-0244-C47A7C185012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4" creationId="{43F17C72-7BFA-8F98-83E3-5477085712C5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5" creationId="{74960BA3-A18B-7341-211E-743AED07B51E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6" creationId="{CD31AB8D-57A2-889B-B1A4-132FA0DC7EE3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7" creationId="{72C923AB-8842-24A0-B7A6-E184B8454545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8" creationId="{60ADC622-F8EB-41BD-CE6A-132D239F3560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59" creationId="{6952241E-DEF6-2148-E961-3712453F915B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0" creationId="{2C865E29-F1EE-73B0-F663-BA5197BC6C76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1" creationId="{0671E3D3-2A35-6AD6-FED2-B8C6E0D48778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2" creationId="{26D9A272-9A43-B8BD-3FE0-4FB2A01FA378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3" creationId="{E8C7DFCA-4DD6-D9E2-5F12-A232F1C5FAE4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4" creationId="{623764CD-374C-86C4-123C-DFB8FD30C344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5" creationId="{2F0D66BA-0563-D1CA-11FE-CBB30D912C1E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6" creationId="{7116A617-544B-C207-1021-1EE319293CF2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7" creationId="{49C3C4F0-47AA-82CB-55A1-210D50B6763A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8" creationId="{58AF5F93-210B-EE9D-E21E-FD8F6CEF4C11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69" creationId="{D9CCB4DE-C2E0-E35F-A5EC-D87251D8903A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0" creationId="{CC2D21C9-8E9D-7682-D35A-FD4BD13673C8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1" creationId="{CC4CEB44-C197-3BB2-6EA6-27D1BCBCC6FD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2" creationId="{42E3C4D2-A38F-BA10-2C4B-CF2C4C898E1C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3" creationId="{82A329FB-6E10-7B6A-7547-DD36B3720E40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4" creationId="{2D10254F-C25F-F40C-81C0-B55E2814073D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5" creationId="{93835176-C476-6A4E-74F0-B2D93B9A8E39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6" creationId="{23FB9EC7-402B-8CE4-167F-701D332C0190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7" creationId="{5B028A4B-C449-EB22-9DF7-C5A2B8E29948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8" creationId="{9E9D8B02-72B3-BF27-098B-BD5FDC9645AA}"/>
          </ac:cxnSpMkLst>
        </pc:cxnChg>
        <pc:cxnChg chg="mod">
          <ac:chgData name="Kulinich Bohdan" userId="48e65c9f34e137d0" providerId="LiveId" clId="{00913A28-A217-2E46-B013-954B0D0281DD}" dt="2022-06-07T18:25:54.420" v="1836" actId="165"/>
          <ac:cxnSpMkLst>
            <pc:docMk/>
            <pc:sldMk cId="1136003031" sldId="477"/>
            <ac:cxnSpMk id="279" creationId="{BAB5F815-7DCD-8008-E64F-EE984A6BBE05}"/>
          </ac:cxnSpMkLst>
        </pc:cxnChg>
        <pc:cxnChg chg="add del mod">
          <ac:chgData name="Kulinich Bohdan" userId="48e65c9f34e137d0" providerId="LiveId" clId="{00913A28-A217-2E46-B013-954B0D0281DD}" dt="2022-06-07T18:24:18.163" v="1777" actId="478"/>
          <ac:cxnSpMkLst>
            <pc:docMk/>
            <pc:sldMk cId="1136003031" sldId="477"/>
            <ac:cxnSpMk id="287" creationId="{F7EEECA7-02F3-4631-A434-D51B9FB9BF0C}"/>
          </ac:cxnSpMkLst>
        </pc:cxnChg>
        <pc:cxnChg chg="add del mod">
          <ac:chgData name="Kulinich Bohdan" userId="48e65c9f34e137d0" providerId="LiveId" clId="{00913A28-A217-2E46-B013-954B0D0281DD}" dt="2022-06-07T18:24:15.774" v="1775" actId="478"/>
          <ac:cxnSpMkLst>
            <pc:docMk/>
            <pc:sldMk cId="1136003031" sldId="477"/>
            <ac:cxnSpMk id="288" creationId="{E8044819-3417-FA32-89FA-58A2529A58A5}"/>
          </ac:cxnSpMkLst>
        </pc:cxnChg>
        <pc:cxnChg chg="add del mod">
          <ac:chgData name="Kulinich Bohdan" userId="48e65c9f34e137d0" providerId="LiveId" clId="{00913A28-A217-2E46-B013-954B0D0281DD}" dt="2022-06-07T18:23:58.609" v="1764" actId="478"/>
          <ac:cxnSpMkLst>
            <pc:docMk/>
            <pc:sldMk cId="1136003031" sldId="477"/>
            <ac:cxnSpMk id="289" creationId="{35DA2303-5682-668E-C3AB-B513EBC209DC}"/>
          </ac:cxnSpMkLst>
        </pc:cxnChg>
        <pc:cxnChg chg="add del mod">
          <ac:chgData name="Kulinich Bohdan" userId="48e65c9f34e137d0" providerId="LiveId" clId="{00913A28-A217-2E46-B013-954B0D0281DD}" dt="2022-06-07T18:24:05.697" v="1769" actId="478"/>
          <ac:cxnSpMkLst>
            <pc:docMk/>
            <pc:sldMk cId="1136003031" sldId="477"/>
            <ac:cxnSpMk id="292" creationId="{D172B23E-CF27-BC53-05B7-E0EBD68BC2B7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3" creationId="{8C17844D-D6FA-908F-1F2C-BCEDDAB502B3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4" creationId="{D9A59CF8-7C36-2685-776D-652B6BA72DA0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5" creationId="{CF34E4D6-A5AF-3CDD-C6BB-C85B09FCAD26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6" creationId="{86BE7DB6-07F8-B53B-D9BA-ADFF3F12F482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7" creationId="{0930ADC6-3AB8-D3C9-5C9E-5DC97F03E75D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8" creationId="{38A72EAF-AE43-36EE-407E-2A0FBF731B10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29" creationId="{754035D8-1071-11B3-5682-9AED772D7AB1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0" creationId="{734A2043-DD87-C859-6777-E0DBB9B278AB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1" creationId="{3C459C26-CE4A-A3A5-4DB3-293A40792118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2" creationId="{677A0707-45B8-A9CE-7319-13BBDFB8EA1E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3" creationId="{DCBBA6AA-D7B6-7086-917A-4DAA0ACE5180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4" creationId="{6EAA4DB3-5194-2956-0414-D80B9F255C61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5" creationId="{1C6071E8-EA0F-67B9-5EA5-9C2FA9416F25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6" creationId="{33E38CF7-4680-86BE-CE1C-AE2C97DE7D9C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7" creationId="{AF293468-3F59-89BE-737A-08B7D4CCFE69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8" creationId="{17F69E11-DA68-E268-DD96-63F51929730C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39" creationId="{0B66FDA8-2A22-2198-C483-2335D875B70C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0" creationId="{AD66E044-4200-8017-4A28-CAD991B2CF02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1" creationId="{52DFA975-34A5-7FB1-94B0-700BCEDA3929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2" creationId="{239A1C65-D26A-B2F1-C1A2-7C54096BBB4D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3" creationId="{3D9AC05A-663D-D57E-3D60-C750A7207735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4" creationId="{8880B0A6-120E-8CB5-A3AC-78D03ABDF1B5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5" creationId="{D688E335-242F-84AF-AD2D-BFEFAE7A6BCF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6" creationId="{9AF13DAA-7D0B-B8D1-A252-B28D45951C5C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7" creationId="{4AF8E6EC-DEE8-FFA6-1E2F-3DE3394F185C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8" creationId="{886C63CC-A2D3-CC5A-29A1-3D94F0FD02A5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49" creationId="{BDBBF6FA-42FD-1991-716C-EA83E8C7E967}"/>
          </ac:cxnSpMkLst>
        </pc:cxnChg>
        <pc:cxnChg chg="mod">
          <ac:chgData name="Kulinich Bohdan" userId="48e65c9f34e137d0" providerId="LiveId" clId="{00913A28-A217-2E46-B013-954B0D0281DD}" dt="2022-06-07T18:25:16.080" v="1822"/>
          <ac:cxnSpMkLst>
            <pc:docMk/>
            <pc:sldMk cId="1136003031" sldId="477"/>
            <ac:cxnSpMk id="350" creationId="{321D7D5A-C4BF-4400-A623-2D9DAC10ED68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0" creationId="{D0E57180-406E-F849-084F-199A5197639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1" creationId="{7808390F-C638-DAFC-E591-4BBB680E488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2" creationId="{CB6F96A7-6CCA-9FB5-9B8A-A6BE8FE44012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3" creationId="{C885C5A6-F87C-DFAE-D535-C947CCD897DA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4" creationId="{4FC30902-6343-FF47-1106-42E4D28B6831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5" creationId="{92695FAF-5EF0-A700-F88B-6F6B4C22B4D9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6" creationId="{35A1AD55-61AC-2D56-5297-D2BE8CEB575A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7" creationId="{947B401E-7860-2080-C166-3F4F6172597B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398" creationId="{3068C271-0F88-60AA-FAFF-17471E360B73}"/>
          </ac:cxnSpMkLst>
        </pc:cxnChg>
        <pc:cxnChg chg="add del mod">
          <ac:chgData name="Kulinich Bohdan" userId="48e65c9f34e137d0" providerId="LiveId" clId="{00913A28-A217-2E46-B013-954B0D0281DD}" dt="2022-06-12T12:24:49.293" v="1879" actId="478"/>
          <ac:cxnSpMkLst>
            <pc:docMk/>
            <pc:sldMk cId="1136003031" sldId="477"/>
            <ac:cxnSpMk id="399" creationId="{0CD78293-969C-724B-EE2B-797F96F7F8AD}"/>
          </ac:cxnSpMkLst>
        </pc:cxnChg>
        <pc:cxnChg chg="add del mod">
          <ac:chgData name="Kulinich Bohdan" userId="48e65c9f34e137d0" providerId="LiveId" clId="{00913A28-A217-2E46-B013-954B0D0281DD}" dt="2022-06-12T12:24:51.026" v="1880" actId="478"/>
          <ac:cxnSpMkLst>
            <pc:docMk/>
            <pc:sldMk cId="1136003031" sldId="477"/>
            <ac:cxnSpMk id="400" creationId="{A9E578B0-3E37-3CF0-5C98-CDEF11F64411}"/>
          </ac:cxnSpMkLst>
        </pc:cxnChg>
        <pc:cxnChg chg="add del mod">
          <ac:chgData name="Kulinich Bohdan" userId="48e65c9f34e137d0" providerId="LiveId" clId="{00913A28-A217-2E46-B013-954B0D0281DD}" dt="2022-06-12T12:24:53.498" v="1881" actId="478"/>
          <ac:cxnSpMkLst>
            <pc:docMk/>
            <pc:sldMk cId="1136003031" sldId="477"/>
            <ac:cxnSpMk id="401" creationId="{FCBB7C40-0123-1428-223F-C692B7871B61}"/>
          </ac:cxnSpMkLst>
        </pc:cxnChg>
        <pc:cxnChg chg="add del mod topLvl">
          <ac:chgData name="Kulinich Bohdan" userId="48e65c9f34e137d0" providerId="LiveId" clId="{00913A28-A217-2E46-B013-954B0D0281DD}" dt="2022-06-12T12:25:23.349" v="1887" actId="478"/>
          <ac:cxnSpMkLst>
            <pc:docMk/>
            <pc:sldMk cId="1136003031" sldId="477"/>
            <ac:cxnSpMk id="402" creationId="{058BD11F-D9E2-A34B-7B2F-35009A96AE04}"/>
          </ac:cxnSpMkLst>
        </pc:cxnChg>
        <pc:cxnChg chg="add del mod topLvl">
          <ac:chgData name="Kulinich Bohdan" userId="48e65c9f34e137d0" providerId="LiveId" clId="{00913A28-A217-2E46-B013-954B0D0281DD}" dt="2022-06-12T12:25:54.416" v="1897" actId="478"/>
          <ac:cxnSpMkLst>
            <pc:docMk/>
            <pc:sldMk cId="1136003031" sldId="477"/>
            <ac:cxnSpMk id="403" creationId="{497D9EF0-1034-61AD-D0DC-5827EE42FD7E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04" creationId="{77D9B632-E2DC-9F19-C6DE-2DCD81E64460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05" creationId="{1DC64E4D-B0B6-E961-BA02-633B7E2F9B8B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06" creationId="{03BC2254-1FD0-E49B-69AF-3304FA42B90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07" creationId="{EE091E91-E96C-924E-60CB-B95890672794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08" creationId="{A6C6F5A0-5B0C-37B2-7B6D-91035C67FFF6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09" creationId="{8E941AF3-6269-4778-FEF3-5B95618D69FA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0" creationId="{88B567F3-6DFE-D9E8-1E6B-72FA5AA7524A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1" creationId="{0D05573F-A3A3-3238-2DC0-FE7E2F39AD8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2" creationId="{3737A39D-1115-6285-F1A9-DFF36C60A879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3" creationId="{B95135FC-B911-4115-271F-25D34ECC146B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4" creationId="{7A0BB1FF-90F8-FBE3-5882-FA4D6BEBA64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5" creationId="{7F558602-367B-3D03-A724-0957117B386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6" creationId="{ED038F51-AB3B-E46C-8EE5-37834BEB400C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17" creationId="{2C93214B-7B7B-F8E6-277E-5237B20082AE}"/>
          </ac:cxnSpMkLst>
        </pc:cxnChg>
        <pc:cxnChg chg="add del mod topLvl">
          <ac:chgData name="Kulinich Bohdan" userId="48e65c9f34e137d0" providerId="LiveId" clId="{00913A28-A217-2E46-B013-954B0D0281DD}" dt="2022-06-12T12:25:30.863" v="1889" actId="478"/>
          <ac:cxnSpMkLst>
            <pc:docMk/>
            <pc:sldMk cId="1136003031" sldId="477"/>
            <ac:cxnSpMk id="418" creationId="{3765509F-2562-2485-5805-7B688FC1D7F1}"/>
          </ac:cxnSpMkLst>
        </pc:cxnChg>
        <pc:cxnChg chg="add del mod topLvl">
          <ac:chgData name="Kulinich Bohdan" userId="48e65c9f34e137d0" providerId="LiveId" clId="{00913A28-A217-2E46-B013-954B0D0281DD}" dt="2022-06-12T12:25:30.863" v="1889" actId="478"/>
          <ac:cxnSpMkLst>
            <pc:docMk/>
            <pc:sldMk cId="1136003031" sldId="477"/>
            <ac:cxnSpMk id="419" creationId="{5B9289FF-EAA2-A38C-1312-93F882BC6C30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0" creationId="{B97C3223-5B85-F872-4765-81C184B06665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1" creationId="{EBD83117-8239-DB7B-246A-7ECB4207FEEF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2" creationId="{43F7EAF0-F91E-73B4-911B-A9F6E946A59E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3" creationId="{12EC3D95-09DA-B047-6C26-D6BF8F8CA640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4" creationId="{19ADD92A-DE77-A113-F645-C0A3EE5A6E2D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5" creationId="{A833DC4F-D34E-A8C2-692C-D5594BC618F4}"/>
          </ac:cxnSpMkLst>
        </pc:cxnChg>
        <pc:cxnChg chg="add mod topLvl">
          <ac:chgData name="Kulinich Bohdan" userId="48e65c9f34e137d0" providerId="LiveId" clId="{00913A28-A217-2E46-B013-954B0D0281DD}" dt="2022-06-12T14:12:17.376" v="2001" actId="165"/>
          <ac:cxnSpMkLst>
            <pc:docMk/>
            <pc:sldMk cId="1136003031" sldId="477"/>
            <ac:cxnSpMk id="426" creationId="{6408720B-9D57-52F2-B0E1-13217EC334C6}"/>
          </ac:cxnSpMkLst>
        </pc:cxnChg>
        <pc:cxnChg chg="add del mod topLvl">
          <ac:chgData name="Kulinich Bohdan" userId="48e65c9f34e137d0" providerId="LiveId" clId="{00913A28-A217-2E46-B013-954B0D0281DD}" dt="2022-06-12T12:25:57.374" v="1898" actId="478"/>
          <ac:cxnSpMkLst>
            <pc:docMk/>
            <pc:sldMk cId="1136003031" sldId="477"/>
            <ac:cxnSpMk id="427" creationId="{5D7962C8-B01A-B79B-1C3E-48400986B4CC}"/>
          </ac:cxnSpMkLst>
        </pc:cxnChg>
        <pc:cxnChg chg="add del mod topLvl">
          <ac:chgData name="Kulinich Bohdan" userId="48e65c9f34e137d0" providerId="LiveId" clId="{00913A28-A217-2E46-B013-954B0D0281DD}" dt="2022-06-12T12:25:57.374" v="1898" actId="478"/>
          <ac:cxnSpMkLst>
            <pc:docMk/>
            <pc:sldMk cId="1136003031" sldId="477"/>
            <ac:cxnSpMk id="428" creationId="{3E5DB001-F51C-60DE-B3A2-9AB3D97F1189}"/>
          </ac:cxnSpMkLst>
        </pc:cxnChg>
        <pc:cxnChg chg="add del mod topLvl">
          <ac:chgData name="Kulinich Bohdan" userId="48e65c9f34e137d0" providerId="LiveId" clId="{00913A28-A217-2E46-B013-954B0D0281DD}" dt="2022-06-12T12:25:57.374" v="1898" actId="478"/>
          <ac:cxnSpMkLst>
            <pc:docMk/>
            <pc:sldMk cId="1136003031" sldId="477"/>
            <ac:cxnSpMk id="429" creationId="{046C7F8F-079B-BB58-3AA0-0FBB243C56A6}"/>
          </ac:cxnSpMkLst>
        </pc:cxnChg>
      </pc:sldChg>
      <pc:sldChg chg="addSp delSp modSp add del mod delAnim modAnim">
        <pc:chgData name="Kulinich Bohdan" userId="48e65c9f34e137d0" providerId="LiveId" clId="{00913A28-A217-2E46-B013-954B0D0281DD}" dt="2022-06-19T19:35:51.915" v="5461" actId="2696"/>
        <pc:sldMkLst>
          <pc:docMk/>
          <pc:sldMk cId="1554038762" sldId="478"/>
        </pc:sldMkLst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1" creationId="{A92CD976-7346-42ED-5F9B-5AF493EE4280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3" creationId="{BAFEE987-0E8A-89B1-B1D0-5274F3D56B3F}"/>
          </ac:spMkLst>
        </pc:spChg>
        <pc:spChg chg="add mod">
          <ac:chgData name="Kulinich Bohdan" userId="48e65c9f34e137d0" providerId="LiveId" clId="{00913A28-A217-2E46-B013-954B0D0281DD}" dt="2022-06-12T15:19:13.791" v="2384" actId="164"/>
          <ac:spMkLst>
            <pc:docMk/>
            <pc:sldMk cId="1554038762" sldId="478"/>
            <ac:spMk id="19" creationId="{B83D7EF6-C432-DE54-E4D6-DE53BBAAC277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22" creationId="{DED80138-3307-6995-E0CC-B78B07214EC5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65" creationId="{3DF1F6DB-6E01-1E6E-B1F7-0202242D55CF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66" creationId="{06D9876D-1A68-BC57-8787-25E17B65D257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67" creationId="{B69652F4-827D-E660-1CB5-D11BC80BF3E5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68" creationId="{676CBB6D-04F0-EA83-8D07-9C77313DA45F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69" creationId="{3B19B1D0-95E4-822E-27EA-841DF00784CD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71" creationId="{90BAF084-92F5-6623-3D69-4BBCF886E7AE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72" creationId="{90FA0398-1072-C618-2380-D3816FC7B7F7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74" creationId="{4C706021-61D9-D547-CB61-7A453C03FB5B}"/>
          </ac:spMkLst>
        </pc:spChg>
        <pc:spChg chg="add del 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75" creationId="{D29ED886-0D37-D3D2-4B01-8AFE18D3C214}"/>
          </ac:spMkLst>
        </pc:spChg>
        <pc:spChg chg="add del mod topLvl">
          <ac:chgData name="Kulinich Bohdan" userId="48e65c9f34e137d0" providerId="LiveId" clId="{00913A28-A217-2E46-B013-954B0D0281DD}" dt="2022-06-12T15:11:56.026" v="2293" actId="478"/>
          <ac:spMkLst>
            <pc:docMk/>
            <pc:sldMk cId="1554038762" sldId="478"/>
            <ac:spMk id="177" creationId="{2EADF3ED-6BC7-20EE-17FF-8C6EB6E85FC8}"/>
          </ac:spMkLst>
        </pc:spChg>
        <pc:spChg chg="add del mod topLvl">
          <ac:chgData name="Kulinich Bohdan" userId="48e65c9f34e137d0" providerId="LiveId" clId="{00913A28-A217-2E46-B013-954B0D0281DD}" dt="2022-06-12T15:11:55.053" v="2292" actId="478"/>
          <ac:spMkLst>
            <pc:docMk/>
            <pc:sldMk cId="1554038762" sldId="478"/>
            <ac:spMk id="178" creationId="{6A77B636-FAF7-5B49-E5BE-6C90D542E319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79" creationId="{CB233C1D-3C1D-9A52-D4DA-086F71EB100E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80" creationId="{D079FFD3-4A99-9BE4-E688-05105248421B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81" creationId="{FB6A268B-C94E-6D6A-CC2F-B59C09BBF958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182" creationId="{07149F0A-79DE-0694-1C73-A19514BF6CFE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83" creationId="{12950B66-5461-3AE8-9779-8B19404363FC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84" creationId="{74C44395-694F-1D10-397A-8045E5F9CAC1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85" creationId="{D4792431-2DDC-0361-B708-6DA239433143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86" creationId="{26CD4813-BCD1-CE4C-6144-4C042A436D63}"/>
          </ac:spMkLst>
        </pc:spChg>
        <pc:spChg chg="add del 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87" creationId="{82DF3490-FBEB-D9C2-3380-FBADAB9EEBEA}"/>
          </ac:spMkLst>
        </pc:spChg>
        <pc:spChg chg="add del mod topLvl">
          <ac:chgData name="Kulinich Bohdan" userId="48e65c9f34e137d0" providerId="LiveId" clId="{00913A28-A217-2E46-B013-954B0D0281DD}" dt="2022-06-12T15:11:49.263" v="2288" actId="478"/>
          <ac:spMkLst>
            <pc:docMk/>
            <pc:sldMk cId="1554038762" sldId="478"/>
            <ac:spMk id="188" creationId="{4A942306-5998-CC88-3124-E63022236643}"/>
          </ac:spMkLst>
        </pc:spChg>
        <pc:spChg chg="add del mod topLvl">
          <ac:chgData name="Kulinich Bohdan" userId="48e65c9f34e137d0" providerId="LiveId" clId="{00913A28-A217-2E46-B013-954B0D0281DD}" dt="2022-06-12T15:11:50.875" v="2289" actId="478"/>
          <ac:spMkLst>
            <pc:docMk/>
            <pc:sldMk cId="1554038762" sldId="478"/>
            <ac:spMk id="189" creationId="{DDFC20D4-D848-3E58-224B-14ACE9E0F1D3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0" creationId="{3B788C94-3925-177A-71BC-E30F45AD5EB4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1" creationId="{24158B6F-9EA7-DD47-5A0A-13207AA7A1C8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2" creationId="{C925C336-3812-0BDD-CD34-CD2A73669C3A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3" creationId="{B74CCEF8-537A-E865-A57C-1258F041BF68}"/>
          </ac:spMkLst>
        </pc:spChg>
        <pc:spChg chg="add del 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4" creationId="{0044E730-53B9-2026-F0B7-09BCD9A2BBB8}"/>
          </ac:spMkLst>
        </pc:spChg>
        <pc:spChg chg="add del mod topLvl">
          <ac:chgData name="Kulinich Bohdan" userId="48e65c9f34e137d0" providerId="LiveId" clId="{00913A28-A217-2E46-B013-954B0D0281DD}" dt="2022-06-12T15:12:06.587" v="2299" actId="478"/>
          <ac:spMkLst>
            <pc:docMk/>
            <pc:sldMk cId="1554038762" sldId="478"/>
            <ac:spMk id="195" creationId="{9DDDB534-CDDF-99ED-2C4A-20C2EAD7A101}"/>
          </ac:spMkLst>
        </pc:spChg>
        <pc:spChg chg="add del mod topLvl">
          <ac:chgData name="Kulinich Bohdan" userId="48e65c9f34e137d0" providerId="LiveId" clId="{00913A28-A217-2E46-B013-954B0D0281DD}" dt="2022-06-12T15:12:05.085" v="2298" actId="478"/>
          <ac:spMkLst>
            <pc:docMk/>
            <pc:sldMk cId="1554038762" sldId="478"/>
            <ac:spMk id="196" creationId="{063F2000-D24B-FCE8-F369-D49CE052F839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7" creationId="{EA1711AD-D11B-579C-3015-6AA865AB709A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8" creationId="{95718E50-8556-F56A-B2E9-EC7DE4DACDD9}"/>
          </ac:spMkLst>
        </pc:spChg>
        <pc:spChg chg="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199" creationId="{F44FD6A2-35D3-A8EC-2B38-267DAF13D4EA}"/>
          </ac:spMkLst>
        </pc:spChg>
        <pc:spChg chg="add del mod topLvl">
          <ac:chgData name="Kulinich Bohdan" userId="48e65c9f34e137d0" providerId="LiveId" clId="{00913A28-A217-2E46-B013-954B0D0281DD}" dt="2022-06-12T15:13:36.340" v="2330" actId="164"/>
          <ac:spMkLst>
            <pc:docMk/>
            <pc:sldMk cId="1554038762" sldId="478"/>
            <ac:spMk id="200" creationId="{8F63FED7-AEE5-590E-0D09-3D4800EE4126}"/>
          </ac:spMkLst>
        </pc:spChg>
        <pc:spChg chg="add del mod topLvl">
          <ac:chgData name="Kulinich Bohdan" userId="48e65c9f34e137d0" providerId="LiveId" clId="{00913A28-A217-2E46-B013-954B0D0281DD}" dt="2022-06-12T15:12:03.068" v="2297" actId="478"/>
          <ac:spMkLst>
            <pc:docMk/>
            <pc:sldMk cId="1554038762" sldId="478"/>
            <ac:spMk id="201" creationId="{E1317331-78A0-859D-7991-06B0E78AEB4A}"/>
          </ac:spMkLst>
        </pc:spChg>
        <pc:spChg chg="add del mod topLvl">
          <ac:chgData name="Kulinich Bohdan" userId="48e65c9f34e137d0" providerId="LiveId" clId="{00913A28-A217-2E46-B013-954B0D0281DD}" dt="2022-06-12T15:12:01.873" v="2296" actId="478"/>
          <ac:spMkLst>
            <pc:docMk/>
            <pc:sldMk cId="1554038762" sldId="478"/>
            <ac:spMk id="202" creationId="{5F7A6848-5F26-69C1-9DC7-5EF67D53D16C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216" creationId="{33CEF8D7-CE5F-BC68-8033-07606B0E40B5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218" creationId="{556B6111-E44E-F747-1FC3-6AA548B0A0EF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39" creationId="{43A0B633-1392-CEC7-F5C7-DEA89BAA116A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0" creationId="{4499F220-D62C-7B48-4F4A-3650CF932AED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1" creationId="{24C84CDF-0471-8654-D6DA-F80B323D96A9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2" creationId="{8041E6BE-DDAF-10B4-2127-06B66D2E5E51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3" creationId="{B6049777-4E76-8087-EA91-3959258A8E2C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4" creationId="{C786162A-33D6-A2B6-DC74-25913870B07C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5" creationId="{E8049356-C141-8AD9-2F82-328E74D4C486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6" creationId="{8D389070-0604-EBBE-6B06-1DFB586E019E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7" creationId="{4AD1BFAC-CADC-802A-4B69-D9DD9A3693BE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8" creationId="{991716F8-5BCE-30EA-B411-07383ADD99FE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49" creationId="{4C77126C-66D9-E092-F303-A0EF8DC6A833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0" creationId="{2BA23097-768C-F751-1C2C-0D01C84005BD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1" creationId="{CA7491D5-21E1-A4AA-9F7E-2ED376A7937F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2" creationId="{FC9F34D7-09BE-4E7F-D0AB-9C589BFE1553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3" creationId="{217A3091-8E08-0EC8-470C-D25F43491207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4" creationId="{5E77A0BF-B707-3CA2-48FC-4E9547CA980A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5" creationId="{AF26F5AC-C6C6-683A-C0D0-FA2E075ABAAD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6" creationId="{10EE7F02-DC24-96D2-5745-5C8D70B32A23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7" creationId="{0C6FF231-3E7E-9966-CF51-E715036BD4AD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8" creationId="{2EE2F0EF-8B1A-610B-964A-AE9E6A0ABF98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59" creationId="{97C11376-2952-5F51-745D-2B6D94BC7DC6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0" creationId="{A9EB332D-3DDA-D171-6557-D7FC41179977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1" creationId="{37D6567E-7039-D46A-F404-AE41EFCF9839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2" creationId="{D38DC787-6A5B-0474-0680-B486DD61F45C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3" creationId="{3B7A2695-017F-E66B-EC27-6B92D01CC423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4" creationId="{DEFC5A42-0A1C-2DE1-4732-D4801B35002F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5" creationId="{1A71963D-4E49-E3E3-9770-765FE5B0AD4F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6" creationId="{484E0812-0E4C-8D90-583F-6A12DB361713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7" creationId="{B82D6911-ADCA-AB0A-A652-6578606EF8B7}"/>
          </ac:spMkLst>
        </pc:spChg>
        <pc:spChg chg="mod">
          <ac:chgData name="Kulinich Bohdan" userId="48e65c9f34e137d0" providerId="LiveId" clId="{00913A28-A217-2E46-B013-954B0D0281DD}" dt="2022-06-12T15:06:19.464" v="2242"/>
          <ac:spMkLst>
            <pc:docMk/>
            <pc:sldMk cId="1554038762" sldId="478"/>
            <ac:spMk id="268" creationId="{19C49402-CF19-6333-680B-5D1F1C3D8DCC}"/>
          </ac:spMkLst>
        </pc:spChg>
        <pc:spChg chg="del">
          <ac:chgData name="Kulinich Bohdan" userId="48e65c9f34e137d0" providerId="LiveId" clId="{00913A28-A217-2E46-B013-954B0D0281DD}" dt="2022-06-12T15:05:44.368" v="2241" actId="478"/>
          <ac:spMkLst>
            <pc:docMk/>
            <pc:sldMk cId="1554038762" sldId="478"/>
            <ac:spMk id="280" creationId="{77A4A861-0B6D-4B74-65D8-2686AEDD891F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3" creationId="{1D0B45B9-D939-E2B4-716E-0CD294596AE8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4" creationId="{CB68BEA5-950C-9CB9-B355-4204E3C2E2E7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5" creationId="{123AB3DD-A03D-ACE7-CB1E-412D70A307D8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6" creationId="{A3B29B0F-C8B1-C6DD-9360-4342AA5E19F8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7" creationId="{3717B17D-A4EE-8E20-10CB-6DCFA803E720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8" creationId="{84457D82-EEBF-6759-E0B0-8EE8BDE3A651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09" creationId="{DDA72C19-3DB3-344C-834B-A7FC65AD42D9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0" creationId="{9206EA74-4FC6-8516-6BC2-1BEF4B220D48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1" creationId="{8404FF8F-51C3-57D6-D792-52C8937FAC72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2" creationId="{B7D55ADA-8636-BAEF-66B6-9E790AAE9EA8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3" creationId="{FD610D62-3E1E-B8F8-2F21-8FAA474067DB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4" creationId="{6CF84A68-F379-1CBF-BE6C-510A79F941AB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5" creationId="{C7F84A07-0026-DB61-E575-4194F2BBDF01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6" creationId="{68FAC5AD-0E46-4251-B853-F049EE3EC44C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7" creationId="{DB5C5D56-9BD6-F8DE-3D9B-D4B06C8D9B35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8" creationId="{95910F25-D2B6-431B-B89B-D68ED3CE3F03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19" creationId="{78A36111-147C-7E80-0263-15FD5B670EDC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20" creationId="{18D7453C-FDA4-8FC7-068C-C793DD728EAD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21" creationId="{D817FBF3-152D-6AE8-C783-29808370CA24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22" creationId="{1DBFFD07-05AC-D8E6-5049-2D6608ACA3DE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23" creationId="{2F650BA1-1414-5DC4-95CB-1441601B37AA}"/>
          </ac:spMkLst>
        </pc:spChg>
        <pc:spChg chg="mod">
          <ac:chgData name="Kulinich Bohdan" userId="48e65c9f34e137d0" providerId="LiveId" clId="{00913A28-A217-2E46-B013-954B0D0281DD}" dt="2022-06-12T15:13:48.259" v="2335"/>
          <ac:spMkLst>
            <pc:docMk/>
            <pc:sldMk cId="1554038762" sldId="478"/>
            <ac:spMk id="324" creationId="{C3CF4C22-8081-B535-0245-E5CF1E189D66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50" creationId="{164932DD-7B2C-BBA3-934E-F3B7EE550A98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61" creationId="{706771BB-4FD0-B7A4-6C82-C63BAECB7CC1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62" creationId="{8CEBE295-6C6F-3AF2-DBC8-3E703DD1D9AC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63" creationId="{3012904F-253D-26FC-6D83-60AE60BDA513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71" creationId="{66308D66-254E-B577-6710-684BF9DD72F4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72" creationId="{23C7E6FD-5633-B6F6-CA2D-12B6A2364281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80" creationId="{507C87C9-B56F-794C-0B3D-FAAE0993343D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87" creationId="{A2AFB073-0C42-BBE3-D22D-9D427D7803E9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88" creationId="{16439BF7-8D8E-720D-17AC-30C06D9A6356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89" creationId="{E8CA94DF-4D8E-DDA3-AD5A-8A44C048DAC6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399" creationId="{998A744E-DC43-DC73-4033-BCC230D472C6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00" creationId="{CD3BC92C-E9EC-F22F-1033-4F64C9689FDA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01" creationId="{66F333A8-EA12-B3DE-5455-5D782C47E06D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02" creationId="{D0483D63-1DCB-EBFB-EA15-89418AD6D1F6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03" creationId="{85D36BD6-D811-9B54-5145-11F843F89E0B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18" creationId="{80B125EC-DB8B-6AA5-8E75-369B36BDCCED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19" creationId="{51AAAF27-1F0C-C0A7-04BF-A88DCC855E2C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27" creationId="{A8065B45-B7EA-BDFA-B456-2CBDE3FFD355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28" creationId="{F4980E86-4928-EF3E-FD14-B0D1D8AFF6C9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29" creationId="{4231193B-D2B0-FF66-0547-2F7E88632943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30" creationId="{5EC0D7EF-46C8-E4C8-1D55-3A086BA5B7BA}"/>
          </ac:spMkLst>
        </pc:spChg>
        <pc:spChg chg="mod">
          <ac:chgData name="Kulinich Bohdan" userId="48e65c9f34e137d0" providerId="LiveId" clId="{00913A28-A217-2E46-B013-954B0D0281DD}" dt="2022-06-12T15:13:53.426" v="2337"/>
          <ac:spMkLst>
            <pc:docMk/>
            <pc:sldMk cId="1554038762" sldId="478"/>
            <ac:spMk id="431" creationId="{DE737C89-93B5-F7C3-AA39-576A339C89A5}"/>
          </ac:spMkLst>
        </pc:spChg>
        <pc:grpChg chg="del">
          <ac:chgData name="Kulinich Bohdan" userId="48e65c9f34e137d0" providerId="LiveId" clId="{00913A28-A217-2E46-B013-954B0D0281DD}" dt="2022-06-12T15:05:44.368" v="2241" actId="478"/>
          <ac:grpSpMkLst>
            <pc:docMk/>
            <pc:sldMk cId="1554038762" sldId="478"/>
            <ac:grpSpMk id="9" creationId="{3566EC6D-4E14-A9C7-5B0D-135CEAFC70B3}"/>
          </ac:grpSpMkLst>
        </pc:grpChg>
        <pc:grpChg chg="add mod">
          <ac:chgData name="Kulinich Bohdan" userId="48e65c9f34e137d0" providerId="LiveId" clId="{00913A28-A217-2E46-B013-954B0D0281DD}" dt="2022-06-12T15:13:47.170" v="2334" actId="164"/>
          <ac:grpSpMkLst>
            <pc:docMk/>
            <pc:sldMk cId="1554038762" sldId="478"/>
            <ac:grpSpMk id="17" creationId="{EBB55D31-A6B2-103F-DD64-53DBFDBD8761}"/>
          </ac:grpSpMkLst>
        </pc:grpChg>
        <pc:grpChg chg="add del mod">
          <ac:chgData name="Kulinich Bohdan" userId="48e65c9f34e137d0" providerId="LiveId" clId="{00913A28-A217-2E46-B013-954B0D0281DD}" dt="2022-06-12T15:20:51.582" v="2388" actId="478"/>
          <ac:grpSpMkLst>
            <pc:docMk/>
            <pc:sldMk cId="1554038762" sldId="478"/>
            <ac:grpSpMk id="18" creationId="{6594F86C-F325-53D2-D68C-9DFDA2020E49}"/>
          </ac:grpSpMkLst>
        </pc:grpChg>
        <pc:grpChg chg="add mod">
          <ac:chgData name="Kulinich Bohdan" userId="48e65c9f34e137d0" providerId="LiveId" clId="{00913A28-A217-2E46-B013-954B0D0281DD}" dt="2022-06-12T15:18:58.695" v="2383" actId="164"/>
          <ac:grpSpMkLst>
            <pc:docMk/>
            <pc:sldMk cId="1554038762" sldId="478"/>
            <ac:grpSpMk id="26" creationId="{9C493BEB-E36A-4233-3291-3D0EF97B20D1}"/>
          </ac:grpSpMkLst>
        </pc:grpChg>
        <pc:grpChg chg="add mod">
          <ac:chgData name="Kulinich Bohdan" userId="48e65c9f34e137d0" providerId="LiveId" clId="{00913A28-A217-2E46-B013-954B0D0281DD}" dt="2022-06-12T15:19:13.791" v="2384" actId="164"/>
          <ac:grpSpMkLst>
            <pc:docMk/>
            <pc:sldMk cId="1554038762" sldId="478"/>
            <ac:grpSpMk id="27" creationId="{E458E2C9-A864-1C4C-AF67-7C73971A8C97}"/>
          </ac:grpSpMkLst>
        </pc:grpChg>
        <pc:grpChg chg="del">
          <ac:chgData name="Kulinich Bohdan" userId="48e65c9f34e137d0" providerId="LiveId" clId="{00913A28-A217-2E46-B013-954B0D0281DD}" dt="2022-06-12T15:05:44.368" v="2241" actId="478"/>
          <ac:grpSpMkLst>
            <pc:docMk/>
            <pc:sldMk cId="1554038762" sldId="478"/>
            <ac:grpSpMk id="102" creationId="{86C90A06-2CBF-569D-8458-BE6819F88886}"/>
          </ac:grpSpMkLst>
        </pc:grpChg>
        <pc:grpChg chg="add del mod">
          <ac:chgData name="Kulinich Bohdan" userId="48e65c9f34e137d0" providerId="LiveId" clId="{00913A28-A217-2E46-B013-954B0D0281DD}" dt="2022-06-12T15:11:44.075" v="2286" actId="165"/>
          <ac:grpSpMkLst>
            <pc:docMk/>
            <pc:sldMk cId="1554038762" sldId="478"/>
            <ac:grpSpMk id="164" creationId="{14C8469C-7ADA-01A4-37FA-422F5501C97E}"/>
          </ac:grpSpMkLst>
        </pc:grpChg>
        <pc:grpChg chg="add del mod">
          <ac:chgData name="Kulinich Bohdan" userId="48e65c9f34e137d0" providerId="LiveId" clId="{00913A28-A217-2E46-B013-954B0D0281DD}" dt="2022-06-12T15:06:29.697" v="2244" actId="478"/>
          <ac:grpSpMkLst>
            <pc:docMk/>
            <pc:sldMk cId="1554038762" sldId="478"/>
            <ac:grpSpMk id="238" creationId="{40D6FDA0-B1E2-2C10-A219-B4AB08F4476E}"/>
          </ac:grpSpMkLst>
        </pc:grpChg>
        <pc:grpChg chg="add mod">
          <ac:chgData name="Kulinich Bohdan" userId="48e65c9f34e137d0" providerId="LiveId" clId="{00913A28-A217-2E46-B013-954B0D0281DD}" dt="2022-06-12T15:14:02.859" v="2339" actId="1076"/>
          <ac:grpSpMkLst>
            <pc:docMk/>
            <pc:sldMk cId="1554038762" sldId="478"/>
            <ac:grpSpMk id="300" creationId="{D215C24A-14DC-3E9B-D102-E47D7FE8928C}"/>
          </ac:grpSpMkLst>
        </pc:grpChg>
        <pc:grpChg chg="mod">
          <ac:chgData name="Kulinich Bohdan" userId="48e65c9f34e137d0" providerId="LiveId" clId="{00913A28-A217-2E46-B013-954B0D0281DD}" dt="2022-06-12T15:13:48.259" v="2335"/>
          <ac:grpSpMkLst>
            <pc:docMk/>
            <pc:sldMk cId="1554038762" sldId="478"/>
            <ac:grpSpMk id="302" creationId="{BB54215E-1900-E1FF-1715-2FA6D43F9E04}"/>
          </ac:grpSpMkLst>
        </pc:grpChg>
        <pc:grpChg chg="add del mod">
          <ac:chgData name="Kulinich Bohdan" userId="48e65c9f34e137d0" providerId="LiveId" clId="{00913A28-A217-2E46-B013-954B0D0281DD}" dt="2022-06-12T15:13:54.334" v="2338"/>
          <ac:grpSpMkLst>
            <pc:docMk/>
            <pc:sldMk cId="1554038762" sldId="478"/>
            <ac:grpSpMk id="347" creationId="{D3BEEE3E-7697-47F0-E4EE-BEC015D8D3C1}"/>
          </ac:grpSpMkLst>
        </pc:grpChg>
        <pc:grpChg chg="mod">
          <ac:chgData name="Kulinich Bohdan" userId="48e65c9f34e137d0" providerId="LiveId" clId="{00913A28-A217-2E46-B013-954B0D0281DD}" dt="2022-06-12T15:13:53.426" v="2337"/>
          <ac:grpSpMkLst>
            <pc:docMk/>
            <pc:sldMk cId="1554038762" sldId="478"/>
            <ac:grpSpMk id="349" creationId="{0A4E7A13-D037-7CCA-AB66-1324E278781F}"/>
          </ac:grpSpMkLst>
        </pc:grpChg>
        <pc:picChg chg="del">
          <ac:chgData name="Kulinich Bohdan" userId="48e65c9f34e137d0" providerId="LiveId" clId="{00913A28-A217-2E46-B013-954B0D0281DD}" dt="2022-06-12T15:05:44.368" v="2241" actId="478"/>
          <ac:picMkLst>
            <pc:docMk/>
            <pc:sldMk cId="1554038762" sldId="478"/>
            <ac:picMk id="101" creationId="{32366B6B-8B50-B522-E09E-F68D47605A96}"/>
          </ac:picMkLst>
        </pc:picChg>
        <pc:picChg chg="add mod modVis modCrop">
          <ac:chgData name="Kulinich Bohdan" userId="48e65c9f34e137d0" providerId="LiveId" clId="{00913A28-A217-2E46-B013-954B0D0281DD}" dt="2022-06-12T15:13:47.170" v="2334" actId="164"/>
          <ac:picMkLst>
            <pc:docMk/>
            <pc:sldMk cId="1554038762" sldId="478"/>
            <ac:picMk id="163" creationId="{2CEA6B24-365F-2843-E476-A044E29A27B6}"/>
          </ac:picMkLst>
        </pc:picChg>
        <pc:picChg chg="del">
          <ac:chgData name="Kulinich Bohdan" userId="48e65c9f34e137d0" providerId="LiveId" clId="{00913A28-A217-2E46-B013-954B0D0281DD}" dt="2022-06-12T15:05:44.368" v="2241" actId="478"/>
          <ac:picMkLst>
            <pc:docMk/>
            <pc:sldMk cId="1554038762" sldId="478"/>
            <ac:picMk id="217" creationId="{D4A73270-6CFF-8216-1730-22835EDE355B}"/>
          </ac:picMkLst>
        </pc:picChg>
        <pc:picChg chg="del">
          <ac:chgData name="Kulinich Bohdan" userId="48e65c9f34e137d0" providerId="LiveId" clId="{00913A28-A217-2E46-B013-954B0D0281DD}" dt="2022-06-12T15:05:44.368" v="2241" actId="478"/>
          <ac:picMkLst>
            <pc:docMk/>
            <pc:sldMk cId="1554038762" sldId="478"/>
            <ac:picMk id="219" creationId="{20D35E0F-ADCE-2EB9-EF8A-5DCD67010969}"/>
          </ac:picMkLst>
        </pc:picChg>
        <pc:picChg chg="add del mod">
          <ac:chgData name="Kulinich Bohdan" userId="48e65c9f34e137d0" providerId="LiveId" clId="{00913A28-A217-2E46-B013-954B0D0281DD}" dt="2022-06-12T15:06:28.445" v="2243" actId="478"/>
          <ac:picMkLst>
            <pc:docMk/>
            <pc:sldMk cId="1554038762" sldId="478"/>
            <ac:picMk id="237" creationId="{8BE93DB0-E5B4-5625-6D79-B2EEB25C2CA0}"/>
          </ac:picMkLst>
        </pc:picChg>
        <pc:picChg chg="mod">
          <ac:chgData name="Kulinich Bohdan" userId="48e65c9f34e137d0" providerId="LiveId" clId="{00913A28-A217-2E46-B013-954B0D0281DD}" dt="2022-06-12T15:13:48.259" v="2335"/>
          <ac:picMkLst>
            <pc:docMk/>
            <pc:sldMk cId="1554038762" sldId="478"/>
            <ac:picMk id="301" creationId="{F5A1AF69-8625-5BB2-47DF-522A60FFCEA1}"/>
          </ac:picMkLst>
        </pc:picChg>
        <pc:picChg chg="mod">
          <ac:chgData name="Kulinich Bohdan" userId="48e65c9f34e137d0" providerId="LiveId" clId="{00913A28-A217-2E46-B013-954B0D0281DD}" dt="2022-06-12T15:13:53.426" v="2337"/>
          <ac:picMkLst>
            <pc:docMk/>
            <pc:sldMk cId="1554038762" sldId="478"/>
            <ac:picMk id="348" creationId="{BF14D2DB-E8E1-1643-1C97-F7510D9722B1}"/>
          </ac:picMkLst>
        </pc:picChg>
        <pc:cxnChg chg="del">
          <ac:chgData name="Kulinich Bohdan" userId="48e65c9f34e137d0" providerId="LiveId" clId="{00913A28-A217-2E46-B013-954B0D0281DD}" dt="2022-06-12T15:05:44.368" v="2241" actId="478"/>
          <ac:cxnSpMkLst>
            <pc:docMk/>
            <pc:sldMk cId="1554038762" sldId="478"/>
            <ac:cxnSpMk id="15" creationId="{4858070B-DF8F-354F-EBF2-957374A2301E}"/>
          </ac:cxnSpMkLst>
        </pc:cxnChg>
        <pc:cxnChg chg="add mod">
          <ac:chgData name="Kulinich Bohdan" userId="48e65c9f34e137d0" providerId="LiveId" clId="{00913A28-A217-2E46-B013-954B0D0281DD}" dt="2022-06-12T15:19:13.791" v="2384" actId="164"/>
          <ac:cxnSpMkLst>
            <pc:docMk/>
            <pc:sldMk cId="1554038762" sldId="478"/>
            <ac:cxnSpMk id="21" creationId="{8FA5B9B1-22F8-D893-5459-22F049F6DB24}"/>
          </ac:cxnSpMkLst>
        </pc:cxnChg>
        <pc:cxnChg chg="del">
          <ac:chgData name="Kulinich Bohdan" userId="48e65c9f34e137d0" providerId="LiveId" clId="{00913A28-A217-2E46-B013-954B0D0281DD}" dt="2022-06-12T15:05:44.368" v="2241" actId="478"/>
          <ac:cxnSpMkLst>
            <pc:docMk/>
            <pc:sldMk cId="1554038762" sldId="478"/>
            <ac:cxnSpMk id="170" creationId="{FDC8F511-6401-6430-3972-71B20A608270}"/>
          </ac:cxnSpMkLst>
        </pc:cxnChg>
        <pc:cxnChg chg="del">
          <ac:chgData name="Kulinich Bohdan" userId="48e65c9f34e137d0" providerId="LiveId" clId="{00913A28-A217-2E46-B013-954B0D0281DD}" dt="2022-06-12T15:05:44.368" v="2241" actId="478"/>
          <ac:cxnSpMkLst>
            <pc:docMk/>
            <pc:sldMk cId="1554038762" sldId="478"/>
            <ac:cxnSpMk id="173" creationId="{427C54F0-D244-B7A2-5020-0EEAC72C8BA1}"/>
          </ac:cxnSpMkLst>
        </pc:cxnChg>
        <pc:cxnChg chg="del">
          <ac:chgData name="Kulinich Bohdan" userId="48e65c9f34e137d0" providerId="LiveId" clId="{00913A28-A217-2E46-B013-954B0D0281DD}" dt="2022-06-12T15:05:44.368" v="2241" actId="478"/>
          <ac:cxnSpMkLst>
            <pc:docMk/>
            <pc:sldMk cId="1554038762" sldId="478"/>
            <ac:cxnSpMk id="176" creationId="{A319FC0B-1432-4E26-4FA1-9AAF758820DB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3" creationId="{D4A7185B-ABC9-26D5-ACCC-6DA1C12D715C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4" creationId="{2D1E439C-1541-9CF4-D35F-44E324C39A4F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5" creationId="{C39D6D1B-7BA4-9C53-C248-76CB1222475B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6" creationId="{7C166F4E-0E31-21FB-005D-43DBAF31B805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7" creationId="{BE123A18-9D0C-FF85-CD10-F2C1ED2B41B8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8" creationId="{68AC6A2F-6F92-1C93-B20F-6ED62D0AD626}"/>
          </ac:cxnSpMkLst>
        </pc:cxnChg>
        <pc:cxnChg chg="add del 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09" creationId="{5D10DA1D-9637-298C-5A09-D5CB0B361ECD}"/>
          </ac:cxnSpMkLst>
        </pc:cxnChg>
        <pc:cxnChg chg="add del mod topLvl">
          <ac:chgData name="Kulinich Bohdan" userId="48e65c9f34e137d0" providerId="LiveId" clId="{00913A28-A217-2E46-B013-954B0D0281DD}" dt="2022-06-12T15:11:52.352" v="2290" actId="478"/>
          <ac:cxnSpMkLst>
            <pc:docMk/>
            <pc:sldMk cId="1554038762" sldId="478"/>
            <ac:cxnSpMk id="210" creationId="{F6312ED5-4860-18C3-6800-D33A625E4742}"/>
          </ac:cxnSpMkLst>
        </pc:cxnChg>
        <pc:cxnChg chg="add del mod topLvl">
          <ac:chgData name="Kulinich Bohdan" userId="48e65c9f34e137d0" providerId="LiveId" clId="{00913A28-A217-2E46-B013-954B0D0281DD}" dt="2022-06-12T15:11:53.059" v="2291" actId="478"/>
          <ac:cxnSpMkLst>
            <pc:docMk/>
            <pc:sldMk cId="1554038762" sldId="478"/>
            <ac:cxnSpMk id="211" creationId="{EBCD5E04-4D9D-B6A5-870D-A1D25202B168}"/>
          </ac:cxnSpMkLst>
        </pc:cxnChg>
        <pc:cxnChg chg="add del mod topLvl">
          <ac:chgData name="Kulinich Bohdan" userId="48e65c9f34e137d0" providerId="LiveId" clId="{00913A28-A217-2E46-B013-954B0D0281DD}" dt="2022-06-12T15:12:08.273" v="2301" actId="478"/>
          <ac:cxnSpMkLst>
            <pc:docMk/>
            <pc:sldMk cId="1554038762" sldId="478"/>
            <ac:cxnSpMk id="212" creationId="{4C0FEA67-1BE8-3306-7505-2150AE1EB679}"/>
          </ac:cxnSpMkLst>
        </pc:cxnChg>
        <pc:cxnChg chg="add del mod topLvl">
          <ac:chgData name="Kulinich Bohdan" userId="48e65c9f34e137d0" providerId="LiveId" clId="{00913A28-A217-2E46-B013-954B0D0281DD}" dt="2022-06-12T15:12:07.559" v="2300" actId="478"/>
          <ac:cxnSpMkLst>
            <pc:docMk/>
            <pc:sldMk cId="1554038762" sldId="478"/>
            <ac:cxnSpMk id="213" creationId="{DE3A81D3-B475-DD71-F2C6-F18585131378}"/>
          </ac:cxnSpMkLst>
        </pc:cxnChg>
        <pc:cxnChg chg="add del 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14" creationId="{6F04C039-61F6-3ED5-5E5C-1DBE07620A81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15" creationId="{5FF72E8F-3448-1FB5-BECC-6054E8E5B116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0" creationId="{5DF83A44-05C4-6ACE-B757-2428F00053BF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1" creationId="{17F87151-9C08-311A-392A-9DCE8CDA9430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2" creationId="{D880921F-B9D0-A545-3F6B-27B160CA90B4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3" creationId="{94D206A0-D9FB-36C6-6D1F-71127C0A9774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4" creationId="{D35FE19E-D8BF-306F-E3B6-F661EFAD6B24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5" creationId="{212FB2C1-847E-0A73-FCE9-27991EF31E9D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6" creationId="{7D6EC119-4EC9-06A7-81FD-32EAF40F439D}"/>
          </ac:cxnSpMkLst>
        </pc:cxnChg>
        <pc:cxnChg chg="add del 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27" creationId="{A29978D1-D96C-3378-ED4B-EE9E3D587230}"/>
          </ac:cxnSpMkLst>
        </pc:cxnChg>
        <pc:cxnChg chg="add del mod topLvl">
          <ac:chgData name="Kulinich Bohdan" userId="48e65c9f34e137d0" providerId="LiveId" clId="{00913A28-A217-2E46-B013-954B0D0281DD}" dt="2022-06-12T15:11:46.954" v="2287" actId="478"/>
          <ac:cxnSpMkLst>
            <pc:docMk/>
            <pc:sldMk cId="1554038762" sldId="478"/>
            <ac:cxnSpMk id="228" creationId="{5CF313E5-FA79-CEFC-025C-B274E89BB077}"/>
          </ac:cxnSpMkLst>
        </pc:cxnChg>
        <pc:cxnChg chg="add del mod topLvl">
          <ac:chgData name="Kulinich Bohdan" userId="48e65c9f34e137d0" providerId="LiveId" clId="{00913A28-A217-2E46-B013-954B0D0281DD}" dt="2022-06-12T15:11:46.954" v="2287" actId="478"/>
          <ac:cxnSpMkLst>
            <pc:docMk/>
            <pc:sldMk cId="1554038762" sldId="478"/>
            <ac:cxnSpMk id="229" creationId="{FAC082F9-E7DB-CC31-F687-15F9423BB2C5}"/>
          </ac:cxnSpMkLst>
        </pc:cxnChg>
        <pc:cxnChg chg="add del mod topLvl">
          <ac:chgData name="Kulinich Bohdan" userId="48e65c9f34e137d0" providerId="LiveId" clId="{00913A28-A217-2E46-B013-954B0D0281DD}" dt="2022-06-12T15:11:58.550" v="2294" actId="478"/>
          <ac:cxnSpMkLst>
            <pc:docMk/>
            <pc:sldMk cId="1554038762" sldId="478"/>
            <ac:cxnSpMk id="230" creationId="{FA0124EC-A731-E4C8-79D2-673E07FA07DA}"/>
          </ac:cxnSpMkLst>
        </pc:cxnChg>
        <pc:cxnChg chg="add del mod topLvl">
          <ac:chgData name="Kulinich Bohdan" userId="48e65c9f34e137d0" providerId="LiveId" clId="{00913A28-A217-2E46-B013-954B0D0281DD}" dt="2022-06-12T15:12:00.601" v="2295" actId="478"/>
          <ac:cxnSpMkLst>
            <pc:docMk/>
            <pc:sldMk cId="1554038762" sldId="478"/>
            <ac:cxnSpMk id="231" creationId="{D63CB134-53E7-8524-3686-ABEF6B6828A9}"/>
          </ac:cxnSpMkLst>
        </pc:cxnChg>
        <pc:cxnChg chg="add del 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32" creationId="{A7B4482E-E05C-35C8-6D08-CD26CC88E36E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33" creationId="{381951BF-84EC-282C-0886-D9CC6EA648E4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34" creationId="{107C4137-0031-A32A-9D0B-5F5AEACD9A10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35" creationId="{C680DF42-3D7E-B134-9580-FF91AD5C6DB0}"/>
          </ac:cxnSpMkLst>
        </pc:cxnChg>
        <pc:cxnChg chg="mod topLvl">
          <ac:chgData name="Kulinich Bohdan" userId="48e65c9f34e137d0" providerId="LiveId" clId="{00913A28-A217-2E46-B013-954B0D0281DD}" dt="2022-06-12T15:13:36.340" v="2330" actId="164"/>
          <ac:cxnSpMkLst>
            <pc:docMk/>
            <pc:sldMk cId="1554038762" sldId="478"/>
            <ac:cxnSpMk id="236" creationId="{B907AA32-1442-CB6B-ABBE-DDC035C24724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69" creationId="{450F16CD-967F-EC9C-0868-E515391C864C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0" creationId="{642F4B5F-196A-984C-3650-61DB695A409E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1" creationId="{20E62F4C-02B3-95CB-A2A0-E220F0E0330E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2" creationId="{350EE03F-F2C5-A942-DA49-4E6359C827DE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3" creationId="{A6573871-68C5-9771-938E-0532633ED7AD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4" creationId="{F8082EC1-28DE-A6A3-43E0-43A460CEF7C3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5" creationId="{4BB3B464-0406-982F-BB4F-B9E47484A67B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6" creationId="{C19FEA88-1E0D-AA1A-71B5-36EAE19119BE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7" creationId="{EB5607EB-BEE3-8DB6-F789-B627EDEB8C21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8" creationId="{EC84BD8D-4AEE-AC9C-0A54-785EEFADFEC1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79" creationId="{6458B83F-6780-48A0-2E58-06962EDF876F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1" creationId="{99E07A51-08D9-D46A-F385-1AD121AB2F84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2" creationId="{CEEEB210-F720-F684-E9B8-B2532F48807B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3" creationId="{25BA14E0-5DCB-389F-C45B-F851DAF59777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4" creationId="{40139C16-1E08-0E71-D1A9-B622FDC65006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5" creationId="{40053A78-43BD-B3B7-3545-AEF595A08826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6" creationId="{B0C9C553-1A31-F00C-597F-01AB6A90A024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7" creationId="{83B24547-69DE-2FAE-5CFE-3C800E8D8F7F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8" creationId="{97C13547-C281-6AC1-AC77-34656B48937A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89" creationId="{07AAF59E-1726-4F7F-0DA5-98BDBD8E5524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0" creationId="{1059073F-5E9E-50BC-2006-B8B34D1C38E1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1" creationId="{995C6338-95DE-129A-6EBE-424A9D47D256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2" creationId="{A7F05A2A-7318-ACE5-2DCF-ABB34F230EE0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3" creationId="{171F035B-0924-32A8-E9BD-E766DEFBE23E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4" creationId="{28AF9DFB-752D-88BA-F30A-F4EC774E79BD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5" creationId="{E125EA8A-309F-8DF6-A5CE-0C6FAE4ECC39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6" creationId="{23766D72-6745-E239-FD94-24E72B4F67D1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7" creationId="{9B93FAB2-5277-23E1-4A9C-FC7346D44238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8" creationId="{5B19C94D-B648-F240-64DD-A60A46D20357}"/>
          </ac:cxnSpMkLst>
        </pc:cxnChg>
        <pc:cxnChg chg="mod">
          <ac:chgData name="Kulinich Bohdan" userId="48e65c9f34e137d0" providerId="LiveId" clId="{00913A28-A217-2E46-B013-954B0D0281DD}" dt="2022-06-12T15:06:19.464" v="2242"/>
          <ac:cxnSpMkLst>
            <pc:docMk/>
            <pc:sldMk cId="1554038762" sldId="478"/>
            <ac:cxnSpMk id="299" creationId="{5B49805A-B8D7-B71E-FD0E-372794D03D7E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25" creationId="{EDA96F7F-E343-2970-2CE8-FD34CC7DC405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26" creationId="{A1EA89E8-2124-F8FB-1FD7-E81E6FE3A33E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27" creationId="{626743AD-C0AC-8474-6FBC-0007094CE5A0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28" creationId="{D07641EA-8523-8D0E-A23C-3A119229C363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29" creationId="{E3D7BD31-599C-9A52-F35E-56784B66EAC9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0" creationId="{9E1D59DE-B981-87D6-A72D-2E72C8254785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1" creationId="{FD4469EE-EA06-30A0-8E6E-AD41BCB25833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2" creationId="{44B2009C-8392-934B-D92E-B9E444DC1CD7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3" creationId="{E9E1C97F-71BC-A2C2-3AED-C72DABD1FBF4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4" creationId="{3F5C232D-A292-878B-FD6E-7B954F4039E4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5" creationId="{BF4E2C3B-6516-D8F0-990F-869D1A022168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6" creationId="{4AFE726D-BF9E-C70D-F8CF-79B2D74B5410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7" creationId="{93E26B81-4D37-BE8D-5DEE-7A04547B4928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8" creationId="{646D0850-8992-A661-6D45-A706DC27AE5E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39" creationId="{070BE4FC-2518-2D20-6140-9107AD0AB895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0" creationId="{2FC60F1A-CB11-1CA3-A480-69D3C56C1799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1" creationId="{581A91EC-38D4-8B8F-9E56-6BB5173C0E1A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2" creationId="{B10A18C7-DA26-1E0C-8E4A-60F92AEE6DA7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3" creationId="{49D0A776-65E2-5C17-C4F7-EE817075E499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4" creationId="{B5B9DF92-5A58-DA45-5C6B-7D7D379CBF65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5" creationId="{82F6583C-38E6-47F2-F51F-891CC8A5711B}"/>
          </ac:cxnSpMkLst>
        </pc:cxnChg>
        <pc:cxnChg chg="mod">
          <ac:chgData name="Kulinich Bohdan" userId="48e65c9f34e137d0" providerId="LiveId" clId="{00913A28-A217-2E46-B013-954B0D0281DD}" dt="2022-06-12T15:13:48.259" v="2335"/>
          <ac:cxnSpMkLst>
            <pc:docMk/>
            <pc:sldMk cId="1554038762" sldId="478"/>
            <ac:cxnSpMk id="346" creationId="{A6BB1F07-F5B1-A30A-5880-2E28DCA23D95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2" creationId="{3DBDC3B4-7B2B-6709-3256-1DA88DF8BC05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3" creationId="{F40AEB0F-78F0-B673-F724-CFCDDB84C32F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4" creationId="{D5912BF1-3A9D-BF61-1C46-D7553B87D451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5" creationId="{4ED81044-1534-5DE6-D459-1CEC2B9240E0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6" creationId="{EE57B7FF-A184-6C1D-BD52-2C7B3F6436B7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7" creationId="{F03DB8F8-9346-A763-A820-65358DEDBD3B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8" creationId="{1614CAC6-82DF-6DAD-9CA0-2BC37A6CF0D9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39" creationId="{C3864D97-EF92-B592-D410-973BC92282BC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0" creationId="{1464B680-1F29-3F3B-092A-96A52DF3D378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1" creationId="{7B056232-E1E8-C0F7-B5D2-2C6314776ECE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2" creationId="{69F71C5F-188A-06A2-FFE0-A629E713A4D6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3" creationId="{F634E699-59A5-94B1-D62C-F4E2C612D6BA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4" creationId="{219E48CF-4E3B-9812-E936-BF5A1A2F29A3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5" creationId="{AFF30CE8-02C5-895A-ABCB-A8A179499FA3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6" creationId="{604C29BD-1629-D18C-DAA6-92B332DAEA79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7" creationId="{1FC054A0-FC74-7D9D-90DC-1D11691A840D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8" creationId="{9BADB22A-DFC9-7C73-086B-CBA5FC3FCE61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49" creationId="{A4CBF113-C68D-5C63-0BFF-BB0C6D127365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50" creationId="{696B60E8-5B7A-6546-FFD8-E679B5A1C896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51" creationId="{A26BD4C8-1D7E-4D56-4AC6-6FEED72DE895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52" creationId="{D0B45E55-B82E-D265-4136-25EFCD3B59C4}"/>
          </ac:cxnSpMkLst>
        </pc:cxnChg>
        <pc:cxnChg chg="mod">
          <ac:chgData name="Kulinich Bohdan" userId="48e65c9f34e137d0" providerId="LiveId" clId="{00913A28-A217-2E46-B013-954B0D0281DD}" dt="2022-06-12T15:13:53.426" v="2337"/>
          <ac:cxnSpMkLst>
            <pc:docMk/>
            <pc:sldMk cId="1554038762" sldId="478"/>
            <ac:cxnSpMk id="453" creationId="{DECBFB03-1236-526F-611C-4064F448EE1D}"/>
          </ac:cxnSpMkLst>
        </pc:cxnChg>
        <pc:cxnChg chg="add mod">
          <ac:chgData name="Kulinich Bohdan" userId="48e65c9f34e137d0" providerId="LiveId" clId="{00913A28-A217-2E46-B013-954B0D0281DD}" dt="2022-06-12T15:19:13.791" v="2384" actId="164"/>
          <ac:cxnSpMkLst>
            <pc:docMk/>
            <pc:sldMk cId="1554038762" sldId="478"/>
            <ac:cxnSpMk id="454" creationId="{3CB78FCB-8A9F-F482-423A-06E0C765835E}"/>
          </ac:cxnSpMkLst>
        </pc:cxnChg>
      </pc:sldChg>
      <pc:sldChg chg="addSp delSp modSp add mod ord addAnim delAnim modAnim">
        <pc:chgData name="Kulinich Bohdan" userId="48e65c9f34e137d0" providerId="LiveId" clId="{00913A28-A217-2E46-B013-954B0D0281DD}" dt="2022-06-23T17:48:53.363" v="7316"/>
        <pc:sldMkLst>
          <pc:docMk/>
          <pc:sldMk cId="946087944" sldId="479"/>
        </pc:sldMkLst>
        <pc:spChg chg="add mod">
          <ac:chgData name="Kulinich Bohdan" userId="48e65c9f34e137d0" providerId="LiveId" clId="{00913A28-A217-2E46-B013-954B0D0281DD}" dt="2022-06-23T17:31:58.185" v="7148" actId="1076"/>
          <ac:spMkLst>
            <pc:docMk/>
            <pc:sldMk cId="946087944" sldId="479"/>
            <ac:spMk id="4" creationId="{3B0FBF5E-8115-E62C-799E-189B2E7957CF}"/>
          </ac:spMkLst>
        </pc:spChg>
        <pc:spChg chg="mod topLvl">
          <ac:chgData name="Kulinich Bohdan" userId="48e65c9f34e137d0" providerId="LiveId" clId="{00913A28-A217-2E46-B013-954B0D0281DD}" dt="2022-06-13T17:04:10.311" v="3359" actId="165"/>
          <ac:spMkLst>
            <pc:docMk/>
            <pc:sldMk cId="946087944" sldId="479"/>
            <ac:spMk id="19" creationId="{B83D7EF6-C432-DE54-E4D6-DE53BBAAC277}"/>
          </ac:spMkLst>
        </pc:spChg>
        <pc:spChg chg="add mod topLvl">
          <ac:chgData name="Kulinich Bohdan" userId="48e65c9f34e137d0" providerId="LiveId" clId="{00913A28-A217-2E46-B013-954B0D0281DD}" dt="2022-06-13T17:05:51.168" v="3419" actId="165"/>
          <ac:spMkLst>
            <pc:docMk/>
            <pc:sldMk cId="946087944" sldId="479"/>
            <ac:spMk id="22" creationId="{A4780184-8ACD-11D7-566C-EF6031E0197C}"/>
          </ac:spMkLst>
        </pc:spChg>
        <pc:spChg chg="add mod">
          <ac:chgData name="Kulinich Bohdan" userId="48e65c9f34e137d0" providerId="LiveId" clId="{00913A28-A217-2E46-B013-954B0D0281DD}" dt="2022-06-13T10:24:52.099" v="3146" actId="1035"/>
          <ac:spMkLst>
            <pc:docMk/>
            <pc:sldMk cId="946087944" sldId="479"/>
            <ac:spMk id="42" creationId="{C361758C-493A-50C4-59E4-CDD97AA4C7C2}"/>
          </ac:spMkLst>
        </pc:spChg>
        <pc:spChg chg="add mod">
          <ac:chgData name="Kulinich Bohdan" userId="48e65c9f34e137d0" providerId="LiveId" clId="{00913A28-A217-2E46-B013-954B0D0281DD}" dt="2022-06-23T17:32:35.435" v="7179" actId="14100"/>
          <ac:spMkLst>
            <pc:docMk/>
            <pc:sldMk cId="946087944" sldId="479"/>
            <ac:spMk id="67" creationId="{5DB93871-C5F6-B421-5FEB-2A34A7F8DC02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06" creationId="{155DADAB-2738-3036-DDDF-DF3E6B486D37}"/>
          </ac:spMkLst>
        </pc:spChg>
        <pc:spChg chg="add mod topLvl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08" creationId="{F17565AA-392A-63C9-D2AB-308D99143405}"/>
          </ac:spMkLst>
        </pc:spChg>
        <pc:spChg chg="add mod topLvl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09" creationId="{1366C9C1-768A-A228-93FF-0ECD286D8C5F}"/>
          </ac:spMkLst>
        </pc:spChg>
        <pc:spChg chg="add mod topLvl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10" creationId="{B4CB3269-50E9-2121-B6B0-DF7F63D2A3B1}"/>
          </ac:spMkLst>
        </pc:spChg>
        <pc:spChg chg="add del mod topLvl">
          <ac:chgData name="Kulinich Bohdan" userId="48e65c9f34e137d0" providerId="LiveId" clId="{00913A28-A217-2E46-B013-954B0D0281DD}" dt="2022-06-12T20:47:26.233" v="2650" actId="478"/>
          <ac:spMkLst>
            <pc:docMk/>
            <pc:sldMk cId="946087944" sldId="479"/>
            <ac:spMk id="111" creationId="{476288EE-9059-1AC8-DBE1-4A25CE088010}"/>
          </ac:spMkLst>
        </pc:spChg>
        <pc:spChg chg="mod">
          <ac:chgData name="Kulinich Bohdan" userId="48e65c9f34e137d0" providerId="LiveId" clId="{00913A28-A217-2E46-B013-954B0D0281DD}" dt="2022-06-12T15:23:56.393" v="2439" actId="165"/>
          <ac:spMkLst>
            <pc:docMk/>
            <pc:sldMk cId="946087944" sldId="479"/>
            <ac:spMk id="115" creationId="{2617FBE4-15DF-CC83-A660-864AF6828530}"/>
          </ac:spMkLst>
        </pc:spChg>
        <pc:spChg chg="add mod topLvl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18" creationId="{5CE6B984-115B-010B-9A72-355ABEB2C48C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30" creationId="{A154519E-1BC4-E9A7-92BD-05F1C586B988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31" creationId="{B78806B2-7A59-02A2-0BE9-47719FAEFC61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32" creationId="{F4863AE5-2426-988A-B5BD-0F5B6FC5E8B1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33" creationId="{F44C7CE3-FD65-6306-EC48-76FE81AE0E26}"/>
          </ac:spMkLst>
        </pc:spChg>
        <pc:spChg chg="add del mod">
          <ac:chgData name="Kulinich Bohdan" userId="48e65c9f34e137d0" providerId="LiveId" clId="{00913A28-A217-2E46-B013-954B0D0281DD}" dt="2022-06-12T15:29:36.828" v="2532" actId="478"/>
          <ac:spMkLst>
            <pc:docMk/>
            <pc:sldMk cId="946087944" sldId="479"/>
            <ac:spMk id="134" creationId="{73A8EC9A-311B-82E4-81B0-94EF754DD5ED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35" creationId="{62769927-F628-1084-4249-C969D6E61E2D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36" creationId="{EC2965B0-AB49-FC27-CD8F-9722EC1B04AB}"/>
          </ac:spMkLst>
        </pc:spChg>
        <pc:spChg chg="add del mod">
          <ac:chgData name="Kulinich Bohdan" userId="48e65c9f34e137d0" providerId="LiveId" clId="{00913A28-A217-2E46-B013-954B0D0281DD}" dt="2022-06-13T10:28:30.849" v="3285" actId="478"/>
          <ac:spMkLst>
            <pc:docMk/>
            <pc:sldMk cId="946087944" sldId="479"/>
            <ac:spMk id="137" creationId="{EFBA7856-07BD-1E79-CBC9-A9F64D883C5D}"/>
          </ac:spMkLst>
        </pc:spChg>
        <pc:spChg chg="mod topLvl">
          <ac:chgData name="Kulinich Bohdan" userId="48e65c9f34e137d0" providerId="LiveId" clId="{00913A28-A217-2E46-B013-954B0D0281DD}" dt="2022-06-13T17:05:56.291" v="3420" actId="165"/>
          <ac:spMkLst>
            <pc:docMk/>
            <pc:sldMk cId="946087944" sldId="479"/>
            <ac:spMk id="154" creationId="{4FDBC9E1-EE41-AD18-ABEC-CCDC1CD222E1}"/>
          </ac:spMkLst>
        </pc:spChg>
        <pc:spChg chg="mod topLvl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65" creationId="{3DF1F6DB-6E01-1E6E-B1F7-0202242D55CF}"/>
          </ac:spMkLst>
        </pc:spChg>
        <pc:spChg chg="add mod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66" creationId="{7DD6CC97-54FB-9794-7A7C-A32AFB271566}"/>
          </ac:spMkLst>
        </pc:spChg>
        <pc:spChg chg="mod topLvl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67" creationId="{B69652F4-827D-E660-1CB5-D11BC80BF3E5}"/>
          </ac:spMkLst>
        </pc:spChg>
        <pc:spChg chg="mod topLvl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68" creationId="{676CBB6D-04F0-EA83-8D07-9C77313DA45F}"/>
          </ac:spMkLst>
        </pc:spChg>
        <pc:spChg chg="del mod topLvl">
          <ac:chgData name="Kulinich Bohdan" userId="48e65c9f34e137d0" providerId="LiveId" clId="{00913A28-A217-2E46-B013-954B0D0281DD}" dt="2022-06-12T15:21:11.400" v="2392" actId="478"/>
          <ac:spMkLst>
            <pc:docMk/>
            <pc:sldMk cId="946087944" sldId="479"/>
            <ac:spMk id="169" creationId="{3B19B1D0-95E4-822E-27EA-841DF00784CD}"/>
          </ac:spMkLst>
        </pc:spChg>
        <pc:spChg chg="add mod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70" creationId="{3700F542-3839-4FFC-7C1B-BB5081A3EA0C}"/>
          </ac:spMkLst>
        </pc:spChg>
        <pc:spChg chg="del mod topLvl">
          <ac:chgData name="Kulinich Bohdan" userId="48e65c9f34e137d0" providerId="LiveId" clId="{00913A28-A217-2E46-B013-954B0D0281DD}" dt="2022-06-12T15:21:11.400" v="2392" actId="478"/>
          <ac:spMkLst>
            <pc:docMk/>
            <pc:sldMk cId="946087944" sldId="479"/>
            <ac:spMk id="171" creationId="{90BAF084-92F5-6623-3D69-4BBCF886E7AE}"/>
          </ac:spMkLst>
        </pc:spChg>
        <pc:spChg chg="del mod topLvl">
          <ac:chgData name="Kulinich Bohdan" userId="48e65c9f34e137d0" providerId="LiveId" clId="{00913A28-A217-2E46-B013-954B0D0281DD}" dt="2022-06-12T15:21:11.400" v="2392" actId="478"/>
          <ac:spMkLst>
            <pc:docMk/>
            <pc:sldMk cId="946087944" sldId="479"/>
            <ac:spMk id="172" creationId="{90FA0398-1072-C618-2380-D3816FC7B7F7}"/>
          </ac:spMkLst>
        </pc:spChg>
        <pc:spChg chg="add mod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73" creationId="{1D0E5EBC-60D1-5F8F-5DB7-F39A4D528E71}"/>
          </ac:spMkLst>
        </pc:spChg>
        <pc:spChg chg="del mod topLvl">
          <ac:chgData name="Kulinich Bohdan" userId="48e65c9f34e137d0" providerId="LiveId" clId="{00913A28-A217-2E46-B013-954B0D0281DD}" dt="2022-06-12T15:21:11.400" v="2392" actId="478"/>
          <ac:spMkLst>
            <pc:docMk/>
            <pc:sldMk cId="946087944" sldId="479"/>
            <ac:spMk id="174" creationId="{4C706021-61D9-D547-CB61-7A453C03FB5B}"/>
          </ac:spMkLst>
        </pc:spChg>
        <pc:spChg chg="mod topLvl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75" creationId="{D29ED886-0D37-D3D2-4B01-8AFE18D3C214}"/>
          </ac:spMkLst>
        </pc:spChg>
        <pc:spChg chg="add mod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76" creationId="{D8A9C43A-F71A-F750-551A-5096725C5990}"/>
          </ac:spMkLst>
        </pc:spChg>
        <pc:spChg chg="add mod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79" creationId="{1ACD2E52-D2C0-A4E1-0A23-1C7D03882FF9}"/>
          </ac:spMkLst>
        </pc:spChg>
        <pc:spChg chg="add mod">
          <ac:chgData name="Kulinich Bohdan" userId="48e65c9f34e137d0" providerId="LiveId" clId="{00913A28-A217-2E46-B013-954B0D0281DD}" dt="2022-06-13T10:22:43.271" v="3108" actId="1037"/>
          <ac:spMkLst>
            <pc:docMk/>
            <pc:sldMk cId="946087944" sldId="479"/>
            <ac:spMk id="180" creationId="{406D262E-53CA-394C-22D3-2BB9BBE828BB}"/>
          </ac:spMkLst>
        </pc:spChg>
        <pc:spChg chg="add del mod">
          <ac:chgData name="Kulinich Bohdan" userId="48e65c9f34e137d0" providerId="LiveId" clId="{00913A28-A217-2E46-B013-954B0D0281DD}" dt="2022-06-13T10:29:21.624" v="3302" actId="478"/>
          <ac:spMkLst>
            <pc:docMk/>
            <pc:sldMk cId="946087944" sldId="479"/>
            <ac:spMk id="181" creationId="{247CDCA7-E194-303A-11C8-E932A4ABBF91}"/>
          </ac:spMkLst>
        </pc:spChg>
        <pc:spChg chg="add mod">
          <ac:chgData name="Kulinich Bohdan" userId="48e65c9f34e137d0" providerId="LiveId" clId="{00913A28-A217-2E46-B013-954B0D0281DD}" dt="2022-06-13T10:22:36.306" v="3090" actId="1037"/>
          <ac:spMkLst>
            <pc:docMk/>
            <pc:sldMk cId="946087944" sldId="479"/>
            <ac:spMk id="182" creationId="{2267F413-B6DC-0250-CCCF-F02B19D322BB}"/>
          </ac:spMkLst>
        </pc:spChg>
        <pc:spChg chg="del mod topLvl">
          <ac:chgData name="Kulinich Bohdan" userId="48e65c9f34e137d0" providerId="LiveId" clId="{00913A28-A217-2E46-B013-954B0D0281DD}" dt="2022-06-12T15:21:27.029" v="2396" actId="478"/>
          <ac:spMkLst>
            <pc:docMk/>
            <pc:sldMk cId="946087944" sldId="479"/>
            <ac:spMk id="183" creationId="{12950B66-5461-3AE8-9779-8B19404363FC}"/>
          </ac:spMkLst>
        </pc:spChg>
        <pc:spChg chg="del mod topLvl">
          <ac:chgData name="Kulinich Bohdan" userId="48e65c9f34e137d0" providerId="LiveId" clId="{00913A28-A217-2E46-B013-954B0D0281DD}" dt="2022-06-12T15:21:27.029" v="2396" actId="478"/>
          <ac:spMkLst>
            <pc:docMk/>
            <pc:sldMk cId="946087944" sldId="479"/>
            <ac:spMk id="184" creationId="{74C44395-694F-1D10-397A-8045E5F9CAC1}"/>
          </ac:spMkLst>
        </pc:spChg>
        <pc:spChg chg="del mod topLvl">
          <ac:chgData name="Kulinich Bohdan" userId="48e65c9f34e137d0" providerId="LiveId" clId="{00913A28-A217-2E46-B013-954B0D0281DD}" dt="2022-06-12T15:21:27.029" v="2396" actId="478"/>
          <ac:spMkLst>
            <pc:docMk/>
            <pc:sldMk cId="946087944" sldId="479"/>
            <ac:spMk id="185" creationId="{D4792431-2DDC-0361-B708-6DA239433143}"/>
          </ac:spMkLst>
        </pc:spChg>
        <pc:spChg chg="del mod topLvl">
          <ac:chgData name="Kulinich Bohdan" userId="48e65c9f34e137d0" providerId="LiveId" clId="{00913A28-A217-2E46-B013-954B0D0281DD}" dt="2022-06-12T15:21:27.029" v="2396" actId="478"/>
          <ac:spMkLst>
            <pc:docMk/>
            <pc:sldMk cId="946087944" sldId="479"/>
            <ac:spMk id="186" creationId="{26CD4813-BCD1-CE4C-6144-4C042A436D63}"/>
          </ac:spMkLst>
        </pc:spChg>
        <pc:spChg chg="del mod topLvl">
          <ac:chgData name="Kulinich Bohdan" userId="48e65c9f34e137d0" providerId="LiveId" clId="{00913A28-A217-2E46-B013-954B0D0281DD}" dt="2022-06-12T15:21:27.029" v="2396" actId="478"/>
          <ac:spMkLst>
            <pc:docMk/>
            <pc:sldMk cId="946087944" sldId="479"/>
            <ac:spMk id="187" creationId="{82DF3490-FBEB-D9C2-3380-FBADAB9EEBEA}"/>
          </ac:spMkLst>
        </pc:spChg>
        <pc:spChg chg="add mod">
          <ac:chgData name="Kulinich Bohdan" userId="48e65c9f34e137d0" providerId="LiveId" clId="{00913A28-A217-2E46-B013-954B0D0281DD}" dt="2022-06-13T10:24:58.088" v="3153" actId="1038"/>
          <ac:spMkLst>
            <pc:docMk/>
            <pc:sldMk cId="946087944" sldId="479"/>
            <ac:spMk id="188" creationId="{8F8C6285-DE2D-400A-09A0-C54971E21B65}"/>
          </ac:spMkLst>
        </pc:spChg>
        <pc:spChg chg="add del mod">
          <ac:chgData name="Kulinich Bohdan" userId="48e65c9f34e137d0" providerId="LiveId" clId="{00913A28-A217-2E46-B013-954B0D0281DD}" dt="2022-06-19T18:49:08.994" v="5281" actId="207"/>
          <ac:spMkLst>
            <pc:docMk/>
            <pc:sldMk cId="946087944" sldId="479"/>
            <ac:spMk id="189" creationId="{A82B3F4C-258A-DF6D-B5D1-8F220E48E753}"/>
          </ac:spMkLst>
        </pc:spChg>
        <pc:spChg chg="del mod topLvl">
          <ac:chgData name="Kulinich Bohdan" userId="48e65c9f34e137d0" providerId="LiveId" clId="{00913A28-A217-2E46-B013-954B0D0281DD}" dt="2022-06-12T15:21:18.214" v="2393" actId="478"/>
          <ac:spMkLst>
            <pc:docMk/>
            <pc:sldMk cId="946087944" sldId="479"/>
            <ac:spMk id="190" creationId="{3B788C94-3925-177A-71BC-E30F45AD5EB4}"/>
          </ac:spMkLst>
        </pc:spChg>
        <pc:spChg chg="del mod topLvl">
          <ac:chgData name="Kulinich Bohdan" userId="48e65c9f34e137d0" providerId="LiveId" clId="{00913A28-A217-2E46-B013-954B0D0281DD}" dt="2022-06-12T15:21:24.274" v="2395" actId="478"/>
          <ac:spMkLst>
            <pc:docMk/>
            <pc:sldMk cId="946087944" sldId="479"/>
            <ac:spMk id="191" creationId="{24158B6F-9EA7-DD47-5A0A-13207AA7A1C8}"/>
          </ac:spMkLst>
        </pc:spChg>
        <pc:spChg chg="del mod topLvl">
          <ac:chgData name="Kulinich Bohdan" userId="48e65c9f34e137d0" providerId="LiveId" clId="{00913A28-A217-2E46-B013-954B0D0281DD}" dt="2022-06-12T15:21:21.205" v="2394" actId="478"/>
          <ac:spMkLst>
            <pc:docMk/>
            <pc:sldMk cId="946087944" sldId="479"/>
            <ac:spMk id="192" creationId="{C925C336-3812-0BDD-CD34-CD2A73669C3A}"/>
          </ac:spMkLst>
        </pc:spChg>
        <pc:spChg chg="del mod topLvl">
          <ac:chgData name="Kulinich Bohdan" userId="48e65c9f34e137d0" providerId="LiveId" clId="{00913A28-A217-2E46-B013-954B0D0281DD}" dt="2022-06-12T15:21:21.205" v="2394" actId="478"/>
          <ac:spMkLst>
            <pc:docMk/>
            <pc:sldMk cId="946087944" sldId="479"/>
            <ac:spMk id="193" creationId="{B74CCEF8-537A-E865-A57C-1258F041BF68}"/>
          </ac:spMkLst>
        </pc:spChg>
        <pc:spChg chg="del mod topLvl">
          <ac:chgData name="Kulinich Bohdan" userId="48e65c9f34e137d0" providerId="LiveId" clId="{00913A28-A217-2E46-B013-954B0D0281DD}" dt="2022-06-12T15:21:21.205" v="2394" actId="478"/>
          <ac:spMkLst>
            <pc:docMk/>
            <pc:sldMk cId="946087944" sldId="479"/>
            <ac:spMk id="194" creationId="{0044E730-53B9-2026-F0B7-09BCD9A2BBB8}"/>
          </ac:spMkLst>
        </pc:spChg>
        <pc:spChg chg="add del mod">
          <ac:chgData name="Kulinich Bohdan" userId="48e65c9f34e137d0" providerId="LiveId" clId="{00913A28-A217-2E46-B013-954B0D0281DD}" dt="2022-06-13T10:18:49.524" v="2928" actId="478"/>
          <ac:spMkLst>
            <pc:docMk/>
            <pc:sldMk cId="946087944" sldId="479"/>
            <ac:spMk id="195" creationId="{CBD42534-3FAB-CB76-537E-985E3E5B23E1}"/>
          </ac:spMkLst>
        </pc:spChg>
        <pc:spChg chg="add del mod">
          <ac:chgData name="Kulinich Bohdan" userId="48e65c9f34e137d0" providerId="LiveId" clId="{00913A28-A217-2E46-B013-954B0D0281DD}" dt="2022-06-13T10:19:21.150" v="2934" actId="478"/>
          <ac:spMkLst>
            <pc:docMk/>
            <pc:sldMk cId="946087944" sldId="479"/>
            <ac:spMk id="196" creationId="{0A14109E-56A9-BFA1-02E3-F20E63B311CD}"/>
          </ac:spMkLst>
        </pc:spChg>
        <pc:spChg chg="del mod topLvl">
          <ac:chgData name="Kulinich Bohdan" userId="48e65c9f34e137d0" providerId="LiveId" clId="{00913A28-A217-2E46-B013-954B0D0281DD}" dt="2022-06-12T15:21:18.214" v="2393" actId="478"/>
          <ac:spMkLst>
            <pc:docMk/>
            <pc:sldMk cId="946087944" sldId="479"/>
            <ac:spMk id="197" creationId="{EA1711AD-D11B-579C-3015-6AA865AB709A}"/>
          </ac:spMkLst>
        </pc:spChg>
        <pc:spChg chg="del mod topLvl">
          <ac:chgData name="Kulinich Bohdan" userId="48e65c9f34e137d0" providerId="LiveId" clId="{00913A28-A217-2E46-B013-954B0D0281DD}" dt="2022-06-12T15:21:18.214" v="2393" actId="478"/>
          <ac:spMkLst>
            <pc:docMk/>
            <pc:sldMk cId="946087944" sldId="479"/>
            <ac:spMk id="198" creationId="{95718E50-8556-F56A-B2E9-EC7DE4DACDD9}"/>
          </ac:spMkLst>
        </pc:spChg>
        <pc:spChg chg="del mod topLvl">
          <ac:chgData name="Kulinich Bohdan" userId="48e65c9f34e137d0" providerId="LiveId" clId="{00913A28-A217-2E46-B013-954B0D0281DD}" dt="2022-06-12T15:21:18.214" v="2393" actId="478"/>
          <ac:spMkLst>
            <pc:docMk/>
            <pc:sldMk cId="946087944" sldId="479"/>
            <ac:spMk id="199" creationId="{F44FD6A2-35D3-A8EC-2B38-267DAF13D4EA}"/>
          </ac:spMkLst>
        </pc:spChg>
        <pc:spChg chg="del mod topLvl">
          <ac:chgData name="Kulinich Bohdan" userId="48e65c9f34e137d0" providerId="LiveId" clId="{00913A28-A217-2E46-B013-954B0D0281DD}" dt="2022-06-12T15:21:18.214" v="2393" actId="478"/>
          <ac:spMkLst>
            <pc:docMk/>
            <pc:sldMk cId="946087944" sldId="479"/>
            <ac:spMk id="200" creationId="{8F63FED7-AEE5-590E-0D09-3D4800EE4126}"/>
          </ac:spMkLst>
        </pc:spChg>
        <pc:spChg chg="add mod">
          <ac:chgData name="Kulinich Bohdan" userId="48e65c9f34e137d0" providerId="LiveId" clId="{00913A28-A217-2E46-B013-954B0D0281DD}" dt="2022-06-13T10:24:52.099" v="3146" actId="1035"/>
          <ac:spMkLst>
            <pc:docMk/>
            <pc:sldMk cId="946087944" sldId="479"/>
            <ac:spMk id="201" creationId="{1EA61C67-4F8C-1660-35EE-D6E71733775E}"/>
          </ac:spMkLst>
        </pc:spChg>
        <pc:spChg chg="add mod">
          <ac:chgData name="Kulinich Bohdan" userId="48e65c9f34e137d0" providerId="LiveId" clId="{00913A28-A217-2E46-B013-954B0D0281DD}" dt="2022-06-13T10:24:52.099" v="3146" actId="1035"/>
          <ac:spMkLst>
            <pc:docMk/>
            <pc:sldMk cId="946087944" sldId="479"/>
            <ac:spMk id="202" creationId="{F483D810-0E68-2C00-A093-BF25B39930C4}"/>
          </ac:spMkLst>
        </pc:spChg>
        <pc:spChg chg="add mod">
          <ac:chgData name="Kulinich Bohdan" userId="48e65c9f34e137d0" providerId="LiveId" clId="{00913A28-A217-2E46-B013-954B0D0281DD}" dt="2022-06-13T10:24:52.099" v="3146" actId="1035"/>
          <ac:spMkLst>
            <pc:docMk/>
            <pc:sldMk cId="946087944" sldId="479"/>
            <ac:spMk id="210" creationId="{4D84461A-6E01-9E1E-478A-4D1CFABD0577}"/>
          </ac:spMkLst>
        </pc:spChg>
        <pc:spChg chg="add mod">
          <ac:chgData name="Kulinich Bohdan" userId="48e65c9f34e137d0" providerId="LiveId" clId="{00913A28-A217-2E46-B013-954B0D0281DD}" dt="2022-06-23T17:31:58.185" v="7148" actId="1076"/>
          <ac:spMkLst>
            <pc:docMk/>
            <pc:sldMk cId="946087944" sldId="479"/>
            <ac:spMk id="211" creationId="{71AECEE7-8135-F314-CDCB-6E9306A6D425}"/>
          </ac:spMkLst>
        </pc:spChg>
        <pc:spChg chg="add mod">
          <ac:chgData name="Kulinich Bohdan" userId="48e65c9f34e137d0" providerId="LiveId" clId="{00913A28-A217-2E46-B013-954B0D0281DD}" dt="2022-06-13T10:28:49.507" v="3294" actId="1037"/>
          <ac:spMkLst>
            <pc:docMk/>
            <pc:sldMk cId="946087944" sldId="479"/>
            <ac:spMk id="212" creationId="{9A0472BF-7DA5-16A2-6507-F16324605B22}"/>
          </ac:spMkLst>
        </pc:spChg>
        <pc:spChg chg="add mod">
          <ac:chgData name="Kulinich Bohdan" userId="48e65c9f34e137d0" providerId="LiveId" clId="{00913A28-A217-2E46-B013-954B0D0281DD}" dt="2022-06-13T10:29:47.380" v="3307" actId="1036"/>
          <ac:spMkLst>
            <pc:docMk/>
            <pc:sldMk cId="946087944" sldId="479"/>
            <ac:spMk id="213" creationId="{018023A3-6F29-4A5A-BA6A-3265E1B6F8CA}"/>
          </ac:spMkLst>
        </pc:spChg>
        <pc:spChg chg="add mod">
          <ac:chgData name="Kulinich Bohdan" userId="48e65c9f34e137d0" providerId="LiveId" clId="{00913A28-A217-2E46-B013-954B0D0281DD}" dt="2022-06-13T10:32:35.048" v="3345" actId="170"/>
          <ac:spMkLst>
            <pc:docMk/>
            <pc:sldMk cId="946087944" sldId="479"/>
            <ac:spMk id="216" creationId="{20901C32-6AE7-730F-2A89-42F3EB3B4448}"/>
          </ac:spMkLst>
        </pc:spChg>
        <pc:spChg chg="add mod">
          <ac:chgData name="Kulinich Bohdan" userId="48e65c9f34e137d0" providerId="LiveId" clId="{00913A28-A217-2E46-B013-954B0D0281DD}" dt="2022-06-13T10:32:35.048" v="3345" actId="170"/>
          <ac:spMkLst>
            <pc:docMk/>
            <pc:sldMk cId="946087944" sldId="479"/>
            <ac:spMk id="217" creationId="{F2D2DAA5-4C92-83EE-50A6-A69F101735DA}"/>
          </ac:spMkLst>
        </pc:spChg>
        <pc:grpChg chg="add del mod">
          <ac:chgData name="Kulinich Bohdan" userId="48e65c9f34e137d0" providerId="LiveId" clId="{00913A28-A217-2E46-B013-954B0D0281DD}" dt="2022-06-12T15:23:56.393" v="2439" actId="165"/>
          <ac:grpSpMkLst>
            <pc:docMk/>
            <pc:sldMk cId="946087944" sldId="479"/>
            <ac:grpSpMk id="2" creationId="{D7B28E2F-E89D-3C8E-3F3F-3718C761FCFA}"/>
          </ac:grpSpMkLst>
        </pc:grpChg>
        <pc:grpChg chg="del mod topLvl">
          <ac:chgData name="Kulinich Bohdan" userId="48e65c9f34e137d0" providerId="LiveId" clId="{00913A28-A217-2E46-B013-954B0D0281DD}" dt="2022-06-12T15:21:06.945" v="2391" actId="165"/>
          <ac:grpSpMkLst>
            <pc:docMk/>
            <pc:sldMk cId="946087944" sldId="479"/>
            <ac:grpSpMk id="17" creationId="{EBB55D31-A6B2-103F-DD64-53DBFDBD8761}"/>
          </ac:grpSpMkLst>
        </pc:grpChg>
        <pc:grpChg chg="del">
          <ac:chgData name="Kulinich Bohdan" userId="48e65c9f34e137d0" providerId="LiveId" clId="{00913A28-A217-2E46-B013-954B0D0281DD}" dt="2022-06-12T15:21:00.617" v="2390" actId="165"/>
          <ac:grpSpMkLst>
            <pc:docMk/>
            <pc:sldMk cId="946087944" sldId="479"/>
            <ac:grpSpMk id="18" creationId="{6594F86C-F325-53D2-D68C-9DFDA2020E49}"/>
          </ac:grpSpMkLst>
        </pc:grpChg>
        <pc:grpChg chg="add del mod topLvl">
          <ac:chgData name="Kulinich Bohdan" userId="48e65c9f34e137d0" providerId="LiveId" clId="{00913A28-A217-2E46-B013-954B0D0281DD}" dt="2022-06-13T17:05:51.168" v="3419" actId="165"/>
          <ac:grpSpMkLst>
            <pc:docMk/>
            <pc:sldMk cId="946087944" sldId="479"/>
            <ac:grpSpMk id="26" creationId="{82DF69A1-545D-E9A6-AB7B-FF796D68C427}"/>
          </ac:grpSpMkLst>
        </pc:grpChg>
        <pc:grpChg chg="del mod">
          <ac:chgData name="Kulinich Bohdan" userId="48e65c9f34e137d0" providerId="LiveId" clId="{00913A28-A217-2E46-B013-954B0D0281DD}" dt="2022-06-13T17:04:10.311" v="3359" actId="165"/>
          <ac:grpSpMkLst>
            <pc:docMk/>
            <pc:sldMk cId="946087944" sldId="479"/>
            <ac:grpSpMk id="27" creationId="{E458E2C9-A864-1C4C-AF67-7C73971A8C97}"/>
          </ac:grpSpMkLst>
        </pc:grpChg>
        <pc:grpChg chg="add del mod">
          <ac:chgData name="Kulinich Bohdan" userId="48e65c9f34e137d0" providerId="LiveId" clId="{00913A28-A217-2E46-B013-954B0D0281DD}" dt="2022-06-13T17:04:35.966" v="3386" actId="165"/>
          <ac:grpSpMkLst>
            <pc:docMk/>
            <pc:sldMk cId="946087944" sldId="479"/>
            <ac:grpSpMk id="33" creationId="{71371F32-912E-B040-AE4C-CCD85486BFB5}"/>
          </ac:grpSpMkLst>
        </pc:grpChg>
        <pc:grpChg chg="add del mod topLvl">
          <ac:chgData name="Kulinich Bohdan" userId="48e65c9f34e137d0" providerId="LiveId" clId="{00913A28-A217-2E46-B013-954B0D0281DD}" dt="2022-06-12T15:24:13.363" v="2445" actId="478"/>
          <ac:grpSpMkLst>
            <pc:docMk/>
            <pc:sldMk cId="946087944" sldId="479"/>
            <ac:grpSpMk id="114" creationId="{E3490FB1-4429-4432-56DB-3B092235C7B7}"/>
          </ac:grpSpMkLst>
        </pc:grpChg>
        <pc:grpChg chg="add del mod topLvl">
          <ac:chgData name="Kulinich Bohdan" userId="48e65c9f34e137d0" providerId="LiveId" clId="{00913A28-A217-2E46-B013-954B0D0281DD}" dt="2022-06-13T17:05:56.291" v="3420" actId="165"/>
          <ac:grpSpMkLst>
            <pc:docMk/>
            <pc:sldMk cId="946087944" sldId="479"/>
            <ac:grpSpMk id="153" creationId="{C07B2728-223A-F5EE-2B03-C551B7839B2C}"/>
          </ac:grpSpMkLst>
        </pc:grpChg>
        <pc:grpChg chg="del">
          <ac:chgData name="Kulinich Bohdan" userId="48e65c9f34e137d0" providerId="LiveId" clId="{00913A28-A217-2E46-B013-954B0D0281DD}" dt="2022-06-12T15:23:36.373" v="2434" actId="478"/>
          <ac:grpSpMkLst>
            <pc:docMk/>
            <pc:sldMk cId="946087944" sldId="479"/>
            <ac:grpSpMk id="300" creationId="{D215C24A-14DC-3E9B-D102-E47D7FE8928C}"/>
          </ac:grpSpMkLst>
        </pc:grpChg>
        <pc:picChg chg="add mod">
          <ac:chgData name="Kulinich Bohdan" userId="48e65c9f34e137d0" providerId="LiveId" clId="{00913A28-A217-2E46-B013-954B0D0281DD}" dt="2022-06-23T17:31:58.185" v="7148" actId="1076"/>
          <ac:picMkLst>
            <pc:docMk/>
            <pc:sldMk cId="946087944" sldId="479"/>
            <ac:picMk id="44" creationId="{FE19CEA4-CF49-B49A-FAFB-3243224C439D}"/>
          </ac:picMkLst>
        </pc:picChg>
        <pc:picChg chg="add mod topLvl">
          <ac:chgData name="Kulinich Bohdan" userId="48e65c9f34e137d0" providerId="LiveId" clId="{00913A28-A217-2E46-B013-954B0D0281DD}" dt="2022-06-13T10:22:43.271" v="3108" actId="1037"/>
          <ac:picMkLst>
            <pc:docMk/>
            <pc:sldMk cId="946087944" sldId="479"/>
            <ac:picMk id="107" creationId="{72617C4B-539E-6708-55A8-58E2BA2F9934}"/>
          </ac:picMkLst>
        </pc:picChg>
        <pc:picChg chg="mod topLvl">
          <ac:chgData name="Kulinich Bohdan" userId="48e65c9f34e137d0" providerId="LiveId" clId="{00913A28-A217-2E46-B013-954B0D0281DD}" dt="2022-06-13T10:22:36.306" v="3090" actId="1037"/>
          <ac:picMkLst>
            <pc:docMk/>
            <pc:sldMk cId="946087944" sldId="479"/>
            <ac:picMk id="163" creationId="{2CEA6B24-365F-2843-E476-A044E29A27B6}"/>
          </ac:picMkLst>
        </pc:picChg>
        <pc:cxnChg chg="add del mod">
          <ac:chgData name="Kulinich Bohdan" userId="48e65c9f34e137d0" providerId="LiveId" clId="{00913A28-A217-2E46-B013-954B0D0281DD}" dt="2022-06-23T17:31:40.308" v="7146" actId="478"/>
          <ac:cxnSpMkLst>
            <pc:docMk/>
            <pc:sldMk cId="946087944" sldId="479"/>
            <ac:cxnSpMk id="3" creationId="{0D3C3B10-B812-1271-08F1-3C0E3D2B1C2C}"/>
          </ac:cxnSpMkLst>
        </pc:cxnChg>
        <pc:cxnChg chg="mod topLvl">
          <ac:chgData name="Kulinich Bohdan" userId="48e65c9f34e137d0" providerId="LiveId" clId="{00913A28-A217-2E46-B013-954B0D0281DD}" dt="2022-06-13T17:04:10.311" v="3359" actId="165"/>
          <ac:cxnSpMkLst>
            <pc:docMk/>
            <pc:sldMk cId="946087944" sldId="479"/>
            <ac:cxnSpMk id="21" creationId="{8FA5B9B1-22F8-D893-5459-22F049F6DB24}"/>
          </ac:cxnSpMkLst>
        </pc:cxnChg>
        <pc:cxnChg chg="add mod topLvl">
          <ac:chgData name="Kulinich Bohdan" userId="48e65c9f34e137d0" providerId="LiveId" clId="{00913A28-A217-2E46-B013-954B0D0281DD}" dt="2022-06-13T17:05:51.168" v="3419" actId="165"/>
          <ac:cxnSpMkLst>
            <pc:docMk/>
            <pc:sldMk cId="946087944" sldId="479"/>
            <ac:cxnSpMk id="24" creationId="{B1C38179-BC8E-B9AB-947C-0EEED65B92F7}"/>
          </ac:cxnSpMkLst>
        </pc:cxnChg>
        <pc:cxnChg chg="add mod topLvl">
          <ac:chgData name="Kulinich Bohdan" userId="48e65c9f34e137d0" providerId="LiveId" clId="{00913A28-A217-2E46-B013-954B0D0281DD}" dt="2022-06-13T10:22:43.271" v="3108" actId="1037"/>
          <ac:cxnSpMkLst>
            <pc:docMk/>
            <pc:sldMk cId="946087944" sldId="479"/>
            <ac:cxnSpMk id="112" creationId="{67964658-6C95-4B80-45EF-4A82BEC409D4}"/>
          </ac:cxnSpMkLst>
        </pc:cxnChg>
        <pc:cxnChg chg="add mod topLvl">
          <ac:chgData name="Kulinich Bohdan" userId="48e65c9f34e137d0" providerId="LiveId" clId="{00913A28-A217-2E46-B013-954B0D0281DD}" dt="2022-06-13T10:22:43.271" v="3108" actId="1037"/>
          <ac:cxnSpMkLst>
            <pc:docMk/>
            <pc:sldMk cId="946087944" sldId="479"/>
            <ac:cxnSpMk id="113" creationId="{CFEBD0E7-69EB-7964-3999-2A3F603A3712}"/>
          </ac:cxnSpMkLst>
        </pc:cxnChg>
        <pc:cxnChg chg="mod">
          <ac:chgData name="Kulinich Bohdan" userId="48e65c9f34e137d0" providerId="LiveId" clId="{00913A28-A217-2E46-B013-954B0D0281DD}" dt="2022-06-12T15:24:13.363" v="2445" actId="478"/>
          <ac:cxnSpMkLst>
            <pc:docMk/>
            <pc:sldMk cId="946087944" sldId="479"/>
            <ac:cxnSpMk id="116" creationId="{D7E7B905-70CE-E23D-FFF1-1708FE222140}"/>
          </ac:cxnSpMkLst>
        </pc:cxnChg>
        <pc:cxnChg chg="mod">
          <ac:chgData name="Kulinich Bohdan" userId="48e65c9f34e137d0" providerId="LiveId" clId="{00913A28-A217-2E46-B013-954B0D0281DD}" dt="2022-06-12T15:23:56.393" v="2439" actId="165"/>
          <ac:cxnSpMkLst>
            <pc:docMk/>
            <pc:sldMk cId="946087944" sldId="479"/>
            <ac:cxnSpMk id="117" creationId="{CCC2FB92-1904-5D04-E064-AA5616A75871}"/>
          </ac:cxnSpMkLst>
        </pc:cxnChg>
        <pc:cxnChg chg="add mod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120" creationId="{556823D4-9A1C-83CE-17C6-4F91E3AB0A7B}"/>
          </ac:cxnSpMkLst>
        </pc:cxnChg>
        <pc:cxnChg chg="add mod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121" creationId="{CFD4623E-0662-2856-4A96-A98E741DC3BD}"/>
          </ac:cxnSpMkLst>
        </pc:cxnChg>
        <pc:cxnChg chg="add mod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124" creationId="{1DB4312B-D308-F99F-B0EE-3AB490A7C35F}"/>
          </ac:cxnSpMkLst>
        </pc:cxnChg>
        <pc:cxnChg chg="add mod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127" creationId="{EEA87248-169E-BD70-C508-04089B67965C}"/>
          </ac:cxnSpMkLst>
        </pc:cxnChg>
        <pc:cxnChg chg="add mod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129" creationId="{E71EEB9A-7093-97A4-3E7A-15BD58EFAC6F}"/>
          </ac:cxnSpMkLst>
        </pc:cxnChg>
        <pc:cxnChg chg="add mod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147" creationId="{7FA46F30-0F21-AD25-53E2-E4215A232AD8}"/>
          </ac:cxnSpMkLst>
        </pc:cxnChg>
        <pc:cxnChg chg="mod topLvl">
          <ac:chgData name="Kulinich Bohdan" userId="48e65c9f34e137d0" providerId="LiveId" clId="{00913A28-A217-2E46-B013-954B0D0281DD}" dt="2022-06-13T17:05:56.291" v="3420" actId="165"/>
          <ac:cxnSpMkLst>
            <pc:docMk/>
            <pc:sldMk cId="946087944" sldId="479"/>
            <ac:cxnSpMk id="155" creationId="{08D8993B-17E2-21C8-1A5A-7E795506ECB9}"/>
          </ac:cxnSpMkLst>
        </pc:cxnChg>
        <pc:cxnChg chg="add mod">
          <ac:chgData name="Kulinich Bohdan" userId="48e65c9f34e137d0" providerId="LiveId" clId="{00913A28-A217-2E46-B013-954B0D0281DD}" dt="2022-06-13T10:33:03.665" v="3349" actId="14100"/>
          <ac:cxnSpMkLst>
            <pc:docMk/>
            <pc:sldMk cId="946087944" sldId="479"/>
            <ac:cxnSpMk id="156" creationId="{B6B75D12-C324-443B-3AC2-C88853CF6398}"/>
          </ac:cxnSpMkLst>
        </pc:cxnChg>
        <pc:cxnChg chg="add mod">
          <ac:chgData name="Kulinich Bohdan" userId="48e65c9f34e137d0" providerId="LiveId" clId="{00913A28-A217-2E46-B013-954B0D0281DD}" dt="2022-06-13T10:33:07.647" v="3350" actId="14100"/>
          <ac:cxnSpMkLst>
            <pc:docMk/>
            <pc:sldMk cId="946087944" sldId="479"/>
            <ac:cxnSpMk id="159" creationId="{20AE4FCB-2778-F933-503E-54335DCB7E3A}"/>
          </ac:cxnSpMkLst>
        </pc:cxnChg>
        <pc:cxnChg chg="add mod">
          <ac:chgData name="Kulinich Bohdan" userId="48e65c9f34e137d0" providerId="LiveId" clId="{00913A28-A217-2E46-B013-954B0D0281DD}" dt="2022-06-13T10:22:43.271" v="3108" actId="1037"/>
          <ac:cxnSpMkLst>
            <pc:docMk/>
            <pc:sldMk cId="946087944" sldId="479"/>
            <ac:cxnSpMk id="161" creationId="{E8A40CC6-D25F-1DB0-F0C0-B6EE0DFCAA8F}"/>
          </ac:cxnSpMkLst>
        </pc:cxnChg>
        <pc:cxnChg chg="add mod">
          <ac:chgData name="Kulinich Bohdan" userId="48e65c9f34e137d0" providerId="LiveId" clId="{00913A28-A217-2E46-B013-954B0D0281DD}" dt="2022-06-13T10:22:43.271" v="3108" actId="1037"/>
          <ac:cxnSpMkLst>
            <pc:docMk/>
            <pc:sldMk cId="946087944" sldId="479"/>
            <ac:cxnSpMk id="164" creationId="{CB1400FA-D675-8662-7AD7-C942411CC4D2}"/>
          </ac:cxnSpMkLst>
        </pc:cxnChg>
        <pc:cxnChg chg="add mod">
          <ac:chgData name="Kulinich Bohdan" userId="48e65c9f34e137d0" providerId="LiveId" clId="{00913A28-A217-2E46-B013-954B0D0281DD}" dt="2022-06-13T10:22:43.271" v="3108" actId="1037"/>
          <ac:cxnSpMkLst>
            <pc:docMk/>
            <pc:sldMk cId="946087944" sldId="479"/>
            <ac:cxnSpMk id="177" creationId="{3449B2F2-35EF-CA03-6B78-EA58FBD41D69}"/>
          </ac:cxnSpMkLst>
        </pc:cxnChg>
        <pc:cxnChg chg="add mod">
          <ac:chgData name="Kulinich Bohdan" userId="48e65c9f34e137d0" providerId="LiveId" clId="{00913A28-A217-2E46-B013-954B0D0281DD}" dt="2022-06-13T10:22:43.271" v="3108" actId="1037"/>
          <ac:cxnSpMkLst>
            <pc:docMk/>
            <pc:sldMk cId="946087944" sldId="479"/>
            <ac:cxnSpMk id="178" creationId="{FFBA56FF-1548-A3EB-C472-3945CD89ACCF}"/>
          </ac:cxnSpMkLst>
        </pc:cxnChg>
        <pc:cxnChg chg="mod topLvl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203" creationId="{D4A7185B-ABC9-26D5-ACCC-6DA1C12D715C}"/>
          </ac:cxnSpMkLst>
        </pc:cxnChg>
        <pc:cxnChg chg="mod topLvl">
          <ac:chgData name="Kulinich Bohdan" userId="48e65c9f34e137d0" providerId="LiveId" clId="{00913A28-A217-2E46-B013-954B0D0281DD}" dt="2022-06-13T10:22:36.306" v="3090" actId="1037"/>
          <ac:cxnSpMkLst>
            <pc:docMk/>
            <pc:sldMk cId="946087944" sldId="479"/>
            <ac:cxnSpMk id="204" creationId="{2D1E439C-1541-9CF4-D35F-44E324C39A4F}"/>
          </ac:cxnSpMkLst>
        </pc:cxnChg>
        <pc:cxnChg chg="del mod topLvl">
          <ac:chgData name="Kulinich Bohdan" userId="48e65c9f34e137d0" providerId="LiveId" clId="{00913A28-A217-2E46-B013-954B0D0281DD}" dt="2022-06-12T15:21:11.400" v="2392" actId="478"/>
          <ac:cxnSpMkLst>
            <pc:docMk/>
            <pc:sldMk cId="946087944" sldId="479"/>
            <ac:cxnSpMk id="205" creationId="{C39D6D1B-7BA4-9C53-C248-76CB1222475B}"/>
          </ac:cxnSpMkLst>
        </pc:cxnChg>
        <pc:cxnChg chg="del mod topLvl">
          <ac:chgData name="Kulinich Bohdan" userId="48e65c9f34e137d0" providerId="LiveId" clId="{00913A28-A217-2E46-B013-954B0D0281DD}" dt="2022-06-12T15:21:11.400" v="2392" actId="478"/>
          <ac:cxnSpMkLst>
            <pc:docMk/>
            <pc:sldMk cId="946087944" sldId="479"/>
            <ac:cxnSpMk id="206" creationId="{7C166F4E-0E31-21FB-005D-43DBAF31B805}"/>
          </ac:cxnSpMkLst>
        </pc:cxnChg>
        <pc:cxnChg chg="del mod topLvl">
          <ac:chgData name="Kulinich Bohdan" userId="48e65c9f34e137d0" providerId="LiveId" clId="{00913A28-A217-2E46-B013-954B0D0281DD}" dt="2022-06-12T15:21:11.400" v="2392" actId="478"/>
          <ac:cxnSpMkLst>
            <pc:docMk/>
            <pc:sldMk cId="946087944" sldId="479"/>
            <ac:cxnSpMk id="207" creationId="{BE123A18-9D0C-FF85-CD10-F2C1ED2B41B8}"/>
          </ac:cxnSpMkLst>
        </pc:cxnChg>
        <pc:cxnChg chg="del mod topLvl">
          <ac:chgData name="Kulinich Bohdan" userId="48e65c9f34e137d0" providerId="LiveId" clId="{00913A28-A217-2E46-B013-954B0D0281DD}" dt="2022-06-12T15:21:11.400" v="2392" actId="478"/>
          <ac:cxnSpMkLst>
            <pc:docMk/>
            <pc:sldMk cId="946087944" sldId="479"/>
            <ac:cxnSpMk id="208" creationId="{68AC6A2F-6F92-1C93-B20F-6ED62D0AD626}"/>
          </ac:cxnSpMkLst>
        </pc:cxnChg>
        <pc:cxnChg chg="del mod topLvl">
          <ac:chgData name="Kulinich Bohdan" userId="48e65c9f34e137d0" providerId="LiveId" clId="{00913A28-A217-2E46-B013-954B0D0281DD}" dt="2022-06-12T15:21:11.400" v="2392" actId="478"/>
          <ac:cxnSpMkLst>
            <pc:docMk/>
            <pc:sldMk cId="946087944" sldId="479"/>
            <ac:cxnSpMk id="209" creationId="{5D10DA1D-9637-298C-5A09-D5CB0B361ECD}"/>
          </ac:cxnSpMkLst>
        </pc:cxnChg>
        <pc:cxnChg chg="del mod topLvl">
          <ac:chgData name="Kulinich Bohdan" userId="48e65c9f34e137d0" providerId="LiveId" clId="{00913A28-A217-2E46-B013-954B0D0281DD}" dt="2022-06-12T15:21:21.205" v="2394" actId="478"/>
          <ac:cxnSpMkLst>
            <pc:docMk/>
            <pc:sldMk cId="946087944" sldId="479"/>
            <ac:cxnSpMk id="214" creationId="{6F04C039-61F6-3ED5-5E5C-1DBE07620A81}"/>
          </ac:cxnSpMkLst>
        </pc:cxnChg>
        <pc:cxnChg chg="del mod topLvl">
          <ac:chgData name="Kulinich Bohdan" userId="48e65c9f34e137d0" providerId="LiveId" clId="{00913A28-A217-2E46-B013-954B0D0281DD}" dt="2022-06-12T15:21:21.205" v="2394" actId="478"/>
          <ac:cxnSpMkLst>
            <pc:docMk/>
            <pc:sldMk cId="946087944" sldId="479"/>
            <ac:cxnSpMk id="215" creationId="{5FF72E8F-3448-1FB5-BECC-6054E8E5B116}"/>
          </ac:cxnSpMkLst>
        </pc:cxnChg>
        <pc:cxnChg chg="del mod topLvl">
          <ac:chgData name="Kulinich Bohdan" userId="48e65c9f34e137d0" providerId="LiveId" clId="{00913A28-A217-2E46-B013-954B0D0281DD}" dt="2022-06-12T15:21:21.205" v="2394" actId="478"/>
          <ac:cxnSpMkLst>
            <pc:docMk/>
            <pc:sldMk cId="946087944" sldId="479"/>
            <ac:cxnSpMk id="220" creationId="{5DF83A44-05C4-6ACE-B757-2428F00053BF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21" creationId="{17F87151-9C08-311A-392A-9DCE8CDA9430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22" creationId="{D880921F-B9D0-A545-3F6B-27B160CA90B4}"/>
          </ac:cxnSpMkLst>
        </pc:cxnChg>
        <pc:cxnChg chg="del mod topLvl">
          <ac:chgData name="Kulinich Bohdan" userId="48e65c9f34e137d0" providerId="LiveId" clId="{00913A28-A217-2E46-B013-954B0D0281DD}" dt="2022-06-12T15:21:27.029" v="2396" actId="478"/>
          <ac:cxnSpMkLst>
            <pc:docMk/>
            <pc:sldMk cId="946087944" sldId="479"/>
            <ac:cxnSpMk id="223" creationId="{94D206A0-D9FB-36C6-6D1F-71127C0A9774}"/>
          </ac:cxnSpMkLst>
        </pc:cxnChg>
        <pc:cxnChg chg="del mod topLvl">
          <ac:chgData name="Kulinich Bohdan" userId="48e65c9f34e137d0" providerId="LiveId" clId="{00913A28-A217-2E46-B013-954B0D0281DD}" dt="2022-06-12T15:21:27.029" v="2396" actId="478"/>
          <ac:cxnSpMkLst>
            <pc:docMk/>
            <pc:sldMk cId="946087944" sldId="479"/>
            <ac:cxnSpMk id="224" creationId="{D35FE19E-D8BF-306F-E3B6-F661EFAD6B24}"/>
          </ac:cxnSpMkLst>
        </pc:cxnChg>
        <pc:cxnChg chg="del mod topLvl">
          <ac:chgData name="Kulinich Bohdan" userId="48e65c9f34e137d0" providerId="LiveId" clId="{00913A28-A217-2E46-B013-954B0D0281DD}" dt="2022-06-12T15:21:27.029" v="2396" actId="478"/>
          <ac:cxnSpMkLst>
            <pc:docMk/>
            <pc:sldMk cId="946087944" sldId="479"/>
            <ac:cxnSpMk id="225" creationId="{212FB2C1-847E-0A73-FCE9-27991EF31E9D}"/>
          </ac:cxnSpMkLst>
        </pc:cxnChg>
        <pc:cxnChg chg="del mod topLvl">
          <ac:chgData name="Kulinich Bohdan" userId="48e65c9f34e137d0" providerId="LiveId" clId="{00913A28-A217-2E46-B013-954B0D0281DD}" dt="2022-06-12T15:21:27.029" v="2396" actId="478"/>
          <ac:cxnSpMkLst>
            <pc:docMk/>
            <pc:sldMk cId="946087944" sldId="479"/>
            <ac:cxnSpMk id="226" creationId="{7D6EC119-4EC9-06A7-81FD-32EAF40F439D}"/>
          </ac:cxnSpMkLst>
        </pc:cxnChg>
        <pc:cxnChg chg="del mod topLvl">
          <ac:chgData name="Kulinich Bohdan" userId="48e65c9f34e137d0" providerId="LiveId" clId="{00913A28-A217-2E46-B013-954B0D0281DD}" dt="2022-06-12T15:21:27.029" v="2396" actId="478"/>
          <ac:cxnSpMkLst>
            <pc:docMk/>
            <pc:sldMk cId="946087944" sldId="479"/>
            <ac:cxnSpMk id="227" creationId="{A29978D1-D96C-3378-ED4B-EE9E3D587230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32" creationId="{A7B4482E-E05C-35C8-6D08-CD26CC88E36E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33" creationId="{381951BF-84EC-282C-0886-D9CC6EA648E4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34" creationId="{107C4137-0031-A32A-9D0B-5F5AEACD9A10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35" creationId="{C680DF42-3D7E-B134-9580-FF91AD5C6DB0}"/>
          </ac:cxnSpMkLst>
        </pc:cxnChg>
        <pc:cxnChg chg="del mod topLvl">
          <ac:chgData name="Kulinich Bohdan" userId="48e65c9f34e137d0" providerId="LiveId" clId="{00913A28-A217-2E46-B013-954B0D0281DD}" dt="2022-06-12T15:21:18.214" v="2393" actId="478"/>
          <ac:cxnSpMkLst>
            <pc:docMk/>
            <pc:sldMk cId="946087944" sldId="479"/>
            <ac:cxnSpMk id="236" creationId="{B907AA32-1442-CB6B-ABBE-DDC035C24724}"/>
          </ac:cxnSpMkLst>
        </pc:cxnChg>
        <pc:cxnChg chg="mod topLvl">
          <ac:chgData name="Kulinich Bohdan" userId="48e65c9f34e137d0" providerId="LiveId" clId="{00913A28-A217-2E46-B013-954B0D0281DD}" dt="2022-06-13T17:04:10.311" v="3359" actId="165"/>
          <ac:cxnSpMkLst>
            <pc:docMk/>
            <pc:sldMk cId="946087944" sldId="479"/>
            <ac:cxnSpMk id="454" creationId="{3CB78FCB-8A9F-F482-423A-06E0C765835E}"/>
          </ac:cxnSpMkLst>
        </pc:cxnChg>
      </pc:sldChg>
      <pc:sldChg chg="addSp delSp modSp add mod modAnim">
        <pc:chgData name="Kulinich Bohdan" userId="48e65c9f34e137d0" providerId="LiveId" clId="{00913A28-A217-2E46-B013-954B0D0281DD}" dt="2022-06-13T17:54:21.904" v="3780"/>
        <pc:sldMkLst>
          <pc:docMk/>
          <pc:sldMk cId="1411380141" sldId="480"/>
        </pc:sldMkLst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42" creationId="{C361758C-493A-50C4-59E4-CDD97AA4C7C2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73" creationId="{526DA81F-BBAE-CF4F-814C-7BD3BE1D4877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74" creationId="{020F38CA-92BF-083C-C6D5-DE063B118105}"/>
          </ac:spMkLst>
        </pc:spChg>
        <pc:spChg chg="mod">
          <ac:chgData name="Kulinich Bohdan" userId="48e65c9f34e137d0" providerId="LiveId" clId="{00913A28-A217-2E46-B013-954B0D0281DD}" dt="2022-06-13T17:15:35.552" v="3533" actId="1076"/>
          <ac:spMkLst>
            <pc:docMk/>
            <pc:sldMk cId="1411380141" sldId="480"/>
            <ac:spMk id="75" creationId="{0363CDF4-45DB-C129-5826-488A58BD402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76" creationId="{BCDECBB0-E35A-B048-6BBF-3696E454DA25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77" creationId="{4660CE0B-A795-3DBD-96FE-DA4B432EF22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78" creationId="{D7BB3CC7-1E55-0766-65B5-0CBD8DC13EDF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79" creationId="{53868C8A-7A94-8499-828E-F4E359029265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0" creationId="{2D8111CE-69AF-0A21-4727-960BEC560E07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1" creationId="{FA4A75B9-6ABA-6B24-3FAF-D20159811CD1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2" creationId="{4AC249C6-9427-A023-54F6-E480B6155B9A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3" creationId="{255AD5FD-20F6-22E6-2F39-2A6554CC4E66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4" creationId="{B01FE146-4311-42D2-8DA8-49AC4017764F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5" creationId="{E476BE67-12E1-479B-B359-E6818A9EEACB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6" creationId="{153E3275-1A36-249C-2BD9-43E0114132A1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7" creationId="{389A7D29-12B2-F63B-4BEB-A8C8635A5FD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8" creationId="{628ECFEA-2AA4-9F9D-D8C8-0A1A820D52AE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89" creationId="{DE4DDB8E-38F8-6DEF-07C9-9009A6E745B9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0" creationId="{224C2CBB-2882-95D5-BAB7-DD9EA28CEFDE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1" creationId="{F8531A66-9151-2DFB-1DD3-150A1179B06A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2" creationId="{B3710A14-2A69-BE24-5ACF-D77125F74BAA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3" creationId="{509799FA-3089-9468-FA79-7F6B592FCAA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4" creationId="{6BFDFEFC-B008-F0A5-2158-C07D9B664584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5" creationId="{05AE132F-2FCE-4907-B8E9-ED22C1BD6586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6" creationId="{CD4F2716-6539-EF0C-6AF7-FE509C6B8058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7" creationId="{F7C69A41-5707-B761-E801-8B9DAD59509C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8" creationId="{FBFE0BA5-591D-903A-91F3-ED5A03CB4B0C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99" creationId="{6DDB092A-2B1C-D35E-7FCB-36D5701447CF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00" creationId="{48346E3C-72E7-733C-C223-8E7E302C63D1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01" creationId="{558FAAC7-B44D-CF84-FC4B-4F912634E1F4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02" creationId="{8EF1CB01-B3FE-6794-437E-5B84D270BA34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06" creationId="{155DADAB-2738-3036-DDDF-DF3E6B486D37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08" creationId="{F17565AA-392A-63C9-D2AB-308D99143405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09" creationId="{1366C9C1-768A-A228-93FF-0ECD286D8C5F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10" creationId="{B4CB3269-50E9-2121-B6B0-DF7F63D2A3B1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18" creationId="{5CE6B984-115B-010B-9A72-355ABEB2C48C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30" creationId="{A154519E-1BC4-E9A7-92BD-05F1C586B988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31" creationId="{B78806B2-7A59-02A2-0BE9-47719FAEFC61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32" creationId="{F4863AE5-2426-988A-B5BD-0F5B6FC5E8B1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33" creationId="{F44C7CE3-FD65-6306-EC48-76FE81AE0E26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35" creationId="{62769927-F628-1084-4249-C969D6E61E2D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36" creationId="{EC2965B0-AB49-FC27-CD8F-9722EC1B04AB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60" creationId="{CEABF067-C360-9E74-F28C-AF70BAA91BD7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62" creationId="{882A236D-E363-E0E6-D3BB-A7031239DB90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65" creationId="{3DF1F6DB-6E01-1E6E-B1F7-0202242D55CF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66" creationId="{7DD6CC97-54FB-9794-7A7C-A32AFB271566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67" creationId="{B69652F4-827D-E660-1CB5-D11BC80BF3E5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68" creationId="{676CBB6D-04F0-EA83-8D07-9C77313DA45F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69" creationId="{7D9083E9-F823-33A9-2FE3-CFDF74C1F70A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70" creationId="{3700F542-3839-4FFC-7C1B-BB5081A3EA0C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71" creationId="{88CFF1DC-AFCD-F3F8-0C95-8044EDDD67F8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72" creationId="{240D0756-9DA9-BDFA-B016-ADA5405351A6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73" creationId="{1D0E5EBC-60D1-5F8F-5DB7-F39A4D528E71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74" creationId="{11813307-ECC5-BDAF-48D9-BB243B132DEF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75" creationId="{D29ED886-0D37-D3D2-4B01-8AFE18D3C214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76" creationId="{D8A9C43A-F71A-F750-551A-5096725C5990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79" creationId="{1ACD2E52-D2C0-A4E1-0A23-1C7D03882FF9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80" creationId="{406D262E-53CA-394C-22D3-2BB9BBE828BB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81" creationId="{51441BF6-17A7-F4DE-4424-19EF4DBE3EE2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82" creationId="{2267F413-B6DC-0250-CCCF-F02B19D322BB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83" creationId="{C1F0BB8F-3D83-9ACB-E598-A89BC75F7EFC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84" creationId="{DC9EDC46-1F8B-B816-F301-B87B038BCB50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85" creationId="{EE14E155-AC6D-23C9-A74A-150A5CB010A2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86" creationId="{8AA78BC4-3B01-D5AB-F73B-6AEADE5477A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87" creationId="{5F0A1E9C-F59C-E830-DE2E-187E689DAAD0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88" creationId="{8F8C6285-DE2D-400A-09A0-C54971E21B65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189" creationId="{A82B3F4C-258A-DF6D-B5D1-8F220E48E75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0" creationId="{773D97EE-7C79-768A-7F17-C31183EB4464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1" creationId="{F3AF5B6B-4A66-3394-BB63-5A76FA83B916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2" creationId="{172DB989-1904-906D-083D-BBD5BCD0D513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3" creationId="{D7D536E3-1244-414B-8F5A-AD9476670B0A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4" creationId="{4D7D01E7-EA02-D850-F9BB-B5BFFB0CA8FB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5" creationId="{5ABBB6D0-222E-17B3-D9A9-DB3A6B775615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6" creationId="{2BD767E6-D5FB-B38E-2AA3-AF10785DADE5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7" creationId="{B9895A06-2DAE-5BCB-242F-72C6AB318261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8" creationId="{A2F8FE8E-60E4-AA1F-60E3-8C4B5CA1FFEB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199" creationId="{2F542B55-6F94-7B33-4A3A-9A04257FBC94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00" creationId="{4471DD13-9146-B22C-7A46-6E861741FEDD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01" creationId="{1EA61C67-4F8C-1660-35EE-D6E71733775E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02" creationId="{F483D810-0E68-2C00-A093-BF25B39930C4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05" creationId="{C37F84BB-877B-0634-9C98-2627B443A1D6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06" creationId="{95D71AD2-44FB-A2BD-4E0E-1B6E4763C86F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07" creationId="{EEAF36DE-2EF3-C5B6-9BB4-10F2C10A4A96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08" creationId="{DC5785C7-C1A0-D27C-BA67-9A1C448CA9F9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09" creationId="{CB25EAE2-007F-E69A-529C-A4D383360CAD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10" creationId="{4D84461A-6E01-9E1E-478A-4D1CFABD0577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11" creationId="{71AECEE7-8135-F314-CDCB-6E9306A6D425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12" creationId="{9A0472BF-7DA5-16A2-6507-F16324605B22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13" creationId="{018023A3-6F29-4A5A-BA6A-3265E1B6F8CA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14" creationId="{BC52CB0B-90DA-A9DF-C89F-107620648348}"/>
          </ac:spMkLst>
        </pc:spChg>
        <pc:spChg chg="mod">
          <ac:chgData name="Kulinich Bohdan" userId="48e65c9f34e137d0" providerId="LiveId" clId="{00913A28-A217-2E46-B013-954B0D0281DD}" dt="2022-06-13T17:11:25.130" v="3486"/>
          <ac:spMkLst>
            <pc:docMk/>
            <pc:sldMk cId="1411380141" sldId="480"/>
            <ac:spMk id="215" creationId="{B632B913-F47A-6BA7-5716-791893FF9857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16" creationId="{20901C32-6AE7-730F-2A89-42F3EB3B4448}"/>
          </ac:spMkLst>
        </pc:spChg>
        <pc:spChg chg="del">
          <ac:chgData name="Kulinich Bohdan" userId="48e65c9f34e137d0" providerId="LiveId" clId="{00913A28-A217-2E46-B013-954B0D0281DD}" dt="2022-06-13T10:35:06.293" v="3352" actId="478"/>
          <ac:spMkLst>
            <pc:docMk/>
            <pc:sldMk cId="1411380141" sldId="480"/>
            <ac:spMk id="217" creationId="{F2D2DAA5-4C92-83EE-50A6-A69F101735DA}"/>
          </ac:spMkLst>
        </pc:spChg>
        <pc:spChg chg="add del mod">
          <ac:chgData name="Kulinich Bohdan" userId="48e65c9f34e137d0" providerId="LiveId" clId="{00913A28-A217-2E46-B013-954B0D0281DD}" dt="2022-06-13T17:11:42.871" v="3490" actId="478"/>
          <ac:spMkLst>
            <pc:docMk/>
            <pc:sldMk cId="1411380141" sldId="480"/>
            <ac:spMk id="248" creationId="{6833E87A-9DDF-9A8A-78B6-5AE733C1D4F4}"/>
          </ac:spMkLst>
        </pc:spChg>
        <pc:spChg chg="add del mod">
          <ac:chgData name="Kulinich Bohdan" userId="48e65c9f34e137d0" providerId="LiveId" clId="{00913A28-A217-2E46-B013-954B0D0281DD}" dt="2022-06-13T17:11:45.083" v="3491" actId="478"/>
          <ac:spMkLst>
            <pc:docMk/>
            <pc:sldMk cId="1411380141" sldId="480"/>
            <ac:spMk id="249" creationId="{CD94D97C-EFBE-26DC-C83A-AB5736D74486}"/>
          </ac:spMkLst>
        </pc:spChg>
        <pc:spChg chg="add del mod">
          <ac:chgData name="Kulinich Bohdan" userId="48e65c9f34e137d0" providerId="LiveId" clId="{00913A28-A217-2E46-B013-954B0D0281DD}" dt="2022-06-13T17:11:51.035" v="3493" actId="478"/>
          <ac:spMkLst>
            <pc:docMk/>
            <pc:sldMk cId="1411380141" sldId="480"/>
            <ac:spMk id="250" creationId="{0A2035B6-CDB8-DD9D-F5BD-88F70728595E}"/>
          </ac:spMkLst>
        </pc:spChg>
        <pc:spChg chg="add del mod">
          <ac:chgData name="Kulinich Bohdan" userId="48e65c9f34e137d0" providerId="LiveId" clId="{00913A28-A217-2E46-B013-954B0D0281DD}" dt="2022-06-13T17:11:38.482" v="3488" actId="478"/>
          <ac:spMkLst>
            <pc:docMk/>
            <pc:sldMk cId="1411380141" sldId="480"/>
            <ac:spMk id="253" creationId="{B2751692-98D3-1589-365E-3C1317CADA3F}"/>
          </ac:spMkLst>
        </pc:spChg>
        <pc:spChg chg="add mod">
          <ac:chgData name="Kulinich Bohdan" userId="48e65c9f34e137d0" providerId="LiveId" clId="{00913A28-A217-2E46-B013-954B0D0281DD}" dt="2022-06-13T17:16:22.660" v="3619" actId="1036"/>
          <ac:spMkLst>
            <pc:docMk/>
            <pc:sldMk cId="1411380141" sldId="480"/>
            <ac:spMk id="256" creationId="{6267C1E0-7239-316D-E3C8-AADB012AD87B}"/>
          </ac:spMkLst>
        </pc:spChg>
        <pc:spChg chg="add mod">
          <ac:chgData name="Kulinich Bohdan" userId="48e65c9f34e137d0" providerId="LiveId" clId="{00913A28-A217-2E46-B013-954B0D0281DD}" dt="2022-06-13T17:16:22.660" v="3619" actId="1036"/>
          <ac:spMkLst>
            <pc:docMk/>
            <pc:sldMk cId="1411380141" sldId="480"/>
            <ac:spMk id="257" creationId="{EC11040E-4716-BBE7-687B-D24B7FD209D7}"/>
          </ac:spMkLst>
        </pc:spChg>
        <pc:spChg chg="add mod topLvl">
          <ac:chgData name="Kulinich Bohdan" userId="48e65c9f34e137d0" providerId="LiveId" clId="{00913A28-A217-2E46-B013-954B0D0281DD}" dt="2022-06-13T17:46:57.751" v="3695" actId="165"/>
          <ac:spMkLst>
            <pc:docMk/>
            <pc:sldMk cId="1411380141" sldId="480"/>
            <ac:spMk id="260" creationId="{A576E7FA-9E7B-68AD-BB6A-70E67840B473}"/>
          </ac:spMkLst>
        </pc:spChg>
        <pc:spChg chg="add mod topLvl">
          <ac:chgData name="Kulinich Bohdan" userId="48e65c9f34e137d0" providerId="LiveId" clId="{00913A28-A217-2E46-B013-954B0D0281DD}" dt="2022-06-13T17:46:57.751" v="3695" actId="165"/>
          <ac:spMkLst>
            <pc:docMk/>
            <pc:sldMk cId="1411380141" sldId="480"/>
            <ac:spMk id="261" creationId="{F15B6A4D-48DF-3C01-7C2D-023D266CD340}"/>
          </ac:spMkLst>
        </pc:spChg>
        <pc:spChg chg="add mod">
          <ac:chgData name="Kulinich Bohdan" userId="48e65c9f34e137d0" providerId="LiveId" clId="{00913A28-A217-2E46-B013-954B0D0281DD}" dt="2022-06-13T17:16:29.400" v="3621" actId="1076"/>
          <ac:spMkLst>
            <pc:docMk/>
            <pc:sldMk cId="1411380141" sldId="480"/>
            <ac:spMk id="262" creationId="{E65E7819-E881-A201-3C75-83C9B47F5691}"/>
          </ac:spMkLst>
        </pc:spChg>
        <pc:spChg chg="add mod">
          <ac:chgData name="Kulinich Bohdan" userId="48e65c9f34e137d0" providerId="LiveId" clId="{00913A28-A217-2E46-B013-954B0D0281DD}" dt="2022-06-13T17:16:52.434" v="3629" actId="14100"/>
          <ac:spMkLst>
            <pc:docMk/>
            <pc:sldMk cId="1411380141" sldId="480"/>
            <ac:spMk id="263" creationId="{6A840F99-B891-4C10-01E7-4EBE159CC502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66" creationId="{2CDF83E3-16A4-82F7-89EF-B2BA15A730BB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67" creationId="{23D16C1B-79BB-91C8-90BC-645D7D2B2AB2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68" creationId="{DF4BDD5E-A1F0-0CAE-7D25-3E2C377E35EB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69" creationId="{6F4F0D73-CD78-2750-95C8-CB229FF666DC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0" creationId="{9AC86CA2-3768-532E-CB21-344A26DFCD34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1" creationId="{8E65D303-61D5-55CB-2F20-CDF7AFD565BD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2" creationId="{CDD39827-30FB-0D8A-E974-985D6B1EF99F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3" creationId="{3B1E124F-922F-05FB-588E-A807A4E11E37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4" creationId="{A37BA2C0-77D5-E880-A693-0D7940BB5FFE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5" creationId="{C98DCCB6-8ECF-353D-03B8-35BF9234594E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6" creationId="{CCC2D522-37FC-3D19-9398-A6158EF33583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7" creationId="{B4613EC3-85D0-0E33-4A38-54566C5EB0FB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8" creationId="{37719FD5-7D32-9EF8-E491-ADC3A969F08F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79" creationId="{4C7F1815-4E95-5F4D-017C-9AC43D6B3775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0" creationId="{E18517F0-4E51-CD26-B5DD-6A33A2B63C06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1" creationId="{260D4B5D-D71B-55EF-16B5-7475F06D01AA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2" creationId="{0E68C43E-97F7-01E8-255E-B86BA33800FD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3" creationId="{5A842826-06F2-CF00-49E0-08D21FE5F244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4" creationId="{CB64EA9F-C4FA-FFA3-10BC-D98E244E56CA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5" creationId="{1D25763C-70C3-7B79-AEB2-2D61A1D40D5A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6" creationId="{C332D487-1084-4EEA-D856-3F09B9FFF551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7" creationId="{67D99254-7C1A-A5C6-6723-ECDEDE7FCB51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8" creationId="{F46C28C6-0454-03B4-FA3A-9CDCCFE0FFBA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89" creationId="{14C162BE-7306-47E4-CBC3-D5422550A96D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90" creationId="{32769DFB-C775-DC15-E4CF-22EA0D2B3A94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91" creationId="{352FDF9B-26B0-7142-600D-B1CD3FA9AE97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92" creationId="{8D20EDA6-BC48-6EE3-001D-F2C4E8275F31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93" creationId="{379FDE6D-7DD8-2C8A-0058-15AC4A0435CC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94" creationId="{C21D26AC-3A57-21A4-4475-979F449EC992}"/>
          </ac:spMkLst>
        </pc:spChg>
        <pc:spChg chg="mod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295" creationId="{C9452CA5-7BDB-574B-31AA-2B06220A0E7A}"/>
          </ac:spMkLst>
        </pc:spChg>
        <pc:spChg chg="add mod topLvl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328" creationId="{A43C7353-19BA-169A-6E1A-D6B7D9526059}"/>
          </ac:spMkLst>
        </pc:spChg>
        <pc:spChg chg="add mod topLvl">
          <ac:chgData name="Kulinich Bohdan" userId="48e65c9f34e137d0" providerId="LiveId" clId="{00913A28-A217-2E46-B013-954B0D0281DD}" dt="2022-06-13T17:17:15.011" v="3635" actId="165"/>
          <ac:spMkLst>
            <pc:docMk/>
            <pc:sldMk cId="1411380141" sldId="480"/>
            <ac:spMk id="329" creationId="{D9F8D3A8-33FB-A9A4-5775-F5166A53AA54}"/>
          </ac:spMkLst>
        </pc:spChg>
        <pc:spChg chg="add mod topLvl">
          <ac:chgData name="Kulinich Bohdan" userId="48e65c9f34e137d0" providerId="LiveId" clId="{00913A28-A217-2E46-B013-954B0D0281DD}" dt="2022-06-13T17:48:53.095" v="3732" actId="165"/>
          <ac:spMkLst>
            <pc:docMk/>
            <pc:sldMk cId="1411380141" sldId="480"/>
            <ac:spMk id="332" creationId="{83ADF505-809C-093D-4D96-E4E928A076AE}"/>
          </ac:spMkLst>
        </pc:spChg>
        <pc:spChg chg="add mod topLvl">
          <ac:chgData name="Kulinich Bohdan" userId="48e65c9f34e137d0" providerId="LiveId" clId="{00913A28-A217-2E46-B013-954B0D0281DD}" dt="2022-06-13T17:48:53.095" v="3732" actId="165"/>
          <ac:spMkLst>
            <pc:docMk/>
            <pc:sldMk cId="1411380141" sldId="480"/>
            <ac:spMk id="333" creationId="{67F04BBF-EBE4-C688-C5BD-5FDAF0942DE6}"/>
          </ac:spMkLst>
        </pc:spChg>
        <pc:spChg chg="add mod">
          <ac:chgData name="Kulinich Bohdan" userId="48e65c9f34e137d0" providerId="LiveId" clId="{00913A28-A217-2E46-B013-954B0D0281DD}" dt="2022-06-13T17:18:42.931" v="3657" actId="1076"/>
          <ac:spMkLst>
            <pc:docMk/>
            <pc:sldMk cId="1411380141" sldId="480"/>
            <ac:spMk id="334" creationId="{98527597-023B-8876-DF12-D834F984D682}"/>
          </ac:spMkLst>
        </pc:spChg>
        <pc:spChg chg="add mod">
          <ac:chgData name="Kulinich Bohdan" userId="48e65c9f34e137d0" providerId="LiveId" clId="{00913A28-A217-2E46-B013-954B0D0281DD}" dt="2022-06-13T17:19:14.327" v="3688" actId="1036"/>
          <ac:spMkLst>
            <pc:docMk/>
            <pc:sldMk cId="1411380141" sldId="480"/>
            <ac:spMk id="335" creationId="{09AFF138-74AA-6B49-29D4-14441498BE53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38" creationId="{EDB33E61-C75A-E4C0-BB73-FCDCAEB1DC14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39" creationId="{2AE0922A-40D8-2FA0-7370-4FB35241BDE5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0" creationId="{99FC196A-3281-5970-3073-78752E5773AA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1" creationId="{59355B9F-25BE-0D9F-3194-C9E4377153B3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2" creationId="{EF542AEC-5ACB-F5CD-2FA3-339FFEEE7E29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3" creationId="{9DC96B52-BC93-AC0F-B198-3DF2208C137D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4" creationId="{2F968816-4D76-4178-F6DB-8880841BFD63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5" creationId="{188015D4-660A-3CCF-C324-0593006027FC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6" creationId="{FE8DC8A6-44F5-552C-4299-FC944B2BAF6C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7" creationId="{903FBBEF-775F-D102-6F5E-E66D93F8ADF3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8" creationId="{F371812D-9C10-C8F2-1CAC-A2425600AF2B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49" creationId="{3FE05B24-F106-C478-3426-B81541C29256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0" creationId="{2A71AF22-036E-99F3-38EF-BFB66D30B924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1" creationId="{0F47F912-7580-1A67-4572-CCB641A2FFB8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2" creationId="{FF439E53-AB91-5F36-5A02-207A8D0D6CAB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3" creationId="{E9224F3A-9E2B-0C43-EB5D-F38A260D96B1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4" creationId="{8D0F2511-0472-3384-8B1A-7830AD831B34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5" creationId="{EF7D9DFC-D381-ADC2-FD9D-CAA37CEFAC80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6" creationId="{5EED688C-E38C-5679-76A4-7919EC1A6B55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7" creationId="{793B8079-F760-0F91-3078-72A55607FB1E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8" creationId="{A579E49B-CE62-E18C-5CDC-770D159F033A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59" creationId="{E92882CC-F942-5EAE-D948-7881D248AAF5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0" creationId="{D6D5D9BA-C7C5-76A7-2572-55452967DEEF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1" creationId="{E40F9ED0-EBFA-F099-726A-97EB1A777DEF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2" creationId="{D2BD6EF8-8AFF-B56B-8BCB-077C2DCFE2F5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3" creationId="{52B28F21-338B-7E60-7A77-D990F30FE3D7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4" creationId="{C8B45D9B-52A6-65EE-C3B7-77F429979B25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5" creationId="{8C11015B-D7A8-F7D7-04FD-1DCE491CCC8F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6" creationId="{80FB0C64-01EE-3786-DF20-BF055366024A}"/>
          </ac:spMkLst>
        </pc:spChg>
        <pc:spChg chg="mod">
          <ac:chgData name="Kulinich Bohdan" userId="48e65c9f34e137d0" providerId="LiveId" clId="{00913A28-A217-2E46-B013-954B0D0281DD}" dt="2022-06-13T17:52:02.558" v="3753"/>
          <ac:spMkLst>
            <pc:docMk/>
            <pc:sldMk cId="1411380141" sldId="480"/>
            <ac:spMk id="367" creationId="{E7F483C1-EC3A-7264-0F28-F0D7CC914432}"/>
          </ac:spMkLst>
        </pc:spChg>
        <pc:spChg chg="add mod">
          <ac:chgData name="Kulinich Bohdan" userId="48e65c9f34e137d0" providerId="LiveId" clId="{00913A28-A217-2E46-B013-954B0D0281DD}" dt="2022-06-13T17:52:06.565" v="3754" actId="164"/>
          <ac:spMkLst>
            <pc:docMk/>
            <pc:sldMk cId="1411380141" sldId="480"/>
            <ac:spMk id="400" creationId="{4E5D29A0-69DC-B8CC-BA0F-74361B4D2EFB}"/>
          </ac:spMkLst>
        </pc:spChg>
        <pc:spChg chg="add mod">
          <ac:chgData name="Kulinich Bohdan" userId="48e65c9f34e137d0" providerId="LiveId" clId="{00913A28-A217-2E46-B013-954B0D0281DD}" dt="2022-06-13T17:52:06.565" v="3754" actId="164"/>
          <ac:spMkLst>
            <pc:docMk/>
            <pc:sldMk cId="1411380141" sldId="480"/>
            <ac:spMk id="401" creationId="{C073228A-E241-882B-1FE0-4DB80F1C5415}"/>
          </ac:spMkLst>
        </pc:spChg>
        <pc:spChg chg="add del mod">
          <ac:chgData name="Kulinich Bohdan" userId="48e65c9f34e137d0" providerId="LiveId" clId="{00913A28-A217-2E46-B013-954B0D0281DD}" dt="2022-06-13T17:52:09.703" v="3755" actId="478"/>
          <ac:spMkLst>
            <pc:docMk/>
            <pc:sldMk cId="1411380141" sldId="480"/>
            <ac:spMk id="404" creationId="{DAC691B8-7C41-CD38-6268-CF8649D5CAA1}"/>
          </ac:spMkLst>
        </pc:spChg>
        <pc:spChg chg="add del mod">
          <ac:chgData name="Kulinich Bohdan" userId="48e65c9f34e137d0" providerId="LiveId" clId="{00913A28-A217-2E46-B013-954B0D0281DD}" dt="2022-06-13T17:52:13.327" v="3757" actId="478"/>
          <ac:spMkLst>
            <pc:docMk/>
            <pc:sldMk cId="1411380141" sldId="480"/>
            <ac:spMk id="405" creationId="{487B520C-0405-770E-EB80-4F36B7A784AB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08" creationId="{F6983203-338A-2028-3E84-5E96BC009C3E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09" creationId="{B142ABEA-5938-05A7-CC8D-5344C940FE39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0" creationId="{86875055-D667-620B-19B5-C5CFD869A39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1" creationId="{2A220D0A-2A88-9072-25FF-9FBFD5F7E4CA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2" creationId="{BC0B3B64-7F2D-6EE3-F9E1-9DF06631D9D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3" creationId="{7C79A620-7BA7-4C66-396A-0082DF0057F1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4" creationId="{F19869E3-B025-2E73-284A-8CA5A0EFEA2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5" creationId="{23B18734-659E-800E-1CF4-FC1E42E50D14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6" creationId="{FF01EFAB-9B61-38FE-2BB3-12A79CBFFC88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7" creationId="{F89E787E-852C-C729-F4A0-A0FADBE46EFD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8" creationId="{264A7BE3-4386-EA09-48A9-358FE07D6B1D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19" creationId="{937F4551-69ED-214D-1F07-109CF5BC3D71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0" creationId="{FDF44C85-631E-989A-F6F7-5424DAFCB208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1" creationId="{A6923E3A-2F26-45DB-0709-4612149672D1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2" creationId="{589B0F6A-63D4-3AB4-5778-8FE878BD7664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3" creationId="{BA7F23EB-2DA9-C17E-2425-A561381501D5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4" creationId="{CA08FDB7-466B-05B2-7E7F-711A824CD8A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5" creationId="{1D585C4E-5F57-488A-39C5-2176B15F5461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6" creationId="{60F06ADA-38F6-DD2A-E612-B035798F317D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7" creationId="{232D1962-A81E-A242-BAC8-6B81695CB160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8" creationId="{224E5575-E966-CBCD-AAFA-1DED9569BBAF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29" creationId="{747F858C-AAA5-818B-DCAE-33A3C0A3EAA2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0" creationId="{DD1A6C12-923E-EBB6-AD64-E4B465BA6F10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1" creationId="{72E44214-0E4E-3347-089E-081253DD8FF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2" creationId="{C0811599-D2AC-8051-0A5A-B6D3A567A01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3" creationId="{1F56557C-3DCA-09F8-E69A-5970DC1FA02E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4" creationId="{8023C109-B44A-5ED9-BA94-0EDDBF110C2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5" creationId="{AD37907F-08CB-E6CE-DCAB-9A5B755CECE7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6" creationId="{0E84BF82-B245-7C66-110F-14DA7F6ECC16}"/>
          </ac:spMkLst>
        </pc:spChg>
        <pc:spChg chg="mod">
          <ac:chgData name="Kulinich Bohdan" userId="48e65c9f34e137d0" providerId="LiveId" clId="{00913A28-A217-2E46-B013-954B0D0281DD}" dt="2022-06-13T17:53:23.720" v="3767"/>
          <ac:spMkLst>
            <pc:docMk/>
            <pc:sldMk cId="1411380141" sldId="480"/>
            <ac:spMk id="437" creationId="{A33A4708-A915-0065-53DA-A1A64A24EFA2}"/>
          </ac:spMkLst>
        </pc:spChg>
        <pc:spChg chg="add mod">
          <ac:chgData name="Kulinich Bohdan" userId="48e65c9f34e137d0" providerId="LiveId" clId="{00913A28-A217-2E46-B013-954B0D0281DD}" dt="2022-06-13T17:53:30.734" v="3768" actId="164"/>
          <ac:spMkLst>
            <pc:docMk/>
            <pc:sldMk cId="1411380141" sldId="480"/>
            <ac:spMk id="471" creationId="{E617B4A0-FFA8-61F0-DD0D-C160A83A27E1}"/>
          </ac:spMkLst>
        </pc:spChg>
        <pc:spChg chg="add mod">
          <ac:chgData name="Kulinich Bohdan" userId="48e65c9f34e137d0" providerId="LiveId" clId="{00913A28-A217-2E46-B013-954B0D0281DD}" dt="2022-06-13T17:53:30.734" v="3768" actId="164"/>
          <ac:spMkLst>
            <pc:docMk/>
            <pc:sldMk cId="1411380141" sldId="480"/>
            <ac:spMk id="472" creationId="{D00092AC-AB78-7F0D-4548-AF8AC38BA087}"/>
          </ac:spMkLst>
        </pc:spChg>
        <pc:spChg chg="add del mod">
          <ac:chgData name="Kulinich Bohdan" userId="48e65c9f34e137d0" providerId="LiveId" clId="{00913A28-A217-2E46-B013-954B0D0281DD}" dt="2022-06-13T17:53:53.641" v="3771" actId="478"/>
          <ac:spMkLst>
            <pc:docMk/>
            <pc:sldMk cId="1411380141" sldId="480"/>
            <ac:spMk id="475" creationId="{A951E5CA-CD9E-CE8F-0ED0-8AE60DACCC88}"/>
          </ac:spMkLst>
        </pc:spChg>
        <pc:spChg chg="add del mod">
          <ac:chgData name="Kulinich Bohdan" userId="48e65c9f34e137d0" providerId="LiveId" clId="{00913A28-A217-2E46-B013-954B0D0281DD}" dt="2022-06-13T17:54:00.236" v="3774" actId="478"/>
          <ac:spMkLst>
            <pc:docMk/>
            <pc:sldMk cId="1411380141" sldId="480"/>
            <ac:spMk id="476" creationId="{330FED8E-1D32-F102-5F9B-7F06BE2D7078}"/>
          </ac:spMkLst>
        </pc:spChg>
        <pc:grpChg chg="add del mod">
          <ac:chgData name="Kulinich Bohdan" userId="48e65c9f34e137d0" providerId="LiveId" clId="{00913A28-A217-2E46-B013-954B0D0281DD}" dt="2022-06-13T17:15:18.612" v="3531" actId="165"/>
          <ac:grpSpMkLst>
            <pc:docMk/>
            <pc:sldMk cId="1411380141" sldId="480"/>
            <ac:grpSpMk id="9" creationId="{032AFA47-D5E9-E6BB-79EC-3E66B3F8302E}"/>
          </ac:grpSpMkLst>
        </pc:grpChg>
        <pc:grpChg chg="add del mod">
          <ac:chgData name="Kulinich Bohdan" userId="48e65c9f34e137d0" providerId="LiveId" clId="{00913A28-A217-2E46-B013-954B0D0281DD}" dt="2022-06-13T17:17:15.011" v="3635" actId="165"/>
          <ac:grpSpMkLst>
            <pc:docMk/>
            <pc:sldMk cId="1411380141" sldId="480"/>
            <ac:grpSpMk id="10" creationId="{8A998B22-C613-C589-3AFF-5A8C6E3AD29C}"/>
          </ac:grpSpMkLst>
        </pc:grpChg>
        <pc:grpChg chg="add del mod">
          <ac:chgData name="Kulinich Bohdan" userId="48e65c9f34e137d0" providerId="LiveId" clId="{00913A28-A217-2E46-B013-954B0D0281DD}" dt="2022-06-13T17:17:44.447" v="3641" actId="165"/>
          <ac:grpSpMkLst>
            <pc:docMk/>
            <pc:sldMk cId="1411380141" sldId="480"/>
            <ac:grpSpMk id="11" creationId="{EF1FB0C4-5A84-F4AB-B41E-08FD7AAFAC25}"/>
          </ac:grpSpMkLst>
        </pc:grpChg>
        <pc:grpChg chg="add del mod modVis">
          <ac:chgData name="Kulinich Bohdan" userId="48e65c9f34e137d0" providerId="LiveId" clId="{00913A28-A217-2E46-B013-954B0D0281DD}" dt="2022-06-13T17:46:57.751" v="3695" actId="165"/>
          <ac:grpSpMkLst>
            <pc:docMk/>
            <pc:sldMk cId="1411380141" sldId="480"/>
            <ac:grpSpMk id="12" creationId="{7D422792-EE28-9383-6333-101CD7D295DB}"/>
          </ac:grpSpMkLst>
        </pc:grpChg>
        <pc:grpChg chg="add del mod modVis">
          <ac:chgData name="Kulinich Bohdan" userId="48e65c9f34e137d0" providerId="LiveId" clId="{00913A28-A217-2E46-B013-954B0D0281DD}" dt="2022-06-13T17:48:53.095" v="3732" actId="165"/>
          <ac:grpSpMkLst>
            <pc:docMk/>
            <pc:sldMk cId="1411380141" sldId="480"/>
            <ac:grpSpMk id="13" creationId="{071973D0-D110-BB5A-ACED-2AD3A75E82CB}"/>
          </ac:grpSpMkLst>
        </pc:grpChg>
        <pc:grpChg chg="add mod">
          <ac:chgData name="Kulinich Bohdan" userId="48e65c9f34e137d0" providerId="LiveId" clId="{00913A28-A217-2E46-B013-954B0D0281DD}" dt="2022-06-13T17:52:24.268" v="3759" actId="1076"/>
          <ac:grpSpMkLst>
            <pc:docMk/>
            <pc:sldMk cId="1411380141" sldId="480"/>
            <ac:grpSpMk id="14" creationId="{3B62AD84-05BF-6025-CC9A-B30AF844C191}"/>
          </ac:grpSpMkLst>
        </pc:grpChg>
        <pc:grpChg chg="add mod">
          <ac:chgData name="Kulinich Bohdan" userId="48e65c9f34e137d0" providerId="LiveId" clId="{00913A28-A217-2E46-B013-954B0D0281DD}" dt="2022-06-13T17:53:47.740" v="3770" actId="1076"/>
          <ac:grpSpMkLst>
            <pc:docMk/>
            <pc:sldMk cId="1411380141" sldId="480"/>
            <ac:grpSpMk id="15" creationId="{1FC1FC17-5966-D9F3-3144-CFBC015084BB}"/>
          </ac:grpSpMkLst>
        </pc:grpChg>
        <pc:grpChg chg="del">
          <ac:chgData name="Kulinich Bohdan" userId="48e65c9f34e137d0" providerId="LiveId" clId="{00913A28-A217-2E46-B013-954B0D0281DD}" dt="2022-06-13T10:35:06.293" v="3352" actId="478"/>
          <ac:grpSpMkLst>
            <pc:docMk/>
            <pc:sldMk cId="1411380141" sldId="480"/>
            <ac:grpSpMk id="27" creationId="{E458E2C9-A864-1C4C-AF67-7C73971A8C97}"/>
          </ac:grpSpMkLst>
        </pc:grpChg>
        <pc:grpChg chg="del">
          <ac:chgData name="Kulinich Bohdan" userId="48e65c9f34e137d0" providerId="LiveId" clId="{00913A28-A217-2E46-B013-954B0D0281DD}" dt="2022-06-13T10:35:06.293" v="3352" actId="478"/>
          <ac:grpSpMkLst>
            <pc:docMk/>
            <pc:sldMk cId="1411380141" sldId="480"/>
            <ac:grpSpMk id="33" creationId="{71371F32-912E-B040-AE4C-CCD85486BFB5}"/>
          </ac:grpSpMkLst>
        </pc:grpChg>
        <pc:grpChg chg="add mod">
          <ac:chgData name="Kulinich Bohdan" userId="48e65c9f34e137d0" providerId="LiveId" clId="{00913A28-A217-2E46-B013-954B0D0281DD}" dt="2022-06-13T17:16:22.660" v="3619" actId="1036"/>
          <ac:grpSpMkLst>
            <pc:docMk/>
            <pc:sldMk cId="1411380141" sldId="480"/>
            <ac:grpSpMk id="72" creationId="{6B28A0CB-833F-91DA-E19B-068BF546C352}"/>
          </ac:grpSpMkLst>
        </pc:grpChg>
        <pc:grpChg chg="add del mod">
          <ac:chgData name="Kulinich Bohdan" userId="48e65c9f34e137d0" providerId="LiveId" clId="{00913A28-A217-2E46-B013-954B0D0281DD}" dt="2022-06-13T17:16:56.700" v="3630" actId="478"/>
          <ac:grpSpMkLst>
            <pc:docMk/>
            <pc:sldMk cId="1411380141" sldId="480"/>
            <ac:grpSpMk id="158" creationId="{B491D2A7-7E09-B01A-B1F0-4431FA723EE2}"/>
          </ac:grpSpMkLst>
        </pc:grpChg>
        <pc:grpChg chg="add mod topLvl">
          <ac:chgData name="Kulinich Bohdan" userId="48e65c9f34e137d0" providerId="LiveId" clId="{00913A28-A217-2E46-B013-954B0D0281DD}" dt="2022-06-13T17:17:15.011" v="3635" actId="165"/>
          <ac:grpSpMkLst>
            <pc:docMk/>
            <pc:sldMk cId="1411380141" sldId="480"/>
            <ac:grpSpMk id="265" creationId="{2D686E63-EB6F-373F-30D6-BB4270B0A458}"/>
          </ac:grpSpMkLst>
        </pc:grpChg>
        <pc:grpChg chg="add mod">
          <ac:chgData name="Kulinich Bohdan" userId="48e65c9f34e137d0" providerId="LiveId" clId="{00913A28-A217-2E46-B013-954B0D0281DD}" dt="2022-06-13T17:52:06.565" v="3754" actId="164"/>
          <ac:grpSpMkLst>
            <pc:docMk/>
            <pc:sldMk cId="1411380141" sldId="480"/>
            <ac:grpSpMk id="337" creationId="{7FE1C495-D0D2-AD7A-FDC3-D859B1A6E8C2}"/>
          </ac:grpSpMkLst>
        </pc:grpChg>
        <pc:grpChg chg="add mod">
          <ac:chgData name="Kulinich Bohdan" userId="48e65c9f34e137d0" providerId="LiveId" clId="{00913A28-A217-2E46-B013-954B0D0281DD}" dt="2022-06-13T17:53:30.734" v="3768" actId="164"/>
          <ac:grpSpMkLst>
            <pc:docMk/>
            <pc:sldMk cId="1411380141" sldId="480"/>
            <ac:grpSpMk id="407" creationId="{E2CAF262-12BC-DDFE-A6F3-307D3C41236A}"/>
          </ac:grpSpMkLst>
        </pc:grpChg>
        <pc:picChg chg="del">
          <ac:chgData name="Kulinich Bohdan" userId="48e65c9f34e137d0" providerId="LiveId" clId="{00913A28-A217-2E46-B013-954B0D0281DD}" dt="2022-06-13T10:35:06.293" v="3352" actId="478"/>
          <ac:picMkLst>
            <pc:docMk/>
            <pc:sldMk cId="1411380141" sldId="480"/>
            <ac:picMk id="44" creationId="{FE19CEA4-CF49-B49A-FAFB-3243224C439D}"/>
          </ac:picMkLst>
        </pc:picChg>
        <pc:picChg chg="add mod">
          <ac:chgData name="Kulinich Bohdan" userId="48e65c9f34e137d0" providerId="LiveId" clId="{00913A28-A217-2E46-B013-954B0D0281DD}" dt="2022-06-13T17:16:22.660" v="3619" actId="1036"/>
          <ac:picMkLst>
            <pc:docMk/>
            <pc:sldMk cId="1411380141" sldId="480"/>
            <ac:picMk id="71" creationId="{6F17CB6B-861F-7339-86EF-B2B8F56E667F}"/>
          </ac:picMkLst>
        </pc:picChg>
        <pc:picChg chg="del">
          <ac:chgData name="Kulinich Bohdan" userId="48e65c9f34e137d0" providerId="LiveId" clId="{00913A28-A217-2E46-B013-954B0D0281DD}" dt="2022-06-13T10:35:06.293" v="3352" actId="478"/>
          <ac:picMkLst>
            <pc:docMk/>
            <pc:sldMk cId="1411380141" sldId="480"/>
            <ac:picMk id="107" creationId="{72617C4B-539E-6708-55A8-58E2BA2F9934}"/>
          </ac:picMkLst>
        </pc:picChg>
        <pc:picChg chg="add del mod">
          <ac:chgData name="Kulinich Bohdan" userId="48e65c9f34e137d0" providerId="LiveId" clId="{00913A28-A217-2E46-B013-954B0D0281DD}" dt="2022-06-13T17:16:56.700" v="3630" actId="478"/>
          <ac:picMkLst>
            <pc:docMk/>
            <pc:sldMk cId="1411380141" sldId="480"/>
            <ac:picMk id="157" creationId="{FB642D25-83D3-8073-ECA4-57EB9BD99C0D}"/>
          </ac:picMkLst>
        </pc:picChg>
        <pc:picChg chg="del">
          <ac:chgData name="Kulinich Bohdan" userId="48e65c9f34e137d0" providerId="LiveId" clId="{00913A28-A217-2E46-B013-954B0D0281DD}" dt="2022-06-13T10:35:06.293" v="3352" actId="478"/>
          <ac:picMkLst>
            <pc:docMk/>
            <pc:sldMk cId="1411380141" sldId="480"/>
            <ac:picMk id="163" creationId="{2CEA6B24-365F-2843-E476-A044E29A27B6}"/>
          </ac:picMkLst>
        </pc:picChg>
        <pc:picChg chg="add mod topLvl">
          <ac:chgData name="Kulinich Bohdan" userId="48e65c9f34e137d0" providerId="LiveId" clId="{00913A28-A217-2E46-B013-954B0D0281DD}" dt="2022-06-13T17:17:15.011" v="3635" actId="165"/>
          <ac:picMkLst>
            <pc:docMk/>
            <pc:sldMk cId="1411380141" sldId="480"/>
            <ac:picMk id="264" creationId="{6A9CE3FF-1EFE-F312-067D-437D0B3C33FC}"/>
          </ac:picMkLst>
        </pc:picChg>
        <pc:picChg chg="add mod">
          <ac:chgData name="Kulinich Bohdan" userId="48e65c9f34e137d0" providerId="LiveId" clId="{00913A28-A217-2E46-B013-954B0D0281DD}" dt="2022-06-13T17:52:06.565" v="3754" actId="164"/>
          <ac:picMkLst>
            <pc:docMk/>
            <pc:sldMk cId="1411380141" sldId="480"/>
            <ac:picMk id="336" creationId="{78989296-21D6-A8A0-36EE-BB825C54B9EC}"/>
          </ac:picMkLst>
        </pc:picChg>
        <pc:picChg chg="add mod">
          <ac:chgData name="Kulinich Bohdan" userId="48e65c9f34e137d0" providerId="LiveId" clId="{00913A28-A217-2E46-B013-954B0D0281DD}" dt="2022-06-13T17:53:30.734" v="3768" actId="164"/>
          <ac:picMkLst>
            <pc:docMk/>
            <pc:sldMk cId="1411380141" sldId="480"/>
            <ac:picMk id="406" creationId="{A6EB6041-47BA-721E-097E-140D32AEF506}"/>
          </ac:picMkLst>
        </pc:picChg>
        <pc:cxnChg chg="add mod">
          <ac:chgData name="Kulinich Bohdan" userId="48e65c9f34e137d0" providerId="LiveId" clId="{00913A28-A217-2E46-B013-954B0D0281DD}" dt="2022-06-13T17:16:22.660" v="3619" actId="1036"/>
          <ac:cxnSpMkLst>
            <pc:docMk/>
            <pc:sldMk cId="1411380141" sldId="480"/>
            <ac:cxnSpMk id="3" creationId="{C3487B6A-F9FA-98E7-D9F0-DA0E7A252569}"/>
          </ac:cxnSpMkLst>
        </pc:cxnChg>
        <pc:cxnChg chg="add mod">
          <ac:chgData name="Kulinich Bohdan" userId="48e65c9f34e137d0" providerId="LiveId" clId="{00913A28-A217-2E46-B013-954B0D0281DD}" dt="2022-06-13T17:16:22.660" v="3619" actId="1036"/>
          <ac:cxnSpMkLst>
            <pc:docMk/>
            <pc:sldMk cId="1411380141" sldId="480"/>
            <ac:cxnSpMk id="7" creationId="{56C3C6E0-FF5A-00D6-1349-125FE10DE5AA}"/>
          </ac:cxnSpMkLst>
        </pc:cxnChg>
        <pc:cxnChg chg="mod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21" creationId="{8FA5B9B1-22F8-D893-5459-22F049F6DB24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03" creationId="{94F61D23-CBC8-13F7-90B4-3F7095FA73F8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04" creationId="{1E48E12C-D4C2-2187-48ED-5E3D2D0AF5E1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05" creationId="{1F867138-0579-E12B-4316-6D69D97C4D91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11" creationId="{8C7AF79A-DE2E-A8A5-655E-156485D0CCAD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12" creationId="{67964658-6C95-4B80-45EF-4A82BEC409D4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13" creationId="{CFEBD0E7-69EB-7964-3999-2A3F603A371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14" creationId="{E0D0E1EE-9B3A-3EF7-F111-8FCCFCEDFD36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15" creationId="{122682B3-755F-D4DB-837D-2C5A00109844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16" creationId="{1DC6D902-249E-7AE9-96CC-B3FFACFDAE67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17" creationId="{FD5D5CC2-B889-DCE2-44F2-391E67B0E0EF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19" creationId="{1462335E-EA60-F401-FD87-B67F95EAF106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20" creationId="{556823D4-9A1C-83CE-17C6-4F91E3AB0A7B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21" creationId="{CFD4623E-0662-2856-4A96-A98E741DC3BD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22" creationId="{B8E2B7EE-427D-4579-21FE-1934958B7DF6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23" creationId="{9F61E369-D6C2-8A62-B274-A4A69B633E56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24" creationId="{1DB4312B-D308-F99F-B0EE-3AB490A7C35F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25" creationId="{C0A95FFD-9753-5550-668C-498C5722E4EE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26" creationId="{96334A78-1E19-9DEC-BC81-946162B2FA3D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27" creationId="{EEA87248-169E-BD70-C508-04089B67965C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28" creationId="{7FA242F1-5B8F-D515-20C8-AC0BBEB0C012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29" creationId="{E71EEB9A-7093-97A4-3E7A-15BD58EFAC6F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34" creationId="{8C4A1C00-2E40-8D0C-0408-EE2C584E5BA5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37" creationId="{0BC3EB23-D0A8-2605-DC69-5343D390C367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38" creationId="{453C5343-0B4E-E800-7F7B-BA90560682E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39" creationId="{5918E3A7-34C5-1025-9951-6C7D7D4FC595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0" creationId="{F631F33F-A240-EA5F-ABAC-381C61DA8D23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1" creationId="{CF4B4BBB-6436-6EB1-91FC-E69171AB787A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2" creationId="{D8A427DF-41DB-9104-063A-07EB69CF902D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3" creationId="{17EBDB23-2527-BA35-6A50-02813F0A445D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4" creationId="{B5BC50FE-54EA-0AA3-7C2A-195FAF87BFFF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5" creationId="{909F895B-39C9-2010-03BF-6DAC22FB5E2C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6" creationId="{D041F458-31B5-AD14-753D-1D8465F770C5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47" creationId="{7FA46F30-0F21-AD25-53E2-E4215A232AD8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8" creationId="{B19F914C-0AF1-6CDF-BC5B-77364C49140A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49" creationId="{EB93C2CB-6AC7-497E-0F5A-1757EAEE65D5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50" creationId="{AD921430-0546-B219-2528-C490712DABC1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51" creationId="{0484203B-82A3-8A74-4C00-A4405A5AF6F0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152" creationId="{C2E6E1B3-073A-01FD-E119-74A3046C45BA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56" creationId="{B6B75D12-C324-443B-3AC2-C88853CF6398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59" creationId="{20AE4FCB-2778-F933-503E-54335DCB7E3A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61" creationId="{E8A40CC6-D25F-1DB0-F0C0-B6EE0DFCAA8F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64" creationId="{CB1400FA-D675-8662-7AD7-C942411CC4D2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77" creationId="{3449B2F2-35EF-CA03-6B78-EA58FBD41D69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178" creationId="{FFBA56FF-1548-A3EB-C472-3945CD89ACCF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203" creationId="{D4A7185B-ABC9-26D5-ACCC-6DA1C12D715C}"/>
          </ac:cxnSpMkLst>
        </pc:cxnChg>
        <pc:cxnChg chg="del">
          <ac:chgData name="Kulinich Bohdan" userId="48e65c9f34e137d0" providerId="LiveId" clId="{00913A28-A217-2E46-B013-954B0D0281DD}" dt="2022-06-13T10:35:06.293" v="3352" actId="478"/>
          <ac:cxnSpMkLst>
            <pc:docMk/>
            <pc:sldMk cId="1411380141" sldId="480"/>
            <ac:cxnSpMk id="204" creationId="{2D1E439C-1541-9CF4-D35F-44E324C39A4F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18" creationId="{D3DC5AE6-A614-1FB5-8999-BC303DC26E5C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19" creationId="{1E06A928-4702-C5E3-4F2E-5BEFFF009F1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0" creationId="{80A52C6B-0340-6727-F4C1-75F805769823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1" creationId="{25CBDC3C-090B-8CC3-8EDF-F71F91855A0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2" creationId="{C369AB0B-8864-A1D2-D52D-3A9A638BA826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3" creationId="{B1CDFEA5-757C-BFCA-A7CA-CA92B379AB6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4" creationId="{E497D165-EA25-DBC5-F44B-75E0AA443D88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5" creationId="{52BFBAC3-4AF6-121F-ED76-B23F1AE09963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6" creationId="{E98A2C4D-A364-B976-141D-579FEF8CD8E8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7" creationId="{AACE0BAE-E51A-C9AF-6A07-304785968F0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8" creationId="{856737E5-89CE-3C83-9C69-35706990D3AA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29" creationId="{32CB6B95-AA14-BE4A-4F9E-E177531A7BB0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0" creationId="{8382ED1D-D44B-B264-A8EE-F531C3134AA1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1" creationId="{2120EF00-AB83-E142-ACE5-D32D4650EC2C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2" creationId="{5020750A-A0EB-0CDB-47EF-14BF6EB3208A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3" creationId="{19233CDC-2CC9-354F-E085-BCCEE694A6A8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4" creationId="{FF561F06-9AD8-8638-6B3C-A38A76164284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5" creationId="{7672123F-30FF-BE59-E5CC-83AA1E215083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6" creationId="{92170C01-9C95-EE92-C20A-17ED69C3AC8A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7" creationId="{783932C8-4F33-968E-745B-AADFF24D3BE4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8" creationId="{D6611E90-6B4E-0F85-1653-FB8F9C314A75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39" creationId="{5A888F71-55A6-7317-5FD4-69C91E4D7882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0" creationId="{BB735476-D915-A9AD-B168-5339B27FBEE9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1" creationId="{1969B24F-2186-1115-C1F8-1485028F5C98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2" creationId="{9DE66566-3267-30A8-8F92-9D85DC42553B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3" creationId="{19BE1B00-6CF9-A366-0139-7CFEB6240CCF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4" creationId="{B7AEEBD1-B79C-2407-3078-C2CEEA2B931C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5" creationId="{E2481574-81D5-F5C0-5C29-800A42970370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6" creationId="{64C5EC8B-69DA-3075-E46C-18502930EED6}"/>
          </ac:cxnSpMkLst>
        </pc:cxnChg>
        <pc:cxnChg chg="mod">
          <ac:chgData name="Kulinich Bohdan" userId="48e65c9f34e137d0" providerId="LiveId" clId="{00913A28-A217-2E46-B013-954B0D0281DD}" dt="2022-06-13T17:11:25.130" v="3486"/>
          <ac:cxnSpMkLst>
            <pc:docMk/>
            <pc:sldMk cId="1411380141" sldId="480"/>
            <ac:cxnSpMk id="247" creationId="{D40C7A93-0D9E-6489-3466-548E8DDC9C18}"/>
          </ac:cxnSpMkLst>
        </pc:cxnChg>
        <pc:cxnChg chg="add del mod">
          <ac:chgData name="Kulinich Bohdan" userId="48e65c9f34e137d0" providerId="LiveId" clId="{00913A28-A217-2E46-B013-954B0D0281DD}" dt="2022-06-13T17:14:55.732" v="3526" actId="478"/>
          <ac:cxnSpMkLst>
            <pc:docMk/>
            <pc:sldMk cId="1411380141" sldId="480"/>
            <ac:cxnSpMk id="251" creationId="{F889E6C7-53D7-92F7-329B-6B402B3F19E7}"/>
          </ac:cxnSpMkLst>
        </pc:cxnChg>
        <pc:cxnChg chg="add del mod">
          <ac:chgData name="Kulinich Bohdan" userId="48e65c9f34e137d0" providerId="LiveId" clId="{00913A28-A217-2E46-B013-954B0D0281DD}" dt="2022-06-13T17:11:39.659" v="3489" actId="478"/>
          <ac:cxnSpMkLst>
            <pc:docMk/>
            <pc:sldMk cId="1411380141" sldId="480"/>
            <ac:cxnSpMk id="252" creationId="{404D8763-A76D-EFF8-AFAB-AAE4714FDFD3}"/>
          </ac:cxnSpMkLst>
        </pc:cxnChg>
        <pc:cxnChg chg="add del mod">
          <ac:chgData name="Kulinich Bohdan" userId="48e65c9f34e137d0" providerId="LiveId" clId="{00913A28-A217-2E46-B013-954B0D0281DD}" dt="2022-06-13T17:11:45.937" v="3492" actId="478"/>
          <ac:cxnSpMkLst>
            <pc:docMk/>
            <pc:sldMk cId="1411380141" sldId="480"/>
            <ac:cxnSpMk id="254" creationId="{12A36659-0E75-FC36-FB1C-D9D196F952D0}"/>
          </ac:cxnSpMkLst>
        </pc:cxnChg>
        <pc:cxnChg chg="add del mod">
          <ac:chgData name="Kulinich Bohdan" userId="48e65c9f34e137d0" providerId="LiveId" clId="{00913A28-A217-2E46-B013-954B0D0281DD}" dt="2022-06-13T17:16:56.700" v="3630" actId="478"/>
          <ac:cxnSpMkLst>
            <pc:docMk/>
            <pc:sldMk cId="1411380141" sldId="480"/>
            <ac:cxnSpMk id="255" creationId="{B3066F64-D3B9-9E0E-2CD4-135ABE927A9E}"/>
          </ac:cxnSpMkLst>
        </pc:cxnChg>
        <pc:cxnChg chg="add mod topLvl">
          <ac:chgData name="Kulinich Bohdan" userId="48e65c9f34e137d0" providerId="LiveId" clId="{00913A28-A217-2E46-B013-954B0D0281DD}" dt="2022-06-13T17:46:57.751" v="3695" actId="165"/>
          <ac:cxnSpMkLst>
            <pc:docMk/>
            <pc:sldMk cId="1411380141" sldId="480"/>
            <ac:cxnSpMk id="258" creationId="{49E30F8A-4089-F68F-54E6-C190E6B797CA}"/>
          </ac:cxnSpMkLst>
        </pc:cxnChg>
        <pc:cxnChg chg="add mod topLvl">
          <ac:chgData name="Kulinich Bohdan" userId="48e65c9f34e137d0" providerId="LiveId" clId="{00913A28-A217-2E46-B013-954B0D0281DD}" dt="2022-06-13T17:46:57.751" v="3695" actId="165"/>
          <ac:cxnSpMkLst>
            <pc:docMk/>
            <pc:sldMk cId="1411380141" sldId="480"/>
            <ac:cxnSpMk id="259" creationId="{2EF31519-4950-E181-BA70-1AF46F20C706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296" creationId="{740C24A5-EA4F-E06C-0101-B3C3D6C929E7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297" creationId="{FF0AEE07-0EBD-2602-41D6-7B8E9FF6F454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298" creationId="{08B85840-DB23-EDBA-0C94-6CFD2D241360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299" creationId="{332CE04C-9FAB-D05E-E094-C8DA5025F07A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0" creationId="{A778A6A2-7D91-4D3E-31D6-5CAE546CB385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1" creationId="{30AAE031-A8FD-9926-8F11-DF905D22A9C8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2" creationId="{256B705F-D784-3829-8BD4-37FAEA80336A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3" creationId="{73BD7076-5046-84DC-B4C9-54F7501E1A44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4" creationId="{6C403D42-1E2A-DB0B-6A3D-683EFC05D416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5" creationId="{62AAC0B1-1527-D2CD-995E-DB27203B6340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6" creationId="{2ABA664C-DB3D-41F7-C3C0-315A1A4650AC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7" creationId="{DB60035C-7F65-8489-C664-4843E8F71276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8" creationId="{8D79024D-1A41-5E99-826C-0DFB94083AB1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09" creationId="{808CB8D0-915C-1661-F675-72C70A709354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0" creationId="{37DFDFA8-1FBD-03E9-B4DC-8FE7A26A5F6D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1" creationId="{257C9F1A-4854-C0FE-DDE7-AB56894F695B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2" creationId="{2FC28BFB-3312-F1B1-8156-BEB2A8E59AA2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3" creationId="{3BE9AF10-8C6F-529A-A235-AFF5064503AA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4" creationId="{A6DEFC4D-27F0-6C27-CC90-AC4EFF297013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5" creationId="{43578E26-6032-E941-4E97-BEF84C96A212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6" creationId="{0A91A5D9-EC30-B649-5FC7-EB96306BA710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7" creationId="{8EB60BFC-CC1F-F4F8-E30C-52CF8B73A5BF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8" creationId="{A3FA1DA5-AD34-EDAF-6AD7-D17DF89C0A91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19" creationId="{98F10290-3229-0FBD-1F44-1B1CF9E40F21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20" creationId="{11C673AB-E8AB-2A31-A4D4-C94EDA069516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21" creationId="{EC45067C-73C7-6674-7F84-DCBEF9EB232C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22" creationId="{A95A34EB-FB87-BE78-A960-FADC6EEA9AE6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23" creationId="{23F7F1B0-E139-7A58-B738-EDD90054D9D7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24" creationId="{06217C66-AEAE-03D5-1136-57C328D33DDB}"/>
          </ac:cxnSpMkLst>
        </pc:cxnChg>
        <pc:cxnChg chg="mod">
          <ac:chgData name="Kulinich Bohdan" userId="48e65c9f34e137d0" providerId="LiveId" clId="{00913A28-A217-2E46-B013-954B0D0281DD}" dt="2022-06-13T17:17:15.011" v="3635" actId="165"/>
          <ac:cxnSpMkLst>
            <pc:docMk/>
            <pc:sldMk cId="1411380141" sldId="480"/>
            <ac:cxnSpMk id="325" creationId="{83B664E0-D0A2-4C5F-4DFB-03ADA1C96482}"/>
          </ac:cxnSpMkLst>
        </pc:cxnChg>
        <pc:cxnChg chg="add mod topLvl">
          <ac:chgData name="Kulinich Bohdan" userId="48e65c9f34e137d0" providerId="LiveId" clId="{00913A28-A217-2E46-B013-954B0D0281DD}" dt="2022-06-13T17:17:54.603" v="3642" actId="208"/>
          <ac:cxnSpMkLst>
            <pc:docMk/>
            <pc:sldMk cId="1411380141" sldId="480"/>
            <ac:cxnSpMk id="326" creationId="{EEEB89A4-AB78-15CE-9A77-095E330F5CE5}"/>
          </ac:cxnSpMkLst>
        </pc:cxnChg>
        <pc:cxnChg chg="add mod topLvl">
          <ac:chgData name="Kulinich Bohdan" userId="48e65c9f34e137d0" providerId="LiveId" clId="{00913A28-A217-2E46-B013-954B0D0281DD}" dt="2022-06-13T17:17:54.603" v="3642" actId="208"/>
          <ac:cxnSpMkLst>
            <pc:docMk/>
            <pc:sldMk cId="1411380141" sldId="480"/>
            <ac:cxnSpMk id="327" creationId="{298247A9-9DB4-8A16-E525-44E384598265}"/>
          </ac:cxnSpMkLst>
        </pc:cxnChg>
        <pc:cxnChg chg="add mod topLvl">
          <ac:chgData name="Kulinich Bohdan" userId="48e65c9f34e137d0" providerId="LiveId" clId="{00913A28-A217-2E46-B013-954B0D0281DD}" dt="2022-06-13T17:48:53.095" v="3732" actId="165"/>
          <ac:cxnSpMkLst>
            <pc:docMk/>
            <pc:sldMk cId="1411380141" sldId="480"/>
            <ac:cxnSpMk id="330" creationId="{CB269771-062E-123E-6503-983026706BCB}"/>
          </ac:cxnSpMkLst>
        </pc:cxnChg>
        <pc:cxnChg chg="add mod topLvl">
          <ac:chgData name="Kulinich Bohdan" userId="48e65c9f34e137d0" providerId="LiveId" clId="{00913A28-A217-2E46-B013-954B0D0281DD}" dt="2022-06-13T17:48:53.095" v="3732" actId="165"/>
          <ac:cxnSpMkLst>
            <pc:docMk/>
            <pc:sldMk cId="1411380141" sldId="480"/>
            <ac:cxnSpMk id="331" creationId="{61D78733-43A0-6500-B231-8DB8C46B7DAE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68" creationId="{6F8B3A52-48CD-418D-89A5-8A6BC4C865E3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69" creationId="{42C5B889-8EBD-2578-540B-049BBD64AA57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0" creationId="{2319258C-BA67-A69B-B15F-7BD17E690BE0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1" creationId="{2005EC00-E054-57D7-9170-FE97673A3121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2" creationId="{521AF2FF-7EC0-92D3-F4DA-9551D6CAA9E5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3" creationId="{E44079BF-00C6-1D7D-226C-0A36FE01DBA9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4" creationId="{BCA3F9FB-3EBD-643E-A89C-EE21A6F03147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5" creationId="{270B4BB2-FBC4-B0D0-4D56-523D026E560B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6" creationId="{EF405B55-0DE6-79E7-76A1-1C733A750546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7" creationId="{9FE2AF83-FF59-D697-A414-748EC97345D9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8" creationId="{630DCACA-6FB0-D2AB-6E73-6D9D62E5DC3F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79" creationId="{AEC572E0-934C-D6E7-324B-1E0BFBEC53F6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0" creationId="{F8B7B94B-7847-DCFB-0548-1F2EB495A46B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1" creationId="{078CAF4E-45D6-0F69-D7EF-119D80BA9500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2" creationId="{3077EB07-82A2-D510-784F-BE2E8166A207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3" creationId="{C4E3947A-7A99-A1F1-7F34-79005DBB6D2D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4" creationId="{9B1EA5EA-B566-2A93-EDBC-440379C73725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5" creationId="{418BD1AC-B3C8-9425-6920-782C391DA252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6" creationId="{A2FFF443-4B6B-9E03-96E9-D16FA0ED6697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7" creationId="{F6F4F9C0-D9AF-6B85-6C9D-56CEE03C64E2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8" creationId="{5C005384-FA80-BACB-CAE7-5F2CDDC4571A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89" creationId="{608AAF78-3C2D-F6F7-74A5-0158C59457DA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0" creationId="{32EAF46D-96BF-4AC3-2849-4BEA0EFAF084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1" creationId="{637DB99B-CB55-CB0A-0948-95A085940AD6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2" creationId="{6EC9978E-A557-2610-0431-04ED37B583CF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3" creationId="{88170FA8-F07A-7AF7-8CA9-DCA7A5F6D077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4" creationId="{4D837C7C-5BB8-F994-4918-6A2CFA65E995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5" creationId="{4E5D93C3-5DB5-D43E-ECDD-28EDABE7EBD3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6" creationId="{6875F87A-5B3D-B3C4-16EA-8E57308F7C71}"/>
          </ac:cxnSpMkLst>
        </pc:cxnChg>
        <pc:cxnChg chg="mod">
          <ac:chgData name="Kulinich Bohdan" userId="48e65c9f34e137d0" providerId="LiveId" clId="{00913A28-A217-2E46-B013-954B0D0281DD}" dt="2022-06-13T17:52:02.558" v="3753"/>
          <ac:cxnSpMkLst>
            <pc:docMk/>
            <pc:sldMk cId="1411380141" sldId="480"/>
            <ac:cxnSpMk id="397" creationId="{29676902-258E-B6BE-CB75-A599347FD01F}"/>
          </ac:cxnSpMkLst>
        </pc:cxnChg>
        <pc:cxnChg chg="add mod">
          <ac:chgData name="Kulinich Bohdan" userId="48e65c9f34e137d0" providerId="LiveId" clId="{00913A28-A217-2E46-B013-954B0D0281DD}" dt="2022-06-13T17:52:06.565" v="3754" actId="164"/>
          <ac:cxnSpMkLst>
            <pc:docMk/>
            <pc:sldMk cId="1411380141" sldId="480"/>
            <ac:cxnSpMk id="398" creationId="{D96E9F86-5055-2739-E310-833BF79690F6}"/>
          </ac:cxnSpMkLst>
        </pc:cxnChg>
        <pc:cxnChg chg="add mod">
          <ac:chgData name="Kulinich Bohdan" userId="48e65c9f34e137d0" providerId="LiveId" clId="{00913A28-A217-2E46-B013-954B0D0281DD}" dt="2022-06-13T17:52:06.565" v="3754" actId="164"/>
          <ac:cxnSpMkLst>
            <pc:docMk/>
            <pc:sldMk cId="1411380141" sldId="480"/>
            <ac:cxnSpMk id="399" creationId="{9E28063E-C058-6C6F-BFCA-E8764285B949}"/>
          </ac:cxnSpMkLst>
        </pc:cxnChg>
        <pc:cxnChg chg="add del mod">
          <ac:chgData name="Kulinich Bohdan" userId="48e65c9f34e137d0" providerId="LiveId" clId="{00913A28-A217-2E46-B013-954B0D0281DD}" dt="2022-06-13T17:52:15.120" v="3758" actId="478"/>
          <ac:cxnSpMkLst>
            <pc:docMk/>
            <pc:sldMk cId="1411380141" sldId="480"/>
            <ac:cxnSpMk id="402" creationId="{73591780-A3C4-F142-A790-0B5E4684A673}"/>
          </ac:cxnSpMkLst>
        </pc:cxnChg>
        <pc:cxnChg chg="add del mod">
          <ac:chgData name="Kulinich Bohdan" userId="48e65c9f34e137d0" providerId="LiveId" clId="{00913A28-A217-2E46-B013-954B0D0281DD}" dt="2022-06-13T17:52:11.344" v="3756" actId="478"/>
          <ac:cxnSpMkLst>
            <pc:docMk/>
            <pc:sldMk cId="1411380141" sldId="480"/>
            <ac:cxnSpMk id="403" creationId="{03CD52B5-7058-DB2C-05C2-1CE099635380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38" creationId="{66273024-C250-C5F4-0C7C-C858ADDC67E9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39" creationId="{BE454A3A-BF61-7CCE-C9C0-25E59BE2E20E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0" creationId="{6A8FA1BA-41FB-C6FF-1121-DC7BD6B750BE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1" creationId="{7E1EF107-A8F7-0601-A4B2-6C95B39E2743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2" creationId="{EFCE7B16-0EDC-EB3A-3259-9D6780181514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3" creationId="{CE0775DE-BD1F-2D18-18BD-6BADBFAF5F40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4" creationId="{381E0A53-8EEE-ED5B-B60A-5CA69E01F6FD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5" creationId="{2340CEBD-0810-D99B-5758-4DED4B9E1E5B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6" creationId="{3084E34E-BA61-845B-A03B-4E73FB21C7D2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7" creationId="{70185029-FE06-A509-302C-5C4CDB378801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8" creationId="{61B86ADB-9E00-36DF-2767-06F6B57E8FC8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49" creationId="{C0A7932C-91CC-347B-BB54-7DFE97497F03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0" creationId="{95B194EF-52D2-83A3-1EA2-EE992FBC17FF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1" creationId="{91818C1C-57DD-D349-4F67-7FC1A73E6435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2" creationId="{CF2F22D9-6B0C-093E-0856-0EC538EB5B3F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3" creationId="{C6C2D2AA-4D98-0D8D-C861-9602651D87B5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5" creationId="{2657B91A-F31D-53AF-537E-161215420938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6" creationId="{6B0F6390-F945-11B2-676E-B0337561FAD6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7" creationId="{4C343ADC-F2AB-15F0-F503-043A555D9FA3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8" creationId="{4CB8D973-D610-FF00-57BF-6BA7BB151635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59" creationId="{055D1DEF-E963-61A3-D29E-DF9AF0981BC8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0" creationId="{DDE60FDC-5295-3C39-93E6-7B47D49BB3F7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1" creationId="{10DEDE9F-DCDB-BDD0-DBFB-93C5F0100AB3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2" creationId="{B23DAE20-447C-190E-9FE3-5BCD4BC1125B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3" creationId="{6E5E9AB1-89A7-DFB1-AF1B-803331E6F772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4" creationId="{093F1E82-E5AB-0E5A-220E-77EAA24047CA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5" creationId="{9B356375-4C30-E822-FA1C-53D0B936F1DE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6" creationId="{0B11FECD-D0DE-0781-8EF1-167FD398B21D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7" creationId="{272B012D-6F27-1746-DD8E-25F13FB57F7C}"/>
          </ac:cxnSpMkLst>
        </pc:cxnChg>
        <pc:cxnChg chg="mod">
          <ac:chgData name="Kulinich Bohdan" userId="48e65c9f34e137d0" providerId="LiveId" clId="{00913A28-A217-2E46-B013-954B0D0281DD}" dt="2022-06-13T17:53:23.720" v="3767"/>
          <ac:cxnSpMkLst>
            <pc:docMk/>
            <pc:sldMk cId="1411380141" sldId="480"/>
            <ac:cxnSpMk id="468" creationId="{97631FE4-3C41-749F-0D10-8FFB6CFF97DD}"/>
          </ac:cxnSpMkLst>
        </pc:cxnChg>
        <pc:cxnChg chg="add mod">
          <ac:chgData name="Kulinich Bohdan" userId="48e65c9f34e137d0" providerId="LiveId" clId="{00913A28-A217-2E46-B013-954B0D0281DD}" dt="2022-06-13T17:53:30.734" v="3768" actId="164"/>
          <ac:cxnSpMkLst>
            <pc:docMk/>
            <pc:sldMk cId="1411380141" sldId="480"/>
            <ac:cxnSpMk id="469" creationId="{966F78CF-F702-3287-A4A3-02B98DDA6E21}"/>
          </ac:cxnSpMkLst>
        </pc:cxnChg>
        <pc:cxnChg chg="add mod">
          <ac:chgData name="Kulinich Bohdan" userId="48e65c9f34e137d0" providerId="LiveId" clId="{00913A28-A217-2E46-B013-954B0D0281DD}" dt="2022-06-13T17:53:30.734" v="3768" actId="164"/>
          <ac:cxnSpMkLst>
            <pc:docMk/>
            <pc:sldMk cId="1411380141" sldId="480"/>
            <ac:cxnSpMk id="470" creationId="{EE93F1E0-B459-326A-7D5D-8726678BC649}"/>
          </ac:cxnSpMkLst>
        </pc:cxnChg>
        <pc:cxnChg chg="add del mod">
          <ac:chgData name="Kulinich Bohdan" userId="48e65c9f34e137d0" providerId="LiveId" clId="{00913A28-A217-2E46-B013-954B0D0281DD}" dt="2022-06-13T17:53:56.060" v="3772" actId="478"/>
          <ac:cxnSpMkLst>
            <pc:docMk/>
            <pc:sldMk cId="1411380141" sldId="480"/>
            <ac:cxnSpMk id="473" creationId="{D20F97E7-0218-1CE0-92FA-77948F309CF3}"/>
          </ac:cxnSpMkLst>
        </pc:cxnChg>
        <pc:cxnChg chg="add del mod">
          <ac:chgData name="Kulinich Bohdan" userId="48e65c9f34e137d0" providerId="LiveId" clId="{00913A28-A217-2E46-B013-954B0D0281DD}" dt="2022-06-13T17:53:58.412" v="3773" actId="478"/>
          <ac:cxnSpMkLst>
            <pc:docMk/>
            <pc:sldMk cId="1411380141" sldId="480"/>
            <ac:cxnSpMk id="474" creationId="{C342EB2A-F4BB-17DC-8109-00C5F60110D8}"/>
          </ac:cxnSpMkLst>
        </pc:cxnChg>
      </pc:sldChg>
      <pc:sldChg chg="addSp delSp modSp add del mod delAnim modAnim">
        <pc:chgData name="Kulinich Bohdan" userId="48e65c9f34e137d0" providerId="LiveId" clId="{00913A28-A217-2E46-B013-954B0D0281DD}" dt="2022-06-19T19:35:51.915" v="5461" actId="2696"/>
        <pc:sldMkLst>
          <pc:docMk/>
          <pc:sldMk cId="423618427" sldId="481"/>
        </pc:sldMkLst>
        <pc:spChg chg="mod">
          <ac:chgData name="Kulinich Bohdan" userId="48e65c9f34e137d0" providerId="LiveId" clId="{00913A28-A217-2E46-B013-954B0D0281DD}" dt="2022-06-13T18:26:41.839" v="3803" actId="20577"/>
          <ac:spMkLst>
            <pc:docMk/>
            <pc:sldMk cId="423618427" sldId="481"/>
            <ac:spMk id="37" creationId="{8F04AEE6-CB8B-12ED-9025-0A5A18BF48EF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256" creationId="{6267C1E0-7239-316D-E3C8-AADB012AD87B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257" creationId="{EC11040E-4716-BBE7-687B-D24B7FD209D7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260" creationId="{A576E7FA-9E7B-68AD-BB6A-70E67840B473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261" creationId="{F15B6A4D-48DF-3C01-7C2D-023D266CD340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262" creationId="{E65E7819-E881-A201-3C75-83C9B47F5691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263" creationId="{6A840F99-B891-4C10-01E7-4EBE159CC502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328" creationId="{A43C7353-19BA-169A-6E1A-D6B7D9526059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329" creationId="{D9F8D3A8-33FB-A9A4-5775-F5166A53AA54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332" creationId="{83ADF505-809C-093D-4D96-E4E928A076AE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333" creationId="{67F04BBF-EBE4-C688-C5BD-5FDAF0942DE6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334" creationId="{98527597-023B-8876-DF12-D834F984D682}"/>
          </ac:spMkLst>
        </pc:spChg>
        <pc:spChg chg="del">
          <ac:chgData name="Kulinich Bohdan" userId="48e65c9f34e137d0" providerId="LiveId" clId="{00913A28-A217-2E46-B013-954B0D0281DD}" dt="2022-06-13T18:26:35.793" v="3782" actId="478"/>
          <ac:spMkLst>
            <pc:docMk/>
            <pc:sldMk cId="423618427" sldId="481"/>
            <ac:spMk id="335" creationId="{09AFF138-74AA-6B49-29D4-14441498BE53}"/>
          </ac:spMkLst>
        </pc:spChg>
        <pc:spChg chg="del mod topLvl">
          <ac:chgData name="Kulinich Bohdan" userId="48e65c9f34e137d0" providerId="LiveId" clId="{00913A28-A217-2E46-B013-954B0D0281DD}" dt="2022-06-13T19:32:29.300" v="3821" actId="478"/>
          <ac:spMkLst>
            <pc:docMk/>
            <pc:sldMk cId="423618427" sldId="481"/>
            <ac:spMk id="473" creationId="{6D535619-F9ED-667B-9180-AD3192F87998}"/>
          </ac:spMkLst>
        </pc:spChg>
        <pc:spChg chg="del mod topLvl">
          <ac:chgData name="Kulinich Bohdan" userId="48e65c9f34e137d0" providerId="LiveId" clId="{00913A28-A217-2E46-B013-954B0D0281DD}" dt="2022-06-13T19:32:29.300" v="3821" actId="478"/>
          <ac:spMkLst>
            <pc:docMk/>
            <pc:sldMk cId="423618427" sldId="481"/>
            <ac:spMk id="474" creationId="{0867FAFC-5A2D-363F-B594-5131B63B4D17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75" creationId="{6898489C-6E4A-A72F-9907-04D7982AA46B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76" creationId="{DEC04199-D1B3-F7DE-52E8-21A7E9778370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77" creationId="{2D9A9B92-7DF0-1E63-44A3-D5AD3C27F31C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78" creationId="{A71C333D-A197-7704-78A7-1D4F07447BC6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79" creationId="{760F2DD0-D627-47A2-C418-AF9E20935959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0" creationId="{CA26AEFA-D60D-CDBD-D262-B617712983A8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1" creationId="{092E7743-AD4A-F51B-B879-D53CB9C0D331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2" creationId="{DC9AADA2-CA68-0458-946D-C17152A05572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3" creationId="{B94C8F01-530E-6090-1682-17C8348D2CB0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4" creationId="{D8134875-CED6-1257-A8AB-36BA3C56919C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5" creationId="{BB48D498-F317-B695-72E7-30A996A3F45D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6" creationId="{599A9363-FE3F-C6EE-31E0-541D1E0E7E73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7" creationId="{B2DAF924-1884-90BE-CE4B-7AB4EF046E1B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8" creationId="{4A3A91AC-75BC-8150-774D-27D743006C6D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89" creationId="{85026A74-A5A0-DADF-E281-04A32C4A1A44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0" creationId="{9E15C396-8F44-0385-B9F4-6ADCD942E452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1" creationId="{98E7A335-5EDC-815A-F38D-67C622CB7288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2" creationId="{27322A17-F3EA-FBC8-4635-7FC778F6F82B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3" creationId="{19A3512C-319E-19EF-A555-5B1053A68AEB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4" creationId="{C8B2958B-4FEF-4FF1-4814-CCB0B446E593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5" creationId="{6FF0F1B3-FFD4-9EF9-9C96-96D7671D68B9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6" creationId="{986252D4-E278-C360-4AB5-64614EE555C9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7" creationId="{7761E823-9985-98DF-E79F-F4A34F860459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8" creationId="{6E51ABC9-FAD6-C04A-304E-611F5AD76CEE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499" creationId="{DB0B6AFD-B478-F00C-8E75-D18B16C06FC4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500" creationId="{4E4C9576-AD40-68E9-85D6-7C6579F4B13E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501" creationId="{6B84AE03-E4B8-8739-0E99-D5DBE188F99B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502" creationId="{74A69B0C-0D15-D7A4-EC97-FDDF5CD6CE5A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503" creationId="{02058250-8279-3F93-81AE-B1A94A58CB9C}"/>
          </ac:spMkLst>
        </pc:spChg>
        <pc:spChg chg="mod">
          <ac:chgData name="Kulinich Bohdan" userId="48e65c9f34e137d0" providerId="LiveId" clId="{00913A28-A217-2E46-B013-954B0D0281DD}" dt="2022-06-13T19:32:07.588" v="3806" actId="165"/>
          <ac:spMkLst>
            <pc:docMk/>
            <pc:sldMk cId="423618427" sldId="481"/>
            <ac:spMk id="504" creationId="{6BAD55B7-7DE8-46A3-8D31-6BB69A6A51E5}"/>
          </ac:spMkLst>
        </pc:spChg>
        <pc:spChg chg="del mod topLvl">
          <ac:chgData name="Kulinich Bohdan" userId="48e65c9f34e137d0" providerId="LiveId" clId="{00913A28-A217-2E46-B013-954B0D0281DD}" dt="2022-06-13T19:32:31.476" v="3822" actId="478"/>
          <ac:spMkLst>
            <pc:docMk/>
            <pc:sldMk cId="423618427" sldId="481"/>
            <ac:spMk id="540" creationId="{8F58C43A-415E-75B8-2227-717D0C3CD734}"/>
          </ac:spMkLst>
        </pc:spChg>
        <pc:spChg chg="del mod topLvl">
          <ac:chgData name="Kulinich Bohdan" userId="48e65c9f34e137d0" providerId="LiveId" clId="{00913A28-A217-2E46-B013-954B0D0281DD}" dt="2022-06-13T19:32:31.476" v="3822" actId="478"/>
          <ac:spMkLst>
            <pc:docMk/>
            <pc:sldMk cId="423618427" sldId="481"/>
            <ac:spMk id="541" creationId="{1D96054D-7D7D-09D7-E301-1720B52AD881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2" creationId="{F20FAE5A-F815-CF7B-A91C-7DE24EF35786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3" creationId="{BBF4F709-D86C-D3DD-803E-556B6330D952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4" creationId="{4343399F-5DC5-90CE-5784-9F907FEA60FB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5" creationId="{48EFD2B3-D952-875B-15BD-5807C98E24AD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6" creationId="{7B45845B-7BE7-CA70-31EC-5BE473BB4A12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7" creationId="{3C56C38C-0690-C45D-7CAB-3E5EF460337D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8" creationId="{A4E2D891-6ECA-49A2-2DF0-8CBDC56B5C62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49" creationId="{CD409A94-AD1A-A8DC-11AB-E355F71FEC13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0" creationId="{5EED2239-CF2D-937F-D7DB-526F435FBD20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1" creationId="{2B3FFFD7-110E-79ED-81E4-2A5726D5B696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2" creationId="{0ADEB83C-9D2A-9691-8ABC-EC4AA94934E0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3" creationId="{27DE27CA-5EE4-31F4-B2E8-6371E4EBC6C3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4" creationId="{0003EBFA-2BA3-DE4C-8D5C-BD8DE8971D34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5" creationId="{D6401E26-57C0-8E84-281A-13792BF47767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6" creationId="{EF1B870E-38A1-983C-166E-CD4EC8770DF8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7" creationId="{7C0BF4AD-598F-4622-DAE2-54EC3F194020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8" creationId="{7EDF0C6E-CD93-38F9-D3A8-1BDC53E8EABA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59" creationId="{822EFC65-F7E5-92A2-6074-60F05F75F8D9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0" creationId="{4C4DC40B-CBA6-B638-C755-854377C29BFD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1" creationId="{E214BB45-1815-F232-8D4D-243B5A4C781B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2" creationId="{5F608E0D-D2B0-2DF8-17E0-F3B539E2480C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3" creationId="{7D3F5CCC-9F7B-E680-891B-A42920E5B3F2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4" creationId="{8A2EC459-E2BC-0A3B-06CA-83EC154684C4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5" creationId="{F1C1FBC2-20A7-998C-F517-717A983E5C85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6" creationId="{B8A44BEC-0504-EDBE-4947-E67E6AE7E5D0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7" creationId="{78ABA24C-E4E0-6FB6-FA2C-98273779D321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8" creationId="{9F60B964-5A77-B662-FB50-7C87D6EDB427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69" creationId="{E52FF8D7-F7F3-3139-737F-54F51DD52567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70" creationId="{DB21900A-7A37-F113-8EBC-B1719BF53F99}"/>
          </ac:spMkLst>
        </pc:spChg>
        <pc:spChg chg="mod">
          <ac:chgData name="Kulinich Bohdan" userId="48e65c9f34e137d0" providerId="LiveId" clId="{00913A28-A217-2E46-B013-954B0D0281DD}" dt="2022-06-13T19:32:10.915" v="3807" actId="165"/>
          <ac:spMkLst>
            <pc:docMk/>
            <pc:sldMk cId="423618427" sldId="481"/>
            <ac:spMk id="571" creationId="{23A9E005-F59A-D045-E2CC-E1F89F383623}"/>
          </ac:spMkLst>
        </pc:spChg>
        <pc:spChg chg="add mod">
          <ac:chgData name="Kulinich Bohdan" userId="48e65c9f34e137d0" providerId="LiveId" clId="{00913A28-A217-2E46-B013-954B0D0281DD}" dt="2022-06-13T20:07:43.488" v="4038" actId="207"/>
          <ac:spMkLst>
            <pc:docMk/>
            <pc:sldMk cId="423618427" sldId="481"/>
            <ac:spMk id="606" creationId="{F99AC384-00FD-9DCA-183D-CB236F0D3B5B}"/>
          </ac:spMkLst>
        </pc:spChg>
        <pc:spChg chg="add mod">
          <ac:chgData name="Kulinich Bohdan" userId="48e65c9f34e137d0" providerId="LiveId" clId="{00913A28-A217-2E46-B013-954B0D0281DD}" dt="2022-06-13T20:08:27.539" v="4054" actId="1076"/>
          <ac:spMkLst>
            <pc:docMk/>
            <pc:sldMk cId="423618427" sldId="481"/>
            <ac:spMk id="607" creationId="{826627BB-3386-A210-87E8-4D53C343C201}"/>
          </ac:spMkLst>
        </pc:spChg>
        <pc:spChg chg="add mod">
          <ac:chgData name="Kulinich Bohdan" userId="48e65c9f34e137d0" providerId="LiveId" clId="{00913A28-A217-2E46-B013-954B0D0281DD}" dt="2022-06-13T20:08:56.257" v="4064" actId="1038"/>
          <ac:spMkLst>
            <pc:docMk/>
            <pc:sldMk cId="423618427" sldId="481"/>
            <ac:spMk id="608" creationId="{F174059C-36D9-57AB-2DD8-3B14F12D0764}"/>
          </ac:spMkLst>
        </pc:spChg>
        <pc:grpChg chg="del">
          <ac:chgData name="Kulinich Bohdan" userId="48e65c9f34e137d0" providerId="LiveId" clId="{00913A28-A217-2E46-B013-954B0D0281DD}" dt="2022-06-13T18:26:35.793" v="3782" actId="478"/>
          <ac:grpSpMkLst>
            <pc:docMk/>
            <pc:sldMk cId="423618427" sldId="481"/>
            <ac:grpSpMk id="14" creationId="{3B62AD84-05BF-6025-CC9A-B30AF844C191}"/>
          </ac:grpSpMkLst>
        </pc:grpChg>
        <pc:grpChg chg="del">
          <ac:chgData name="Kulinich Bohdan" userId="48e65c9f34e137d0" providerId="LiveId" clId="{00913A28-A217-2E46-B013-954B0D0281DD}" dt="2022-06-13T18:26:35.793" v="3782" actId="478"/>
          <ac:grpSpMkLst>
            <pc:docMk/>
            <pc:sldMk cId="423618427" sldId="481"/>
            <ac:grpSpMk id="15" creationId="{1FC1FC17-5966-D9F3-3144-CFBC015084BB}"/>
          </ac:grpSpMkLst>
        </pc:grpChg>
        <pc:grpChg chg="del">
          <ac:chgData name="Kulinich Bohdan" userId="48e65c9f34e137d0" providerId="LiveId" clId="{00913A28-A217-2E46-B013-954B0D0281DD}" dt="2022-06-13T18:26:35.793" v="3782" actId="478"/>
          <ac:grpSpMkLst>
            <pc:docMk/>
            <pc:sldMk cId="423618427" sldId="481"/>
            <ac:grpSpMk id="72" creationId="{6B28A0CB-833F-91DA-E19B-068BF546C352}"/>
          </ac:grpSpMkLst>
        </pc:grpChg>
        <pc:grpChg chg="del">
          <ac:chgData name="Kulinich Bohdan" userId="48e65c9f34e137d0" providerId="LiveId" clId="{00913A28-A217-2E46-B013-954B0D0281DD}" dt="2022-06-13T18:26:35.793" v="3782" actId="478"/>
          <ac:grpSpMkLst>
            <pc:docMk/>
            <pc:sldMk cId="423618427" sldId="481"/>
            <ac:grpSpMk id="265" creationId="{2D686E63-EB6F-373F-30D6-BB4270B0A458}"/>
          </ac:grpSpMkLst>
        </pc:grpChg>
        <pc:grpChg chg="add del mod">
          <ac:chgData name="Kulinich Bohdan" userId="48e65c9f34e137d0" providerId="LiveId" clId="{00913A28-A217-2E46-B013-954B0D0281DD}" dt="2022-06-13T19:32:07.588" v="3806" actId="165"/>
          <ac:grpSpMkLst>
            <pc:docMk/>
            <pc:sldMk cId="423618427" sldId="481"/>
            <ac:grpSpMk id="402" creationId="{174EEADE-5818-BCE8-2F0F-61CABDE60734}"/>
          </ac:grpSpMkLst>
        </pc:grpChg>
        <pc:grpChg chg="mod topLvl">
          <ac:chgData name="Kulinich Bohdan" userId="48e65c9f34e137d0" providerId="LiveId" clId="{00913A28-A217-2E46-B013-954B0D0281DD}" dt="2022-06-13T20:07:04.816" v="4030" actId="1036"/>
          <ac:grpSpMkLst>
            <pc:docMk/>
            <pc:sldMk cId="423618427" sldId="481"/>
            <ac:grpSpMk id="404" creationId="{634A7526-B3E5-0C93-5875-ECBCE9B079D7}"/>
          </ac:grpSpMkLst>
        </pc:grpChg>
        <pc:grpChg chg="add del mod">
          <ac:chgData name="Kulinich Bohdan" userId="48e65c9f34e137d0" providerId="LiveId" clId="{00913A28-A217-2E46-B013-954B0D0281DD}" dt="2022-06-13T19:32:10.915" v="3807" actId="165"/>
          <ac:grpSpMkLst>
            <pc:docMk/>
            <pc:sldMk cId="423618427" sldId="481"/>
            <ac:grpSpMk id="535" creationId="{E3B363DC-7A45-B4D6-1C54-FE5594553B89}"/>
          </ac:grpSpMkLst>
        </pc:grpChg>
        <pc:grpChg chg="mod topLvl">
          <ac:chgData name="Kulinich Bohdan" userId="48e65c9f34e137d0" providerId="LiveId" clId="{00913A28-A217-2E46-B013-954B0D0281DD}" dt="2022-06-13T20:07:04.816" v="4030" actId="1036"/>
          <ac:grpSpMkLst>
            <pc:docMk/>
            <pc:sldMk cId="423618427" sldId="481"/>
            <ac:grpSpMk id="537" creationId="{B4E2BC1C-D777-DAC8-7FC8-530B5F5D41F0}"/>
          </ac:grpSpMkLst>
        </pc:grpChg>
        <pc:grpChg chg="add del mod">
          <ac:chgData name="Kulinich Bohdan" userId="48e65c9f34e137d0" providerId="LiveId" clId="{00913A28-A217-2E46-B013-954B0D0281DD}" dt="2022-06-13T19:46:16.470" v="3873" actId="165"/>
          <ac:grpSpMkLst>
            <pc:docMk/>
            <pc:sldMk cId="423618427" sldId="481"/>
            <ac:grpSpMk id="602" creationId="{1FA49EEA-78F0-1EE3-BB06-905D35B45B81}"/>
          </ac:grpSpMkLst>
        </pc:grpChg>
        <pc:picChg chg="del">
          <ac:chgData name="Kulinich Bohdan" userId="48e65c9f34e137d0" providerId="LiveId" clId="{00913A28-A217-2E46-B013-954B0D0281DD}" dt="2022-06-13T18:26:35.793" v="3782" actId="478"/>
          <ac:picMkLst>
            <pc:docMk/>
            <pc:sldMk cId="423618427" sldId="481"/>
            <ac:picMk id="71" creationId="{6F17CB6B-861F-7339-86EF-B2B8F56E667F}"/>
          </ac:picMkLst>
        </pc:picChg>
        <pc:picChg chg="del">
          <ac:chgData name="Kulinich Bohdan" userId="48e65c9f34e137d0" providerId="LiveId" clId="{00913A28-A217-2E46-B013-954B0D0281DD}" dt="2022-06-13T18:26:35.793" v="3782" actId="478"/>
          <ac:picMkLst>
            <pc:docMk/>
            <pc:sldMk cId="423618427" sldId="481"/>
            <ac:picMk id="264" creationId="{6A9CE3FF-1EFE-F312-067D-437D0B3C33FC}"/>
          </ac:picMkLst>
        </pc:picChg>
        <pc:picChg chg="mod topLvl">
          <ac:chgData name="Kulinich Bohdan" userId="48e65c9f34e137d0" providerId="LiveId" clId="{00913A28-A217-2E46-B013-954B0D0281DD}" dt="2022-06-13T20:08:01.553" v="4043" actId="1035"/>
          <ac:picMkLst>
            <pc:docMk/>
            <pc:sldMk cId="423618427" sldId="481"/>
            <ac:picMk id="403" creationId="{F545566B-732C-7D70-87E2-2A48720FB878}"/>
          </ac:picMkLst>
        </pc:picChg>
        <pc:picChg chg="mod topLvl">
          <ac:chgData name="Kulinich Bohdan" userId="48e65c9f34e137d0" providerId="LiveId" clId="{00913A28-A217-2E46-B013-954B0D0281DD}" dt="2022-06-13T20:08:01.553" v="4043" actId="1035"/>
          <ac:picMkLst>
            <pc:docMk/>
            <pc:sldMk cId="423618427" sldId="481"/>
            <ac:picMk id="536" creationId="{6B425944-CE43-598D-62BF-57E0A93DA7FF}"/>
          </ac:picMkLst>
        </pc:picChg>
        <pc:picChg chg="mod topLvl modCrop">
          <ac:chgData name="Kulinich Bohdan" userId="48e65c9f34e137d0" providerId="LiveId" clId="{00913A28-A217-2E46-B013-954B0D0281DD}" dt="2022-06-13T20:08:01.553" v="4043" actId="1035"/>
          <ac:picMkLst>
            <pc:docMk/>
            <pc:sldMk cId="423618427" sldId="481"/>
            <ac:picMk id="603" creationId="{0389C28E-DF86-ADFE-06EE-08049BDBAA98}"/>
          </ac:picMkLst>
        </pc:picChg>
        <pc:picChg chg="mod topLvl modCrop">
          <ac:chgData name="Kulinich Bohdan" userId="48e65c9f34e137d0" providerId="LiveId" clId="{00913A28-A217-2E46-B013-954B0D0281DD}" dt="2022-06-13T20:08:01.553" v="4043" actId="1035"/>
          <ac:picMkLst>
            <pc:docMk/>
            <pc:sldMk cId="423618427" sldId="481"/>
            <ac:picMk id="604" creationId="{A9187A4F-CC17-125D-369B-8D2CF118AB98}"/>
          </ac:picMkLst>
        </pc:picChg>
        <pc:picChg chg="add del mod">
          <ac:chgData name="Kulinich Bohdan" userId="48e65c9f34e137d0" providerId="LiveId" clId="{00913A28-A217-2E46-B013-954B0D0281DD}" dt="2022-06-13T20:07:31.132" v="4035" actId="478"/>
          <ac:picMkLst>
            <pc:docMk/>
            <pc:sldMk cId="423618427" sldId="481"/>
            <ac:picMk id="605" creationId="{91082015-CB01-E5B6-0EB8-107CF2974C34}"/>
          </ac:picMkLst>
        </pc:pic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3" creationId="{C3487B6A-F9FA-98E7-D9F0-DA0E7A252569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7" creationId="{56C3C6E0-FF5A-00D6-1349-125FE10DE5AA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258" creationId="{49E30F8A-4089-F68F-54E6-C190E6B797CA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259" creationId="{2EF31519-4950-E181-BA70-1AF46F20C706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326" creationId="{EEEB89A4-AB78-15CE-9A77-095E330F5CE5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327" creationId="{298247A9-9DB4-8A16-E525-44E384598265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330" creationId="{CB269771-062E-123E-6503-983026706BCB}"/>
          </ac:cxnSpMkLst>
        </pc:cxnChg>
        <pc:cxnChg chg="del">
          <ac:chgData name="Kulinich Bohdan" userId="48e65c9f34e137d0" providerId="LiveId" clId="{00913A28-A217-2E46-B013-954B0D0281DD}" dt="2022-06-13T18:26:35.793" v="3782" actId="478"/>
          <ac:cxnSpMkLst>
            <pc:docMk/>
            <pc:sldMk cId="423618427" sldId="481"/>
            <ac:cxnSpMk id="331" creationId="{61D78733-43A0-6500-B231-8DB8C46B7DAE}"/>
          </ac:cxnSpMkLst>
        </pc:cxnChg>
        <pc:cxnChg chg="del mod topLvl">
          <ac:chgData name="Kulinich Bohdan" userId="48e65c9f34e137d0" providerId="LiveId" clId="{00913A28-A217-2E46-B013-954B0D0281DD}" dt="2022-06-13T19:32:27.186" v="3820" actId="478"/>
          <ac:cxnSpMkLst>
            <pc:docMk/>
            <pc:sldMk cId="423618427" sldId="481"/>
            <ac:cxnSpMk id="405" creationId="{94FEEEAA-ECEA-B74C-CF2B-FDA9AC5FC5CB}"/>
          </ac:cxnSpMkLst>
        </pc:cxnChg>
        <pc:cxnChg chg="del mod topLvl">
          <ac:chgData name="Kulinich Bohdan" userId="48e65c9f34e137d0" providerId="LiveId" clId="{00913A28-A217-2E46-B013-954B0D0281DD}" dt="2022-06-13T19:32:29.300" v="3821" actId="478"/>
          <ac:cxnSpMkLst>
            <pc:docMk/>
            <pc:sldMk cId="423618427" sldId="481"/>
            <ac:cxnSpMk id="454" creationId="{A3035787-8B21-1174-ACA3-5B1E82F8A3C4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05" creationId="{9A3ED76A-3FBA-560C-3096-793194218C96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06" creationId="{125474AA-80ED-C2DC-A852-E4E6ECC76A2A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07" creationId="{CB02A225-35BD-E294-571C-98828AF9B22B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08" creationId="{D816235F-FF16-C70E-6DE1-526970275F91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09" creationId="{DEE97AE4-802A-8185-BBDD-5C548876E42E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0" creationId="{272BAC13-8314-BE6D-755B-945873672391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1" creationId="{32BEBC27-6A18-C93F-0D90-C7BC42AB956D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2" creationId="{01B240AD-2747-B5E1-FCB1-7724D9717FBC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3" creationId="{4745E3BF-5F59-23D2-B19B-1137F037E667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4" creationId="{E5F126D7-7E22-B175-5F1D-10097F6927A2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5" creationId="{59844AAD-F5CD-E1D0-A143-13A0B926B58D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6" creationId="{F20E8386-CCC3-E4E0-DF6B-DFD322548083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7" creationId="{6F0CD21F-B744-3FE4-07A2-AEDF0A5FE8D8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8" creationId="{3A644F80-202F-5EE6-95F4-0BC517DB9F19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19" creationId="{804E5E5A-DD19-6B68-4F00-D4EB087762F0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0" creationId="{84FABC2F-7729-6993-E48F-05916DAC2BAC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1" creationId="{8346CA26-8A29-84B2-AC96-510A4D3BCE42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2" creationId="{FEE88862-6594-E4EA-289F-75148AADECC4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3" creationId="{13473BC3-88EF-A367-D59C-21B57FD4CBEE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4" creationId="{9EADD04C-6746-0274-1D22-8B346105ADBA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5" creationId="{B574D7AD-B1A3-E38A-8AA4-164B91259BA9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6" creationId="{007355AF-E1E9-D4BC-2BDD-10788ACE7321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7" creationId="{362E3095-6FBB-52D6-AC0D-BAD19F47C814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8" creationId="{942675CA-5EFF-096D-918B-7137D5A1E4F1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29" creationId="{77D9B68F-6689-42E4-B597-1EAB1E06B2C2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30" creationId="{4EB19EBC-92B8-28E2-28AC-98231BFA1845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31" creationId="{A514FBF4-A922-D8A2-875F-6AD892FB85F8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32" creationId="{657CE647-A258-2A5F-B17D-9B197369DB6B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33" creationId="{27074AC5-559B-9E70-B131-31D3B33B542C}"/>
          </ac:cxnSpMkLst>
        </pc:cxnChg>
        <pc:cxnChg chg="mod">
          <ac:chgData name="Kulinich Bohdan" userId="48e65c9f34e137d0" providerId="LiveId" clId="{00913A28-A217-2E46-B013-954B0D0281DD}" dt="2022-06-13T19:32:07.588" v="3806" actId="165"/>
          <ac:cxnSpMkLst>
            <pc:docMk/>
            <pc:sldMk cId="423618427" sldId="481"/>
            <ac:cxnSpMk id="534" creationId="{011D5F15-001B-5AC5-CC8F-04D5F9F1904F}"/>
          </ac:cxnSpMkLst>
        </pc:cxnChg>
        <pc:cxnChg chg="del mod topLvl">
          <ac:chgData name="Kulinich Bohdan" userId="48e65c9f34e137d0" providerId="LiveId" clId="{00913A28-A217-2E46-B013-954B0D0281DD}" dt="2022-06-13T19:32:32.797" v="3823" actId="478"/>
          <ac:cxnSpMkLst>
            <pc:docMk/>
            <pc:sldMk cId="423618427" sldId="481"/>
            <ac:cxnSpMk id="538" creationId="{3F11539F-48E9-A780-47FA-EB9E48B4E6AC}"/>
          </ac:cxnSpMkLst>
        </pc:cxnChg>
        <pc:cxnChg chg="del mod topLvl">
          <ac:chgData name="Kulinich Bohdan" userId="48e65c9f34e137d0" providerId="LiveId" clId="{00913A28-A217-2E46-B013-954B0D0281DD}" dt="2022-06-13T19:32:31.476" v="3822" actId="478"/>
          <ac:cxnSpMkLst>
            <pc:docMk/>
            <pc:sldMk cId="423618427" sldId="481"/>
            <ac:cxnSpMk id="539" creationId="{2E1A0075-6102-A986-8FE1-3CDBADF12258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2" creationId="{D1EF5751-AC8F-C235-E22F-59A4F3A06F7C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3" creationId="{6FA9F50B-FECF-1A2D-328C-2B23347CA882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4" creationId="{4C30DEB8-1B56-FA7D-EC69-126AF3B8789D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5" creationId="{177A8A23-DE75-98C2-BEA9-E8EC0108E330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6" creationId="{EAAD6117-B831-FE03-C0FE-562B38D37F8C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7" creationId="{F265EE62-DEE9-9A72-C411-800F39632D8D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8" creationId="{068A90C7-A9E7-636F-680F-6B7F288FF451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79" creationId="{0BC526E1-82D8-6847-8A4F-A522B98CC5B3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0" creationId="{C640F969-C420-150F-DBE0-95974D09BB0E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1" creationId="{91CA34D5-B785-B366-26A0-C3F96F27972B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2" creationId="{974C9D7D-C2E2-C590-4126-C1881119BBBE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3" creationId="{29FC9B69-AB06-7E58-7DAD-3E4D73E87FFB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4" creationId="{77885BA4-31FD-2C4D-3544-C8D76F3A588B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5" creationId="{8D99377E-58C9-BDFD-DF05-75D4AEF40854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6" creationId="{FAFF32B3-5D9D-5C5C-BD73-40A4EF04F6FC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7" creationId="{16BCDAE7-9DD3-D8BE-AD77-2AA392559089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8" creationId="{AEE742CB-0B78-ED95-1480-C0C9DD2D0C3C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89" creationId="{0DA11A27-8E06-FEF6-A035-E166BC43DADD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0" creationId="{1D12B59C-BD70-47AE-53C8-DC48CB33DCEA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1" creationId="{5234CEB5-A07E-15A1-FAC1-58797C726492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2" creationId="{D9BE7C73-6D8A-C938-5069-3B56CAA3AFD5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3" creationId="{9185EDF0-2331-C187-C287-19222EB4F1D6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4" creationId="{43615AB6-EFC1-AAB4-0014-16077CD6C7D0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5" creationId="{A7279057-9CF6-027D-3E3A-40F0FF93F213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6" creationId="{713F3565-9B21-CF34-42E9-5A6276B4E5DB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7" creationId="{050986F6-7295-7C9C-D5E5-DCAEEEC49032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8" creationId="{5F488F97-DDC2-339B-1564-B586EF9ACE57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599" creationId="{1DADE33A-BEBC-C426-4339-EF842300788C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600" creationId="{9346A172-1D75-A2AC-FE85-1CD7FD35B16D}"/>
          </ac:cxnSpMkLst>
        </pc:cxnChg>
        <pc:cxnChg chg="mod">
          <ac:chgData name="Kulinich Bohdan" userId="48e65c9f34e137d0" providerId="LiveId" clId="{00913A28-A217-2E46-B013-954B0D0281DD}" dt="2022-06-13T19:32:10.915" v="3807" actId="165"/>
          <ac:cxnSpMkLst>
            <pc:docMk/>
            <pc:sldMk cId="423618427" sldId="481"/>
            <ac:cxnSpMk id="601" creationId="{E42EA7B9-D243-5E26-5332-EEECF67F85E4}"/>
          </ac:cxnSpMkLst>
        </pc:cxnChg>
      </pc:sldChg>
      <pc:sldChg chg="addSp delSp modSp add mod modAnim">
        <pc:chgData name="Kulinich Bohdan" userId="48e65c9f34e137d0" providerId="LiveId" clId="{00913A28-A217-2E46-B013-954B0D0281DD}" dt="2022-06-18T14:52:19.099" v="4488" actId="22"/>
        <pc:sldMkLst>
          <pc:docMk/>
          <pc:sldMk cId="2434661028" sldId="482"/>
        </pc:sldMkLst>
        <pc:spChg chg="add mod">
          <ac:chgData name="Kulinich Bohdan" userId="48e65c9f34e137d0" providerId="LiveId" clId="{00913A28-A217-2E46-B013-954B0D0281DD}" dt="2022-06-13T20:22:02.710" v="4449" actId="207"/>
          <ac:spMkLst>
            <pc:docMk/>
            <pc:sldMk cId="2434661028" sldId="482"/>
            <ac:spMk id="2" creationId="{828E6393-165F-DA81-E548-EEA657DA34FB}"/>
          </ac:spMkLst>
        </pc:spChg>
        <pc:spChg chg="del">
          <ac:chgData name="Kulinich Bohdan" userId="48e65c9f34e137d0" providerId="LiveId" clId="{00913A28-A217-2E46-B013-954B0D0281DD}" dt="2022-06-13T20:10:46.125" v="4073" actId="478"/>
          <ac:spMkLst>
            <pc:docMk/>
            <pc:sldMk cId="2434661028" sldId="482"/>
            <ac:spMk id="19" creationId="{B83D7EF6-C432-DE54-E4D6-DE53BBAAC277}"/>
          </ac:spMkLst>
        </pc:spChg>
        <pc:spChg chg="del">
          <ac:chgData name="Kulinich Bohdan" userId="48e65c9f34e137d0" providerId="LiveId" clId="{00913A28-A217-2E46-B013-954B0D0281DD}" dt="2022-06-13T20:11:25.289" v="4100" actId="478"/>
          <ac:spMkLst>
            <pc:docMk/>
            <pc:sldMk cId="2434661028" sldId="482"/>
            <ac:spMk id="22" creationId="{A4780184-8ACD-11D7-566C-EF6031E0197C}"/>
          </ac:spMkLst>
        </pc:spChg>
        <pc:spChg chg="add del">
          <ac:chgData name="Kulinich Bohdan" userId="48e65c9f34e137d0" providerId="LiveId" clId="{00913A28-A217-2E46-B013-954B0D0281DD}" dt="2022-06-18T14:52:19.099" v="4488" actId="22"/>
          <ac:spMkLst>
            <pc:docMk/>
            <pc:sldMk cId="2434661028" sldId="482"/>
            <ac:spMk id="32" creationId="{B257B23B-C539-55D1-E2D5-8BA821F8AF69}"/>
          </ac:spMkLst>
        </pc:spChg>
        <pc:spChg chg="mod">
          <ac:chgData name="Kulinich Bohdan" userId="48e65c9f34e137d0" providerId="LiveId" clId="{00913A28-A217-2E46-B013-954B0D0281DD}" dt="2022-06-13T20:22:41.694" v="4474" actId="20577"/>
          <ac:spMkLst>
            <pc:docMk/>
            <pc:sldMk cId="2434661028" sldId="482"/>
            <ac:spMk id="37" creationId="{8F04AEE6-CB8B-12ED-9025-0A5A18BF48EF}"/>
          </ac:spMkLst>
        </pc:spChg>
        <pc:spChg chg="del">
          <ac:chgData name="Kulinich Bohdan" userId="48e65c9f34e137d0" providerId="LiveId" clId="{00913A28-A217-2E46-B013-954B0D0281DD}" dt="2022-06-13T20:10:40.156" v="4069" actId="478"/>
          <ac:spMkLst>
            <pc:docMk/>
            <pc:sldMk cId="2434661028" sldId="482"/>
            <ac:spMk id="42" creationId="{C361758C-493A-50C4-59E4-CDD97AA4C7C2}"/>
          </ac:spMkLst>
        </pc:spChg>
        <pc:spChg chg="add mod">
          <ac:chgData name="Kulinich Bohdan" userId="48e65c9f34e137d0" providerId="LiveId" clId="{00913A28-A217-2E46-B013-954B0D0281DD}" dt="2022-06-13T20:20:26.006" v="4432" actId="1035"/>
          <ac:spMkLst>
            <pc:docMk/>
            <pc:sldMk cId="2434661028" sldId="482"/>
            <ac:spMk id="67" creationId="{2CED2E02-51B7-2DB0-945F-EEE3EE94EB23}"/>
          </ac:spMkLst>
        </pc:spChg>
        <pc:spChg chg="add 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71" creationId="{45935B19-76EC-6D76-81F7-ECD82A4A02B0}"/>
          </ac:spMkLst>
        </pc:spChg>
        <pc:spChg chg="add 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72" creationId="{402BC42C-F60C-1E50-3576-1676BE56EC08}"/>
          </ac:spMkLst>
        </pc:spChg>
        <pc:spChg chg="add 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73" creationId="{15459918-2AFC-2691-649D-AEAC7EA91C4A}"/>
          </ac:spMkLst>
        </pc:spChg>
        <pc:spChg chg="add mod">
          <ac:chgData name="Kulinich Bohdan" userId="48e65c9f34e137d0" providerId="LiveId" clId="{00913A28-A217-2E46-B013-954B0D0281DD}" dt="2022-06-13T20:20:16.787" v="4428" actId="14100"/>
          <ac:spMkLst>
            <pc:docMk/>
            <pc:sldMk cId="2434661028" sldId="482"/>
            <ac:spMk id="74" creationId="{DB992E32-5F79-E4CC-92E0-22E87FB6F61D}"/>
          </ac:spMkLst>
        </pc:spChg>
        <pc:spChg chg="del">
          <ac:chgData name="Kulinich Bohdan" userId="48e65c9f34e137d0" providerId="LiveId" clId="{00913A28-A217-2E46-B013-954B0D0281DD}" dt="2022-06-13T20:11:27.727" v="4102" actId="478"/>
          <ac:spMkLst>
            <pc:docMk/>
            <pc:sldMk cId="2434661028" sldId="482"/>
            <ac:spMk id="106" creationId="{155DADAB-2738-3036-DDDF-DF3E6B486D37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08" creationId="{F17565AA-392A-63C9-D2AB-308D99143405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09" creationId="{1366C9C1-768A-A228-93FF-0ECD286D8C5F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10" creationId="{B4CB3269-50E9-2121-B6B0-DF7F63D2A3B1}"/>
          </ac:spMkLst>
        </pc:spChg>
        <pc:spChg chg="del">
          <ac:chgData name="Kulinich Bohdan" userId="48e65c9f34e137d0" providerId="LiveId" clId="{00913A28-A217-2E46-B013-954B0D0281DD}" dt="2022-06-13T20:11:26.632" v="4101" actId="478"/>
          <ac:spMkLst>
            <pc:docMk/>
            <pc:sldMk cId="2434661028" sldId="482"/>
            <ac:spMk id="118" creationId="{5CE6B984-115B-010B-9A72-355ABEB2C48C}"/>
          </ac:spMkLst>
        </pc:spChg>
        <pc:spChg chg="del">
          <ac:chgData name="Kulinich Bohdan" userId="48e65c9f34e137d0" providerId="LiveId" clId="{00913A28-A217-2E46-B013-954B0D0281DD}" dt="2022-06-13T20:10:50.076" v="4076" actId="478"/>
          <ac:spMkLst>
            <pc:docMk/>
            <pc:sldMk cId="2434661028" sldId="482"/>
            <ac:spMk id="130" creationId="{A154519E-1BC4-E9A7-92BD-05F1C586B988}"/>
          </ac:spMkLst>
        </pc:spChg>
        <pc:spChg chg="del">
          <ac:chgData name="Kulinich Bohdan" userId="48e65c9f34e137d0" providerId="LiveId" clId="{00913A28-A217-2E46-B013-954B0D0281DD}" dt="2022-06-13T20:11:02.391" v="4085" actId="478"/>
          <ac:spMkLst>
            <pc:docMk/>
            <pc:sldMk cId="2434661028" sldId="482"/>
            <ac:spMk id="131" creationId="{B78806B2-7A59-02A2-0BE9-47719FAEFC61}"/>
          </ac:spMkLst>
        </pc:spChg>
        <pc:spChg chg="del">
          <ac:chgData name="Kulinich Bohdan" userId="48e65c9f34e137d0" providerId="LiveId" clId="{00913A28-A217-2E46-B013-954B0D0281DD}" dt="2022-06-13T20:11:00.765" v="4084" actId="478"/>
          <ac:spMkLst>
            <pc:docMk/>
            <pc:sldMk cId="2434661028" sldId="482"/>
            <ac:spMk id="132" creationId="{F4863AE5-2426-988A-B5BD-0F5B6FC5E8B1}"/>
          </ac:spMkLst>
        </pc:spChg>
        <pc:spChg chg="del">
          <ac:chgData name="Kulinich Bohdan" userId="48e65c9f34e137d0" providerId="LiveId" clId="{00913A28-A217-2E46-B013-954B0D0281DD}" dt="2022-06-13T20:10:52.632" v="4078" actId="478"/>
          <ac:spMkLst>
            <pc:docMk/>
            <pc:sldMk cId="2434661028" sldId="482"/>
            <ac:spMk id="133" creationId="{F44C7CE3-FD65-6306-EC48-76FE81AE0E26}"/>
          </ac:spMkLst>
        </pc:spChg>
        <pc:spChg chg="del">
          <ac:chgData name="Kulinich Bohdan" userId="48e65c9f34e137d0" providerId="LiveId" clId="{00913A28-A217-2E46-B013-954B0D0281DD}" dt="2022-06-13T20:10:55.230" v="4080" actId="478"/>
          <ac:spMkLst>
            <pc:docMk/>
            <pc:sldMk cId="2434661028" sldId="482"/>
            <ac:spMk id="135" creationId="{62769927-F628-1084-4249-C969D6E61E2D}"/>
          </ac:spMkLst>
        </pc:spChg>
        <pc:spChg chg="del">
          <ac:chgData name="Kulinich Bohdan" userId="48e65c9f34e137d0" providerId="LiveId" clId="{00913A28-A217-2E46-B013-954B0D0281DD}" dt="2022-06-13T20:10:55.230" v="4080" actId="478"/>
          <ac:spMkLst>
            <pc:docMk/>
            <pc:sldMk cId="2434661028" sldId="482"/>
            <ac:spMk id="136" creationId="{EC2965B0-AB49-FC27-CD8F-9722EC1B04AB}"/>
          </ac:spMkLst>
        </pc:spChg>
        <pc:spChg chg="del">
          <ac:chgData name="Kulinich Bohdan" userId="48e65c9f34e137d0" providerId="LiveId" clId="{00913A28-A217-2E46-B013-954B0D0281DD}" dt="2022-06-13T20:11:14.210" v="4091" actId="478"/>
          <ac:spMkLst>
            <pc:docMk/>
            <pc:sldMk cId="2434661028" sldId="482"/>
            <ac:spMk id="154" creationId="{4FDBC9E1-EE41-AD18-ABEC-CCDC1CD222E1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65" creationId="{3DF1F6DB-6E01-1E6E-B1F7-0202242D55CF}"/>
          </ac:spMkLst>
        </pc:spChg>
        <pc:spChg chg="del">
          <ac:chgData name="Kulinich Bohdan" userId="48e65c9f34e137d0" providerId="LiveId" clId="{00913A28-A217-2E46-B013-954B0D0281DD}" dt="2022-06-13T20:11:22.360" v="4097" actId="478"/>
          <ac:spMkLst>
            <pc:docMk/>
            <pc:sldMk cId="2434661028" sldId="482"/>
            <ac:spMk id="166" creationId="{7DD6CC97-54FB-9794-7A7C-A32AFB271566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67" creationId="{B69652F4-827D-E660-1CB5-D11BC80BF3E5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68" creationId="{676CBB6D-04F0-EA83-8D07-9C77313DA45F}"/>
          </ac:spMkLst>
        </pc:spChg>
        <pc:spChg chg="del">
          <ac:chgData name="Kulinich Bohdan" userId="48e65c9f34e137d0" providerId="LiveId" clId="{00913A28-A217-2E46-B013-954B0D0281DD}" dt="2022-06-13T20:11:19.206" v="4095" actId="478"/>
          <ac:spMkLst>
            <pc:docMk/>
            <pc:sldMk cId="2434661028" sldId="482"/>
            <ac:spMk id="170" creationId="{3700F542-3839-4FFC-7C1B-BB5081A3EA0C}"/>
          </ac:spMkLst>
        </pc:spChg>
        <pc:spChg chg="del">
          <ac:chgData name="Kulinich Bohdan" userId="48e65c9f34e137d0" providerId="LiveId" clId="{00913A28-A217-2E46-B013-954B0D0281DD}" dt="2022-06-13T20:11:16.802" v="4093" actId="478"/>
          <ac:spMkLst>
            <pc:docMk/>
            <pc:sldMk cId="2434661028" sldId="482"/>
            <ac:spMk id="173" creationId="{1D0E5EBC-60D1-5F8F-5DB7-F39A4D528E71}"/>
          </ac:spMkLst>
        </pc:spChg>
        <pc:spChg chg="del">
          <ac:chgData name="Kulinich Bohdan" userId="48e65c9f34e137d0" providerId="LiveId" clId="{00913A28-A217-2E46-B013-954B0D0281DD}" dt="2022-06-13T20:10:59.073" v="4083" actId="478"/>
          <ac:spMkLst>
            <pc:docMk/>
            <pc:sldMk cId="2434661028" sldId="482"/>
            <ac:spMk id="175" creationId="{D29ED886-0D37-D3D2-4B01-8AFE18D3C214}"/>
          </ac:spMkLst>
        </pc:spChg>
        <pc:spChg chg="del">
          <ac:chgData name="Kulinich Bohdan" userId="48e65c9f34e137d0" providerId="LiveId" clId="{00913A28-A217-2E46-B013-954B0D0281DD}" dt="2022-06-13T20:11:21.353" v="4096" actId="478"/>
          <ac:spMkLst>
            <pc:docMk/>
            <pc:sldMk cId="2434661028" sldId="482"/>
            <ac:spMk id="176" creationId="{D8A9C43A-F71A-F750-551A-5096725C5990}"/>
          </ac:spMkLst>
        </pc:spChg>
        <pc:spChg chg="del">
          <ac:chgData name="Kulinich Bohdan" userId="48e65c9f34e137d0" providerId="LiveId" clId="{00913A28-A217-2E46-B013-954B0D0281DD}" dt="2022-06-13T20:11:08.411" v="4087" actId="478"/>
          <ac:spMkLst>
            <pc:docMk/>
            <pc:sldMk cId="2434661028" sldId="482"/>
            <ac:spMk id="179" creationId="{1ACD2E52-D2C0-A4E1-0A23-1C7D03882FF9}"/>
          </ac:spMkLst>
        </pc:spChg>
        <pc:spChg chg="del">
          <ac:chgData name="Kulinich Bohdan" userId="48e65c9f34e137d0" providerId="LiveId" clId="{00913A28-A217-2E46-B013-954B0D0281DD}" dt="2022-06-13T20:11:05.730" v="4086" actId="478"/>
          <ac:spMkLst>
            <pc:docMk/>
            <pc:sldMk cId="2434661028" sldId="482"/>
            <ac:spMk id="180" creationId="{406D262E-53CA-394C-22D3-2BB9BBE828BB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82" creationId="{2267F413-B6DC-0250-CCCF-F02B19D322BB}"/>
          </ac:spMkLst>
        </pc:spChg>
        <pc:spChg chg="mod">
          <ac:chgData name="Kulinich Bohdan" userId="48e65c9f34e137d0" providerId="LiveId" clId="{00913A28-A217-2E46-B013-954B0D0281DD}" dt="2022-06-13T20:19:40.947" v="4405" actId="1035"/>
          <ac:spMkLst>
            <pc:docMk/>
            <pc:sldMk cId="2434661028" sldId="482"/>
            <ac:spMk id="188" creationId="{8F8C6285-DE2D-400A-09A0-C54971E21B65}"/>
          </ac:spMkLst>
        </pc:spChg>
        <pc:spChg chg="del">
          <ac:chgData name="Kulinich Bohdan" userId="48e65c9f34e137d0" providerId="LiveId" clId="{00913A28-A217-2E46-B013-954B0D0281DD}" dt="2022-06-13T20:10:37.294" v="4068" actId="478"/>
          <ac:spMkLst>
            <pc:docMk/>
            <pc:sldMk cId="2434661028" sldId="482"/>
            <ac:spMk id="189" creationId="{A82B3F4C-258A-DF6D-B5D1-8F220E48E753}"/>
          </ac:spMkLst>
        </pc:spChg>
        <pc:spChg chg="del">
          <ac:chgData name="Kulinich Bohdan" userId="48e65c9f34e137d0" providerId="LiveId" clId="{00913A28-A217-2E46-B013-954B0D0281DD}" dt="2022-06-13T20:10:40.156" v="4069" actId="478"/>
          <ac:spMkLst>
            <pc:docMk/>
            <pc:sldMk cId="2434661028" sldId="482"/>
            <ac:spMk id="201" creationId="{1EA61C67-4F8C-1660-35EE-D6E71733775E}"/>
          </ac:spMkLst>
        </pc:spChg>
        <pc:spChg chg="del">
          <ac:chgData name="Kulinich Bohdan" userId="48e65c9f34e137d0" providerId="LiveId" clId="{00913A28-A217-2E46-B013-954B0D0281DD}" dt="2022-06-13T20:10:40.156" v="4069" actId="478"/>
          <ac:spMkLst>
            <pc:docMk/>
            <pc:sldMk cId="2434661028" sldId="482"/>
            <ac:spMk id="202" creationId="{F483D810-0E68-2C00-A093-BF25B39930C4}"/>
          </ac:spMkLst>
        </pc:spChg>
        <pc:spChg chg="del">
          <ac:chgData name="Kulinich Bohdan" userId="48e65c9f34e137d0" providerId="LiveId" clId="{00913A28-A217-2E46-B013-954B0D0281DD}" dt="2022-06-13T20:10:40.156" v="4069" actId="478"/>
          <ac:spMkLst>
            <pc:docMk/>
            <pc:sldMk cId="2434661028" sldId="482"/>
            <ac:spMk id="210" creationId="{4D84461A-6E01-9E1E-478A-4D1CFABD0577}"/>
          </ac:spMkLst>
        </pc:spChg>
        <pc:spChg chg="del">
          <ac:chgData name="Kulinich Bohdan" userId="48e65c9f34e137d0" providerId="LiveId" clId="{00913A28-A217-2E46-B013-954B0D0281DD}" dt="2022-06-13T20:10:42.081" v="4070" actId="478"/>
          <ac:spMkLst>
            <pc:docMk/>
            <pc:sldMk cId="2434661028" sldId="482"/>
            <ac:spMk id="211" creationId="{71AECEE7-8135-F314-CDCB-6E9306A6D425}"/>
          </ac:spMkLst>
        </pc:spChg>
        <pc:spChg chg="del">
          <ac:chgData name="Kulinich Bohdan" userId="48e65c9f34e137d0" providerId="LiveId" clId="{00913A28-A217-2E46-B013-954B0D0281DD}" dt="2022-06-13T20:10:16.261" v="4067" actId="478"/>
          <ac:spMkLst>
            <pc:docMk/>
            <pc:sldMk cId="2434661028" sldId="482"/>
            <ac:spMk id="212" creationId="{9A0472BF-7DA5-16A2-6507-F16324605B22}"/>
          </ac:spMkLst>
        </pc:spChg>
        <pc:spChg chg="del">
          <ac:chgData name="Kulinich Bohdan" userId="48e65c9f34e137d0" providerId="LiveId" clId="{00913A28-A217-2E46-B013-954B0D0281DD}" dt="2022-06-13T20:11:09.840" v="4088" actId="478"/>
          <ac:spMkLst>
            <pc:docMk/>
            <pc:sldMk cId="2434661028" sldId="482"/>
            <ac:spMk id="213" creationId="{018023A3-6F29-4A5A-BA6A-3265E1B6F8CA}"/>
          </ac:spMkLst>
        </pc:spChg>
        <pc:spChg chg="del">
          <ac:chgData name="Kulinich Bohdan" userId="48e65c9f34e137d0" providerId="LiveId" clId="{00913A28-A217-2E46-B013-954B0D0281DD}" dt="2022-06-13T20:11:05.730" v="4086" actId="478"/>
          <ac:spMkLst>
            <pc:docMk/>
            <pc:sldMk cId="2434661028" sldId="482"/>
            <ac:spMk id="216" creationId="{20901C32-6AE7-730F-2A89-42F3EB3B4448}"/>
          </ac:spMkLst>
        </pc:spChg>
        <pc:spChg chg="del">
          <ac:chgData name="Kulinich Bohdan" userId="48e65c9f34e137d0" providerId="LiveId" clId="{00913A28-A217-2E46-B013-954B0D0281DD}" dt="2022-06-13T20:11:08.411" v="4087" actId="478"/>
          <ac:spMkLst>
            <pc:docMk/>
            <pc:sldMk cId="2434661028" sldId="482"/>
            <ac:spMk id="217" creationId="{F2D2DAA5-4C92-83EE-50A6-A69F101735DA}"/>
          </ac:spMkLst>
        </pc:spChg>
        <pc:grpChg chg="add del mod">
          <ac:chgData name="Kulinich Bohdan" userId="48e65c9f34e137d0" providerId="LiveId" clId="{00913A28-A217-2E46-B013-954B0D0281DD}" dt="2022-06-13T20:12:55.543" v="4145" actId="165"/>
          <ac:grpSpMkLst>
            <pc:docMk/>
            <pc:sldMk cId="2434661028" sldId="482"/>
            <ac:grpSpMk id="68" creationId="{E4D3C7FC-4076-F318-DDF6-172C05AD076C}"/>
          </ac:grpSpMkLst>
        </pc:grpChg>
        <pc:picChg chg="del">
          <ac:chgData name="Kulinich Bohdan" userId="48e65c9f34e137d0" providerId="LiveId" clId="{00913A28-A217-2E46-B013-954B0D0281DD}" dt="2022-06-13T20:10:43.419" v="4071" actId="478"/>
          <ac:picMkLst>
            <pc:docMk/>
            <pc:sldMk cId="2434661028" sldId="482"/>
            <ac:picMk id="44" creationId="{FE19CEA4-CF49-B49A-FAFB-3243224C439D}"/>
          </ac:picMkLst>
        </pc:picChg>
        <pc:picChg chg="mod topLvl modCrop">
          <ac:chgData name="Kulinich Bohdan" userId="48e65c9f34e137d0" providerId="LiveId" clId="{00913A28-A217-2E46-B013-954B0D0281DD}" dt="2022-06-13T20:19:40.947" v="4405" actId="1035"/>
          <ac:picMkLst>
            <pc:docMk/>
            <pc:sldMk cId="2434661028" sldId="482"/>
            <ac:picMk id="69" creationId="{4FD93D28-46E3-1471-E8E0-F5C6D22EC94A}"/>
          </ac:picMkLst>
        </pc:picChg>
        <pc:picChg chg="mod topLvl modCrop">
          <ac:chgData name="Kulinich Bohdan" userId="48e65c9f34e137d0" providerId="LiveId" clId="{00913A28-A217-2E46-B013-954B0D0281DD}" dt="2022-06-13T20:19:40.947" v="4405" actId="1035"/>
          <ac:picMkLst>
            <pc:docMk/>
            <pc:sldMk cId="2434661028" sldId="482"/>
            <ac:picMk id="70" creationId="{EC9487C6-A7C5-4DC5-8F77-0FBCB1B3213E}"/>
          </ac:picMkLst>
        </pc:picChg>
        <pc:picChg chg="add mod">
          <ac:chgData name="Kulinich Bohdan" userId="48e65c9f34e137d0" providerId="LiveId" clId="{00913A28-A217-2E46-B013-954B0D0281DD}" dt="2022-06-13T20:19:56.916" v="4419" actId="1035"/>
          <ac:picMkLst>
            <pc:docMk/>
            <pc:sldMk cId="2434661028" sldId="482"/>
            <ac:picMk id="75" creationId="{AD541D18-F972-1F9D-6F2F-0F9C56D8CD53}"/>
          </ac:picMkLst>
        </pc:picChg>
        <pc:picChg chg="add del mod">
          <ac:chgData name="Kulinich Bohdan" userId="48e65c9f34e137d0" providerId="LiveId" clId="{00913A28-A217-2E46-B013-954B0D0281DD}" dt="2022-06-13T20:19:40.947" v="4405" actId="1035"/>
          <ac:picMkLst>
            <pc:docMk/>
            <pc:sldMk cId="2434661028" sldId="482"/>
            <ac:picMk id="107" creationId="{72617C4B-539E-6708-55A8-58E2BA2F9934}"/>
          </ac:picMkLst>
        </pc:picChg>
        <pc:picChg chg="mod">
          <ac:chgData name="Kulinich Bohdan" userId="48e65c9f34e137d0" providerId="LiveId" clId="{00913A28-A217-2E46-B013-954B0D0281DD}" dt="2022-06-13T20:19:40.947" v="4405" actId="1035"/>
          <ac:picMkLst>
            <pc:docMk/>
            <pc:sldMk cId="2434661028" sldId="482"/>
            <ac:picMk id="163" creationId="{2CEA6B24-365F-2843-E476-A044E29A27B6}"/>
          </ac:picMkLst>
        </pc:picChg>
        <pc:cxnChg chg="del mod">
          <ac:chgData name="Kulinich Bohdan" userId="48e65c9f34e137d0" providerId="LiveId" clId="{00913A28-A217-2E46-B013-954B0D0281DD}" dt="2022-06-13T20:10:47.202" v="4074" actId="478"/>
          <ac:cxnSpMkLst>
            <pc:docMk/>
            <pc:sldMk cId="2434661028" sldId="482"/>
            <ac:cxnSpMk id="21" creationId="{8FA5B9B1-22F8-D893-5459-22F049F6DB24}"/>
          </ac:cxnSpMkLst>
        </pc:cxnChg>
        <pc:cxnChg chg="del">
          <ac:chgData name="Kulinich Bohdan" userId="48e65c9f34e137d0" providerId="LiveId" clId="{00913A28-A217-2E46-B013-954B0D0281DD}" dt="2022-06-13T20:11:05.730" v="4086" actId="478"/>
          <ac:cxnSpMkLst>
            <pc:docMk/>
            <pc:sldMk cId="2434661028" sldId="482"/>
            <ac:cxnSpMk id="24" creationId="{B1C38179-BC8E-B9AB-947C-0EEED65B92F7}"/>
          </ac:cxnSpMkLst>
        </pc:cxnChg>
        <pc:cxnChg chg="mod">
          <ac:chgData name="Kulinich Bohdan" userId="48e65c9f34e137d0" providerId="LiveId" clId="{00913A28-A217-2E46-B013-954B0D0281DD}" dt="2022-06-13T20:19:40.947" v="4405" actId="1035"/>
          <ac:cxnSpMkLst>
            <pc:docMk/>
            <pc:sldMk cId="2434661028" sldId="482"/>
            <ac:cxnSpMk id="112" creationId="{67964658-6C95-4B80-45EF-4A82BEC409D4}"/>
          </ac:cxnSpMkLst>
        </pc:cxnChg>
        <pc:cxnChg chg="mod">
          <ac:chgData name="Kulinich Bohdan" userId="48e65c9f34e137d0" providerId="LiveId" clId="{00913A28-A217-2E46-B013-954B0D0281DD}" dt="2022-06-13T20:19:40.947" v="4405" actId="1035"/>
          <ac:cxnSpMkLst>
            <pc:docMk/>
            <pc:sldMk cId="2434661028" sldId="482"/>
            <ac:cxnSpMk id="113" creationId="{CFEBD0E7-69EB-7964-3999-2A3F603A3712}"/>
          </ac:cxnSpMkLst>
        </pc:cxnChg>
        <pc:cxnChg chg="del">
          <ac:chgData name="Kulinich Bohdan" userId="48e65c9f34e137d0" providerId="LiveId" clId="{00913A28-A217-2E46-B013-954B0D0281DD}" dt="2022-06-13T20:10:51.229" v="4077" actId="478"/>
          <ac:cxnSpMkLst>
            <pc:docMk/>
            <pc:sldMk cId="2434661028" sldId="482"/>
            <ac:cxnSpMk id="120" creationId="{556823D4-9A1C-83CE-17C6-4F91E3AB0A7B}"/>
          </ac:cxnSpMkLst>
        </pc:cxnChg>
        <pc:cxnChg chg="del">
          <ac:chgData name="Kulinich Bohdan" userId="48e65c9f34e137d0" providerId="LiveId" clId="{00913A28-A217-2E46-B013-954B0D0281DD}" dt="2022-06-13T20:10:56.570" v="4081" actId="478"/>
          <ac:cxnSpMkLst>
            <pc:docMk/>
            <pc:sldMk cId="2434661028" sldId="482"/>
            <ac:cxnSpMk id="121" creationId="{CFD4623E-0662-2856-4A96-A98E741DC3BD}"/>
          </ac:cxnSpMkLst>
        </pc:cxnChg>
        <pc:cxnChg chg="del">
          <ac:chgData name="Kulinich Bohdan" userId="48e65c9f34e137d0" providerId="LiveId" clId="{00913A28-A217-2E46-B013-954B0D0281DD}" dt="2022-06-13T20:10:53.308" v="4079" actId="478"/>
          <ac:cxnSpMkLst>
            <pc:docMk/>
            <pc:sldMk cId="2434661028" sldId="482"/>
            <ac:cxnSpMk id="124" creationId="{1DB4312B-D308-F99F-B0EE-3AB490A7C35F}"/>
          </ac:cxnSpMkLst>
        </pc:cxnChg>
        <pc:cxnChg chg="del">
          <ac:chgData name="Kulinich Bohdan" userId="48e65c9f34e137d0" providerId="LiveId" clId="{00913A28-A217-2E46-B013-954B0D0281DD}" dt="2022-06-13T20:10:57.533" v="4082" actId="478"/>
          <ac:cxnSpMkLst>
            <pc:docMk/>
            <pc:sldMk cId="2434661028" sldId="482"/>
            <ac:cxnSpMk id="127" creationId="{EEA87248-169E-BD70-C508-04089B67965C}"/>
          </ac:cxnSpMkLst>
        </pc:cxnChg>
        <pc:cxnChg chg="del">
          <ac:chgData name="Kulinich Bohdan" userId="48e65c9f34e137d0" providerId="LiveId" clId="{00913A28-A217-2E46-B013-954B0D0281DD}" dt="2022-06-13T20:10:48.156" v="4075" actId="478"/>
          <ac:cxnSpMkLst>
            <pc:docMk/>
            <pc:sldMk cId="2434661028" sldId="482"/>
            <ac:cxnSpMk id="129" creationId="{E71EEB9A-7093-97A4-3E7A-15BD58EFAC6F}"/>
          </ac:cxnSpMkLst>
        </pc:cxnChg>
        <pc:cxnChg chg="del">
          <ac:chgData name="Kulinich Bohdan" userId="48e65c9f34e137d0" providerId="LiveId" clId="{00913A28-A217-2E46-B013-954B0D0281DD}" dt="2022-06-13T20:10:55.230" v="4080" actId="478"/>
          <ac:cxnSpMkLst>
            <pc:docMk/>
            <pc:sldMk cId="2434661028" sldId="482"/>
            <ac:cxnSpMk id="147" creationId="{7FA46F30-0F21-AD25-53E2-E4215A232AD8}"/>
          </ac:cxnSpMkLst>
        </pc:cxnChg>
        <pc:cxnChg chg="del">
          <ac:chgData name="Kulinich Bohdan" userId="48e65c9f34e137d0" providerId="LiveId" clId="{00913A28-A217-2E46-B013-954B0D0281DD}" dt="2022-06-13T20:11:08.411" v="4087" actId="478"/>
          <ac:cxnSpMkLst>
            <pc:docMk/>
            <pc:sldMk cId="2434661028" sldId="482"/>
            <ac:cxnSpMk id="155" creationId="{08D8993B-17E2-21C8-1A5A-7E795506ECB9}"/>
          </ac:cxnSpMkLst>
        </pc:cxnChg>
        <pc:cxnChg chg="del">
          <ac:chgData name="Kulinich Bohdan" userId="48e65c9f34e137d0" providerId="LiveId" clId="{00913A28-A217-2E46-B013-954B0D0281DD}" dt="2022-06-13T20:11:05.730" v="4086" actId="478"/>
          <ac:cxnSpMkLst>
            <pc:docMk/>
            <pc:sldMk cId="2434661028" sldId="482"/>
            <ac:cxnSpMk id="156" creationId="{B6B75D12-C324-443B-3AC2-C88853CF6398}"/>
          </ac:cxnSpMkLst>
        </pc:cxnChg>
        <pc:cxnChg chg="del">
          <ac:chgData name="Kulinich Bohdan" userId="48e65c9f34e137d0" providerId="LiveId" clId="{00913A28-A217-2E46-B013-954B0D0281DD}" dt="2022-06-13T20:11:08.411" v="4087" actId="478"/>
          <ac:cxnSpMkLst>
            <pc:docMk/>
            <pc:sldMk cId="2434661028" sldId="482"/>
            <ac:cxnSpMk id="159" creationId="{20AE4FCB-2778-F933-503E-54335DCB7E3A}"/>
          </ac:cxnSpMkLst>
        </pc:cxnChg>
        <pc:cxnChg chg="del">
          <ac:chgData name="Kulinich Bohdan" userId="48e65c9f34e137d0" providerId="LiveId" clId="{00913A28-A217-2E46-B013-954B0D0281DD}" dt="2022-06-13T20:11:15.301" v="4092" actId="478"/>
          <ac:cxnSpMkLst>
            <pc:docMk/>
            <pc:sldMk cId="2434661028" sldId="482"/>
            <ac:cxnSpMk id="161" creationId="{E8A40CC6-D25F-1DB0-F0C0-B6EE0DFCAA8F}"/>
          </ac:cxnSpMkLst>
        </pc:cxnChg>
        <pc:cxnChg chg="del">
          <ac:chgData name="Kulinich Bohdan" userId="48e65c9f34e137d0" providerId="LiveId" clId="{00913A28-A217-2E46-B013-954B0D0281DD}" dt="2022-06-13T20:11:24.554" v="4099" actId="478"/>
          <ac:cxnSpMkLst>
            <pc:docMk/>
            <pc:sldMk cId="2434661028" sldId="482"/>
            <ac:cxnSpMk id="164" creationId="{CB1400FA-D675-8662-7AD7-C942411CC4D2}"/>
          </ac:cxnSpMkLst>
        </pc:cxnChg>
        <pc:cxnChg chg="del">
          <ac:chgData name="Kulinich Bohdan" userId="48e65c9f34e137d0" providerId="LiveId" clId="{00913A28-A217-2E46-B013-954B0D0281DD}" dt="2022-06-13T20:11:23.343" v="4098" actId="478"/>
          <ac:cxnSpMkLst>
            <pc:docMk/>
            <pc:sldMk cId="2434661028" sldId="482"/>
            <ac:cxnSpMk id="177" creationId="{3449B2F2-35EF-CA03-6B78-EA58FBD41D69}"/>
          </ac:cxnSpMkLst>
        </pc:cxnChg>
        <pc:cxnChg chg="del">
          <ac:chgData name="Kulinich Bohdan" userId="48e65c9f34e137d0" providerId="LiveId" clId="{00913A28-A217-2E46-B013-954B0D0281DD}" dt="2022-06-13T20:11:17.710" v="4094" actId="478"/>
          <ac:cxnSpMkLst>
            <pc:docMk/>
            <pc:sldMk cId="2434661028" sldId="482"/>
            <ac:cxnSpMk id="178" creationId="{FFBA56FF-1548-A3EB-C472-3945CD89ACCF}"/>
          </ac:cxnSpMkLst>
        </pc:cxnChg>
        <pc:cxnChg chg="mod">
          <ac:chgData name="Kulinich Bohdan" userId="48e65c9f34e137d0" providerId="LiveId" clId="{00913A28-A217-2E46-B013-954B0D0281DD}" dt="2022-06-13T20:19:40.947" v="4405" actId="1035"/>
          <ac:cxnSpMkLst>
            <pc:docMk/>
            <pc:sldMk cId="2434661028" sldId="482"/>
            <ac:cxnSpMk id="203" creationId="{D4A7185B-ABC9-26D5-ACCC-6DA1C12D715C}"/>
          </ac:cxnSpMkLst>
        </pc:cxnChg>
        <pc:cxnChg chg="mod">
          <ac:chgData name="Kulinich Bohdan" userId="48e65c9f34e137d0" providerId="LiveId" clId="{00913A28-A217-2E46-B013-954B0D0281DD}" dt="2022-06-13T20:19:40.947" v="4405" actId="1035"/>
          <ac:cxnSpMkLst>
            <pc:docMk/>
            <pc:sldMk cId="2434661028" sldId="482"/>
            <ac:cxnSpMk id="204" creationId="{2D1E439C-1541-9CF4-D35F-44E324C39A4F}"/>
          </ac:cxnSpMkLst>
        </pc:cxnChg>
        <pc:cxnChg chg="del">
          <ac:chgData name="Kulinich Bohdan" userId="48e65c9f34e137d0" providerId="LiveId" clId="{00913A28-A217-2E46-B013-954B0D0281DD}" dt="2022-06-13T20:10:44.845" v="4072" actId="478"/>
          <ac:cxnSpMkLst>
            <pc:docMk/>
            <pc:sldMk cId="2434661028" sldId="482"/>
            <ac:cxnSpMk id="454" creationId="{3CB78FCB-8A9F-F482-423A-06E0C765835E}"/>
          </ac:cxnSpMkLst>
        </pc:cxnChg>
      </pc:sldChg>
      <pc:sldChg chg="addSp delSp modSp add mod delAnim modAnim">
        <pc:chgData name="Kulinich Bohdan" userId="48e65c9f34e137d0" providerId="LiveId" clId="{00913A28-A217-2E46-B013-954B0D0281DD}" dt="2022-06-19T19:32:02.156" v="5460" actId="20577"/>
        <pc:sldMkLst>
          <pc:docMk/>
          <pc:sldMk cId="1598396592" sldId="483"/>
        </pc:sldMkLst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2" creationId="{828E6393-165F-DA81-E548-EEA657DA34FB}"/>
          </ac:spMkLst>
        </pc:spChg>
        <pc:spChg chg="add del">
          <ac:chgData name="Kulinich Bohdan" userId="48e65c9f34e137d0" providerId="LiveId" clId="{00913A28-A217-2E46-B013-954B0D0281DD}" dt="2022-06-18T17:32:14.275" v="4613" actId="478"/>
          <ac:spMkLst>
            <pc:docMk/>
            <pc:sldMk cId="1598396592" sldId="483"/>
            <ac:spMk id="4" creationId="{B913ACF5-5EC3-F344-68C3-9476B5D9724D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6" creationId="{09BB8436-DF85-810E-25B5-76DB5B5E8ADD}"/>
          </ac:spMkLst>
        </pc:spChg>
        <pc:spChg chg="add del">
          <ac:chgData name="Kulinich Bohdan" userId="48e65c9f34e137d0" providerId="LiveId" clId="{00913A28-A217-2E46-B013-954B0D0281DD}" dt="2022-06-19T12:16:37.031" v="4656" actId="478"/>
          <ac:spMkLst>
            <pc:docMk/>
            <pc:sldMk cId="1598396592" sldId="483"/>
            <ac:spMk id="12" creationId="{4E512535-003B-5325-80D7-42B6AAC78A3A}"/>
          </ac:spMkLst>
        </pc:spChg>
        <pc:spChg chg="add mod">
          <ac:chgData name="Kulinich Bohdan" userId="48e65c9f34e137d0" providerId="LiveId" clId="{00913A28-A217-2E46-B013-954B0D0281DD}" dt="2022-06-19T18:48:43.456" v="5277" actId="208"/>
          <ac:spMkLst>
            <pc:docMk/>
            <pc:sldMk cId="1598396592" sldId="483"/>
            <ac:spMk id="13" creationId="{52E8EC04-4AA2-714B-EA53-88D2EE17504A}"/>
          </ac:spMkLst>
        </pc:spChg>
        <pc:spChg chg="add mod">
          <ac:chgData name="Kulinich Bohdan" userId="48e65c9f34e137d0" providerId="LiveId" clId="{00913A28-A217-2E46-B013-954B0D0281DD}" dt="2022-06-19T14:56:57.115" v="4976" actId="208"/>
          <ac:spMkLst>
            <pc:docMk/>
            <pc:sldMk cId="1598396592" sldId="483"/>
            <ac:spMk id="20" creationId="{3D524439-891E-1DE3-0C98-16804BB07B74}"/>
          </ac:spMkLst>
        </pc:spChg>
        <pc:spChg chg="add mod">
          <ac:chgData name="Kulinich Bohdan" userId="48e65c9f34e137d0" providerId="LiveId" clId="{00913A28-A217-2E46-B013-954B0D0281DD}" dt="2022-06-19T14:56:57.115" v="4976" actId="208"/>
          <ac:spMkLst>
            <pc:docMk/>
            <pc:sldMk cId="1598396592" sldId="483"/>
            <ac:spMk id="21" creationId="{E8EF7DA9-8997-4CAB-730F-3C4895EDFE71}"/>
          </ac:spMkLst>
        </pc:spChg>
        <pc:spChg chg="add mod">
          <ac:chgData name="Kulinich Bohdan" userId="48e65c9f34e137d0" providerId="LiveId" clId="{00913A28-A217-2E46-B013-954B0D0281DD}" dt="2022-06-19T19:32:02.156" v="5460" actId="20577"/>
          <ac:spMkLst>
            <pc:docMk/>
            <pc:sldMk cId="1598396592" sldId="483"/>
            <ac:spMk id="31" creationId="{610DB5F6-2982-3ADF-A4EB-1BDB7E621B7E}"/>
          </ac:spMkLst>
        </pc:spChg>
        <pc:spChg chg="add mod">
          <ac:chgData name="Kulinich Bohdan" userId="48e65c9f34e137d0" providerId="LiveId" clId="{00913A28-A217-2E46-B013-954B0D0281DD}" dt="2022-06-18T15:08:22.444" v="4577" actId="164"/>
          <ac:spMkLst>
            <pc:docMk/>
            <pc:sldMk cId="1598396592" sldId="483"/>
            <ac:spMk id="33" creationId="{952B0261-6CC3-4527-58EB-D9EF5CDB74A3}"/>
          </ac:spMkLst>
        </pc:spChg>
        <pc:spChg chg="add mod">
          <ac:chgData name="Kulinich Bohdan" userId="48e65c9f34e137d0" providerId="LiveId" clId="{00913A28-A217-2E46-B013-954B0D0281DD}" dt="2022-06-18T15:08:22.444" v="4577" actId="164"/>
          <ac:spMkLst>
            <pc:docMk/>
            <pc:sldMk cId="1598396592" sldId="483"/>
            <ac:spMk id="34" creationId="{1A5F0F0E-99D1-D038-5F17-3C33897183C0}"/>
          </ac:spMkLst>
        </pc:spChg>
        <pc:spChg chg="add mod">
          <ac:chgData name="Kulinich Bohdan" userId="48e65c9f34e137d0" providerId="LiveId" clId="{00913A28-A217-2E46-B013-954B0D0281DD}" dt="2022-06-19T14:34:20.237" v="4730" actId="1076"/>
          <ac:spMkLst>
            <pc:docMk/>
            <pc:sldMk cId="1598396592" sldId="483"/>
            <ac:spMk id="35" creationId="{C533A4EA-A40B-6B74-EFA7-1FDCA6608A8E}"/>
          </ac:spMkLst>
        </pc:spChg>
        <pc:spChg chg="add del mod">
          <ac:chgData name="Kulinich Bohdan" userId="48e65c9f34e137d0" providerId="LiveId" clId="{00913A28-A217-2E46-B013-954B0D0281DD}" dt="2022-06-18T15:29:06.679" v="4600" actId="478"/>
          <ac:spMkLst>
            <pc:docMk/>
            <pc:sldMk cId="1598396592" sldId="483"/>
            <ac:spMk id="44" creationId="{BFF0D0B7-66F0-6B73-438B-7960AE231B39}"/>
          </ac:spMkLst>
        </pc:spChg>
        <pc:spChg chg="mod">
          <ac:chgData name="Kulinich Bohdan" userId="48e65c9f34e137d0" providerId="LiveId" clId="{00913A28-A217-2E46-B013-954B0D0281DD}" dt="2022-06-18T15:08:28.291" v="4579"/>
          <ac:spMkLst>
            <pc:docMk/>
            <pc:sldMk cId="1598396592" sldId="483"/>
            <ac:spMk id="47" creationId="{C7E64557-EC9A-BBC8-E0E6-61F937749978}"/>
          </ac:spMkLst>
        </pc:spChg>
        <pc:spChg chg="mod">
          <ac:chgData name="Kulinich Bohdan" userId="48e65c9f34e137d0" providerId="LiveId" clId="{00913A28-A217-2E46-B013-954B0D0281DD}" dt="2022-06-18T15:08:28.291" v="4579"/>
          <ac:spMkLst>
            <pc:docMk/>
            <pc:sldMk cId="1598396592" sldId="483"/>
            <ac:spMk id="48" creationId="{B7C6678F-3AEE-E515-4F01-7733959BB203}"/>
          </ac:spMkLst>
        </pc:spChg>
        <pc:spChg chg="mod">
          <ac:chgData name="Kulinich Bohdan" userId="48e65c9f34e137d0" providerId="LiveId" clId="{00913A28-A217-2E46-B013-954B0D0281DD}" dt="2022-06-18T15:08:28.291" v="4579"/>
          <ac:spMkLst>
            <pc:docMk/>
            <pc:sldMk cId="1598396592" sldId="483"/>
            <ac:spMk id="49" creationId="{2D68299A-00A4-15BF-A1A5-1F16458704C9}"/>
          </ac:spMkLst>
        </pc:spChg>
        <pc:spChg chg="del mod">
          <ac:chgData name="Kulinich Bohdan" userId="48e65c9f34e137d0" providerId="LiveId" clId="{00913A28-A217-2E46-B013-954B0D0281DD}" dt="2022-06-18T15:29:18.712" v="4603" actId="478"/>
          <ac:spMkLst>
            <pc:docMk/>
            <pc:sldMk cId="1598396592" sldId="483"/>
            <ac:spMk id="53" creationId="{D498CD02-6C9C-2F44-4DDF-3B52D1896F30}"/>
          </ac:spMkLst>
        </pc:spChg>
        <pc:spChg chg="mod">
          <ac:chgData name="Kulinich Bohdan" userId="48e65c9f34e137d0" providerId="LiveId" clId="{00913A28-A217-2E46-B013-954B0D0281DD}" dt="2022-06-18T15:08:42.610" v="4585"/>
          <ac:spMkLst>
            <pc:docMk/>
            <pc:sldMk cId="1598396592" sldId="483"/>
            <ac:spMk id="56" creationId="{5AA89953-D90F-48FD-DB0F-318012382FC5}"/>
          </ac:spMkLst>
        </pc:spChg>
        <pc:spChg chg="mod">
          <ac:chgData name="Kulinich Bohdan" userId="48e65c9f34e137d0" providerId="LiveId" clId="{00913A28-A217-2E46-B013-954B0D0281DD}" dt="2022-06-18T15:08:42.610" v="4585"/>
          <ac:spMkLst>
            <pc:docMk/>
            <pc:sldMk cId="1598396592" sldId="483"/>
            <ac:spMk id="57" creationId="{5310CD0B-F0B8-1FC6-6743-8B505C7C6FAF}"/>
          </ac:spMkLst>
        </pc:spChg>
        <pc:spChg chg="mod">
          <ac:chgData name="Kulinich Bohdan" userId="48e65c9f34e137d0" providerId="LiveId" clId="{00913A28-A217-2E46-B013-954B0D0281DD}" dt="2022-06-18T15:08:42.610" v="4585"/>
          <ac:spMkLst>
            <pc:docMk/>
            <pc:sldMk cId="1598396592" sldId="483"/>
            <ac:spMk id="58" creationId="{D243A86D-68FF-2A2A-5FEA-12363CDD6785}"/>
          </ac:spMkLst>
        </pc:spChg>
        <pc:spChg chg="del mod">
          <ac:chgData name="Kulinich Bohdan" userId="48e65c9f34e137d0" providerId="LiveId" clId="{00913A28-A217-2E46-B013-954B0D0281DD}" dt="2022-06-18T15:29:24.496" v="4605" actId="478"/>
          <ac:spMkLst>
            <pc:docMk/>
            <pc:sldMk cId="1598396592" sldId="483"/>
            <ac:spMk id="62" creationId="{5E8339B8-2D91-2B24-9AFF-64BDC960F5C6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66" creationId="{3A2BD4DC-BA47-D850-75EB-5C24803706E6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67" creationId="{2CED2E02-51B7-2DB0-945F-EEE3EE94EB23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68" creationId="{FD6E1ACE-D7F8-9BD0-A471-45D2DBE9089E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71" creationId="{45935B19-76EC-6D76-81F7-ECD82A4A02B0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72" creationId="{402BC42C-F60C-1E50-3576-1676BE56EC08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73" creationId="{15459918-2AFC-2691-649D-AEAC7EA91C4A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74" creationId="{DB992E32-5F79-E4CC-92E0-22E87FB6F61D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76" creationId="{1032C4E8-5113-A712-9883-B88C2D51C013}"/>
          </ac:spMkLst>
        </pc:spChg>
        <pc:spChg chg="add mod">
          <ac:chgData name="Kulinich Bohdan" userId="48e65c9f34e137d0" providerId="LiveId" clId="{00913A28-A217-2E46-B013-954B0D0281DD}" dt="2022-06-19T18:42:01" v="5202" actId="1076"/>
          <ac:spMkLst>
            <pc:docMk/>
            <pc:sldMk cId="1598396592" sldId="483"/>
            <ac:spMk id="77" creationId="{37248B7C-E01D-5DD5-ECA8-1B592E8EDCDE}"/>
          </ac:spMkLst>
        </pc:spChg>
        <pc:spChg chg="add mod">
          <ac:chgData name="Kulinich Bohdan" userId="48e65c9f34e137d0" providerId="LiveId" clId="{00913A28-A217-2E46-B013-954B0D0281DD}" dt="2022-06-19T18:48:47.076" v="5279" actId="208"/>
          <ac:spMkLst>
            <pc:docMk/>
            <pc:sldMk cId="1598396592" sldId="483"/>
            <ac:spMk id="78" creationId="{4300892A-A9F2-5974-38B6-5B5E29667B5F}"/>
          </ac:spMkLst>
        </pc:spChg>
        <pc:spChg chg="add mod">
          <ac:chgData name="Kulinich Bohdan" userId="48e65c9f34e137d0" providerId="LiveId" clId="{00913A28-A217-2E46-B013-954B0D0281DD}" dt="2022-06-19T18:48:43.456" v="5277" actId="208"/>
          <ac:spMkLst>
            <pc:docMk/>
            <pc:sldMk cId="1598396592" sldId="483"/>
            <ac:spMk id="79" creationId="{69CD9D32-6D03-C775-582B-5F16D659BD75}"/>
          </ac:spMkLst>
        </pc:spChg>
        <pc:spChg chg="add mod">
          <ac:chgData name="Kulinich Bohdan" userId="48e65c9f34e137d0" providerId="LiveId" clId="{00913A28-A217-2E46-B013-954B0D0281DD}" dt="2022-06-19T18:48:43.456" v="5277" actId="208"/>
          <ac:spMkLst>
            <pc:docMk/>
            <pc:sldMk cId="1598396592" sldId="483"/>
            <ac:spMk id="80" creationId="{7786834C-7898-17B0-34EA-E75BE24B65ED}"/>
          </ac:spMkLst>
        </pc:spChg>
        <pc:spChg chg="add mod">
          <ac:chgData name="Kulinich Bohdan" userId="48e65c9f34e137d0" providerId="LiveId" clId="{00913A28-A217-2E46-B013-954B0D0281DD}" dt="2022-06-19T18:48:43.456" v="5277" actId="208"/>
          <ac:spMkLst>
            <pc:docMk/>
            <pc:sldMk cId="1598396592" sldId="483"/>
            <ac:spMk id="81" creationId="{90B82061-D95B-5D00-F5F3-7CC4B42283B9}"/>
          </ac:spMkLst>
        </pc:spChg>
        <pc:spChg chg="add mod">
          <ac:chgData name="Kulinich Bohdan" userId="48e65c9f34e137d0" providerId="LiveId" clId="{00913A28-A217-2E46-B013-954B0D0281DD}" dt="2022-06-19T14:56:57.115" v="4976" actId="208"/>
          <ac:spMkLst>
            <pc:docMk/>
            <pc:sldMk cId="1598396592" sldId="483"/>
            <ac:spMk id="84" creationId="{5C79299B-E430-0A41-064F-091BE5FDD660}"/>
          </ac:spMkLst>
        </pc:spChg>
        <pc:spChg chg="add mod">
          <ac:chgData name="Kulinich Bohdan" userId="48e65c9f34e137d0" providerId="LiveId" clId="{00913A28-A217-2E46-B013-954B0D0281DD}" dt="2022-06-19T14:56:57.115" v="4976" actId="208"/>
          <ac:spMkLst>
            <pc:docMk/>
            <pc:sldMk cId="1598396592" sldId="483"/>
            <ac:spMk id="85" creationId="{3EBB6752-34A0-086F-9C3A-396976374E02}"/>
          </ac:spMkLst>
        </pc:spChg>
        <pc:spChg chg="add mod">
          <ac:chgData name="Kulinich Bohdan" userId="48e65c9f34e137d0" providerId="LiveId" clId="{00913A28-A217-2E46-B013-954B0D0281DD}" dt="2022-06-19T14:56:47.563" v="4975" actId="208"/>
          <ac:spMkLst>
            <pc:docMk/>
            <pc:sldMk cId="1598396592" sldId="483"/>
            <ac:spMk id="86" creationId="{F392A6AE-0258-E630-EAA5-07291E1C219D}"/>
          </ac:spMkLst>
        </pc:spChg>
        <pc:spChg chg="add mod">
          <ac:chgData name="Kulinich Bohdan" userId="48e65c9f34e137d0" providerId="LiveId" clId="{00913A28-A217-2E46-B013-954B0D0281DD}" dt="2022-06-19T14:56:47.563" v="4975" actId="208"/>
          <ac:spMkLst>
            <pc:docMk/>
            <pc:sldMk cId="1598396592" sldId="483"/>
            <ac:spMk id="87" creationId="{18AA6D90-A2F8-E501-1DAF-9441993BC1E3}"/>
          </ac:spMkLst>
        </pc:spChg>
        <pc:spChg chg="add mod">
          <ac:chgData name="Kulinich Bohdan" userId="48e65c9f34e137d0" providerId="LiveId" clId="{00913A28-A217-2E46-B013-954B0D0281DD}" dt="2022-06-19T14:56:47.563" v="4975" actId="208"/>
          <ac:spMkLst>
            <pc:docMk/>
            <pc:sldMk cId="1598396592" sldId="483"/>
            <ac:spMk id="88" creationId="{9CEEC89A-DEF6-9D34-EFA7-317032D91365}"/>
          </ac:spMkLst>
        </pc:spChg>
        <pc:spChg chg="add mod">
          <ac:chgData name="Kulinich Bohdan" userId="48e65c9f34e137d0" providerId="LiveId" clId="{00913A28-A217-2E46-B013-954B0D0281DD}" dt="2022-06-19T14:56:47.563" v="4975" actId="208"/>
          <ac:spMkLst>
            <pc:docMk/>
            <pc:sldMk cId="1598396592" sldId="483"/>
            <ac:spMk id="89" creationId="{01AED18D-2824-E86B-DF59-A751C241FCCB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90" creationId="{F3F192D0-EC0B-7EA5-2652-12965062AC88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91" creationId="{3A6324FF-66B2-91BF-7FDB-0E9C18781A06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92" creationId="{E0F4A7C6-90E7-4B46-427A-01210592B79B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93" creationId="{4D1E2E14-46B5-D6A3-B32C-1206BFF5ADDA}"/>
          </ac:spMkLst>
        </pc:spChg>
        <pc:spChg chg="add mod">
          <ac:chgData name="Kulinich Bohdan" userId="48e65c9f34e137d0" providerId="LiveId" clId="{00913A28-A217-2E46-B013-954B0D0281DD}" dt="2022-06-19T18:38:33.260" v="5177" actId="20577"/>
          <ac:spMkLst>
            <pc:docMk/>
            <pc:sldMk cId="1598396592" sldId="483"/>
            <ac:spMk id="94" creationId="{0D9994A7-16BE-CE4C-BC6F-19DD29DC48AB}"/>
          </ac:spMkLst>
        </pc:spChg>
        <pc:spChg chg="add mod">
          <ac:chgData name="Kulinich Bohdan" userId="48e65c9f34e137d0" providerId="LiveId" clId="{00913A28-A217-2E46-B013-954B0D0281DD}" dt="2022-06-19T18:46:16.451" v="5271" actId="20577"/>
          <ac:spMkLst>
            <pc:docMk/>
            <pc:sldMk cId="1598396592" sldId="483"/>
            <ac:spMk id="95" creationId="{60C1187A-D9C3-CA07-4740-7B7C2AA7CF43}"/>
          </ac:spMkLst>
        </pc:spChg>
        <pc:spChg chg="add mod">
          <ac:chgData name="Kulinich Bohdan" userId="48e65c9f34e137d0" providerId="LiveId" clId="{00913A28-A217-2E46-B013-954B0D0281DD}" dt="2022-06-19T18:46:06.613" v="5269" actId="14100"/>
          <ac:spMkLst>
            <pc:docMk/>
            <pc:sldMk cId="1598396592" sldId="483"/>
            <ac:spMk id="96" creationId="{8B701516-229B-1937-4CE6-FC354A484E83}"/>
          </ac:spMkLst>
        </pc:spChg>
        <pc:spChg chg="add mod">
          <ac:chgData name="Kulinich Bohdan" userId="48e65c9f34e137d0" providerId="LiveId" clId="{00913A28-A217-2E46-B013-954B0D0281DD}" dt="2022-06-19T14:54:55.283" v="4947" actId="164"/>
          <ac:spMkLst>
            <pc:docMk/>
            <pc:sldMk cId="1598396592" sldId="483"/>
            <ac:spMk id="97" creationId="{D89C538B-A200-3D13-470E-F4E2299EFC0A}"/>
          </ac:spMkLst>
        </pc:spChg>
        <pc:spChg chg="add mod">
          <ac:chgData name="Kulinich Bohdan" userId="48e65c9f34e137d0" providerId="LiveId" clId="{00913A28-A217-2E46-B013-954B0D0281DD}" dt="2022-06-19T14:54:55.283" v="4947" actId="164"/>
          <ac:spMkLst>
            <pc:docMk/>
            <pc:sldMk cId="1598396592" sldId="483"/>
            <ac:spMk id="98" creationId="{10C81F4E-222D-FB98-D103-01C490BE2D3C}"/>
          </ac:spMkLst>
        </pc:spChg>
        <pc:spChg chg="add mod">
          <ac:chgData name="Kulinich Bohdan" userId="48e65c9f34e137d0" providerId="LiveId" clId="{00913A28-A217-2E46-B013-954B0D0281DD}" dt="2022-06-19T14:54:55.283" v="4947" actId="164"/>
          <ac:spMkLst>
            <pc:docMk/>
            <pc:sldMk cId="1598396592" sldId="483"/>
            <ac:spMk id="99" creationId="{27193561-B0B1-FB4A-987F-C9271DD8D596}"/>
          </ac:spMkLst>
        </pc:spChg>
        <pc:spChg chg="add mod">
          <ac:chgData name="Kulinich Bohdan" userId="48e65c9f34e137d0" providerId="LiveId" clId="{00913A28-A217-2E46-B013-954B0D0281DD}" dt="2022-06-19T14:54:55.283" v="4947" actId="164"/>
          <ac:spMkLst>
            <pc:docMk/>
            <pc:sldMk cId="1598396592" sldId="483"/>
            <ac:spMk id="100" creationId="{EBC8B0C5-0331-8ED8-D4B4-0C464F176D99}"/>
          </ac:spMkLst>
        </pc:spChg>
        <pc:spChg chg="add mod">
          <ac:chgData name="Kulinich Bohdan" userId="48e65c9f34e137d0" providerId="LiveId" clId="{00913A28-A217-2E46-B013-954B0D0281DD}" dt="2022-06-19T14:54:48.334" v="4944" actId="164"/>
          <ac:spMkLst>
            <pc:docMk/>
            <pc:sldMk cId="1598396592" sldId="483"/>
            <ac:spMk id="101" creationId="{381BCA1B-BC2F-AF38-A829-249342D161E1}"/>
          </ac:spMkLst>
        </pc:spChg>
        <pc:spChg chg="add mod">
          <ac:chgData name="Kulinich Bohdan" userId="48e65c9f34e137d0" providerId="LiveId" clId="{00913A28-A217-2E46-B013-954B0D0281DD}" dt="2022-06-19T14:55:02.612" v="4950" actId="164"/>
          <ac:spMkLst>
            <pc:docMk/>
            <pc:sldMk cId="1598396592" sldId="483"/>
            <ac:spMk id="102" creationId="{D2FBD345-BD3A-1618-C986-5E7AD8263EB7}"/>
          </ac:spMkLst>
        </pc:spChg>
        <pc:spChg chg="add mod">
          <ac:chgData name="Kulinich Bohdan" userId="48e65c9f34e137d0" providerId="LiveId" clId="{00913A28-A217-2E46-B013-954B0D0281DD}" dt="2022-06-19T14:55:02.612" v="4950" actId="164"/>
          <ac:spMkLst>
            <pc:docMk/>
            <pc:sldMk cId="1598396592" sldId="483"/>
            <ac:spMk id="105" creationId="{DE65394C-17A4-AD4A-E74D-144306C1387A}"/>
          </ac:spMkLst>
        </pc:spChg>
        <pc:spChg chg="add mod">
          <ac:chgData name="Kulinich Bohdan" userId="48e65c9f34e137d0" providerId="LiveId" clId="{00913A28-A217-2E46-B013-954B0D0281DD}" dt="2022-06-19T14:55:02.612" v="4950" actId="164"/>
          <ac:spMkLst>
            <pc:docMk/>
            <pc:sldMk cId="1598396592" sldId="483"/>
            <ac:spMk id="106" creationId="{1A113647-7EF3-93FF-2EEC-DADFA8A08B6B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08" creationId="{F17565AA-392A-63C9-D2AB-308D99143405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09" creationId="{1366C9C1-768A-A228-93FF-0ECD286D8C5F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10" creationId="{B4CB3269-50E9-2121-B6B0-DF7F63D2A3B1}"/>
          </ac:spMkLst>
        </pc:spChg>
        <pc:spChg chg="add mod">
          <ac:chgData name="Kulinich Bohdan" userId="48e65c9f34e137d0" providerId="LiveId" clId="{00913A28-A217-2E46-B013-954B0D0281DD}" dt="2022-06-19T14:55:02.612" v="4950" actId="164"/>
          <ac:spMkLst>
            <pc:docMk/>
            <pc:sldMk cId="1598396592" sldId="483"/>
            <ac:spMk id="111" creationId="{A6FC8FF5-4891-B575-7D5C-C1BC75647E6E}"/>
          </ac:spMkLst>
        </pc:spChg>
        <pc:spChg chg="add mod">
          <ac:chgData name="Kulinich Bohdan" userId="48e65c9f34e137d0" providerId="LiveId" clId="{00913A28-A217-2E46-B013-954B0D0281DD}" dt="2022-06-19T14:55:02.612" v="4950" actId="164"/>
          <ac:spMkLst>
            <pc:docMk/>
            <pc:sldMk cId="1598396592" sldId="483"/>
            <ac:spMk id="114" creationId="{5CB6E56F-46EA-E368-27BF-F95FB460D4C0}"/>
          </ac:spMkLst>
        </pc:spChg>
        <pc:spChg chg="add mod">
          <ac:chgData name="Kulinich Bohdan" userId="48e65c9f34e137d0" providerId="LiveId" clId="{00913A28-A217-2E46-B013-954B0D0281DD}" dt="2022-06-19T14:55:02.612" v="4950" actId="164"/>
          <ac:spMkLst>
            <pc:docMk/>
            <pc:sldMk cId="1598396592" sldId="483"/>
            <ac:spMk id="115" creationId="{7EF5F64D-A31B-0AD0-E278-E23C5E4F5EE4}"/>
          </ac:spMkLst>
        </pc:spChg>
        <pc:spChg chg="add mod">
          <ac:chgData name="Kulinich Bohdan" userId="48e65c9f34e137d0" providerId="LiveId" clId="{00913A28-A217-2E46-B013-954B0D0281DD}" dt="2022-06-19T19:08:55.485" v="5397" actId="1036"/>
          <ac:spMkLst>
            <pc:docMk/>
            <pc:sldMk cId="1598396592" sldId="483"/>
            <ac:spMk id="116" creationId="{4CDA196E-31D8-AEB1-722E-F3F2FBB1F435}"/>
          </ac:spMkLst>
        </pc:spChg>
        <pc:spChg chg="add mod">
          <ac:chgData name="Kulinich Bohdan" userId="48e65c9f34e137d0" providerId="LiveId" clId="{00913A28-A217-2E46-B013-954B0D0281DD}" dt="2022-06-19T19:08:55.485" v="5397" actId="1036"/>
          <ac:spMkLst>
            <pc:docMk/>
            <pc:sldMk cId="1598396592" sldId="483"/>
            <ac:spMk id="117" creationId="{73A7DC47-AE9C-9500-DA1B-7E52D387C183}"/>
          </ac:spMkLst>
        </pc:spChg>
        <pc:spChg chg="add mod">
          <ac:chgData name="Kulinich Bohdan" userId="48e65c9f34e137d0" providerId="LiveId" clId="{00913A28-A217-2E46-B013-954B0D0281DD}" dt="2022-06-19T18:42:31.926" v="5207" actId="164"/>
          <ac:spMkLst>
            <pc:docMk/>
            <pc:sldMk cId="1598396592" sldId="483"/>
            <ac:spMk id="118" creationId="{69A80DB4-AC30-4290-67D8-192DCF9A36E8}"/>
          </ac:spMkLst>
        </pc:spChg>
        <pc:spChg chg="add mod">
          <ac:chgData name="Kulinich Bohdan" userId="48e65c9f34e137d0" providerId="LiveId" clId="{00913A28-A217-2E46-B013-954B0D0281DD}" dt="2022-06-19T19:08:55.485" v="5397" actId="1036"/>
          <ac:spMkLst>
            <pc:docMk/>
            <pc:sldMk cId="1598396592" sldId="483"/>
            <ac:spMk id="119" creationId="{B99E8F2D-BACA-18B3-B2E5-1C9DF4F646E5}"/>
          </ac:spMkLst>
        </pc:spChg>
        <pc:spChg chg="add mod">
          <ac:chgData name="Kulinich Bohdan" userId="48e65c9f34e137d0" providerId="LiveId" clId="{00913A28-A217-2E46-B013-954B0D0281DD}" dt="2022-06-19T19:08:55.485" v="5397" actId="1036"/>
          <ac:spMkLst>
            <pc:docMk/>
            <pc:sldMk cId="1598396592" sldId="483"/>
            <ac:spMk id="121" creationId="{B876E89F-93E5-2067-2FEF-10B63E7768AD}"/>
          </ac:spMkLst>
        </pc:spChg>
        <pc:spChg chg="add mod">
          <ac:chgData name="Kulinich Bohdan" userId="48e65c9f34e137d0" providerId="LiveId" clId="{00913A28-A217-2E46-B013-954B0D0281DD}" dt="2022-06-19T19:08:55.485" v="5397" actId="1036"/>
          <ac:spMkLst>
            <pc:docMk/>
            <pc:sldMk cId="1598396592" sldId="483"/>
            <ac:spMk id="122" creationId="{CC23D826-4BE2-70BE-8759-E05EC1A736D4}"/>
          </ac:spMkLst>
        </pc:spChg>
        <pc:spChg chg="add mod">
          <ac:chgData name="Kulinich Bohdan" userId="48e65c9f34e137d0" providerId="LiveId" clId="{00913A28-A217-2E46-B013-954B0D0281DD}" dt="2022-06-19T19:08:55.485" v="5397" actId="1036"/>
          <ac:spMkLst>
            <pc:docMk/>
            <pc:sldMk cId="1598396592" sldId="483"/>
            <ac:spMk id="123" creationId="{927A85FC-B40E-80B4-14CA-DF9A4F5FF676}"/>
          </ac:spMkLst>
        </pc:spChg>
        <pc:spChg chg="add mod">
          <ac:chgData name="Kulinich Bohdan" userId="48e65c9f34e137d0" providerId="LiveId" clId="{00913A28-A217-2E46-B013-954B0D0281DD}" dt="2022-06-19T19:09:01.584" v="5406" actId="1038"/>
          <ac:spMkLst>
            <pc:docMk/>
            <pc:sldMk cId="1598396592" sldId="483"/>
            <ac:spMk id="124" creationId="{BA69E086-D1A8-2864-9D0D-2F5819467BD8}"/>
          </ac:spMkLst>
        </pc:spChg>
        <pc:spChg chg="add mod">
          <ac:chgData name="Kulinich Bohdan" userId="48e65c9f34e137d0" providerId="LiveId" clId="{00913A28-A217-2E46-B013-954B0D0281DD}" dt="2022-06-19T19:09:01.584" v="5406" actId="1038"/>
          <ac:spMkLst>
            <pc:docMk/>
            <pc:sldMk cId="1598396592" sldId="483"/>
            <ac:spMk id="125" creationId="{C5E28838-A970-B630-F41D-4F517321C002}"/>
          </ac:spMkLst>
        </pc:spChg>
        <pc:spChg chg="add mod">
          <ac:chgData name="Kulinich Bohdan" userId="48e65c9f34e137d0" providerId="LiveId" clId="{00913A28-A217-2E46-B013-954B0D0281DD}" dt="2022-06-19T19:09:01.584" v="5406" actId="1038"/>
          <ac:spMkLst>
            <pc:docMk/>
            <pc:sldMk cId="1598396592" sldId="483"/>
            <ac:spMk id="126" creationId="{C960B551-2863-2C77-1A41-943FBDC4FB91}"/>
          </ac:spMkLst>
        </pc:spChg>
        <pc:spChg chg="add mod">
          <ac:chgData name="Kulinich Bohdan" userId="48e65c9f34e137d0" providerId="LiveId" clId="{00913A28-A217-2E46-B013-954B0D0281DD}" dt="2022-06-19T19:07:30.521" v="5368" actId="164"/>
          <ac:spMkLst>
            <pc:docMk/>
            <pc:sldMk cId="1598396592" sldId="483"/>
            <ac:spMk id="127" creationId="{A581B88E-AFE6-E32B-730B-73B5B7444C5A}"/>
          </ac:spMkLst>
        </pc:spChg>
        <pc:spChg chg="add mod">
          <ac:chgData name="Kulinich Bohdan" userId="48e65c9f34e137d0" providerId="LiveId" clId="{00913A28-A217-2E46-B013-954B0D0281DD}" dt="2022-06-19T19:07:30.521" v="5368" actId="164"/>
          <ac:spMkLst>
            <pc:docMk/>
            <pc:sldMk cId="1598396592" sldId="483"/>
            <ac:spMk id="128" creationId="{2E92F888-5224-2647-A8E0-61205C9ACF16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65" creationId="{3DF1F6DB-6E01-1E6E-B1F7-0202242D55CF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67" creationId="{B69652F4-827D-E660-1CB5-D11BC80BF3E5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68" creationId="{676CBB6D-04F0-EA83-8D07-9C77313DA45F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82" creationId="{2267F413-B6DC-0250-CCCF-F02B19D322BB}"/>
          </ac:spMkLst>
        </pc:spChg>
        <pc:spChg chg="del">
          <ac:chgData name="Kulinich Bohdan" userId="48e65c9f34e137d0" providerId="LiveId" clId="{00913A28-A217-2E46-B013-954B0D0281DD}" dt="2022-06-18T14:52:24.476" v="4490" actId="478"/>
          <ac:spMkLst>
            <pc:docMk/>
            <pc:sldMk cId="1598396592" sldId="483"/>
            <ac:spMk id="188" creationId="{8F8C6285-DE2D-400A-09A0-C54971E21B65}"/>
          </ac:spMkLst>
        </pc:spChg>
        <pc:grpChg chg="add mod">
          <ac:chgData name="Kulinich Bohdan" userId="48e65c9f34e137d0" providerId="LiveId" clId="{00913A28-A217-2E46-B013-954B0D0281DD}" dt="2022-06-19T14:54:48.334" v="4944" actId="164"/>
          <ac:grpSpMkLst>
            <pc:docMk/>
            <pc:sldMk cId="1598396592" sldId="483"/>
            <ac:grpSpMk id="3" creationId="{4B44F127-0EF5-5F36-D900-54FEBB4C541C}"/>
          </ac:grpSpMkLst>
        </pc:grpChg>
        <pc:grpChg chg="add mod">
          <ac:chgData name="Kulinich Bohdan" userId="48e65c9f34e137d0" providerId="LiveId" clId="{00913A28-A217-2E46-B013-954B0D0281DD}" dt="2022-06-19T18:42:31.926" v="5207" actId="164"/>
          <ac:grpSpMkLst>
            <pc:docMk/>
            <pc:sldMk cId="1598396592" sldId="483"/>
            <ac:grpSpMk id="24" creationId="{F6DD7A3F-E898-309E-072A-F48EFFF46C6A}"/>
          </ac:grpSpMkLst>
        </pc:grpChg>
        <pc:grpChg chg="add mod">
          <ac:chgData name="Kulinich Bohdan" userId="48e65c9f34e137d0" providerId="LiveId" clId="{00913A28-A217-2E46-B013-954B0D0281DD}" dt="2022-06-19T19:07:55.178" v="5385" actId="1035"/>
          <ac:grpSpMkLst>
            <pc:docMk/>
            <pc:sldMk cId="1598396592" sldId="483"/>
            <ac:grpSpMk id="25" creationId="{F8F4B01D-97C6-4D94-747D-AAF84D96BFFC}"/>
          </ac:grpSpMkLst>
        </pc:grpChg>
        <pc:grpChg chg="add mod">
          <ac:chgData name="Kulinich Bohdan" userId="48e65c9f34e137d0" providerId="LiveId" clId="{00913A28-A217-2E46-B013-954B0D0281DD}" dt="2022-06-19T19:07:30.521" v="5368" actId="164"/>
          <ac:grpSpMkLst>
            <pc:docMk/>
            <pc:sldMk cId="1598396592" sldId="483"/>
            <ac:grpSpMk id="26" creationId="{71BC5178-BE26-61B8-CFE9-F0DB38154106}"/>
          </ac:grpSpMkLst>
        </pc:grpChg>
        <pc:grpChg chg="add mod">
          <ac:chgData name="Kulinich Bohdan" userId="48e65c9f34e137d0" providerId="LiveId" clId="{00913A28-A217-2E46-B013-954B0D0281DD}" dt="2022-06-19T19:07:55.178" v="5385" actId="1035"/>
          <ac:grpSpMkLst>
            <pc:docMk/>
            <pc:sldMk cId="1598396592" sldId="483"/>
            <ac:grpSpMk id="29" creationId="{60217FCE-7485-9EAB-1162-4B4B0505B2D2}"/>
          </ac:grpSpMkLst>
        </pc:grpChg>
        <pc:grpChg chg="add mod">
          <ac:chgData name="Kulinich Bohdan" userId="48e65c9f34e137d0" providerId="LiveId" clId="{00913A28-A217-2E46-B013-954B0D0281DD}" dt="2022-06-19T14:54:55.283" v="4947" actId="164"/>
          <ac:grpSpMkLst>
            <pc:docMk/>
            <pc:sldMk cId="1598396592" sldId="483"/>
            <ac:grpSpMk id="45" creationId="{DA7703AF-4220-B742-C44E-C4E736C84597}"/>
          </ac:grpSpMkLst>
        </pc:grpChg>
        <pc:grpChg chg="add mod">
          <ac:chgData name="Kulinich Bohdan" userId="48e65c9f34e137d0" providerId="LiveId" clId="{00913A28-A217-2E46-B013-954B0D0281DD}" dt="2022-06-19T14:55:02.612" v="4950" actId="164"/>
          <ac:grpSpMkLst>
            <pc:docMk/>
            <pc:sldMk cId="1598396592" sldId="483"/>
            <ac:grpSpMk id="54" creationId="{B9316E62-EB3D-DC89-3C9C-00D067353902}"/>
          </ac:grpSpMkLst>
        </pc:grpChg>
        <pc:grpChg chg="add mod">
          <ac:chgData name="Kulinich Bohdan" userId="48e65c9f34e137d0" providerId="LiveId" clId="{00913A28-A217-2E46-B013-954B0D0281DD}" dt="2022-06-19T19:07:55.178" v="5385" actId="1035"/>
          <ac:grpSpMkLst>
            <pc:docMk/>
            <pc:sldMk cId="1598396592" sldId="483"/>
            <ac:grpSpMk id="63" creationId="{25CA80A1-506E-F19A-1F64-40BD377F6D13}"/>
          </ac:grpSpMkLst>
        </pc:grpChg>
        <pc:picChg chg="add mod">
          <ac:chgData name="Kulinich Bohdan" userId="48e65c9f34e137d0" providerId="LiveId" clId="{00913A28-A217-2E46-B013-954B0D0281DD}" dt="2022-06-18T15:08:22.444" v="4577" actId="164"/>
          <ac:picMkLst>
            <pc:docMk/>
            <pc:sldMk cId="1598396592" sldId="483"/>
            <ac:picMk id="32" creationId="{1914F850-3FDE-C39D-C957-3936D8407D35}"/>
          </ac:picMkLst>
        </pc:picChg>
        <pc:picChg chg="add del mod">
          <ac:chgData name="Kulinich Bohdan" userId="48e65c9f34e137d0" providerId="LiveId" clId="{00913A28-A217-2E46-B013-954B0D0281DD}" dt="2022-06-18T15:29:09.839" v="4601" actId="478"/>
          <ac:picMkLst>
            <pc:docMk/>
            <pc:sldMk cId="1598396592" sldId="483"/>
            <ac:picMk id="43" creationId="{A5D158BF-6342-55E0-7AE1-B5DF2BFD9E78}"/>
          </ac:picMkLst>
        </pc:picChg>
        <pc:picChg chg="mod">
          <ac:chgData name="Kulinich Bohdan" userId="48e65c9f34e137d0" providerId="LiveId" clId="{00913A28-A217-2E46-B013-954B0D0281DD}" dt="2022-06-18T15:08:28.291" v="4579"/>
          <ac:picMkLst>
            <pc:docMk/>
            <pc:sldMk cId="1598396592" sldId="483"/>
            <ac:picMk id="46" creationId="{83688ACA-C983-FA55-1D29-89C6FF3A84BA}"/>
          </ac:picMkLst>
        </pc:picChg>
        <pc:picChg chg="del mod">
          <ac:chgData name="Kulinich Bohdan" userId="48e65c9f34e137d0" providerId="LiveId" clId="{00913A28-A217-2E46-B013-954B0D0281DD}" dt="2022-06-18T15:29:16.171" v="4602" actId="478"/>
          <ac:picMkLst>
            <pc:docMk/>
            <pc:sldMk cId="1598396592" sldId="483"/>
            <ac:picMk id="52" creationId="{6DBD7F4C-2069-23C9-0002-6D63EA5B4F0F}"/>
          </ac:picMkLst>
        </pc:picChg>
        <pc:picChg chg="mod">
          <ac:chgData name="Kulinich Bohdan" userId="48e65c9f34e137d0" providerId="LiveId" clId="{00913A28-A217-2E46-B013-954B0D0281DD}" dt="2022-06-18T15:08:42.610" v="4585"/>
          <ac:picMkLst>
            <pc:docMk/>
            <pc:sldMk cId="1598396592" sldId="483"/>
            <ac:picMk id="55" creationId="{4CA0D98F-EDA0-D9AF-C77C-9202823EDA79}"/>
          </ac:picMkLst>
        </pc:picChg>
        <pc:picChg chg="del mod">
          <ac:chgData name="Kulinich Bohdan" userId="48e65c9f34e137d0" providerId="LiveId" clId="{00913A28-A217-2E46-B013-954B0D0281DD}" dt="2022-06-18T15:29:22.111" v="4604" actId="478"/>
          <ac:picMkLst>
            <pc:docMk/>
            <pc:sldMk cId="1598396592" sldId="483"/>
            <ac:picMk id="61" creationId="{BB1E31C9-002D-1008-DF32-ED910FE84309}"/>
          </ac:picMkLst>
        </pc:picChg>
        <pc:picChg chg="del">
          <ac:chgData name="Kulinich Bohdan" userId="48e65c9f34e137d0" providerId="LiveId" clId="{00913A28-A217-2E46-B013-954B0D0281DD}" dt="2022-06-18T14:52:24.476" v="4490" actId="478"/>
          <ac:picMkLst>
            <pc:docMk/>
            <pc:sldMk cId="1598396592" sldId="483"/>
            <ac:picMk id="69" creationId="{4FD93D28-46E3-1471-E8E0-F5C6D22EC94A}"/>
          </ac:picMkLst>
        </pc:picChg>
        <pc:picChg chg="del">
          <ac:chgData name="Kulinich Bohdan" userId="48e65c9f34e137d0" providerId="LiveId" clId="{00913A28-A217-2E46-B013-954B0D0281DD}" dt="2022-06-18T14:52:24.476" v="4490" actId="478"/>
          <ac:picMkLst>
            <pc:docMk/>
            <pc:sldMk cId="1598396592" sldId="483"/>
            <ac:picMk id="70" creationId="{EC9487C6-A7C5-4DC5-8F77-0FBCB1B3213E}"/>
          </ac:picMkLst>
        </pc:picChg>
        <pc:picChg chg="del">
          <ac:chgData name="Kulinich Bohdan" userId="48e65c9f34e137d0" providerId="LiveId" clId="{00913A28-A217-2E46-B013-954B0D0281DD}" dt="2022-06-18T14:52:24.476" v="4490" actId="478"/>
          <ac:picMkLst>
            <pc:docMk/>
            <pc:sldMk cId="1598396592" sldId="483"/>
            <ac:picMk id="75" creationId="{AD541D18-F972-1F9D-6F2F-0F9C56D8CD53}"/>
          </ac:picMkLst>
        </pc:picChg>
        <pc:picChg chg="del">
          <ac:chgData name="Kulinich Bohdan" userId="48e65c9f34e137d0" providerId="LiveId" clId="{00913A28-A217-2E46-B013-954B0D0281DD}" dt="2022-06-18T14:52:24.476" v="4490" actId="478"/>
          <ac:picMkLst>
            <pc:docMk/>
            <pc:sldMk cId="1598396592" sldId="483"/>
            <ac:picMk id="107" creationId="{72617C4B-539E-6708-55A8-58E2BA2F9934}"/>
          </ac:picMkLst>
        </pc:picChg>
        <pc:picChg chg="del">
          <ac:chgData name="Kulinich Bohdan" userId="48e65c9f34e137d0" providerId="LiveId" clId="{00913A28-A217-2E46-B013-954B0D0281DD}" dt="2022-06-18T14:52:24.476" v="4490" actId="478"/>
          <ac:picMkLst>
            <pc:docMk/>
            <pc:sldMk cId="1598396592" sldId="483"/>
            <ac:picMk id="163" creationId="{2CEA6B24-365F-2843-E476-A044E29A27B6}"/>
          </ac:picMkLst>
        </pc:picChg>
        <pc:cxnChg chg="add mod">
          <ac:chgData name="Kulinich Bohdan" userId="48e65c9f34e137d0" providerId="LiveId" clId="{00913A28-A217-2E46-B013-954B0D0281DD}" dt="2022-06-19T18:41:57.434" v="5201" actId="14100"/>
          <ac:cxnSpMkLst>
            <pc:docMk/>
            <pc:sldMk cId="1598396592" sldId="483"/>
            <ac:cxnSpMk id="8" creationId="{71D91F56-34B7-E8C1-323E-E181E5883CB8}"/>
          </ac:cxnSpMkLst>
        </pc:cxnChg>
        <pc:cxnChg chg="add mod">
          <ac:chgData name="Kulinich Bohdan" userId="48e65c9f34e137d0" providerId="LiveId" clId="{00913A28-A217-2E46-B013-954B0D0281DD}" dt="2022-06-19T18:48:43.456" v="5277" actId="208"/>
          <ac:cxnSpMkLst>
            <pc:docMk/>
            <pc:sldMk cId="1598396592" sldId="483"/>
            <ac:cxnSpMk id="15" creationId="{92C1EFA4-0A01-B3BB-338F-E90559FB09C4}"/>
          </ac:cxnSpMkLst>
        </pc:cxnChg>
        <pc:cxnChg chg="add mod">
          <ac:chgData name="Kulinich Bohdan" userId="48e65c9f34e137d0" providerId="LiveId" clId="{00913A28-A217-2E46-B013-954B0D0281DD}" dt="2022-06-19T14:56:57.115" v="4976" actId="208"/>
          <ac:cxnSpMkLst>
            <pc:docMk/>
            <pc:sldMk cId="1598396592" sldId="483"/>
            <ac:cxnSpMk id="18" creationId="{68575E28-EC7E-102B-1487-729497508E36}"/>
          </ac:cxnSpMkLst>
        </pc:cxnChg>
        <pc:cxnChg chg="add mod">
          <ac:chgData name="Kulinich Bohdan" userId="48e65c9f34e137d0" providerId="LiveId" clId="{00913A28-A217-2E46-B013-954B0D0281DD}" dt="2022-06-18T15:08:22.444" v="4577" actId="164"/>
          <ac:cxnSpMkLst>
            <pc:docMk/>
            <pc:sldMk cId="1598396592" sldId="483"/>
            <ac:cxnSpMk id="41" creationId="{A6E6C251-0432-2A85-DC93-7C431594E604}"/>
          </ac:cxnSpMkLst>
        </pc:cxnChg>
        <pc:cxnChg chg="add mod">
          <ac:chgData name="Kulinich Bohdan" userId="48e65c9f34e137d0" providerId="LiveId" clId="{00913A28-A217-2E46-B013-954B0D0281DD}" dt="2022-06-18T15:08:22.444" v="4577" actId="164"/>
          <ac:cxnSpMkLst>
            <pc:docMk/>
            <pc:sldMk cId="1598396592" sldId="483"/>
            <ac:cxnSpMk id="42" creationId="{9BFC285F-9BEC-3515-7101-7BD6CAAD235C}"/>
          </ac:cxnSpMkLst>
        </pc:cxnChg>
        <pc:cxnChg chg="mod">
          <ac:chgData name="Kulinich Bohdan" userId="48e65c9f34e137d0" providerId="LiveId" clId="{00913A28-A217-2E46-B013-954B0D0281DD}" dt="2022-06-18T15:08:28.291" v="4579"/>
          <ac:cxnSpMkLst>
            <pc:docMk/>
            <pc:sldMk cId="1598396592" sldId="483"/>
            <ac:cxnSpMk id="50" creationId="{917D6E9F-BC70-4257-1085-92EB6781055F}"/>
          </ac:cxnSpMkLst>
        </pc:cxnChg>
        <pc:cxnChg chg="mod">
          <ac:chgData name="Kulinich Bohdan" userId="48e65c9f34e137d0" providerId="LiveId" clId="{00913A28-A217-2E46-B013-954B0D0281DD}" dt="2022-06-18T15:08:28.291" v="4579"/>
          <ac:cxnSpMkLst>
            <pc:docMk/>
            <pc:sldMk cId="1598396592" sldId="483"/>
            <ac:cxnSpMk id="51" creationId="{FE420411-AD9D-2E02-FA64-5F6D9D011DB1}"/>
          </ac:cxnSpMkLst>
        </pc:cxnChg>
        <pc:cxnChg chg="mod">
          <ac:chgData name="Kulinich Bohdan" userId="48e65c9f34e137d0" providerId="LiveId" clId="{00913A28-A217-2E46-B013-954B0D0281DD}" dt="2022-06-18T15:08:42.610" v="4585"/>
          <ac:cxnSpMkLst>
            <pc:docMk/>
            <pc:sldMk cId="1598396592" sldId="483"/>
            <ac:cxnSpMk id="59" creationId="{FCDF3DE1-322B-DD45-7DB5-A3C7AF19BB75}"/>
          </ac:cxnSpMkLst>
        </pc:cxnChg>
        <pc:cxnChg chg="mod">
          <ac:chgData name="Kulinich Bohdan" userId="48e65c9f34e137d0" providerId="LiveId" clId="{00913A28-A217-2E46-B013-954B0D0281DD}" dt="2022-06-18T15:08:42.610" v="4585"/>
          <ac:cxnSpMkLst>
            <pc:docMk/>
            <pc:sldMk cId="1598396592" sldId="483"/>
            <ac:cxnSpMk id="60" creationId="{8CE6A1C6-6A67-6DF1-B12A-BD1E80A35FC7}"/>
          </ac:cxnSpMkLst>
        </pc:cxnChg>
        <pc:cxnChg chg="del">
          <ac:chgData name="Kulinich Bohdan" userId="48e65c9f34e137d0" providerId="LiveId" clId="{00913A28-A217-2E46-B013-954B0D0281DD}" dt="2022-06-18T14:52:24.476" v="4490" actId="478"/>
          <ac:cxnSpMkLst>
            <pc:docMk/>
            <pc:sldMk cId="1598396592" sldId="483"/>
            <ac:cxnSpMk id="112" creationId="{67964658-6C95-4B80-45EF-4A82BEC409D4}"/>
          </ac:cxnSpMkLst>
        </pc:cxnChg>
        <pc:cxnChg chg="del">
          <ac:chgData name="Kulinich Bohdan" userId="48e65c9f34e137d0" providerId="LiveId" clId="{00913A28-A217-2E46-B013-954B0D0281DD}" dt="2022-06-18T14:52:24.476" v="4490" actId="478"/>
          <ac:cxnSpMkLst>
            <pc:docMk/>
            <pc:sldMk cId="1598396592" sldId="483"/>
            <ac:cxnSpMk id="113" creationId="{CFEBD0E7-69EB-7964-3999-2A3F603A3712}"/>
          </ac:cxnSpMkLst>
        </pc:cxnChg>
        <pc:cxnChg chg="del">
          <ac:chgData name="Kulinich Bohdan" userId="48e65c9f34e137d0" providerId="LiveId" clId="{00913A28-A217-2E46-B013-954B0D0281DD}" dt="2022-06-18T14:52:24.476" v="4490" actId="478"/>
          <ac:cxnSpMkLst>
            <pc:docMk/>
            <pc:sldMk cId="1598396592" sldId="483"/>
            <ac:cxnSpMk id="203" creationId="{D4A7185B-ABC9-26D5-ACCC-6DA1C12D715C}"/>
          </ac:cxnSpMkLst>
        </pc:cxnChg>
        <pc:cxnChg chg="del">
          <ac:chgData name="Kulinich Bohdan" userId="48e65c9f34e137d0" providerId="LiveId" clId="{00913A28-A217-2E46-B013-954B0D0281DD}" dt="2022-06-18T14:52:24.476" v="4490" actId="478"/>
          <ac:cxnSpMkLst>
            <pc:docMk/>
            <pc:sldMk cId="1598396592" sldId="483"/>
            <ac:cxnSpMk id="204" creationId="{2D1E439C-1541-9CF4-D35F-44E324C39A4F}"/>
          </ac:cxnSpMkLst>
        </pc:cxnChg>
      </pc:sldChg>
      <pc:sldChg chg="new del">
        <pc:chgData name="Kulinich Bohdan" userId="48e65c9f34e137d0" providerId="LiveId" clId="{00913A28-A217-2E46-B013-954B0D0281DD}" dt="2022-06-22T10:53:31.807" v="6352" actId="2696"/>
        <pc:sldMkLst>
          <pc:docMk/>
          <pc:sldMk cId="2736884110" sldId="484"/>
        </pc:sldMkLst>
      </pc:sldChg>
      <pc:sldChg chg="addSp delSp modSp add mod delAnim modAnim">
        <pc:chgData name="Kulinich Bohdan" userId="48e65c9f34e137d0" providerId="LiveId" clId="{00913A28-A217-2E46-B013-954B0D0281DD}" dt="2022-06-21T09:27:11.545" v="5585" actId="1076"/>
        <pc:sldMkLst>
          <pc:docMk/>
          <pc:sldMk cId="3743207495" sldId="485"/>
        </pc:sldMkLst>
        <pc:spChg chg="mod">
          <ac:chgData name="Kulinich Bohdan" userId="48e65c9f34e137d0" providerId="LiveId" clId="{00913A28-A217-2E46-B013-954B0D0281DD}" dt="2022-06-21T09:26:15.474" v="5536" actId="14100"/>
          <ac:spMkLst>
            <pc:docMk/>
            <pc:sldMk cId="3743207495" sldId="485"/>
            <ac:spMk id="6" creationId="{4CD1B612-D16C-4F70-8335-78480BFE8EC8}"/>
          </ac:spMkLst>
        </pc:spChg>
        <pc:spChg chg="del">
          <ac:chgData name="Kulinich Bohdan" userId="48e65c9f34e137d0" providerId="LiveId" clId="{00913A28-A217-2E46-B013-954B0D0281DD}" dt="2022-06-21T09:24:34.415" v="5464" actId="478"/>
          <ac:spMkLst>
            <pc:docMk/>
            <pc:sldMk cId="3743207495" sldId="485"/>
            <ac:spMk id="9" creationId="{0D29E19E-945A-8F10-F295-F143D285867C}"/>
          </ac:spMkLst>
        </pc:spChg>
        <pc:spChg chg="del">
          <ac:chgData name="Kulinich Bohdan" userId="48e65c9f34e137d0" providerId="LiveId" clId="{00913A28-A217-2E46-B013-954B0D0281DD}" dt="2022-06-21T09:24:34.415" v="5464" actId="478"/>
          <ac:spMkLst>
            <pc:docMk/>
            <pc:sldMk cId="3743207495" sldId="485"/>
            <ac:spMk id="10" creationId="{80C5732A-BB30-E54E-235E-072ED1451AEB}"/>
          </ac:spMkLst>
        </pc:spChg>
        <pc:spChg chg="del">
          <ac:chgData name="Kulinich Bohdan" userId="48e65c9f34e137d0" providerId="LiveId" clId="{00913A28-A217-2E46-B013-954B0D0281DD}" dt="2022-06-21T09:24:34.415" v="5464" actId="478"/>
          <ac:spMkLst>
            <pc:docMk/>
            <pc:sldMk cId="3743207495" sldId="485"/>
            <ac:spMk id="11" creationId="{C716DD21-DFEC-2856-DECD-D8B70214EA3F}"/>
          </ac:spMkLst>
        </pc:spChg>
        <pc:spChg chg="add mod">
          <ac:chgData name="Kulinich Bohdan" userId="48e65c9f34e137d0" providerId="LiveId" clId="{00913A28-A217-2E46-B013-954B0D0281DD}" dt="2022-06-21T09:27:11.545" v="5585" actId="1076"/>
          <ac:spMkLst>
            <pc:docMk/>
            <pc:sldMk cId="3743207495" sldId="485"/>
            <ac:spMk id="12" creationId="{D262773B-E3BB-0DD5-0141-0DB67CB4C54A}"/>
          </ac:spMkLst>
        </pc:spChg>
        <pc:spChg chg="mod">
          <ac:chgData name="Kulinich Bohdan" userId="48e65c9f34e137d0" providerId="LiveId" clId="{00913A28-A217-2E46-B013-954B0D0281DD}" dt="2022-06-21T09:24:30.652" v="5463" actId="20577"/>
          <ac:spMkLst>
            <pc:docMk/>
            <pc:sldMk cId="3743207495" sldId="485"/>
            <ac:spMk id="14" creationId="{B144B766-7A1E-4D18-87DD-CE0FF10F4A4D}"/>
          </ac:spMkLst>
        </pc:spChg>
        <pc:spChg chg="add del mod">
          <ac:chgData name="Kulinich Bohdan" userId="48e65c9f34e137d0" providerId="LiveId" clId="{00913A28-A217-2E46-B013-954B0D0281DD}" dt="2022-06-21T09:26:50.926" v="5569" actId="478"/>
          <ac:spMkLst>
            <pc:docMk/>
            <pc:sldMk cId="3743207495" sldId="485"/>
            <ac:spMk id="16" creationId="{5919F678-9AB1-60D3-42DF-A38D9348D892}"/>
          </ac:spMkLst>
        </pc:spChg>
        <pc:spChg chg="add mod">
          <ac:chgData name="Kulinich Bohdan" userId="48e65c9f34e137d0" providerId="LiveId" clId="{00913A28-A217-2E46-B013-954B0D0281DD}" dt="2022-06-21T09:27:11.545" v="5585" actId="1076"/>
          <ac:spMkLst>
            <pc:docMk/>
            <pc:sldMk cId="3743207495" sldId="485"/>
            <ac:spMk id="19" creationId="{53C9A324-0185-4F99-B206-45FDD796D838}"/>
          </ac:spMkLst>
        </pc:spChg>
      </pc:sldChg>
      <pc:sldChg chg="modSp add mod">
        <pc:chgData name="Kulinich Bohdan" userId="48e65c9f34e137d0" providerId="LiveId" clId="{00913A28-A217-2E46-B013-954B0D0281DD}" dt="2022-06-21T09:46:32.979" v="5726" actId="1036"/>
        <pc:sldMkLst>
          <pc:docMk/>
          <pc:sldMk cId="4090657280" sldId="486"/>
        </pc:sldMkLst>
        <pc:spChg chg="mod">
          <ac:chgData name="Kulinich Bohdan" userId="48e65c9f34e137d0" providerId="LiveId" clId="{00913A28-A217-2E46-B013-954B0D0281DD}" dt="2022-06-21T09:38:28.835" v="5647" actId="20577"/>
          <ac:spMkLst>
            <pc:docMk/>
            <pc:sldMk cId="4090657280" sldId="486"/>
            <ac:spMk id="6" creationId="{4CD1B612-D16C-4F70-8335-78480BFE8EC8}"/>
          </ac:spMkLst>
        </pc:spChg>
        <pc:spChg chg="mod">
          <ac:chgData name="Kulinich Bohdan" userId="48e65c9f34e137d0" providerId="LiveId" clId="{00913A28-A217-2E46-B013-954B0D0281DD}" dt="2022-06-21T09:46:27.898" v="5723" actId="14100"/>
          <ac:spMkLst>
            <pc:docMk/>
            <pc:sldMk cId="4090657280" sldId="486"/>
            <ac:spMk id="12" creationId="{D262773B-E3BB-0DD5-0141-0DB67CB4C54A}"/>
          </ac:spMkLst>
        </pc:spChg>
        <pc:spChg chg="mod">
          <ac:chgData name="Kulinich Bohdan" userId="48e65c9f34e137d0" providerId="LiveId" clId="{00913A28-A217-2E46-B013-954B0D0281DD}" dt="2022-06-21T09:37:38.672" v="5587" actId="20577"/>
          <ac:spMkLst>
            <pc:docMk/>
            <pc:sldMk cId="4090657280" sldId="486"/>
            <ac:spMk id="14" creationId="{B144B766-7A1E-4D18-87DD-CE0FF10F4A4D}"/>
          </ac:spMkLst>
        </pc:spChg>
        <pc:spChg chg="mod">
          <ac:chgData name="Kulinich Bohdan" userId="48e65c9f34e137d0" providerId="LiveId" clId="{00913A28-A217-2E46-B013-954B0D0281DD}" dt="2022-06-21T09:46:32.979" v="5726" actId="1036"/>
          <ac:spMkLst>
            <pc:docMk/>
            <pc:sldMk cId="4090657280" sldId="486"/>
            <ac:spMk id="19" creationId="{53C9A324-0185-4F99-B206-45FDD796D838}"/>
          </ac:spMkLst>
        </pc:spChg>
      </pc:sldChg>
      <pc:sldChg chg="addSp delSp modSp add mod delAnim modAnim">
        <pc:chgData name="Kulinich Bohdan" userId="48e65c9f34e137d0" providerId="LiveId" clId="{00913A28-A217-2E46-B013-954B0D0281DD}" dt="2022-06-23T17:38:43.388" v="7197" actId="20577"/>
        <pc:sldMkLst>
          <pc:docMk/>
          <pc:sldMk cId="3898110299" sldId="487"/>
        </pc:sldMkLst>
        <pc:spChg chg="mod">
          <ac:chgData name="Kulinich Bohdan" userId="48e65c9f34e137d0" providerId="LiveId" clId="{00913A28-A217-2E46-B013-954B0D0281DD}" dt="2022-06-23T17:38:43.388" v="7197" actId="20577"/>
          <ac:spMkLst>
            <pc:docMk/>
            <pc:sldMk cId="3898110299" sldId="487"/>
            <ac:spMk id="6" creationId="{4CD1B612-D16C-4F70-8335-78480BFE8EC8}"/>
          </ac:spMkLst>
        </pc:spChg>
        <pc:spChg chg="add mod">
          <ac:chgData name="Kulinich Bohdan" userId="48e65c9f34e137d0" providerId="LiveId" clId="{00913A28-A217-2E46-B013-954B0D0281DD}" dt="2022-06-21T12:01:32.147" v="5901" actId="1035"/>
          <ac:spMkLst>
            <pc:docMk/>
            <pc:sldMk cId="3898110299" sldId="487"/>
            <ac:spMk id="11" creationId="{07F3E677-04DA-ED76-A54A-BE3AECED4893}"/>
          </ac:spMkLst>
        </pc:spChg>
        <pc:spChg chg="mod">
          <ac:chgData name="Kulinich Bohdan" userId="48e65c9f34e137d0" providerId="LiveId" clId="{00913A28-A217-2E46-B013-954B0D0281DD}" dt="2022-06-21T12:01:32.147" v="5901" actId="1035"/>
          <ac:spMkLst>
            <pc:docMk/>
            <pc:sldMk cId="3898110299" sldId="487"/>
            <ac:spMk id="12" creationId="{D262773B-E3BB-0DD5-0141-0DB67CB4C54A}"/>
          </ac:spMkLst>
        </pc:spChg>
        <pc:spChg chg="mod">
          <ac:chgData name="Kulinich Bohdan" userId="48e65c9f34e137d0" providerId="LiveId" clId="{00913A28-A217-2E46-B013-954B0D0281DD}" dt="2022-06-21T11:55:53.422" v="5728" actId="20577"/>
          <ac:spMkLst>
            <pc:docMk/>
            <pc:sldMk cId="3898110299" sldId="487"/>
            <ac:spMk id="14" creationId="{B144B766-7A1E-4D18-87DD-CE0FF10F4A4D}"/>
          </ac:spMkLst>
        </pc:spChg>
        <pc:spChg chg="add mod">
          <ac:chgData name="Kulinich Bohdan" userId="48e65c9f34e137d0" providerId="LiveId" clId="{00913A28-A217-2E46-B013-954B0D0281DD}" dt="2022-06-21T12:26:01.478" v="5904" actId="20577"/>
          <ac:spMkLst>
            <pc:docMk/>
            <pc:sldMk cId="3898110299" sldId="487"/>
            <ac:spMk id="16" creationId="{B9D29094-90E0-7A41-F23F-FE24896A9B0B}"/>
          </ac:spMkLst>
        </pc:spChg>
        <pc:spChg chg="del">
          <ac:chgData name="Kulinich Bohdan" userId="48e65c9f34e137d0" providerId="LiveId" clId="{00913A28-A217-2E46-B013-954B0D0281DD}" dt="2022-06-21T11:56:11.321" v="5772" actId="478"/>
          <ac:spMkLst>
            <pc:docMk/>
            <pc:sldMk cId="3898110299" sldId="487"/>
            <ac:spMk id="19" creationId="{53C9A324-0185-4F99-B206-45FDD796D838}"/>
          </ac:spMkLst>
        </pc:spChg>
        <pc:spChg chg="add mod">
          <ac:chgData name="Kulinich Bohdan" userId="48e65c9f34e137d0" providerId="LiveId" clId="{00913A28-A217-2E46-B013-954B0D0281DD}" dt="2022-06-21T14:20:37.288" v="5918" actId="20577"/>
          <ac:spMkLst>
            <pc:docMk/>
            <pc:sldMk cId="3898110299" sldId="487"/>
            <ac:spMk id="20" creationId="{39E287C7-F626-F961-44BA-9F21814330CF}"/>
          </ac:spMkLst>
        </pc:spChg>
        <pc:spChg chg="add mod">
          <ac:chgData name="Kulinich Bohdan" userId="48e65c9f34e137d0" providerId="LiveId" clId="{00913A28-A217-2E46-B013-954B0D0281DD}" dt="2022-06-21T14:17:28.815" v="5914" actId="20577"/>
          <ac:spMkLst>
            <pc:docMk/>
            <pc:sldMk cId="3898110299" sldId="487"/>
            <ac:spMk id="21" creationId="{4BDBD267-BE74-E680-5314-9AF67A0B0E4B}"/>
          </ac:spMkLst>
        </pc:spChg>
      </pc:sldChg>
      <pc:sldChg chg="modSp add mod">
        <pc:chgData name="Kulinich Bohdan" userId="48e65c9f34e137d0" providerId="LiveId" clId="{00913A28-A217-2E46-B013-954B0D0281DD}" dt="2022-06-21T14:30:57.050" v="6092" actId="1035"/>
        <pc:sldMkLst>
          <pc:docMk/>
          <pc:sldMk cId="1098022882" sldId="488"/>
        </pc:sldMkLst>
        <pc:spChg chg="mod">
          <ac:chgData name="Kulinich Bohdan" userId="48e65c9f34e137d0" providerId="LiveId" clId="{00913A28-A217-2E46-B013-954B0D0281DD}" dt="2022-06-21T14:30:57.050" v="6092" actId="1035"/>
          <ac:spMkLst>
            <pc:docMk/>
            <pc:sldMk cId="1098022882" sldId="488"/>
            <ac:spMk id="6" creationId="{4CD1B612-D16C-4F70-8335-78480BFE8EC8}"/>
          </ac:spMkLst>
        </pc:spChg>
        <pc:spChg chg="mod">
          <ac:chgData name="Kulinich Bohdan" userId="48e65c9f34e137d0" providerId="LiveId" clId="{00913A28-A217-2E46-B013-954B0D0281DD}" dt="2022-06-21T14:30:57.050" v="6092" actId="1035"/>
          <ac:spMkLst>
            <pc:docMk/>
            <pc:sldMk cId="1098022882" sldId="488"/>
            <ac:spMk id="11" creationId="{07F3E677-04DA-ED76-A54A-BE3AECED4893}"/>
          </ac:spMkLst>
        </pc:spChg>
        <pc:spChg chg="mod">
          <ac:chgData name="Kulinich Bohdan" userId="48e65c9f34e137d0" providerId="LiveId" clId="{00913A28-A217-2E46-B013-954B0D0281DD}" dt="2022-06-21T14:30:57.050" v="6092" actId="1035"/>
          <ac:spMkLst>
            <pc:docMk/>
            <pc:sldMk cId="1098022882" sldId="488"/>
            <ac:spMk id="12" creationId="{D262773B-E3BB-0DD5-0141-0DB67CB4C54A}"/>
          </ac:spMkLst>
        </pc:spChg>
        <pc:spChg chg="mod">
          <ac:chgData name="Kulinich Bohdan" userId="48e65c9f34e137d0" providerId="LiveId" clId="{00913A28-A217-2E46-B013-954B0D0281DD}" dt="2022-06-21T14:25:02.010" v="5920" actId="20577"/>
          <ac:spMkLst>
            <pc:docMk/>
            <pc:sldMk cId="1098022882" sldId="488"/>
            <ac:spMk id="14" creationId="{B144B766-7A1E-4D18-87DD-CE0FF10F4A4D}"/>
          </ac:spMkLst>
        </pc:spChg>
        <pc:spChg chg="mod">
          <ac:chgData name="Kulinich Bohdan" userId="48e65c9f34e137d0" providerId="LiveId" clId="{00913A28-A217-2E46-B013-954B0D0281DD}" dt="2022-06-21T14:30:57.050" v="6092" actId="1035"/>
          <ac:spMkLst>
            <pc:docMk/>
            <pc:sldMk cId="1098022882" sldId="488"/>
            <ac:spMk id="16" creationId="{B9D29094-90E0-7A41-F23F-FE24896A9B0B}"/>
          </ac:spMkLst>
        </pc:spChg>
        <pc:spChg chg="mod">
          <ac:chgData name="Kulinich Bohdan" userId="48e65c9f34e137d0" providerId="LiveId" clId="{00913A28-A217-2E46-B013-954B0D0281DD}" dt="2022-06-21T14:30:57.050" v="6092" actId="1035"/>
          <ac:spMkLst>
            <pc:docMk/>
            <pc:sldMk cId="1098022882" sldId="488"/>
            <ac:spMk id="20" creationId="{39E287C7-F626-F961-44BA-9F21814330CF}"/>
          </ac:spMkLst>
        </pc:spChg>
        <pc:spChg chg="mod">
          <ac:chgData name="Kulinich Bohdan" userId="48e65c9f34e137d0" providerId="LiveId" clId="{00913A28-A217-2E46-B013-954B0D0281DD}" dt="2022-06-21T14:30:57.050" v="6092" actId="1035"/>
          <ac:spMkLst>
            <pc:docMk/>
            <pc:sldMk cId="1098022882" sldId="488"/>
            <ac:spMk id="21" creationId="{4BDBD267-BE74-E680-5314-9AF67A0B0E4B}"/>
          </ac:spMkLst>
        </pc:spChg>
      </pc:sldChg>
      <pc:sldChg chg="addSp delSp modSp add mod delAnim modAnim">
        <pc:chgData name="Kulinich Bohdan" userId="48e65c9f34e137d0" providerId="LiveId" clId="{00913A28-A217-2E46-B013-954B0D0281DD}" dt="2022-06-23T14:03:02.768" v="6986" actId="20577"/>
        <pc:sldMkLst>
          <pc:docMk/>
          <pc:sldMk cId="2501493350" sldId="489"/>
        </pc:sldMkLst>
        <pc:spChg chg="mod">
          <ac:chgData name="Kulinich Bohdan" userId="48e65c9f34e137d0" providerId="LiveId" clId="{00913A28-A217-2E46-B013-954B0D0281DD}" dt="2022-06-21T19:29:31.343" v="6344" actId="1035"/>
          <ac:spMkLst>
            <pc:docMk/>
            <pc:sldMk cId="2501493350" sldId="489"/>
            <ac:spMk id="6" creationId="{4CD1B612-D16C-4F70-8335-78480BFE8EC8}"/>
          </ac:spMkLst>
        </pc:spChg>
        <pc:spChg chg="mod">
          <ac:chgData name="Kulinich Bohdan" userId="48e65c9f34e137d0" providerId="LiveId" clId="{00913A28-A217-2E46-B013-954B0D0281DD}" dt="2022-06-21T19:28:57.948" v="6325" actId="1076"/>
          <ac:spMkLst>
            <pc:docMk/>
            <pc:sldMk cId="2501493350" sldId="489"/>
            <ac:spMk id="11" creationId="{07F3E677-04DA-ED76-A54A-BE3AECED4893}"/>
          </ac:spMkLst>
        </pc:spChg>
        <pc:spChg chg="mod">
          <ac:chgData name="Kulinich Bohdan" userId="48e65c9f34e137d0" providerId="LiveId" clId="{00913A28-A217-2E46-B013-954B0D0281DD}" dt="2022-06-21T19:29:02.397" v="6326" actId="1076"/>
          <ac:spMkLst>
            <pc:docMk/>
            <pc:sldMk cId="2501493350" sldId="489"/>
            <ac:spMk id="12" creationId="{D262773B-E3BB-0DD5-0141-0DB67CB4C54A}"/>
          </ac:spMkLst>
        </pc:spChg>
        <pc:spChg chg="mod">
          <ac:chgData name="Kulinich Bohdan" userId="48e65c9f34e137d0" providerId="LiveId" clId="{00913A28-A217-2E46-B013-954B0D0281DD}" dt="2022-06-21T19:15:39.434" v="6094" actId="20577"/>
          <ac:spMkLst>
            <pc:docMk/>
            <pc:sldMk cId="2501493350" sldId="489"/>
            <ac:spMk id="14" creationId="{B144B766-7A1E-4D18-87DD-CE0FF10F4A4D}"/>
          </ac:spMkLst>
        </pc:spChg>
        <pc:spChg chg="mod">
          <ac:chgData name="Kulinich Bohdan" userId="48e65c9f34e137d0" providerId="LiveId" clId="{00913A28-A217-2E46-B013-954B0D0281DD}" dt="2022-06-22T10:11:31.964" v="6347" actId="20577"/>
          <ac:spMkLst>
            <pc:docMk/>
            <pc:sldMk cId="2501493350" sldId="489"/>
            <ac:spMk id="16" creationId="{B9D29094-90E0-7A41-F23F-FE24896A9B0B}"/>
          </ac:spMkLst>
        </pc:spChg>
        <pc:spChg chg="add mod">
          <ac:chgData name="Kulinich Bohdan" userId="48e65c9f34e137d0" providerId="LiveId" clId="{00913A28-A217-2E46-B013-954B0D0281DD}" dt="2022-06-23T14:02:56.203" v="6983" actId="20577"/>
          <ac:spMkLst>
            <pc:docMk/>
            <pc:sldMk cId="2501493350" sldId="489"/>
            <ac:spMk id="19" creationId="{BA88B6E9-6841-D0A7-3C62-35C78A809286}"/>
          </ac:spMkLst>
        </pc:spChg>
        <pc:spChg chg="mod">
          <ac:chgData name="Kulinich Bohdan" userId="48e65c9f34e137d0" providerId="LiveId" clId="{00913A28-A217-2E46-B013-954B0D0281DD}" dt="2022-06-21T19:28:53.346" v="6324" actId="1076"/>
          <ac:spMkLst>
            <pc:docMk/>
            <pc:sldMk cId="2501493350" sldId="489"/>
            <ac:spMk id="20" creationId="{39E287C7-F626-F961-44BA-9F21814330CF}"/>
          </ac:spMkLst>
        </pc:spChg>
        <pc:spChg chg="del mod">
          <ac:chgData name="Kulinich Bohdan" userId="48e65c9f34e137d0" providerId="LiveId" clId="{00913A28-A217-2E46-B013-954B0D0281DD}" dt="2022-06-23T14:00:37.214" v="6982" actId="478"/>
          <ac:spMkLst>
            <pc:docMk/>
            <pc:sldMk cId="2501493350" sldId="489"/>
            <ac:spMk id="21" creationId="{4BDBD267-BE74-E680-5314-9AF67A0B0E4B}"/>
          </ac:spMkLst>
        </pc:spChg>
        <pc:spChg chg="add mod">
          <ac:chgData name="Kulinich Bohdan" userId="48e65c9f34e137d0" providerId="LiveId" clId="{00913A28-A217-2E46-B013-954B0D0281DD}" dt="2022-06-23T14:02:58.726" v="6984" actId="20577"/>
          <ac:spMkLst>
            <pc:docMk/>
            <pc:sldMk cId="2501493350" sldId="489"/>
            <ac:spMk id="22" creationId="{7AE062EE-8E93-F9D2-0D04-64A6BBC99CA8}"/>
          </ac:spMkLst>
        </pc:spChg>
        <pc:spChg chg="add del mod">
          <ac:chgData name="Kulinich Bohdan" userId="48e65c9f34e137d0" providerId="LiveId" clId="{00913A28-A217-2E46-B013-954B0D0281DD}" dt="2022-06-23T13:58:48.317" v="6978" actId="478"/>
          <ac:spMkLst>
            <pc:docMk/>
            <pc:sldMk cId="2501493350" sldId="489"/>
            <ac:spMk id="23" creationId="{7CD7447F-20EF-6AC6-8323-CA337F1943E9}"/>
          </ac:spMkLst>
        </pc:spChg>
        <pc:spChg chg="add del mod">
          <ac:chgData name="Kulinich Bohdan" userId="48e65c9f34e137d0" providerId="LiveId" clId="{00913A28-A217-2E46-B013-954B0D0281DD}" dt="2022-06-23T13:56:49.430" v="6977" actId="478"/>
          <ac:spMkLst>
            <pc:docMk/>
            <pc:sldMk cId="2501493350" sldId="489"/>
            <ac:spMk id="24" creationId="{E1AA8AE9-114C-2692-EC7E-F808A41B62F4}"/>
          </ac:spMkLst>
        </pc:spChg>
        <pc:spChg chg="add mod">
          <ac:chgData name="Kulinich Bohdan" userId="48e65c9f34e137d0" providerId="LiveId" clId="{00913A28-A217-2E46-B013-954B0D0281DD}" dt="2022-06-23T14:03:00.712" v="6985" actId="20577"/>
          <ac:spMkLst>
            <pc:docMk/>
            <pc:sldMk cId="2501493350" sldId="489"/>
            <ac:spMk id="25" creationId="{33AA0F08-63EA-2CB6-6625-9FED01357D21}"/>
          </ac:spMkLst>
        </pc:spChg>
        <pc:spChg chg="add mod">
          <ac:chgData name="Kulinich Bohdan" userId="48e65c9f34e137d0" providerId="LiveId" clId="{00913A28-A217-2E46-B013-954B0D0281DD}" dt="2022-06-23T14:03:02.768" v="6986" actId="20577"/>
          <ac:spMkLst>
            <pc:docMk/>
            <pc:sldMk cId="2501493350" sldId="489"/>
            <ac:spMk id="26" creationId="{51DFC79D-B56C-34C0-2CDA-901203BD2767}"/>
          </ac:spMkLst>
        </pc:spChg>
      </pc:sldChg>
      <pc:sldChg chg="modSp add mod addAnim delAnim">
        <pc:chgData name="Kulinich Bohdan" userId="48e65c9f34e137d0" providerId="LiveId" clId="{00913A28-A217-2E46-B013-954B0D0281DD}" dt="2022-06-23T17:45:01.132" v="7310" actId="20577"/>
        <pc:sldMkLst>
          <pc:docMk/>
          <pc:sldMk cId="1410822909" sldId="491"/>
        </pc:sldMkLst>
        <pc:graphicFrameChg chg="mod modGraphic">
          <ac:chgData name="Kulinich Bohdan" userId="48e65c9f34e137d0" providerId="LiveId" clId="{00913A28-A217-2E46-B013-954B0D0281DD}" dt="2022-06-23T17:40:20.353" v="7222" actId="255"/>
          <ac:graphicFrameMkLst>
            <pc:docMk/>
            <pc:sldMk cId="1410822909" sldId="491"/>
            <ac:graphicFrameMk id="2" creationId="{B45F47E8-97B1-27AC-397A-3FD6FC00EE36}"/>
          </ac:graphicFrameMkLst>
        </pc:graphicFrameChg>
        <pc:graphicFrameChg chg="modGraphic">
          <ac:chgData name="Kulinich Bohdan" userId="48e65c9f34e137d0" providerId="LiveId" clId="{00913A28-A217-2E46-B013-954B0D0281DD}" dt="2022-06-23T17:45:01.132" v="7310" actId="20577"/>
          <ac:graphicFrameMkLst>
            <pc:docMk/>
            <pc:sldMk cId="1410822909" sldId="491"/>
            <ac:graphicFrameMk id="34" creationId="{CAE50D75-FB7D-D253-B8B6-C111E1BC0875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F3E6C-E6F0-1F4A-8F6E-B4DC63186504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08AC9-BD39-8B4D-9432-6651370EED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516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45DA2-CE10-4D93-A8A6-DDA8DA814DE2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0829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45DA2-CE10-4D93-A8A6-DDA8DA814DE2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8282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00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716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456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726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93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180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917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6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12042-5600-7542-B50A-48604060D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F0B05B-5610-2E4F-B348-59EC4BA188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53877-61E8-964B-A045-A73FBA0E9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79E3A-E862-9A45-8235-E2EC32A11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C5AFA-0CFE-C048-86CC-9F3A9F241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189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D6C90-F5FA-5541-8E64-60BBC9253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B60C07-0D86-6445-8A2E-FD209B9F1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6A8F6-76EB-1049-BD24-8EC97FD86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41878-EBCE-6747-9017-A86A349F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3A8F8-2F87-3D4D-9E66-2D64AE3D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8408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140A16-117F-D941-8215-00750BD7E8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C52D89-F9B4-4E4D-BD4F-BA3B51872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838CD-5F14-6B49-A31C-976189EB6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55510-7A78-EE41-A9AB-C0599BEA0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3311F-7147-D645-9F34-B00E7522C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9884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05493-3A29-D240-BDB8-6E388AA20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2FFB5-C68C-8F44-BA27-5BE1D4010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7B1F7-3D4D-6A42-8FB6-F12F7978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ABFA1-AA1F-F74F-B8C4-D2EF581EF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EF794-C3FE-C74A-8671-BDA00DE0A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996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E06E0-BFEA-C340-B129-6DEAACE9F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EFFCF-903F-0A45-91F3-975BA058D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9768B-FE74-6540-8B1C-972BCD91B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C2C82-B383-8642-A698-82F23CF5E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376F4-4E76-AC4D-84EC-2167F10E2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7204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DC195-6A0F-BF4E-8DB2-D93C286CD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8C9F6-CE79-2C48-BD24-12D8F16B30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CDFE80-5A90-3E45-9809-ABA6813EA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6F8A5-F3CE-034B-B11F-D62BF4C0F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8C98-2969-8B41-AAD0-E3248CBC4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CF164-E244-8049-B437-C78468ABB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87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53E47-9B8F-4149-8EA0-2268B1AB4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9D2CC-19BA-9A4A-9C05-9B1836CF7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23D617-5471-D64A-B7ED-855AB4FB7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429CA7-B1CC-5C41-AC99-1C76EBF9E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8E2F6-FE5B-2B42-9501-D472EE2695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4DD7C1-7BAC-D44E-8CEF-AD1F0229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6BED2E-DE6B-9346-A2A2-6141C1EC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B83843-D290-0C47-AAA4-F660C3076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818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C72EE-9770-4B4C-90BF-D6D40BF8D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825A6B-4D2A-A84F-92C4-DBFFC13AE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7E673F-0E2C-DE4F-9D1D-80FD515A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072C0-025D-504C-B828-BAEE85C0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845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F7BD5-0422-E043-BF1F-FA694719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B952A6-5E40-1D4D-97B2-65E5C20B5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2EB4F-0D7A-7C4C-A8BD-19F5CC0B3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1639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C85F-188F-C944-BD40-EE22E3935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895FD-04FD-9740-BD5C-75E833FDC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A7B0E1-6C12-B946-A887-5F24C9E0F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A50C5-D109-8645-B467-4851D1FC8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0F5B9-6867-B34C-BAA7-4728FAF3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5E1EEE-2BEB-2D4D-812D-F9CA5B92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03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D713B-43B2-B347-A385-241F32180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D51C43-D432-6643-860C-3F78BF3283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751130-6D7A-944D-B0CD-163AF2959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EC01CC-096D-FC47-8AC7-E5A3BEB8A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379AE-EA54-1147-B55F-70CF5663E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3059D2-C8C0-8A4E-9EF7-395DD4CDA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9203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0C60A8-2B74-314F-A688-02517EB7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F4661-E86D-CF4C-8273-A362F86C5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29EBA-E578-C44F-9851-C27812E43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C88B0-4938-1A49-9C23-497F35E08C33}" type="datetimeFigureOut">
              <a:rPr lang="uk-UA" smtClean="0"/>
              <a:t>28.07.22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75296-3BF1-AD4A-BD17-694738A984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D9273-0007-E543-A6E2-069C5D353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385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svg"/><Relationship Id="rId11" Type="http://schemas.openxmlformats.org/officeDocument/2006/relationships/image" Target="../media/image9.png"/><Relationship Id="rId5" Type="http://schemas.openxmlformats.org/officeDocument/2006/relationships/image" Target="../media/image13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sv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15.sv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png"/><Relationship Id="rId18" Type="http://schemas.openxmlformats.org/officeDocument/2006/relationships/image" Target="../media/image31.png"/><Relationship Id="rId26" Type="http://schemas.openxmlformats.org/officeDocument/2006/relationships/image" Target="../media/image47.png"/><Relationship Id="rId21" Type="http://schemas.openxmlformats.org/officeDocument/2006/relationships/image" Target="../media/image42.png"/><Relationship Id="rId34" Type="http://schemas.openxmlformats.org/officeDocument/2006/relationships/image" Target="../media/image55.png"/><Relationship Id="rId7" Type="http://schemas.openxmlformats.org/officeDocument/2006/relationships/image" Target="../media/image17.svg"/><Relationship Id="rId12" Type="http://schemas.openxmlformats.org/officeDocument/2006/relationships/image" Target="../media/image34.png"/><Relationship Id="rId17" Type="http://schemas.openxmlformats.org/officeDocument/2006/relationships/image" Target="../media/image40.png"/><Relationship Id="rId25" Type="http://schemas.openxmlformats.org/officeDocument/2006/relationships/image" Target="../media/image46.png"/><Relationship Id="rId33" Type="http://schemas.openxmlformats.org/officeDocument/2006/relationships/image" Target="../media/image54.png"/><Relationship Id="rId38" Type="http://schemas.openxmlformats.org/officeDocument/2006/relationships/image" Target="../media/image58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9.png"/><Relationship Id="rId20" Type="http://schemas.openxmlformats.org/officeDocument/2006/relationships/image" Target="../media/image41.png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3.png"/><Relationship Id="rId24" Type="http://schemas.openxmlformats.org/officeDocument/2006/relationships/image" Target="../media/image45.png"/><Relationship Id="rId32" Type="http://schemas.openxmlformats.org/officeDocument/2006/relationships/image" Target="../media/image53.png"/><Relationship Id="rId37" Type="http://schemas.openxmlformats.org/officeDocument/2006/relationships/image" Target="../media/image57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36" Type="http://schemas.openxmlformats.org/officeDocument/2006/relationships/slide" Target="slide5.xml"/><Relationship Id="rId10" Type="http://schemas.openxmlformats.org/officeDocument/2006/relationships/image" Target="../media/image32.png"/><Relationship Id="rId19" Type="http://schemas.openxmlformats.org/officeDocument/2006/relationships/image" Target="../media/image35.png"/><Relationship Id="rId31" Type="http://schemas.openxmlformats.org/officeDocument/2006/relationships/image" Target="../media/image52.png"/><Relationship Id="rId4" Type="http://schemas.openxmlformats.org/officeDocument/2006/relationships/image" Target="../media/image15.svg"/><Relationship Id="rId9" Type="http://schemas.openxmlformats.org/officeDocument/2006/relationships/image" Target="../media/image30.png"/><Relationship Id="rId14" Type="http://schemas.openxmlformats.org/officeDocument/2006/relationships/image" Target="../media/image37.png"/><Relationship Id="rId22" Type="http://schemas.openxmlformats.org/officeDocument/2006/relationships/image" Target="../media/image43.png"/><Relationship Id="rId27" Type="http://schemas.openxmlformats.org/officeDocument/2006/relationships/image" Target="../media/image48.png"/><Relationship Id="rId30" Type="http://schemas.openxmlformats.org/officeDocument/2006/relationships/image" Target="../media/image51.png"/><Relationship Id="rId35" Type="http://schemas.openxmlformats.org/officeDocument/2006/relationships/image" Target="../media/image56.png"/><Relationship Id="rId8" Type="http://schemas.openxmlformats.org/officeDocument/2006/relationships/image" Target="../media/image29.png"/><Relationship Id="rId3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png"/><Relationship Id="rId18" Type="http://schemas.openxmlformats.org/officeDocument/2006/relationships/image" Target="../media/image16.png"/><Relationship Id="rId26" Type="http://schemas.openxmlformats.org/officeDocument/2006/relationships/image" Target="../media/image570.png"/><Relationship Id="rId21" Type="http://schemas.openxmlformats.org/officeDocument/2006/relationships/image" Target="../media/image520.png"/><Relationship Id="rId34" Type="http://schemas.openxmlformats.org/officeDocument/2006/relationships/image" Target="../media/image65.png"/><Relationship Id="rId7" Type="http://schemas.openxmlformats.org/officeDocument/2006/relationships/image" Target="../media/image450.png"/><Relationship Id="rId12" Type="http://schemas.openxmlformats.org/officeDocument/2006/relationships/image" Target="../media/image500.png"/><Relationship Id="rId17" Type="http://schemas.openxmlformats.org/officeDocument/2006/relationships/image" Target="../media/image28.png"/><Relationship Id="rId25" Type="http://schemas.openxmlformats.org/officeDocument/2006/relationships/image" Target="../media/image560.png"/><Relationship Id="rId33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5.svg"/><Relationship Id="rId20" Type="http://schemas.openxmlformats.org/officeDocument/2006/relationships/image" Target="../media/image510.png"/><Relationship Id="rId29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0.png"/><Relationship Id="rId11" Type="http://schemas.openxmlformats.org/officeDocument/2006/relationships/image" Target="../media/image490.png"/><Relationship Id="rId24" Type="http://schemas.openxmlformats.org/officeDocument/2006/relationships/image" Target="../media/image550.png"/><Relationship Id="rId32" Type="http://schemas.openxmlformats.org/officeDocument/2006/relationships/image" Target="../media/image63.png"/><Relationship Id="rId37" Type="http://schemas.openxmlformats.org/officeDocument/2006/relationships/image" Target="../media/image58.svg"/><Relationship Id="rId5" Type="http://schemas.openxmlformats.org/officeDocument/2006/relationships/image" Target="../media/image430.png"/><Relationship Id="rId15" Type="http://schemas.openxmlformats.org/officeDocument/2006/relationships/image" Target="../media/image14.png"/><Relationship Id="rId23" Type="http://schemas.openxmlformats.org/officeDocument/2006/relationships/image" Target="../media/image540.png"/><Relationship Id="rId28" Type="http://schemas.openxmlformats.org/officeDocument/2006/relationships/image" Target="../media/image59.png"/><Relationship Id="rId36" Type="http://schemas.openxmlformats.org/officeDocument/2006/relationships/image" Target="../media/image57.png"/><Relationship Id="rId10" Type="http://schemas.openxmlformats.org/officeDocument/2006/relationships/image" Target="../media/image480.png"/><Relationship Id="rId19" Type="http://schemas.openxmlformats.org/officeDocument/2006/relationships/image" Target="../media/image17.svg"/><Relationship Id="rId31" Type="http://schemas.openxmlformats.org/officeDocument/2006/relationships/image" Target="../media/image62.png"/><Relationship Id="rId4" Type="http://schemas.openxmlformats.org/officeDocument/2006/relationships/image" Target="../media/image420.png"/><Relationship Id="rId9" Type="http://schemas.openxmlformats.org/officeDocument/2006/relationships/image" Target="../media/image470.png"/><Relationship Id="rId14" Type="http://schemas.openxmlformats.org/officeDocument/2006/relationships/image" Target="../media/image36.png"/><Relationship Id="rId22" Type="http://schemas.openxmlformats.org/officeDocument/2006/relationships/image" Target="../media/image530.png"/><Relationship Id="rId27" Type="http://schemas.openxmlformats.org/officeDocument/2006/relationships/image" Target="../media/image58.png"/><Relationship Id="rId30" Type="http://schemas.openxmlformats.org/officeDocument/2006/relationships/image" Target="../media/image61.png"/><Relationship Id="rId35" Type="http://schemas.openxmlformats.org/officeDocument/2006/relationships/slide" Target="slide6.xml"/><Relationship Id="rId8" Type="http://schemas.openxmlformats.org/officeDocument/2006/relationships/image" Target="../media/image460.png"/><Relationship Id="rId3" Type="http://schemas.openxmlformats.org/officeDocument/2006/relationships/image" Target="../media/image410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16.png"/><Relationship Id="rId26" Type="http://schemas.openxmlformats.org/officeDocument/2006/relationships/image" Target="../media/image74.png"/><Relationship Id="rId39" Type="http://schemas.openxmlformats.org/officeDocument/2006/relationships/image" Target="../media/image57.png"/><Relationship Id="rId21" Type="http://schemas.openxmlformats.org/officeDocument/2006/relationships/image" Target="../media/image69.png"/><Relationship Id="rId34" Type="http://schemas.openxmlformats.org/officeDocument/2006/relationships/image" Target="../media/image82.png"/><Relationship Id="rId7" Type="http://schemas.openxmlformats.org/officeDocument/2006/relationships/image" Target="../media/image450.png"/><Relationship Id="rId12" Type="http://schemas.openxmlformats.org/officeDocument/2006/relationships/image" Target="../media/image500.png"/><Relationship Id="rId17" Type="http://schemas.openxmlformats.org/officeDocument/2006/relationships/image" Target="../media/image28.png"/><Relationship Id="rId25" Type="http://schemas.openxmlformats.org/officeDocument/2006/relationships/image" Target="../media/image73.png"/><Relationship Id="rId33" Type="http://schemas.openxmlformats.org/officeDocument/2006/relationships/image" Target="../media/image81.png"/><Relationship Id="rId38" Type="http://schemas.openxmlformats.org/officeDocument/2006/relationships/slide" Target="slide7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5.svg"/><Relationship Id="rId20" Type="http://schemas.openxmlformats.org/officeDocument/2006/relationships/image" Target="../media/image68.png"/><Relationship Id="rId29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0.png"/><Relationship Id="rId11" Type="http://schemas.openxmlformats.org/officeDocument/2006/relationships/image" Target="../media/image490.png"/><Relationship Id="rId24" Type="http://schemas.openxmlformats.org/officeDocument/2006/relationships/image" Target="../media/image72.png"/><Relationship Id="rId32" Type="http://schemas.openxmlformats.org/officeDocument/2006/relationships/image" Target="../media/image80.png"/><Relationship Id="rId37" Type="http://schemas.openxmlformats.org/officeDocument/2006/relationships/image" Target="../media/image85.png"/><Relationship Id="rId40" Type="http://schemas.openxmlformats.org/officeDocument/2006/relationships/image" Target="../media/image58.svg"/><Relationship Id="rId5" Type="http://schemas.openxmlformats.org/officeDocument/2006/relationships/image" Target="../media/image430.png"/><Relationship Id="rId15" Type="http://schemas.openxmlformats.org/officeDocument/2006/relationships/image" Target="../media/image14.png"/><Relationship Id="rId23" Type="http://schemas.openxmlformats.org/officeDocument/2006/relationships/image" Target="../media/image71.png"/><Relationship Id="rId28" Type="http://schemas.openxmlformats.org/officeDocument/2006/relationships/image" Target="../media/image76.png"/><Relationship Id="rId36" Type="http://schemas.openxmlformats.org/officeDocument/2006/relationships/image" Target="../media/image84.png"/><Relationship Id="rId10" Type="http://schemas.openxmlformats.org/officeDocument/2006/relationships/image" Target="../media/image480.png"/><Relationship Id="rId19" Type="http://schemas.openxmlformats.org/officeDocument/2006/relationships/image" Target="../media/image17.svg"/><Relationship Id="rId31" Type="http://schemas.openxmlformats.org/officeDocument/2006/relationships/image" Target="../media/image79.png"/><Relationship Id="rId4" Type="http://schemas.openxmlformats.org/officeDocument/2006/relationships/image" Target="../media/image420.png"/><Relationship Id="rId9" Type="http://schemas.openxmlformats.org/officeDocument/2006/relationships/image" Target="../media/image67.png"/><Relationship Id="rId14" Type="http://schemas.openxmlformats.org/officeDocument/2006/relationships/image" Target="../media/image37.png"/><Relationship Id="rId22" Type="http://schemas.openxmlformats.org/officeDocument/2006/relationships/image" Target="../media/image70.png"/><Relationship Id="rId27" Type="http://schemas.openxmlformats.org/officeDocument/2006/relationships/image" Target="../media/image75.png"/><Relationship Id="rId30" Type="http://schemas.openxmlformats.org/officeDocument/2006/relationships/image" Target="../media/image78.png"/><Relationship Id="rId35" Type="http://schemas.openxmlformats.org/officeDocument/2006/relationships/image" Target="../media/image83.png"/><Relationship Id="rId8" Type="http://schemas.openxmlformats.org/officeDocument/2006/relationships/image" Target="../media/image460.png"/><Relationship Id="rId3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png"/><Relationship Id="rId18" Type="http://schemas.openxmlformats.org/officeDocument/2006/relationships/image" Target="../media/image16.png"/><Relationship Id="rId26" Type="http://schemas.openxmlformats.org/officeDocument/2006/relationships/image" Target="../media/image90.png"/><Relationship Id="rId3" Type="http://schemas.openxmlformats.org/officeDocument/2006/relationships/image" Target="../media/image66.png"/><Relationship Id="rId21" Type="http://schemas.openxmlformats.org/officeDocument/2006/relationships/image" Target="../media/image710.png"/><Relationship Id="rId34" Type="http://schemas.openxmlformats.org/officeDocument/2006/relationships/slide" Target="slide8.xml"/><Relationship Id="rId7" Type="http://schemas.openxmlformats.org/officeDocument/2006/relationships/image" Target="../media/image450.png"/><Relationship Id="rId12" Type="http://schemas.openxmlformats.org/officeDocument/2006/relationships/image" Target="../media/image500.png"/><Relationship Id="rId17" Type="http://schemas.openxmlformats.org/officeDocument/2006/relationships/image" Target="../media/image28.png"/><Relationship Id="rId25" Type="http://schemas.openxmlformats.org/officeDocument/2006/relationships/image" Target="../media/image89.png"/><Relationship Id="rId33" Type="http://schemas.openxmlformats.org/officeDocument/2006/relationships/image" Target="../media/image9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5.svg"/><Relationship Id="rId20" Type="http://schemas.openxmlformats.org/officeDocument/2006/relationships/image" Target="../media/image700.png"/><Relationship Id="rId29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0.png"/><Relationship Id="rId11" Type="http://schemas.openxmlformats.org/officeDocument/2006/relationships/image" Target="../media/image490.png"/><Relationship Id="rId24" Type="http://schemas.openxmlformats.org/officeDocument/2006/relationships/image" Target="../media/image88.png"/><Relationship Id="rId32" Type="http://schemas.openxmlformats.org/officeDocument/2006/relationships/image" Target="../media/image96.png"/><Relationship Id="rId5" Type="http://schemas.openxmlformats.org/officeDocument/2006/relationships/image" Target="../media/image420.png"/><Relationship Id="rId15" Type="http://schemas.openxmlformats.org/officeDocument/2006/relationships/image" Target="../media/image14.png"/><Relationship Id="rId23" Type="http://schemas.openxmlformats.org/officeDocument/2006/relationships/image" Target="../media/image87.png"/><Relationship Id="rId28" Type="http://schemas.openxmlformats.org/officeDocument/2006/relationships/image" Target="../media/image92.png"/><Relationship Id="rId36" Type="http://schemas.openxmlformats.org/officeDocument/2006/relationships/image" Target="../media/image58.svg"/><Relationship Id="rId10" Type="http://schemas.openxmlformats.org/officeDocument/2006/relationships/image" Target="../media/image470.png"/><Relationship Id="rId19" Type="http://schemas.openxmlformats.org/officeDocument/2006/relationships/image" Target="../media/image17.svg"/><Relationship Id="rId31" Type="http://schemas.openxmlformats.org/officeDocument/2006/relationships/image" Target="../media/image95.png"/><Relationship Id="rId4" Type="http://schemas.openxmlformats.org/officeDocument/2006/relationships/image" Target="../media/image410.png"/><Relationship Id="rId9" Type="http://schemas.openxmlformats.org/officeDocument/2006/relationships/image" Target="../media/image67.png"/><Relationship Id="rId14" Type="http://schemas.openxmlformats.org/officeDocument/2006/relationships/image" Target="../media/image38.png"/><Relationship Id="rId22" Type="http://schemas.openxmlformats.org/officeDocument/2006/relationships/image" Target="../media/image86.png"/><Relationship Id="rId27" Type="http://schemas.openxmlformats.org/officeDocument/2006/relationships/image" Target="../media/image91.png"/><Relationship Id="rId30" Type="http://schemas.openxmlformats.org/officeDocument/2006/relationships/image" Target="../media/image94.png"/><Relationship Id="rId35" Type="http://schemas.openxmlformats.org/officeDocument/2006/relationships/image" Target="../media/image57.png"/><Relationship Id="rId8" Type="http://schemas.openxmlformats.org/officeDocument/2006/relationships/image" Target="../media/image460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8" Type="http://schemas.openxmlformats.org/officeDocument/2006/relationships/image" Target="../media/image16.png"/><Relationship Id="rId26" Type="http://schemas.openxmlformats.org/officeDocument/2006/relationships/image" Target="../media/image102.png"/><Relationship Id="rId21" Type="http://schemas.openxmlformats.org/officeDocument/2006/relationships/image" Target="../media/image730.png"/><Relationship Id="rId34" Type="http://schemas.openxmlformats.org/officeDocument/2006/relationships/image" Target="../media/image110.png"/><Relationship Id="rId7" Type="http://schemas.openxmlformats.org/officeDocument/2006/relationships/image" Target="../media/image450.png"/><Relationship Id="rId12" Type="http://schemas.openxmlformats.org/officeDocument/2006/relationships/image" Target="../media/image500.png"/><Relationship Id="rId17" Type="http://schemas.openxmlformats.org/officeDocument/2006/relationships/image" Target="../media/image28.png"/><Relationship Id="rId25" Type="http://schemas.openxmlformats.org/officeDocument/2006/relationships/image" Target="../media/image101.png"/><Relationship Id="rId33" Type="http://schemas.openxmlformats.org/officeDocument/2006/relationships/image" Target="../media/image109.png"/><Relationship Id="rId38" Type="http://schemas.openxmlformats.org/officeDocument/2006/relationships/image" Target="../media/image58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5.svg"/><Relationship Id="rId20" Type="http://schemas.openxmlformats.org/officeDocument/2006/relationships/image" Target="../media/image720.png"/><Relationship Id="rId29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0.png"/><Relationship Id="rId11" Type="http://schemas.openxmlformats.org/officeDocument/2006/relationships/image" Target="../media/image480.png"/><Relationship Id="rId24" Type="http://schemas.openxmlformats.org/officeDocument/2006/relationships/image" Target="../media/image100.png"/><Relationship Id="rId32" Type="http://schemas.openxmlformats.org/officeDocument/2006/relationships/image" Target="../media/image108.png"/><Relationship Id="rId37" Type="http://schemas.openxmlformats.org/officeDocument/2006/relationships/image" Target="../media/image57.png"/><Relationship Id="rId5" Type="http://schemas.openxmlformats.org/officeDocument/2006/relationships/image" Target="../media/image420.png"/><Relationship Id="rId15" Type="http://schemas.openxmlformats.org/officeDocument/2006/relationships/image" Target="../media/image14.png"/><Relationship Id="rId23" Type="http://schemas.openxmlformats.org/officeDocument/2006/relationships/image" Target="../media/image99.png"/><Relationship Id="rId28" Type="http://schemas.openxmlformats.org/officeDocument/2006/relationships/image" Target="../media/image104.png"/><Relationship Id="rId36" Type="http://schemas.openxmlformats.org/officeDocument/2006/relationships/slide" Target="slide9.xml"/><Relationship Id="rId10" Type="http://schemas.openxmlformats.org/officeDocument/2006/relationships/image" Target="../media/image470.png"/><Relationship Id="rId19" Type="http://schemas.openxmlformats.org/officeDocument/2006/relationships/image" Target="../media/image17.svg"/><Relationship Id="rId31" Type="http://schemas.openxmlformats.org/officeDocument/2006/relationships/image" Target="../media/image107.png"/><Relationship Id="rId4" Type="http://schemas.openxmlformats.org/officeDocument/2006/relationships/image" Target="../media/image410.png"/><Relationship Id="rId9" Type="http://schemas.openxmlformats.org/officeDocument/2006/relationships/image" Target="../media/image67.png"/><Relationship Id="rId14" Type="http://schemas.openxmlformats.org/officeDocument/2006/relationships/image" Target="../media/image39.png"/><Relationship Id="rId22" Type="http://schemas.openxmlformats.org/officeDocument/2006/relationships/image" Target="../media/image98.png"/><Relationship Id="rId27" Type="http://schemas.openxmlformats.org/officeDocument/2006/relationships/image" Target="../media/image103.png"/><Relationship Id="rId30" Type="http://schemas.openxmlformats.org/officeDocument/2006/relationships/image" Target="../media/image106.png"/><Relationship Id="rId35" Type="http://schemas.openxmlformats.org/officeDocument/2006/relationships/image" Target="../media/image111.png"/><Relationship Id="rId8" Type="http://schemas.openxmlformats.org/officeDocument/2006/relationships/image" Target="../media/image460.png"/><Relationship Id="rId3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png"/><Relationship Id="rId18" Type="http://schemas.openxmlformats.org/officeDocument/2006/relationships/image" Target="../media/image16.png"/><Relationship Id="rId26" Type="http://schemas.openxmlformats.org/officeDocument/2006/relationships/image" Target="../media/image116.png"/><Relationship Id="rId39" Type="http://schemas.openxmlformats.org/officeDocument/2006/relationships/image" Target="../media/image129.png"/><Relationship Id="rId21" Type="http://schemas.openxmlformats.org/officeDocument/2006/relationships/image" Target="../media/image750.png"/><Relationship Id="rId34" Type="http://schemas.openxmlformats.org/officeDocument/2006/relationships/image" Target="../media/image124.png"/><Relationship Id="rId42" Type="http://schemas.openxmlformats.org/officeDocument/2006/relationships/image" Target="../media/image132.png"/><Relationship Id="rId7" Type="http://schemas.openxmlformats.org/officeDocument/2006/relationships/image" Target="../media/image44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5.svg"/><Relationship Id="rId20" Type="http://schemas.openxmlformats.org/officeDocument/2006/relationships/image" Target="../media/image740.png"/><Relationship Id="rId29" Type="http://schemas.openxmlformats.org/officeDocument/2006/relationships/image" Target="../media/image119.png"/><Relationship Id="rId41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0.png"/><Relationship Id="rId11" Type="http://schemas.openxmlformats.org/officeDocument/2006/relationships/image" Target="../media/image480.png"/><Relationship Id="rId24" Type="http://schemas.openxmlformats.org/officeDocument/2006/relationships/image" Target="../media/image114.png"/><Relationship Id="rId32" Type="http://schemas.openxmlformats.org/officeDocument/2006/relationships/image" Target="../media/image122.png"/><Relationship Id="rId37" Type="http://schemas.openxmlformats.org/officeDocument/2006/relationships/image" Target="../media/image127.png"/><Relationship Id="rId40" Type="http://schemas.openxmlformats.org/officeDocument/2006/relationships/image" Target="../media/image130.png"/><Relationship Id="rId5" Type="http://schemas.openxmlformats.org/officeDocument/2006/relationships/image" Target="../media/image420.png"/><Relationship Id="rId15" Type="http://schemas.openxmlformats.org/officeDocument/2006/relationships/image" Target="../media/image14.png"/><Relationship Id="rId23" Type="http://schemas.openxmlformats.org/officeDocument/2006/relationships/image" Target="../media/image113.png"/><Relationship Id="rId28" Type="http://schemas.openxmlformats.org/officeDocument/2006/relationships/image" Target="../media/image118.png"/><Relationship Id="rId36" Type="http://schemas.openxmlformats.org/officeDocument/2006/relationships/image" Target="../media/image126.png"/><Relationship Id="rId10" Type="http://schemas.openxmlformats.org/officeDocument/2006/relationships/image" Target="../media/image470.png"/><Relationship Id="rId19" Type="http://schemas.openxmlformats.org/officeDocument/2006/relationships/image" Target="../media/image17.svg"/><Relationship Id="rId31" Type="http://schemas.openxmlformats.org/officeDocument/2006/relationships/image" Target="../media/image121.png"/><Relationship Id="rId4" Type="http://schemas.openxmlformats.org/officeDocument/2006/relationships/image" Target="../media/image410.png"/><Relationship Id="rId9" Type="http://schemas.openxmlformats.org/officeDocument/2006/relationships/image" Target="../media/image67.png"/><Relationship Id="rId14" Type="http://schemas.openxmlformats.org/officeDocument/2006/relationships/image" Target="../media/image40.png"/><Relationship Id="rId22" Type="http://schemas.openxmlformats.org/officeDocument/2006/relationships/image" Target="../media/image112.png"/><Relationship Id="rId27" Type="http://schemas.openxmlformats.org/officeDocument/2006/relationships/image" Target="../media/image117.png"/><Relationship Id="rId30" Type="http://schemas.openxmlformats.org/officeDocument/2006/relationships/image" Target="../media/image120.png"/><Relationship Id="rId35" Type="http://schemas.openxmlformats.org/officeDocument/2006/relationships/image" Target="../media/image125.png"/><Relationship Id="rId8" Type="http://schemas.openxmlformats.org/officeDocument/2006/relationships/image" Target="../media/image460.png"/><Relationship Id="rId3" Type="http://schemas.openxmlformats.org/officeDocument/2006/relationships/image" Target="../media/image66.png"/><Relationship Id="rId12" Type="http://schemas.openxmlformats.org/officeDocument/2006/relationships/image" Target="../media/image490.png"/><Relationship Id="rId17" Type="http://schemas.openxmlformats.org/officeDocument/2006/relationships/image" Target="../media/image28.png"/><Relationship Id="rId25" Type="http://schemas.openxmlformats.org/officeDocument/2006/relationships/image" Target="../media/image115.png"/><Relationship Id="rId33" Type="http://schemas.openxmlformats.org/officeDocument/2006/relationships/image" Target="../media/image123.png"/><Relationship Id="rId38" Type="http://schemas.openxmlformats.org/officeDocument/2006/relationships/image" Target="../media/image1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E79FC03C-6D73-403F-BCFF-57A07011564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Графіка 2">
              <a:extLst>
                <a:ext uri="{FF2B5EF4-FFF2-40B4-BE49-F238E27FC236}">
                  <a16:creationId xmlns:a16="http://schemas.microsoft.com/office/drawing/2014/main" id="{01C98169-6215-4DE5-96C5-32D95E22E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B9C964D-5FBD-45E1-B4D5-F9657D357989}"/>
                    </a:ext>
                  </a:extLst>
                </p:cNvPr>
                <p:cNvSpPr txBox="1"/>
                <p:nvPr/>
              </p:nvSpPr>
              <p:spPr>
                <a:xfrm>
                  <a:off x="3141589" y="3134889"/>
                  <a:ext cx="903620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uk-UA" sz="3200" dirty="0">
                      <a:solidFill>
                        <a:schemeClr val="bg1"/>
                      </a:solidFill>
                      <a:ea typeface="Tahoma" panose="020B0604030504040204" pitchFamily="34" charset="0"/>
                      <a:cs typeface="Tahoma" panose="020B0604030504040204" pitchFamily="34" charset="0"/>
                    </a:rPr>
                    <a:t>Властивості кореня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</m:oMath>
                  </a14:m>
                  <a:r>
                    <a:rPr lang="uk-UA" sz="3200" dirty="0">
                      <a:solidFill>
                        <a:schemeClr val="bg1"/>
                      </a:solidFill>
                      <a:ea typeface="Tahoma" panose="020B0604030504040204" pitchFamily="34" charset="0"/>
                      <a:cs typeface="Tahoma" panose="020B0604030504040204" pitchFamily="34" charset="0"/>
                    </a:rPr>
                    <a:t>-го степеня</a:t>
                  </a: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B9C964D-5FBD-45E1-B4D5-F9657D3579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1589" y="3134889"/>
                  <a:ext cx="9036205" cy="584775"/>
                </a:xfrm>
                <a:prstGeom prst="rect">
                  <a:avLst/>
                </a:prstGeom>
                <a:blipFill>
                  <a:blip r:embed="rId5"/>
                  <a:stretch>
                    <a:fillRect t="-12766" b="-31915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5" name="Дата 1">
            <a:extLst>
              <a:ext uri="{FF2B5EF4-FFF2-40B4-BE49-F238E27FC236}">
                <a16:creationId xmlns:a16="http://schemas.microsoft.com/office/drawing/2014/main" id="{EAFCE108-DECD-4240-824C-355787EADB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2800" y="4546311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>
                <a:solidFill>
                  <a:schemeClr val="bg1"/>
                </a:solidFill>
              </a:rPr>
              <a:t>28.07.2022</a:t>
            </a:fld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23" name="Дата 1">
            <a:extLst>
              <a:ext uri="{FF2B5EF4-FFF2-40B4-BE49-F238E27FC236}">
                <a16:creationId xmlns:a16="http://schemas.microsoft.com/office/drawing/2014/main" id="{EFE2FCE7-7835-406A-99CA-70C9D5ADF9B6}"/>
              </a:ext>
            </a:extLst>
          </p:cNvPr>
          <p:cNvSpPr txBox="1">
            <a:spLocks/>
          </p:cNvSpPr>
          <p:nvPr/>
        </p:nvSpPr>
        <p:spPr>
          <a:xfrm>
            <a:off x="10604500" y="4578299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2400" smtClean="0">
                <a:solidFill>
                  <a:srgbClr val="546873"/>
                </a:solidFill>
                <a:latin typeface="+mj-lt"/>
              </a:rPr>
              <a:pPr/>
              <a:t>28.07.2022</a:t>
            </a:fld>
            <a:endParaRPr lang="ru-RU" sz="1600">
              <a:solidFill>
                <a:srgbClr val="546873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BC2948-330B-4D3B-B82B-5B2CD2FFF44B}"/>
              </a:ext>
            </a:extLst>
          </p:cNvPr>
          <p:cNvSpPr txBox="1"/>
          <p:nvPr/>
        </p:nvSpPr>
        <p:spPr>
          <a:xfrm>
            <a:off x="3135977" y="0"/>
            <a:ext cx="3317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546873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10 клас</a:t>
            </a:r>
          </a:p>
          <a:p>
            <a:r>
              <a:rPr lang="uk-UA" sz="2400" dirty="0">
                <a:solidFill>
                  <a:srgbClr val="546873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Урок 08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889EE0-C075-4990-A152-63143F404BE0}"/>
              </a:ext>
            </a:extLst>
          </p:cNvPr>
          <p:cNvSpPr txBox="1"/>
          <p:nvPr/>
        </p:nvSpPr>
        <p:spPr>
          <a:xfrm>
            <a:off x="3135979" y="1776803"/>
            <a:ext cx="3667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rgbClr val="546873"/>
                </a:solidFill>
                <a:latin typeface="+mj-lt"/>
                <a:ea typeface="Verdana" panose="020B0604030504040204" pitchFamily="34" charset="0"/>
                <a:cs typeface="DaunPenh" panose="020B0604020202020204" pitchFamily="2" charset="0"/>
              </a:rPr>
              <a:t>Алгебра і початки аналізу</a:t>
            </a:r>
          </a:p>
        </p:txBody>
      </p:sp>
      <p:pic>
        <p:nvPicPr>
          <p:cNvPr id="29" name="Picture 28" descr="Shape&#10;&#10;Description automatically generated with low confidence">
            <a:extLst>
              <a:ext uri="{FF2B5EF4-FFF2-40B4-BE49-F238E27FC236}">
                <a16:creationId xmlns:a16="http://schemas.microsoft.com/office/drawing/2014/main" id="{96E290E6-E6D2-3541-89D8-8D6F976715D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4445" r="3731" b="74092"/>
          <a:stretch/>
        </p:blipFill>
        <p:spPr>
          <a:xfrm>
            <a:off x="10750474" y="0"/>
            <a:ext cx="1441526" cy="1776803"/>
          </a:xfrm>
          <a:prstGeom prst="rect">
            <a:avLst/>
          </a:prstGeom>
        </p:spPr>
      </p:pic>
      <p:pic>
        <p:nvPicPr>
          <p:cNvPr id="37" name="Picture 36" descr="A picture containing text&#10;&#10;Description automatically generated">
            <a:extLst>
              <a:ext uri="{FF2B5EF4-FFF2-40B4-BE49-F238E27FC236}">
                <a16:creationId xmlns:a16="http://schemas.microsoft.com/office/drawing/2014/main" id="{1E0C1E80-989B-2A4B-9EAA-6A7D088358F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14" t="9594" r="74119" b="70412"/>
          <a:stretch/>
        </p:blipFill>
        <p:spPr>
          <a:xfrm>
            <a:off x="1282389" y="657922"/>
            <a:ext cx="1873405" cy="1371176"/>
          </a:xfrm>
          <a:prstGeom prst="rect">
            <a:avLst/>
          </a:prstGeom>
        </p:spPr>
      </p:pic>
      <p:pic>
        <p:nvPicPr>
          <p:cNvPr id="39" name="Picture 38" descr="Shape&#10;&#10;Description automatically generated with medium confidence">
            <a:extLst>
              <a:ext uri="{FF2B5EF4-FFF2-40B4-BE49-F238E27FC236}">
                <a16:creationId xmlns:a16="http://schemas.microsoft.com/office/drawing/2014/main" id="{2F91DD52-1D58-944D-B8F2-8D56ED7DA5E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09" t="2927" r="89486" b="80813"/>
          <a:stretch/>
        </p:blipFill>
        <p:spPr>
          <a:xfrm>
            <a:off x="111512" y="200722"/>
            <a:ext cx="1170878" cy="1115123"/>
          </a:xfrm>
          <a:prstGeom prst="rect">
            <a:avLst/>
          </a:prstGeom>
        </p:spPr>
      </p:pic>
      <p:pic>
        <p:nvPicPr>
          <p:cNvPr id="41" name="Picture 40" descr="A picture containing shape&#10;&#10;Description automatically generated">
            <a:extLst>
              <a:ext uri="{FF2B5EF4-FFF2-40B4-BE49-F238E27FC236}">
                <a16:creationId xmlns:a16="http://schemas.microsoft.com/office/drawing/2014/main" id="{FFFEED7E-5FEC-9440-8077-F372463927C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4553" r="82900" b="45669"/>
          <a:stretch/>
        </p:blipFill>
        <p:spPr>
          <a:xfrm>
            <a:off x="647" y="1683834"/>
            <a:ext cx="2084631" cy="2042138"/>
          </a:xfrm>
          <a:prstGeom prst="rect">
            <a:avLst/>
          </a:prstGeom>
        </p:spPr>
      </p:pic>
      <p:pic>
        <p:nvPicPr>
          <p:cNvPr id="43" name="Picture 42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2F70E751-9E3F-2347-9561-2E22E131004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674" t="38026" r="72788" b="45853"/>
          <a:stretch/>
        </p:blipFill>
        <p:spPr>
          <a:xfrm>
            <a:off x="1667639" y="2607800"/>
            <a:ext cx="1650381" cy="1105557"/>
          </a:xfrm>
          <a:prstGeom prst="rect">
            <a:avLst/>
          </a:prstGeom>
        </p:spPr>
      </p:pic>
      <p:pic>
        <p:nvPicPr>
          <p:cNvPr id="45" name="Picture 44" descr="Shape&#10;&#10;Description automatically generated with medium confidence">
            <a:extLst>
              <a:ext uri="{FF2B5EF4-FFF2-40B4-BE49-F238E27FC236}">
                <a16:creationId xmlns:a16="http://schemas.microsoft.com/office/drawing/2014/main" id="{CB980C73-57F1-D244-BCF3-8A98D3B27CB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54797" r="86326" b="33708"/>
          <a:stretch/>
        </p:blipFill>
        <p:spPr>
          <a:xfrm>
            <a:off x="647" y="3757960"/>
            <a:ext cx="1666992" cy="788351"/>
          </a:xfrm>
          <a:prstGeom prst="rect">
            <a:avLst/>
          </a:prstGeom>
        </p:spPr>
      </p:pic>
      <p:pic>
        <p:nvPicPr>
          <p:cNvPr id="47" name="Picture 46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56A34220-9CC8-1F44-97D5-9AE60CF5C07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022" t="55935" r="72788" b="27917"/>
          <a:stretch/>
        </p:blipFill>
        <p:spPr>
          <a:xfrm>
            <a:off x="1332458" y="3824869"/>
            <a:ext cx="1851750" cy="1107404"/>
          </a:xfrm>
          <a:prstGeom prst="rect">
            <a:avLst/>
          </a:prstGeom>
        </p:spPr>
      </p:pic>
      <p:pic>
        <p:nvPicPr>
          <p:cNvPr id="49" name="Picture 48" descr="Shape&#10;&#10;Description automatically generated with low confidence">
            <a:extLst>
              <a:ext uri="{FF2B5EF4-FFF2-40B4-BE49-F238E27FC236}">
                <a16:creationId xmlns:a16="http://schemas.microsoft.com/office/drawing/2014/main" id="{C766448B-3C3C-694B-A050-563DFA4DA27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6758" r="84810" b="5366"/>
          <a:stretch/>
        </p:blipFill>
        <p:spPr>
          <a:xfrm>
            <a:off x="647" y="4578299"/>
            <a:ext cx="1851750" cy="1911712"/>
          </a:xfrm>
          <a:prstGeom prst="rect">
            <a:avLst/>
          </a:prstGeom>
        </p:spPr>
      </p:pic>
      <p:pic>
        <p:nvPicPr>
          <p:cNvPr id="51" name="Picture 50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28D6C5-7B09-3941-9767-62D03278A02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013" t="90569" r="81797"/>
          <a:stretch/>
        </p:blipFill>
        <p:spPr>
          <a:xfrm>
            <a:off x="367990" y="6211228"/>
            <a:ext cx="1851750" cy="646771"/>
          </a:xfrm>
          <a:prstGeom prst="rect">
            <a:avLst/>
          </a:prstGeom>
        </p:spPr>
      </p:pic>
      <p:pic>
        <p:nvPicPr>
          <p:cNvPr id="53" name="Picture 52" descr="A picture containing logo&#10;&#10;Description automatically generated">
            <a:extLst>
              <a:ext uri="{FF2B5EF4-FFF2-40B4-BE49-F238E27FC236}">
                <a16:creationId xmlns:a16="http://schemas.microsoft.com/office/drawing/2014/main" id="{AE89A6F3-56D2-DB49-86EF-5CA3DB804C4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1217" t="72083" r="60580" b="1788"/>
          <a:stretch/>
        </p:blipFill>
        <p:spPr>
          <a:xfrm>
            <a:off x="2509026" y="4965726"/>
            <a:ext cx="2219093" cy="179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Графіка 27">
            <a:extLst>
              <a:ext uri="{FF2B5EF4-FFF2-40B4-BE49-F238E27FC236}">
                <a16:creationId xmlns:a16="http://schemas.microsoft.com/office/drawing/2014/main" id="{43A11FEF-B87D-4BED-A71A-3D9ABA817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Графіка 5" descr="House outline">
            <a:extLst>
              <a:ext uri="{FF2B5EF4-FFF2-40B4-BE49-F238E27FC236}">
                <a16:creationId xmlns:a16="http://schemas.microsoft.com/office/drawing/2014/main" id="{3E055D28-C810-4EB6-B4BC-4F78748C67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83310" y="-1"/>
            <a:ext cx="1203585" cy="120358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3C200E-C38A-43D5-9E7F-135DB0379F39}"/>
              </a:ext>
            </a:extLst>
          </p:cNvPr>
          <p:cNvSpPr txBox="1"/>
          <p:nvPr/>
        </p:nvSpPr>
        <p:spPr>
          <a:xfrm>
            <a:off x="9024622" y="6427665"/>
            <a:ext cx="3167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>
                <a:solidFill>
                  <a:srgbClr val="546873"/>
                </a:solidFill>
                <a:latin typeface="+mj-lt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24" name="Дата 1">
            <a:extLst>
              <a:ext uri="{FF2B5EF4-FFF2-40B4-BE49-F238E27FC236}">
                <a16:creationId xmlns:a16="http://schemas.microsoft.com/office/drawing/2014/main" id="{6DB906C0-CF0C-47EC-9410-25C963419286}"/>
              </a:ext>
            </a:extLst>
          </p:cNvPr>
          <p:cNvSpPr txBox="1">
            <a:spLocks/>
          </p:cNvSpPr>
          <p:nvPr/>
        </p:nvSpPr>
        <p:spPr>
          <a:xfrm>
            <a:off x="10604500" y="4578299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2400" smtClean="0">
                <a:solidFill>
                  <a:srgbClr val="546873"/>
                </a:solidFill>
                <a:latin typeface="+mj-lt"/>
              </a:rPr>
              <a:pPr/>
              <a:t>28.07.2022</a:t>
            </a:fld>
            <a:endParaRPr lang="ru-RU" sz="1600">
              <a:solidFill>
                <a:srgbClr val="546873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889EE0-C075-4990-A152-63143F404BE0}"/>
              </a:ext>
            </a:extLst>
          </p:cNvPr>
          <p:cNvSpPr txBox="1"/>
          <p:nvPr/>
        </p:nvSpPr>
        <p:spPr>
          <a:xfrm>
            <a:off x="3135978" y="1829881"/>
            <a:ext cx="277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546873"/>
                </a:solidFill>
                <a:latin typeface="+mj-lt"/>
                <a:ea typeface="Verdana" panose="020B0604030504040204" pitchFamily="34" charset="0"/>
                <a:cs typeface="DaunPenh" panose="020B0604020202020204" pitchFamily="2" charset="0"/>
              </a:rPr>
              <a:t>Домашнє завдання</a:t>
            </a:r>
          </a:p>
        </p:txBody>
      </p:sp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3626B019-B711-6640-B707-645108F702C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14" t="9594" r="74119" b="70412"/>
          <a:stretch/>
        </p:blipFill>
        <p:spPr>
          <a:xfrm>
            <a:off x="1282389" y="657922"/>
            <a:ext cx="1873405" cy="1371176"/>
          </a:xfrm>
          <a:prstGeom prst="rect">
            <a:avLst/>
          </a:prstGeom>
        </p:spPr>
      </p:pic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F0726E1F-2562-4249-87A1-21E7DF429CA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09" t="2927" r="89486" b="80813"/>
          <a:stretch/>
        </p:blipFill>
        <p:spPr>
          <a:xfrm>
            <a:off x="111512" y="200722"/>
            <a:ext cx="1170878" cy="1115123"/>
          </a:xfrm>
          <a:prstGeom prst="rect">
            <a:avLst/>
          </a:prstGeom>
        </p:spPr>
      </p:pic>
      <p:pic>
        <p:nvPicPr>
          <p:cNvPr id="22" name="Picture 21" descr="A picture containing shape&#10;&#10;Description automatically generated">
            <a:extLst>
              <a:ext uri="{FF2B5EF4-FFF2-40B4-BE49-F238E27FC236}">
                <a16:creationId xmlns:a16="http://schemas.microsoft.com/office/drawing/2014/main" id="{B48B302B-8783-BF40-843E-26FEAC0C294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4553" r="82900" b="45669"/>
          <a:stretch/>
        </p:blipFill>
        <p:spPr>
          <a:xfrm>
            <a:off x="647" y="1683834"/>
            <a:ext cx="2084631" cy="2042138"/>
          </a:xfrm>
          <a:prstGeom prst="rect">
            <a:avLst/>
          </a:prstGeom>
        </p:spPr>
      </p:pic>
      <p:pic>
        <p:nvPicPr>
          <p:cNvPr id="23" name="Picture 22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133CEFE8-F3CC-344F-8EDA-23EF274CA2D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674" t="38026" r="72788" b="45853"/>
          <a:stretch/>
        </p:blipFill>
        <p:spPr>
          <a:xfrm>
            <a:off x="1667639" y="2607800"/>
            <a:ext cx="1650381" cy="1105557"/>
          </a:xfrm>
          <a:prstGeom prst="rect">
            <a:avLst/>
          </a:prstGeom>
        </p:spPr>
      </p:pic>
      <p:pic>
        <p:nvPicPr>
          <p:cNvPr id="25" name="Picture 2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936C498-3C70-9C45-BFCF-461FAB35206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54797" r="86326" b="33708"/>
          <a:stretch/>
        </p:blipFill>
        <p:spPr>
          <a:xfrm>
            <a:off x="647" y="3757960"/>
            <a:ext cx="1666992" cy="788351"/>
          </a:xfrm>
          <a:prstGeom prst="rect">
            <a:avLst/>
          </a:prstGeom>
        </p:spPr>
      </p:pic>
      <p:pic>
        <p:nvPicPr>
          <p:cNvPr id="30" name="Picture 29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6F2DF290-1995-AA4C-B4BC-DEAAD545B8E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022" t="55935" r="72788" b="27917"/>
          <a:stretch/>
        </p:blipFill>
        <p:spPr>
          <a:xfrm>
            <a:off x="1332458" y="3824869"/>
            <a:ext cx="1851750" cy="1107404"/>
          </a:xfrm>
          <a:prstGeom prst="rect">
            <a:avLst/>
          </a:prstGeom>
        </p:spPr>
      </p:pic>
      <p:pic>
        <p:nvPicPr>
          <p:cNvPr id="31" name="Picture 30" descr="Shape&#10;&#10;Description automatically generated with low confidence">
            <a:extLst>
              <a:ext uri="{FF2B5EF4-FFF2-40B4-BE49-F238E27FC236}">
                <a16:creationId xmlns:a16="http://schemas.microsoft.com/office/drawing/2014/main" id="{0B42AE93-0094-A045-86C3-6B0DA8CCA43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6758" r="84810" b="5366"/>
          <a:stretch/>
        </p:blipFill>
        <p:spPr>
          <a:xfrm>
            <a:off x="647" y="4578299"/>
            <a:ext cx="1851750" cy="1911712"/>
          </a:xfrm>
          <a:prstGeom prst="rect">
            <a:avLst/>
          </a:prstGeom>
        </p:spPr>
      </p:pic>
      <p:pic>
        <p:nvPicPr>
          <p:cNvPr id="32" name="Picture 31" descr="Shape&#10;&#10;Description automatically generated with medium confidence">
            <a:extLst>
              <a:ext uri="{FF2B5EF4-FFF2-40B4-BE49-F238E27FC236}">
                <a16:creationId xmlns:a16="http://schemas.microsoft.com/office/drawing/2014/main" id="{D9105537-67BC-AD46-955C-F73433C32C1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013" t="90569" r="81797"/>
          <a:stretch/>
        </p:blipFill>
        <p:spPr>
          <a:xfrm>
            <a:off x="367990" y="6211228"/>
            <a:ext cx="1851750" cy="646771"/>
          </a:xfrm>
          <a:prstGeom prst="rect">
            <a:avLst/>
          </a:prstGeom>
        </p:spPr>
      </p:pic>
      <p:pic>
        <p:nvPicPr>
          <p:cNvPr id="33" name="Picture 32" descr="A picture containing logo&#10;&#10;Description automatically generated">
            <a:extLst>
              <a:ext uri="{FF2B5EF4-FFF2-40B4-BE49-F238E27FC236}">
                <a16:creationId xmlns:a16="http://schemas.microsoft.com/office/drawing/2014/main" id="{D42ADD19-69EE-BF4A-B6FF-E063D6EA534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1217" t="72083" r="60580" b="1788"/>
          <a:stretch/>
        </p:blipFill>
        <p:spPr>
          <a:xfrm>
            <a:off x="2509026" y="4965726"/>
            <a:ext cx="2219093" cy="179191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780DB3-698E-287C-B8F5-96FAC85C7709}"/>
              </a:ext>
            </a:extLst>
          </p:cNvPr>
          <p:cNvCxnSpPr>
            <a:cxnSpLocks/>
          </p:cNvCxnSpPr>
          <p:nvPr/>
        </p:nvCxnSpPr>
        <p:spPr>
          <a:xfrm>
            <a:off x="3152042" y="3394670"/>
            <a:ext cx="903485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B45F47E8-97B1-27AC-397A-3FD6FC00E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6957"/>
              </p:ext>
            </p:extLst>
          </p:nvPr>
        </p:nvGraphicFramePr>
        <p:xfrm>
          <a:off x="3184207" y="2268415"/>
          <a:ext cx="9002688" cy="109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1100">
                  <a:extLst>
                    <a:ext uri="{9D8B030D-6E8A-4147-A177-3AD203B41FA5}">
                      <a16:colId xmlns:a16="http://schemas.microsoft.com/office/drawing/2014/main" val="1159272122"/>
                    </a:ext>
                  </a:extLst>
                </a:gridCol>
                <a:gridCol w="2061588">
                  <a:extLst>
                    <a:ext uri="{9D8B030D-6E8A-4147-A177-3AD203B41FA5}">
                      <a16:colId xmlns:a16="http://schemas.microsoft.com/office/drawing/2014/main" val="2500894284"/>
                    </a:ext>
                  </a:extLst>
                </a:gridCol>
              </a:tblGrid>
              <a:tr h="10928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0" dirty="0"/>
                        <a:t>Опрацювати §4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0" dirty="0"/>
                        <a:t>Виконати № 4.2; 4,4; 4.6; 4.10; 4.16 (1,5,3); 4.18 (1,3) </a:t>
                      </a:r>
                      <a:r>
                        <a:rPr lang="uk-UA" sz="2500" b="0" dirty="0"/>
                        <a:t>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b="0" dirty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О.С. Істер</a:t>
                      </a:r>
                      <a:endParaRPr lang="uk-UA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233137"/>
                  </a:ext>
                </a:extLst>
              </a:tr>
            </a:tbl>
          </a:graphicData>
        </a:graphic>
      </p:graphicFrame>
      <p:graphicFrame>
        <p:nvGraphicFramePr>
          <p:cNvPr id="34" name="Table 2">
            <a:extLst>
              <a:ext uri="{FF2B5EF4-FFF2-40B4-BE49-F238E27FC236}">
                <a16:creationId xmlns:a16="http://schemas.microsoft.com/office/drawing/2014/main" id="{CAE50D75-FB7D-D253-B8B6-C111E1BC08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143779"/>
              </p:ext>
            </p:extLst>
          </p:nvPr>
        </p:nvGraphicFramePr>
        <p:xfrm>
          <a:off x="3152042" y="3405714"/>
          <a:ext cx="9002688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8660">
                  <a:extLst>
                    <a:ext uri="{9D8B030D-6E8A-4147-A177-3AD203B41FA5}">
                      <a16:colId xmlns:a16="http://schemas.microsoft.com/office/drawing/2014/main" val="1159272122"/>
                    </a:ext>
                  </a:extLst>
                </a:gridCol>
                <a:gridCol w="2074028">
                  <a:extLst>
                    <a:ext uri="{9D8B030D-6E8A-4147-A177-3AD203B41FA5}">
                      <a16:colId xmlns:a16="http://schemas.microsoft.com/office/drawing/2014/main" val="2500894284"/>
                    </a:ext>
                  </a:extLst>
                </a:gridCol>
              </a:tblGrid>
              <a:tr h="10928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0" dirty="0">
                          <a:solidFill>
                            <a:schemeClr val="bg1"/>
                          </a:solidFill>
                        </a:rPr>
                        <a:t>Опрацювати п.5, вміти відповідати на запитання 1-6 на стор. 30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0" dirty="0">
                          <a:solidFill>
                            <a:schemeClr val="bg1"/>
                          </a:solidFill>
                        </a:rPr>
                        <a:t>Виконати № 5.2; 5.4; 5.6.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b="0" dirty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А.Г. Мерзляк та ін.</a:t>
                      </a:r>
                      <a:endParaRPr lang="uk-UA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233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82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04AEE6-CB8B-12ED-9025-0A5A18BF48EF}"/>
                </a:ext>
              </a:extLst>
            </p:cNvPr>
            <p:cNvSpPr txBox="1"/>
            <p:nvPr/>
          </p:nvSpPr>
          <p:spPr>
            <a:xfrm>
              <a:off x="0" y="0"/>
              <a:ext cx="11318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 dirty="0">
                  <a:solidFill>
                    <a:schemeClr val="bg1"/>
                  </a:solidFill>
                </a:rPr>
                <a:t>ПРИГАДАЄМО </a:t>
              </a:r>
              <a:r>
                <a:rPr lang="en-US" sz="3200" dirty="0">
                  <a:solidFill>
                    <a:schemeClr val="bg1"/>
                  </a:solidFill>
                </a:rPr>
                <a:t>// </a:t>
              </a:r>
              <a:r>
                <a:rPr lang="uk-UA" sz="3200" dirty="0">
                  <a:solidFill>
                    <a:schemeClr val="bg1"/>
                  </a:solidFill>
                </a:rPr>
                <a:t>Властивості </a:t>
              </a:r>
              <a:r>
                <a:rPr lang="uk-UA" sz="3200" dirty="0">
                  <a:solidFill>
                    <a:srgbClr val="FFFF00"/>
                  </a:solidFill>
                </a:rPr>
                <a:t>квадратного</a:t>
              </a:r>
              <a:r>
                <a:rPr lang="uk-UA" sz="3200" dirty="0">
                  <a:solidFill>
                    <a:schemeClr val="bg1"/>
                  </a:solidFill>
                </a:rPr>
                <a:t> кореня</a:t>
              </a:r>
            </a:p>
          </p:txBody>
        </p:sp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p:sp>
        <p:nvSpPr>
          <p:cNvPr id="46" name="Прямоугольник 7">
            <a:extLst>
              <a:ext uri="{FF2B5EF4-FFF2-40B4-BE49-F238E27FC236}">
                <a16:creationId xmlns:a16="http://schemas.microsoft.com/office/drawing/2014/main" id="{FB348BFB-CE13-CFE8-A445-9E73E8053573}"/>
              </a:ext>
            </a:extLst>
          </p:cNvPr>
          <p:cNvSpPr/>
          <p:nvPr/>
        </p:nvSpPr>
        <p:spPr>
          <a:xfrm>
            <a:off x="4164377" y="6154869"/>
            <a:ext cx="7154138" cy="523220"/>
          </a:xfrm>
          <a:prstGeom prst="rect">
            <a:avLst/>
          </a:prstGeom>
          <a:solidFill>
            <a:srgbClr val="757F8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Продовжіть вже відомі вам з 8 класу рівності</a:t>
            </a:r>
            <a:endParaRPr lang="ru-RU" sz="2800" dirty="0"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" name="Графіка 5" descr="Лампочка">
            <a:extLst>
              <a:ext uri="{FF2B5EF4-FFF2-40B4-BE49-F238E27FC236}">
                <a16:creationId xmlns:a16="http://schemas.microsoft.com/office/drawing/2014/main" id="{C91C8A39-2F2C-8E11-3302-40FD6F333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83533" y="5928502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738A0838-8565-2D7A-95FB-2B4D869C861F}"/>
                  </a:ext>
                </a:extLst>
              </p:cNvPr>
              <p:cNvSpPr/>
              <p:nvPr/>
            </p:nvSpPr>
            <p:spPr>
              <a:xfrm>
                <a:off x="1878831" y="1604883"/>
                <a:ext cx="1491877" cy="724645"/>
              </a:xfrm>
              <a:prstGeom prst="roundRect">
                <a:avLst>
                  <a:gd name="adj" fmla="val 0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𝑎𝑏</m:t>
                          </m:r>
                        </m:e>
                      </m:ra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738A0838-8565-2D7A-95FB-2B4D869C86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831" y="1604883"/>
                <a:ext cx="1491877" cy="724645"/>
              </a:xfrm>
              <a:prstGeom prst="roundRect">
                <a:avLst>
                  <a:gd name="adj" fmla="val 0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E48DB4F0-3596-8CEC-F1A9-196CA4D1ED27}"/>
                  </a:ext>
                </a:extLst>
              </p:cNvPr>
              <p:cNvSpPr/>
              <p:nvPr/>
            </p:nvSpPr>
            <p:spPr>
              <a:xfrm>
                <a:off x="1878831" y="3956007"/>
                <a:ext cx="1491877" cy="1618528"/>
              </a:xfrm>
              <a:prstGeom prst="roundRect">
                <a:avLst>
                  <a:gd name="adj" fmla="val 0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uk-UA" sz="32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den>
                          </m:f>
                        </m:e>
                      </m:ra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E48DB4F0-3596-8CEC-F1A9-196CA4D1ED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831" y="3956007"/>
                <a:ext cx="1491877" cy="1618528"/>
              </a:xfrm>
              <a:prstGeom prst="roundRect">
                <a:avLst>
                  <a:gd name="adj" fmla="val 0"/>
                </a:avLst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9F443845-0589-B044-9296-A848B2176925}"/>
                  </a:ext>
                </a:extLst>
              </p:cNvPr>
              <p:cNvSpPr/>
              <p:nvPr/>
            </p:nvSpPr>
            <p:spPr>
              <a:xfrm>
                <a:off x="1878830" y="927953"/>
                <a:ext cx="8712558" cy="523221"/>
              </a:xfrm>
              <a:prstGeom prst="roundRect">
                <a:avLst>
                  <a:gd name="adj" fmla="val 0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0,;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9F443845-0589-B044-9296-A848B21769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830" y="927953"/>
                <a:ext cx="8712558" cy="523221"/>
              </a:xfrm>
              <a:prstGeom prst="roundRect">
                <a:avLst>
                  <a:gd name="adj" fmla="val 0"/>
                </a:avLst>
              </a:prstGeom>
              <a:blipFill>
                <a:blip r:embed="rId11"/>
                <a:stretch>
                  <a:fillRect b="-69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5FE90784-5331-A202-925D-FCA3BB2593E6}"/>
                  </a:ext>
                </a:extLst>
              </p:cNvPr>
              <p:cNvSpPr/>
              <p:nvPr/>
            </p:nvSpPr>
            <p:spPr>
              <a:xfrm>
                <a:off x="1878830" y="3301907"/>
                <a:ext cx="8712557" cy="523221"/>
              </a:xfrm>
              <a:prstGeom prst="roundRect">
                <a:avLst>
                  <a:gd name="adj" fmla="val 0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0;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5FE90784-5331-A202-925D-FCA3BB2593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830" y="3301907"/>
                <a:ext cx="8712557" cy="523221"/>
              </a:xfrm>
              <a:prstGeom prst="roundRect">
                <a:avLst>
                  <a:gd name="adj" fmla="val 0"/>
                </a:avLst>
              </a:prstGeom>
              <a:blipFill>
                <a:blip r:embed="rId12"/>
                <a:stretch>
                  <a:fillRect b="-97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07AD26CB-0889-EBD4-260F-B3E916A0F709}"/>
                  </a:ext>
                </a:extLst>
              </p:cNvPr>
              <p:cNvSpPr/>
              <p:nvPr/>
            </p:nvSpPr>
            <p:spPr>
              <a:xfrm>
                <a:off x="3175858" y="1604882"/>
                <a:ext cx="1491877" cy="724645"/>
              </a:xfrm>
              <a:prstGeom prst="roundRect">
                <a:avLst>
                  <a:gd name="adj" fmla="val 0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rad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rad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07AD26CB-0889-EBD4-260F-B3E916A0F7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858" y="1604882"/>
                <a:ext cx="1491877" cy="724645"/>
              </a:xfrm>
              <a:prstGeom prst="roundRect">
                <a:avLst>
                  <a:gd name="adj" fmla="val 0"/>
                </a:avLst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8D8CEDE2-8690-5E89-E8EC-52CA51D3F43F}"/>
                  </a:ext>
                </a:extLst>
              </p:cNvPr>
              <p:cNvSpPr/>
              <p:nvPr/>
            </p:nvSpPr>
            <p:spPr>
              <a:xfrm>
                <a:off x="3084721" y="3956007"/>
                <a:ext cx="934143" cy="1618528"/>
              </a:xfrm>
              <a:prstGeom prst="roundRect">
                <a:avLst>
                  <a:gd name="adj" fmla="val 0"/>
                </a:avLst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8D8CEDE2-8690-5E89-E8EC-52CA51D3F4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4721" y="3956007"/>
                <a:ext cx="934143" cy="1618528"/>
              </a:xfrm>
              <a:prstGeom prst="roundRect">
                <a:avLst>
                  <a:gd name="adj" fmla="val 0"/>
                </a:avLst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D42F1100-315B-E8A8-B219-F8BADD411812}"/>
              </a:ext>
            </a:extLst>
          </p:cNvPr>
          <p:cNvSpPr/>
          <p:nvPr/>
        </p:nvSpPr>
        <p:spPr>
          <a:xfrm>
            <a:off x="3877935" y="5928502"/>
            <a:ext cx="8314065" cy="929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FF80A312-2322-3E34-4B4B-EAEEB6245AA1}"/>
                  </a:ext>
                </a:extLst>
              </p:cNvPr>
              <p:cNvSpPr/>
              <p:nvPr/>
            </p:nvSpPr>
            <p:spPr>
              <a:xfrm>
                <a:off x="4866041" y="1602904"/>
                <a:ext cx="5725347" cy="724645"/>
              </a:xfrm>
              <a:prstGeom prst="roundRect">
                <a:avLst>
                  <a:gd name="adj" fmla="val 0"/>
                </a:avLst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∙81</m:t>
                          </m:r>
                        </m:e>
                      </m:ra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ra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81</m:t>
                          </m:r>
                        </m:e>
                      </m:ra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=2∙9=18</m:t>
                      </m:r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FF80A312-2322-3E34-4B4B-EAEEB6245A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041" y="1602904"/>
                <a:ext cx="5725347" cy="724645"/>
              </a:xfrm>
              <a:prstGeom prst="roundRect">
                <a:avLst>
                  <a:gd name="adj" fmla="val 0"/>
                </a:avLst>
              </a:prstGeom>
              <a:blipFill>
                <a:blip r:embed="rId15"/>
                <a:stretch>
                  <a:fillRect r="-6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EED2BDF8-8176-B30F-557E-99C8DDDB099C}"/>
                  </a:ext>
                </a:extLst>
              </p:cNvPr>
              <p:cNvSpPr/>
              <p:nvPr/>
            </p:nvSpPr>
            <p:spPr>
              <a:xfrm>
                <a:off x="4324378" y="3956007"/>
                <a:ext cx="6267009" cy="1618528"/>
              </a:xfrm>
              <a:prstGeom prst="roundRect">
                <a:avLst>
                  <a:gd name="adj" fmla="val 0"/>
                </a:avLst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uk-UA" sz="32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num>
                            <m:den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den>
                          </m:f>
                        </m:e>
                      </m:ra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e>
                          </m:rad>
                        </m:den>
                      </m:f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=2,5</m:t>
                      </m:r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EED2BDF8-8176-B30F-557E-99C8DDDB09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378" y="3956007"/>
                <a:ext cx="6267009" cy="1618528"/>
              </a:xfrm>
              <a:prstGeom prst="roundRect">
                <a:avLst>
                  <a:gd name="adj" fmla="val 0"/>
                </a:avLst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466910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4" grpId="0" animBg="1"/>
      <p:bldP spid="54" grpId="0" animBg="1"/>
      <p:bldP spid="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/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3200" dirty="0">
                      <a:solidFill>
                        <a:schemeClr val="bg1"/>
                      </a:solidFill>
                    </a:rPr>
                    <a:t>Властивості арифметичного кореня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uk-UA" sz="3200" dirty="0">
                      <a:solidFill>
                        <a:schemeClr val="bg1"/>
                      </a:solidFill>
                    </a:rPr>
                    <a:t>-го степеня</a:t>
                  </a: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blipFill>
                  <a:blip r:embed="rId5"/>
                  <a:stretch>
                    <a:fillRect l="-1345" t="-14894" b="-29787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кутник 5">
                <a:extLst>
                  <a:ext uri="{FF2B5EF4-FFF2-40B4-BE49-F238E27FC236}">
                    <a16:creationId xmlns:a16="http://schemas.microsoft.com/office/drawing/2014/main" id="{637ABCA0-4F63-9BFC-2EEE-C2A68AA25AB4}"/>
                  </a:ext>
                </a:extLst>
              </p:cNvPr>
              <p:cNvSpPr/>
              <p:nvPr/>
            </p:nvSpPr>
            <p:spPr>
              <a:xfrm>
                <a:off x="957345" y="1927407"/>
                <a:ext cx="2656188" cy="62850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𝑎𝑏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𝑏</m:t>
                          </m:r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6" name="Прямокутник 5">
                <a:extLst>
                  <a:ext uri="{FF2B5EF4-FFF2-40B4-BE49-F238E27FC236}">
                    <a16:creationId xmlns:a16="http://schemas.microsoft.com/office/drawing/2014/main" id="{637ABCA0-4F63-9BFC-2EEE-C2A68AA25A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1927407"/>
                <a:ext cx="2656188" cy="6285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B76EDFDC-B2B8-26DC-C274-BEA97E1FD3E0}"/>
              </a:ext>
            </a:extLst>
          </p:cNvPr>
          <p:cNvSpPr/>
          <p:nvPr/>
        </p:nvSpPr>
        <p:spPr>
          <a:xfrm>
            <a:off x="246949" y="1927407"/>
            <a:ext cx="590330" cy="628505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кутник 5">
                <a:extLst>
                  <a:ext uri="{FF2B5EF4-FFF2-40B4-BE49-F238E27FC236}">
                    <a16:creationId xmlns:a16="http://schemas.microsoft.com/office/drawing/2014/main" id="{72B0AD0C-12A7-79B1-9078-77336E62732E}"/>
                  </a:ext>
                </a:extLst>
              </p:cNvPr>
              <p:cNvSpPr/>
              <p:nvPr/>
            </p:nvSpPr>
            <p:spPr>
              <a:xfrm>
                <a:off x="957345" y="2700766"/>
                <a:ext cx="2656188" cy="1014384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f>
                            <m:f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𝑏</m:t>
                              </m:r>
                            </m:den>
                          </m:f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Прямокутник 5">
                <a:extLst>
                  <a:ext uri="{FF2B5EF4-FFF2-40B4-BE49-F238E27FC236}">
                    <a16:creationId xmlns:a16="http://schemas.microsoft.com/office/drawing/2014/main" id="{72B0AD0C-12A7-79B1-9078-77336E6273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2700766"/>
                <a:ext cx="2656188" cy="1014384"/>
              </a:xfrm>
              <a:prstGeom prst="rect">
                <a:avLst/>
              </a:prstGeom>
              <a:blipFill>
                <a:blip r:embed="rId9"/>
                <a:stretch>
                  <a:fillRect b="-740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D378CE84-6DA1-9003-FD69-F7BF780216FA}"/>
              </a:ext>
            </a:extLst>
          </p:cNvPr>
          <p:cNvSpPr/>
          <p:nvPr/>
        </p:nvSpPr>
        <p:spPr>
          <a:xfrm>
            <a:off x="246949" y="2700765"/>
            <a:ext cx="590330" cy="1014384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кутник 5">
                <a:extLst>
                  <a:ext uri="{FF2B5EF4-FFF2-40B4-BE49-F238E27FC236}">
                    <a16:creationId xmlns:a16="http://schemas.microsoft.com/office/drawing/2014/main" id="{F8A64FF6-1A1F-B323-B862-D3ED70BAB459}"/>
                  </a:ext>
                </a:extLst>
              </p:cNvPr>
              <p:cNvSpPr/>
              <p:nvPr/>
            </p:nvSpPr>
            <p:spPr>
              <a:xfrm>
                <a:off x="957345" y="678398"/>
                <a:ext cx="4852214" cy="110860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sup>
                          </m:sSup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𝑎</m:t>
                                  </m:r>
                                </m:e>
                              </m:d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 якщо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парне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якщо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−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непарне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0" name="Прямокутник 5">
                <a:extLst>
                  <a:ext uri="{FF2B5EF4-FFF2-40B4-BE49-F238E27FC236}">
                    <a16:creationId xmlns:a16="http://schemas.microsoft.com/office/drawing/2014/main" id="{F8A64FF6-1A1F-B323-B862-D3ED70BAB4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678398"/>
                <a:ext cx="4852214" cy="1108605"/>
              </a:xfrm>
              <a:prstGeom prst="rect">
                <a:avLst/>
              </a:prstGeom>
              <a:blipFill>
                <a:blip r:embed="rId10"/>
                <a:stretch>
                  <a:fillRect l="-11749" t="-188636" b="-2772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E2E60852-9834-8A07-E7D0-C18F9AC350FB}"/>
              </a:ext>
            </a:extLst>
          </p:cNvPr>
          <p:cNvSpPr/>
          <p:nvPr/>
        </p:nvSpPr>
        <p:spPr>
          <a:xfrm>
            <a:off x="246949" y="678398"/>
            <a:ext cx="590330" cy="1108605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кутник 5">
                <a:extLst>
                  <a:ext uri="{FF2B5EF4-FFF2-40B4-BE49-F238E27FC236}">
                    <a16:creationId xmlns:a16="http://schemas.microsoft.com/office/drawing/2014/main" id="{19A054D3-BE4A-694D-2DAE-1A13D394A9DD}"/>
                  </a:ext>
                </a:extLst>
              </p:cNvPr>
              <p:cNvSpPr/>
              <p:nvPr/>
            </p:nvSpPr>
            <p:spPr>
              <a:xfrm>
                <a:off x="957345" y="3860001"/>
                <a:ext cx="2656188" cy="62850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𝑛</m:t>
                                  </m:r>
                                </m:deg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𝑎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2" name="Прямокутник 5">
                <a:extLst>
                  <a:ext uri="{FF2B5EF4-FFF2-40B4-BE49-F238E27FC236}">
                    <a16:creationId xmlns:a16="http://schemas.microsoft.com/office/drawing/2014/main" id="{19A054D3-BE4A-694D-2DAE-1A13D394A9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3860001"/>
                <a:ext cx="2656188" cy="62850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5EDEE64D-F962-55A4-3E45-4576DA4A6E45}"/>
              </a:ext>
            </a:extLst>
          </p:cNvPr>
          <p:cNvSpPr/>
          <p:nvPr/>
        </p:nvSpPr>
        <p:spPr>
          <a:xfrm>
            <a:off x="246949" y="3860001"/>
            <a:ext cx="590330" cy="628505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кутник 5">
                <a:extLst>
                  <a:ext uri="{FF2B5EF4-FFF2-40B4-BE49-F238E27FC236}">
                    <a16:creationId xmlns:a16="http://schemas.microsoft.com/office/drawing/2014/main" id="{7ED67D4C-3AF7-CC87-F28F-963A194C43F6}"/>
                  </a:ext>
                </a:extLst>
              </p:cNvPr>
              <p:cNvSpPr/>
              <p:nvPr/>
            </p:nvSpPr>
            <p:spPr>
              <a:xfrm>
                <a:off x="957345" y="4633357"/>
                <a:ext cx="2656188" cy="101829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</m:deg>
                        <m:e>
                          <m:rad>
                            <m:ra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</m:rad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4" name="Прямокутник 5">
                <a:extLst>
                  <a:ext uri="{FF2B5EF4-FFF2-40B4-BE49-F238E27FC236}">
                    <a16:creationId xmlns:a16="http://schemas.microsoft.com/office/drawing/2014/main" id="{7ED67D4C-3AF7-CC87-F28F-963A194C43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4633357"/>
                <a:ext cx="2656188" cy="101829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13013BD9-1E97-EC7C-E4D8-92087366B6B3}"/>
              </a:ext>
            </a:extLst>
          </p:cNvPr>
          <p:cNvSpPr/>
          <p:nvPr/>
        </p:nvSpPr>
        <p:spPr>
          <a:xfrm>
            <a:off x="246949" y="4633357"/>
            <a:ext cx="590330" cy="1018295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5</a:t>
            </a:r>
            <a:endParaRPr lang="uk-UA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кутник 5">
                <a:extLst>
                  <a:ext uri="{FF2B5EF4-FFF2-40B4-BE49-F238E27FC236}">
                    <a16:creationId xmlns:a16="http://schemas.microsoft.com/office/drawing/2014/main" id="{018BF1C4-595D-CBE7-DE18-5C616A6FBDF1}"/>
                  </a:ext>
                </a:extLst>
              </p:cNvPr>
              <p:cNvSpPr/>
              <p:nvPr/>
            </p:nvSpPr>
            <p:spPr>
              <a:xfrm>
                <a:off x="957345" y="5767550"/>
                <a:ext cx="2656188" cy="814889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𝑚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𝑚𝑘</m:t>
                              </m:r>
                            </m:sup>
                          </m:sSup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6" name="Прямокутник 5">
                <a:extLst>
                  <a:ext uri="{FF2B5EF4-FFF2-40B4-BE49-F238E27FC236}">
                    <a16:creationId xmlns:a16="http://schemas.microsoft.com/office/drawing/2014/main" id="{018BF1C4-595D-CBE7-DE18-5C616A6FB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5767550"/>
                <a:ext cx="2656188" cy="81488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75F68587-A810-3533-C1A4-BE6FCD99F350}"/>
              </a:ext>
            </a:extLst>
          </p:cNvPr>
          <p:cNvSpPr/>
          <p:nvPr/>
        </p:nvSpPr>
        <p:spPr>
          <a:xfrm>
            <a:off x="246949" y="5767550"/>
            <a:ext cx="590330" cy="814889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6</a:t>
            </a:r>
            <a:endParaRPr lang="uk-UA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кутник 5">
                <a:extLst>
                  <a:ext uri="{FF2B5EF4-FFF2-40B4-BE49-F238E27FC236}">
                    <a16:creationId xmlns:a16="http://schemas.microsoft.com/office/drawing/2014/main" id="{7DDC2102-56EA-1A23-0490-60B3330646DF}"/>
                  </a:ext>
                </a:extLst>
              </p:cNvPr>
              <p:cNvSpPr/>
              <p:nvPr/>
            </p:nvSpPr>
            <p:spPr>
              <a:xfrm>
                <a:off x="5963796" y="678398"/>
                <a:ext cx="1252251" cy="1108605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ℝ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</m:oMath>
                  </m:oMathPara>
                </a14:m>
                <a:endParaRPr lang="en-US" sz="28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0" name="Прямокутник 5">
                <a:extLst>
                  <a:ext uri="{FF2B5EF4-FFF2-40B4-BE49-F238E27FC236}">
                    <a16:creationId xmlns:a16="http://schemas.microsoft.com/office/drawing/2014/main" id="{7DDC2102-56EA-1A23-0490-60B3330646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3796" y="678398"/>
                <a:ext cx="1252251" cy="110860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кутник 5">
                <a:extLst>
                  <a:ext uri="{FF2B5EF4-FFF2-40B4-BE49-F238E27FC236}">
                    <a16:creationId xmlns:a16="http://schemas.microsoft.com/office/drawing/2014/main" id="{DECCD9B5-3F24-724E-79B7-AA25252D90D7}"/>
                  </a:ext>
                </a:extLst>
              </p:cNvPr>
              <p:cNvSpPr/>
              <p:nvPr/>
            </p:nvSpPr>
            <p:spPr>
              <a:xfrm>
                <a:off x="3733599" y="1927406"/>
                <a:ext cx="3482446" cy="628505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𝑏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1" name="Прямокутник 5">
                <a:extLst>
                  <a:ext uri="{FF2B5EF4-FFF2-40B4-BE49-F238E27FC236}">
                    <a16:creationId xmlns:a16="http://schemas.microsoft.com/office/drawing/2014/main" id="{DECCD9B5-3F24-724E-79B7-AA25252D90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9" y="1927406"/>
                <a:ext cx="3482446" cy="62850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кутник 5">
                <a:extLst>
                  <a:ext uri="{FF2B5EF4-FFF2-40B4-BE49-F238E27FC236}">
                    <a16:creationId xmlns:a16="http://schemas.microsoft.com/office/drawing/2014/main" id="{2B4F4A35-883C-F3C2-F45C-F837A1266DB0}"/>
                  </a:ext>
                </a:extLst>
              </p:cNvPr>
              <p:cNvSpPr/>
              <p:nvPr/>
            </p:nvSpPr>
            <p:spPr>
              <a:xfrm>
                <a:off x="3733598" y="2694476"/>
                <a:ext cx="3482447" cy="1014384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𝑏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2" name="Прямокутник 5">
                <a:extLst>
                  <a:ext uri="{FF2B5EF4-FFF2-40B4-BE49-F238E27FC236}">
                    <a16:creationId xmlns:a16="http://schemas.microsoft.com/office/drawing/2014/main" id="{2B4F4A35-883C-F3C2-F45C-F837A1266D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8" y="2694476"/>
                <a:ext cx="3482447" cy="101438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кутник 5">
                <a:extLst>
                  <a:ext uri="{FF2B5EF4-FFF2-40B4-BE49-F238E27FC236}">
                    <a16:creationId xmlns:a16="http://schemas.microsoft.com/office/drawing/2014/main" id="{E2E640F0-204A-8E00-5066-8E8CF2C3F3B7}"/>
                  </a:ext>
                </a:extLst>
              </p:cNvPr>
              <p:cNvSpPr/>
              <p:nvPr/>
            </p:nvSpPr>
            <p:spPr>
              <a:xfrm>
                <a:off x="3733599" y="3860001"/>
                <a:ext cx="3482448" cy="628505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ℤ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3" name="Прямокутник 5">
                <a:extLst>
                  <a:ext uri="{FF2B5EF4-FFF2-40B4-BE49-F238E27FC236}">
                    <a16:creationId xmlns:a16="http://schemas.microsoft.com/office/drawing/2014/main" id="{E2E640F0-204A-8E00-5066-8E8CF2C3F3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9" y="3860001"/>
                <a:ext cx="3482448" cy="62850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кутник 5">
                <a:extLst>
                  <a:ext uri="{FF2B5EF4-FFF2-40B4-BE49-F238E27FC236}">
                    <a16:creationId xmlns:a16="http://schemas.microsoft.com/office/drawing/2014/main" id="{7C7CD84F-42D1-0A56-31C8-5EEA6E7BA847}"/>
                  </a:ext>
                </a:extLst>
              </p:cNvPr>
              <p:cNvSpPr/>
              <p:nvPr/>
            </p:nvSpPr>
            <p:spPr>
              <a:xfrm>
                <a:off x="3733598" y="4639647"/>
                <a:ext cx="3482448" cy="1012005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4" name="Прямокутник 5">
                <a:extLst>
                  <a:ext uri="{FF2B5EF4-FFF2-40B4-BE49-F238E27FC236}">
                    <a16:creationId xmlns:a16="http://schemas.microsoft.com/office/drawing/2014/main" id="{7C7CD84F-42D1-0A56-31C8-5EEA6E7BA8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8" y="4639647"/>
                <a:ext cx="3482448" cy="101200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кутник 5">
                <a:extLst>
                  <a:ext uri="{FF2B5EF4-FFF2-40B4-BE49-F238E27FC236}">
                    <a16:creationId xmlns:a16="http://schemas.microsoft.com/office/drawing/2014/main" id="{2A4990A1-7081-E9CA-DAAB-AF6017E642CF}"/>
                  </a:ext>
                </a:extLst>
              </p:cNvPr>
              <p:cNvSpPr/>
              <p:nvPr/>
            </p:nvSpPr>
            <p:spPr>
              <a:xfrm>
                <a:off x="3733598" y="5767549"/>
                <a:ext cx="3482448" cy="814890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</m:oMath>
                  </m:oMathPara>
                </a14:m>
                <a:endParaRPr lang="en-US" sz="28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𝑚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5" name="Прямокутник 5">
                <a:extLst>
                  <a:ext uri="{FF2B5EF4-FFF2-40B4-BE49-F238E27FC236}">
                    <a16:creationId xmlns:a16="http://schemas.microsoft.com/office/drawing/2014/main" id="{2A4990A1-7081-E9CA-DAAB-AF6017E642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8" y="5767549"/>
                <a:ext cx="3482448" cy="814890"/>
              </a:xfrm>
              <a:prstGeom prst="rect">
                <a:avLst/>
              </a:prstGeom>
              <a:blipFill>
                <a:blip r:embed="rId19"/>
                <a:stretch>
                  <a:fillRect t="-1538" b="-92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213315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/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3200" dirty="0">
                      <a:solidFill>
                        <a:schemeClr val="bg1"/>
                      </a:solidFill>
                    </a:rPr>
                    <a:t>Властивості арифметичного кореня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uk-UA" sz="3200" dirty="0">
                      <a:solidFill>
                        <a:schemeClr val="bg1"/>
                      </a:solidFill>
                    </a:rPr>
                    <a:t>-го степеня</a:t>
                  </a: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blipFill>
                  <a:blip r:embed="rId5"/>
                  <a:stretch>
                    <a:fillRect l="-1345" t="-14894" b="-29787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кутник 5">
                <a:extLst>
                  <a:ext uri="{FF2B5EF4-FFF2-40B4-BE49-F238E27FC236}">
                    <a16:creationId xmlns:a16="http://schemas.microsoft.com/office/drawing/2014/main" id="{637ABCA0-4F63-9BFC-2EEE-C2A68AA25AB4}"/>
                  </a:ext>
                </a:extLst>
              </p:cNvPr>
              <p:cNvSpPr/>
              <p:nvPr/>
            </p:nvSpPr>
            <p:spPr>
              <a:xfrm>
                <a:off x="957345" y="1927407"/>
                <a:ext cx="2656188" cy="62850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𝑎𝑏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𝑏</m:t>
                          </m:r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6" name="Прямокутник 5">
                <a:extLst>
                  <a:ext uri="{FF2B5EF4-FFF2-40B4-BE49-F238E27FC236}">
                    <a16:creationId xmlns:a16="http://schemas.microsoft.com/office/drawing/2014/main" id="{637ABCA0-4F63-9BFC-2EEE-C2A68AA25A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1927407"/>
                <a:ext cx="2656188" cy="6285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B76EDFDC-B2B8-26DC-C274-BEA97E1FD3E0}"/>
              </a:ext>
            </a:extLst>
          </p:cNvPr>
          <p:cNvSpPr/>
          <p:nvPr/>
        </p:nvSpPr>
        <p:spPr>
          <a:xfrm>
            <a:off x="246949" y="1927407"/>
            <a:ext cx="590330" cy="628505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кутник 5">
                <a:extLst>
                  <a:ext uri="{FF2B5EF4-FFF2-40B4-BE49-F238E27FC236}">
                    <a16:creationId xmlns:a16="http://schemas.microsoft.com/office/drawing/2014/main" id="{72B0AD0C-12A7-79B1-9078-77336E62732E}"/>
                  </a:ext>
                </a:extLst>
              </p:cNvPr>
              <p:cNvSpPr/>
              <p:nvPr/>
            </p:nvSpPr>
            <p:spPr>
              <a:xfrm>
                <a:off x="957345" y="2700766"/>
                <a:ext cx="2656188" cy="1014384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f>
                            <m:f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𝑏</m:t>
                              </m:r>
                            </m:den>
                          </m:f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Прямокутник 5">
                <a:extLst>
                  <a:ext uri="{FF2B5EF4-FFF2-40B4-BE49-F238E27FC236}">
                    <a16:creationId xmlns:a16="http://schemas.microsoft.com/office/drawing/2014/main" id="{72B0AD0C-12A7-79B1-9078-77336E6273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2700766"/>
                <a:ext cx="2656188" cy="1014384"/>
              </a:xfrm>
              <a:prstGeom prst="rect">
                <a:avLst/>
              </a:prstGeom>
              <a:blipFill>
                <a:blip r:embed="rId9"/>
                <a:stretch>
                  <a:fillRect b="-740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D378CE84-6DA1-9003-FD69-F7BF780216FA}"/>
              </a:ext>
            </a:extLst>
          </p:cNvPr>
          <p:cNvSpPr/>
          <p:nvPr/>
        </p:nvSpPr>
        <p:spPr>
          <a:xfrm>
            <a:off x="246949" y="2700765"/>
            <a:ext cx="590330" cy="1014384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кутник 5">
                <a:extLst>
                  <a:ext uri="{FF2B5EF4-FFF2-40B4-BE49-F238E27FC236}">
                    <a16:creationId xmlns:a16="http://schemas.microsoft.com/office/drawing/2014/main" id="{19A054D3-BE4A-694D-2DAE-1A13D394A9DD}"/>
                  </a:ext>
                </a:extLst>
              </p:cNvPr>
              <p:cNvSpPr/>
              <p:nvPr/>
            </p:nvSpPr>
            <p:spPr>
              <a:xfrm>
                <a:off x="957345" y="3860001"/>
                <a:ext cx="2656188" cy="62850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𝑛</m:t>
                                  </m:r>
                                </m:deg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𝑎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2" name="Прямокутник 5">
                <a:extLst>
                  <a:ext uri="{FF2B5EF4-FFF2-40B4-BE49-F238E27FC236}">
                    <a16:creationId xmlns:a16="http://schemas.microsoft.com/office/drawing/2014/main" id="{19A054D3-BE4A-694D-2DAE-1A13D394A9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3860001"/>
                <a:ext cx="2656188" cy="6285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5EDEE64D-F962-55A4-3E45-4576DA4A6E45}"/>
              </a:ext>
            </a:extLst>
          </p:cNvPr>
          <p:cNvSpPr/>
          <p:nvPr/>
        </p:nvSpPr>
        <p:spPr>
          <a:xfrm>
            <a:off x="246949" y="3860001"/>
            <a:ext cx="590330" cy="628505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кутник 5">
                <a:extLst>
                  <a:ext uri="{FF2B5EF4-FFF2-40B4-BE49-F238E27FC236}">
                    <a16:creationId xmlns:a16="http://schemas.microsoft.com/office/drawing/2014/main" id="{7ED67D4C-3AF7-CC87-F28F-963A194C43F6}"/>
                  </a:ext>
                </a:extLst>
              </p:cNvPr>
              <p:cNvSpPr/>
              <p:nvPr/>
            </p:nvSpPr>
            <p:spPr>
              <a:xfrm>
                <a:off x="957345" y="4633357"/>
                <a:ext cx="2656188" cy="101829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</m:deg>
                        <m:e>
                          <m:rad>
                            <m:ra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</m:rad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4" name="Прямокутник 5">
                <a:extLst>
                  <a:ext uri="{FF2B5EF4-FFF2-40B4-BE49-F238E27FC236}">
                    <a16:creationId xmlns:a16="http://schemas.microsoft.com/office/drawing/2014/main" id="{7ED67D4C-3AF7-CC87-F28F-963A194C43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4633357"/>
                <a:ext cx="2656188" cy="101829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13013BD9-1E97-EC7C-E4D8-92087366B6B3}"/>
              </a:ext>
            </a:extLst>
          </p:cNvPr>
          <p:cNvSpPr/>
          <p:nvPr/>
        </p:nvSpPr>
        <p:spPr>
          <a:xfrm>
            <a:off x="246949" y="4633357"/>
            <a:ext cx="590330" cy="1018295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5</a:t>
            </a:r>
            <a:endParaRPr lang="uk-UA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кутник 5">
                <a:extLst>
                  <a:ext uri="{FF2B5EF4-FFF2-40B4-BE49-F238E27FC236}">
                    <a16:creationId xmlns:a16="http://schemas.microsoft.com/office/drawing/2014/main" id="{018BF1C4-595D-CBE7-DE18-5C616A6FBDF1}"/>
                  </a:ext>
                </a:extLst>
              </p:cNvPr>
              <p:cNvSpPr/>
              <p:nvPr/>
            </p:nvSpPr>
            <p:spPr>
              <a:xfrm>
                <a:off x="957345" y="5767550"/>
                <a:ext cx="2656188" cy="814889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𝑚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𝑚𝑘</m:t>
                              </m:r>
                            </m:sup>
                          </m:sSup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6" name="Прямокутник 5">
                <a:extLst>
                  <a:ext uri="{FF2B5EF4-FFF2-40B4-BE49-F238E27FC236}">
                    <a16:creationId xmlns:a16="http://schemas.microsoft.com/office/drawing/2014/main" id="{018BF1C4-595D-CBE7-DE18-5C616A6FB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5767550"/>
                <a:ext cx="2656188" cy="81488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75F68587-A810-3533-C1A4-BE6FCD99F350}"/>
              </a:ext>
            </a:extLst>
          </p:cNvPr>
          <p:cNvSpPr/>
          <p:nvPr/>
        </p:nvSpPr>
        <p:spPr>
          <a:xfrm>
            <a:off x="246949" y="5767550"/>
            <a:ext cx="590330" cy="814889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6</a:t>
            </a:r>
            <a:endParaRPr lang="uk-UA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кутник 5">
                <a:extLst>
                  <a:ext uri="{FF2B5EF4-FFF2-40B4-BE49-F238E27FC236}">
                    <a16:creationId xmlns:a16="http://schemas.microsoft.com/office/drawing/2014/main" id="{DECCD9B5-3F24-724E-79B7-AA25252D90D7}"/>
                  </a:ext>
                </a:extLst>
              </p:cNvPr>
              <p:cNvSpPr/>
              <p:nvPr/>
            </p:nvSpPr>
            <p:spPr>
              <a:xfrm>
                <a:off x="3733599" y="1927406"/>
                <a:ext cx="3482446" cy="628505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𝑏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1" name="Прямокутник 5">
                <a:extLst>
                  <a:ext uri="{FF2B5EF4-FFF2-40B4-BE49-F238E27FC236}">
                    <a16:creationId xmlns:a16="http://schemas.microsoft.com/office/drawing/2014/main" id="{DECCD9B5-3F24-724E-79B7-AA25252D90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9" y="1927406"/>
                <a:ext cx="3482446" cy="62850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кутник 5">
                <a:extLst>
                  <a:ext uri="{FF2B5EF4-FFF2-40B4-BE49-F238E27FC236}">
                    <a16:creationId xmlns:a16="http://schemas.microsoft.com/office/drawing/2014/main" id="{2B4F4A35-883C-F3C2-F45C-F837A1266DB0}"/>
                  </a:ext>
                </a:extLst>
              </p:cNvPr>
              <p:cNvSpPr/>
              <p:nvPr/>
            </p:nvSpPr>
            <p:spPr>
              <a:xfrm>
                <a:off x="3733598" y="2694476"/>
                <a:ext cx="3482447" cy="1014384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𝑏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2" name="Прямокутник 5">
                <a:extLst>
                  <a:ext uri="{FF2B5EF4-FFF2-40B4-BE49-F238E27FC236}">
                    <a16:creationId xmlns:a16="http://schemas.microsoft.com/office/drawing/2014/main" id="{2B4F4A35-883C-F3C2-F45C-F837A1266D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8" y="2694476"/>
                <a:ext cx="3482447" cy="101438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кутник 5">
                <a:extLst>
                  <a:ext uri="{FF2B5EF4-FFF2-40B4-BE49-F238E27FC236}">
                    <a16:creationId xmlns:a16="http://schemas.microsoft.com/office/drawing/2014/main" id="{E2E640F0-204A-8E00-5066-8E8CF2C3F3B7}"/>
                  </a:ext>
                </a:extLst>
              </p:cNvPr>
              <p:cNvSpPr/>
              <p:nvPr/>
            </p:nvSpPr>
            <p:spPr>
              <a:xfrm>
                <a:off x="3733599" y="3860001"/>
                <a:ext cx="3482448" cy="628505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ℤ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3" name="Прямокутник 5">
                <a:extLst>
                  <a:ext uri="{FF2B5EF4-FFF2-40B4-BE49-F238E27FC236}">
                    <a16:creationId xmlns:a16="http://schemas.microsoft.com/office/drawing/2014/main" id="{E2E640F0-204A-8E00-5066-8E8CF2C3F3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9" y="3860001"/>
                <a:ext cx="3482448" cy="62850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кутник 5">
                <a:extLst>
                  <a:ext uri="{FF2B5EF4-FFF2-40B4-BE49-F238E27FC236}">
                    <a16:creationId xmlns:a16="http://schemas.microsoft.com/office/drawing/2014/main" id="{7C7CD84F-42D1-0A56-31C8-5EEA6E7BA847}"/>
                  </a:ext>
                </a:extLst>
              </p:cNvPr>
              <p:cNvSpPr/>
              <p:nvPr/>
            </p:nvSpPr>
            <p:spPr>
              <a:xfrm>
                <a:off x="3733598" y="4639647"/>
                <a:ext cx="3482448" cy="1012005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4" name="Прямокутник 5">
                <a:extLst>
                  <a:ext uri="{FF2B5EF4-FFF2-40B4-BE49-F238E27FC236}">
                    <a16:creationId xmlns:a16="http://schemas.microsoft.com/office/drawing/2014/main" id="{7C7CD84F-42D1-0A56-31C8-5EEA6E7BA8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8" y="4639647"/>
                <a:ext cx="3482448" cy="101200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кутник 5">
                <a:extLst>
                  <a:ext uri="{FF2B5EF4-FFF2-40B4-BE49-F238E27FC236}">
                    <a16:creationId xmlns:a16="http://schemas.microsoft.com/office/drawing/2014/main" id="{2A4990A1-7081-E9CA-DAAB-AF6017E642CF}"/>
                  </a:ext>
                </a:extLst>
              </p:cNvPr>
              <p:cNvSpPr/>
              <p:nvPr/>
            </p:nvSpPr>
            <p:spPr>
              <a:xfrm>
                <a:off x="3733598" y="5767549"/>
                <a:ext cx="3482448" cy="814890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</m:oMath>
                  </m:oMathPara>
                </a14:m>
                <a:endParaRPr lang="en-US" sz="28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𝑚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5" name="Прямокутник 5">
                <a:extLst>
                  <a:ext uri="{FF2B5EF4-FFF2-40B4-BE49-F238E27FC236}">
                    <a16:creationId xmlns:a16="http://schemas.microsoft.com/office/drawing/2014/main" id="{2A4990A1-7081-E9CA-DAAB-AF6017E642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8" y="5767549"/>
                <a:ext cx="3482448" cy="814890"/>
              </a:xfrm>
              <a:prstGeom prst="rect">
                <a:avLst/>
              </a:prstGeom>
              <a:blipFill>
                <a:blip r:embed="rId17"/>
                <a:stretch>
                  <a:fillRect t="-1538" b="-92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4EC0A2A6-DDEB-BA77-522D-9AF9AE410374}"/>
              </a:ext>
            </a:extLst>
          </p:cNvPr>
          <p:cNvSpPr/>
          <p:nvPr/>
        </p:nvSpPr>
        <p:spPr>
          <a:xfrm>
            <a:off x="0" y="1394085"/>
            <a:ext cx="7674964" cy="54639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кутник 5">
                <a:extLst>
                  <a:ext uri="{FF2B5EF4-FFF2-40B4-BE49-F238E27FC236}">
                    <a16:creationId xmlns:a16="http://schemas.microsoft.com/office/drawing/2014/main" id="{F8A64FF6-1A1F-B323-B862-D3ED70BAB459}"/>
                  </a:ext>
                </a:extLst>
              </p:cNvPr>
              <p:cNvSpPr/>
              <p:nvPr/>
            </p:nvSpPr>
            <p:spPr>
              <a:xfrm>
                <a:off x="957345" y="678398"/>
                <a:ext cx="4852214" cy="110860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sup>
                          </m:sSup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𝑎</m:t>
                                  </m:r>
                                </m:e>
                              </m:d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 якщо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парне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якщо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−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непарне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0" name="Прямокутник 5">
                <a:extLst>
                  <a:ext uri="{FF2B5EF4-FFF2-40B4-BE49-F238E27FC236}">
                    <a16:creationId xmlns:a16="http://schemas.microsoft.com/office/drawing/2014/main" id="{F8A64FF6-1A1F-B323-B862-D3ED70BAB4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678398"/>
                <a:ext cx="4852214" cy="1108605"/>
              </a:xfrm>
              <a:prstGeom prst="rect">
                <a:avLst/>
              </a:prstGeom>
              <a:blipFill>
                <a:blip r:embed="rId18"/>
                <a:stretch>
                  <a:fillRect l="-11749" t="-188636" b="-2772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E2E60852-9834-8A07-E7D0-C18F9AC350FB}"/>
              </a:ext>
            </a:extLst>
          </p:cNvPr>
          <p:cNvSpPr/>
          <p:nvPr/>
        </p:nvSpPr>
        <p:spPr>
          <a:xfrm>
            <a:off x="246949" y="678398"/>
            <a:ext cx="590330" cy="1108605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кутник 5">
                <a:extLst>
                  <a:ext uri="{FF2B5EF4-FFF2-40B4-BE49-F238E27FC236}">
                    <a16:creationId xmlns:a16="http://schemas.microsoft.com/office/drawing/2014/main" id="{7DDC2102-56EA-1A23-0490-60B3330646DF}"/>
                  </a:ext>
                </a:extLst>
              </p:cNvPr>
              <p:cNvSpPr/>
              <p:nvPr/>
            </p:nvSpPr>
            <p:spPr>
              <a:xfrm>
                <a:off x="5963796" y="678398"/>
                <a:ext cx="1252251" cy="1108605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ℝ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</m:oMath>
                  </m:oMathPara>
                </a14:m>
                <a:endParaRPr lang="en-US" sz="28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0" name="Прямокутник 5">
                <a:extLst>
                  <a:ext uri="{FF2B5EF4-FFF2-40B4-BE49-F238E27FC236}">
                    <a16:creationId xmlns:a16="http://schemas.microsoft.com/office/drawing/2014/main" id="{7DDC2102-56EA-1A23-0490-60B3330646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3796" y="678398"/>
                <a:ext cx="1252251" cy="110860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137F9D45-673E-5EC9-2A5A-A015AF4F5876}"/>
                  </a:ext>
                </a:extLst>
              </p:cNvPr>
              <p:cNvSpPr/>
              <p:nvPr/>
            </p:nvSpPr>
            <p:spPr>
              <a:xfrm>
                <a:off x="959288" y="1956362"/>
                <a:ext cx="1257864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7</m:t>
                              </m:r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sup>
                          </m:sSup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Прямокутник 5">
                <a:extLst>
                  <a:ext uri="{FF2B5EF4-FFF2-40B4-BE49-F238E27FC236}">
                    <a16:creationId xmlns:a16="http://schemas.microsoft.com/office/drawing/2014/main" id="{137F9D45-673E-5EC9-2A5A-A015AF4F58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288" y="1956362"/>
                <a:ext cx="1257864" cy="62850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кутник 5">
            <a:extLst>
              <a:ext uri="{FF2B5EF4-FFF2-40B4-BE49-F238E27FC236}">
                <a16:creationId xmlns:a16="http://schemas.microsoft.com/office/drawing/2014/main" id="{7B47034D-32D6-0F56-0071-D0F0975AB15C}"/>
              </a:ext>
            </a:extLst>
          </p:cNvPr>
          <p:cNvSpPr/>
          <p:nvPr/>
        </p:nvSpPr>
        <p:spPr>
          <a:xfrm>
            <a:off x="278277" y="1956362"/>
            <a:ext cx="559002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7D1A9775-8A07-318B-F2DD-7A2755B44A3B}"/>
                  </a:ext>
                </a:extLst>
              </p:cNvPr>
              <p:cNvSpPr/>
              <p:nvPr/>
            </p:nvSpPr>
            <p:spPr>
              <a:xfrm>
                <a:off x="2095554" y="1956361"/>
                <a:ext cx="41146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7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7D1A9775-8A07-318B-F2DD-7A2755B44A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554" y="1956361"/>
                <a:ext cx="411465" cy="628505"/>
              </a:xfrm>
              <a:prstGeom prst="rect">
                <a:avLst/>
              </a:prstGeom>
              <a:blipFill>
                <a:blip r:embed="rId21"/>
                <a:stretch>
                  <a:fillRect l="-909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кутник 5">
                <a:extLst>
                  <a:ext uri="{FF2B5EF4-FFF2-40B4-BE49-F238E27FC236}">
                    <a16:creationId xmlns:a16="http://schemas.microsoft.com/office/drawing/2014/main" id="{1B0F938A-F034-FDB0-0093-8BB9764F4245}"/>
                  </a:ext>
                </a:extLst>
              </p:cNvPr>
              <p:cNvSpPr/>
              <p:nvPr/>
            </p:nvSpPr>
            <p:spPr>
              <a:xfrm>
                <a:off x="4657631" y="1956361"/>
                <a:ext cx="1293120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−8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Прямокутник 5">
                <a:extLst>
                  <a:ext uri="{FF2B5EF4-FFF2-40B4-BE49-F238E27FC236}">
                    <a16:creationId xmlns:a16="http://schemas.microsoft.com/office/drawing/2014/main" id="{1B0F938A-F034-FDB0-0093-8BB9764F42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631" y="1956361"/>
                <a:ext cx="1293120" cy="62850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кутник 5">
            <a:extLst>
              <a:ext uri="{FF2B5EF4-FFF2-40B4-BE49-F238E27FC236}">
                <a16:creationId xmlns:a16="http://schemas.microsoft.com/office/drawing/2014/main" id="{7533ED60-BC6A-C7B3-D3CA-8BCDDA1BE8A2}"/>
              </a:ext>
            </a:extLst>
          </p:cNvPr>
          <p:cNvSpPr/>
          <p:nvPr/>
        </p:nvSpPr>
        <p:spPr>
          <a:xfrm>
            <a:off x="3976620" y="1956361"/>
            <a:ext cx="559002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282E2D7A-B138-65A9-EB3D-3BDADE0E7C70}"/>
                  </a:ext>
                </a:extLst>
              </p:cNvPr>
              <p:cNvSpPr/>
              <p:nvPr/>
            </p:nvSpPr>
            <p:spPr>
              <a:xfrm>
                <a:off x="5866949" y="1956360"/>
                <a:ext cx="1293120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8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282E2D7A-B138-65A9-EB3D-3BDADE0E7C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6949" y="1956360"/>
                <a:ext cx="1293120" cy="62850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кутник 5">
                <a:extLst>
                  <a:ext uri="{FF2B5EF4-FFF2-40B4-BE49-F238E27FC236}">
                    <a16:creationId xmlns:a16="http://schemas.microsoft.com/office/drawing/2014/main" id="{9BF1FDC6-BC2E-437D-F19D-F8D4C9302595}"/>
                  </a:ext>
                </a:extLst>
              </p:cNvPr>
              <p:cNvSpPr/>
              <p:nvPr/>
            </p:nvSpPr>
            <p:spPr>
              <a:xfrm>
                <a:off x="7087794" y="1956359"/>
                <a:ext cx="1597851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sup>
                          </m:sSup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кутник 5">
                <a:extLst>
                  <a:ext uri="{FF2B5EF4-FFF2-40B4-BE49-F238E27FC236}">
                    <a16:creationId xmlns:a16="http://schemas.microsoft.com/office/drawing/2014/main" id="{9BF1FDC6-BC2E-437D-F19D-F8D4C93025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794" y="1956359"/>
                <a:ext cx="1597851" cy="62850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27CE0875-FDCB-826F-56C9-7766C3497A87}"/>
                  </a:ext>
                </a:extLst>
              </p:cNvPr>
              <p:cNvSpPr/>
              <p:nvPr/>
            </p:nvSpPr>
            <p:spPr>
              <a:xfrm>
                <a:off x="8520724" y="1956359"/>
                <a:ext cx="65632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−2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27CE0875-FDCB-826F-56C9-7766C3497A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724" y="1956359"/>
                <a:ext cx="656325" cy="628505"/>
              </a:xfrm>
              <a:prstGeom prst="rect">
                <a:avLst/>
              </a:prstGeom>
              <a:blipFill>
                <a:blip r:embed="rId25"/>
                <a:stretch>
                  <a:fillRect r="-38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4E8FDF67-2FCB-90AD-DB48-D4E58E854E05}"/>
                  </a:ext>
                </a:extLst>
              </p:cNvPr>
              <p:cNvSpPr/>
              <p:nvPr/>
            </p:nvSpPr>
            <p:spPr>
              <a:xfrm>
                <a:off x="959287" y="2818683"/>
                <a:ext cx="1843893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8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8</m:t>
                              </m:r>
                            </m:sup>
                          </m:sSup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4E8FDF67-2FCB-90AD-DB48-D4E58E854E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287" y="2818683"/>
                <a:ext cx="1843893" cy="62850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кутник 5">
            <a:extLst>
              <a:ext uri="{FF2B5EF4-FFF2-40B4-BE49-F238E27FC236}">
                <a16:creationId xmlns:a16="http://schemas.microsoft.com/office/drawing/2014/main" id="{BFBCD416-88F2-7BC6-2167-BC813D261D67}"/>
              </a:ext>
            </a:extLst>
          </p:cNvPr>
          <p:cNvSpPr/>
          <p:nvPr/>
        </p:nvSpPr>
        <p:spPr>
          <a:xfrm>
            <a:off x="278277" y="2818683"/>
            <a:ext cx="559002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кутник 5">
                <a:extLst>
                  <a:ext uri="{FF2B5EF4-FFF2-40B4-BE49-F238E27FC236}">
                    <a16:creationId xmlns:a16="http://schemas.microsoft.com/office/drawing/2014/main" id="{218F94A9-2866-6CE7-84E8-610D1A562EFE}"/>
                  </a:ext>
                </a:extLst>
              </p:cNvPr>
              <p:cNvSpPr/>
              <p:nvPr/>
            </p:nvSpPr>
            <p:spPr>
              <a:xfrm>
                <a:off x="2672551" y="2818682"/>
                <a:ext cx="1308777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−3</m:t>
                          </m:r>
                        </m:e>
                      </m: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кутник 5">
                <a:extLst>
                  <a:ext uri="{FF2B5EF4-FFF2-40B4-BE49-F238E27FC236}">
                    <a16:creationId xmlns:a16="http://schemas.microsoft.com/office/drawing/2014/main" id="{218F94A9-2866-6CE7-84E8-610D1A562E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551" y="2818682"/>
                <a:ext cx="1308777" cy="62850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кутник 5">
                <a:extLst>
                  <a:ext uri="{FF2B5EF4-FFF2-40B4-BE49-F238E27FC236}">
                    <a16:creationId xmlns:a16="http://schemas.microsoft.com/office/drawing/2014/main" id="{99CBE5B9-A35C-D6C7-D8E0-35B535A8E000}"/>
                  </a:ext>
                </a:extLst>
              </p:cNvPr>
              <p:cNvSpPr/>
              <p:nvPr/>
            </p:nvSpPr>
            <p:spPr>
              <a:xfrm>
                <a:off x="3868586" y="2818681"/>
                <a:ext cx="437883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Прямокутник 5">
                <a:extLst>
                  <a:ext uri="{FF2B5EF4-FFF2-40B4-BE49-F238E27FC236}">
                    <a16:creationId xmlns:a16="http://schemas.microsoft.com/office/drawing/2014/main" id="{99CBE5B9-A35C-D6C7-D8E0-35B535A8E0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586" y="2818681"/>
                <a:ext cx="437883" cy="628505"/>
              </a:xfrm>
              <a:prstGeom prst="rect">
                <a:avLst/>
              </a:prstGeom>
              <a:blipFill>
                <a:blip r:embed="rId28"/>
                <a:stretch>
                  <a:fillRect l="-85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6136A0DC-D6B8-B28A-7155-66EA0231C808}"/>
                  </a:ext>
                </a:extLst>
              </p:cNvPr>
              <p:cNvSpPr/>
              <p:nvPr/>
            </p:nvSpPr>
            <p:spPr>
              <a:xfrm>
                <a:off x="959287" y="3656347"/>
                <a:ext cx="5136713" cy="10120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3−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uk-UA" sz="2800" b="0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uk-UA" sz="2800" b="0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10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4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+</m:t>
                      </m:r>
                      <m:rad>
                        <m:rad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4</m:t>
                                  </m:r>
                                  <m:r>
                                    <a:rPr lang="uk-UA" sz="2800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uk-UA" sz="2800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uk-UA" sz="2800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10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4</m:t>
                              </m:r>
                            </m:sup>
                          </m:sSup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6136A0DC-D6B8-B28A-7155-66EA0231C8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287" y="3656347"/>
                <a:ext cx="5136713" cy="101200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кутник 5">
            <a:extLst>
              <a:ext uri="{FF2B5EF4-FFF2-40B4-BE49-F238E27FC236}">
                <a16:creationId xmlns:a16="http://schemas.microsoft.com/office/drawing/2014/main" id="{41378B74-B348-8335-B4A6-45DD3E00D862}"/>
              </a:ext>
            </a:extLst>
          </p:cNvPr>
          <p:cNvSpPr/>
          <p:nvPr/>
        </p:nvSpPr>
        <p:spPr>
          <a:xfrm>
            <a:off x="278277" y="3656347"/>
            <a:ext cx="559002" cy="10120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кутник 5">
                <a:extLst>
                  <a:ext uri="{FF2B5EF4-FFF2-40B4-BE49-F238E27FC236}">
                    <a16:creationId xmlns:a16="http://schemas.microsoft.com/office/drawing/2014/main" id="{8D3F93DC-54F7-7CD8-40B5-8BBC00978C64}"/>
                  </a:ext>
                </a:extLst>
              </p:cNvPr>
              <p:cNvSpPr/>
              <p:nvPr/>
            </p:nvSpPr>
            <p:spPr>
              <a:xfrm>
                <a:off x="5961299" y="3656346"/>
                <a:ext cx="3975298" cy="10120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3−</m:t>
                          </m:r>
                          <m:rad>
                            <m:radPr>
                              <m:degHide m:val="on"/>
                              <m:ctrlPr>
                                <a:rPr lang="uk-UA" sz="28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10</m:t>
                              </m:r>
                            </m:e>
                          </m:rad>
                        </m:e>
                      </m: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4−</m:t>
                          </m:r>
                          <m:rad>
                            <m:radPr>
                              <m:degHide m:val="on"/>
                              <m:ctrlPr>
                                <a:rPr lang="uk-UA" sz="28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10</m:t>
                              </m:r>
                            </m:e>
                          </m:rad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кутник 5">
                <a:extLst>
                  <a:ext uri="{FF2B5EF4-FFF2-40B4-BE49-F238E27FC236}">
                    <a16:creationId xmlns:a16="http://schemas.microsoft.com/office/drawing/2014/main" id="{8D3F93DC-54F7-7CD8-40B5-8BBC00978C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299" y="3656346"/>
                <a:ext cx="3975298" cy="101200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70AD1A00-9D6F-08E9-6B68-7A6133D9860E}"/>
                  </a:ext>
                </a:extLst>
              </p:cNvPr>
              <p:cNvSpPr/>
              <p:nvPr/>
            </p:nvSpPr>
            <p:spPr>
              <a:xfrm>
                <a:off x="957343" y="4777428"/>
                <a:ext cx="8979254" cy="560364"/>
              </a:xfrm>
              <a:prstGeom prst="rect">
                <a:avLst/>
              </a:prstGeom>
              <a:solidFill>
                <a:srgbClr val="DE3A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uk-U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3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9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;4=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16</m:t>
                        </m:r>
                      </m:e>
                    </m:rad>
                  </m:oMath>
                </a14:m>
                <a:r>
                  <a:rPr lang="uk-UA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, отже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k-UA" sz="280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10</m:t>
                        </m:r>
                      </m:e>
                    </m:rad>
                    <m:r>
                      <a:rPr lang="uk-UA" sz="28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∈</m:t>
                    </m:r>
                    <m:d>
                      <m:dPr>
                        <m:ctrlPr>
                          <a:rPr lang="uk-UA" sz="280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3;4</m:t>
                        </m:r>
                      </m:e>
                    </m:d>
                  </m:oMath>
                </a14:m>
                <a:r>
                  <a:rPr lang="en-US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  <a:r>
                  <a:rPr lang="uk-UA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Тому: </a:t>
                </a:r>
              </a:p>
            </p:txBody>
          </p:sp>
        </mc:Choice>
        <mc:Fallback xmlns="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70AD1A00-9D6F-08E9-6B68-7A6133D986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3" y="4777428"/>
                <a:ext cx="8979254" cy="560364"/>
              </a:xfrm>
              <a:prstGeom prst="rect">
                <a:avLst/>
              </a:prstGeom>
              <a:blipFill>
                <a:blip r:embed="rId31"/>
                <a:stretch>
                  <a:fillRect t="-4444" b="-288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кутник 5">
                <a:extLst>
                  <a:ext uri="{FF2B5EF4-FFF2-40B4-BE49-F238E27FC236}">
                    <a16:creationId xmlns:a16="http://schemas.microsoft.com/office/drawing/2014/main" id="{B1053EC9-6126-D5FF-0BEB-A7C3207C704A}"/>
                  </a:ext>
                </a:extLst>
              </p:cNvPr>
              <p:cNvSpPr/>
              <p:nvPr/>
            </p:nvSpPr>
            <p:spPr>
              <a:xfrm>
                <a:off x="957343" y="5492589"/>
                <a:ext cx="4143467" cy="687013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=−3+</m:t>
                      </m:r>
                      <m:rad>
                        <m:radPr>
                          <m:degHide m:val="on"/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10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uk-UA" sz="28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4−</m:t>
                      </m:r>
                      <m:rad>
                        <m:radPr>
                          <m:degHide m:val="on"/>
                          <m:ctrlP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10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кутник 5">
                <a:extLst>
                  <a:ext uri="{FF2B5EF4-FFF2-40B4-BE49-F238E27FC236}">
                    <a16:creationId xmlns:a16="http://schemas.microsoft.com/office/drawing/2014/main" id="{B1053EC9-6126-D5FF-0BEB-A7C3207C70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3" y="5492589"/>
                <a:ext cx="4143467" cy="687013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кутник 5">
                <a:extLst>
                  <a:ext uri="{FF2B5EF4-FFF2-40B4-BE49-F238E27FC236}">
                    <a16:creationId xmlns:a16="http://schemas.microsoft.com/office/drawing/2014/main" id="{740330C0-5891-D782-9A09-B07CA6E441D3}"/>
                  </a:ext>
                </a:extLst>
              </p:cNvPr>
              <p:cNvSpPr/>
              <p:nvPr/>
            </p:nvSpPr>
            <p:spPr>
              <a:xfrm>
                <a:off x="4978460" y="5492588"/>
                <a:ext cx="425239" cy="687013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1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кутник 5">
                <a:extLst>
                  <a:ext uri="{FF2B5EF4-FFF2-40B4-BE49-F238E27FC236}">
                    <a16:creationId xmlns:a16="http://schemas.microsoft.com/office/drawing/2014/main" id="{740330C0-5891-D782-9A09-B07CA6E441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8460" y="5492588"/>
                <a:ext cx="425239" cy="687013"/>
              </a:xfrm>
              <a:prstGeom prst="rect">
                <a:avLst/>
              </a:prstGeom>
              <a:blipFill>
                <a:blip r:embed="rId33"/>
                <a:stretch>
                  <a:fillRect l="-88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016DAE8-C315-8CFA-0482-FAA8501C18ED}"/>
                  </a:ext>
                </a:extLst>
              </p:cNvPr>
              <p:cNvSpPr txBox="1"/>
              <p:nvPr/>
            </p:nvSpPr>
            <p:spPr>
              <a:xfrm>
                <a:off x="6349659" y="2910222"/>
                <a:ext cx="65706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uk-UA" sz="3200" dirty="0">
                  <a:solidFill>
                    <a:srgbClr val="DE3A39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016DAE8-C315-8CFA-0482-FAA8501C18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659" y="2910222"/>
                <a:ext cx="657069" cy="58477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824902A-FF68-1E1C-6A83-AE6A95B0E878}"/>
                  </a:ext>
                </a:extLst>
              </p:cNvPr>
              <p:cNvSpPr txBox="1"/>
              <p:nvPr/>
            </p:nvSpPr>
            <p:spPr>
              <a:xfrm>
                <a:off x="8279179" y="2919618"/>
                <a:ext cx="65706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uk-UA" sz="3200" dirty="0">
                  <a:solidFill>
                    <a:srgbClr val="DE3A39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824902A-FF68-1E1C-6A83-AE6A95B0E8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179" y="2919618"/>
                <a:ext cx="657069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4FCFA32D-76EA-0F75-6CBF-93F6B43F3F42}"/>
              </a:ext>
            </a:extLst>
          </p:cNvPr>
          <p:cNvGrpSpPr/>
          <p:nvPr/>
        </p:nvGrpSpPr>
        <p:grpSpPr>
          <a:xfrm>
            <a:off x="8898463" y="5977272"/>
            <a:ext cx="3157768" cy="737720"/>
            <a:chOff x="8898463" y="5977272"/>
            <a:chExt cx="3157768" cy="737720"/>
          </a:xfrm>
        </p:grpSpPr>
        <p:sp>
          <p:nvSpPr>
            <p:cNvPr id="25" name="Rounded Rectangle 24">
              <a:hlinkClick r:id="rId36" action="ppaction://hlinksldjump"/>
              <a:extLst>
                <a:ext uri="{FF2B5EF4-FFF2-40B4-BE49-F238E27FC236}">
                  <a16:creationId xmlns:a16="http://schemas.microsoft.com/office/drawing/2014/main" id="{3B223A74-DE20-468D-EB80-2AB2FC210922}"/>
                </a:ext>
              </a:extLst>
            </p:cNvPr>
            <p:cNvSpPr/>
            <p:nvPr/>
          </p:nvSpPr>
          <p:spPr>
            <a:xfrm>
              <a:off x="8898463" y="6100409"/>
              <a:ext cx="2486139" cy="49144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/>
                <a:t>Наступний слайд</a:t>
              </a:r>
            </a:p>
          </p:txBody>
        </p:sp>
        <p:pic>
          <p:nvPicPr>
            <p:cNvPr id="26" name="Graphic 25" descr="Cursor outline">
              <a:hlinkClick r:id="rId36" action="ppaction://hlinksldjump"/>
              <a:extLst>
                <a:ext uri="{FF2B5EF4-FFF2-40B4-BE49-F238E27FC236}">
                  <a16:creationId xmlns:a16="http://schemas.microsoft.com/office/drawing/2014/main" id="{645470B9-E4FE-0842-B159-348DDE176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11318511" y="5977272"/>
              <a:ext cx="737720" cy="737720"/>
            </a:xfrm>
            <a:prstGeom prst="rect">
              <a:avLst/>
            </a:prstGeom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55B8F376-7322-ED2D-2ACE-5E16E276577B}"/>
              </a:ext>
            </a:extLst>
          </p:cNvPr>
          <p:cNvSpPr/>
          <p:nvPr/>
        </p:nvSpPr>
        <p:spPr>
          <a:xfrm>
            <a:off x="8679309" y="5977273"/>
            <a:ext cx="3512692" cy="8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753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5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кутник 5">
                <a:extLst>
                  <a:ext uri="{FF2B5EF4-FFF2-40B4-BE49-F238E27FC236}">
                    <a16:creationId xmlns:a16="http://schemas.microsoft.com/office/drawing/2014/main" id="{72B0AD0C-12A7-79B1-9078-77336E62732E}"/>
                  </a:ext>
                </a:extLst>
              </p:cNvPr>
              <p:cNvSpPr/>
              <p:nvPr/>
            </p:nvSpPr>
            <p:spPr>
              <a:xfrm>
                <a:off x="957345" y="2700766"/>
                <a:ext cx="2656188" cy="1014384"/>
              </a:xfrm>
              <a:prstGeom prst="rect">
                <a:avLst/>
              </a:prstGeom>
              <a:solidFill>
                <a:srgbClr val="C1C1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f>
                            <m:f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𝑏</m:t>
                              </m:r>
                            </m:den>
                          </m:f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Прямокутник 5">
                <a:extLst>
                  <a:ext uri="{FF2B5EF4-FFF2-40B4-BE49-F238E27FC236}">
                    <a16:creationId xmlns:a16="http://schemas.microsoft.com/office/drawing/2014/main" id="{72B0AD0C-12A7-79B1-9078-77336E6273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2700766"/>
                <a:ext cx="2656188" cy="1014384"/>
              </a:xfrm>
              <a:prstGeom prst="rect">
                <a:avLst/>
              </a:prstGeom>
              <a:blipFill>
                <a:blip r:embed="rId3"/>
                <a:stretch>
                  <a:fillRect b="-740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D378CE84-6DA1-9003-FD69-F7BF780216FA}"/>
              </a:ext>
            </a:extLst>
          </p:cNvPr>
          <p:cNvSpPr/>
          <p:nvPr/>
        </p:nvSpPr>
        <p:spPr>
          <a:xfrm>
            <a:off x="246949" y="2700765"/>
            <a:ext cx="590330" cy="1014384"/>
          </a:xfrm>
          <a:prstGeom prst="roundRect">
            <a:avLst>
              <a:gd name="adj" fmla="val 9904"/>
            </a:avLst>
          </a:prstGeom>
          <a:solidFill>
            <a:srgbClr val="C1C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кутник 5">
                <a:extLst>
                  <a:ext uri="{FF2B5EF4-FFF2-40B4-BE49-F238E27FC236}">
                    <a16:creationId xmlns:a16="http://schemas.microsoft.com/office/drawing/2014/main" id="{F8A64FF6-1A1F-B323-B862-D3ED70BAB459}"/>
                  </a:ext>
                </a:extLst>
              </p:cNvPr>
              <p:cNvSpPr/>
              <p:nvPr/>
            </p:nvSpPr>
            <p:spPr>
              <a:xfrm>
                <a:off x="957345" y="678398"/>
                <a:ext cx="4852214" cy="1108605"/>
              </a:xfrm>
              <a:prstGeom prst="rect">
                <a:avLst/>
              </a:prstGeom>
              <a:solidFill>
                <a:srgbClr val="C1C1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sup>
                          </m:sSup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𝑎</m:t>
                                  </m:r>
                                </m:e>
                              </m:d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 якщо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парне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якщо</m:t>
                              </m:r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 −</m:t>
                              </m:r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непарне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0" name="Прямокутник 5">
                <a:extLst>
                  <a:ext uri="{FF2B5EF4-FFF2-40B4-BE49-F238E27FC236}">
                    <a16:creationId xmlns:a16="http://schemas.microsoft.com/office/drawing/2014/main" id="{F8A64FF6-1A1F-B323-B862-D3ED70BAB4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678398"/>
                <a:ext cx="4852214" cy="1108605"/>
              </a:xfrm>
              <a:prstGeom prst="rect">
                <a:avLst/>
              </a:prstGeom>
              <a:blipFill>
                <a:blip r:embed="rId4"/>
                <a:stretch>
                  <a:fillRect l="-11749" t="-188636" b="-2772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E2E60852-9834-8A07-E7D0-C18F9AC350FB}"/>
              </a:ext>
            </a:extLst>
          </p:cNvPr>
          <p:cNvSpPr/>
          <p:nvPr/>
        </p:nvSpPr>
        <p:spPr>
          <a:xfrm>
            <a:off x="246949" y="678398"/>
            <a:ext cx="590330" cy="1108605"/>
          </a:xfrm>
          <a:prstGeom prst="roundRect">
            <a:avLst>
              <a:gd name="adj" fmla="val 9904"/>
            </a:avLst>
          </a:prstGeom>
          <a:solidFill>
            <a:srgbClr val="C1C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кутник 5">
                <a:extLst>
                  <a:ext uri="{FF2B5EF4-FFF2-40B4-BE49-F238E27FC236}">
                    <a16:creationId xmlns:a16="http://schemas.microsoft.com/office/drawing/2014/main" id="{19A054D3-BE4A-694D-2DAE-1A13D394A9DD}"/>
                  </a:ext>
                </a:extLst>
              </p:cNvPr>
              <p:cNvSpPr/>
              <p:nvPr/>
            </p:nvSpPr>
            <p:spPr>
              <a:xfrm>
                <a:off x="957345" y="3860001"/>
                <a:ext cx="2656188" cy="628505"/>
              </a:xfrm>
              <a:prstGeom prst="rect">
                <a:avLst/>
              </a:prstGeom>
              <a:solidFill>
                <a:srgbClr val="C1C1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𝑛</m:t>
                                  </m:r>
                                </m:deg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𝑎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2" name="Прямокутник 5">
                <a:extLst>
                  <a:ext uri="{FF2B5EF4-FFF2-40B4-BE49-F238E27FC236}">
                    <a16:creationId xmlns:a16="http://schemas.microsoft.com/office/drawing/2014/main" id="{19A054D3-BE4A-694D-2DAE-1A13D394A9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3860001"/>
                <a:ext cx="2656188" cy="6285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5EDEE64D-F962-55A4-3E45-4576DA4A6E45}"/>
              </a:ext>
            </a:extLst>
          </p:cNvPr>
          <p:cNvSpPr/>
          <p:nvPr/>
        </p:nvSpPr>
        <p:spPr>
          <a:xfrm>
            <a:off x="246949" y="3860001"/>
            <a:ext cx="590330" cy="628505"/>
          </a:xfrm>
          <a:prstGeom prst="roundRect">
            <a:avLst>
              <a:gd name="adj" fmla="val 9904"/>
            </a:avLst>
          </a:prstGeom>
          <a:solidFill>
            <a:srgbClr val="C1C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кутник 5">
                <a:extLst>
                  <a:ext uri="{FF2B5EF4-FFF2-40B4-BE49-F238E27FC236}">
                    <a16:creationId xmlns:a16="http://schemas.microsoft.com/office/drawing/2014/main" id="{7ED67D4C-3AF7-CC87-F28F-963A194C43F6}"/>
                  </a:ext>
                </a:extLst>
              </p:cNvPr>
              <p:cNvSpPr/>
              <p:nvPr/>
            </p:nvSpPr>
            <p:spPr>
              <a:xfrm>
                <a:off x="957345" y="4633357"/>
                <a:ext cx="2656188" cy="1018295"/>
              </a:xfrm>
              <a:prstGeom prst="rect">
                <a:avLst/>
              </a:prstGeom>
              <a:solidFill>
                <a:srgbClr val="C1C1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</m:deg>
                        <m:e>
                          <m:rad>
                            <m:ra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</m:rad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4" name="Прямокутник 5">
                <a:extLst>
                  <a:ext uri="{FF2B5EF4-FFF2-40B4-BE49-F238E27FC236}">
                    <a16:creationId xmlns:a16="http://schemas.microsoft.com/office/drawing/2014/main" id="{7ED67D4C-3AF7-CC87-F28F-963A194C43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4633357"/>
                <a:ext cx="2656188" cy="10182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13013BD9-1E97-EC7C-E4D8-92087366B6B3}"/>
              </a:ext>
            </a:extLst>
          </p:cNvPr>
          <p:cNvSpPr/>
          <p:nvPr/>
        </p:nvSpPr>
        <p:spPr>
          <a:xfrm>
            <a:off x="246949" y="4633357"/>
            <a:ext cx="590330" cy="1018295"/>
          </a:xfrm>
          <a:prstGeom prst="roundRect">
            <a:avLst>
              <a:gd name="adj" fmla="val 9904"/>
            </a:avLst>
          </a:prstGeom>
          <a:solidFill>
            <a:srgbClr val="C1C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5</a:t>
            </a:r>
            <a:endParaRPr lang="uk-UA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кутник 5">
                <a:extLst>
                  <a:ext uri="{FF2B5EF4-FFF2-40B4-BE49-F238E27FC236}">
                    <a16:creationId xmlns:a16="http://schemas.microsoft.com/office/drawing/2014/main" id="{018BF1C4-595D-CBE7-DE18-5C616A6FBDF1}"/>
                  </a:ext>
                </a:extLst>
              </p:cNvPr>
              <p:cNvSpPr/>
              <p:nvPr/>
            </p:nvSpPr>
            <p:spPr>
              <a:xfrm>
                <a:off x="957345" y="5767550"/>
                <a:ext cx="2656188" cy="814889"/>
              </a:xfrm>
              <a:prstGeom prst="rect">
                <a:avLst/>
              </a:prstGeom>
              <a:solidFill>
                <a:srgbClr val="C1C1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𝑚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𝑚𝑘</m:t>
                              </m:r>
                            </m:sup>
                          </m:sSup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6" name="Прямокутник 5">
                <a:extLst>
                  <a:ext uri="{FF2B5EF4-FFF2-40B4-BE49-F238E27FC236}">
                    <a16:creationId xmlns:a16="http://schemas.microsoft.com/office/drawing/2014/main" id="{018BF1C4-595D-CBE7-DE18-5C616A6FB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5767550"/>
                <a:ext cx="2656188" cy="81488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75F68587-A810-3533-C1A4-BE6FCD99F350}"/>
              </a:ext>
            </a:extLst>
          </p:cNvPr>
          <p:cNvSpPr/>
          <p:nvPr/>
        </p:nvSpPr>
        <p:spPr>
          <a:xfrm>
            <a:off x="246949" y="5767550"/>
            <a:ext cx="590330" cy="814889"/>
          </a:xfrm>
          <a:prstGeom prst="roundRect">
            <a:avLst>
              <a:gd name="adj" fmla="val 9904"/>
            </a:avLst>
          </a:prstGeom>
          <a:solidFill>
            <a:srgbClr val="C1C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6</a:t>
            </a:r>
            <a:endParaRPr lang="uk-UA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кутник 5">
                <a:extLst>
                  <a:ext uri="{FF2B5EF4-FFF2-40B4-BE49-F238E27FC236}">
                    <a16:creationId xmlns:a16="http://schemas.microsoft.com/office/drawing/2014/main" id="{7DDC2102-56EA-1A23-0490-60B3330646DF}"/>
                  </a:ext>
                </a:extLst>
              </p:cNvPr>
              <p:cNvSpPr/>
              <p:nvPr/>
            </p:nvSpPr>
            <p:spPr>
              <a:xfrm>
                <a:off x="5963796" y="678398"/>
                <a:ext cx="1252251" cy="1108605"/>
              </a:xfrm>
              <a:prstGeom prst="rect">
                <a:avLst/>
              </a:prstGeom>
              <a:solidFill>
                <a:srgbClr val="C1C1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ℝ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</m:oMath>
                  </m:oMathPara>
                </a14:m>
                <a:endParaRPr lang="en-US" sz="28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0" name="Прямокутник 5">
                <a:extLst>
                  <a:ext uri="{FF2B5EF4-FFF2-40B4-BE49-F238E27FC236}">
                    <a16:creationId xmlns:a16="http://schemas.microsoft.com/office/drawing/2014/main" id="{7DDC2102-56EA-1A23-0490-60B3330646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3796" y="678398"/>
                <a:ext cx="1252251" cy="11086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кутник 5">
                <a:extLst>
                  <a:ext uri="{FF2B5EF4-FFF2-40B4-BE49-F238E27FC236}">
                    <a16:creationId xmlns:a16="http://schemas.microsoft.com/office/drawing/2014/main" id="{2B4F4A35-883C-F3C2-F45C-F837A1266DB0}"/>
                  </a:ext>
                </a:extLst>
              </p:cNvPr>
              <p:cNvSpPr/>
              <p:nvPr/>
            </p:nvSpPr>
            <p:spPr>
              <a:xfrm>
                <a:off x="3733598" y="2694476"/>
                <a:ext cx="3482447" cy="1014384"/>
              </a:xfrm>
              <a:prstGeom prst="rect">
                <a:avLst/>
              </a:prstGeom>
              <a:solidFill>
                <a:srgbClr val="C1C1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𝑏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2" name="Прямокутник 5">
                <a:extLst>
                  <a:ext uri="{FF2B5EF4-FFF2-40B4-BE49-F238E27FC236}">
                    <a16:creationId xmlns:a16="http://schemas.microsoft.com/office/drawing/2014/main" id="{2B4F4A35-883C-F3C2-F45C-F837A1266D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8" y="2694476"/>
                <a:ext cx="3482447" cy="101438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кутник 5">
                <a:extLst>
                  <a:ext uri="{FF2B5EF4-FFF2-40B4-BE49-F238E27FC236}">
                    <a16:creationId xmlns:a16="http://schemas.microsoft.com/office/drawing/2014/main" id="{E2E640F0-204A-8E00-5066-8E8CF2C3F3B7}"/>
                  </a:ext>
                </a:extLst>
              </p:cNvPr>
              <p:cNvSpPr/>
              <p:nvPr/>
            </p:nvSpPr>
            <p:spPr>
              <a:xfrm>
                <a:off x="3733599" y="3860001"/>
                <a:ext cx="3482448" cy="628505"/>
              </a:xfrm>
              <a:prstGeom prst="rect">
                <a:avLst/>
              </a:prstGeom>
              <a:solidFill>
                <a:srgbClr val="C1C1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ℤ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3" name="Прямокутник 5">
                <a:extLst>
                  <a:ext uri="{FF2B5EF4-FFF2-40B4-BE49-F238E27FC236}">
                    <a16:creationId xmlns:a16="http://schemas.microsoft.com/office/drawing/2014/main" id="{E2E640F0-204A-8E00-5066-8E8CF2C3F3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9" y="3860001"/>
                <a:ext cx="3482448" cy="6285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кутник 5">
                <a:extLst>
                  <a:ext uri="{FF2B5EF4-FFF2-40B4-BE49-F238E27FC236}">
                    <a16:creationId xmlns:a16="http://schemas.microsoft.com/office/drawing/2014/main" id="{7C7CD84F-42D1-0A56-31C8-5EEA6E7BA847}"/>
                  </a:ext>
                </a:extLst>
              </p:cNvPr>
              <p:cNvSpPr/>
              <p:nvPr/>
            </p:nvSpPr>
            <p:spPr>
              <a:xfrm>
                <a:off x="3733598" y="4639647"/>
                <a:ext cx="3482448" cy="1012005"/>
              </a:xfrm>
              <a:prstGeom prst="rect">
                <a:avLst/>
              </a:prstGeom>
              <a:solidFill>
                <a:srgbClr val="C1C1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4" name="Прямокутник 5">
                <a:extLst>
                  <a:ext uri="{FF2B5EF4-FFF2-40B4-BE49-F238E27FC236}">
                    <a16:creationId xmlns:a16="http://schemas.microsoft.com/office/drawing/2014/main" id="{7C7CD84F-42D1-0A56-31C8-5EEA6E7BA8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8" y="4639647"/>
                <a:ext cx="3482448" cy="101200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кутник 5">
                <a:extLst>
                  <a:ext uri="{FF2B5EF4-FFF2-40B4-BE49-F238E27FC236}">
                    <a16:creationId xmlns:a16="http://schemas.microsoft.com/office/drawing/2014/main" id="{2A4990A1-7081-E9CA-DAAB-AF6017E642CF}"/>
                  </a:ext>
                </a:extLst>
              </p:cNvPr>
              <p:cNvSpPr/>
              <p:nvPr/>
            </p:nvSpPr>
            <p:spPr>
              <a:xfrm>
                <a:off x="3733598" y="5767549"/>
                <a:ext cx="3482448" cy="814890"/>
              </a:xfrm>
              <a:prstGeom prst="rect">
                <a:avLst/>
              </a:prstGeom>
              <a:solidFill>
                <a:srgbClr val="C1C1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</m:oMath>
                  </m:oMathPara>
                </a14:m>
                <a:endParaRPr lang="en-US" sz="28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𝑚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5" name="Прямокутник 5">
                <a:extLst>
                  <a:ext uri="{FF2B5EF4-FFF2-40B4-BE49-F238E27FC236}">
                    <a16:creationId xmlns:a16="http://schemas.microsoft.com/office/drawing/2014/main" id="{2A4990A1-7081-E9CA-DAAB-AF6017E642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8" y="5767549"/>
                <a:ext cx="3482448" cy="814890"/>
              </a:xfrm>
              <a:prstGeom prst="rect">
                <a:avLst/>
              </a:prstGeom>
              <a:blipFill>
                <a:blip r:embed="rId12"/>
                <a:stretch>
                  <a:fillRect t="-1538" b="-92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A8F9C092-A481-75E8-1A41-FF8ABC95A596}"/>
              </a:ext>
            </a:extLst>
          </p:cNvPr>
          <p:cNvSpPr/>
          <p:nvPr/>
        </p:nvSpPr>
        <p:spPr>
          <a:xfrm>
            <a:off x="0" y="389745"/>
            <a:ext cx="7570033" cy="6468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5522A9-E7C3-C4E3-AC27-81326A657569}"/>
              </a:ext>
            </a:extLst>
          </p:cNvPr>
          <p:cNvGrpSpPr/>
          <p:nvPr/>
        </p:nvGrpSpPr>
        <p:grpSpPr>
          <a:xfrm>
            <a:off x="246949" y="1927406"/>
            <a:ext cx="6969096" cy="628506"/>
            <a:chOff x="246949" y="1927406"/>
            <a:chExt cx="6969096" cy="6285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Прямокутник 5">
                  <a:extLst>
                    <a:ext uri="{FF2B5EF4-FFF2-40B4-BE49-F238E27FC236}">
                      <a16:creationId xmlns:a16="http://schemas.microsoft.com/office/drawing/2014/main" id="{637ABCA0-4F63-9BFC-2EEE-C2A68AA25AB4}"/>
                    </a:ext>
                  </a:extLst>
                </p:cNvPr>
                <p:cNvSpPr/>
                <p:nvPr/>
              </p:nvSpPr>
              <p:spPr>
                <a:xfrm>
                  <a:off x="957345" y="1927407"/>
                  <a:ext cx="2656188" cy="628505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𝑎𝑏</m:t>
                            </m:r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</m:t>
                            </m:r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∙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𝑏</m:t>
                            </m:r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46" name="Прямокутник 5">
                  <a:extLst>
                    <a:ext uri="{FF2B5EF4-FFF2-40B4-BE49-F238E27FC236}">
                      <a16:creationId xmlns:a16="http://schemas.microsoft.com/office/drawing/2014/main" id="{637ABCA0-4F63-9BFC-2EEE-C2A68AA25A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1927407"/>
                  <a:ext cx="2656188" cy="62850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B76EDFDC-B2B8-26DC-C274-BEA97E1FD3E0}"/>
                </a:ext>
              </a:extLst>
            </p:cNvPr>
            <p:cNvSpPr/>
            <p:nvPr/>
          </p:nvSpPr>
          <p:spPr>
            <a:xfrm>
              <a:off x="246949" y="1927407"/>
              <a:ext cx="590330" cy="628505"/>
            </a:xfrm>
            <a:prstGeom prst="roundRect">
              <a:avLst>
                <a:gd name="adj" fmla="val 990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Прямокутник 5">
                  <a:extLst>
                    <a:ext uri="{FF2B5EF4-FFF2-40B4-BE49-F238E27FC236}">
                      <a16:creationId xmlns:a16="http://schemas.microsoft.com/office/drawing/2014/main" id="{DECCD9B5-3F24-724E-79B7-AA25252D90D7}"/>
                    </a:ext>
                  </a:extLst>
                </p:cNvPr>
                <p:cNvSpPr/>
                <p:nvPr/>
              </p:nvSpPr>
              <p:spPr>
                <a:xfrm>
                  <a:off x="3733599" y="1927406"/>
                  <a:ext cx="3482446" cy="628505"/>
                </a:xfrm>
                <a:prstGeom prst="rect">
                  <a:avLst/>
                </a:prstGeom>
                <a:solidFill>
                  <a:srgbClr val="92929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1" name="Прямокутник 5">
                  <a:extLst>
                    <a:ext uri="{FF2B5EF4-FFF2-40B4-BE49-F238E27FC236}">
                      <a16:creationId xmlns:a16="http://schemas.microsoft.com/office/drawing/2014/main" id="{DECCD9B5-3F24-724E-79B7-AA25252D90D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9" y="1927406"/>
                  <a:ext cx="3482446" cy="62850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/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3200" dirty="0">
                      <a:solidFill>
                        <a:schemeClr val="bg1"/>
                      </a:solidFill>
                    </a:rPr>
                    <a:t>Властивості арифметичного кореня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uk-UA" sz="3200" dirty="0">
                      <a:solidFill>
                        <a:schemeClr val="bg1"/>
                      </a:solidFill>
                    </a:rPr>
                    <a:t>-го степеня</a:t>
                  </a: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blipFill>
                  <a:blip r:embed="rId17"/>
                  <a:stretch>
                    <a:fillRect l="-1345" t="-14894" b="-29787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кутник 5">
                <a:extLst>
                  <a:ext uri="{FF2B5EF4-FFF2-40B4-BE49-F238E27FC236}">
                    <a16:creationId xmlns:a16="http://schemas.microsoft.com/office/drawing/2014/main" id="{D3425AE7-E2CA-C7D0-03B2-0127998996DE}"/>
                  </a:ext>
                </a:extLst>
              </p:cNvPr>
              <p:cNvSpPr/>
              <p:nvPr/>
            </p:nvSpPr>
            <p:spPr>
              <a:xfrm>
                <a:off x="957345" y="786928"/>
                <a:ext cx="2656188" cy="62850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𝑎𝑏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𝑏</m:t>
                          </m:r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кутник 5">
                <a:extLst>
                  <a:ext uri="{FF2B5EF4-FFF2-40B4-BE49-F238E27FC236}">
                    <a16:creationId xmlns:a16="http://schemas.microsoft.com/office/drawing/2014/main" id="{D3425AE7-E2CA-C7D0-03B2-012799899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786928"/>
                <a:ext cx="2656188" cy="62850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401CAA30-44A0-795E-EC47-6F8406B5752E}"/>
              </a:ext>
            </a:extLst>
          </p:cNvPr>
          <p:cNvSpPr/>
          <p:nvPr/>
        </p:nvSpPr>
        <p:spPr>
          <a:xfrm>
            <a:off x="246949" y="786928"/>
            <a:ext cx="590330" cy="628505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кутник 5">
                <a:extLst>
                  <a:ext uri="{FF2B5EF4-FFF2-40B4-BE49-F238E27FC236}">
                    <a16:creationId xmlns:a16="http://schemas.microsoft.com/office/drawing/2014/main" id="{B1EE5D20-D3B0-705D-5324-70073AA39BF6}"/>
                  </a:ext>
                </a:extLst>
              </p:cNvPr>
              <p:cNvSpPr/>
              <p:nvPr/>
            </p:nvSpPr>
            <p:spPr>
              <a:xfrm>
                <a:off x="3733599" y="786927"/>
                <a:ext cx="3482446" cy="628505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𝑏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кутник 5">
                <a:extLst>
                  <a:ext uri="{FF2B5EF4-FFF2-40B4-BE49-F238E27FC236}">
                    <a16:creationId xmlns:a16="http://schemas.microsoft.com/office/drawing/2014/main" id="{B1EE5D20-D3B0-705D-5324-70073AA39B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9" y="786927"/>
                <a:ext cx="3482446" cy="62850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7D39303-2172-2142-0B5B-AEF605A1E5AB}"/>
              </a:ext>
            </a:extLst>
          </p:cNvPr>
          <p:cNvSpPr/>
          <p:nvPr/>
        </p:nvSpPr>
        <p:spPr>
          <a:xfrm>
            <a:off x="119921" y="1787003"/>
            <a:ext cx="7210269" cy="907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кутник 5">
                <a:extLst>
                  <a:ext uri="{FF2B5EF4-FFF2-40B4-BE49-F238E27FC236}">
                    <a16:creationId xmlns:a16="http://schemas.microsoft.com/office/drawing/2014/main" id="{DAE0A476-CE2A-C421-A082-CFA6ADD4CD18}"/>
                  </a:ext>
                </a:extLst>
              </p:cNvPr>
              <p:cNvSpPr/>
              <p:nvPr/>
            </p:nvSpPr>
            <p:spPr>
              <a:xfrm>
                <a:off x="5199582" y="2879119"/>
                <a:ext cx="367604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3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кутник 5">
                <a:extLst>
                  <a:ext uri="{FF2B5EF4-FFF2-40B4-BE49-F238E27FC236}">
                    <a16:creationId xmlns:a16="http://schemas.microsoft.com/office/drawing/2014/main" id="{DAE0A476-CE2A-C421-A082-CFA6ADD4CD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9582" y="2879119"/>
                <a:ext cx="367604" cy="628505"/>
              </a:xfrm>
              <a:prstGeom prst="rect">
                <a:avLst/>
              </a:prstGeom>
              <a:blipFill>
                <a:blip r:embed="rId22"/>
                <a:stretch>
                  <a:fillRect l="-6667" r="-1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кутник 5">
                <a:extLst>
                  <a:ext uri="{FF2B5EF4-FFF2-40B4-BE49-F238E27FC236}">
                    <a16:creationId xmlns:a16="http://schemas.microsoft.com/office/drawing/2014/main" id="{3D0D82EF-C899-2357-0B4C-AD57FCA896A5}"/>
                  </a:ext>
                </a:extLst>
              </p:cNvPr>
              <p:cNvSpPr/>
              <p:nvPr/>
            </p:nvSpPr>
            <p:spPr>
              <a:xfrm>
                <a:off x="957345" y="2881493"/>
                <a:ext cx="1796872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9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3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3" name="Прямокутник 5">
                <a:extLst>
                  <a:ext uri="{FF2B5EF4-FFF2-40B4-BE49-F238E27FC236}">
                    <a16:creationId xmlns:a16="http://schemas.microsoft.com/office/drawing/2014/main" id="{3D0D82EF-C899-2357-0B4C-AD57FCA896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2881493"/>
                <a:ext cx="1796872" cy="62850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кутник 5">
                <a:extLst>
                  <a:ext uri="{FF2B5EF4-FFF2-40B4-BE49-F238E27FC236}">
                    <a16:creationId xmlns:a16="http://schemas.microsoft.com/office/drawing/2014/main" id="{FC7EDD30-F3F9-27A4-AC33-E550EFFAFB82}"/>
                  </a:ext>
                </a:extLst>
              </p:cNvPr>
              <p:cNvSpPr/>
              <p:nvPr/>
            </p:nvSpPr>
            <p:spPr>
              <a:xfrm>
                <a:off x="2599980" y="2879121"/>
                <a:ext cx="1512064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9∙3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4" name="Прямокутник 5">
                <a:extLst>
                  <a:ext uri="{FF2B5EF4-FFF2-40B4-BE49-F238E27FC236}">
                    <a16:creationId xmlns:a16="http://schemas.microsoft.com/office/drawing/2014/main" id="{FC7EDD30-F3F9-27A4-AC33-E550EFFAFB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980" y="2879121"/>
                <a:ext cx="1512064" cy="62850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кутник 5">
                <a:extLst>
                  <a:ext uri="{FF2B5EF4-FFF2-40B4-BE49-F238E27FC236}">
                    <a16:creationId xmlns:a16="http://schemas.microsoft.com/office/drawing/2014/main" id="{0918AE7A-9564-3E1A-D93D-871762D1EECC}"/>
                  </a:ext>
                </a:extLst>
              </p:cNvPr>
              <p:cNvSpPr/>
              <p:nvPr/>
            </p:nvSpPr>
            <p:spPr>
              <a:xfrm>
                <a:off x="4006306" y="2879120"/>
                <a:ext cx="129407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27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5" name="Прямокутник 5">
                <a:extLst>
                  <a:ext uri="{FF2B5EF4-FFF2-40B4-BE49-F238E27FC236}">
                    <a16:creationId xmlns:a16="http://schemas.microsoft.com/office/drawing/2014/main" id="{0918AE7A-9564-3E1A-D93D-871762D1EE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306" y="2879120"/>
                <a:ext cx="1294079" cy="62850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кутник 5">
                <a:extLst>
                  <a:ext uri="{FF2B5EF4-FFF2-40B4-BE49-F238E27FC236}">
                    <a16:creationId xmlns:a16="http://schemas.microsoft.com/office/drawing/2014/main" id="{D5257533-2393-FC4B-144D-F8B8EFB66A89}"/>
                  </a:ext>
                </a:extLst>
              </p:cNvPr>
              <p:cNvSpPr/>
              <p:nvPr/>
            </p:nvSpPr>
            <p:spPr>
              <a:xfrm>
                <a:off x="963464" y="1913050"/>
                <a:ext cx="2077191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64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∙125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Прямокутник 5">
                <a:extLst>
                  <a:ext uri="{FF2B5EF4-FFF2-40B4-BE49-F238E27FC236}">
                    <a16:creationId xmlns:a16="http://schemas.microsoft.com/office/drawing/2014/main" id="{D5257533-2393-FC4B-144D-F8B8EFB66A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464" y="1913050"/>
                <a:ext cx="2077191" cy="62850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кутник 5">
                <a:extLst>
                  <a:ext uri="{FF2B5EF4-FFF2-40B4-BE49-F238E27FC236}">
                    <a16:creationId xmlns:a16="http://schemas.microsoft.com/office/drawing/2014/main" id="{0219B790-F356-390D-E58E-3679421E152D}"/>
                  </a:ext>
                </a:extLst>
              </p:cNvPr>
              <p:cNvSpPr/>
              <p:nvPr/>
            </p:nvSpPr>
            <p:spPr>
              <a:xfrm>
                <a:off x="2944020" y="1913050"/>
                <a:ext cx="235636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64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125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кутник 5">
                <a:extLst>
                  <a:ext uri="{FF2B5EF4-FFF2-40B4-BE49-F238E27FC236}">
                    <a16:creationId xmlns:a16="http://schemas.microsoft.com/office/drawing/2014/main" id="{0219B790-F356-390D-E58E-3679421E15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020" y="1913050"/>
                <a:ext cx="2356365" cy="62850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кутник 5">
                <a:extLst>
                  <a:ext uri="{FF2B5EF4-FFF2-40B4-BE49-F238E27FC236}">
                    <a16:creationId xmlns:a16="http://schemas.microsoft.com/office/drawing/2014/main" id="{3CEFF45A-B9F4-3E9F-B3B3-E92D10F2D530}"/>
                  </a:ext>
                </a:extLst>
              </p:cNvPr>
              <p:cNvSpPr/>
              <p:nvPr/>
            </p:nvSpPr>
            <p:spPr>
              <a:xfrm>
                <a:off x="5240195" y="1913049"/>
                <a:ext cx="1711610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4∙5=20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кутник 5">
                <a:extLst>
                  <a:ext uri="{FF2B5EF4-FFF2-40B4-BE49-F238E27FC236}">
                    <a16:creationId xmlns:a16="http://schemas.microsoft.com/office/drawing/2014/main" id="{3CEFF45A-B9F4-3E9F-B3B3-E92D10F2D5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0195" y="1913049"/>
                <a:ext cx="1711610" cy="628505"/>
              </a:xfrm>
              <a:prstGeom prst="rect">
                <a:avLst/>
              </a:prstGeom>
              <a:blipFill>
                <a:blip r:embed="rId28"/>
                <a:stretch>
                  <a:fillRect l="-2206" r="-7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кутник 5">
                <a:extLst>
                  <a:ext uri="{FF2B5EF4-FFF2-40B4-BE49-F238E27FC236}">
                    <a16:creationId xmlns:a16="http://schemas.microsoft.com/office/drawing/2014/main" id="{A93A3F67-BBC4-D754-0554-D0E79FEB6985}"/>
                  </a:ext>
                </a:extLst>
              </p:cNvPr>
              <p:cNvSpPr/>
              <p:nvPr/>
            </p:nvSpPr>
            <p:spPr>
              <a:xfrm>
                <a:off x="957345" y="3711053"/>
                <a:ext cx="4738917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17</m:t>
                              </m:r>
                            </m:e>
                          </m:rad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+10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5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17</m:t>
                              </m:r>
                            </m:e>
                          </m:rad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−10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Прямокутник 5">
                <a:extLst>
                  <a:ext uri="{FF2B5EF4-FFF2-40B4-BE49-F238E27FC236}">
                    <a16:creationId xmlns:a16="http://schemas.microsoft.com/office/drawing/2014/main" id="{A93A3F67-BBC4-D754-0554-D0E79FEB69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3711053"/>
                <a:ext cx="4738917" cy="1014384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кутник 5">
                <a:extLst>
                  <a:ext uri="{FF2B5EF4-FFF2-40B4-BE49-F238E27FC236}">
                    <a16:creationId xmlns:a16="http://schemas.microsoft.com/office/drawing/2014/main" id="{E6CF5E11-1498-708A-A5C1-870B09DD5C28}"/>
                  </a:ext>
                </a:extLst>
              </p:cNvPr>
              <p:cNvSpPr/>
              <p:nvPr/>
            </p:nvSpPr>
            <p:spPr>
              <a:xfrm>
                <a:off x="5614285" y="3711053"/>
                <a:ext cx="5096024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deg>
                        <m:e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  <m:rad>
                                <m:radPr>
                                  <m:degHide m:val="on"/>
                                  <m:ctrlPr>
                                    <a:rPr lang="uk-UA" sz="2800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uk-UA" sz="2800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17</m:t>
                                  </m:r>
                                </m:e>
                              </m:rad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+10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  <m:rad>
                                <m:radPr>
                                  <m:degHide m:val="on"/>
                                  <m:ctrlPr>
                                    <a:rPr lang="uk-U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uk-U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17</m:t>
                                  </m:r>
                                </m:e>
                              </m:rad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−10</m:t>
                              </m:r>
                            </m:e>
                          </m:d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Прямокутник 5">
                <a:extLst>
                  <a:ext uri="{FF2B5EF4-FFF2-40B4-BE49-F238E27FC236}">
                    <a16:creationId xmlns:a16="http://schemas.microsoft.com/office/drawing/2014/main" id="{E6CF5E11-1498-708A-A5C1-870B09DD5C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285" y="3711053"/>
                <a:ext cx="5096024" cy="1014384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кутник 5">
                <a:extLst>
                  <a:ext uri="{FF2B5EF4-FFF2-40B4-BE49-F238E27FC236}">
                    <a16:creationId xmlns:a16="http://schemas.microsoft.com/office/drawing/2014/main" id="{3EC5FFE2-6E20-B603-A196-E3A8B490608E}"/>
                  </a:ext>
                </a:extLst>
              </p:cNvPr>
              <p:cNvSpPr/>
              <p:nvPr/>
            </p:nvSpPr>
            <p:spPr>
              <a:xfrm>
                <a:off x="957345" y="4884649"/>
                <a:ext cx="3524714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sz="2800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2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uk-UA" sz="2800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uk-UA" sz="2800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17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8" name="Прямокутник 5">
                <a:extLst>
                  <a:ext uri="{FF2B5EF4-FFF2-40B4-BE49-F238E27FC236}">
                    <a16:creationId xmlns:a16="http://schemas.microsoft.com/office/drawing/2014/main" id="{3EC5FFE2-6E20-B603-A196-E3A8B49060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4884649"/>
                <a:ext cx="3524714" cy="1014384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кутник 5">
                <a:extLst>
                  <a:ext uri="{FF2B5EF4-FFF2-40B4-BE49-F238E27FC236}">
                    <a16:creationId xmlns:a16="http://schemas.microsoft.com/office/drawing/2014/main" id="{82F0F0D0-3EE5-0914-C089-9E37F921F91E}"/>
                  </a:ext>
                </a:extLst>
              </p:cNvPr>
              <p:cNvSpPr/>
              <p:nvPr/>
            </p:nvSpPr>
            <p:spPr>
              <a:xfrm>
                <a:off x="4393838" y="4886868"/>
                <a:ext cx="2259980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68−100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9" name="Прямокутник 5">
                <a:extLst>
                  <a:ext uri="{FF2B5EF4-FFF2-40B4-BE49-F238E27FC236}">
                    <a16:creationId xmlns:a16="http://schemas.microsoft.com/office/drawing/2014/main" id="{82F0F0D0-3EE5-0914-C089-9E37F921F9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3838" y="4886868"/>
                <a:ext cx="2259980" cy="1014384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кутник 5">
                <a:extLst>
                  <a:ext uri="{FF2B5EF4-FFF2-40B4-BE49-F238E27FC236}">
                    <a16:creationId xmlns:a16="http://schemas.microsoft.com/office/drawing/2014/main" id="{FAAA7F21-776E-0E33-0F21-1AA9A4F9D060}"/>
                  </a:ext>
                </a:extLst>
              </p:cNvPr>
              <p:cNvSpPr/>
              <p:nvPr/>
            </p:nvSpPr>
            <p:spPr>
              <a:xfrm>
                <a:off x="6570901" y="4884649"/>
                <a:ext cx="1558160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−32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6" name="Прямокутник 5">
                <a:extLst>
                  <a:ext uri="{FF2B5EF4-FFF2-40B4-BE49-F238E27FC236}">
                    <a16:creationId xmlns:a16="http://schemas.microsoft.com/office/drawing/2014/main" id="{FAAA7F21-776E-0E33-0F21-1AA9A4F9D0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901" y="4884649"/>
                <a:ext cx="1558160" cy="1014384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кутник 5">
                <a:extLst>
                  <a:ext uri="{FF2B5EF4-FFF2-40B4-BE49-F238E27FC236}">
                    <a16:creationId xmlns:a16="http://schemas.microsoft.com/office/drawing/2014/main" id="{F73EA7A6-D23D-690B-95FA-32B22DD65CEE}"/>
                  </a:ext>
                </a:extLst>
              </p:cNvPr>
              <p:cNvSpPr/>
              <p:nvPr/>
            </p:nvSpPr>
            <p:spPr>
              <a:xfrm>
                <a:off x="8011573" y="4884649"/>
                <a:ext cx="667735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−2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7" name="Прямокутник 5">
                <a:extLst>
                  <a:ext uri="{FF2B5EF4-FFF2-40B4-BE49-F238E27FC236}">
                    <a16:creationId xmlns:a16="http://schemas.microsoft.com/office/drawing/2014/main" id="{F73EA7A6-D23D-690B-95FA-32B22DD65C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1573" y="4884649"/>
                <a:ext cx="667735" cy="1014384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Прямокутник 5">
            <a:extLst>
              <a:ext uri="{FF2B5EF4-FFF2-40B4-BE49-F238E27FC236}">
                <a16:creationId xmlns:a16="http://schemas.microsoft.com/office/drawing/2014/main" id="{0F1AB1A9-0686-4ED7-FCEE-8A1795CF7471}"/>
              </a:ext>
            </a:extLst>
          </p:cNvPr>
          <p:cNvSpPr/>
          <p:nvPr/>
        </p:nvSpPr>
        <p:spPr>
          <a:xfrm>
            <a:off x="285215" y="1906877"/>
            <a:ext cx="559002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69" name="Прямокутник 5">
            <a:extLst>
              <a:ext uri="{FF2B5EF4-FFF2-40B4-BE49-F238E27FC236}">
                <a16:creationId xmlns:a16="http://schemas.microsoft.com/office/drawing/2014/main" id="{30418738-13B9-A8CD-6EC5-C7DE33782712}"/>
              </a:ext>
            </a:extLst>
          </p:cNvPr>
          <p:cNvSpPr/>
          <p:nvPr/>
        </p:nvSpPr>
        <p:spPr>
          <a:xfrm>
            <a:off x="285215" y="2887415"/>
            <a:ext cx="559002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70" name="Прямокутник 5">
            <a:extLst>
              <a:ext uri="{FF2B5EF4-FFF2-40B4-BE49-F238E27FC236}">
                <a16:creationId xmlns:a16="http://schemas.microsoft.com/office/drawing/2014/main" id="{72575867-CA18-7F74-6EAA-146C6B7439F8}"/>
              </a:ext>
            </a:extLst>
          </p:cNvPr>
          <p:cNvSpPr/>
          <p:nvPr/>
        </p:nvSpPr>
        <p:spPr>
          <a:xfrm>
            <a:off x="285215" y="3721438"/>
            <a:ext cx="559002" cy="1014384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FF31338-54CD-9C8F-80C0-F551CF0BB1D0}"/>
              </a:ext>
            </a:extLst>
          </p:cNvPr>
          <p:cNvGrpSpPr/>
          <p:nvPr/>
        </p:nvGrpSpPr>
        <p:grpSpPr>
          <a:xfrm>
            <a:off x="8898463" y="5977272"/>
            <a:ext cx="3157768" cy="737720"/>
            <a:chOff x="8898463" y="5977272"/>
            <a:chExt cx="3157768" cy="737720"/>
          </a:xfrm>
        </p:grpSpPr>
        <p:sp>
          <p:nvSpPr>
            <p:cNvPr id="6" name="Rounded Rectangle 5">
              <a:hlinkClick r:id="rId35" action="ppaction://hlinksldjump"/>
              <a:extLst>
                <a:ext uri="{FF2B5EF4-FFF2-40B4-BE49-F238E27FC236}">
                  <a16:creationId xmlns:a16="http://schemas.microsoft.com/office/drawing/2014/main" id="{58A60827-6016-77A9-ADBC-6AC8F9D9A5AC}"/>
                </a:ext>
              </a:extLst>
            </p:cNvPr>
            <p:cNvSpPr/>
            <p:nvPr/>
          </p:nvSpPr>
          <p:spPr>
            <a:xfrm>
              <a:off x="8898463" y="6100409"/>
              <a:ext cx="2486139" cy="49144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/>
                <a:t>Наступний слайд</a:t>
              </a:r>
            </a:p>
          </p:txBody>
        </p:sp>
        <p:pic>
          <p:nvPicPr>
            <p:cNvPr id="8" name="Graphic 7" descr="Cursor outline">
              <a:hlinkClick r:id="rId35" action="ppaction://hlinksldjump"/>
              <a:extLst>
                <a:ext uri="{FF2B5EF4-FFF2-40B4-BE49-F238E27FC236}">
                  <a16:creationId xmlns:a16="http://schemas.microsoft.com/office/drawing/2014/main" id="{339FF67E-A978-1C7D-14EF-8574676CC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11318511" y="5977272"/>
              <a:ext cx="737720" cy="737720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87CD43E2-D4C4-1F55-4CB3-3BAE86B45AC5}"/>
              </a:ext>
            </a:extLst>
          </p:cNvPr>
          <p:cNvSpPr/>
          <p:nvPr/>
        </p:nvSpPr>
        <p:spPr>
          <a:xfrm>
            <a:off x="8679309" y="5977273"/>
            <a:ext cx="3512692" cy="8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76392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85185E-6 L 2.08333E-7 -0.16643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0" animBg="1"/>
      <p:bldP spid="28" grpId="0" animBg="1"/>
      <p:bldP spid="29" grpId="0" animBg="1"/>
      <p:bldP spid="4" grpId="0" animBg="1"/>
      <p:bldP spid="32" grpId="0" animBg="1"/>
      <p:bldP spid="33" grpId="0" animBg="1"/>
      <p:bldP spid="34" grpId="0" animBg="1"/>
      <p:bldP spid="35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8" grpId="0" animBg="1"/>
      <p:bldP spid="59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DE4637B-5FDA-E7DE-D414-15F59BCA2E8E}"/>
              </a:ext>
            </a:extLst>
          </p:cNvPr>
          <p:cNvGrpSpPr/>
          <p:nvPr/>
        </p:nvGrpSpPr>
        <p:grpSpPr>
          <a:xfrm>
            <a:off x="246949" y="678398"/>
            <a:ext cx="6969098" cy="5904041"/>
            <a:chOff x="246949" y="678398"/>
            <a:chExt cx="6969098" cy="59040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Прямокутник 5">
                  <a:extLst>
                    <a:ext uri="{FF2B5EF4-FFF2-40B4-BE49-F238E27FC236}">
                      <a16:creationId xmlns:a16="http://schemas.microsoft.com/office/drawing/2014/main" id="{637ABCA0-4F63-9BFC-2EEE-C2A68AA25AB4}"/>
                    </a:ext>
                  </a:extLst>
                </p:cNvPr>
                <p:cNvSpPr/>
                <p:nvPr/>
              </p:nvSpPr>
              <p:spPr>
                <a:xfrm>
                  <a:off x="957345" y="1927407"/>
                  <a:ext cx="2656188" cy="62850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𝑎𝑏</m:t>
                            </m:r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</m:t>
                            </m:r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∙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𝑏</m:t>
                            </m:r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46" name="Прямокутник 5">
                  <a:extLst>
                    <a:ext uri="{FF2B5EF4-FFF2-40B4-BE49-F238E27FC236}">
                      <a16:creationId xmlns:a16="http://schemas.microsoft.com/office/drawing/2014/main" id="{637ABCA0-4F63-9BFC-2EEE-C2A68AA25A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1927407"/>
                  <a:ext cx="2656188" cy="62850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B76EDFDC-B2B8-26DC-C274-BEA97E1FD3E0}"/>
                </a:ext>
              </a:extLst>
            </p:cNvPr>
            <p:cNvSpPr/>
            <p:nvPr/>
          </p:nvSpPr>
          <p:spPr>
            <a:xfrm>
              <a:off x="246949" y="1927407"/>
              <a:ext cx="590330" cy="628505"/>
            </a:xfrm>
            <a:prstGeom prst="roundRect">
              <a:avLst>
                <a:gd name="adj" fmla="val 9904"/>
              </a:avLst>
            </a:prstGeom>
            <a:solidFill>
              <a:srgbClr val="C1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Прямокутник 5">
                  <a:extLst>
                    <a:ext uri="{FF2B5EF4-FFF2-40B4-BE49-F238E27FC236}">
                      <a16:creationId xmlns:a16="http://schemas.microsoft.com/office/drawing/2014/main" id="{F8A64FF6-1A1F-B323-B862-D3ED70BAB459}"/>
                    </a:ext>
                  </a:extLst>
                </p:cNvPr>
                <p:cNvSpPr/>
                <p:nvPr/>
              </p:nvSpPr>
              <p:spPr>
                <a:xfrm>
                  <a:off x="957345" y="678398"/>
                  <a:ext cx="4852214" cy="110860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d>
                          <m:dPr>
                            <m:begChr m:val="{"/>
                            <m:endChr m:val="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eqArr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𝑎</m:t>
                                    </m:r>
                                  </m:e>
                                </m:d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,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imes New Roman" panose="02020603050405020304" pitchFamily="18" charset="0"/>
                                  </a:rPr>
                                  <m:t> якщо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парне</m:t>
                                </m:r>
                              </m:e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,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якщо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−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непарне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0" name="Прямокутник 5">
                  <a:extLst>
                    <a:ext uri="{FF2B5EF4-FFF2-40B4-BE49-F238E27FC236}">
                      <a16:creationId xmlns:a16="http://schemas.microsoft.com/office/drawing/2014/main" id="{F8A64FF6-1A1F-B323-B862-D3ED70BAB4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678398"/>
                  <a:ext cx="4852214" cy="1108605"/>
                </a:xfrm>
                <a:prstGeom prst="rect">
                  <a:avLst/>
                </a:prstGeom>
                <a:blipFill>
                  <a:blip r:embed="rId4"/>
                  <a:stretch>
                    <a:fillRect l="-11749" t="-188636" b="-27727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E2E60852-9834-8A07-E7D0-C18F9AC350FB}"/>
                </a:ext>
              </a:extLst>
            </p:cNvPr>
            <p:cNvSpPr/>
            <p:nvPr/>
          </p:nvSpPr>
          <p:spPr>
            <a:xfrm>
              <a:off x="246949" y="678398"/>
              <a:ext cx="590330" cy="1108605"/>
            </a:xfrm>
            <a:prstGeom prst="roundRect">
              <a:avLst>
                <a:gd name="adj" fmla="val 9904"/>
              </a:avLst>
            </a:prstGeom>
            <a:solidFill>
              <a:srgbClr val="C1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Прямокутник 5">
                  <a:extLst>
                    <a:ext uri="{FF2B5EF4-FFF2-40B4-BE49-F238E27FC236}">
                      <a16:creationId xmlns:a16="http://schemas.microsoft.com/office/drawing/2014/main" id="{19A054D3-BE4A-694D-2DAE-1A13D394A9DD}"/>
                    </a:ext>
                  </a:extLst>
                </p:cNvPr>
                <p:cNvSpPr/>
                <p:nvPr/>
              </p:nvSpPr>
              <p:spPr>
                <a:xfrm>
                  <a:off x="957345" y="3860001"/>
                  <a:ext cx="2656188" cy="62850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ctrlPr>
                                      <a:rPr lang="uk-UA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radPr>
                                  <m:deg>
                                    <m:r>
                                      <m:rPr>
                                        <m:brk m:alnAt="7"/>
                                      </m:rP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𝑛</m:t>
                                    </m:r>
                                  </m:deg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𝑎</m:t>
                                    </m:r>
                                  </m:e>
                                </m:rad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𝑘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2" name="Прямокутник 5">
                  <a:extLst>
                    <a:ext uri="{FF2B5EF4-FFF2-40B4-BE49-F238E27FC236}">
                      <a16:creationId xmlns:a16="http://schemas.microsoft.com/office/drawing/2014/main" id="{19A054D3-BE4A-694D-2DAE-1A13D394A9D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3860001"/>
                  <a:ext cx="2656188" cy="62850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5EDEE64D-F962-55A4-3E45-4576DA4A6E45}"/>
                </a:ext>
              </a:extLst>
            </p:cNvPr>
            <p:cNvSpPr/>
            <p:nvPr/>
          </p:nvSpPr>
          <p:spPr>
            <a:xfrm>
              <a:off x="246949" y="3860001"/>
              <a:ext cx="590330" cy="628505"/>
            </a:xfrm>
            <a:prstGeom prst="roundRect">
              <a:avLst>
                <a:gd name="adj" fmla="val 9904"/>
              </a:avLst>
            </a:prstGeom>
            <a:solidFill>
              <a:srgbClr val="C1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Прямокутник 5">
                  <a:extLst>
                    <a:ext uri="{FF2B5EF4-FFF2-40B4-BE49-F238E27FC236}">
                      <a16:creationId xmlns:a16="http://schemas.microsoft.com/office/drawing/2014/main" id="{7ED67D4C-3AF7-CC87-F28F-963A194C43F6}"/>
                    </a:ext>
                  </a:extLst>
                </p:cNvPr>
                <p:cNvSpPr/>
                <p:nvPr/>
              </p:nvSpPr>
              <p:spPr>
                <a:xfrm>
                  <a:off x="957345" y="4633357"/>
                  <a:ext cx="2656188" cy="101829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𝑘</m:t>
                            </m:r>
                          </m:deg>
                          <m:e>
                            <m:rad>
                              <m:rad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</m:rad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</m:t>
                            </m:r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4" name="Прямокутник 5">
                  <a:extLst>
                    <a:ext uri="{FF2B5EF4-FFF2-40B4-BE49-F238E27FC236}">
                      <a16:creationId xmlns:a16="http://schemas.microsoft.com/office/drawing/2014/main" id="{7ED67D4C-3AF7-CC87-F28F-963A194C43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4633357"/>
                  <a:ext cx="2656188" cy="101829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13013BD9-1E97-EC7C-E4D8-92087366B6B3}"/>
                </a:ext>
              </a:extLst>
            </p:cNvPr>
            <p:cNvSpPr/>
            <p:nvPr/>
          </p:nvSpPr>
          <p:spPr>
            <a:xfrm>
              <a:off x="246949" y="4633357"/>
              <a:ext cx="590330" cy="1018295"/>
            </a:xfrm>
            <a:prstGeom prst="roundRect">
              <a:avLst>
                <a:gd name="adj" fmla="val 9904"/>
              </a:avLst>
            </a:prstGeom>
            <a:solidFill>
              <a:srgbClr val="C1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5</a:t>
              </a:r>
              <a:endParaRPr lang="uk-UA" sz="280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Прямокутник 5">
                  <a:extLst>
                    <a:ext uri="{FF2B5EF4-FFF2-40B4-BE49-F238E27FC236}">
                      <a16:creationId xmlns:a16="http://schemas.microsoft.com/office/drawing/2014/main" id="{018BF1C4-595D-CBE7-DE18-5C616A6FBDF1}"/>
                    </a:ext>
                  </a:extLst>
                </p:cNvPr>
                <p:cNvSpPr/>
                <p:nvPr/>
              </p:nvSpPr>
              <p:spPr>
                <a:xfrm>
                  <a:off x="957345" y="5767550"/>
                  <a:ext cx="2656188" cy="814889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𝑚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𝑚𝑘</m:t>
                                </m:r>
                              </m:sup>
                            </m:sSup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𝑘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6" name="Прямокутник 5">
                  <a:extLst>
                    <a:ext uri="{FF2B5EF4-FFF2-40B4-BE49-F238E27FC236}">
                      <a16:creationId xmlns:a16="http://schemas.microsoft.com/office/drawing/2014/main" id="{018BF1C4-595D-CBE7-DE18-5C616A6FBDF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5767550"/>
                  <a:ext cx="2656188" cy="81488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75F68587-A810-3533-C1A4-BE6FCD99F350}"/>
                </a:ext>
              </a:extLst>
            </p:cNvPr>
            <p:cNvSpPr/>
            <p:nvPr/>
          </p:nvSpPr>
          <p:spPr>
            <a:xfrm>
              <a:off x="246949" y="5767550"/>
              <a:ext cx="590330" cy="814889"/>
            </a:xfrm>
            <a:prstGeom prst="roundRect">
              <a:avLst>
                <a:gd name="adj" fmla="val 9904"/>
              </a:avLst>
            </a:prstGeom>
            <a:solidFill>
              <a:srgbClr val="C1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6</a:t>
              </a:r>
              <a:endParaRPr lang="uk-UA" sz="280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Прямокутник 5">
                  <a:extLst>
                    <a:ext uri="{FF2B5EF4-FFF2-40B4-BE49-F238E27FC236}">
                      <a16:creationId xmlns:a16="http://schemas.microsoft.com/office/drawing/2014/main" id="{7DDC2102-56EA-1A23-0490-60B3330646DF}"/>
                    </a:ext>
                  </a:extLst>
                </p:cNvPr>
                <p:cNvSpPr/>
                <p:nvPr/>
              </p:nvSpPr>
              <p:spPr>
                <a:xfrm>
                  <a:off x="5963796" y="678398"/>
                  <a:ext cx="1252251" cy="110860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ℝ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</m:oMath>
                    </m:oMathPara>
                  </a14:m>
                  <a:endParaRPr lang="en-US" sz="28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0" name="Прямокутник 5">
                  <a:extLst>
                    <a:ext uri="{FF2B5EF4-FFF2-40B4-BE49-F238E27FC236}">
                      <a16:creationId xmlns:a16="http://schemas.microsoft.com/office/drawing/2014/main" id="{7DDC2102-56EA-1A23-0490-60B3330646D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3796" y="678398"/>
                  <a:ext cx="1252251" cy="110860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Прямокутник 5">
                  <a:extLst>
                    <a:ext uri="{FF2B5EF4-FFF2-40B4-BE49-F238E27FC236}">
                      <a16:creationId xmlns:a16="http://schemas.microsoft.com/office/drawing/2014/main" id="{DECCD9B5-3F24-724E-79B7-AA25252D90D7}"/>
                    </a:ext>
                  </a:extLst>
                </p:cNvPr>
                <p:cNvSpPr/>
                <p:nvPr/>
              </p:nvSpPr>
              <p:spPr>
                <a:xfrm>
                  <a:off x="3733599" y="1927406"/>
                  <a:ext cx="3482446" cy="62850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1" name="Прямокутник 5">
                  <a:extLst>
                    <a:ext uri="{FF2B5EF4-FFF2-40B4-BE49-F238E27FC236}">
                      <a16:creationId xmlns:a16="http://schemas.microsoft.com/office/drawing/2014/main" id="{DECCD9B5-3F24-724E-79B7-AA25252D90D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9" y="1927406"/>
                  <a:ext cx="3482446" cy="62850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Прямокутник 5">
                  <a:extLst>
                    <a:ext uri="{FF2B5EF4-FFF2-40B4-BE49-F238E27FC236}">
                      <a16:creationId xmlns:a16="http://schemas.microsoft.com/office/drawing/2014/main" id="{E2E640F0-204A-8E00-5066-8E8CF2C3F3B7}"/>
                    </a:ext>
                  </a:extLst>
                </p:cNvPr>
                <p:cNvSpPr/>
                <p:nvPr/>
              </p:nvSpPr>
              <p:spPr>
                <a:xfrm>
                  <a:off x="3733599" y="3860001"/>
                  <a:ext cx="3482448" cy="62850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ℤ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&gt;0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3" name="Прямокутник 5">
                  <a:extLst>
                    <a:ext uri="{FF2B5EF4-FFF2-40B4-BE49-F238E27FC236}">
                      <a16:creationId xmlns:a16="http://schemas.microsoft.com/office/drawing/2014/main" id="{E2E640F0-204A-8E00-5066-8E8CF2C3F3B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9" y="3860001"/>
                  <a:ext cx="3482448" cy="62850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Прямокутник 5">
                  <a:extLst>
                    <a:ext uri="{FF2B5EF4-FFF2-40B4-BE49-F238E27FC236}">
                      <a16:creationId xmlns:a16="http://schemas.microsoft.com/office/drawing/2014/main" id="{7C7CD84F-42D1-0A56-31C8-5EEA6E7BA847}"/>
                    </a:ext>
                  </a:extLst>
                </p:cNvPr>
                <p:cNvSpPr/>
                <p:nvPr/>
              </p:nvSpPr>
              <p:spPr>
                <a:xfrm>
                  <a:off x="3733598" y="4639647"/>
                  <a:ext cx="3482448" cy="101200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4" name="Прямокутник 5">
                  <a:extLst>
                    <a:ext uri="{FF2B5EF4-FFF2-40B4-BE49-F238E27FC236}">
                      <a16:creationId xmlns:a16="http://schemas.microsoft.com/office/drawing/2014/main" id="{7C7CD84F-42D1-0A56-31C8-5EEA6E7BA84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8" y="4639647"/>
                  <a:ext cx="3482448" cy="101200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Прямокутник 5">
                  <a:extLst>
                    <a:ext uri="{FF2B5EF4-FFF2-40B4-BE49-F238E27FC236}">
                      <a16:creationId xmlns:a16="http://schemas.microsoft.com/office/drawing/2014/main" id="{2A4990A1-7081-E9CA-DAAB-AF6017E642CF}"/>
                    </a:ext>
                  </a:extLst>
                </p:cNvPr>
                <p:cNvSpPr/>
                <p:nvPr/>
              </p:nvSpPr>
              <p:spPr>
                <a:xfrm>
                  <a:off x="3733598" y="5767549"/>
                  <a:ext cx="3482448" cy="814890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</m:oMath>
                    </m:oMathPara>
                  </a14:m>
                  <a:endParaRPr lang="en-US" sz="28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𝑚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5" name="Прямокутник 5">
                  <a:extLst>
                    <a:ext uri="{FF2B5EF4-FFF2-40B4-BE49-F238E27FC236}">
                      <a16:creationId xmlns:a16="http://schemas.microsoft.com/office/drawing/2014/main" id="{2A4990A1-7081-E9CA-DAAB-AF6017E642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8" y="5767549"/>
                  <a:ext cx="3482448" cy="814890"/>
                </a:xfrm>
                <a:prstGeom prst="rect">
                  <a:avLst/>
                </a:prstGeom>
                <a:blipFill>
                  <a:blip r:embed="rId12"/>
                  <a:stretch>
                    <a:fillRect t="-1538" b="-923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FEBA1252-525D-C3A5-B63D-B58A8AA2B4CA}"/>
              </a:ext>
            </a:extLst>
          </p:cNvPr>
          <p:cNvSpPr/>
          <p:nvPr/>
        </p:nvSpPr>
        <p:spPr>
          <a:xfrm>
            <a:off x="0" y="419725"/>
            <a:ext cx="7704944" cy="6438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A59181F-FCBC-27F7-0C89-3A1A12D11C1B}"/>
              </a:ext>
            </a:extLst>
          </p:cNvPr>
          <p:cNvGrpSpPr/>
          <p:nvPr/>
        </p:nvGrpSpPr>
        <p:grpSpPr>
          <a:xfrm>
            <a:off x="246949" y="2694476"/>
            <a:ext cx="6969096" cy="1020674"/>
            <a:chOff x="246949" y="2694476"/>
            <a:chExt cx="6969096" cy="10206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Прямокутник 5">
                  <a:extLst>
                    <a:ext uri="{FF2B5EF4-FFF2-40B4-BE49-F238E27FC236}">
                      <a16:creationId xmlns:a16="http://schemas.microsoft.com/office/drawing/2014/main" id="{72B0AD0C-12A7-79B1-9078-77336E62732E}"/>
                    </a:ext>
                  </a:extLst>
                </p:cNvPr>
                <p:cNvSpPr/>
                <p:nvPr/>
              </p:nvSpPr>
              <p:spPr>
                <a:xfrm>
                  <a:off x="957345" y="2700766"/>
                  <a:ext cx="2656188" cy="1014384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f>
                              <m:f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𝑏</m:t>
                                </m:r>
                              </m:den>
                            </m:f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</m:rad>
                          </m:num>
                          <m:den>
                            <m:rad>
                              <m:ra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𝑏</m:t>
                                </m:r>
                              </m:e>
                            </m:rad>
                          </m:den>
                        </m:f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48" name="Прямокутник 5">
                  <a:extLst>
                    <a:ext uri="{FF2B5EF4-FFF2-40B4-BE49-F238E27FC236}">
                      <a16:creationId xmlns:a16="http://schemas.microsoft.com/office/drawing/2014/main" id="{72B0AD0C-12A7-79B1-9078-77336E62732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2700766"/>
                  <a:ext cx="2656188" cy="1014384"/>
                </a:xfrm>
                <a:prstGeom prst="rect">
                  <a:avLst/>
                </a:prstGeom>
                <a:blipFill>
                  <a:blip r:embed="rId13"/>
                  <a:stretch>
                    <a:fillRect b="-740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D378CE84-6DA1-9003-FD69-F7BF780216FA}"/>
                </a:ext>
              </a:extLst>
            </p:cNvPr>
            <p:cNvSpPr/>
            <p:nvPr/>
          </p:nvSpPr>
          <p:spPr>
            <a:xfrm>
              <a:off x="246949" y="2700765"/>
              <a:ext cx="590330" cy="1014384"/>
            </a:xfrm>
            <a:prstGeom prst="roundRect">
              <a:avLst>
                <a:gd name="adj" fmla="val 990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Прямокутник 5">
                  <a:extLst>
                    <a:ext uri="{FF2B5EF4-FFF2-40B4-BE49-F238E27FC236}">
                      <a16:creationId xmlns:a16="http://schemas.microsoft.com/office/drawing/2014/main" id="{2B4F4A35-883C-F3C2-F45C-F837A1266DB0}"/>
                    </a:ext>
                  </a:extLst>
                </p:cNvPr>
                <p:cNvSpPr/>
                <p:nvPr/>
              </p:nvSpPr>
              <p:spPr>
                <a:xfrm>
                  <a:off x="3733598" y="2694476"/>
                  <a:ext cx="3482447" cy="1014384"/>
                </a:xfrm>
                <a:prstGeom prst="rect">
                  <a:avLst/>
                </a:prstGeom>
                <a:solidFill>
                  <a:srgbClr val="92929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&gt;0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2" name="Прямокутник 5">
                  <a:extLst>
                    <a:ext uri="{FF2B5EF4-FFF2-40B4-BE49-F238E27FC236}">
                      <a16:creationId xmlns:a16="http://schemas.microsoft.com/office/drawing/2014/main" id="{2B4F4A35-883C-F3C2-F45C-F837A1266DB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8" y="2694476"/>
                  <a:ext cx="3482447" cy="1014384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/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3200" dirty="0">
                      <a:solidFill>
                        <a:schemeClr val="bg1"/>
                      </a:solidFill>
                    </a:rPr>
                    <a:t>Властивості арифметичного кореня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uk-UA" sz="3200" dirty="0">
                      <a:solidFill>
                        <a:schemeClr val="bg1"/>
                      </a:solidFill>
                    </a:rPr>
                    <a:t>-го степеня</a:t>
                  </a: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blipFill>
                  <a:blip r:embed="rId17"/>
                  <a:stretch>
                    <a:fillRect l="-1345" t="-14894" b="-29787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20AFFD0C-6AE7-EAB4-7054-3FE1B87F7499}"/>
                  </a:ext>
                </a:extLst>
              </p:cNvPr>
              <p:cNvSpPr/>
              <p:nvPr/>
            </p:nvSpPr>
            <p:spPr>
              <a:xfrm>
                <a:off x="957345" y="735917"/>
                <a:ext cx="2656188" cy="1014384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f>
                            <m:f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𝑏</m:t>
                              </m:r>
                            </m:den>
                          </m:f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20AFFD0C-6AE7-EAB4-7054-3FE1B87F74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735917"/>
                <a:ext cx="2656188" cy="1014384"/>
              </a:xfrm>
              <a:prstGeom prst="rect">
                <a:avLst/>
              </a:prstGeom>
              <a:blipFill>
                <a:blip r:embed="rId20"/>
                <a:stretch>
                  <a:fillRect b="-7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694561B-07A7-F15E-7516-03B233E31940}"/>
              </a:ext>
            </a:extLst>
          </p:cNvPr>
          <p:cNvSpPr/>
          <p:nvPr/>
        </p:nvSpPr>
        <p:spPr>
          <a:xfrm>
            <a:off x="246949" y="735916"/>
            <a:ext cx="590330" cy="1014384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кутник 5">
                <a:extLst>
                  <a:ext uri="{FF2B5EF4-FFF2-40B4-BE49-F238E27FC236}">
                    <a16:creationId xmlns:a16="http://schemas.microsoft.com/office/drawing/2014/main" id="{08352E39-CD61-A4EC-C690-A4678CA3CA41}"/>
                  </a:ext>
                </a:extLst>
              </p:cNvPr>
              <p:cNvSpPr/>
              <p:nvPr/>
            </p:nvSpPr>
            <p:spPr>
              <a:xfrm>
                <a:off x="3733598" y="729627"/>
                <a:ext cx="3482447" cy="1014384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𝑏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кутник 5">
                <a:extLst>
                  <a:ext uri="{FF2B5EF4-FFF2-40B4-BE49-F238E27FC236}">
                    <a16:creationId xmlns:a16="http://schemas.microsoft.com/office/drawing/2014/main" id="{08352E39-CD61-A4EC-C690-A4678CA3CA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8" y="729627"/>
                <a:ext cx="3482447" cy="1014384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D30AC1DD-D9EB-357C-48DD-9E81771E9B14}"/>
              </a:ext>
            </a:extLst>
          </p:cNvPr>
          <p:cNvSpPr/>
          <p:nvPr/>
        </p:nvSpPr>
        <p:spPr>
          <a:xfrm>
            <a:off x="119921" y="2555911"/>
            <a:ext cx="7240249" cy="1304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кутник 5">
                <a:extLst>
                  <a:ext uri="{FF2B5EF4-FFF2-40B4-BE49-F238E27FC236}">
                    <a16:creationId xmlns:a16="http://schemas.microsoft.com/office/drawing/2014/main" id="{F209BFFF-CA88-8F84-8D04-3F1D42724E05}"/>
                  </a:ext>
                </a:extLst>
              </p:cNvPr>
              <p:cNvSpPr/>
              <p:nvPr/>
            </p:nvSpPr>
            <p:spPr>
              <a:xfrm>
                <a:off x="957344" y="1937477"/>
                <a:ext cx="1543486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16</m:t>
                              </m:r>
                            </m:den>
                          </m:f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Прямокутник 5">
                <a:extLst>
                  <a:ext uri="{FF2B5EF4-FFF2-40B4-BE49-F238E27FC236}">
                    <a16:creationId xmlns:a16="http://schemas.microsoft.com/office/drawing/2014/main" id="{F209BFFF-CA88-8F84-8D04-3F1D42724E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4" y="1937477"/>
                <a:ext cx="1543486" cy="1368666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кутник 5">
            <a:extLst>
              <a:ext uri="{FF2B5EF4-FFF2-40B4-BE49-F238E27FC236}">
                <a16:creationId xmlns:a16="http://schemas.microsoft.com/office/drawing/2014/main" id="{58530E6E-A0BF-F223-3903-DE575A61F757}"/>
              </a:ext>
            </a:extLst>
          </p:cNvPr>
          <p:cNvSpPr/>
          <p:nvPr/>
        </p:nvSpPr>
        <p:spPr>
          <a:xfrm>
            <a:off x="279094" y="1931304"/>
            <a:ext cx="559002" cy="1377712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BA9A3CD4-B12D-A5EA-9E73-D55F40372403}"/>
                  </a:ext>
                </a:extLst>
              </p:cNvPr>
              <p:cNvSpPr/>
              <p:nvPr/>
            </p:nvSpPr>
            <p:spPr>
              <a:xfrm>
                <a:off x="2374098" y="1935827"/>
                <a:ext cx="1272788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deg>
                        <m:e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81</m:t>
                              </m:r>
                            </m:num>
                            <m:den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16</m:t>
                              </m:r>
                            </m:den>
                          </m:f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BA9A3CD4-B12D-A5EA-9E73-D55F403724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4098" y="1935827"/>
                <a:ext cx="1272788" cy="1368666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кутник 5">
                <a:extLst>
                  <a:ext uri="{FF2B5EF4-FFF2-40B4-BE49-F238E27FC236}">
                    <a16:creationId xmlns:a16="http://schemas.microsoft.com/office/drawing/2014/main" id="{1E968DF1-766B-7CEF-9DE1-ED027FA1119D}"/>
                  </a:ext>
                </a:extLst>
              </p:cNvPr>
              <p:cNvSpPr/>
              <p:nvPr/>
            </p:nvSpPr>
            <p:spPr>
              <a:xfrm>
                <a:off x="3540298" y="1935827"/>
                <a:ext cx="1272788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4</m:t>
                              </m:r>
                            </m:deg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81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4</m:t>
                              </m:r>
                            </m:deg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16</m:t>
                              </m:r>
                            </m:e>
                          </m:rad>
                        </m:den>
                      </m:f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кутник 5">
                <a:extLst>
                  <a:ext uri="{FF2B5EF4-FFF2-40B4-BE49-F238E27FC236}">
                    <a16:creationId xmlns:a16="http://schemas.microsoft.com/office/drawing/2014/main" id="{1E968DF1-766B-7CEF-9DE1-ED027FA111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298" y="1935827"/>
                <a:ext cx="1272788" cy="136866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AAA9F081-87D7-4B2B-0382-CFAAA46D441B}"/>
                  </a:ext>
                </a:extLst>
              </p:cNvPr>
              <p:cNvSpPr/>
              <p:nvPr/>
            </p:nvSpPr>
            <p:spPr>
              <a:xfrm>
                <a:off x="4658840" y="1935827"/>
                <a:ext cx="1850196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AAA9F081-87D7-4B2B-0382-CFAAA46D44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840" y="1935827"/>
                <a:ext cx="1850196" cy="1368666"/>
              </a:xfrm>
              <a:prstGeom prst="rect">
                <a:avLst/>
              </a:prstGeom>
              <a:blipFill>
                <a:blip r:embed="rId25"/>
                <a:stretch>
                  <a:fillRect l="-13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0E1AED00-1976-D960-71F4-634AF9A78756}"/>
                  </a:ext>
                </a:extLst>
              </p:cNvPr>
              <p:cNvSpPr/>
              <p:nvPr/>
            </p:nvSpPr>
            <p:spPr>
              <a:xfrm>
                <a:off x="7904887" y="1931741"/>
                <a:ext cx="1219235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81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0E1AED00-1976-D960-71F4-634AF9A787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887" y="1931741"/>
                <a:ext cx="1219235" cy="136866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кутник 5">
            <a:extLst>
              <a:ext uri="{FF2B5EF4-FFF2-40B4-BE49-F238E27FC236}">
                <a16:creationId xmlns:a16="http://schemas.microsoft.com/office/drawing/2014/main" id="{64BE8257-3CBA-71DA-C678-C13A19EA5AEB}"/>
              </a:ext>
            </a:extLst>
          </p:cNvPr>
          <p:cNvSpPr/>
          <p:nvPr/>
        </p:nvSpPr>
        <p:spPr>
          <a:xfrm>
            <a:off x="7226637" y="1925568"/>
            <a:ext cx="559002" cy="1377712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кутник 5">
                <a:extLst>
                  <a:ext uri="{FF2B5EF4-FFF2-40B4-BE49-F238E27FC236}">
                    <a16:creationId xmlns:a16="http://schemas.microsoft.com/office/drawing/2014/main" id="{B5B5B4D4-A93C-486D-B2B1-686BB2BEC442}"/>
                  </a:ext>
                </a:extLst>
              </p:cNvPr>
              <p:cNvSpPr/>
              <p:nvPr/>
            </p:nvSpPr>
            <p:spPr>
              <a:xfrm>
                <a:off x="9040824" y="1930091"/>
                <a:ext cx="1307642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81</m:t>
                              </m:r>
                            </m:num>
                            <m:den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den>
                          </m:f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кутник 5">
                <a:extLst>
                  <a:ext uri="{FF2B5EF4-FFF2-40B4-BE49-F238E27FC236}">
                    <a16:creationId xmlns:a16="http://schemas.microsoft.com/office/drawing/2014/main" id="{B5B5B4D4-A93C-486D-B2B1-686BB2BEC4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0824" y="1930091"/>
                <a:ext cx="1307642" cy="1368666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кутник 5">
                <a:extLst>
                  <a:ext uri="{FF2B5EF4-FFF2-40B4-BE49-F238E27FC236}">
                    <a16:creationId xmlns:a16="http://schemas.microsoft.com/office/drawing/2014/main" id="{A9BBEA9B-2C33-B831-AF1F-75004DB4BE60}"/>
                  </a:ext>
                </a:extLst>
              </p:cNvPr>
              <p:cNvSpPr/>
              <p:nvPr/>
            </p:nvSpPr>
            <p:spPr>
              <a:xfrm>
                <a:off x="10233595" y="1930091"/>
                <a:ext cx="1307642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27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Прямокутник 5">
                <a:extLst>
                  <a:ext uri="{FF2B5EF4-FFF2-40B4-BE49-F238E27FC236}">
                    <a16:creationId xmlns:a16="http://schemas.microsoft.com/office/drawing/2014/main" id="{A9BBEA9B-2C33-B831-AF1F-75004DB4BE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3595" y="1930091"/>
                <a:ext cx="1307642" cy="1368666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7E80359D-C64D-5159-E78D-8EA74B84943F}"/>
                  </a:ext>
                </a:extLst>
              </p:cNvPr>
              <p:cNvSpPr/>
              <p:nvPr/>
            </p:nvSpPr>
            <p:spPr>
              <a:xfrm>
                <a:off x="11382624" y="1927160"/>
                <a:ext cx="427195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7E80359D-C64D-5159-E78D-8EA74B8494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2624" y="1927160"/>
                <a:ext cx="427195" cy="1368666"/>
              </a:xfrm>
              <a:prstGeom prst="rect">
                <a:avLst/>
              </a:prstGeom>
              <a:blipFill>
                <a:blip r:embed="rId29"/>
                <a:stretch>
                  <a:fillRect l="-88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кутник 5">
                <a:extLst>
                  <a:ext uri="{FF2B5EF4-FFF2-40B4-BE49-F238E27FC236}">
                    <a16:creationId xmlns:a16="http://schemas.microsoft.com/office/drawing/2014/main" id="{1E9EEB4F-EDC4-242D-5A4C-B953EDFA44C7}"/>
                  </a:ext>
                </a:extLst>
              </p:cNvPr>
              <p:cNvSpPr/>
              <p:nvPr/>
            </p:nvSpPr>
            <p:spPr>
              <a:xfrm>
                <a:off x="957200" y="3643775"/>
                <a:ext cx="1686848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5</m:t>
                              </m:r>
                            </m:deg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−9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5</m:t>
                              </m:r>
                            </m:deg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−288</m:t>
                              </m:r>
                            </m:e>
                          </m:rad>
                        </m:den>
                      </m:f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кутник 5">
                <a:extLst>
                  <a:ext uri="{FF2B5EF4-FFF2-40B4-BE49-F238E27FC236}">
                    <a16:creationId xmlns:a16="http://schemas.microsoft.com/office/drawing/2014/main" id="{1E9EEB4F-EDC4-242D-5A4C-B953EDFA44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200" y="3643775"/>
                <a:ext cx="1686848" cy="1368666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кутник 5">
            <a:extLst>
              <a:ext uri="{FF2B5EF4-FFF2-40B4-BE49-F238E27FC236}">
                <a16:creationId xmlns:a16="http://schemas.microsoft.com/office/drawing/2014/main" id="{6AF1452B-6123-8B1C-C98F-737EBEC7190F}"/>
              </a:ext>
            </a:extLst>
          </p:cNvPr>
          <p:cNvSpPr/>
          <p:nvPr/>
        </p:nvSpPr>
        <p:spPr>
          <a:xfrm>
            <a:off x="278950" y="3637602"/>
            <a:ext cx="559002" cy="1377712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кутник 5">
                <a:extLst>
                  <a:ext uri="{FF2B5EF4-FFF2-40B4-BE49-F238E27FC236}">
                    <a16:creationId xmlns:a16="http://schemas.microsoft.com/office/drawing/2014/main" id="{57EADC61-6CEF-BE59-5C18-17D7447D289F}"/>
                  </a:ext>
                </a:extLst>
              </p:cNvPr>
              <p:cNvSpPr/>
              <p:nvPr/>
            </p:nvSpPr>
            <p:spPr>
              <a:xfrm>
                <a:off x="2588840" y="3643775"/>
                <a:ext cx="1760909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deg>
                        <m:e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−9</m:t>
                              </m:r>
                            </m:num>
                            <m:den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−288</m:t>
                              </m:r>
                            </m:den>
                          </m:f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кутник 5">
                <a:extLst>
                  <a:ext uri="{FF2B5EF4-FFF2-40B4-BE49-F238E27FC236}">
                    <a16:creationId xmlns:a16="http://schemas.microsoft.com/office/drawing/2014/main" id="{57EADC61-6CEF-BE59-5C18-17D7447D28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840" y="3643775"/>
                <a:ext cx="1760909" cy="1368666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кутник 5">
                <a:extLst>
                  <a:ext uri="{FF2B5EF4-FFF2-40B4-BE49-F238E27FC236}">
                    <a16:creationId xmlns:a16="http://schemas.microsoft.com/office/drawing/2014/main" id="{C0AA1C38-725D-BCFE-A178-8019B61CB775}"/>
                  </a:ext>
                </a:extLst>
              </p:cNvPr>
              <p:cNvSpPr/>
              <p:nvPr/>
            </p:nvSpPr>
            <p:spPr>
              <a:xfrm>
                <a:off x="4250388" y="3643775"/>
                <a:ext cx="1274782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deg>
                        <m:e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32</m:t>
                              </m:r>
                            </m:den>
                          </m:f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кутник 5">
                <a:extLst>
                  <a:ext uri="{FF2B5EF4-FFF2-40B4-BE49-F238E27FC236}">
                    <a16:creationId xmlns:a16="http://schemas.microsoft.com/office/drawing/2014/main" id="{C0AA1C38-725D-BCFE-A178-8019B61CB7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388" y="3643775"/>
                <a:ext cx="1274782" cy="1368666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кутник 5">
                <a:extLst>
                  <a:ext uri="{FF2B5EF4-FFF2-40B4-BE49-F238E27FC236}">
                    <a16:creationId xmlns:a16="http://schemas.microsoft.com/office/drawing/2014/main" id="{981ED114-46F9-D58F-CEEE-32FF8C61B8C1}"/>
                  </a:ext>
                </a:extLst>
              </p:cNvPr>
              <p:cNvSpPr/>
              <p:nvPr/>
            </p:nvSpPr>
            <p:spPr>
              <a:xfrm>
                <a:off x="5423505" y="3643775"/>
                <a:ext cx="1112164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Прямокутник 5">
                <a:extLst>
                  <a:ext uri="{FF2B5EF4-FFF2-40B4-BE49-F238E27FC236}">
                    <a16:creationId xmlns:a16="http://schemas.microsoft.com/office/drawing/2014/main" id="{981ED114-46F9-D58F-CEEE-32FF8C61B8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505" y="3643775"/>
                <a:ext cx="1112164" cy="1368666"/>
              </a:xfrm>
              <a:prstGeom prst="rect">
                <a:avLst/>
              </a:prstGeom>
              <a:blipFill>
                <a:blip r:embed="rId33"/>
                <a:stretch>
                  <a:fillRect l="-34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кутник 5">
                <a:extLst>
                  <a:ext uri="{FF2B5EF4-FFF2-40B4-BE49-F238E27FC236}">
                    <a16:creationId xmlns:a16="http://schemas.microsoft.com/office/drawing/2014/main" id="{E0B44480-FB8A-3B2F-5885-28328F69B13A}"/>
                  </a:ext>
                </a:extLst>
              </p:cNvPr>
              <p:cNvSpPr/>
              <p:nvPr/>
            </p:nvSpPr>
            <p:spPr>
              <a:xfrm>
                <a:off x="957200" y="5325715"/>
                <a:ext cx="1686848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−9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243</m:t>
                              </m:r>
                            </m:e>
                          </m:rad>
                        </m:den>
                      </m:f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Прямокутник 5">
                <a:extLst>
                  <a:ext uri="{FF2B5EF4-FFF2-40B4-BE49-F238E27FC236}">
                    <a16:creationId xmlns:a16="http://schemas.microsoft.com/office/drawing/2014/main" id="{E0B44480-FB8A-3B2F-5885-28328F69B1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200" y="5325715"/>
                <a:ext cx="1686848" cy="1368666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кутник 5">
            <a:extLst>
              <a:ext uri="{FF2B5EF4-FFF2-40B4-BE49-F238E27FC236}">
                <a16:creationId xmlns:a16="http://schemas.microsoft.com/office/drawing/2014/main" id="{0E81DF21-0132-5F15-6E7C-27023AF8FB5B}"/>
              </a:ext>
            </a:extLst>
          </p:cNvPr>
          <p:cNvSpPr/>
          <p:nvPr/>
        </p:nvSpPr>
        <p:spPr>
          <a:xfrm>
            <a:off x="278950" y="5319542"/>
            <a:ext cx="559002" cy="1377712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кутник 5">
                <a:extLst>
                  <a:ext uri="{FF2B5EF4-FFF2-40B4-BE49-F238E27FC236}">
                    <a16:creationId xmlns:a16="http://schemas.microsoft.com/office/drawing/2014/main" id="{D00536BE-A75B-A711-C80B-F8A5F35620E5}"/>
                  </a:ext>
                </a:extLst>
              </p:cNvPr>
              <p:cNvSpPr/>
              <p:nvPr/>
            </p:nvSpPr>
            <p:spPr>
              <a:xfrm>
                <a:off x="2588840" y="5325715"/>
                <a:ext cx="1884008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243</m:t>
                              </m:r>
                            </m:den>
                          </m:f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кутник 5">
                <a:extLst>
                  <a:ext uri="{FF2B5EF4-FFF2-40B4-BE49-F238E27FC236}">
                    <a16:creationId xmlns:a16="http://schemas.microsoft.com/office/drawing/2014/main" id="{D00536BE-A75B-A711-C80B-F8A5F35620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840" y="5325715"/>
                <a:ext cx="1884008" cy="1368666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кутник 5">
                <a:extLst>
                  <a:ext uri="{FF2B5EF4-FFF2-40B4-BE49-F238E27FC236}">
                    <a16:creationId xmlns:a16="http://schemas.microsoft.com/office/drawing/2014/main" id="{7A458C42-C648-463E-4EC4-7FA1F143063B}"/>
                  </a:ext>
                </a:extLst>
              </p:cNvPr>
              <p:cNvSpPr/>
              <p:nvPr/>
            </p:nvSpPr>
            <p:spPr>
              <a:xfrm>
                <a:off x="4305472" y="5325715"/>
                <a:ext cx="1658323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27</m:t>
                              </m:r>
                            </m:den>
                          </m:f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" name="Прямокутник 5">
                <a:extLst>
                  <a:ext uri="{FF2B5EF4-FFF2-40B4-BE49-F238E27FC236}">
                    <a16:creationId xmlns:a16="http://schemas.microsoft.com/office/drawing/2014/main" id="{7A458C42-C648-463E-4EC4-7FA1F14306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5472" y="5325715"/>
                <a:ext cx="1658323" cy="1368666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кутник 5">
                <a:extLst>
                  <a:ext uri="{FF2B5EF4-FFF2-40B4-BE49-F238E27FC236}">
                    <a16:creationId xmlns:a16="http://schemas.microsoft.com/office/drawing/2014/main" id="{CE14C917-3C61-04EE-22CD-850480440E84}"/>
                  </a:ext>
                </a:extLst>
              </p:cNvPr>
              <p:cNvSpPr/>
              <p:nvPr/>
            </p:nvSpPr>
            <p:spPr>
              <a:xfrm>
                <a:off x="5809099" y="5325715"/>
                <a:ext cx="726570" cy="1368666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кутник 5">
                <a:extLst>
                  <a:ext uri="{FF2B5EF4-FFF2-40B4-BE49-F238E27FC236}">
                    <a16:creationId xmlns:a16="http://schemas.microsoft.com/office/drawing/2014/main" id="{CE14C917-3C61-04EE-22CD-850480440E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9099" y="5325715"/>
                <a:ext cx="726570" cy="1368666"/>
              </a:xfrm>
              <a:prstGeom prst="rect">
                <a:avLst/>
              </a:prstGeom>
              <a:blipFill>
                <a:blip r:embed="rId37"/>
                <a:stretch>
                  <a:fillRect r="-17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F9398FFD-C755-56FC-A24D-5453E32044C1}"/>
              </a:ext>
            </a:extLst>
          </p:cNvPr>
          <p:cNvGrpSpPr/>
          <p:nvPr/>
        </p:nvGrpSpPr>
        <p:grpSpPr>
          <a:xfrm>
            <a:off x="8898463" y="5977272"/>
            <a:ext cx="3157768" cy="737720"/>
            <a:chOff x="8898463" y="5977272"/>
            <a:chExt cx="3157768" cy="737720"/>
          </a:xfrm>
        </p:grpSpPr>
        <p:sp>
          <p:nvSpPr>
            <p:cNvPr id="32" name="Rounded Rectangle 31">
              <a:hlinkClick r:id="rId38" action="ppaction://hlinksldjump"/>
              <a:extLst>
                <a:ext uri="{FF2B5EF4-FFF2-40B4-BE49-F238E27FC236}">
                  <a16:creationId xmlns:a16="http://schemas.microsoft.com/office/drawing/2014/main" id="{CD1B9904-71FC-0CBB-C0CB-1342F548732F}"/>
                </a:ext>
              </a:extLst>
            </p:cNvPr>
            <p:cNvSpPr/>
            <p:nvPr/>
          </p:nvSpPr>
          <p:spPr>
            <a:xfrm>
              <a:off x="8898463" y="6100409"/>
              <a:ext cx="2486139" cy="49144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/>
                <a:t>Наступний слайд</a:t>
              </a:r>
            </a:p>
          </p:txBody>
        </p:sp>
        <p:pic>
          <p:nvPicPr>
            <p:cNvPr id="33" name="Graphic 32" descr="Cursor outline">
              <a:hlinkClick r:id="rId38" action="ppaction://hlinksldjump"/>
              <a:extLst>
                <a:ext uri="{FF2B5EF4-FFF2-40B4-BE49-F238E27FC236}">
                  <a16:creationId xmlns:a16="http://schemas.microsoft.com/office/drawing/2014/main" id="{51C0E6BF-72DB-0CB3-AEA6-756BFE554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p:blipFill>
          <p:spPr>
            <a:xfrm>
              <a:off x="11318511" y="5977272"/>
              <a:ext cx="737720" cy="737720"/>
            </a:xfrm>
            <a:prstGeom prst="rect">
              <a:avLst/>
            </a:prstGeom>
          </p:spPr>
        </p:pic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D0A0A9FC-199F-B0CD-FCD8-2B55D1193366}"/>
              </a:ext>
            </a:extLst>
          </p:cNvPr>
          <p:cNvSpPr/>
          <p:nvPr/>
        </p:nvSpPr>
        <p:spPr>
          <a:xfrm>
            <a:off x="8679309" y="5977273"/>
            <a:ext cx="3512692" cy="8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85947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7 L 2.08333E-7 -0.28634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 animBg="1"/>
      <p:bldP spid="29" grpId="0" animBg="1"/>
      <p:bldP spid="30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E7F2DFE-168B-CB25-8342-8AD4FEBF4224}"/>
              </a:ext>
            </a:extLst>
          </p:cNvPr>
          <p:cNvGrpSpPr/>
          <p:nvPr/>
        </p:nvGrpSpPr>
        <p:grpSpPr>
          <a:xfrm>
            <a:off x="246949" y="678398"/>
            <a:ext cx="6969098" cy="5904041"/>
            <a:chOff x="246949" y="678398"/>
            <a:chExt cx="6969098" cy="59040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Прямокутник 5">
                  <a:extLst>
                    <a:ext uri="{FF2B5EF4-FFF2-40B4-BE49-F238E27FC236}">
                      <a16:creationId xmlns:a16="http://schemas.microsoft.com/office/drawing/2014/main" id="{637ABCA0-4F63-9BFC-2EEE-C2A68AA25AB4}"/>
                    </a:ext>
                  </a:extLst>
                </p:cNvPr>
                <p:cNvSpPr/>
                <p:nvPr/>
              </p:nvSpPr>
              <p:spPr>
                <a:xfrm>
                  <a:off x="957345" y="1927407"/>
                  <a:ext cx="2656188" cy="62850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𝑎𝑏</m:t>
                            </m:r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</m:t>
                            </m:r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∙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𝑏</m:t>
                            </m:r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46" name="Прямокутник 5">
                  <a:extLst>
                    <a:ext uri="{FF2B5EF4-FFF2-40B4-BE49-F238E27FC236}">
                      <a16:creationId xmlns:a16="http://schemas.microsoft.com/office/drawing/2014/main" id="{637ABCA0-4F63-9BFC-2EEE-C2A68AA25A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1927407"/>
                  <a:ext cx="2656188" cy="62850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B76EDFDC-B2B8-26DC-C274-BEA97E1FD3E0}"/>
                </a:ext>
              </a:extLst>
            </p:cNvPr>
            <p:cNvSpPr/>
            <p:nvPr/>
          </p:nvSpPr>
          <p:spPr>
            <a:xfrm>
              <a:off x="246949" y="1927407"/>
              <a:ext cx="590330" cy="628505"/>
            </a:xfrm>
            <a:prstGeom prst="roundRect">
              <a:avLst>
                <a:gd name="adj" fmla="val 9904"/>
              </a:avLst>
            </a:prstGeom>
            <a:solidFill>
              <a:srgbClr val="C1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Прямокутник 5">
                  <a:extLst>
                    <a:ext uri="{FF2B5EF4-FFF2-40B4-BE49-F238E27FC236}">
                      <a16:creationId xmlns:a16="http://schemas.microsoft.com/office/drawing/2014/main" id="{72B0AD0C-12A7-79B1-9078-77336E62732E}"/>
                    </a:ext>
                  </a:extLst>
                </p:cNvPr>
                <p:cNvSpPr/>
                <p:nvPr/>
              </p:nvSpPr>
              <p:spPr>
                <a:xfrm>
                  <a:off x="957345" y="2700766"/>
                  <a:ext cx="2656188" cy="1014384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f>
                              <m:f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𝑏</m:t>
                                </m:r>
                              </m:den>
                            </m:f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</m:rad>
                          </m:num>
                          <m:den>
                            <m:rad>
                              <m:ra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𝑏</m:t>
                                </m:r>
                              </m:e>
                            </m:rad>
                          </m:den>
                        </m:f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48" name="Прямокутник 5">
                  <a:extLst>
                    <a:ext uri="{FF2B5EF4-FFF2-40B4-BE49-F238E27FC236}">
                      <a16:creationId xmlns:a16="http://schemas.microsoft.com/office/drawing/2014/main" id="{72B0AD0C-12A7-79B1-9078-77336E62732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2700766"/>
                  <a:ext cx="2656188" cy="1014384"/>
                </a:xfrm>
                <a:prstGeom prst="rect">
                  <a:avLst/>
                </a:prstGeom>
                <a:blipFill>
                  <a:blip r:embed="rId4"/>
                  <a:stretch>
                    <a:fillRect b="-740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D378CE84-6DA1-9003-FD69-F7BF780216FA}"/>
                </a:ext>
              </a:extLst>
            </p:cNvPr>
            <p:cNvSpPr/>
            <p:nvPr/>
          </p:nvSpPr>
          <p:spPr>
            <a:xfrm>
              <a:off x="246949" y="2700765"/>
              <a:ext cx="590330" cy="1014384"/>
            </a:xfrm>
            <a:prstGeom prst="roundRect">
              <a:avLst>
                <a:gd name="adj" fmla="val 9904"/>
              </a:avLst>
            </a:prstGeom>
            <a:solidFill>
              <a:srgbClr val="C1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Прямокутник 5">
                  <a:extLst>
                    <a:ext uri="{FF2B5EF4-FFF2-40B4-BE49-F238E27FC236}">
                      <a16:creationId xmlns:a16="http://schemas.microsoft.com/office/drawing/2014/main" id="{F8A64FF6-1A1F-B323-B862-D3ED70BAB459}"/>
                    </a:ext>
                  </a:extLst>
                </p:cNvPr>
                <p:cNvSpPr/>
                <p:nvPr/>
              </p:nvSpPr>
              <p:spPr>
                <a:xfrm>
                  <a:off x="957345" y="678398"/>
                  <a:ext cx="4852214" cy="110860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d>
                          <m:dPr>
                            <m:begChr m:val="{"/>
                            <m:endChr m:val="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eqArr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𝑎</m:t>
                                    </m:r>
                                  </m:e>
                                </m:d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,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imes New Roman" panose="02020603050405020304" pitchFamily="18" charset="0"/>
                                  </a:rPr>
                                  <m:t> якщо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парне</m:t>
                                </m:r>
                              </m:e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,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якщо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−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непарне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0" name="Прямокутник 5">
                  <a:extLst>
                    <a:ext uri="{FF2B5EF4-FFF2-40B4-BE49-F238E27FC236}">
                      <a16:creationId xmlns:a16="http://schemas.microsoft.com/office/drawing/2014/main" id="{F8A64FF6-1A1F-B323-B862-D3ED70BAB4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678398"/>
                  <a:ext cx="4852214" cy="1108605"/>
                </a:xfrm>
                <a:prstGeom prst="rect">
                  <a:avLst/>
                </a:prstGeom>
                <a:blipFill>
                  <a:blip r:embed="rId5"/>
                  <a:stretch>
                    <a:fillRect l="-11749" t="-188636" b="-27727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E2E60852-9834-8A07-E7D0-C18F9AC350FB}"/>
                </a:ext>
              </a:extLst>
            </p:cNvPr>
            <p:cNvSpPr/>
            <p:nvPr/>
          </p:nvSpPr>
          <p:spPr>
            <a:xfrm>
              <a:off x="246949" y="678398"/>
              <a:ext cx="590330" cy="1108605"/>
            </a:xfrm>
            <a:prstGeom prst="roundRect">
              <a:avLst>
                <a:gd name="adj" fmla="val 9904"/>
              </a:avLst>
            </a:prstGeom>
            <a:solidFill>
              <a:srgbClr val="C1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Прямокутник 5">
                  <a:extLst>
                    <a:ext uri="{FF2B5EF4-FFF2-40B4-BE49-F238E27FC236}">
                      <a16:creationId xmlns:a16="http://schemas.microsoft.com/office/drawing/2014/main" id="{7ED67D4C-3AF7-CC87-F28F-963A194C43F6}"/>
                    </a:ext>
                  </a:extLst>
                </p:cNvPr>
                <p:cNvSpPr/>
                <p:nvPr/>
              </p:nvSpPr>
              <p:spPr>
                <a:xfrm>
                  <a:off x="957345" y="4633357"/>
                  <a:ext cx="2656188" cy="101829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𝑘</m:t>
                            </m:r>
                          </m:deg>
                          <m:e>
                            <m:rad>
                              <m:rad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</m:rad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</m:t>
                            </m:r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4" name="Прямокутник 5">
                  <a:extLst>
                    <a:ext uri="{FF2B5EF4-FFF2-40B4-BE49-F238E27FC236}">
                      <a16:creationId xmlns:a16="http://schemas.microsoft.com/office/drawing/2014/main" id="{7ED67D4C-3AF7-CC87-F28F-963A194C43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4633357"/>
                  <a:ext cx="2656188" cy="101829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13013BD9-1E97-EC7C-E4D8-92087366B6B3}"/>
                </a:ext>
              </a:extLst>
            </p:cNvPr>
            <p:cNvSpPr/>
            <p:nvPr/>
          </p:nvSpPr>
          <p:spPr>
            <a:xfrm>
              <a:off x="246949" y="4633357"/>
              <a:ext cx="590330" cy="1018295"/>
            </a:xfrm>
            <a:prstGeom prst="roundRect">
              <a:avLst>
                <a:gd name="adj" fmla="val 9904"/>
              </a:avLst>
            </a:prstGeom>
            <a:solidFill>
              <a:srgbClr val="C1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5</a:t>
              </a:r>
              <a:endParaRPr lang="uk-UA" sz="280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Прямокутник 5">
                  <a:extLst>
                    <a:ext uri="{FF2B5EF4-FFF2-40B4-BE49-F238E27FC236}">
                      <a16:creationId xmlns:a16="http://schemas.microsoft.com/office/drawing/2014/main" id="{018BF1C4-595D-CBE7-DE18-5C616A6FBDF1}"/>
                    </a:ext>
                  </a:extLst>
                </p:cNvPr>
                <p:cNvSpPr/>
                <p:nvPr/>
              </p:nvSpPr>
              <p:spPr>
                <a:xfrm>
                  <a:off x="957345" y="5767550"/>
                  <a:ext cx="2656188" cy="814889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𝑚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𝑚𝑘</m:t>
                                </m:r>
                              </m:sup>
                            </m:sSup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𝑘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6" name="Прямокутник 5">
                  <a:extLst>
                    <a:ext uri="{FF2B5EF4-FFF2-40B4-BE49-F238E27FC236}">
                      <a16:creationId xmlns:a16="http://schemas.microsoft.com/office/drawing/2014/main" id="{018BF1C4-595D-CBE7-DE18-5C616A6FBDF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5767550"/>
                  <a:ext cx="2656188" cy="81488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75F68587-A810-3533-C1A4-BE6FCD99F350}"/>
                </a:ext>
              </a:extLst>
            </p:cNvPr>
            <p:cNvSpPr/>
            <p:nvPr/>
          </p:nvSpPr>
          <p:spPr>
            <a:xfrm>
              <a:off x="246949" y="5767550"/>
              <a:ext cx="590330" cy="814889"/>
            </a:xfrm>
            <a:prstGeom prst="roundRect">
              <a:avLst>
                <a:gd name="adj" fmla="val 9904"/>
              </a:avLst>
            </a:prstGeom>
            <a:solidFill>
              <a:srgbClr val="C1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6</a:t>
              </a:r>
              <a:endParaRPr lang="uk-UA" sz="280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Прямокутник 5">
                  <a:extLst>
                    <a:ext uri="{FF2B5EF4-FFF2-40B4-BE49-F238E27FC236}">
                      <a16:creationId xmlns:a16="http://schemas.microsoft.com/office/drawing/2014/main" id="{7DDC2102-56EA-1A23-0490-60B3330646DF}"/>
                    </a:ext>
                  </a:extLst>
                </p:cNvPr>
                <p:cNvSpPr/>
                <p:nvPr/>
              </p:nvSpPr>
              <p:spPr>
                <a:xfrm>
                  <a:off x="5963796" y="678398"/>
                  <a:ext cx="1252251" cy="110860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ℝ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</m:oMath>
                    </m:oMathPara>
                  </a14:m>
                  <a:endParaRPr lang="en-US" sz="28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0" name="Прямокутник 5">
                  <a:extLst>
                    <a:ext uri="{FF2B5EF4-FFF2-40B4-BE49-F238E27FC236}">
                      <a16:creationId xmlns:a16="http://schemas.microsoft.com/office/drawing/2014/main" id="{7DDC2102-56EA-1A23-0490-60B3330646D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3796" y="678398"/>
                  <a:ext cx="1252251" cy="110860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Прямокутник 5">
                  <a:extLst>
                    <a:ext uri="{FF2B5EF4-FFF2-40B4-BE49-F238E27FC236}">
                      <a16:creationId xmlns:a16="http://schemas.microsoft.com/office/drawing/2014/main" id="{DECCD9B5-3F24-724E-79B7-AA25252D90D7}"/>
                    </a:ext>
                  </a:extLst>
                </p:cNvPr>
                <p:cNvSpPr/>
                <p:nvPr/>
              </p:nvSpPr>
              <p:spPr>
                <a:xfrm>
                  <a:off x="3733599" y="1927406"/>
                  <a:ext cx="3482446" cy="62850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1" name="Прямокутник 5">
                  <a:extLst>
                    <a:ext uri="{FF2B5EF4-FFF2-40B4-BE49-F238E27FC236}">
                      <a16:creationId xmlns:a16="http://schemas.microsoft.com/office/drawing/2014/main" id="{DECCD9B5-3F24-724E-79B7-AA25252D90D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9" y="1927406"/>
                  <a:ext cx="3482446" cy="62850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Прямокутник 5">
                  <a:extLst>
                    <a:ext uri="{FF2B5EF4-FFF2-40B4-BE49-F238E27FC236}">
                      <a16:creationId xmlns:a16="http://schemas.microsoft.com/office/drawing/2014/main" id="{2B4F4A35-883C-F3C2-F45C-F837A1266DB0}"/>
                    </a:ext>
                  </a:extLst>
                </p:cNvPr>
                <p:cNvSpPr/>
                <p:nvPr/>
              </p:nvSpPr>
              <p:spPr>
                <a:xfrm>
                  <a:off x="3733598" y="2694476"/>
                  <a:ext cx="3482447" cy="1014384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&gt;0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2" name="Прямокутник 5">
                  <a:extLst>
                    <a:ext uri="{FF2B5EF4-FFF2-40B4-BE49-F238E27FC236}">
                      <a16:creationId xmlns:a16="http://schemas.microsoft.com/office/drawing/2014/main" id="{2B4F4A35-883C-F3C2-F45C-F837A1266DB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8" y="2694476"/>
                  <a:ext cx="3482447" cy="101438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Прямокутник 5">
                  <a:extLst>
                    <a:ext uri="{FF2B5EF4-FFF2-40B4-BE49-F238E27FC236}">
                      <a16:creationId xmlns:a16="http://schemas.microsoft.com/office/drawing/2014/main" id="{7C7CD84F-42D1-0A56-31C8-5EEA6E7BA847}"/>
                    </a:ext>
                  </a:extLst>
                </p:cNvPr>
                <p:cNvSpPr/>
                <p:nvPr/>
              </p:nvSpPr>
              <p:spPr>
                <a:xfrm>
                  <a:off x="3733598" y="4639647"/>
                  <a:ext cx="3482448" cy="1012005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4" name="Прямокутник 5">
                  <a:extLst>
                    <a:ext uri="{FF2B5EF4-FFF2-40B4-BE49-F238E27FC236}">
                      <a16:creationId xmlns:a16="http://schemas.microsoft.com/office/drawing/2014/main" id="{7C7CD84F-42D1-0A56-31C8-5EEA6E7BA84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8" y="4639647"/>
                  <a:ext cx="3482448" cy="101200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Прямокутник 5">
                  <a:extLst>
                    <a:ext uri="{FF2B5EF4-FFF2-40B4-BE49-F238E27FC236}">
                      <a16:creationId xmlns:a16="http://schemas.microsoft.com/office/drawing/2014/main" id="{2A4990A1-7081-E9CA-DAAB-AF6017E642CF}"/>
                    </a:ext>
                  </a:extLst>
                </p:cNvPr>
                <p:cNvSpPr/>
                <p:nvPr/>
              </p:nvSpPr>
              <p:spPr>
                <a:xfrm>
                  <a:off x="3733598" y="5767549"/>
                  <a:ext cx="3482448" cy="814890"/>
                </a:xfrm>
                <a:prstGeom prst="rect">
                  <a:avLst/>
                </a:prstGeom>
                <a:solidFill>
                  <a:srgbClr val="C1C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</m:oMath>
                    </m:oMathPara>
                  </a14:m>
                  <a:endParaRPr lang="en-US" sz="28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𝑚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5" name="Прямокутник 5">
                  <a:extLst>
                    <a:ext uri="{FF2B5EF4-FFF2-40B4-BE49-F238E27FC236}">
                      <a16:creationId xmlns:a16="http://schemas.microsoft.com/office/drawing/2014/main" id="{2A4990A1-7081-E9CA-DAAB-AF6017E642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8" y="5767549"/>
                  <a:ext cx="3482448" cy="814890"/>
                </a:xfrm>
                <a:prstGeom prst="rect">
                  <a:avLst/>
                </a:prstGeom>
                <a:blipFill>
                  <a:blip r:embed="rId12"/>
                  <a:stretch>
                    <a:fillRect t="-1538" b="-923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115920E1-8D7D-EAB0-7E8F-1B6D41541F01}"/>
              </a:ext>
            </a:extLst>
          </p:cNvPr>
          <p:cNvSpPr/>
          <p:nvPr/>
        </p:nvSpPr>
        <p:spPr>
          <a:xfrm>
            <a:off x="0" y="396607"/>
            <a:ext cx="7447402" cy="6461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70CB42-A538-5F21-A25C-FDA2AB547915}"/>
              </a:ext>
            </a:extLst>
          </p:cNvPr>
          <p:cNvGrpSpPr/>
          <p:nvPr/>
        </p:nvGrpSpPr>
        <p:grpSpPr>
          <a:xfrm>
            <a:off x="246949" y="3860001"/>
            <a:ext cx="6969098" cy="628505"/>
            <a:chOff x="246949" y="3860001"/>
            <a:chExt cx="6969098" cy="6285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Прямокутник 5">
                  <a:extLst>
                    <a:ext uri="{FF2B5EF4-FFF2-40B4-BE49-F238E27FC236}">
                      <a16:creationId xmlns:a16="http://schemas.microsoft.com/office/drawing/2014/main" id="{19A054D3-BE4A-694D-2DAE-1A13D394A9DD}"/>
                    </a:ext>
                  </a:extLst>
                </p:cNvPr>
                <p:cNvSpPr/>
                <p:nvPr/>
              </p:nvSpPr>
              <p:spPr>
                <a:xfrm>
                  <a:off x="957345" y="3860001"/>
                  <a:ext cx="2656188" cy="628505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ctrlPr>
                                      <a:rPr lang="uk-UA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radPr>
                                  <m:deg>
                                    <m:r>
                                      <m:rPr>
                                        <m:brk m:alnAt="7"/>
                                      </m:rP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𝑛</m:t>
                                    </m:r>
                                  </m:deg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𝑎</m:t>
                                    </m:r>
                                  </m:e>
                                </m:rad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𝑘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2" name="Прямокутник 5">
                  <a:extLst>
                    <a:ext uri="{FF2B5EF4-FFF2-40B4-BE49-F238E27FC236}">
                      <a16:creationId xmlns:a16="http://schemas.microsoft.com/office/drawing/2014/main" id="{19A054D3-BE4A-694D-2DAE-1A13D394A9D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3860001"/>
                  <a:ext cx="2656188" cy="62850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5EDEE64D-F962-55A4-3E45-4576DA4A6E45}"/>
                </a:ext>
              </a:extLst>
            </p:cNvPr>
            <p:cNvSpPr/>
            <p:nvPr/>
          </p:nvSpPr>
          <p:spPr>
            <a:xfrm>
              <a:off x="246949" y="3860001"/>
              <a:ext cx="590330" cy="628505"/>
            </a:xfrm>
            <a:prstGeom prst="roundRect">
              <a:avLst>
                <a:gd name="adj" fmla="val 990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Прямокутник 5">
                  <a:extLst>
                    <a:ext uri="{FF2B5EF4-FFF2-40B4-BE49-F238E27FC236}">
                      <a16:creationId xmlns:a16="http://schemas.microsoft.com/office/drawing/2014/main" id="{E2E640F0-204A-8E00-5066-8E8CF2C3F3B7}"/>
                    </a:ext>
                  </a:extLst>
                </p:cNvPr>
                <p:cNvSpPr/>
                <p:nvPr/>
              </p:nvSpPr>
              <p:spPr>
                <a:xfrm>
                  <a:off x="3733599" y="3860001"/>
                  <a:ext cx="3482448" cy="628505"/>
                </a:xfrm>
                <a:prstGeom prst="rect">
                  <a:avLst/>
                </a:prstGeom>
                <a:solidFill>
                  <a:srgbClr val="92929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ℤ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&gt;0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3" name="Прямокутник 5">
                  <a:extLst>
                    <a:ext uri="{FF2B5EF4-FFF2-40B4-BE49-F238E27FC236}">
                      <a16:creationId xmlns:a16="http://schemas.microsoft.com/office/drawing/2014/main" id="{E2E640F0-204A-8E00-5066-8E8CF2C3F3B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9" y="3860001"/>
                  <a:ext cx="3482448" cy="62850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/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3200" dirty="0">
                      <a:solidFill>
                        <a:schemeClr val="bg1"/>
                      </a:solidFill>
                    </a:rPr>
                    <a:t>Властивості арифметичного кореня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uk-UA" sz="3200" dirty="0">
                      <a:solidFill>
                        <a:schemeClr val="bg1"/>
                      </a:solidFill>
                    </a:rPr>
                    <a:t>-го степеня</a:t>
                  </a: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blipFill>
                  <a:blip r:embed="rId17"/>
                  <a:stretch>
                    <a:fillRect l="-1345" t="-14894" b="-29787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973E2E5E-740C-203B-A925-B5147D247090}"/>
                  </a:ext>
                </a:extLst>
              </p:cNvPr>
              <p:cNvSpPr/>
              <p:nvPr/>
            </p:nvSpPr>
            <p:spPr>
              <a:xfrm>
                <a:off x="957345" y="806999"/>
                <a:ext cx="2656188" cy="62850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𝑛</m:t>
                                  </m:r>
                                </m:deg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𝑎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973E2E5E-740C-203B-A925-B5147D2470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806999"/>
                <a:ext cx="2656188" cy="62850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C9BECE8F-5245-6DAF-5D2D-1E780DA47495}"/>
              </a:ext>
            </a:extLst>
          </p:cNvPr>
          <p:cNvSpPr/>
          <p:nvPr/>
        </p:nvSpPr>
        <p:spPr>
          <a:xfrm>
            <a:off x="246949" y="806999"/>
            <a:ext cx="590330" cy="628505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кутник 5">
                <a:extLst>
                  <a:ext uri="{FF2B5EF4-FFF2-40B4-BE49-F238E27FC236}">
                    <a16:creationId xmlns:a16="http://schemas.microsoft.com/office/drawing/2014/main" id="{F9DF6670-0C90-06AE-97A9-F4966946E31B}"/>
                  </a:ext>
                </a:extLst>
              </p:cNvPr>
              <p:cNvSpPr/>
              <p:nvPr/>
            </p:nvSpPr>
            <p:spPr>
              <a:xfrm>
                <a:off x="3733599" y="806999"/>
                <a:ext cx="3482448" cy="628505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ℤ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кутник 5">
                <a:extLst>
                  <a:ext uri="{FF2B5EF4-FFF2-40B4-BE49-F238E27FC236}">
                    <a16:creationId xmlns:a16="http://schemas.microsoft.com/office/drawing/2014/main" id="{F9DF6670-0C90-06AE-97A9-F4966946E3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9" y="806999"/>
                <a:ext cx="3482448" cy="62850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3FF5BC87-9CBD-A67E-E202-1EC55FA78030}"/>
              </a:ext>
            </a:extLst>
          </p:cNvPr>
          <p:cNvSpPr/>
          <p:nvPr/>
        </p:nvSpPr>
        <p:spPr>
          <a:xfrm>
            <a:off x="110169" y="3708860"/>
            <a:ext cx="7182997" cy="924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кутник 5">
                <a:extLst>
                  <a:ext uri="{FF2B5EF4-FFF2-40B4-BE49-F238E27FC236}">
                    <a16:creationId xmlns:a16="http://schemas.microsoft.com/office/drawing/2014/main" id="{CD755F42-4355-19FC-FE46-02B968A1226C}"/>
                  </a:ext>
                </a:extLst>
              </p:cNvPr>
              <p:cNvSpPr/>
              <p:nvPr/>
            </p:nvSpPr>
            <p:spPr>
              <a:xfrm>
                <a:off x="937191" y="1779546"/>
                <a:ext cx="1522268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5</m:t>
                                  </m:r>
                                </m:deg>
                                <m:e>
                                  <m: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2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sup>
                      </m:sSup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Прямокутник 5">
                <a:extLst>
                  <a:ext uri="{FF2B5EF4-FFF2-40B4-BE49-F238E27FC236}">
                    <a16:creationId xmlns:a16="http://schemas.microsoft.com/office/drawing/2014/main" id="{CD755F42-4355-19FC-FE46-02B968A122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91" y="1779546"/>
                <a:ext cx="1522268" cy="62850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кутник 5">
            <a:extLst>
              <a:ext uri="{FF2B5EF4-FFF2-40B4-BE49-F238E27FC236}">
                <a16:creationId xmlns:a16="http://schemas.microsoft.com/office/drawing/2014/main" id="{50D106FA-FDF6-1592-35CD-D25E39748AC2}"/>
              </a:ext>
            </a:extLst>
          </p:cNvPr>
          <p:cNvSpPr/>
          <p:nvPr/>
        </p:nvSpPr>
        <p:spPr>
          <a:xfrm>
            <a:off x="278277" y="1782553"/>
            <a:ext cx="559002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C0CEE499-9FA5-5A8A-CDAF-5BF7C2C63778}"/>
                  </a:ext>
                </a:extLst>
              </p:cNvPr>
              <p:cNvSpPr/>
              <p:nvPr/>
            </p:nvSpPr>
            <p:spPr>
              <a:xfrm>
                <a:off x="2349241" y="1779547"/>
                <a:ext cx="1252251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4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C0CEE499-9FA5-5A8A-CDAF-5BF7C2C637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241" y="1779547"/>
                <a:ext cx="1252251" cy="62850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2F465261-6452-C711-D550-322BEDBA3430}"/>
                  </a:ext>
                </a:extLst>
              </p:cNvPr>
              <p:cNvSpPr/>
              <p:nvPr/>
            </p:nvSpPr>
            <p:spPr>
              <a:xfrm>
                <a:off x="3478342" y="1779545"/>
                <a:ext cx="855446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16</m:t>
                          </m:r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2F465261-6452-C711-D550-322BEDBA34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8342" y="1779545"/>
                <a:ext cx="855446" cy="628505"/>
              </a:xfrm>
              <a:prstGeom prst="rect">
                <a:avLst/>
              </a:prstGeom>
              <a:blipFill>
                <a:blip r:embed="rId24"/>
                <a:stretch>
                  <a:fillRect r="-29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кутник 5">
                <a:extLst>
                  <a:ext uri="{FF2B5EF4-FFF2-40B4-BE49-F238E27FC236}">
                    <a16:creationId xmlns:a16="http://schemas.microsoft.com/office/drawing/2014/main" id="{45914982-6006-FC2F-4F4C-0D928C76A8A2}"/>
                  </a:ext>
                </a:extLst>
              </p:cNvPr>
              <p:cNvSpPr/>
              <p:nvPr/>
            </p:nvSpPr>
            <p:spPr>
              <a:xfrm>
                <a:off x="937191" y="2622884"/>
                <a:ext cx="2004313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  <m:rad>
                                <m:ra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5</m:t>
                                  </m:r>
                                </m:deg>
                                <m:e>
                                  <m: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−3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sup>
                      </m:sSup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кутник 5">
                <a:extLst>
                  <a:ext uri="{FF2B5EF4-FFF2-40B4-BE49-F238E27FC236}">
                    <a16:creationId xmlns:a16="http://schemas.microsoft.com/office/drawing/2014/main" id="{45914982-6006-FC2F-4F4C-0D928C76A8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91" y="2622884"/>
                <a:ext cx="2004313" cy="62850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кутник 5">
            <a:extLst>
              <a:ext uri="{FF2B5EF4-FFF2-40B4-BE49-F238E27FC236}">
                <a16:creationId xmlns:a16="http://schemas.microsoft.com/office/drawing/2014/main" id="{B51CD74B-9663-2286-8B0E-2714A87327FF}"/>
              </a:ext>
            </a:extLst>
          </p:cNvPr>
          <p:cNvSpPr/>
          <p:nvPr/>
        </p:nvSpPr>
        <p:spPr>
          <a:xfrm>
            <a:off x="278277" y="2624815"/>
            <a:ext cx="559002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кутник 5">
                <a:extLst>
                  <a:ext uri="{FF2B5EF4-FFF2-40B4-BE49-F238E27FC236}">
                    <a16:creationId xmlns:a16="http://schemas.microsoft.com/office/drawing/2014/main" id="{AAD78ED1-8472-043F-A94F-68CE92F0C518}"/>
                  </a:ext>
                </a:extLst>
              </p:cNvPr>
              <p:cNvSpPr/>
              <p:nvPr/>
            </p:nvSpPr>
            <p:spPr>
              <a:xfrm>
                <a:off x="2819274" y="2622883"/>
                <a:ext cx="2197787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sup>
                      </m:sSup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5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Прямокутник 5">
                <a:extLst>
                  <a:ext uri="{FF2B5EF4-FFF2-40B4-BE49-F238E27FC236}">
                    <a16:creationId xmlns:a16="http://schemas.microsoft.com/office/drawing/2014/main" id="{AAD78ED1-8472-043F-A94F-68CE92F0C5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274" y="2622883"/>
                <a:ext cx="2197787" cy="628505"/>
              </a:xfrm>
              <a:prstGeom prst="rect">
                <a:avLst/>
              </a:prstGeom>
              <a:blipFill>
                <a:blip r:embed="rId26"/>
                <a:stretch>
                  <a:fillRect l="-1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F245D0F1-51AB-7360-963D-2C4E4301BCC7}"/>
                  </a:ext>
                </a:extLst>
              </p:cNvPr>
              <p:cNvSpPr/>
              <p:nvPr/>
            </p:nvSpPr>
            <p:spPr>
              <a:xfrm>
                <a:off x="4877667" y="2622369"/>
                <a:ext cx="1935828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−3</m:t>
                          </m:r>
                        </m:e>
                      </m: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F245D0F1-51AB-7360-963D-2C4E4301BC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667" y="2622369"/>
                <a:ext cx="1935828" cy="628505"/>
              </a:xfrm>
              <a:prstGeom prst="rect">
                <a:avLst/>
              </a:prstGeom>
              <a:blipFill>
                <a:blip r:embed="rId27"/>
                <a:stretch>
                  <a:fillRect l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кутник 5">
                <a:extLst>
                  <a:ext uri="{FF2B5EF4-FFF2-40B4-BE49-F238E27FC236}">
                    <a16:creationId xmlns:a16="http://schemas.microsoft.com/office/drawing/2014/main" id="{195EFB5B-E5AD-D4A3-CAEC-D4A0AAAC886A}"/>
                  </a:ext>
                </a:extLst>
              </p:cNvPr>
              <p:cNvSpPr/>
              <p:nvPr/>
            </p:nvSpPr>
            <p:spPr>
              <a:xfrm>
                <a:off x="6750617" y="2619377"/>
                <a:ext cx="1400174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e>
                          </m:d>
                        </m:e>
                        <m:sup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6</m:t>
                          </m:r>
                        </m:sup>
                      </m:sSup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Прямокутник 5">
                <a:extLst>
                  <a:ext uri="{FF2B5EF4-FFF2-40B4-BE49-F238E27FC236}">
                    <a16:creationId xmlns:a16="http://schemas.microsoft.com/office/drawing/2014/main" id="{195EFB5B-E5AD-D4A3-CAEC-D4A0AAAC88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617" y="2619377"/>
                <a:ext cx="1400174" cy="62850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кутник 5">
                <a:extLst>
                  <a:ext uri="{FF2B5EF4-FFF2-40B4-BE49-F238E27FC236}">
                    <a16:creationId xmlns:a16="http://schemas.microsoft.com/office/drawing/2014/main" id="{03171D40-2E14-DE5A-7607-05D4931DA796}"/>
                  </a:ext>
                </a:extLst>
              </p:cNvPr>
              <p:cNvSpPr/>
              <p:nvPr/>
            </p:nvSpPr>
            <p:spPr>
              <a:xfrm>
                <a:off x="8061501" y="2619376"/>
                <a:ext cx="1104399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−729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кутник 5">
                <a:extLst>
                  <a:ext uri="{FF2B5EF4-FFF2-40B4-BE49-F238E27FC236}">
                    <a16:creationId xmlns:a16="http://schemas.microsoft.com/office/drawing/2014/main" id="{03171D40-2E14-DE5A-7607-05D4931DA7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1501" y="2619376"/>
                <a:ext cx="1104399" cy="62850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21EBBCB8-DC3C-FC15-6DF9-8A85351A8B4B}"/>
                  </a:ext>
                </a:extLst>
              </p:cNvPr>
              <p:cNvSpPr/>
              <p:nvPr/>
            </p:nvSpPr>
            <p:spPr>
              <a:xfrm>
                <a:off x="937192" y="3403076"/>
                <a:ext cx="1673061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7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128</m:t>
                              </m:r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21EBBCB8-DC3C-FC15-6DF9-8A85351A8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92" y="3403076"/>
                <a:ext cx="1673061" cy="62850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кутник 5">
            <a:extLst>
              <a:ext uri="{FF2B5EF4-FFF2-40B4-BE49-F238E27FC236}">
                <a16:creationId xmlns:a16="http://schemas.microsoft.com/office/drawing/2014/main" id="{B10BD732-963F-2ED3-7088-860A6921489A}"/>
              </a:ext>
            </a:extLst>
          </p:cNvPr>
          <p:cNvSpPr/>
          <p:nvPr/>
        </p:nvSpPr>
        <p:spPr>
          <a:xfrm>
            <a:off x="278277" y="3405007"/>
            <a:ext cx="559002" cy="628505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кутник 5">
                <a:extLst>
                  <a:ext uri="{FF2B5EF4-FFF2-40B4-BE49-F238E27FC236}">
                    <a16:creationId xmlns:a16="http://schemas.microsoft.com/office/drawing/2014/main" id="{A9121924-8CBD-8B42-874F-A038ED509292}"/>
                  </a:ext>
                </a:extLst>
              </p:cNvPr>
              <p:cNvSpPr/>
              <p:nvPr/>
            </p:nvSpPr>
            <p:spPr>
              <a:xfrm>
                <a:off x="2459459" y="3403075"/>
                <a:ext cx="1900780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7</m:t>
                                  </m:r>
                                </m:deg>
                                <m:e>
                                  <m: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128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sup>
                      </m:sSup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кутник 5">
                <a:extLst>
                  <a:ext uri="{FF2B5EF4-FFF2-40B4-BE49-F238E27FC236}">
                    <a16:creationId xmlns:a16="http://schemas.microsoft.com/office/drawing/2014/main" id="{A9121924-8CBD-8B42-874F-A038ED5092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459" y="3403075"/>
                <a:ext cx="1900780" cy="62850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кутник 5">
                <a:extLst>
                  <a:ext uri="{FF2B5EF4-FFF2-40B4-BE49-F238E27FC236}">
                    <a16:creationId xmlns:a16="http://schemas.microsoft.com/office/drawing/2014/main" id="{C8946D35-1AC8-3534-19FE-2B6C9586DD0B}"/>
                  </a:ext>
                </a:extLst>
              </p:cNvPr>
              <p:cNvSpPr/>
              <p:nvPr/>
            </p:nvSpPr>
            <p:spPr>
              <a:xfrm>
                <a:off x="4272592" y="3402015"/>
                <a:ext cx="1004488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e>
                        <m:sup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sup>
                      </m:sSup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Прямокутник 5">
                <a:extLst>
                  <a:ext uri="{FF2B5EF4-FFF2-40B4-BE49-F238E27FC236}">
                    <a16:creationId xmlns:a16="http://schemas.microsoft.com/office/drawing/2014/main" id="{C8946D35-1AC8-3534-19FE-2B6C9586DD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2592" y="3402015"/>
                <a:ext cx="1004488" cy="628505"/>
              </a:xfrm>
              <a:prstGeom prst="rect">
                <a:avLst/>
              </a:prstGeom>
              <a:blipFill>
                <a:blip r:embed="rId32"/>
                <a:stretch>
                  <a:fillRect l="-2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кутник 5">
                <a:extLst>
                  <a:ext uri="{FF2B5EF4-FFF2-40B4-BE49-F238E27FC236}">
                    <a16:creationId xmlns:a16="http://schemas.microsoft.com/office/drawing/2014/main" id="{05158F8D-5CE4-2919-4925-0394DC10C175}"/>
                  </a:ext>
                </a:extLst>
              </p:cNvPr>
              <p:cNvSpPr/>
              <p:nvPr/>
            </p:nvSpPr>
            <p:spPr>
              <a:xfrm>
                <a:off x="5180467" y="3400826"/>
                <a:ext cx="452675" cy="62850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8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Прямокутник 5">
                <a:extLst>
                  <a:ext uri="{FF2B5EF4-FFF2-40B4-BE49-F238E27FC236}">
                    <a16:creationId xmlns:a16="http://schemas.microsoft.com/office/drawing/2014/main" id="{05158F8D-5CE4-2919-4925-0394DC10C1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467" y="3400826"/>
                <a:ext cx="452675" cy="628505"/>
              </a:xfrm>
              <a:prstGeom prst="rect">
                <a:avLst/>
              </a:prstGeom>
              <a:blipFill>
                <a:blip r:embed="rId33"/>
                <a:stretch>
                  <a:fillRect l="-8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13EEE914-3E60-DF90-0CB5-8CF67A9CA0E8}"/>
              </a:ext>
            </a:extLst>
          </p:cNvPr>
          <p:cNvGrpSpPr/>
          <p:nvPr/>
        </p:nvGrpSpPr>
        <p:grpSpPr>
          <a:xfrm>
            <a:off x="8898463" y="5977272"/>
            <a:ext cx="3157768" cy="737720"/>
            <a:chOff x="8898463" y="5977272"/>
            <a:chExt cx="3157768" cy="737720"/>
          </a:xfrm>
        </p:grpSpPr>
        <p:sp>
          <p:nvSpPr>
            <p:cNvPr id="25" name="Rounded Rectangle 24">
              <a:hlinkClick r:id="rId34" action="ppaction://hlinksldjump"/>
              <a:extLst>
                <a:ext uri="{FF2B5EF4-FFF2-40B4-BE49-F238E27FC236}">
                  <a16:creationId xmlns:a16="http://schemas.microsoft.com/office/drawing/2014/main" id="{5153C4B7-5703-D19A-6E3A-FC32B329AA22}"/>
                </a:ext>
              </a:extLst>
            </p:cNvPr>
            <p:cNvSpPr/>
            <p:nvPr/>
          </p:nvSpPr>
          <p:spPr>
            <a:xfrm>
              <a:off x="8898463" y="6100409"/>
              <a:ext cx="2486139" cy="49144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/>
                <a:t>Наступний слайд</a:t>
              </a:r>
            </a:p>
          </p:txBody>
        </p:sp>
        <p:pic>
          <p:nvPicPr>
            <p:cNvPr id="26" name="Graphic 25" descr="Cursor outline">
              <a:hlinkClick r:id="rId34" action="ppaction://hlinksldjump"/>
              <a:extLst>
                <a:ext uri="{FF2B5EF4-FFF2-40B4-BE49-F238E27FC236}">
                  <a16:creationId xmlns:a16="http://schemas.microsoft.com/office/drawing/2014/main" id="{213ED1B3-20D9-E00D-4675-6F3FFF5A1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11318511" y="5977272"/>
              <a:ext cx="737720" cy="737720"/>
            </a:xfrm>
            <a:prstGeom prst="rect">
              <a:avLst/>
            </a:prstGeom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09CF98DC-798E-BB57-399E-36C110BB2693}"/>
              </a:ext>
            </a:extLst>
          </p:cNvPr>
          <p:cNvSpPr/>
          <p:nvPr/>
        </p:nvSpPr>
        <p:spPr>
          <a:xfrm>
            <a:off x="8679309" y="5977273"/>
            <a:ext cx="3512692" cy="8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11255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L 2.08333E-7 -0.44537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26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 animBg="1"/>
      <p:bldP spid="29" grpId="0" animBg="1"/>
      <p:bldP spid="30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FF2F5BC-E5E8-E38C-C819-51CD357D22DC}"/>
              </a:ext>
            </a:extLst>
          </p:cNvPr>
          <p:cNvGrpSpPr/>
          <p:nvPr/>
        </p:nvGrpSpPr>
        <p:grpSpPr>
          <a:xfrm>
            <a:off x="246949" y="678398"/>
            <a:ext cx="6969098" cy="5904041"/>
            <a:chOff x="246949" y="678398"/>
            <a:chExt cx="6969098" cy="5904041"/>
          </a:xfrm>
          <a:solidFill>
            <a:srgbClr val="C1C1C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Прямокутник 5">
                  <a:extLst>
                    <a:ext uri="{FF2B5EF4-FFF2-40B4-BE49-F238E27FC236}">
                      <a16:creationId xmlns:a16="http://schemas.microsoft.com/office/drawing/2014/main" id="{637ABCA0-4F63-9BFC-2EEE-C2A68AA25AB4}"/>
                    </a:ext>
                  </a:extLst>
                </p:cNvPr>
                <p:cNvSpPr/>
                <p:nvPr/>
              </p:nvSpPr>
              <p:spPr>
                <a:xfrm>
                  <a:off x="957345" y="1927407"/>
                  <a:ext cx="2656188" cy="6285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𝑎𝑏</m:t>
                            </m:r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</m:t>
                            </m:r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∙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𝑏</m:t>
                            </m:r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46" name="Прямокутник 5">
                  <a:extLst>
                    <a:ext uri="{FF2B5EF4-FFF2-40B4-BE49-F238E27FC236}">
                      <a16:creationId xmlns:a16="http://schemas.microsoft.com/office/drawing/2014/main" id="{637ABCA0-4F63-9BFC-2EEE-C2A68AA25A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1927407"/>
                  <a:ext cx="2656188" cy="62850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B76EDFDC-B2B8-26DC-C274-BEA97E1FD3E0}"/>
                </a:ext>
              </a:extLst>
            </p:cNvPr>
            <p:cNvSpPr/>
            <p:nvPr/>
          </p:nvSpPr>
          <p:spPr>
            <a:xfrm>
              <a:off x="246949" y="1927407"/>
              <a:ext cx="590330" cy="628505"/>
            </a:xfrm>
            <a:prstGeom prst="roundRect">
              <a:avLst>
                <a:gd name="adj" fmla="val 99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Прямокутник 5">
                  <a:extLst>
                    <a:ext uri="{FF2B5EF4-FFF2-40B4-BE49-F238E27FC236}">
                      <a16:creationId xmlns:a16="http://schemas.microsoft.com/office/drawing/2014/main" id="{72B0AD0C-12A7-79B1-9078-77336E62732E}"/>
                    </a:ext>
                  </a:extLst>
                </p:cNvPr>
                <p:cNvSpPr/>
                <p:nvPr/>
              </p:nvSpPr>
              <p:spPr>
                <a:xfrm>
                  <a:off x="957345" y="2700766"/>
                  <a:ext cx="2656188" cy="101438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f>
                              <m:f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𝑏</m:t>
                                </m:r>
                              </m:den>
                            </m:f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</m:rad>
                          </m:num>
                          <m:den>
                            <m:rad>
                              <m:ra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𝑏</m:t>
                                </m:r>
                              </m:e>
                            </m:rad>
                          </m:den>
                        </m:f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48" name="Прямокутник 5">
                  <a:extLst>
                    <a:ext uri="{FF2B5EF4-FFF2-40B4-BE49-F238E27FC236}">
                      <a16:creationId xmlns:a16="http://schemas.microsoft.com/office/drawing/2014/main" id="{72B0AD0C-12A7-79B1-9078-77336E62732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2700766"/>
                  <a:ext cx="2656188" cy="1014384"/>
                </a:xfrm>
                <a:prstGeom prst="rect">
                  <a:avLst/>
                </a:prstGeom>
                <a:blipFill>
                  <a:blip r:embed="rId4"/>
                  <a:stretch>
                    <a:fillRect b="-740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D378CE84-6DA1-9003-FD69-F7BF780216FA}"/>
                </a:ext>
              </a:extLst>
            </p:cNvPr>
            <p:cNvSpPr/>
            <p:nvPr/>
          </p:nvSpPr>
          <p:spPr>
            <a:xfrm>
              <a:off x="246949" y="2700765"/>
              <a:ext cx="590330" cy="1014384"/>
            </a:xfrm>
            <a:prstGeom prst="roundRect">
              <a:avLst>
                <a:gd name="adj" fmla="val 99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Прямокутник 5">
                  <a:extLst>
                    <a:ext uri="{FF2B5EF4-FFF2-40B4-BE49-F238E27FC236}">
                      <a16:creationId xmlns:a16="http://schemas.microsoft.com/office/drawing/2014/main" id="{F8A64FF6-1A1F-B323-B862-D3ED70BAB459}"/>
                    </a:ext>
                  </a:extLst>
                </p:cNvPr>
                <p:cNvSpPr/>
                <p:nvPr/>
              </p:nvSpPr>
              <p:spPr>
                <a:xfrm>
                  <a:off x="957345" y="678398"/>
                  <a:ext cx="4852214" cy="11086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d>
                          <m:dPr>
                            <m:begChr m:val="{"/>
                            <m:endChr m:val="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eqArr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𝑎</m:t>
                                    </m:r>
                                  </m:e>
                                </m:d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,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imes New Roman" panose="02020603050405020304" pitchFamily="18" charset="0"/>
                                  </a:rPr>
                                  <m:t> якщо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парне</m:t>
                                </m:r>
                              </m:e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,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якщо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−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непарне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0" name="Прямокутник 5">
                  <a:extLst>
                    <a:ext uri="{FF2B5EF4-FFF2-40B4-BE49-F238E27FC236}">
                      <a16:creationId xmlns:a16="http://schemas.microsoft.com/office/drawing/2014/main" id="{F8A64FF6-1A1F-B323-B862-D3ED70BAB4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678398"/>
                  <a:ext cx="4852214" cy="1108605"/>
                </a:xfrm>
                <a:prstGeom prst="rect">
                  <a:avLst/>
                </a:prstGeom>
                <a:blipFill>
                  <a:blip r:embed="rId5"/>
                  <a:stretch>
                    <a:fillRect l="-11749" t="-188636" b="-27727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E2E60852-9834-8A07-E7D0-C18F9AC350FB}"/>
                </a:ext>
              </a:extLst>
            </p:cNvPr>
            <p:cNvSpPr/>
            <p:nvPr/>
          </p:nvSpPr>
          <p:spPr>
            <a:xfrm>
              <a:off x="246949" y="678398"/>
              <a:ext cx="590330" cy="1108605"/>
            </a:xfrm>
            <a:prstGeom prst="roundRect">
              <a:avLst>
                <a:gd name="adj" fmla="val 99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Прямокутник 5">
                  <a:extLst>
                    <a:ext uri="{FF2B5EF4-FFF2-40B4-BE49-F238E27FC236}">
                      <a16:creationId xmlns:a16="http://schemas.microsoft.com/office/drawing/2014/main" id="{19A054D3-BE4A-694D-2DAE-1A13D394A9DD}"/>
                    </a:ext>
                  </a:extLst>
                </p:cNvPr>
                <p:cNvSpPr/>
                <p:nvPr/>
              </p:nvSpPr>
              <p:spPr>
                <a:xfrm>
                  <a:off x="957345" y="3860001"/>
                  <a:ext cx="2656188" cy="6285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ctrlPr>
                                      <a:rPr lang="uk-UA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radPr>
                                  <m:deg>
                                    <m:r>
                                      <m:rPr>
                                        <m:brk m:alnAt="7"/>
                                      </m:rP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𝑛</m:t>
                                    </m:r>
                                  </m:deg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𝑎</m:t>
                                    </m:r>
                                  </m:e>
                                </m:rad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𝑘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2" name="Прямокутник 5">
                  <a:extLst>
                    <a:ext uri="{FF2B5EF4-FFF2-40B4-BE49-F238E27FC236}">
                      <a16:creationId xmlns:a16="http://schemas.microsoft.com/office/drawing/2014/main" id="{19A054D3-BE4A-694D-2DAE-1A13D394A9D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3860001"/>
                  <a:ext cx="2656188" cy="62850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5EDEE64D-F962-55A4-3E45-4576DA4A6E45}"/>
                </a:ext>
              </a:extLst>
            </p:cNvPr>
            <p:cNvSpPr/>
            <p:nvPr/>
          </p:nvSpPr>
          <p:spPr>
            <a:xfrm>
              <a:off x="246949" y="3860001"/>
              <a:ext cx="590330" cy="628505"/>
            </a:xfrm>
            <a:prstGeom prst="roundRect">
              <a:avLst>
                <a:gd name="adj" fmla="val 99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Прямокутник 5">
                  <a:extLst>
                    <a:ext uri="{FF2B5EF4-FFF2-40B4-BE49-F238E27FC236}">
                      <a16:creationId xmlns:a16="http://schemas.microsoft.com/office/drawing/2014/main" id="{018BF1C4-595D-CBE7-DE18-5C616A6FBDF1}"/>
                    </a:ext>
                  </a:extLst>
                </p:cNvPr>
                <p:cNvSpPr/>
                <p:nvPr/>
              </p:nvSpPr>
              <p:spPr>
                <a:xfrm>
                  <a:off x="957345" y="5767550"/>
                  <a:ext cx="2656188" cy="814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𝑚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𝑚𝑘</m:t>
                                </m:r>
                              </m:sup>
                            </m:sSup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𝑘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6" name="Прямокутник 5">
                  <a:extLst>
                    <a:ext uri="{FF2B5EF4-FFF2-40B4-BE49-F238E27FC236}">
                      <a16:creationId xmlns:a16="http://schemas.microsoft.com/office/drawing/2014/main" id="{018BF1C4-595D-CBE7-DE18-5C616A6FBDF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5767550"/>
                  <a:ext cx="2656188" cy="81488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75F68587-A810-3533-C1A4-BE6FCD99F350}"/>
                </a:ext>
              </a:extLst>
            </p:cNvPr>
            <p:cNvSpPr/>
            <p:nvPr/>
          </p:nvSpPr>
          <p:spPr>
            <a:xfrm>
              <a:off x="246949" y="5767550"/>
              <a:ext cx="590330" cy="814889"/>
            </a:xfrm>
            <a:prstGeom prst="roundRect">
              <a:avLst>
                <a:gd name="adj" fmla="val 99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6</a:t>
              </a:r>
              <a:endParaRPr lang="uk-UA" sz="280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Прямокутник 5">
                  <a:extLst>
                    <a:ext uri="{FF2B5EF4-FFF2-40B4-BE49-F238E27FC236}">
                      <a16:creationId xmlns:a16="http://schemas.microsoft.com/office/drawing/2014/main" id="{7DDC2102-56EA-1A23-0490-60B3330646DF}"/>
                    </a:ext>
                  </a:extLst>
                </p:cNvPr>
                <p:cNvSpPr/>
                <p:nvPr/>
              </p:nvSpPr>
              <p:spPr>
                <a:xfrm>
                  <a:off x="5963796" y="678398"/>
                  <a:ext cx="1252251" cy="11086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ℝ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</m:oMath>
                    </m:oMathPara>
                  </a14:m>
                  <a:endParaRPr lang="en-US" sz="28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0" name="Прямокутник 5">
                  <a:extLst>
                    <a:ext uri="{FF2B5EF4-FFF2-40B4-BE49-F238E27FC236}">
                      <a16:creationId xmlns:a16="http://schemas.microsoft.com/office/drawing/2014/main" id="{7DDC2102-56EA-1A23-0490-60B3330646D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3796" y="678398"/>
                  <a:ext cx="1252251" cy="110860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Прямокутник 5">
                  <a:extLst>
                    <a:ext uri="{FF2B5EF4-FFF2-40B4-BE49-F238E27FC236}">
                      <a16:creationId xmlns:a16="http://schemas.microsoft.com/office/drawing/2014/main" id="{DECCD9B5-3F24-724E-79B7-AA25252D90D7}"/>
                    </a:ext>
                  </a:extLst>
                </p:cNvPr>
                <p:cNvSpPr/>
                <p:nvPr/>
              </p:nvSpPr>
              <p:spPr>
                <a:xfrm>
                  <a:off x="3733599" y="1927406"/>
                  <a:ext cx="3482446" cy="6285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1" name="Прямокутник 5">
                  <a:extLst>
                    <a:ext uri="{FF2B5EF4-FFF2-40B4-BE49-F238E27FC236}">
                      <a16:creationId xmlns:a16="http://schemas.microsoft.com/office/drawing/2014/main" id="{DECCD9B5-3F24-724E-79B7-AA25252D90D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9" y="1927406"/>
                  <a:ext cx="3482446" cy="62850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Прямокутник 5">
                  <a:extLst>
                    <a:ext uri="{FF2B5EF4-FFF2-40B4-BE49-F238E27FC236}">
                      <a16:creationId xmlns:a16="http://schemas.microsoft.com/office/drawing/2014/main" id="{2B4F4A35-883C-F3C2-F45C-F837A1266DB0}"/>
                    </a:ext>
                  </a:extLst>
                </p:cNvPr>
                <p:cNvSpPr/>
                <p:nvPr/>
              </p:nvSpPr>
              <p:spPr>
                <a:xfrm>
                  <a:off x="3733598" y="2694476"/>
                  <a:ext cx="3482447" cy="101438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&gt;0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2" name="Прямокутник 5">
                  <a:extLst>
                    <a:ext uri="{FF2B5EF4-FFF2-40B4-BE49-F238E27FC236}">
                      <a16:creationId xmlns:a16="http://schemas.microsoft.com/office/drawing/2014/main" id="{2B4F4A35-883C-F3C2-F45C-F837A1266DB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8" y="2694476"/>
                  <a:ext cx="3482447" cy="101438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Прямокутник 5">
                  <a:extLst>
                    <a:ext uri="{FF2B5EF4-FFF2-40B4-BE49-F238E27FC236}">
                      <a16:creationId xmlns:a16="http://schemas.microsoft.com/office/drawing/2014/main" id="{E2E640F0-204A-8E00-5066-8E8CF2C3F3B7}"/>
                    </a:ext>
                  </a:extLst>
                </p:cNvPr>
                <p:cNvSpPr/>
                <p:nvPr/>
              </p:nvSpPr>
              <p:spPr>
                <a:xfrm>
                  <a:off x="3733599" y="3860001"/>
                  <a:ext cx="3482448" cy="6285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ℤ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&gt;0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3" name="Прямокутник 5">
                  <a:extLst>
                    <a:ext uri="{FF2B5EF4-FFF2-40B4-BE49-F238E27FC236}">
                      <a16:creationId xmlns:a16="http://schemas.microsoft.com/office/drawing/2014/main" id="{E2E640F0-204A-8E00-5066-8E8CF2C3F3B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9" y="3860001"/>
                  <a:ext cx="3482448" cy="62850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Прямокутник 5">
                  <a:extLst>
                    <a:ext uri="{FF2B5EF4-FFF2-40B4-BE49-F238E27FC236}">
                      <a16:creationId xmlns:a16="http://schemas.microsoft.com/office/drawing/2014/main" id="{2A4990A1-7081-E9CA-DAAB-AF6017E642CF}"/>
                    </a:ext>
                  </a:extLst>
                </p:cNvPr>
                <p:cNvSpPr/>
                <p:nvPr/>
              </p:nvSpPr>
              <p:spPr>
                <a:xfrm>
                  <a:off x="3733598" y="5767549"/>
                  <a:ext cx="3482448" cy="8148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</m:oMath>
                    </m:oMathPara>
                  </a14:m>
                  <a:endParaRPr lang="en-US" sz="28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𝑚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5" name="Прямокутник 5">
                  <a:extLst>
                    <a:ext uri="{FF2B5EF4-FFF2-40B4-BE49-F238E27FC236}">
                      <a16:creationId xmlns:a16="http://schemas.microsoft.com/office/drawing/2014/main" id="{2A4990A1-7081-E9CA-DAAB-AF6017E642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8" y="5767549"/>
                  <a:ext cx="3482448" cy="814890"/>
                </a:xfrm>
                <a:prstGeom prst="rect">
                  <a:avLst/>
                </a:prstGeom>
                <a:blipFill>
                  <a:blip r:embed="rId12"/>
                  <a:stretch>
                    <a:fillRect t="-1538" b="-923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9F8FA71-0939-8ADE-E5FE-424FBA5A7C8B}"/>
              </a:ext>
            </a:extLst>
          </p:cNvPr>
          <p:cNvSpPr/>
          <p:nvPr/>
        </p:nvSpPr>
        <p:spPr>
          <a:xfrm>
            <a:off x="0" y="407624"/>
            <a:ext cx="7480453" cy="6450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C9D158C-4A28-9CF2-A2B2-3AADDF9469C1}"/>
              </a:ext>
            </a:extLst>
          </p:cNvPr>
          <p:cNvGrpSpPr/>
          <p:nvPr/>
        </p:nvGrpSpPr>
        <p:grpSpPr>
          <a:xfrm>
            <a:off x="246949" y="4633357"/>
            <a:ext cx="6969097" cy="1018295"/>
            <a:chOff x="246949" y="4633357"/>
            <a:chExt cx="6969097" cy="101829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Прямокутник 5">
                  <a:extLst>
                    <a:ext uri="{FF2B5EF4-FFF2-40B4-BE49-F238E27FC236}">
                      <a16:creationId xmlns:a16="http://schemas.microsoft.com/office/drawing/2014/main" id="{7ED67D4C-3AF7-CC87-F28F-963A194C43F6}"/>
                    </a:ext>
                  </a:extLst>
                </p:cNvPr>
                <p:cNvSpPr/>
                <p:nvPr/>
              </p:nvSpPr>
              <p:spPr>
                <a:xfrm>
                  <a:off x="957345" y="4633357"/>
                  <a:ext cx="2656188" cy="1018295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𝑘</m:t>
                            </m:r>
                          </m:deg>
                          <m:e>
                            <m:rad>
                              <m:rad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</m:rad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</m:t>
                            </m:r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4" name="Прямокутник 5">
                  <a:extLst>
                    <a:ext uri="{FF2B5EF4-FFF2-40B4-BE49-F238E27FC236}">
                      <a16:creationId xmlns:a16="http://schemas.microsoft.com/office/drawing/2014/main" id="{7ED67D4C-3AF7-CC87-F28F-963A194C43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4633357"/>
                  <a:ext cx="2656188" cy="101829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13013BD9-1E97-EC7C-E4D8-92087366B6B3}"/>
                </a:ext>
              </a:extLst>
            </p:cNvPr>
            <p:cNvSpPr/>
            <p:nvPr/>
          </p:nvSpPr>
          <p:spPr>
            <a:xfrm>
              <a:off x="246949" y="4633357"/>
              <a:ext cx="590330" cy="1018295"/>
            </a:xfrm>
            <a:prstGeom prst="roundRect">
              <a:avLst>
                <a:gd name="adj" fmla="val 990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5</a:t>
              </a:r>
              <a:endParaRPr lang="uk-UA" sz="280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Прямокутник 5">
                  <a:extLst>
                    <a:ext uri="{FF2B5EF4-FFF2-40B4-BE49-F238E27FC236}">
                      <a16:creationId xmlns:a16="http://schemas.microsoft.com/office/drawing/2014/main" id="{7C7CD84F-42D1-0A56-31C8-5EEA6E7BA847}"/>
                    </a:ext>
                  </a:extLst>
                </p:cNvPr>
                <p:cNvSpPr/>
                <p:nvPr/>
              </p:nvSpPr>
              <p:spPr>
                <a:xfrm>
                  <a:off x="3733598" y="4639647"/>
                  <a:ext cx="3482448" cy="1012005"/>
                </a:xfrm>
                <a:prstGeom prst="rect">
                  <a:avLst/>
                </a:prstGeom>
                <a:solidFill>
                  <a:srgbClr val="92929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4" name="Прямокутник 5">
                  <a:extLst>
                    <a:ext uri="{FF2B5EF4-FFF2-40B4-BE49-F238E27FC236}">
                      <a16:creationId xmlns:a16="http://schemas.microsoft.com/office/drawing/2014/main" id="{7C7CD84F-42D1-0A56-31C8-5EEA6E7BA84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8" y="4639647"/>
                  <a:ext cx="3482448" cy="101200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/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3200" dirty="0">
                      <a:solidFill>
                        <a:schemeClr val="bg1"/>
                      </a:solidFill>
                    </a:rPr>
                    <a:t>Властивості арифметичного кореня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uk-UA" sz="3200" dirty="0">
                      <a:solidFill>
                        <a:schemeClr val="bg1"/>
                      </a:solidFill>
                    </a:rPr>
                    <a:t>-го степеня</a:t>
                  </a: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blipFill>
                  <a:blip r:embed="rId17"/>
                  <a:stretch>
                    <a:fillRect l="-1345" t="-14894" b="-29787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CD93102A-4ED4-26B7-8B8A-335A1C04A456}"/>
                  </a:ext>
                </a:extLst>
              </p:cNvPr>
              <p:cNvSpPr/>
              <p:nvPr/>
            </p:nvSpPr>
            <p:spPr>
              <a:xfrm>
                <a:off x="957344" y="855019"/>
                <a:ext cx="2656188" cy="101829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</m:deg>
                        <m:e>
                          <m:rad>
                            <m:ra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</m:rad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кутник 5">
                <a:extLst>
                  <a:ext uri="{FF2B5EF4-FFF2-40B4-BE49-F238E27FC236}">
                    <a16:creationId xmlns:a16="http://schemas.microsoft.com/office/drawing/2014/main" id="{CD93102A-4ED4-26B7-8B8A-335A1C04A4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4" y="855019"/>
                <a:ext cx="2656188" cy="101829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FDD5678-128D-82DE-B380-8709D2E9452A}"/>
              </a:ext>
            </a:extLst>
          </p:cNvPr>
          <p:cNvSpPr/>
          <p:nvPr/>
        </p:nvSpPr>
        <p:spPr>
          <a:xfrm>
            <a:off x="246948" y="855019"/>
            <a:ext cx="590330" cy="1018295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5</a:t>
            </a:r>
            <a:endParaRPr lang="uk-UA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кутник 5">
                <a:extLst>
                  <a:ext uri="{FF2B5EF4-FFF2-40B4-BE49-F238E27FC236}">
                    <a16:creationId xmlns:a16="http://schemas.microsoft.com/office/drawing/2014/main" id="{3429738E-60B2-FDAD-78C0-73113D423F66}"/>
                  </a:ext>
                </a:extLst>
              </p:cNvPr>
              <p:cNvSpPr/>
              <p:nvPr/>
            </p:nvSpPr>
            <p:spPr>
              <a:xfrm>
                <a:off x="3733597" y="861309"/>
                <a:ext cx="3482448" cy="1012005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кутник 5">
                <a:extLst>
                  <a:ext uri="{FF2B5EF4-FFF2-40B4-BE49-F238E27FC236}">
                    <a16:creationId xmlns:a16="http://schemas.microsoft.com/office/drawing/2014/main" id="{3429738E-60B2-FDAD-78C0-73113D423F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7" y="861309"/>
                <a:ext cx="3482448" cy="101200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BB64573B-F467-B9BF-B3BF-91D828773776}"/>
              </a:ext>
            </a:extLst>
          </p:cNvPr>
          <p:cNvSpPr/>
          <p:nvPr/>
        </p:nvSpPr>
        <p:spPr>
          <a:xfrm>
            <a:off x="94593" y="4488506"/>
            <a:ext cx="7294179" cy="1365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кутник 5">
                <a:extLst>
                  <a:ext uri="{FF2B5EF4-FFF2-40B4-BE49-F238E27FC236}">
                    <a16:creationId xmlns:a16="http://schemas.microsoft.com/office/drawing/2014/main" id="{48C2A1E1-4C82-138D-2604-8C6BD6A8660C}"/>
                  </a:ext>
                </a:extLst>
              </p:cNvPr>
              <p:cNvSpPr/>
              <p:nvPr/>
            </p:nvSpPr>
            <p:spPr>
              <a:xfrm>
                <a:off x="937190" y="2157478"/>
                <a:ext cx="1332285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ad>
                            <m:ra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7</m:t>
                              </m:r>
                            </m:e>
                          </m:rad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Прямокутник 5">
                <a:extLst>
                  <a:ext uri="{FF2B5EF4-FFF2-40B4-BE49-F238E27FC236}">
                    <a16:creationId xmlns:a16="http://schemas.microsoft.com/office/drawing/2014/main" id="{48C2A1E1-4C82-138D-2604-8C6BD6A866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90" y="2157478"/>
                <a:ext cx="1332285" cy="101438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кутник 5">
            <a:extLst>
              <a:ext uri="{FF2B5EF4-FFF2-40B4-BE49-F238E27FC236}">
                <a16:creationId xmlns:a16="http://schemas.microsoft.com/office/drawing/2014/main" id="{DA53E8FC-0AA6-6088-B20F-3F206ECC0DCE}"/>
              </a:ext>
            </a:extLst>
          </p:cNvPr>
          <p:cNvSpPr/>
          <p:nvPr/>
        </p:nvSpPr>
        <p:spPr>
          <a:xfrm>
            <a:off x="278276" y="2160486"/>
            <a:ext cx="559002" cy="998376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7465A469-3743-9E9C-9FCF-781DA1223D0B}"/>
                  </a:ext>
                </a:extLst>
              </p:cNvPr>
              <p:cNvSpPr/>
              <p:nvPr/>
            </p:nvSpPr>
            <p:spPr>
              <a:xfrm>
                <a:off x="2144425" y="2157478"/>
                <a:ext cx="1223044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∙3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7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7465A469-3743-9E9C-9FCF-781DA1223D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425" y="2157478"/>
                <a:ext cx="1223044" cy="1014384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кутник 5">
                <a:extLst>
                  <a:ext uri="{FF2B5EF4-FFF2-40B4-BE49-F238E27FC236}">
                    <a16:creationId xmlns:a16="http://schemas.microsoft.com/office/drawing/2014/main" id="{1201B244-C538-7625-314D-8780149E1D7C}"/>
                  </a:ext>
                </a:extLst>
              </p:cNvPr>
              <p:cNvSpPr/>
              <p:nvPr/>
            </p:nvSpPr>
            <p:spPr>
              <a:xfrm>
                <a:off x="3298135" y="2157478"/>
                <a:ext cx="976410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6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7</m:t>
                          </m:r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кутник 5">
                <a:extLst>
                  <a:ext uri="{FF2B5EF4-FFF2-40B4-BE49-F238E27FC236}">
                    <a16:creationId xmlns:a16="http://schemas.microsoft.com/office/drawing/2014/main" id="{1201B244-C538-7625-314D-8780149E1D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135" y="2157478"/>
                <a:ext cx="976410" cy="1014384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7E4FB381-2F82-B192-F8F5-D457A0F7C44E}"/>
                  </a:ext>
                </a:extLst>
              </p:cNvPr>
              <p:cNvSpPr/>
              <p:nvPr/>
            </p:nvSpPr>
            <p:spPr>
              <a:xfrm>
                <a:off x="937190" y="3277954"/>
                <a:ext cx="1332285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deg>
                        <m:e>
                          <m:rad>
                            <m:rad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4</m:t>
                              </m:r>
                            </m:deg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5</m:t>
                              </m:r>
                            </m:e>
                          </m:rad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7E4FB381-2F82-B192-F8F5-D457A0F7C4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90" y="3277954"/>
                <a:ext cx="1332285" cy="1014384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кутник 5">
            <a:extLst>
              <a:ext uri="{FF2B5EF4-FFF2-40B4-BE49-F238E27FC236}">
                <a16:creationId xmlns:a16="http://schemas.microsoft.com/office/drawing/2014/main" id="{09A7D91E-AF9B-55BB-E064-7E98D4FE6153}"/>
              </a:ext>
            </a:extLst>
          </p:cNvPr>
          <p:cNvSpPr/>
          <p:nvPr/>
        </p:nvSpPr>
        <p:spPr>
          <a:xfrm>
            <a:off x="278276" y="3280962"/>
            <a:ext cx="559002" cy="998376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кутник 5">
                <a:extLst>
                  <a:ext uri="{FF2B5EF4-FFF2-40B4-BE49-F238E27FC236}">
                    <a16:creationId xmlns:a16="http://schemas.microsoft.com/office/drawing/2014/main" id="{B13448E1-44AA-94DF-CB21-E098AD6A0136}"/>
                  </a:ext>
                </a:extLst>
              </p:cNvPr>
              <p:cNvSpPr/>
              <p:nvPr/>
            </p:nvSpPr>
            <p:spPr>
              <a:xfrm>
                <a:off x="2193194" y="3279650"/>
                <a:ext cx="1223045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∙4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кутник 5">
                <a:extLst>
                  <a:ext uri="{FF2B5EF4-FFF2-40B4-BE49-F238E27FC236}">
                    <a16:creationId xmlns:a16="http://schemas.microsoft.com/office/drawing/2014/main" id="{B13448E1-44AA-94DF-CB21-E098AD6A01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194" y="3279650"/>
                <a:ext cx="1223045" cy="1014384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кутник 5">
                <a:extLst>
                  <a:ext uri="{FF2B5EF4-FFF2-40B4-BE49-F238E27FC236}">
                    <a16:creationId xmlns:a16="http://schemas.microsoft.com/office/drawing/2014/main" id="{F871E5F9-73AC-887D-D8AF-10C88BAEC22A}"/>
                  </a:ext>
                </a:extLst>
              </p:cNvPr>
              <p:cNvSpPr/>
              <p:nvPr/>
            </p:nvSpPr>
            <p:spPr>
              <a:xfrm>
                <a:off x="957344" y="4408235"/>
                <a:ext cx="1466367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ad>
                            <m:radPr>
                              <m:degHide m:val="on"/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16</m:t>
                              </m:r>
                            </m:e>
                          </m:rad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кутник 5">
                <a:extLst>
                  <a:ext uri="{FF2B5EF4-FFF2-40B4-BE49-F238E27FC236}">
                    <a16:creationId xmlns:a16="http://schemas.microsoft.com/office/drawing/2014/main" id="{F871E5F9-73AC-887D-D8AF-10C88BAEC2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4" y="4408235"/>
                <a:ext cx="1466367" cy="1014384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кутник 5">
            <a:extLst>
              <a:ext uri="{FF2B5EF4-FFF2-40B4-BE49-F238E27FC236}">
                <a16:creationId xmlns:a16="http://schemas.microsoft.com/office/drawing/2014/main" id="{57D9DE95-BB9E-EB1F-FA13-7B517EB3502B}"/>
              </a:ext>
            </a:extLst>
          </p:cNvPr>
          <p:cNvSpPr/>
          <p:nvPr/>
        </p:nvSpPr>
        <p:spPr>
          <a:xfrm>
            <a:off x="298430" y="4411243"/>
            <a:ext cx="559002" cy="998376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F800D6F6-3A58-E9BF-3A40-531007BE3506}"/>
                  </a:ext>
                </a:extLst>
              </p:cNvPr>
              <p:cNvSpPr/>
              <p:nvPr/>
            </p:nvSpPr>
            <p:spPr>
              <a:xfrm>
                <a:off x="3347266" y="3277954"/>
                <a:ext cx="927279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12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F800D6F6-3A58-E9BF-3A40-531007BE35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266" y="3277954"/>
                <a:ext cx="927279" cy="1014384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кутник 5">
                <a:extLst>
                  <a:ext uri="{FF2B5EF4-FFF2-40B4-BE49-F238E27FC236}">
                    <a16:creationId xmlns:a16="http://schemas.microsoft.com/office/drawing/2014/main" id="{1CBCAF86-8336-A4A8-4FBC-100468E6A4F3}"/>
                  </a:ext>
                </a:extLst>
              </p:cNvPr>
              <p:cNvSpPr/>
              <p:nvPr/>
            </p:nvSpPr>
            <p:spPr>
              <a:xfrm>
                <a:off x="2322058" y="4408235"/>
                <a:ext cx="1411539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∙2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16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Прямокутник 5">
                <a:extLst>
                  <a:ext uri="{FF2B5EF4-FFF2-40B4-BE49-F238E27FC236}">
                    <a16:creationId xmlns:a16="http://schemas.microsoft.com/office/drawing/2014/main" id="{1CBCAF86-8336-A4A8-4FBC-100468E6A4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058" y="4408235"/>
                <a:ext cx="1411539" cy="1014384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кутник 5">
                <a:extLst>
                  <a:ext uri="{FF2B5EF4-FFF2-40B4-BE49-F238E27FC236}">
                    <a16:creationId xmlns:a16="http://schemas.microsoft.com/office/drawing/2014/main" id="{74C5FFC7-3116-943A-4968-96F866EF16E5}"/>
                  </a:ext>
                </a:extLst>
              </p:cNvPr>
              <p:cNvSpPr/>
              <p:nvPr/>
            </p:nvSpPr>
            <p:spPr>
              <a:xfrm>
                <a:off x="3698915" y="4408235"/>
                <a:ext cx="1244648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16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кутник 5">
                <a:extLst>
                  <a:ext uri="{FF2B5EF4-FFF2-40B4-BE49-F238E27FC236}">
                    <a16:creationId xmlns:a16="http://schemas.microsoft.com/office/drawing/2014/main" id="{74C5FFC7-3116-943A-4968-96F866EF16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915" y="4408235"/>
                <a:ext cx="1244648" cy="1014384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D4D4E0AC-B0C6-0EC8-1365-C76AFD0D6A5C}"/>
                  </a:ext>
                </a:extLst>
              </p:cNvPr>
              <p:cNvSpPr/>
              <p:nvPr/>
            </p:nvSpPr>
            <p:spPr>
              <a:xfrm>
                <a:off x="4873917" y="4408235"/>
                <a:ext cx="401464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D4D4E0AC-B0C6-0EC8-1365-C76AFD0D6A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3917" y="4408235"/>
                <a:ext cx="401464" cy="1014384"/>
              </a:xfrm>
              <a:prstGeom prst="rect">
                <a:avLst/>
              </a:prstGeom>
              <a:blipFill>
                <a:blip r:embed="rId31"/>
                <a:stretch>
                  <a:fillRect l="-9375" r="-31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кутник 5">
                <a:extLst>
                  <a:ext uri="{FF2B5EF4-FFF2-40B4-BE49-F238E27FC236}">
                    <a16:creationId xmlns:a16="http://schemas.microsoft.com/office/drawing/2014/main" id="{BEAD8980-EC56-93E0-38CE-87BB415533DF}"/>
                  </a:ext>
                </a:extLst>
              </p:cNvPr>
              <p:cNvSpPr/>
              <p:nvPr/>
            </p:nvSpPr>
            <p:spPr>
              <a:xfrm>
                <a:off x="960483" y="5517291"/>
                <a:ext cx="1895259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deg>
                        <m:e>
                          <m:rad>
                            <m:radPr>
                              <m:degHide m:val="on"/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1024</m:t>
                              </m:r>
                            </m:e>
                          </m:rad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кутник 5">
                <a:extLst>
                  <a:ext uri="{FF2B5EF4-FFF2-40B4-BE49-F238E27FC236}">
                    <a16:creationId xmlns:a16="http://schemas.microsoft.com/office/drawing/2014/main" id="{BEAD8980-EC56-93E0-38CE-87BB415533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483" y="5517291"/>
                <a:ext cx="1895259" cy="1014384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кутник 5">
            <a:extLst>
              <a:ext uri="{FF2B5EF4-FFF2-40B4-BE49-F238E27FC236}">
                <a16:creationId xmlns:a16="http://schemas.microsoft.com/office/drawing/2014/main" id="{FF87CB30-B51C-DBE6-DA95-A1E1D8655CF3}"/>
              </a:ext>
            </a:extLst>
          </p:cNvPr>
          <p:cNvSpPr/>
          <p:nvPr/>
        </p:nvSpPr>
        <p:spPr>
          <a:xfrm>
            <a:off x="301569" y="5520299"/>
            <a:ext cx="559002" cy="998376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кутник 5">
                <a:extLst>
                  <a:ext uri="{FF2B5EF4-FFF2-40B4-BE49-F238E27FC236}">
                    <a16:creationId xmlns:a16="http://schemas.microsoft.com/office/drawing/2014/main" id="{9D71C83D-CE98-B535-5465-B9826DADBB6C}"/>
                  </a:ext>
                </a:extLst>
              </p:cNvPr>
              <p:cNvSpPr/>
              <p:nvPr/>
            </p:nvSpPr>
            <p:spPr>
              <a:xfrm>
                <a:off x="2774413" y="5517291"/>
                <a:ext cx="1804165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∙2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1024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Прямокутник 5">
                <a:extLst>
                  <a:ext uri="{FF2B5EF4-FFF2-40B4-BE49-F238E27FC236}">
                    <a16:creationId xmlns:a16="http://schemas.microsoft.com/office/drawing/2014/main" id="{9D71C83D-CE98-B535-5465-B9826DADBB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413" y="5517291"/>
                <a:ext cx="1804165" cy="1014384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кутник 5">
                <a:extLst>
                  <a:ext uri="{FF2B5EF4-FFF2-40B4-BE49-F238E27FC236}">
                    <a16:creationId xmlns:a16="http://schemas.microsoft.com/office/drawing/2014/main" id="{ED2E6402-1898-4AB4-8CCC-48463C44ED1D}"/>
                  </a:ext>
                </a:extLst>
              </p:cNvPr>
              <p:cNvSpPr/>
              <p:nvPr/>
            </p:nvSpPr>
            <p:spPr>
              <a:xfrm>
                <a:off x="4517707" y="5517291"/>
                <a:ext cx="1804165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1024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Прямокутник 5">
                <a:extLst>
                  <a:ext uri="{FF2B5EF4-FFF2-40B4-BE49-F238E27FC236}">
                    <a16:creationId xmlns:a16="http://schemas.microsoft.com/office/drawing/2014/main" id="{ED2E6402-1898-4AB4-8CCC-48463C44ED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7707" y="5517291"/>
                <a:ext cx="1804165" cy="1014384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кутник 5">
                <a:extLst>
                  <a:ext uri="{FF2B5EF4-FFF2-40B4-BE49-F238E27FC236}">
                    <a16:creationId xmlns:a16="http://schemas.microsoft.com/office/drawing/2014/main" id="{F3A051AD-2256-C5DE-087F-6D39DAE7B402}"/>
                  </a:ext>
                </a:extLst>
              </p:cNvPr>
              <p:cNvSpPr/>
              <p:nvPr/>
            </p:nvSpPr>
            <p:spPr>
              <a:xfrm>
                <a:off x="6181892" y="5519048"/>
                <a:ext cx="393796" cy="101438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Прямокутник 5">
                <a:extLst>
                  <a:ext uri="{FF2B5EF4-FFF2-40B4-BE49-F238E27FC236}">
                    <a16:creationId xmlns:a16="http://schemas.microsoft.com/office/drawing/2014/main" id="{F3A051AD-2256-C5DE-087F-6D39DAE7B4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1892" y="5519048"/>
                <a:ext cx="393796" cy="1014384"/>
              </a:xfrm>
              <a:prstGeom prst="rect">
                <a:avLst/>
              </a:prstGeom>
              <a:blipFill>
                <a:blip r:embed="rId35"/>
                <a:stretch>
                  <a:fillRect l="-6250" r="-6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1E9CC6EF-C022-F7A3-F43C-FBD83A538905}"/>
              </a:ext>
            </a:extLst>
          </p:cNvPr>
          <p:cNvGrpSpPr/>
          <p:nvPr/>
        </p:nvGrpSpPr>
        <p:grpSpPr>
          <a:xfrm>
            <a:off x="8898463" y="5977272"/>
            <a:ext cx="3157768" cy="737720"/>
            <a:chOff x="8898463" y="5977272"/>
            <a:chExt cx="3157768" cy="737720"/>
          </a:xfrm>
        </p:grpSpPr>
        <p:sp>
          <p:nvSpPr>
            <p:cNvPr id="26" name="Rounded Rectangle 25">
              <a:hlinkClick r:id="rId36" action="ppaction://hlinksldjump"/>
              <a:extLst>
                <a:ext uri="{FF2B5EF4-FFF2-40B4-BE49-F238E27FC236}">
                  <a16:creationId xmlns:a16="http://schemas.microsoft.com/office/drawing/2014/main" id="{09920D33-5110-4F99-756B-703B72DEF2C8}"/>
                </a:ext>
              </a:extLst>
            </p:cNvPr>
            <p:cNvSpPr/>
            <p:nvPr/>
          </p:nvSpPr>
          <p:spPr>
            <a:xfrm>
              <a:off x="8898463" y="6100409"/>
              <a:ext cx="2486139" cy="49144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/>
                <a:t>Наступний слайд</a:t>
              </a:r>
            </a:p>
          </p:txBody>
        </p:sp>
        <p:pic>
          <p:nvPicPr>
            <p:cNvPr id="27" name="Graphic 26" descr="Cursor outline">
              <a:hlinkClick r:id="rId36" action="ppaction://hlinksldjump"/>
              <a:extLst>
                <a:ext uri="{FF2B5EF4-FFF2-40B4-BE49-F238E27FC236}">
                  <a16:creationId xmlns:a16="http://schemas.microsoft.com/office/drawing/2014/main" id="{355624C0-4350-98CD-0C0F-31DAC65CB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11318511" y="5977272"/>
              <a:ext cx="737720" cy="73772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E7DB232-3B09-8F5C-9D5F-E03D16A22931}"/>
              </a:ext>
            </a:extLst>
          </p:cNvPr>
          <p:cNvSpPr/>
          <p:nvPr/>
        </p:nvSpPr>
        <p:spPr>
          <a:xfrm>
            <a:off x="8679309" y="5977273"/>
            <a:ext cx="3512692" cy="8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29917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48148E-6 L 2.08333E-7 -0.5504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52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 animBg="1"/>
      <p:bldP spid="29" grpId="0" animBg="1"/>
      <p:bldP spid="30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079DA16-E3D3-B85B-5387-3EDF36467100}"/>
              </a:ext>
            </a:extLst>
          </p:cNvPr>
          <p:cNvGrpSpPr/>
          <p:nvPr/>
        </p:nvGrpSpPr>
        <p:grpSpPr>
          <a:xfrm>
            <a:off x="246949" y="678398"/>
            <a:ext cx="6969098" cy="4973254"/>
            <a:chOff x="246949" y="678398"/>
            <a:chExt cx="6969098" cy="4973254"/>
          </a:xfrm>
          <a:solidFill>
            <a:srgbClr val="C1C1C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Прямокутник 5">
                  <a:extLst>
                    <a:ext uri="{FF2B5EF4-FFF2-40B4-BE49-F238E27FC236}">
                      <a16:creationId xmlns:a16="http://schemas.microsoft.com/office/drawing/2014/main" id="{637ABCA0-4F63-9BFC-2EEE-C2A68AA25AB4}"/>
                    </a:ext>
                  </a:extLst>
                </p:cNvPr>
                <p:cNvSpPr/>
                <p:nvPr/>
              </p:nvSpPr>
              <p:spPr>
                <a:xfrm>
                  <a:off x="957345" y="1927407"/>
                  <a:ext cx="2656188" cy="6285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𝑎𝑏</m:t>
                            </m:r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</m:t>
                            </m:r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∙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𝑏</m:t>
                            </m:r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46" name="Прямокутник 5">
                  <a:extLst>
                    <a:ext uri="{FF2B5EF4-FFF2-40B4-BE49-F238E27FC236}">
                      <a16:creationId xmlns:a16="http://schemas.microsoft.com/office/drawing/2014/main" id="{637ABCA0-4F63-9BFC-2EEE-C2A68AA25A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1927407"/>
                  <a:ext cx="2656188" cy="62850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B76EDFDC-B2B8-26DC-C274-BEA97E1FD3E0}"/>
                </a:ext>
              </a:extLst>
            </p:cNvPr>
            <p:cNvSpPr/>
            <p:nvPr/>
          </p:nvSpPr>
          <p:spPr>
            <a:xfrm>
              <a:off x="246949" y="1927407"/>
              <a:ext cx="590330" cy="628505"/>
            </a:xfrm>
            <a:prstGeom prst="roundRect">
              <a:avLst>
                <a:gd name="adj" fmla="val 99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Прямокутник 5">
                  <a:extLst>
                    <a:ext uri="{FF2B5EF4-FFF2-40B4-BE49-F238E27FC236}">
                      <a16:creationId xmlns:a16="http://schemas.microsoft.com/office/drawing/2014/main" id="{72B0AD0C-12A7-79B1-9078-77336E62732E}"/>
                    </a:ext>
                  </a:extLst>
                </p:cNvPr>
                <p:cNvSpPr/>
                <p:nvPr/>
              </p:nvSpPr>
              <p:spPr>
                <a:xfrm>
                  <a:off x="957345" y="2700766"/>
                  <a:ext cx="2656188" cy="101438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f>
                              <m:f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𝑏</m:t>
                                </m:r>
                              </m:den>
                            </m:f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</m:rad>
                          </m:num>
                          <m:den>
                            <m:rad>
                              <m:ra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𝑏</m:t>
                                </m:r>
                              </m:e>
                            </m:rad>
                          </m:den>
                        </m:f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48" name="Прямокутник 5">
                  <a:extLst>
                    <a:ext uri="{FF2B5EF4-FFF2-40B4-BE49-F238E27FC236}">
                      <a16:creationId xmlns:a16="http://schemas.microsoft.com/office/drawing/2014/main" id="{72B0AD0C-12A7-79B1-9078-77336E62732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2700766"/>
                  <a:ext cx="2656188" cy="1014384"/>
                </a:xfrm>
                <a:prstGeom prst="rect">
                  <a:avLst/>
                </a:prstGeom>
                <a:blipFill>
                  <a:blip r:embed="rId4"/>
                  <a:stretch>
                    <a:fillRect b="-740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D378CE84-6DA1-9003-FD69-F7BF780216FA}"/>
                </a:ext>
              </a:extLst>
            </p:cNvPr>
            <p:cNvSpPr/>
            <p:nvPr/>
          </p:nvSpPr>
          <p:spPr>
            <a:xfrm>
              <a:off x="246949" y="2700765"/>
              <a:ext cx="590330" cy="1014384"/>
            </a:xfrm>
            <a:prstGeom prst="roundRect">
              <a:avLst>
                <a:gd name="adj" fmla="val 99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Прямокутник 5">
                  <a:extLst>
                    <a:ext uri="{FF2B5EF4-FFF2-40B4-BE49-F238E27FC236}">
                      <a16:creationId xmlns:a16="http://schemas.microsoft.com/office/drawing/2014/main" id="{F8A64FF6-1A1F-B323-B862-D3ED70BAB459}"/>
                    </a:ext>
                  </a:extLst>
                </p:cNvPr>
                <p:cNvSpPr/>
                <p:nvPr/>
              </p:nvSpPr>
              <p:spPr>
                <a:xfrm>
                  <a:off x="957345" y="678398"/>
                  <a:ext cx="4852214" cy="11086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d>
                          <m:dPr>
                            <m:begChr m:val="{"/>
                            <m:endChr m:val="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eqArr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𝑎</m:t>
                                    </m:r>
                                  </m:e>
                                </m:d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,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imes New Roman" panose="02020603050405020304" pitchFamily="18" charset="0"/>
                                  </a:rPr>
                                  <m:t> якщо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парне</m:t>
                                </m:r>
                              </m:e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,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якщо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−</m:t>
                                </m:r>
                                <m:r>
                                  <m:rPr>
                                    <m:nor/>
                                  </m:rPr>
                                  <a:rPr lang="uk-UA" sz="2800" b="0" i="0" smtClean="0"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непарне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0" name="Прямокутник 5">
                  <a:extLst>
                    <a:ext uri="{FF2B5EF4-FFF2-40B4-BE49-F238E27FC236}">
                      <a16:creationId xmlns:a16="http://schemas.microsoft.com/office/drawing/2014/main" id="{F8A64FF6-1A1F-B323-B862-D3ED70BAB4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678398"/>
                  <a:ext cx="4852214" cy="1108605"/>
                </a:xfrm>
                <a:prstGeom prst="rect">
                  <a:avLst/>
                </a:prstGeom>
                <a:blipFill>
                  <a:blip r:embed="rId5"/>
                  <a:stretch>
                    <a:fillRect l="-11749" t="-188636" b="-27727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E2E60852-9834-8A07-E7D0-C18F9AC350FB}"/>
                </a:ext>
              </a:extLst>
            </p:cNvPr>
            <p:cNvSpPr/>
            <p:nvPr/>
          </p:nvSpPr>
          <p:spPr>
            <a:xfrm>
              <a:off x="246949" y="678398"/>
              <a:ext cx="590330" cy="1108605"/>
            </a:xfrm>
            <a:prstGeom prst="roundRect">
              <a:avLst>
                <a:gd name="adj" fmla="val 99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Прямокутник 5">
                  <a:extLst>
                    <a:ext uri="{FF2B5EF4-FFF2-40B4-BE49-F238E27FC236}">
                      <a16:creationId xmlns:a16="http://schemas.microsoft.com/office/drawing/2014/main" id="{19A054D3-BE4A-694D-2DAE-1A13D394A9DD}"/>
                    </a:ext>
                  </a:extLst>
                </p:cNvPr>
                <p:cNvSpPr/>
                <p:nvPr/>
              </p:nvSpPr>
              <p:spPr>
                <a:xfrm>
                  <a:off x="957345" y="3860001"/>
                  <a:ext cx="2656188" cy="6285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ctrlPr>
                                      <a:rPr lang="uk-UA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radPr>
                                  <m:deg>
                                    <m:r>
                                      <m:rPr>
                                        <m:brk m:alnAt="7"/>
                                      </m:rP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𝑛</m:t>
                                    </m:r>
                                  </m:deg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𝑎</m:t>
                                    </m:r>
                                  </m:e>
                                </m:rad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𝑘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2" name="Прямокутник 5">
                  <a:extLst>
                    <a:ext uri="{FF2B5EF4-FFF2-40B4-BE49-F238E27FC236}">
                      <a16:creationId xmlns:a16="http://schemas.microsoft.com/office/drawing/2014/main" id="{19A054D3-BE4A-694D-2DAE-1A13D394A9D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3860001"/>
                  <a:ext cx="2656188" cy="62850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5EDEE64D-F962-55A4-3E45-4576DA4A6E45}"/>
                </a:ext>
              </a:extLst>
            </p:cNvPr>
            <p:cNvSpPr/>
            <p:nvPr/>
          </p:nvSpPr>
          <p:spPr>
            <a:xfrm>
              <a:off x="246949" y="3860001"/>
              <a:ext cx="590330" cy="628505"/>
            </a:xfrm>
            <a:prstGeom prst="roundRect">
              <a:avLst>
                <a:gd name="adj" fmla="val 99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chemeClr val="bg1"/>
                  </a:solidFill>
                </a:rPr>
                <a:t>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Прямокутник 5">
                  <a:extLst>
                    <a:ext uri="{FF2B5EF4-FFF2-40B4-BE49-F238E27FC236}">
                      <a16:creationId xmlns:a16="http://schemas.microsoft.com/office/drawing/2014/main" id="{7ED67D4C-3AF7-CC87-F28F-963A194C43F6}"/>
                    </a:ext>
                  </a:extLst>
                </p:cNvPr>
                <p:cNvSpPr/>
                <p:nvPr/>
              </p:nvSpPr>
              <p:spPr>
                <a:xfrm>
                  <a:off x="957345" y="4633357"/>
                  <a:ext cx="2656188" cy="101829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𝑘</m:t>
                            </m:r>
                          </m:deg>
                          <m:e>
                            <m:rad>
                              <m:rad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</m:rad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𝑎</m:t>
                            </m:r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4" name="Прямокутник 5">
                  <a:extLst>
                    <a:ext uri="{FF2B5EF4-FFF2-40B4-BE49-F238E27FC236}">
                      <a16:creationId xmlns:a16="http://schemas.microsoft.com/office/drawing/2014/main" id="{7ED67D4C-3AF7-CC87-F28F-963A194C43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4633357"/>
                  <a:ext cx="2656188" cy="101829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13013BD9-1E97-EC7C-E4D8-92087366B6B3}"/>
                </a:ext>
              </a:extLst>
            </p:cNvPr>
            <p:cNvSpPr/>
            <p:nvPr/>
          </p:nvSpPr>
          <p:spPr>
            <a:xfrm>
              <a:off x="246949" y="4633357"/>
              <a:ext cx="590330" cy="1018295"/>
            </a:xfrm>
            <a:prstGeom prst="roundRect">
              <a:avLst>
                <a:gd name="adj" fmla="val 99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5</a:t>
              </a:r>
              <a:endParaRPr lang="uk-UA" sz="280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Прямокутник 5">
                  <a:extLst>
                    <a:ext uri="{FF2B5EF4-FFF2-40B4-BE49-F238E27FC236}">
                      <a16:creationId xmlns:a16="http://schemas.microsoft.com/office/drawing/2014/main" id="{7DDC2102-56EA-1A23-0490-60B3330646DF}"/>
                    </a:ext>
                  </a:extLst>
                </p:cNvPr>
                <p:cNvSpPr/>
                <p:nvPr/>
              </p:nvSpPr>
              <p:spPr>
                <a:xfrm>
                  <a:off x="5963796" y="678398"/>
                  <a:ext cx="1252251" cy="11086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ℝ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</m:oMath>
                    </m:oMathPara>
                  </a14:m>
                  <a:endParaRPr lang="en-US" sz="28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0" name="Прямокутник 5">
                  <a:extLst>
                    <a:ext uri="{FF2B5EF4-FFF2-40B4-BE49-F238E27FC236}">
                      <a16:creationId xmlns:a16="http://schemas.microsoft.com/office/drawing/2014/main" id="{7DDC2102-56EA-1A23-0490-60B3330646D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3796" y="678398"/>
                  <a:ext cx="1252251" cy="110860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Прямокутник 5">
                  <a:extLst>
                    <a:ext uri="{FF2B5EF4-FFF2-40B4-BE49-F238E27FC236}">
                      <a16:creationId xmlns:a16="http://schemas.microsoft.com/office/drawing/2014/main" id="{DECCD9B5-3F24-724E-79B7-AA25252D90D7}"/>
                    </a:ext>
                  </a:extLst>
                </p:cNvPr>
                <p:cNvSpPr/>
                <p:nvPr/>
              </p:nvSpPr>
              <p:spPr>
                <a:xfrm>
                  <a:off x="3733599" y="1927406"/>
                  <a:ext cx="3482446" cy="6285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1" name="Прямокутник 5">
                  <a:extLst>
                    <a:ext uri="{FF2B5EF4-FFF2-40B4-BE49-F238E27FC236}">
                      <a16:creationId xmlns:a16="http://schemas.microsoft.com/office/drawing/2014/main" id="{DECCD9B5-3F24-724E-79B7-AA25252D90D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9" y="1927406"/>
                  <a:ext cx="3482446" cy="62850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Прямокутник 5">
                  <a:extLst>
                    <a:ext uri="{FF2B5EF4-FFF2-40B4-BE49-F238E27FC236}">
                      <a16:creationId xmlns:a16="http://schemas.microsoft.com/office/drawing/2014/main" id="{2B4F4A35-883C-F3C2-F45C-F837A1266DB0}"/>
                    </a:ext>
                  </a:extLst>
                </p:cNvPr>
                <p:cNvSpPr/>
                <p:nvPr/>
              </p:nvSpPr>
              <p:spPr>
                <a:xfrm>
                  <a:off x="3733598" y="2694476"/>
                  <a:ext cx="3482447" cy="101438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𝑏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&gt;0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2" name="Прямокутник 5">
                  <a:extLst>
                    <a:ext uri="{FF2B5EF4-FFF2-40B4-BE49-F238E27FC236}">
                      <a16:creationId xmlns:a16="http://schemas.microsoft.com/office/drawing/2014/main" id="{2B4F4A35-883C-F3C2-F45C-F837A1266DB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8" y="2694476"/>
                  <a:ext cx="3482447" cy="101438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Прямокутник 5">
                  <a:extLst>
                    <a:ext uri="{FF2B5EF4-FFF2-40B4-BE49-F238E27FC236}">
                      <a16:creationId xmlns:a16="http://schemas.microsoft.com/office/drawing/2014/main" id="{E2E640F0-204A-8E00-5066-8E8CF2C3F3B7}"/>
                    </a:ext>
                  </a:extLst>
                </p:cNvPr>
                <p:cNvSpPr/>
                <p:nvPr/>
              </p:nvSpPr>
              <p:spPr>
                <a:xfrm>
                  <a:off x="3733599" y="3860001"/>
                  <a:ext cx="3482448" cy="6285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ℤ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&gt;0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3" name="Прямокутник 5">
                  <a:extLst>
                    <a:ext uri="{FF2B5EF4-FFF2-40B4-BE49-F238E27FC236}">
                      <a16:creationId xmlns:a16="http://schemas.microsoft.com/office/drawing/2014/main" id="{E2E640F0-204A-8E00-5066-8E8CF2C3F3B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9" y="3860001"/>
                  <a:ext cx="3482448" cy="62850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Прямокутник 5">
                  <a:extLst>
                    <a:ext uri="{FF2B5EF4-FFF2-40B4-BE49-F238E27FC236}">
                      <a16:creationId xmlns:a16="http://schemas.microsoft.com/office/drawing/2014/main" id="{7C7CD84F-42D1-0A56-31C8-5EEA6E7BA847}"/>
                    </a:ext>
                  </a:extLst>
                </p:cNvPr>
                <p:cNvSpPr/>
                <p:nvPr/>
              </p:nvSpPr>
              <p:spPr>
                <a:xfrm>
                  <a:off x="3733598" y="4639647"/>
                  <a:ext cx="3482448" cy="101200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4" name="Прямокутник 5">
                  <a:extLst>
                    <a:ext uri="{FF2B5EF4-FFF2-40B4-BE49-F238E27FC236}">
                      <a16:creationId xmlns:a16="http://schemas.microsoft.com/office/drawing/2014/main" id="{7C7CD84F-42D1-0A56-31C8-5EEA6E7BA84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8" y="4639647"/>
                  <a:ext cx="3482448" cy="101200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D7D166C-80D2-6C71-F9FA-168874538AB9}"/>
              </a:ext>
            </a:extLst>
          </p:cNvPr>
          <p:cNvSpPr/>
          <p:nvPr/>
        </p:nvSpPr>
        <p:spPr>
          <a:xfrm>
            <a:off x="0" y="419725"/>
            <a:ext cx="7540052" cy="6438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6B44FCA-A809-D406-3DF4-E03C2E127DD7}"/>
              </a:ext>
            </a:extLst>
          </p:cNvPr>
          <p:cNvGrpSpPr/>
          <p:nvPr/>
        </p:nvGrpSpPr>
        <p:grpSpPr>
          <a:xfrm>
            <a:off x="246949" y="5767549"/>
            <a:ext cx="6969097" cy="814890"/>
            <a:chOff x="246949" y="5767549"/>
            <a:chExt cx="6969097" cy="8148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Прямокутник 5">
                  <a:extLst>
                    <a:ext uri="{FF2B5EF4-FFF2-40B4-BE49-F238E27FC236}">
                      <a16:creationId xmlns:a16="http://schemas.microsoft.com/office/drawing/2014/main" id="{018BF1C4-595D-CBE7-DE18-5C616A6FBDF1}"/>
                    </a:ext>
                  </a:extLst>
                </p:cNvPr>
                <p:cNvSpPr/>
                <p:nvPr/>
              </p:nvSpPr>
              <p:spPr>
                <a:xfrm>
                  <a:off x="957345" y="5767550"/>
                  <a:ext cx="2656188" cy="814889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𝑚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𝑚𝑘</m:t>
                                </m:r>
                              </m:sup>
                            </m:sSup>
                          </m:e>
                        </m:ra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rad>
                          <m:ra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𝑛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𝑘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6" name="Прямокутник 5">
                  <a:extLst>
                    <a:ext uri="{FF2B5EF4-FFF2-40B4-BE49-F238E27FC236}">
                      <a16:creationId xmlns:a16="http://schemas.microsoft.com/office/drawing/2014/main" id="{018BF1C4-595D-CBE7-DE18-5C616A6FBDF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345" y="5767550"/>
                  <a:ext cx="2656188" cy="81488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75F68587-A810-3533-C1A4-BE6FCD99F350}"/>
                </a:ext>
              </a:extLst>
            </p:cNvPr>
            <p:cNvSpPr/>
            <p:nvPr/>
          </p:nvSpPr>
          <p:spPr>
            <a:xfrm>
              <a:off x="246949" y="5767550"/>
              <a:ext cx="590330" cy="814889"/>
            </a:xfrm>
            <a:prstGeom prst="roundRect">
              <a:avLst>
                <a:gd name="adj" fmla="val 990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6</a:t>
              </a:r>
              <a:endParaRPr lang="uk-UA" sz="280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Прямокутник 5">
                  <a:extLst>
                    <a:ext uri="{FF2B5EF4-FFF2-40B4-BE49-F238E27FC236}">
                      <a16:creationId xmlns:a16="http://schemas.microsoft.com/office/drawing/2014/main" id="{2A4990A1-7081-E9CA-DAAB-AF6017E642CF}"/>
                    </a:ext>
                  </a:extLst>
                </p:cNvPr>
                <p:cNvSpPr/>
                <p:nvPr/>
              </p:nvSpPr>
              <p:spPr>
                <a:xfrm>
                  <a:off x="3733598" y="5767549"/>
                  <a:ext cx="3482448" cy="814890"/>
                </a:xfrm>
                <a:prstGeom prst="rect">
                  <a:avLst/>
                </a:prstGeom>
                <a:solidFill>
                  <a:srgbClr val="92929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𝑘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</m:oMath>
                    </m:oMathPara>
                  </a14:m>
                  <a:endParaRPr lang="en-US" sz="28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𝑚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∈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ℕ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≥0</m:t>
                        </m:r>
                      </m:oMath>
                    </m:oMathPara>
                  </a14:m>
                  <a:endParaRPr lang="uk-UA" sz="2800" dirty="0"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5" name="Прямокутник 5">
                  <a:extLst>
                    <a:ext uri="{FF2B5EF4-FFF2-40B4-BE49-F238E27FC236}">
                      <a16:creationId xmlns:a16="http://schemas.microsoft.com/office/drawing/2014/main" id="{2A4990A1-7081-E9CA-DAAB-AF6017E642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3598" y="5767549"/>
                  <a:ext cx="3482448" cy="814890"/>
                </a:xfrm>
                <a:prstGeom prst="rect">
                  <a:avLst/>
                </a:prstGeom>
                <a:blipFill>
                  <a:blip r:embed="rId14"/>
                  <a:stretch>
                    <a:fillRect t="-1538" b="-923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/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3200" dirty="0">
                      <a:solidFill>
                        <a:schemeClr val="bg1"/>
                      </a:solidFill>
                    </a:rPr>
                    <a:t>Властивості арифметичного кореня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uk-UA" sz="3200" dirty="0">
                      <a:solidFill>
                        <a:schemeClr val="bg1"/>
                      </a:solidFill>
                    </a:rPr>
                    <a:t>-го степеня</a:t>
                  </a: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F04AEE6-CB8B-12ED-9025-0A5A18BF48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0"/>
                  <a:ext cx="11318511" cy="584775"/>
                </a:xfrm>
                <a:prstGeom prst="rect">
                  <a:avLst/>
                </a:prstGeom>
                <a:blipFill>
                  <a:blip r:embed="rId17"/>
                  <a:stretch>
                    <a:fillRect l="-1345" t="-14894" b="-29787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кутник 5">
                <a:extLst>
                  <a:ext uri="{FF2B5EF4-FFF2-40B4-BE49-F238E27FC236}">
                    <a16:creationId xmlns:a16="http://schemas.microsoft.com/office/drawing/2014/main" id="{93556577-D3B1-2547-DC70-8380E4E80AA3}"/>
                  </a:ext>
                </a:extLst>
              </p:cNvPr>
              <p:cNvSpPr/>
              <p:nvPr/>
            </p:nvSpPr>
            <p:spPr>
              <a:xfrm>
                <a:off x="957345" y="775158"/>
                <a:ext cx="2656188" cy="814889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𝑚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𝑚𝑘</m:t>
                              </m:r>
                            </m:sup>
                          </m:sSup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кутник 5">
                <a:extLst>
                  <a:ext uri="{FF2B5EF4-FFF2-40B4-BE49-F238E27FC236}">
                    <a16:creationId xmlns:a16="http://schemas.microsoft.com/office/drawing/2014/main" id="{93556577-D3B1-2547-DC70-8380E4E80A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45" y="775158"/>
                <a:ext cx="2656188" cy="81488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BE61989D-45E4-3D3D-C7B1-0C127659607B}"/>
              </a:ext>
            </a:extLst>
          </p:cNvPr>
          <p:cNvSpPr/>
          <p:nvPr/>
        </p:nvSpPr>
        <p:spPr>
          <a:xfrm>
            <a:off x="246949" y="775158"/>
            <a:ext cx="590330" cy="814889"/>
          </a:xfrm>
          <a:prstGeom prst="roundRect">
            <a:avLst>
              <a:gd name="adj" fmla="val 990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6</a:t>
            </a:r>
            <a:endParaRPr lang="uk-UA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кутник 5">
                <a:extLst>
                  <a:ext uri="{FF2B5EF4-FFF2-40B4-BE49-F238E27FC236}">
                    <a16:creationId xmlns:a16="http://schemas.microsoft.com/office/drawing/2014/main" id="{04C950BA-DB7D-33C8-97DE-ED4A0917DCB7}"/>
                  </a:ext>
                </a:extLst>
              </p:cNvPr>
              <p:cNvSpPr/>
              <p:nvPr/>
            </p:nvSpPr>
            <p:spPr>
              <a:xfrm>
                <a:off x="3733598" y="775157"/>
                <a:ext cx="3482448" cy="814890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</m:oMath>
                  </m:oMathPara>
                </a14:m>
                <a:endParaRPr lang="en-US" sz="28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𝑚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ℕ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≥0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Прямокутник 5">
                <a:extLst>
                  <a:ext uri="{FF2B5EF4-FFF2-40B4-BE49-F238E27FC236}">
                    <a16:creationId xmlns:a16="http://schemas.microsoft.com/office/drawing/2014/main" id="{04C950BA-DB7D-33C8-97DE-ED4A0917DC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598" y="775157"/>
                <a:ext cx="3482448" cy="814890"/>
              </a:xfrm>
              <a:prstGeom prst="rect">
                <a:avLst/>
              </a:prstGeom>
              <a:blipFill>
                <a:blip r:embed="rId21"/>
                <a:stretch>
                  <a:fillRect b="-909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E553D9B1-6F70-09E2-77ED-4D913F737EB4}"/>
              </a:ext>
            </a:extLst>
          </p:cNvPr>
          <p:cNvSpPr/>
          <p:nvPr/>
        </p:nvSpPr>
        <p:spPr>
          <a:xfrm>
            <a:off x="119922" y="5606987"/>
            <a:ext cx="7255240" cy="1108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2EB69BE2-62BA-FDC9-FC4B-0DDEE58157B0}"/>
                  </a:ext>
                </a:extLst>
              </p:cNvPr>
              <p:cNvSpPr/>
              <p:nvPr/>
            </p:nvSpPr>
            <p:spPr>
              <a:xfrm>
                <a:off x="937191" y="1749853"/>
                <a:ext cx="1222116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9</m:t>
                              </m:r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 5">
                <a:extLst>
                  <a:ext uri="{FF2B5EF4-FFF2-40B4-BE49-F238E27FC236}">
                    <a16:creationId xmlns:a16="http://schemas.microsoft.com/office/drawing/2014/main" id="{2EB69BE2-62BA-FDC9-FC4B-0DDEE58157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91" y="1749853"/>
                <a:ext cx="1222116" cy="72464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кутник 5">
            <a:extLst>
              <a:ext uri="{FF2B5EF4-FFF2-40B4-BE49-F238E27FC236}">
                <a16:creationId xmlns:a16="http://schemas.microsoft.com/office/drawing/2014/main" id="{C6F17920-D490-5BEE-A32F-70BEE75AD4F9}"/>
              </a:ext>
            </a:extLst>
          </p:cNvPr>
          <p:cNvSpPr/>
          <p:nvPr/>
        </p:nvSpPr>
        <p:spPr>
          <a:xfrm>
            <a:off x="278276" y="1752861"/>
            <a:ext cx="559002" cy="721637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A5078259-3B85-E7DB-7B27-43C7D78A7B4C}"/>
                  </a:ext>
                </a:extLst>
              </p:cNvPr>
              <p:cNvSpPr/>
              <p:nvPr/>
            </p:nvSpPr>
            <p:spPr>
              <a:xfrm>
                <a:off x="2054013" y="1749853"/>
                <a:ext cx="1465543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∙2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9</m:t>
                              </m:r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A5078259-3B85-E7DB-7B27-43C7D78A7B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013" y="1749853"/>
                <a:ext cx="1465543" cy="72464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D71F8D54-EDF5-A04E-53ED-C12696435F2B}"/>
                  </a:ext>
                </a:extLst>
              </p:cNvPr>
              <p:cNvSpPr/>
              <p:nvPr/>
            </p:nvSpPr>
            <p:spPr>
              <a:xfrm>
                <a:off x="3421881" y="1749852"/>
                <a:ext cx="1081755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deg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9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D71F8D54-EDF5-A04E-53ED-C12696435F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881" y="1749852"/>
                <a:ext cx="1081755" cy="72464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65980311-D6BF-C246-63E7-12997D412D72}"/>
                  </a:ext>
                </a:extLst>
              </p:cNvPr>
              <p:cNvSpPr/>
              <p:nvPr/>
            </p:nvSpPr>
            <p:spPr>
              <a:xfrm>
                <a:off x="4376608" y="1749851"/>
                <a:ext cx="341503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65980311-D6BF-C246-63E7-12997D412D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608" y="1749851"/>
                <a:ext cx="341503" cy="724645"/>
              </a:xfrm>
              <a:prstGeom prst="rect">
                <a:avLst/>
              </a:prstGeom>
              <a:blipFill>
                <a:blip r:embed="rId25"/>
                <a:stretch>
                  <a:fillRect l="-7143" r="-214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кутник 5">
                <a:extLst>
                  <a:ext uri="{FF2B5EF4-FFF2-40B4-BE49-F238E27FC236}">
                    <a16:creationId xmlns:a16="http://schemas.microsoft.com/office/drawing/2014/main" id="{07DE5590-380A-29CA-BE3F-25ACB85A4879}"/>
                  </a:ext>
                </a:extLst>
              </p:cNvPr>
              <p:cNvSpPr/>
              <p:nvPr/>
            </p:nvSpPr>
            <p:spPr>
              <a:xfrm>
                <a:off x="937190" y="2615255"/>
                <a:ext cx="1465543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25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6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кутник 5">
                <a:extLst>
                  <a:ext uri="{FF2B5EF4-FFF2-40B4-BE49-F238E27FC236}">
                    <a16:creationId xmlns:a16="http://schemas.microsoft.com/office/drawing/2014/main" id="{07DE5590-380A-29CA-BE3F-25ACB85A48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90" y="2615255"/>
                <a:ext cx="1465543" cy="72464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кутник 5">
            <a:extLst>
              <a:ext uri="{FF2B5EF4-FFF2-40B4-BE49-F238E27FC236}">
                <a16:creationId xmlns:a16="http://schemas.microsoft.com/office/drawing/2014/main" id="{23BF3AAE-23E4-4F34-5B3B-9E4407204CFA}"/>
              </a:ext>
            </a:extLst>
          </p:cNvPr>
          <p:cNvSpPr/>
          <p:nvPr/>
        </p:nvSpPr>
        <p:spPr>
          <a:xfrm>
            <a:off x="278276" y="2618263"/>
            <a:ext cx="559002" cy="721637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кутник 5">
                <a:extLst>
                  <a:ext uri="{FF2B5EF4-FFF2-40B4-BE49-F238E27FC236}">
                    <a16:creationId xmlns:a16="http://schemas.microsoft.com/office/drawing/2014/main" id="{3D1A8694-E5C5-9903-8CEB-96BCF677AE69}"/>
                  </a:ext>
                </a:extLst>
              </p:cNvPr>
              <p:cNvSpPr/>
              <p:nvPr/>
            </p:nvSpPr>
            <p:spPr>
              <a:xfrm>
                <a:off x="2291441" y="2613063"/>
                <a:ext cx="1738850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uk-UA" sz="2800" b="0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6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Прямокутник 5">
                <a:extLst>
                  <a:ext uri="{FF2B5EF4-FFF2-40B4-BE49-F238E27FC236}">
                    <a16:creationId xmlns:a16="http://schemas.microsoft.com/office/drawing/2014/main" id="{3D1A8694-E5C5-9903-8CEB-96BCF677AE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441" y="2613063"/>
                <a:ext cx="1738850" cy="72464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4FB8B935-1121-0024-2ECA-E3085DA6A23F}"/>
                  </a:ext>
                </a:extLst>
              </p:cNvPr>
              <p:cNvSpPr/>
              <p:nvPr/>
            </p:nvSpPr>
            <p:spPr>
              <a:xfrm>
                <a:off x="3896927" y="2613062"/>
                <a:ext cx="1372116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12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4FB8B935-1121-0024-2ECA-E3085DA6A2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927" y="2613062"/>
                <a:ext cx="1372116" cy="72464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кутник 5">
                <a:extLst>
                  <a:ext uri="{FF2B5EF4-FFF2-40B4-BE49-F238E27FC236}">
                    <a16:creationId xmlns:a16="http://schemas.microsoft.com/office/drawing/2014/main" id="{DE6639B1-51E4-DAA5-9FC3-B55DC8A18C25}"/>
                  </a:ext>
                </a:extLst>
              </p:cNvPr>
              <p:cNvSpPr/>
              <p:nvPr/>
            </p:nvSpPr>
            <p:spPr>
              <a:xfrm>
                <a:off x="5170082" y="2613061"/>
                <a:ext cx="1440580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4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4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∙3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Прямокутник 5">
                <a:extLst>
                  <a:ext uri="{FF2B5EF4-FFF2-40B4-BE49-F238E27FC236}">
                    <a16:creationId xmlns:a16="http://schemas.microsoft.com/office/drawing/2014/main" id="{DE6639B1-51E4-DAA5-9FC3-B55DC8A18C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082" y="2613061"/>
                <a:ext cx="1440580" cy="72464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кутник 5">
                <a:extLst>
                  <a:ext uri="{FF2B5EF4-FFF2-40B4-BE49-F238E27FC236}">
                    <a16:creationId xmlns:a16="http://schemas.microsoft.com/office/drawing/2014/main" id="{CC1847B8-856B-4268-EE4A-7D96983A2711}"/>
                  </a:ext>
                </a:extLst>
              </p:cNvPr>
              <p:cNvSpPr/>
              <p:nvPr/>
            </p:nvSpPr>
            <p:spPr>
              <a:xfrm>
                <a:off x="6537693" y="2613061"/>
                <a:ext cx="961746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sup>
                      </m:sSup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кутник 5">
                <a:extLst>
                  <a:ext uri="{FF2B5EF4-FFF2-40B4-BE49-F238E27FC236}">
                    <a16:creationId xmlns:a16="http://schemas.microsoft.com/office/drawing/2014/main" id="{CC1847B8-856B-4268-EE4A-7D96983A27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693" y="2613061"/>
                <a:ext cx="961746" cy="724645"/>
              </a:xfrm>
              <a:prstGeom prst="rect">
                <a:avLst/>
              </a:prstGeom>
              <a:blipFill>
                <a:blip r:embed="rId30"/>
                <a:stretch>
                  <a:fillRect l="-38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281D37E6-3741-EFA8-DBD8-8862B59BAA8A}"/>
                  </a:ext>
                </a:extLst>
              </p:cNvPr>
              <p:cNvSpPr/>
              <p:nvPr/>
            </p:nvSpPr>
            <p:spPr>
              <a:xfrm>
                <a:off x="7386884" y="2613061"/>
                <a:ext cx="748945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125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Прямокутник 5">
                <a:extLst>
                  <a:ext uri="{FF2B5EF4-FFF2-40B4-BE49-F238E27FC236}">
                    <a16:creationId xmlns:a16="http://schemas.microsoft.com/office/drawing/2014/main" id="{281D37E6-3741-EFA8-DBD8-8862B59BAA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6884" y="2613061"/>
                <a:ext cx="748945" cy="724645"/>
              </a:xfrm>
              <a:prstGeom prst="rect">
                <a:avLst/>
              </a:prstGeom>
              <a:blipFill>
                <a:blip r:embed="rId31"/>
                <a:stretch>
                  <a:fillRect l="-5000" r="-8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кутник 5">
                <a:extLst>
                  <a:ext uri="{FF2B5EF4-FFF2-40B4-BE49-F238E27FC236}">
                    <a16:creationId xmlns:a16="http://schemas.microsoft.com/office/drawing/2014/main" id="{91D3C2AF-2F1A-2745-51A7-10B6BEB75898}"/>
                  </a:ext>
                </a:extLst>
              </p:cNvPr>
              <p:cNvSpPr/>
              <p:nvPr/>
            </p:nvSpPr>
            <p:spPr>
              <a:xfrm>
                <a:off x="937190" y="3481473"/>
                <a:ext cx="1465543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8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16</m:t>
                              </m:r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5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кутник 5">
                <a:extLst>
                  <a:ext uri="{FF2B5EF4-FFF2-40B4-BE49-F238E27FC236}">
                    <a16:creationId xmlns:a16="http://schemas.microsoft.com/office/drawing/2014/main" id="{91D3C2AF-2F1A-2745-51A7-10B6BEB758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90" y="3481473"/>
                <a:ext cx="1465543" cy="72464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кутник 5">
            <a:extLst>
              <a:ext uri="{FF2B5EF4-FFF2-40B4-BE49-F238E27FC236}">
                <a16:creationId xmlns:a16="http://schemas.microsoft.com/office/drawing/2014/main" id="{1EC37198-6BF1-10A7-13E2-EF7328EAD97E}"/>
              </a:ext>
            </a:extLst>
          </p:cNvPr>
          <p:cNvSpPr/>
          <p:nvPr/>
        </p:nvSpPr>
        <p:spPr>
          <a:xfrm>
            <a:off x="278276" y="3484481"/>
            <a:ext cx="559002" cy="721637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кутник 5">
                <a:extLst>
                  <a:ext uri="{FF2B5EF4-FFF2-40B4-BE49-F238E27FC236}">
                    <a16:creationId xmlns:a16="http://schemas.microsoft.com/office/drawing/2014/main" id="{878A45AE-72F8-D661-893B-23A75731D32F}"/>
                  </a:ext>
                </a:extLst>
              </p:cNvPr>
              <p:cNvSpPr/>
              <p:nvPr/>
            </p:nvSpPr>
            <p:spPr>
              <a:xfrm>
                <a:off x="2289382" y="3481473"/>
                <a:ext cx="1738850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8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uk-UA" sz="2800" b="0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uk-UA" sz="2800" b="0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2</m:t>
                                      </m:r>
                                    </m:e>
                                    <m:sup>
                                      <m:r>
                                        <a:rPr lang="uk-UA" sz="2800" b="0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5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Прямокутник 5">
                <a:extLst>
                  <a:ext uri="{FF2B5EF4-FFF2-40B4-BE49-F238E27FC236}">
                    <a16:creationId xmlns:a16="http://schemas.microsoft.com/office/drawing/2014/main" id="{878A45AE-72F8-D661-893B-23A75731D3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382" y="3481473"/>
                <a:ext cx="1738850" cy="72464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кутник 5">
                <a:extLst>
                  <a:ext uri="{FF2B5EF4-FFF2-40B4-BE49-F238E27FC236}">
                    <a16:creationId xmlns:a16="http://schemas.microsoft.com/office/drawing/2014/main" id="{92A97B5E-6C77-21AE-904B-C38BD90A8684}"/>
                  </a:ext>
                </a:extLst>
              </p:cNvPr>
              <p:cNvSpPr/>
              <p:nvPr/>
            </p:nvSpPr>
            <p:spPr>
              <a:xfrm>
                <a:off x="3913294" y="3479968"/>
                <a:ext cx="1738850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8</m:t>
                          </m:r>
                        </m:deg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uk-UA" sz="2800" b="0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uk-UA" sz="2800" b="0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uk-UA" sz="2800" b="0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2</m:t>
                                      </m:r>
                                    </m:e>
                                    <m:sup>
                                      <m:r>
                                        <a:rPr lang="uk-UA" sz="2800" b="0" i="1" smtClean="0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5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4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Прямокутник 5">
                <a:extLst>
                  <a:ext uri="{FF2B5EF4-FFF2-40B4-BE49-F238E27FC236}">
                    <a16:creationId xmlns:a16="http://schemas.microsoft.com/office/drawing/2014/main" id="{92A97B5E-6C77-21AE-904B-C38BD90A86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294" y="3479968"/>
                <a:ext cx="1738850" cy="72464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кутник 5">
                <a:extLst>
                  <a:ext uri="{FF2B5EF4-FFF2-40B4-BE49-F238E27FC236}">
                    <a16:creationId xmlns:a16="http://schemas.microsoft.com/office/drawing/2014/main" id="{7DAD860D-FABD-E207-4096-1FAD749CBC6E}"/>
                  </a:ext>
                </a:extLst>
              </p:cNvPr>
              <p:cNvSpPr/>
              <p:nvPr/>
            </p:nvSpPr>
            <p:spPr>
              <a:xfrm>
                <a:off x="5538612" y="3479968"/>
                <a:ext cx="1236761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5</m:t>
                              </m:r>
                            </m:sup>
                          </m:sSup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Прямокутник 5">
                <a:extLst>
                  <a:ext uri="{FF2B5EF4-FFF2-40B4-BE49-F238E27FC236}">
                    <a16:creationId xmlns:a16="http://schemas.microsoft.com/office/drawing/2014/main" id="{7DAD860D-FABD-E207-4096-1FAD749CBC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612" y="3479968"/>
                <a:ext cx="1236761" cy="72464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кутник 5">
                <a:extLst>
                  <a:ext uri="{FF2B5EF4-FFF2-40B4-BE49-F238E27FC236}">
                    <a16:creationId xmlns:a16="http://schemas.microsoft.com/office/drawing/2014/main" id="{9E625D2C-2765-BBB1-FC1A-926964C51545}"/>
                  </a:ext>
                </a:extLst>
              </p:cNvPr>
              <p:cNvSpPr/>
              <p:nvPr/>
            </p:nvSpPr>
            <p:spPr>
              <a:xfrm>
                <a:off x="6625495" y="3476575"/>
                <a:ext cx="1192834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32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кутник 5">
                <a:extLst>
                  <a:ext uri="{FF2B5EF4-FFF2-40B4-BE49-F238E27FC236}">
                    <a16:creationId xmlns:a16="http://schemas.microsoft.com/office/drawing/2014/main" id="{9E625D2C-2765-BBB1-FC1A-926964C515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495" y="3476575"/>
                <a:ext cx="1192834" cy="72464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кутник 5">
                <a:extLst>
                  <a:ext uri="{FF2B5EF4-FFF2-40B4-BE49-F238E27FC236}">
                    <a16:creationId xmlns:a16="http://schemas.microsoft.com/office/drawing/2014/main" id="{7084BC86-71B3-8FF2-2F64-4E3531966033}"/>
                  </a:ext>
                </a:extLst>
              </p:cNvPr>
              <p:cNvSpPr/>
              <p:nvPr/>
            </p:nvSpPr>
            <p:spPr>
              <a:xfrm>
                <a:off x="7717872" y="3476574"/>
                <a:ext cx="1654764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16</m:t>
                          </m:r>
                          <m:r>
                            <a:rPr lang="uk-U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2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" name="Прямокутник 5">
                <a:extLst>
                  <a:ext uri="{FF2B5EF4-FFF2-40B4-BE49-F238E27FC236}">
                    <a16:creationId xmlns:a16="http://schemas.microsoft.com/office/drawing/2014/main" id="{7084BC86-71B3-8FF2-2F64-4E35319660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7872" y="3476574"/>
                <a:ext cx="1654764" cy="72464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кутник 5">
                <a:extLst>
                  <a:ext uri="{FF2B5EF4-FFF2-40B4-BE49-F238E27FC236}">
                    <a16:creationId xmlns:a16="http://schemas.microsoft.com/office/drawing/2014/main" id="{33981FE2-F09E-2E03-632D-89D513A54C91}"/>
                  </a:ext>
                </a:extLst>
              </p:cNvPr>
              <p:cNvSpPr/>
              <p:nvPr/>
            </p:nvSpPr>
            <p:spPr>
              <a:xfrm>
                <a:off x="9279459" y="3476573"/>
                <a:ext cx="790972" cy="724645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кутник 5">
                <a:extLst>
                  <a:ext uri="{FF2B5EF4-FFF2-40B4-BE49-F238E27FC236}">
                    <a16:creationId xmlns:a16="http://schemas.microsoft.com/office/drawing/2014/main" id="{33981FE2-F09E-2E03-632D-89D513A54C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9459" y="3476573"/>
                <a:ext cx="790972" cy="724645"/>
              </a:xfrm>
              <a:prstGeom prst="rect">
                <a:avLst/>
              </a:prstGeom>
              <a:blipFill>
                <a:blip r:embed="rId38"/>
                <a:stretch>
                  <a:fillRect l="-3175" r="-63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>
            <a:extLst>
              <a:ext uri="{FF2B5EF4-FFF2-40B4-BE49-F238E27FC236}">
                <a16:creationId xmlns:a16="http://schemas.microsoft.com/office/drawing/2014/main" id="{3674B98D-B85E-9398-B384-5B8DF33ECD3C}"/>
              </a:ext>
            </a:extLst>
          </p:cNvPr>
          <p:cNvSpPr/>
          <p:nvPr/>
        </p:nvSpPr>
        <p:spPr>
          <a:xfrm>
            <a:off x="8019095" y="3653022"/>
            <a:ext cx="450826" cy="450826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3EB0015-8AAB-E1CA-8754-D92276602727}"/>
              </a:ext>
            </a:extLst>
          </p:cNvPr>
          <p:cNvSpPr/>
          <p:nvPr/>
        </p:nvSpPr>
        <p:spPr>
          <a:xfrm>
            <a:off x="9259690" y="3653022"/>
            <a:ext cx="450826" cy="450826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B53477E-E3B7-F43A-CFDF-9F5B2701A0E6}"/>
              </a:ext>
            </a:extLst>
          </p:cNvPr>
          <p:cNvCxnSpPr>
            <a:cxnSpLocks/>
          </p:cNvCxnSpPr>
          <p:nvPr/>
        </p:nvCxnSpPr>
        <p:spPr>
          <a:xfrm flipH="1">
            <a:off x="8342312" y="2879172"/>
            <a:ext cx="591666" cy="542206"/>
          </a:xfrm>
          <a:prstGeom prst="straightConnector1">
            <a:avLst/>
          </a:prstGeom>
          <a:ln w="28575" cap="rnd">
            <a:solidFill>
              <a:srgbClr val="DE3A39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E415CE4-4E44-B7A8-8C35-7A6B99DFC27B}"/>
              </a:ext>
            </a:extLst>
          </p:cNvPr>
          <p:cNvCxnSpPr>
            <a:cxnSpLocks/>
          </p:cNvCxnSpPr>
          <p:nvPr/>
        </p:nvCxnSpPr>
        <p:spPr>
          <a:xfrm flipH="1">
            <a:off x="9581024" y="2852898"/>
            <a:ext cx="620337" cy="568480"/>
          </a:xfrm>
          <a:prstGeom prst="straightConnector1">
            <a:avLst/>
          </a:prstGeom>
          <a:ln w="28575" cap="rnd">
            <a:solidFill>
              <a:srgbClr val="DE3A39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B91E13A7-4FA5-8E24-C072-29B0AA00D46C}"/>
              </a:ext>
            </a:extLst>
          </p:cNvPr>
          <p:cNvSpPr/>
          <p:nvPr/>
        </p:nvSpPr>
        <p:spPr>
          <a:xfrm>
            <a:off x="8741586" y="2402351"/>
            <a:ext cx="2660387" cy="724645"/>
          </a:xfrm>
          <a:prstGeom prst="roundRect">
            <a:avLst>
              <a:gd name="adj" fmla="val 11160"/>
            </a:avLst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/>
              <a:t>Винесли множник з-під знака кореня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A4BEABBC-65A5-7284-4893-4369D2132EEC}"/>
              </a:ext>
            </a:extLst>
          </p:cNvPr>
          <p:cNvSpPr/>
          <p:nvPr/>
        </p:nvSpPr>
        <p:spPr>
          <a:xfrm>
            <a:off x="223719" y="4460676"/>
            <a:ext cx="9846711" cy="447555"/>
          </a:xfrm>
          <a:prstGeom prst="roundRect">
            <a:avLst>
              <a:gd name="adj" fmla="val 11160"/>
            </a:avLst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/>
              <a:t>Внесення множника під знак кореня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кутник 5">
                <a:extLst>
                  <a:ext uri="{FF2B5EF4-FFF2-40B4-BE49-F238E27FC236}">
                    <a16:creationId xmlns:a16="http://schemas.microsoft.com/office/drawing/2014/main" id="{0FE69277-D7E4-9B73-E402-80E99BA774EE}"/>
                  </a:ext>
                </a:extLst>
              </p:cNvPr>
              <p:cNvSpPr/>
              <p:nvPr/>
            </p:nvSpPr>
            <p:spPr>
              <a:xfrm>
                <a:off x="246949" y="4996591"/>
                <a:ext cx="4732675" cy="526443"/>
              </a:xfrm>
              <a:prstGeom prst="rect">
                <a:avLst/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Яке число є більшим: </a:t>
                </a:r>
                <a14:m>
                  <m:oMath xmlns:m="http://schemas.openxmlformats.org/officeDocument/2006/math">
                    <m:r>
                      <a:rPr lang="uk-UA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uk-UA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uk-UA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 чи </a:t>
                </a:r>
                <a14:m>
                  <m:oMath xmlns:m="http://schemas.openxmlformats.org/officeDocument/2006/math">
                    <m:r>
                      <a:rPr lang="uk-UA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5</m:t>
                    </m:r>
                    <m:rad>
                      <m:radPr>
                        <m:degHide m:val="on"/>
                        <m:ctrlPr>
                          <a:rPr lang="uk-UA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uk-UA" sz="2400" dirty="0"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70" name="Прямокутник 5">
                <a:extLst>
                  <a:ext uri="{FF2B5EF4-FFF2-40B4-BE49-F238E27FC236}">
                    <a16:creationId xmlns:a16="http://schemas.microsoft.com/office/drawing/2014/main" id="{0FE69277-D7E4-9B73-E402-80E99BA774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49" y="4996591"/>
                <a:ext cx="4732675" cy="526443"/>
              </a:xfrm>
              <a:prstGeom prst="rect">
                <a:avLst/>
              </a:prstGeom>
              <a:blipFill>
                <a:blip r:embed="rId39"/>
                <a:stretch>
                  <a:fillRect l="-1337" r="-1070" b="-238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кутник 5">
                <a:extLst>
                  <a:ext uri="{FF2B5EF4-FFF2-40B4-BE49-F238E27FC236}">
                    <a16:creationId xmlns:a16="http://schemas.microsoft.com/office/drawing/2014/main" id="{E232DAFA-2603-A8FB-E087-4C0965613DA9}"/>
                  </a:ext>
                </a:extLst>
              </p:cNvPr>
              <p:cNvSpPr/>
              <p:nvPr/>
            </p:nvSpPr>
            <p:spPr>
              <a:xfrm>
                <a:off x="246949" y="5625435"/>
                <a:ext cx="3025061" cy="526443"/>
              </a:xfrm>
              <a:prstGeom prst="rect">
                <a:avLst/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e>
                      </m:rad>
                      <m:r>
                        <a:rPr lang="uk-UA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uk-UA" sz="24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uk-UA" sz="24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uk-UA" sz="24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∙5</m:t>
                          </m:r>
                        </m:e>
                      </m:rad>
                      <m:r>
                        <a:rPr lang="uk-UA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20</m:t>
                          </m:r>
                        </m:e>
                      </m:rad>
                    </m:oMath>
                  </m:oMathPara>
                </a14:m>
                <a:endParaRPr lang="uk-UA" sz="24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1" name="Прямокутник 5">
                <a:extLst>
                  <a:ext uri="{FF2B5EF4-FFF2-40B4-BE49-F238E27FC236}">
                    <a16:creationId xmlns:a16="http://schemas.microsoft.com/office/drawing/2014/main" id="{E232DAFA-2603-A8FB-E087-4C0965613D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49" y="5625435"/>
                <a:ext cx="3025061" cy="526443"/>
              </a:xfrm>
              <a:prstGeom prst="rect">
                <a:avLst/>
              </a:prstGeom>
              <a:blipFill>
                <a:blip r:embed="rId40"/>
                <a:stretch>
                  <a:fillRect l="-8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кутник 5">
                <a:extLst>
                  <a:ext uri="{FF2B5EF4-FFF2-40B4-BE49-F238E27FC236}">
                    <a16:creationId xmlns:a16="http://schemas.microsoft.com/office/drawing/2014/main" id="{C05F33AE-15C7-68FE-3FDE-3F36616CFD7B}"/>
                  </a:ext>
                </a:extLst>
              </p:cNvPr>
              <p:cNvSpPr/>
              <p:nvPr/>
            </p:nvSpPr>
            <p:spPr>
              <a:xfrm>
                <a:off x="246948" y="6220064"/>
                <a:ext cx="3025061" cy="526443"/>
              </a:xfrm>
              <a:prstGeom prst="rect">
                <a:avLst/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e>
                      </m:rad>
                      <m:r>
                        <a:rPr lang="uk-UA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uk-UA" sz="24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uk-UA" sz="24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uk-UA" sz="24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∙2</m:t>
                          </m:r>
                        </m:e>
                      </m:rad>
                      <m:r>
                        <a:rPr lang="uk-UA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50</m:t>
                          </m:r>
                        </m:e>
                      </m:rad>
                    </m:oMath>
                  </m:oMathPara>
                </a14:m>
                <a:endParaRPr lang="uk-UA" sz="24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2" name="Прямокутник 5">
                <a:extLst>
                  <a:ext uri="{FF2B5EF4-FFF2-40B4-BE49-F238E27FC236}">
                    <a16:creationId xmlns:a16="http://schemas.microsoft.com/office/drawing/2014/main" id="{C05F33AE-15C7-68FE-3FDE-3F36616CFD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48" y="6220064"/>
                <a:ext cx="3025061" cy="526443"/>
              </a:xfrm>
              <a:prstGeom prst="rect">
                <a:avLst/>
              </a:prstGeom>
              <a:blipFill>
                <a:blip r:embed="rId41"/>
                <a:stretch>
                  <a:fillRect l="-8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EA6AEF3-D3FC-756F-C0AB-B450117AD2C6}"/>
              </a:ext>
            </a:extLst>
          </p:cNvPr>
          <p:cNvCxnSpPr>
            <a:cxnSpLocks/>
          </p:cNvCxnSpPr>
          <p:nvPr/>
        </p:nvCxnSpPr>
        <p:spPr>
          <a:xfrm>
            <a:off x="3338367" y="5637709"/>
            <a:ext cx="0" cy="1090157"/>
          </a:xfrm>
          <a:prstGeom prst="line">
            <a:avLst/>
          </a:prstGeom>
          <a:ln w="3810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ight Arrow 75">
            <a:extLst>
              <a:ext uri="{FF2B5EF4-FFF2-40B4-BE49-F238E27FC236}">
                <a16:creationId xmlns:a16="http://schemas.microsoft.com/office/drawing/2014/main" id="{CDE28B61-88F5-02E4-2B34-49E0F0D5EEA1}"/>
              </a:ext>
            </a:extLst>
          </p:cNvPr>
          <p:cNvSpPr/>
          <p:nvPr/>
        </p:nvSpPr>
        <p:spPr>
          <a:xfrm>
            <a:off x="3514588" y="6120803"/>
            <a:ext cx="562844" cy="198522"/>
          </a:xfrm>
          <a:prstGeom prst="rightArrow">
            <a:avLst>
              <a:gd name="adj1" fmla="val 50000"/>
              <a:gd name="adj2" fmla="val 123224"/>
            </a:avLst>
          </a:prstGeom>
          <a:solidFill>
            <a:srgbClr val="F47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кутник 5">
                <a:extLst>
                  <a:ext uri="{FF2B5EF4-FFF2-40B4-BE49-F238E27FC236}">
                    <a16:creationId xmlns:a16="http://schemas.microsoft.com/office/drawing/2014/main" id="{6DF0C2A6-25D4-B417-DB9E-B99430D9E072}"/>
                  </a:ext>
                </a:extLst>
              </p:cNvPr>
              <p:cNvSpPr/>
              <p:nvPr/>
            </p:nvSpPr>
            <p:spPr>
              <a:xfrm>
                <a:off x="4190984" y="5932065"/>
                <a:ext cx="2074905" cy="526443"/>
              </a:xfrm>
              <a:prstGeom prst="rect">
                <a:avLst/>
              </a:prstGeom>
              <a:solidFill>
                <a:srgbClr val="F477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e>
                      </m:rad>
                      <m:r>
                        <a:rPr lang="uk-UA" sz="24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&gt;2</m:t>
                      </m:r>
                      <m:rad>
                        <m:radPr>
                          <m:degHide m:val="on"/>
                          <m:ctrlPr>
                            <a:rPr lang="uk-UA" sz="24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k-UA" sz="24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uk-UA" sz="24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7" name="Прямокутник 5">
                <a:extLst>
                  <a:ext uri="{FF2B5EF4-FFF2-40B4-BE49-F238E27FC236}">
                    <a16:creationId xmlns:a16="http://schemas.microsoft.com/office/drawing/2014/main" id="{6DF0C2A6-25D4-B417-DB9E-B99430D9E0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984" y="5932065"/>
                <a:ext cx="2074905" cy="526443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960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2.08333E-7 -0.72963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9292"/>
                                      </p:to>
                                    </p:animClr>
                                    <p:set>
                                      <p:cBhvr>
                                        <p:cTn id="139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9292"/>
                                      </p:to>
                                    </p:animClr>
                                    <p:set>
                                      <p:cBhvr>
                                        <p:cTn id="14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9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0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50"/>
                            </p:stCondLst>
                            <p:childTnLst>
                              <p:par>
                                <p:cTn id="1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76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9" grpId="0" animBg="1"/>
      <p:bldP spid="30" grpId="0" animBg="1"/>
      <p:bldP spid="31" grpId="0" animBg="1"/>
      <p:bldP spid="7" grpId="0" animBg="1"/>
      <p:bldP spid="2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2" grpId="0" animBg="1"/>
      <p:bldP spid="33" grpId="0" animBg="1"/>
      <p:bldP spid="34" grpId="0" animBg="1"/>
      <p:bldP spid="69" grpId="0" animBg="1"/>
      <p:bldP spid="70" grpId="0" animBg="1"/>
      <p:bldP spid="71" grpId="0" animBg="1"/>
      <p:bldP spid="72" grpId="0" animBg="1"/>
      <p:bldP spid="76" grpId="0" animBg="1"/>
      <p:bldP spid="7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25870</TotalTime>
  <Words>1116</Words>
  <Application>Microsoft Macintosh PowerPoint</Application>
  <PresentationFormat>Widescreen</PresentationFormat>
  <Paragraphs>318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Kulinich Bohdan</dc:creator>
  <cp:lastModifiedBy>Kulinich Bohdan</cp:lastModifiedBy>
  <cp:revision>3</cp:revision>
  <dcterms:created xsi:type="dcterms:W3CDTF">2022-04-14T16:16:46Z</dcterms:created>
  <dcterms:modified xsi:type="dcterms:W3CDTF">2022-07-28T18:39:35Z</dcterms:modified>
</cp:coreProperties>
</file>