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451" r:id="rId2"/>
    <p:sldId id="492" r:id="rId3"/>
    <p:sldId id="485" r:id="rId4"/>
    <p:sldId id="494" r:id="rId5"/>
    <p:sldId id="496" r:id="rId6"/>
    <p:sldId id="498" r:id="rId7"/>
    <p:sldId id="499" r:id="rId8"/>
    <p:sldId id="500" r:id="rId9"/>
    <p:sldId id="501" r:id="rId10"/>
    <p:sldId id="491" r:id="rId11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4134"/>
    <a:srgbClr val="DE3A39"/>
    <a:srgbClr val="929292"/>
    <a:srgbClr val="F47721"/>
    <a:srgbClr val="AAAAAA"/>
    <a:srgbClr val="B7673C"/>
    <a:srgbClr val="797979"/>
    <a:srgbClr val="546873"/>
    <a:srgbClr val="69A9EB"/>
    <a:srgbClr val="456E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B4C6F5-389D-F448-89FB-752566F8B0B4}" v="1" dt="2025-09-19T16:34:51.3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36"/>
    <p:restoredTop sz="94678"/>
  </p:normalViewPr>
  <p:slideViewPr>
    <p:cSldViewPr snapToGrid="0" snapToObjects="1">
      <p:cViewPr varScale="1">
        <p:scale>
          <a:sx n="137" d="100"/>
          <a:sy n="137" d="100"/>
        </p:scale>
        <p:origin x="208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57B2F260-C415-8F46-9283-44817EE8F8F0}"/>
    <pc:docChg chg="undo redo custSel addSld delSld modSld sldOrd">
      <pc:chgData name="Kulinich Bohdan" userId="48e65c9f34e137d0" providerId="LiveId" clId="{57B2F260-C415-8F46-9283-44817EE8F8F0}" dt="2022-05-20T09:27:51.070" v="14924" actId="20577"/>
      <pc:docMkLst>
        <pc:docMk/>
      </pc:docMkLst>
      <pc:sldChg chg="addSp delSp modSp mod modTransition delAnim modAnim">
        <pc:chgData name="Kulinich Bohdan" userId="48e65c9f34e137d0" providerId="LiveId" clId="{57B2F260-C415-8F46-9283-44817EE8F8F0}" dt="2022-04-30T17:02:59.706" v="7068"/>
        <pc:sldMkLst>
          <pc:docMk/>
          <pc:sldMk cId="1784669107" sldId="443"/>
        </pc:sldMkLst>
      </pc:sldChg>
      <pc:sldChg chg="addSp delSp modSp mod addAnim delAnim modAnim">
        <pc:chgData name="Kulinich Bohdan" userId="48e65c9f34e137d0" providerId="LiveId" clId="{57B2F260-C415-8F46-9283-44817EE8F8F0}" dt="2022-05-16T12:14:54.215" v="12718"/>
        <pc:sldMkLst>
          <pc:docMk/>
          <pc:sldMk cId="3801795130" sldId="444"/>
        </pc:sldMkLst>
      </pc:sldChg>
      <pc:sldChg chg="addSp delSp modSp mod delAnim modAnim">
        <pc:chgData name="Kulinich Bohdan" userId="48e65c9f34e137d0" providerId="LiveId" clId="{57B2F260-C415-8F46-9283-44817EE8F8F0}" dt="2022-05-16T19:00:52.897" v="13992" actId="255"/>
        <pc:sldMkLst>
          <pc:docMk/>
          <pc:sldMk cId="3976125148" sldId="445"/>
        </pc:sldMkLst>
      </pc:sldChg>
      <pc:sldChg chg="modSp mod">
        <pc:chgData name="Kulinich Bohdan" userId="48e65c9f34e137d0" providerId="LiveId" clId="{57B2F260-C415-8F46-9283-44817EE8F8F0}" dt="2022-05-20T09:27:51.070" v="14924" actId="20577"/>
        <pc:sldMkLst>
          <pc:docMk/>
          <pc:sldMk cId="245227641" sldId="446"/>
        </pc:sldMkLst>
      </pc:sldChg>
      <pc:sldChg chg="modSp mod">
        <pc:chgData name="Kulinich Bohdan" userId="48e65c9f34e137d0" providerId="LiveId" clId="{57B2F260-C415-8F46-9283-44817EE8F8F0}" dt="2022-04-21T17:22:12.739" v="35" actId="1076"/>
        <pc:sldMkLst>
          <pc:docMk/>
          <pc:sldMk cId="1791624" sldId="451"/>
        </pc:sldMkLst>
      </pc:sldChg>
      <pc:sldChg chg="addSp delSp modSp add del mod delAnim modAnim">
        <pc:chgData name="Kulinich Bohdan" userId="48e65c9f34e137d0" providerId="LiveId" clId="{57B2F260-C415-8F46-9283-44817EE8F8F0}" dt="2022-05-06T19:26:32.185" v="11650" actId="2696"/>
        <pc:sldMkLst>
          <pc:docMk/>
          <pc:sldMk cId="2746301243" sldId="452"/>
        </pc:sldMkLst>
      </pc:sldChg>
      <pc:sldChg chg="addSp delSp modSp add del mod addAnim delAnim modAnim">
        <pc:chgData name="Kulinich Bohdan" userId="48e65c9f34e137d0" providerId="LiveId" clId="{57B2F260-C415-8F46-9283-44817EE8F8F0}" dt="2022-05-16T13:09:31.432" v="12973" actId="2696"/>
        <pc:sldMkLst>
          <pc:docMk/>
          <pc:sldMk cId="2773936984" sldId="452"/>
        </pc:sldMkLst>
      </pc:sldChg>
      <pc:sldChg chg="addSp delSp modSp new del mod">
        <pc:chgData name="Kulinich Bohdan" userId="48e65c9f34e137d0" providerId="LiveId" clId="{57B2F260-C415-8F46-9283-44817EE8F8F0}" dt="2022-05-06T19:26:32.185" v="11650" actId="2696"/>
        <pc:sldMkLst>
          <pc:docMk/>
          <pc:sldMk cId="1167770051" sldId="453"/>
        </pc:sldMkLst>
      </pc:sldChg>
      <pc:sldChg chg="modSp add del mod">
        <pc:chgData name="Kulinich Bohdan" userId="48e65c9f34e137d0" providerId="LiveId" clId="{57B2F260-C415-8F46-9283-44817EE8F8F0}" dt="2022-04-21T18:26:02.948" v="218" actId="2696"/>
        <pc:sldMkLst>
          <pc:docMk/>
          <pc:sldMk cId="3909232627" sldId="453"/>
        </pc:sldMkLst>
      </pc:sldChg>
      <pc:sldChg chg="addSp delSp modSp mod modTransition modAnim">
        <pc:chgData name="Kulinich Bohdan" userId="48e65c9f34e137d0" providerId="LiveId" clId="{57B2F260-C415-8F46-9283-44817EE8F8F0}" dt="2022-05-19T13:35:34.014" v="14217" actId="207"/>
        <pc:sldMkLst>
          <pc:docMk/>
          <pc:sldMk cId="336617938" sldId="454"/>
        </pc:sldMkLst>
      </pc:sldChg>
      <pc:sldChg chg="addSp delSp modSp add mod modTransition delAnim modAnim">
        <pc:chgData name="Kulinich Bohdan" userId="48e65c9f34e137d0" providerId="LiveId" clId="{57B2F260-C415-8F46-9283-44817EE8F8F0}" dt="2022-05-16T13:03:39.333" v="12936" actId="207"/>
        <pc:sldMkLst>
          <pc:docMk/>
          <pc:sldMk cId="2615859981" sldId="455"/>
        </pc:sldMkLst>
      </pc:sldChg>
      <pc:sldChg chg="addSp delSp modSp add mod ord modTransition modAnim">
        <pc:chgData name="Kulinich Bohdan" userId="48e65c9f34e137d0" providerId="LiveId" clId="{57B2F260-C415-8F46-9283-44817EE8F8F0}" dt="2022-05-07T05:49:50.670" v="11666" actId="20577"/>
        <pc:sldMkLst>
          <pc:docMk/>
          <pc:sldMk cId="2590383571" sldId="456"/>
        </pc:sldMkLst>
      </pc:sldChg>
      <pc:sldChg chg="addSp delSp modSp new del mod modAnim">
        <pc:chgData name="Kulinich Bohdan" userId="48e65c9f34e137d0" providerId="LiveId" clId="{57B2F260-C415-8F46-9283-44817EE8F8F0}" dt="2022-05-06T19:26:32.185" v="11650" actId="2696"/>
        <pc:sldMkLst>
          <pc:docMk/>
          <pc:sldMk cId="1468364447" sldId="457"/>
        </pc:sldMkLst>
      </pc:sldChg>
      <pc:sldChg chg="addSp delSp modSp add del mod modTransition delAnim modAnim">
        <pc:chgData name="Kulinich Bohdan" userId="48e65c9f34e137d0" providerId="LiveId" clId="{57B2F260-C415-8F46-9283-44817EE8F8F0}" dt="2022-05-07T05:38:12.280" v="11664" actId="14100"/>
        <pc:sldMkLst>
          <pc:docMk/>
          <pc:sldMk cId="1461292721" sldId="458"/>
        </pc:sldMkLst>
      </pc:sldChg>
      <pc:sldChg chg="delSp add del mod delAnim">
        <pc:chgData name="Kulinich Bohdan" userId="48e65c9f34e137d0" providerId="LiveId" clId="{57B2F260-C415-8F46-9283-44817EE8F8F0}" dt="2022-04-29T18:29:22.736" v="3800" actId="2696"/>
        <pc:sldMkLst>
          <pc:docMk/>
          <pc:sldMk cId="3664909663" sldId="458"/>
        </pc:sldMkLst>
      </pc:sldChg>
      <pc:sldChg chg="delSp modSp add del mod">
        <pc:chgData name="Kulinich Bohdan" userId="48e65c9f34e137d0" providerId="LiveId" clId="{57B2F260-C415-8F46-9283-44817EE8F8F0}" dt="2022-04-30T16:46:04.140" v="7064" actId="2696"/>
        <pc:sldMkLst>
          <pc:docMk/>
          <pc:sldMk cId="2404187615" sldId="459"/>
        </pc:sldMkLst>
      </pc:sldChg>
      <pc:sldChg chg="addSp delSp modSp add mod delAnim modAnim">
        <pc:chgData name="Kulinich Bohdan" userId="48e65c9f34e137d0" providerId="LiveId" clId="{57B2F260-C415-8F46-9283-44817EE8F8F0}" dt="2022-05-03T17:03:26.155" v="8675"/>
        <pc:sldMkLst>
          <pc:docMk/>
          <pc:sldMk cId="2551810892" sldId="459"/>
        </pc:sldMkLst>
      </pc:sldChg>
      <pc:sldChg chg="addSp delSp modSp add del mod ord delAnim modAnim">
        <pc:chgData name="Kulinich Bohdan" userId="48e65c9f34e137d0" providerId="LiveId" clId="{57B2F260-C415-8F46-9283-44817EE8F8F0}" dt="2022-05-06T19:26:32.185" v="11650" actId="2696"/>
        <pc:sldMkLst>
          <pc:docMk/>
          <pc:sldMk cId="1631416568" sldId="460"/>
        </pc:sldMkLst>
      </pc:sldChg>
      <pc:sldChg chg="addSp modSp add mod ord modAnim">
        <pc:chgData name="Kulinich Bohdan" userId="48e65c9f34e137d0" providerId="LiveId" clId="{57B2F260-C415-8F46-9283-44817EE8F8F0}" dt="2022-05-06T07:28:12.425" v="10838" actId="14429"/>
        <pc:sldMkLst>
          <pc:docMk/>
          <pc:sldMk cId="4041957894" sldId="461"/>
        </pc:sldMkLst>
      </pc:sldChg>
      <pc:sldChg chg="addSp delSp modSp add mod delAnim modAnim">
        <pc:chgData name="Kulinich Bohdan" userId="48e65c9f34e137d0" providerId="LiveId" clId="{57B2F260-C415-8F46-9283-44817EE8F8F0}" dt="2022-05-06T08:33:15.111" v="11649"/>
        <pc:sldMkLst>
          <pc:docMk/>
          <pc:sldMk cId="710769476" sldId="462"/>
        </pc:sldMkLst>
      </pc:sldChg>
      <pc:sldChg chg="modSp add del mod">
        <pc:chgData name="Kulinich Bohdan" userId="48e65c9f34e137d0" providerId="LiveId" clId="{57B2F260-C415-8F46-9283-44817EE8F8F0}" dt="2022-05-06T19:26:32.185" v="11650" actId="2696"/>
        <pc:sldMkLst>
          <pc:docMk/>
          <pc:sldMk cId="903367388" sldId="463"/>
        </pc:sldMkLst>
      </pc:sldChg>
      <pc:sldChg chg="modSp add del mod">
        <pc:chgData name="Kulinich Bohdan" userId="48e65c9f34e137d0" providerId="LiveId" clId="{57B2F260-C415-8F46-9283-44817EE8F8F0}" dt="2022-05-16T18:54:52.773" v="13512" actId="2696"/>
        <pc:sldMkLst>
          <pc:docMk/>
          <pc:sldMk cId="960814713" sldId="463"/>
        </pc:sldMkLst>
      </pc:sldChg>
      <pc:sldChg chg="new del">
        <pc:chgData name="Kulinich Bohdan" userId="48e65c9f34e137d0" providerId="LiveId" clId="{57B2F260-C415-8F46-9283-44817EE8F8F0}" dt="2022-05-07T04:38:57.592" v="11661" actId="2696"/>
        <pc:sldMkLst>
          <pc:docMk/>
          <pc:sldMk cId="3683901702" sldId="463"/>
        </pc:sldMkLst>
      </pc:sldChg>
      <pc:sldChg chg="new del">
        <pc:chgData name="Kulinich Bohdan" userId="48e65c9f34e137d0" providerId="LiveId" clId="{57B2F260-C415-8F46-9283-44817EE8F8F0}" dt="2022-05-16T18:54:52.773" v="13512" actId="2696"/>
        <pc:sldMkLst>
          <pc:docMk/>
          <pc:sldMk cId="1573383287" sldId="464"/>
        </pc:sldMkLst>
      </pc:sldChg>
      <pc:sldChg chg="delSp add del mod delAnim">
        <pc:chgData name="Kulinich Bohdan" userId="48e65c9f34e137d0" providerId="LiveId" clId="{57B2F260-C415-8F46-9283-44817EE8F8F0}" dt="2022-05-07T04:37:34.221" v="11660" actId="2696"/>
        <pc:sldMkLst>
          <pc:docMk/>
          <pc:sldMk cId="4016580414" sldId="464"/>
        </pc:sldMkLst>
      </pc:sldChg>
      <pc:sldChg chg="addSp delSp modSp add mod delAnim modAnim">
        <pc:chgData name="Kulinich Bohdan" userId="48e65c9f34e137d0" providerId="LiveId" clId="{57B2F260-C415-8F46-9283-44817EE8F8F0}" dt="2022-05-16T11:35:35.309" v="12478" actId="20577"/>
        <pc:sldMkLst>
          <pc:docMk/>
          <pc:sldMk cId="2018809533" sldId="465"/>
        </pc:sldMkLst>
      </pc:sldChg>
      <pc:sldChg chg="addSp delSp modSp new del mod">
        <pc:chgData name="Kulinich Bohdan" userId="48e65c9f34e137d0" providerId="LiveId" clId="{57B2F260-C415-8F46-9283-44817EE8F8F0}" dt="2022-05-16T08:38:19.229" v="12331" actId="2696"/>
        <pc:sldMkLst>
          <pc:docMk/>
          <pc:sldMk cId="1189913411" sldId="466"/>
        </pc:sldMkLst>
      </pc:sldChg>
      <pc:sldChg chg="addSp modSp add mod modAnim">
        <pc:chgData name="Kulinich Bohdan" userId="48e65c9f34e137d0" providerId="LiveId" clId="{57B2F260-C415-8F46-9283-44817EE8F8F0}" dt="2022-05-16T12:14:15.571" v="12702"/>
        <pc:sldMkLst>
          <pc:docMk/>
          <pc:sldMk cId="1208460075" sldId="466"/>
        </pc:sldMkLst>
      </pc:sldChg>
      <pc:sldChg chg="del">
        <pc:chgData name="Kulinich Bohdan" userId="48e65c9f34e137d0" providerId="LiveId" clId="{57B2F260-C415-8F46-9283-44817EE8F8F0}" dt="2022-05-16T12:01:10.097" v="12479" actId="2696"/>
        <pc:sldMkLst>
          <pc:docMk/>
          <pc:sldMk cId="3682602972" sldId="466"/>
        </pc:sldMkLst>
      </pc:sldChg>
      <pc:sldChg chg="modSp add del mod">
        <pc:chgData name="Kulinich Bohdan" userId="48e65c9f34e137d0" providerId="LiveId" clId="{57B2F260-C415-8F46-9283-44817EE8F8F0}" dt="2022-05-16T12:39:04.285" v="12773" actId="2696"/>
        <pc:sldMkLst>
          <pc:docMk/>
          <pc:sldMk cId="1721195498" sldId="467"/>
        </pc:sldMkLst>
      </pc:sldChg>
      <pc:sldChg chg="addSp delSp modSp add mod delAnim modAnim">
        <pc:chgData name="Kulinich Bohdan" userId="48e65c9f34e137d0" providerId="LiveId" clId="{57B2F260-C415-8F46-9283-44817EE8F8F0}" dt="2022-05-16T13:11:09.815" v="12991"/>
        <pc:sldMkLst>
          <pc:docMk/>
          <pc:sldMk cId="457433633" sldId="468"/>
        </pc:sldMkLst>
      </pc:sldChg>
      <pc:sldChg chg="addSp delSp modSp add del mod delAnim modAnim">
        <pc:chgData name="Kulinich Bohdan" userId="48e65c9f34e137d0" providerId="LiveId" clId="{57B2F260-C415-8F46-9283-44817EE8F8F0}" dt="2022-05-19T18:18:13.862" v="14790" actId="2696"/>
        <pc:sldMkLst>
          <pc:docMk/>
          <pc:sldMk cId="898864629" sldId="469"/>
        </pc:sldMkLst>
      </pc:sldChg>
      <pc:sldChg chg="delSp modSp add del mod delAnim modAnim">
        <pc:chgData name="Kulinich Bohdan" userId="48e65c9f34e137d0" providerId="LiveId" clId="{57B2F260-C415-8F46-9283-44817EE8F8F0}" dt="2022-05-16T13:09:29.648" v="12972" actId="2696"/>
        <pc:sldMkLst>
          <pc:docMk/>
          <pc:sldMk cId="4264430408" sldId="469"/>
        </pc:sldMkLst>
      </pc:sldChg>
      <pc:sldChg chg="addSp modSp add mod modAnim">
        <pc:chgData name="Kulinich Bohdan" userId="48e65c9f34e137d0" providerId="LiveId" clId="{57B2F260-C415-8F46-9283-44817EE8F8F0}" dt="2022-05-16T18:45:12.431" v="13511"/>
        <pc:sldMkLst>
          <pc:docMk/>
          <pc:sldMk cId="3662416130" sldId="470"/>
        </pc:sldMkLst>
      </pc:sldChg>
      <pc:sldChg chg="new del">
        <pc:chgData name="Kulinich Bohdan" userId="48e65c9f34e137d0" providerId="LiveId" clId="{57B2F260-C415-8F46-9283-44817EE8F8F0}" dt="2022-05-19T18:18:13.862" v="14790" actId="2696"/>
        <pc:sldMkLst>
          <pc:docMk/>
          <pc:sldMk cId="4222785950" sldId="471"/>
        </pc:sldMkLst>
      </pc:sldChg>
      <pc:sldChg chg="add del">
        <pc:chgData name="Kulinich Bohdan" userId="48e65c9f34e137d0" providerId="LiveId" clId="{57B2F260-C415-8F46-9283-44817EE8F8F0}" dt="2022-05-19T18:27:44.319" v="14896" actId="2696"/>
        <pc:sldMkLst>
          <pc:docMk/>
          <pc:sldMk cId="3532110816" sldId="472"/>
        </pc:sldMkLst>
      </pc:sldChg>
      <pc:sldChg chg="add del ord">
        <pc:chgData name="Kulinich Bohdan" userId="48e65c9f34e137d0" providerId="LiveId" clId="{57B2F260-C415-8F46-9283-44817EE8F8F0}" dt="2022-05-19T18:25:41.625" v="14895" actId="2696"/>
        <pc:sldMkLst>
          <pc:docMk/>
          <pc:sldMk cId="1303831759" sldId="473"/>
        </pc:sldMkLst>
      </pc:sldChg>
      <pc:sldChg chg="add del">
        <pc:chgData name="Kulinich Bohdan" userId="48e65c9f34e137d0" providerId="LiveId" clId="{57B2F260-C415-8F46-9283-44817EE8F8F0}" dt="2022-05-19T18:18:13.862" v="14790" actId="2696"/>
        <pc:sldMkLst>
          <pc:docMk/>
          <pc:sldMk cId="947844433" sldId="474"/>
        </pc:sldMkLst>
      </pc:sldChg>
      <pc:sldChg chg="addSp delSp modSp add mod ord delAnim modAnim">
        <pc:chgData name="Kulinich Bohdan" userId="48e65c9f34e137d0" providerId="LiveId" clId="{57B2F260-C415-8F46-9283-44817EE8F8F0}" dt="2022-05-20T07:30:04.471" v="14898" actId="14100"/>
        <pc:sldMkLst>
          <pc:docMk/>
          <pc:sldMk cId="2917381928" sldId="475"/>
        </pc:sldMkLst>
      </pc:sldChg>
      <pc:sldChg chg="addSp delSp modSp add del mod ord modAnim">
        <pc:chgData name="Kulinich Bohdan" userId="48e65c9f34e137d0" providerId="LiveId" clId="{57B2F260-C415-8F46-9283-44817EE8F8F0}" dt="2022-05-19T17:57:13.232" v="14452" actId="2696"/>
        <pc:sldMkLst>
          <pc:docMk/>
          <pc:sldMk cId="137030012" sldId="476"/>
        </pc:sldMkLst>
      </pc:sldChg>
      <pc:sldChg chg="addSp delSp modSp add del mod delAnim modAnim">
        <pc:chgData name="Kulinich Bohdan" userId="48e65c9f34e137d0" providerId="LiveId" clId="{57B2F260-C415-8F46-9283-44817EE8F8F0}" dt="2022-05-19T18:25:41.625" v="14895" actId="2696"/>
        <pc:sldMkLst>
          <pc:docMk/>
          <pc:sldMk cId="3654989526" sldId="476"/>
        </pc:sldMkLst>
      </pc:sldChg>
      <pc:sldChg chg="add del">
        <pc:chgData name="Kulinich Bohdan" userId="48e65c9f34e137d0" providerId="LiveId" clId="{57B2F260-C415-8F46-9283-44817EE8F8F0}" dt="2022-05-19T18:25:41.625" v="14895" actId="2696"/>
        <pc:sldMkLst>
          <pc:docMk/>
          <pc:sldMk cId="980420977" sldId="477"/>
        </pc:sldMkLst>
      </pc:sldChg>
      <pc:sldChg chg="addSp delSp modSp add del mod">
        <pc:chgData name="Kulinich Bohdan" userId="48e65c9f34e137d0" providerId="LiveId" clId="{57B2F260-C415-8F46-9283-44817EE8F8F0}" dt="2022-05-19T17:56:27.558" v="14448" actId="2696"/>
        <pc:sldMkLst>
          <pc:docMk/>
          <pc:sldMk cId="4167115718" sldId="477"/>
        </pc:sldMkLst>
      </pc:sldChg>
    </pc:docChg>
  </pc:docChgLst>
  <pc:docChgLst>
    <pc:chgData name="Kulinich Bohdan" userId="48e65c9f34e137d0" providerId="LiveId" clId="{EDDA341D-33B5-41E8-A8E6-E25B8A9C6DF1}"/>
    <pc:docChg chg="modSld">
      <pc:chgData name="Kulinich Bohdan" userId="48e65c9f34e137d0" providerId="LiveId" clId="{EDDA341D-33B5-41E8-A8E6-E25B8A9C6DF1}" dt="2022-05-26T15:14:52.785" v="228" actId="14429"/>
      <pc:docMkLst>
        <pc:docMk/>
      </pc:docMkLst>
      <pc:sldChg chg="addSp modSp mod modAnim">
        <pc:chgData name="Kulinich Bohdan" userId="48e65c9f34e137d0" providerId="LiveId" clId="{EDDA341D-33B5-41E8-A8E6-E25B8A9C6DF1}" dt="2022-05-26T15:14:52.785" v="228" actId="14429"/>
        <pc:sldMkLst>
          <pc:docMk/>
          <pc:sldMk cId="3801795130" sldId="444"/>
        </pc:sldMkLst>
      </pc:sldChg>
      <pc:sldChg chg="addSp modSp mod modAnim">
        <pc:chgData name="Kulinich Bohdan" userId="48e65c9f34e137d0" providerId="LiveId" clId="{EDDA341D-33B5-41E8-A8E6-E25B8A9C6DF1}" dt="2022-05-22T11:11:26.750" v="168"/>
        <pc:sldMkLst>
          <pc:docMk/>
          <pc:sldMk cId="4272399846" sldId="478"/>
        </pc:sldMkLst>
      </pc:sldChg>
      <pc:sldChg chg="addSp modSp modAnim">
        <pc:chgData name="Kulinich Bohdan" userId="48e65c9f34e137d0" providerId="LiveId" clId="{EDDA341D-33B5-41E8-A8E6-E25B8A9C6DF1}" dt="2022-05-22T11:09:09.853" v="160"/>
        <pc:sldMkLst>
          <pc:docMk/>
          <pc:sldMk cId="3943398940" sldId="479"/>
        </pc:sldMkLst>
      </pc:sldChg>
      <pc:sldChg chg="addSp modSp modAnim">
        <pc:chgData name="Kulinich Bohdan" userId="48e65c9f34e137d0" providerId="LiveId" clId="{EDDA341D-33B5-41E8-A8E6-E25B8A9C6DF1}" dt="2022-05-22T11:24:25.835" v="179"/>
        <pc:sldMkLst>
          <pc:docMk/>
          <pc:sldMk cId="1589338507" sldId="480"/>
        </pc:sldMkLst>
      </pc:sldChg>
    </pc:docChg>
  </pc:docChgLst>
  <pc:docChgLst>
    <pc:chgData name="Kulinich Bohdan" userId="48e65c9f34e137d0" providerId="LiveId" clId="{46A9C263-50AA-4EA2-86A9-2524A0F5EE1B}"/>
    <pc:docChg chg="undo custSel addSld modSld">
      <pc:chgData name="Kulinich Bohdan" userId="48e65c9f34e137d0" providerId="LiveId" clId="{46A9C263-50AA-4EA2-86A9-2524A0F5EE1B}" dt="2022-05-16T09:01:16.469" v="80"/>
      <pc:docMkLst>
        <pc:docMk/>
      </pc:docMkLst>
      <pc:sldChg chg="addSp modSp mod modAnim">
        <pc:chgData name="Kulinich Bohdan" userId="48e65c9f34e137d0" providerId="LiveId" clId="{46A9C263-50AA-4EA2-86A9-2524A0F5EE1B}" dt="2022-04-22T13:49:59.784" v="31" actId="14429"/>
        <pc:sldMkLst>
          <pc:docMk/>
          <pc:sldMk cId="1784669107" sldId="443"/>
        </pc:sldMkLst>
      </pc:sldChg>
      <pc:sldChg chg="addSp delSp modSp modTransition modAnim">
        <pc:chgData name="Kulinich Bohdan" userId="48e65c9f34e137d0" providerId="LiveId" clId="{46A9C263-50AA-4EA2-86A9-2524A0F5EE1B}" dt="2022-04-22T13:48:18.773" v="8"/>
        <pc:sldMkLst>
          <pc:docMk/>
          <pc:sldMk cId="1167770051" sldId="453"/>
        </pc:sldMkLst>
      </pc:sldChg>
      <pc:sldChg chg="delSp modSp add mod modTransition delAnim modAnim">
        <pc:chgData name="Kulinich Bohdan" userId="48e65c9f34e137d0" providerId="LiveId" clId="{46A9C263-50AA-4EA2-86A9-2524A0F5EE1B}" dt="2022-04-22T13:49:19.408" v="27"/>
        <pc:sldMkLst>
          <pc:docMk/>
          <pc:sldMk cId="336617938" sldId="454"/>
        </pc:sldMkLst>
      </pc:sldChg>
      <pc:sldChg chg="addSp modSp mod modAnim">
        <pc:chgData name="Kulinich Bohdan" userId="48e65c9f34e137d0" providerId="LiveId" clId="{46A9C263-50AA-4EA2-86A9-2524A0F5EE1B}" dt="2022-04-30T16:54:48.150" v="46"/>
        <pc:sldMkLst>
          <pc:docMk/>
          <pc:sldMk cId="2590383571" sldId="456"/>
        </pc:sldMkLst>
      </pc:sldChg>
      <pc:sldChg chg="modAnim">
        <pc:chgData name="Kulinich Bohdan" userId="48e65c9f34e137d0" providerId="LiveId" clId="{46A9C263-50AA-4EA2-86A9-2524A0F5EE1B}" dt="2022-05-16T09:01:16.469" v="80"/>
        <pc:sldMkLst>
          <pc:docMk/>
          <pc:sldMk cId="2018809533" sldId="465"/>
        </pc:sldMkLst>
      </pc:sldChg>
      <pc:sldChg chg="new">
        <pc:chgData name="Kulinich Bohdan" userId="48e65c9f34e137d0" providerId="LiveId" clId="{46A9C263-50AA-4EA2-86A9-2524A0F5EE1B}" dt="2022-05-16T08:50:08.795" v="51" actId="680"/>
        <pc:sldMkLst>
          <pc:docMk/>
          <pc:sldMk cId="3682602972" sldId="466"/>
        </pc:sldMkLst>
      </pc:sldChg>
    </pc:docChg>
  </pc:docChgLst>
  <pc:docChgLst>
    <pc:chgData name="Kulinich Bohdan" userId="48e65c9f34e137d0" providerId="LiveId" clId="{F72FEB09-9407-2841-96B9-A70D7F8CCA98}"/>
    <pc:docChg chg="undo custSel modSld">
      <pc:chgData name="Kulinich Bohdan" userId="48e65c9f34e137d0" providerId="LiveId" clId="{F72FEB09-9407-2841-96B9-A70D7F8CCA98}" dt="2022-04-14T16:32:52.434" v="44"/>
      <pc:docMkLst>
        <pc:docMk/>
      </pc:docMkLst>
      <pc:sldChg chg="modSp mod modAnim">
        <pc:chgData name="Kulinich Bohdan" userId="48e65c9f34e137d0" providerId="LiveId" clId="{F72FEB09-9407-2841-96B9-A70D7F8CCA98}" dt="2022-04-14T16:32:52.434" v="44"/>
        <pc:sldMkLst>
          <pc:docMk/>
          <pc:sldMk cId="1784669107" sldId="443"/>
        </pc:sldMkLst>
      </pc:sldChg>
      <pc:sldChg chg="modSp mod modAnim">
        <pc:chgData name="Kulinich Bohdan" userId="48e65c9f34e137d0" providerId="LiveId" clId="{F72FEB09-9407-2841-96B9-A70D7F8CCA98}" dt="2022-04-14T16:32:42.924" v="34"/>
        <pc:sldMkLst>
          <pc:docMk/>
          <pc:sldMk cId="3801795130" sldId="444"/>
        </pc:sldMkLst>
      </pc:sldChg>
      <pc:sldChg chg="addSp delSp modSp mod delAnim modAnim">
        <pc:chgData name="Kulinich Bohdan" userId="48e65c9f34e137d0" providerId="LiveId" clId="{F72FEB09-9407-2841-96B9-A70D7F8CCA98}" dt="2022-04-14T16:30:40.100" v="20"/>
        <pc:sldMkLst>
          <pc:docMk/>
          <pc:sldMk cId="245227641" sldId="446"/>
        </pc:sldMkLst>
      </pc:sldChg>
      <pc:sldChg chg="modSp mod">
        <pc:chgData name="Kulinich Bohdan" userId="48e65c9f34e137d0" providerId="LiveId" clId="{F72FEB09-9407-2841-96B9-A70D7F8CCA98}" dt="2022-04-14T16:31:24.758" v="25" actId="20577"/>
        <pc:sldMkLst>
          <pc:docMk/>
          <pc:sldMk cId="1791624" sldId="451"/>
        </pc:sldMkLst>
      </pc:sldChg>
    </pc:docChg>
  </pc:docChgLst>
  <pc:docChgLst>
    <pc:chgData name="Kulinich Bohdan" userId="48e65c9f34e137d0" providerId="LiveId" clId="{7911E5DB-C933-FE42-84CD-4568DC445A01}"/>
    <pc:docChg chg="undo custSel addSld delSld modSld">
      <pc:chgData name="Kulinich Bohdan" userId="48e65c9f34e137d0" providerId="LiveId" clId="{7911E5DB-C933-FE42-84CD-4568DC445A01}" dt="2022-07-01T10:56:14.633" v="2804" actId="255"/>
      <pc:docMkLst>
        <pc:docMk/>
      </pc:docMkLst>
      <pc:sldChg chg="delSp modSp add del mod delAnim">
        <pc:chgData name="Kulinich Bohdan" userId="48e65c9f34e137d0" providerId="LiveId" clId="{7911E5DB-C933-FE42-84CD-4568DC445A01}" dt="2022-06-22T15:10:27.728" v="112" actId="2696"/>
        <pc:sldMkLst>
          <pc:docMk/>
          <pc:sldMk cId="3801795130" sldId="444"/>
        </pc:sldMkLst>
      </pc:sldChg>
      <pc:sldChg chg="modSp del mod">
        <pc:chgData name="Kulinich Bohdan" userId="48e65c9f34e137d0" providerId="LiveId" clId="{7911E5DB-C933-FE42-84CD-4568DC445A01}" dt="2022-06-23T14:15:28.986" v="2643" actId="2696"/>
        <pc:sldMkLst>
          <pc:docMk/>
          <pc:sldMk cId="3976125148" sldId="445"/>
        </pc:sldMkLst>
      </pc:sldChg>
      <pc:sldChg chg="modSp mod">
        <pc:chgData name="Kulinich Bohdan" userId="48e65c9f34e137d0" providerId="LiveId" clId="{7911E5DB-C933-FE42-84CD-4568DC445A01}" dt="2022-06-22T14:02:14.360" v="65" actId="1076"/>
        <pc:sldMkLst>
          <pc:docMk/>
          <pc:sldMk cId="1791624" sldId="451"/>
        </pc:sldMkLst>
      </pc:sldChg>
      <pc:sldChg chg="del">
        <pc:chgData name="Kulinich Bohdan" userId="48e65c9f34e137d0" providerId="LiveId" clId="{7911E5DB-C933-FE42-84CD-4568DC445A01}" dt="2022-06-22T14:02:28.329" v="67" actId="2696"/>
        <pc:sldMkLst>
          <pc:docMk/>
          <pc:sldMk cId="4272399846" sldId="478"/>
        </pc:sldMkLst>
      </pc:sldChg>
      <pc:sldChg chg="del">
        <pc:chgData name="Kulinich Bohdan" userId="48e65c9f34e137d0" providerId="LiveId" clId="{7911E5DB-C933-FE42-84CD-4568DC445A01}" dt="2022-06-22T14:02:28.329" v="67" actId="2696"/>
        <pc:sldMkLst>
          <pc:docMk/>
          <pc:sldMk cId="3943398940" sldId="479"/>
        </pc:sldMkLst>
      </pc:sldChg>
      <pc:sldChg chg="del">
        <pc:chgData name="Kulinich Bohdan" userId="48e65c9f34e137d0" providerId="LiveId" clId="{7911E5DB-C933-FE42-84CD-4568DC445A01}" dt="2022-06-22T14:02:28.329" v="67" actId="2696"/>
        <pc:sldMkLst>
          <pc:docMk/>
          <pc:sldMk cId="1589338507" sldId="480"/>
        </pc:sldMkLst>
      </pc:sldChg>
      <pc:sldChg chg="addSp delSp modSp add mod delAnim modAnim">
        <pc:chgData name="Kulinich Bohdan" userId="48e65c9f34e137d0" providerId="LiveId" clId="{7911E5DB-C933-FE42-84CD-4568DC445A01}" dt="2022-06-22T16:16:11.511" v="463" actId="20577"/>
        <pc:sldMkLst>
          <pc:docMk/>
          <pc:sldMk cId="3743207495" sldId="485"/>
        </pc:sldMkLst>
      </pc:sldChg>
      <pc:sldChg chg="del">
        <pc:chgData name="Kulinich Bohdan" userId="48e65c9f34e137d0" providerId="LiveId" clId="{7911E5DB-C933-FE42-84CD-4568DC445A01}" dt="2022-06-23T10:32:06.866" v="2022" actId="2696"/>
        <pc:sldMkLst>
          <pc:docMk/>
          <pc:sldMk cId="3738515228" sldId="487"/>
        </pc:sldMkLst>
      </pc:sldChg>
      <pc:sldChg chg="del">
        <pc:chgData name="Kulinich Bohdan" userId="48e65c9f34e137d0" providerId="LiveId" clId="{7911E5DB-C933-FE42-84CD-4568DC445A01}" dt="2022-06-23T10:32:06.866" v="2022" actId="2696"/>
        <pc:sldMkLst>
          <pc:docMk/>
          <pc:sldMk cId="3566329999" sldId="489"/>
        </pc:sldMkLst>
      </pc:sldChg>
      <pc:sldChg chg="del">
        <pc:chgData name="Kulinich Bohdan" userId="48e65c9f34e137d0" providerId="LiveId" clId="{7911E5DB-C933-FE42-84CD-4568DC445A01}" dt="2022-06-23T10:32:06.866" v="2022" actId="2696"/>
        <pc:sldMkLst>
          <pc:docMk/>
          <pc:sldMk cId="1005514374" sldId="490"/>
        </pc:sldMkLst>
      </pc:sldChg>
      <pc:sldChg chg="modSp mod addAnim delAnim">
        <pc:chgData name="Kulinich Bohdan" userId="48e65c9f34e137d0" providerId="LiveId" clId="{7911E5DB-C933-FE42-84CD-4568DC445A01}" dt="2022-07-01T10:56:14.633" v="2804" actId="255"/>
        <pc:sldMkLst>
          <pc:docMk/>
          <pc:sldMk cId="1410822909" sldId="491"/>
        </pc:sldMkLst>
      </pc:sldChg>
      <pc:sldChg chg="modSp add mod">
        <pc:chgData name="Kulinich Bohdan" userId="48e65c9f34e137d0" providerId="LiveId" clId="{7911E5DB-C933-FE42-84CD-4568DC445A01}" dt="2022-07-01T10:50:21.312" v="2800" actId="20577"/>
        <pc:sldMkLst>
          <pc:docMk/>
          <pc:sldMk cId="3604201763" sldId="492"/>
        </pc:sldMkLst>
      </pc:sldChg>
      <pc:sldChg chg="addSp delSp modSp new del mod modAnim">
        <pc:chgData name="Kulinich Bohdan" userId="48e65c9f34e137d0" providerId="LiveId" clId="{7911E5DB-C933-FE42-84CD-4568DC445A01}" dt="2022-06-23T13:53:51.882" v="2598" actId="2696"/>
        <pc:sldMkLst>
          <pc:docMk/>
          <pc:sldMk cId="2360590484" sldId="493"/>
        </pc:sldMkLst>
      </pc:sldChg>
      <pc:sldChg chg="addSp delSp modSp add mod delAnim modAnim">
        <pc:chgData name="Kulinich Bohdan" userId="48e65c9f34e137d0" providerId="LiveId" clId="{7911E5DB-C933-FE42-84CD-4568DC445A01}" dt="2022-06-22T19:00:20.272" v="1118"/>
        <pc:sldMkLst>
          <pc:docMk/>
          <pc:sldMk cId="1969411593" sldId="494"/>
        </pc:sldMkLst>
      </pc:sldChg>
      <pc:sldChg chg="addSp modSp new del mod">
        <pc:chgData name="Kulinich Bohdan" userId="48e65c9f34e137d0" providerId="LiveId" clId="{7911E5DB-C933-FE42-84CD-4568DC445A01}" dt="2022-06-23T13:53:51.882" v="2598" actId="2696"/>
        <pc:sldMkLst>
          <pc:docMk/>
          <pc:sldMk cId="413503760" sldId="495"/>
        </pc:sldMkLst>
      </pc:sldChg>
      <pc:sldChg chg="addSp delSp modSp add mod addAnim delAnim modAnim">
        <pc:chgData name="Kulinich Bohdan" userId="48e65c9f34e137d0" providerId="LiveId" clId="{7911E5DB-C933-FE42-84CD-4568DC445A01}" dt="2022-06-22T20:28:02.047" v="1506" actId="14429"/>
        <pc:sldMkLst>
          <pc:docMk/>
          <pc:sldMk cId="1548093653" sldId="496"/>
        </pc:sldMkLst>
      </pc:sldChg>
      <pc:sldChg chg="addSp delSp modSp new del mod">
        <pc:chgData name="Kulinich Bohdan" userId="48e65c9f34e137d0" providerId="LiveId" clId="{7911E5DB-C933-FE42-84CD-4568DC445A01}" dt="2022-06-22T18:58:50.676" v="1112" actId="2696"/>
        <pc:sldMkLst>
          <pc:docMk/>
          <pc:sldMk cId="2945571891" sldId="496"/>
        </pc:sldMkLst>
      </pc:sldChg>
      <pc:sldChg chg="addSp modSp new del mod">
        <pc:chgData name="Kulinich Bohdan" userId="48e65c9f34e137d0" providerId="LiveId" clId="{7911E5DB-C933-FE42-84CD-4568DC445A01}" dt="2022-06-23T10:31:28.973" v="2021" actId="2696"/>
        <pc:sldMkLst>
          <pc:docMk/>
          <pc:sldMk cId="3521497627" sldId="497"/>
        </pc:sldMkLst>
      </pc:sldChg>
      <pc:sldChg chg="addSp delSp modSp add mod delAnim modAnim">
        <pc:chgData name="Kulinich Bohdan" userId="48e65c9f34e137d0" providerId="LiveId" clId="{7911E5DB-C933-FE42-84CD-4568DC445A01}" dt="2022-06-23T14:02:42.945" v="2642" actId="1076"/>
        <pc:sldMkLst>
          <pc:docMk/>
          <pc:sldMk cId="2501493350" sldId="498"/>
        </pc:sldMkLst>
      </pc:sldChg>
      <pc:sldChg chg="modSp add mod modAnim">
        <pc:chgData name="Kulinich Bohdan" userId="48e65c9f34e137d0" providerId="LiveId" clId="{7911E5DB-C933-FE42-84CD-4568DC445A01}" dt="2022-07-01T10:53:30.033" v="2801"/>
        <pc:sldMkLst>
          <pc:docMk/>
          <pc:sldMk cId="2623689705" sldId="499"/>
        </pc:sldMkLst>
      </pc:sldChg>
      <pc:sldChg chg="modSp add mod">
        <pc:chgData name="Kulinich Bohdan" userId="48e65c9f34e137d0" providerId="LiveId" clId="{7911E5DB-C933-FE42-84CD-4568DC445A01}" dt="2022-06-23T10:27:42.627" v="2020" actId="20577"/>
        <pc:sldMkLst>
          <pc:docMk/>
          <pc:sldMk cId="3688917071" sldId="500"/>
        </pc:sldMkLst>
      </pc:sldChg>
      <pc:sldChg chg="addSp delSp modSp add mod delAnim modAnim">
        <pc:chgData name="Kulinich Bohdan" userId="48e65c9f34e137d0" providerId="LiveId" clId="{7911E5DB-C933-FE42-84CD-4568DC445A01}" dt="2022-06-23T13:28:03.611" v="2578" actId="1036"/>
        <pc:sldMkLst>
          <pc:docMk/>
          <pc:sldMk cId="2658298240" sldId="501"/>
        </pc:sldMkLst>
      </pc:sldChg>
      <pc:sldChg chg="delSp add del mod delAnim">
        <pc:chgData name="Kulinich Bohdan" userId="48e65c9f34e137d0" providerId="LiveId" clId="{7911E5DB-C933-FE42-84CD-4568DC445A01}" dt="2022-06-23T13:50:17.340" v="2597" actId="2696"/>
        <pc:sldMkLst>
          <pc:docMk/>
          <pc:sldMk cId="2594991819" sldId="502"/>
        </pc:sldMkLst>
      </pc:sldChg>
      <pc:sldChg chg="delSp add del mod delAnim">
        <pc:chgData name="Kulinich Bohdan" userId="48e65c9f34e137d0" providerId="LiveId" clId="{7911E5DB-C933-FE42-84CD-4568DC445A01}" dt="2022-06-23T13:43:32.708" v="2594" actId="2696"/>
        <pc:sldMkLst>
          <pc:docMk/>
          <pc:sldMk cId="3533709856" sldId="502"/>
        </pc:sldMkLst>
      </pc:sldChg>
      <pc:sldChg chg="delSp add del mod delAnim">
        <pc:chgData name="Kulinich Bohdan" userId="48e65c9f34e137d0" providerId="LiveId" clId="{7911E5DB-C933-FE42-84CD-4568DC445A01}" dt="2022-06-23T13:43:32.708" v="2594" actId="2696"/>
        <pc:sldMkLst>
          <pc:docMk/>
          <pc:sldMk cId="4028814390" sldId="503"/>
        </pc:sldMkLst>
      </pc:sldChg>
      <pc:sldChg chg="delSp modSp add del mod delAnim">
        <pc:chgData name="Kulinich Bohdan" userId="48e65c9f34e137d0" providerId="LiveId" clId="{7911E5DB-C933-FE42-84CD-4568DC445A01}" dt="2022-06-23T13:43:32.708" v="2594" actId="2696"/>
        <pc:sldMkLst>
          <pc:docMk/>
          <pc:sldMk cId="816904859" sldId="504"/>
        </pc:sldMkLst>
      </pc:sldChg>
      <pc:sldChg chg="delSp add del mod delAnim">
        <pc:chgData name="Kulinich Bohdan" userId="48e65c9f34e137d0" providerId="LiveId" clId="{7911E5DB-C933-FE42-84CD-4568DC445A01}" dt="2022-06-23T13:43:32.708" v="2594" actId="2696"/>
        <pc:sldMkLst>
          <pc:docMk/>
          <pc:sldMk cId="365307850" sldId="505"/>
        </pc:sldMkLst>
      </pc:sldChg>
    </pc:docChg>
  </pc:docChgLst>
  <pc:docChgLst>
    <pc:chgData name="Kulinich Bohdan" userId="48e65c9f34e137d0" providerId="LiveId" clId="{84AB1575-D9A6-D447-9574-1E920519D078}"/>
    <pc:docChg chg="undo custSel addSld delSld modSld sldOrd">
      <pc:chgData name="Kulinich Bohdan" userId="48e65c9f34e137d0" providerId="LiveId" clId="{84AB1575-D9A6-D447-9574-1E920519D078}" dt="2022-06-04T15:16:06.768" v="7717" actId="20577"/>
      <pc:docMkLst>
        <pc:docMk/>
      </pc:docMkLst>
      <pc:sldChg chg="addSp delSp modSp del mod ord addAnim delAnim modAnim">
        <pc:chgData name="Kulinich Bohdan" userId="48e65c9f34e137d0" providerId="LiveId" clId="{84AB1575-D9A6-D447-9574-1E920519D078}" dt="2022-05-21T17:08:52.913" v="3141" actId="2696"/>
        <pc:sldMkLst>
          <pc:docMk/>
          <pc:sldMk cId="1784669107" sldId="443"/>
        </pc:sldMkLst>
      </pc:sldChg>
      <pc:sldChg chg="addSp delSp modSp mod ord addAnim delAnim modAnim">
        <pc:chgData name="Kulinich Bohdan" userId="48e65c9f34e137d0" providerId="LiveId" clId="{84AB1575-D9A6-D447-9574-1E920519D078}" dt="2022-05-26T15:02:35.384" v="5309" actId="14429"/>
        <pc:sldMkLst>
          <pc:docMk/>
          <pc:sldMk cId="3801795130" sldId="444"/>
        </pc:sldMkLst>
      </pc:sldChg>
      <pc:sldChg chg="modSp">
        <pc:chgData name="Kulinich Bohdan" userId="48e65c9f34e137d0" providerId="LiveId" clId="{84AB1575-D9A6-D447-9574-1E920519D078}" dt="2022-06-03T19:45:47.634" v="7665" actId="20577"/>
        <pc:sldMkLst>
          <pc:docMk/>
          <pc:sldMk cId="3976125148" sldId="445"/>
        </pc:sldMkLst>
      </pc:sldChg>
      <pc:sldChg chg="modSp mod">
        <pc:chgData name="Kulinich Bohdan" userId="48e65c9f34e137d0" providerId="LiveId" clId="{84AB1575-D9A6-D447-9574-1E920519D078}" dt="2022-06-03T19:48:18.186" v="7702" actId="20577"/>
        <pc:sldMkLst>
          <pc:docMk/>
          <pc:sldMk cId="245227641" sldId="446"/>
        </pc:sldMkLst>
      </pc:sldChg>
      <pc:sldChg chg="modSp mod">
        <pc:chgData name="Kulinich Bohdan" userId="48e65c9f34e137d0" providerId="LiveId" clId="{84AB1575-D9A6-D447-9574-1E920519D078}" dt="2022-06-04T15:16:06.768" v="7717" actId="20577"/>
        <pc:sldMkLst>
          <pc:docMk/>
          <pc:sldMk cId="1791624" sldId="451"/>
        </pc:sldMkLst>
      </pc:sldChg>
      <pc:sldChg chg="del">
        <pc:chgData name="Kulinich Bohdan" userId="48e65c9f34e137d0" providerId="LiveId" clId="{84AB1575-D9A6-D447-9574-1E920519D078}" dt="2022-05-21T17:08:52.913" v="3141" actId="2696"/>
        <pc:sldMkLst>
          <pc:docMk/>
          <pc:sldMk cId="336617938" sldId="454"/>
        </pc:sldMkLst>
      </pc:sldChg>
      <pc:sldChg chg="modSp del mod">
        <pc:chgData name="Kulinich Bohdan" userId="48e65c9f34e137d0" providerId="LiveId" clId="{84AB1575-D9A6-D447-9574-1E920519D078}" dt="2022-05-21T17:08:52.913" v="3141" actId="2696"/>
        <pc:sldMkLst>
          <pc:docMk/>
          <pc:sldMk cId="2615859981" sldId="455"/>
        </pc:sldMkLst>
      </pc:sldChg>
      <pc:sldChg chg="del">
        <pc:chgData name="Kulinich Bohdan" userId="48e65c9f34e137d0" providerId="LiveId" clId="{84AB1575-D9A6-D447-9574-1E920519D078}" dt="2022-05-21T17:08:52.913" v="3141" actId="2696"/>
        <pc:sldMkLst>
          <pc:docMk/>
          <pc:sldMk cId="2590383571" sldId="456"/>
        </pc:sldMkLst>
      </pc:sldChg>
      <pc:sldChg chg="del">
        <pc:chgData name="Kulinich Bohdan" userId="48e65c9f34e137d0" providerId="LiveId" clId="{84AB1575-D9A6-D447-9574-1E920519D078}" dt="2022-05-21T17:08:52.913" v="3141" actId="2696"/>
        <pc:sldMkLst>
          <pc:docMk/>
          <pc:sldMk cId="1461292721" sldId="458"/>
        </pc:sldMkLst>
      </pc:sldChg>
      <pc:sldChg chg="del">
        <pc:chgData name="Kulinich Bohdan" userId="48e65c9f34e137d0" providerId="LiveId" clId="{84AB1575-D9A6-D447-9574-1E920519D078}" dt="2022-05-21T17:08:52.913" v="3141" actId="2696"/>
        <pc:sldMkLst>
          <pc:docMk/>
          <pc:sldMk cId="2551810892" sldId="459"/>
        </pc:sldMkLst>
      </pc:sldChg>
      <pc:sldChg chg="del">
        <pc:chgData name="Kulinich Bohdan" userId="48e65c9f34e137d0" providerId="LiveId" clId="{84AB1575-D9A6-D447-9574-1E920519D078}" dt="2022-05-21T17:08:52.913" v="3141" actId="2696"/>
        <pc:sldMkLst>
          <pc:docMk/>
          <pc:sldMk cId="4041957894" sldId="461"/>
        </pc:sldMkLst>
      </pc:sldChg>
      <pc:sldChg chg="del">
        <pc:chgData name="Kulinich Bohdan" userId="48e65c9f34e137d0" providerId="LiveId" clId="{84AB1575-D9A6-D447-9574-1E920519D078}" dt="2022-05-21T17:08:52.913" v="3141" actId="2696"/>
        <pc:sldMkLst>
          <pc:docMk/>
          <pc:sldMk cId="710769476" sldId="462"/>
        </pc:sldMkLst>
      </pc:sldChg>
      <pc:sldChg chg="del">
        <pc:chgData name="Kulinich Bohdan" userId="48e65c9f34e137d0" providerId="LiveId" clId="{84AB1575-D9A6-D447-9574-1E920519D078}" dt="2022-06-03T07:06:00.912" v="6984" actId="2696"/>
        <pc:sldMkLst>
          <pc:docMk/>
          <pc:sldMk cId="2018809533" sldId="465"/>
        </pc:sldMkLst>
      </pc:sldChg>
      <pc:sldChg chg="del">
        <pc:chgData name="Kulinich Bohdan" userId="48e65c9f34e137d0" providerId="LiveId" clId="{84AB1575-D9A6-D447-9574-1E920519D078}" dt="2022-06-03T07:06:00.912" v="6984" actId="2696"/>
        <pc:sldMkLst>
          <pc:docMk/>
          <pc:sldMk cId="1208460075" sldId="466"/>
        </pc:sldMkLst>
      </pc:sldChg>
      <pc:sldChg chg="del">
        <pc:chgData name="Kulinich Bohdan" userId="48e65c9f34e137d0" providerId="LiveId" clId="{84AB1575-D9A6-D447-9574-1E920519D078}" dt="2022-06-03T07:06:00.912" v="6984" actId="2696"/>
        <pc:sldMkLst>
          <pc:docMk/>
          <pc:sldMk cId="457433633" sldId="468"/>
        </pc:sldMkLst>
      </pc:sldChg>
      <pc:sldChg chg="del">
        <pc:chgData name="Kulinich Bohdan" userId="48e65c9f34e137d0" providerId="LiveId" clId="{84AB1575-D9A6-D447-9574-1E920519D078}" dt="2022-06-03T07:06:00.912" v="6984" actId="2696"/>
        <pc:sldMkLst>
          <pc:docMk/>
          <pc:sldMk cId="3662416130" sldId="470"/>
        </pc:sldMkLst>
      </pc:sldChg>
      <pc:sldChg chg="del">
        <pc:chgData name="Kulinich Bohdan" userId="48e65c9f34e137d0" providerId="LiveId" clId="{84AB1575-D9A6-D447-9574-1E920519D078}" dt="2022-06-03T07:06:00.912" v="6984" actId="2696"/>
        <pc:sldMkLst>
          <pc:docMk/>
          <pc:sldMk cId="2917381928" sldId="475"/>
        </pc:sldMkLst>
      </pc:sldChg>
      <pc:sldChg chg="addSp delSp modSp new del mod delAnim modAnim">
        <pc:chgData name="Kulinich Bohdan" userId="48e65c9f34e137d0" providerId="LiveId" clId="{84AB1575-D9A6-D447-9574-1E920519D078}" dt="2022-05-21T17:08:52.913" v="3141" actId="2696"/>
        <pc:sldMkLst>
          <pc:docMk/>
          <pc:sldMk cId="2024746328" sldId="476"/>
        </pc:sldMkLst>
      </pc:sldChg>
      <pc:sldChg chg="addSp delSp modSp new del mod">
        <pc:chgData name="Kulinich Bohdan" userId="48e65c9f34e137d0" providerId="LiveId" clId="{84AB1575-D9A6-D447-9574-1E920519D078}" dt="2022-05-21T17:08:52.913" v="3141" actId="2696"/>
        <pc:sldMkLst>
          <pc:docMk/>
          <pc:sldMk cId="2541488535" sldId="477"/>
        </pc:sldMkLst>
      </pc:sldChg>
      <pc:sldChg chg="addSp delSp modSp add mod ord delAnim modAnim">
        <pc:chgData name="Kulinich Bohdan" userId="48e65c9f34e137d0" providerId="LiveId" clId="{84AB1575-D9A6-D447-9574-1E920519D078}" dt="2022-05-22T11:01:26.940" v="3314" actId="166"/>
        <pc:sldMkLst>
          <pc:docMk/>
          <pc:sldMk cId="4272399846" sldId="478"/>
        </pc:sldMkLst>
      </pc:sldChg>
      <pc:sldChg chg="addSp delSp modSp add mod addAnim delAnim modAnim">
        <pc:chgData name="Kulinich Bohdan" userId="48e65c9f34e137d0" providerId="LiveId" clId="{84AB1575-D9A6-D447-9574-1E920519D078}" dt="2022-05-30T13:02:25.598" v="6853" actId="20577"/>
        <pc:sldMkLst>
          <pc:docMk/>
          <pc:sldMk cId="3943398940" sldId="479"/>
        </pc:sldMkLst>
      </pc:sldChg>
      <pc:sldChg chg="addSp delSp modSp add mod modAnim">
        <pc:chgData name="Kulinich Bohdan" userId="48e65c9f34e137d0" providerId="LiveId" clId="{84AB1575-D9A6-D447-9574-1E920519D078}" dt="2022-05-22T11:26:28.168" v="3533" actId="166"/>
        <pc:sldMkLst>
          <pc:docMk/>
          <pc:sldMk cId="1589338507" sldId="480"/>
        </pc:sldMkLst>
      </pc:sldChg>
      <pc:sldChg chg="addSp modSp new del modAnim">
        <pc:chgData name="Kulinich Bohdan" userId="48e65c9f34e137d0" providerId="LiveId" clId="{84AB1575-D9A6-D447-9574-1E920519D078}" dt="2022-05-29T10:09:20.158" v="6667" actId="2696"/>
        <pc:sldMkLst>
          <pc:docMk/>
          <pc:sldMk cId="110081744" sldId="481"/>
        </pc:sldMkLst>
      </pc:sldChg>
      <pc:sldChg chg="addSp delSp modSp add del mod delAnim modAnim">
        <pc:chgData name="Kulinich Bohdan" userId="48e65c9f34e137d0" providerId="LiveId" clId="{84AB1575-D9A6-D447-9574-1E920519D078}" dt="2022-05-26T18:35:16.011" v="5365" actId="2696"/>
        <pc:sldMkLst>
          <pc:docMk/>
          <pc:sldMk cId="3831056098" sldId="482"/>
        </pc:sldMkLst>
      </pc:sldChg>
      <pc:sldChg chg="new del">
        <pc:chgData name="Kulinich Bohdan" userId="48e65c9f34e137d0" providerId="LiveId" clId="{84AB1575-D9A6-D447-9574-1E920519D078}" dt="2022-05-22T16:15:38.937" v="4301" actId="2696"/>
        <pc:sldMkLst>
          <pc:docMk/>
          <pc:sldMk cId="498308473" sldId="483"/>
        </pc:sldMkLst>
      </pc:sldChg>
      <pc:sldChg chg="addSp modSp new del mod">
        <pc:chgData name="Kulinich Bohdan" userId="48e65c9f34e137d0" providerId="LiveId" clId="{84AB1575-D9A6-D447-9574-1E920519D078}" dt="2022-05-22T16:15:39.863" v="4302" actId="2696"/>
        <pc:sldMkLst>
          <pc:docMk/>
          <pc:sldMk cId="166864412" sldId="484"/>
        </pc:sldMkLst>
      </pc:sldChg>
      <pc:sldChg chg="addSp delSp modSp add del mod delAnim">
        <pc:chgData name="Kulinich Bohdan" userId="48e65c9f34e137d0" providerId="LiveId" clId="{84AB1575-D9A6-D447-9574-1E920519D078}" dt="2022-05-26T17:20:17.128" v="5310" actId="2696"/>
        <pc:sldMkLst>
          <pc:docMk/>
          <pc:sldMk cId="2954253161" sldId="485"/>
        </pc:sldMkLst>
      </pc:sldChg>
      <pc:sldChg chg="modSp add del mod">
        <pc:chgData name="Kulinich Bohdan" userId="48e65c9f34e137d0" providerId="LiveId" clId="{84AB1575-D9A6-D447-9574-1E920519D078}" dt="2022-05-22T16:15:41.497" v="4303" actId="2696"/>
        <pc:sldMkLst>
          <pc:docMk/>
          <pc:sldMk cId="1925156743" sldId="486"/>
        </pc:sldMkLst>
      </pc:sldChg>
      <pc:sldChg chg="addSp delSp modSp new del mod">
        <pc:chgData name="Kulinich Bohdan" userId="48e65c9f34e137d0" providerId="LiveId" clId="{84AB1575-D9A6-D447-9574-1E920519D078}" dt="2022-05-26T18:35:19.958" v="5367" actId="2696"/>
        <pc:sldMkLst>
          <pc:docMk/>
          <pc:sldMk cId="2151011495" sldId="486"/>
        </pc:sldMkLst>
      </pc:sldChg>
      <pc:sldChg chg="addSp delSp modSp new del mod">
        <pc:chgData name="Kulinich Bohdan" userId="48e65c9f34e137d0" providerId="LiveId" clId="{84AB1575-D9A6-D447-9574-1E920519D078}" dt="2022-05-22T16:15:43.252" v="4305" actId="2696"/>
        <pc:sldMkLst>
          <pc:docMk/>
          <pc:sldMk cId="733677162" sldId="487"/>
        </pc:sldMkLst>
      </pc:sldChg>
      <pc:sldChg chg="add del">
        <pc:chgData name="Kulinich Bohdan" userId="48e65c9f34e137d0" providerId="LiveId" clId="{84AB1575-D9A6-D447-9574-1E920519D078}" dt="2022-05-26T17:20:17.128" v="5310" actId="2696"/>
        <pc:sldMkLst>
          <pc:docMk/>
          <pc:sldMk cId="785434158" sldId="487"/>
        </pc:sldMkLst>
      </pc:sldChg>
      <pc:sldChg chg="addSp delSp modSp add mod delAnim modAnim">
        <pc:chgData name="Kulinich Bohdan" userId="48e65c9f34e137d0" providerId="LiveId" clId="{84AB1575-D9A6-D447-9574-1E920519D078}" dt="2022-06-02T12:38:03.178" v="6873" actId="20577"/>
        <pc:sldMkLst>
          <pc:docMk/>
          <pc:sldMk cId="3738515228" sldId="487"/>
        </pc:sldMkLst>
      </pc:sldChg>
      <pc:sldChg chg="addSp delSp modSp new del mod">
        <pc:chgData name="Kulinich Bohdan" userId="48e65c9f34e137d0" providerId="LiveId" clId="{84AB1575-D9A6-D447-9574-1E920519D078}" dt="2022-06-03T19:12:36.575" v="7404" actId="2696"/>
        <pc:sldMkLst>
          <pc:docMk/>
          <pc:sldMk cId="1708873499" sldId="488"/>
        </pc:sldMkLst>
      </pc:sldChg>
      <pc:sldChg chg="addSp modSp new del mod">
        <pc:chgData name="Kulinich Bohdan" userId="48e65c9f34e137d0" providerId="LiveId" clId="{84AB1575-D9A6-D447-9574-1E920519D078}" dt="2022-05-29T10:09:20.158" v="6667" actId="2696"/>
        <pc:sldMkLst>
          <pc:docMk/>
          <pc:sldMk cId="3049419898" sldId="488"/>
        </pc:sldMkLst>
      </pc:sldChg>
      <pc:sldChg chg="add del">
        <pc:chgData name="Kulinich Bohdan" userId="48e65c9f34e137d0" providerId="LiveId" clId="{84AB1575-D9A6-D447-9574-1E920519D078}" dt="2022-05-26T17:20:17.128" v="5310" actId="2696"/>
        <pc:sldMkLst>
          <pc:docMk/>
          <pc:sldMk cId="3982858151" sldId="488"/>
        </pc:sldMkLst>
      </pc:sldChg>
      <pc:sldChg chg="addSp delSp modSp add del mod">
        <pc:chgData name="Kulinich Bohdan" userId="48e65c9f34e137d0" providerId="LiveId" clId="{84AB1575-D9A6-D447-9574-1E920519D078}" dt="2022-05-22T16:15:42.481" v="4304" actId="2696"/>
        <pc:sldMkLst>
          <pc:docMk/>
          <pc:sldMk cId="4158303795" sldId="488"/>
        </pc:sldMkLst>
      </pc:sldChg>
      <pc:sldChg chg="addSp modSp new del mod">
        <pc:chgData name="Kulinich Bohdan" userId="48e65c9f34e137d0" providerId="LiveId" clId="{84AB1575-D9A6-D447-9574-1E920519D078}" dt="2022-05-29T10:09:20.158" v="6667" actId="2696"/>
        <pc:sldMkLst>
          <pc:docMk/>
          <pc:sldMk cId="1680010227" sldId="489"/>
        </pc:sldMkLst>
      </pc:sldChg>
      <pc:sldChg chg="add del">
        <pc:chgData name="Kulinich Bohdan" userId="48e65c9f34e137d0" providerId="LiveId" clId="{84AB1575-D9A6-D447-9574-1E920519D078}" dt="2022-05-26T17:20:17.128" v="5310" actId="2696"/>
        <pc:sldMkLst>
          <pc:docMk/>
          <pc:sldMk cId="3011742295" sldId="489"/>
        </pc:sldMkLst>
      </pc:sldChg>
      <pc:sldChg chg="delSp modSp add mod delAnim modAnim">
        <pc:chgData name="Kulinich Bohdan" userId="48e65c9f34e137d0" providerId="LiveId" clId="{84AB1575-D9A6-D447-9574-1E920519D078}" dt="2022-05-30T20:12:52.692" v="6856" actId="20577"/>
        <pc:sldMkLst>
          <pc:docMk/>
          <pc:sldMk cId="3566329999" sldId="489"/>
        </pc:sldMkLst>
      </pc:sldChg>
      <pc:sldChg chg="addSp delSp modSp add mod modAnim">
        <pc:chgData name="Kulinich Bohdan" userId="48e65c9f34e137d0" providerId="LiveId" clId="{84AB1575-D9A6-D447-9574-1E920519D078}" dt="2022-06-03T19:49:32.147" v="7716"/>
        <pc:sldMkLst>
          <pc:docMk/>
          <pc:sldMk cId="1005514374" sldId="490"/>
        </pc:sldMkLst>
      </pc:sldChg>
      <pc:sldChg chg="add del">
        <pc:chgData name="Kulinich Bohdan" userId="48e65c9f34e137d0" providerId="LiveId" clId="{84AB1575-D9A6-D447-9574-1E920519D078}" dt="2022-05-26T17:20:17.128" v="5310" actId="2696"/>
        <pc:sldMkLst>
          <pc:docMk/>
          <pc:sldMk cId="1173322091" sldId="490"/>
        </pc:sldMkLst>
      </pc:sldChg>
      <pc:sldChg chg="addSp modSp new del mod modAnim">
        <pc:chgData name="Kulinich Bohdan" userId="48e65c9f34e137d0" providerId="LiveId" clId="{84AB1575-D9A6-D447-9574-1E920519D078}" dt="2022-06-03T19:12:35.324" v="7403" actId="2696"/>
        <pc:sldMkLst>
          <pc:docMk/>
          <pc:sldMk cId="4085171552" sldId="491"/>
        </pc:sldMkLst>
      </pc:sldChg>
      <pc:sldChg chg="addSp delSp modSp new del mod">
        <pc:chgData name="Kulinich Bohdan" userId="48e65c9f34e137d0" providerId="LiveId" clId="{84AB1575-D9A6-D447-9574-1E920519D078}" dt="2022-06-03T19:12:33.768" v="7402" actId="2696"/>
        <pc:sldMkLst>
          <pc:docMk/>
          <pc:sldMk cId="2462269758" sldId="492"/>
        </pc:sldMkLst>
      </pc:sldChg>
    </pc:docChg>
  </pc:docChgLst>
  <pc:docChgLst>
    <pc:chgData name="Kulinich Bohdan" userId="48e65c9f34e137d0" providerId="LiveId" clId="{B105F3DA-7982-52B3-955A-7E4F508AC704}"/>
    <pc:docChg chg="modSld">
      <pc:chgData name="Kulinich Bohdan" userId="48e65c9f34e137d0" providerId="LiveId" clId="{B105F3DA-7982-52B3-955A-7E4F508AC704}" dt="2025-09-19T16:35:21.114" v="6" actId="14429"/>
      <pc:docMkLst>
        <pc:docMk/>
      </pc:docMkLst>
      <pc:sldChg chg="modSp mod">
        <pc:chgData name="Kulinich Bohdan" userId="48e65c9f34e137d0" providerId="LiveId" clId="{B105F3DA-7982-52B3-955A-7E4F508AC704}" dt="2025-09-19T16:35:21.114" v="6" actId="14429"/>
        <pc:sldMkLst>
          <pc:docMk/>
          <pc:sldMk cId="1969411593" sldId="494"/>
        </pc:sldMkLst>
        <pc:spChg chg="mod modVis">
          <ac:chgData name="Kulinich Bohdan" userId="48e65c9f34e137d0" providerId="LiveId" clId="{B105F3DA-7982-52B3-955A-7E4F508AC704}" dt="2025-09-19T16:35:21.114" v="6" actId="14429"/>
          <ac:spMkLst>
            <pc:docMk/>
            <pc:sldMk cId="1969411593" sldId="494"/>
            <ac:spMk id="3" creationId="{B32B252C-4008-C6B6-1551-2CAD3A931FBC}"/>
          </ac:spMkLst>
        </pc:spChg>
        <pc:spChg chg="mod modVis">
          <ac:chgData name="Kulinich Bohdan" userId="48e65c9f34e137d0" providerId="LiveId" clId="{B105F3DA-7982-52B3-955A-7E4F508AC704}" dt="2025-09-19T16:35:19.536" v="4" actId="14429"/>
          <ac:spMkLst>
            <pc:docMk/>
            <pc:sldMk cId="1969411593" sldId="494"/>
            <ac:spMk id="4" creationId="{EEE6796D-022C-C724-09C4-12F73DDB4E0F}"/>
          </ac:spMkLst>
        </pc:spChg>
        <pc:spChg chg="mod">
          <ac:chgData name="Kulinich Bohdan" userId="48e65c9f34e137d0" providerId="LiveId" clId="{B105F3DA-7982-52B3-955A-7E4F508AC704}" dt="2025-09-19T16:34:51.301" v="3" actId="20577"/>
          <ac:spMkLst>
            <pc:docMk/>
            <pc:sldMk cId="1969411593" sldId="494"/>
            <ac:spMk id="39" creationId="{A937FF00-D34A-DAB5-BF5A-419B5E8FD6B3}"/>
          </ac:spMkLst>
        </pc:spChg>
        <pc:picChg chg="mod modVis">
          <ac:chgData name="Kulinich Bohdan" userId="48e65c9f34e137d0" providerId="LiveId" clId="{B105F3DA-7982-52B3-955A-7E4F508AC704}" dt="2025-09-19T16:35:20.581" v="5" actId="14429"/>
          <ac:picMkLst>
            <pc:docMk/>
            <pc:sldMk cId="1969411593" sldId="494"/>
            <ac:picMk id="15" creationId="{E708C392-1461-46A4-8FEC-1BB1D6A1031E}"/>
          </ac:picMkLst>
        </pc:picChg>
      </pc:sldChg>
    </pc:docChg>
  </pc:docChgLst>
  <pc:docChgLst>
    <pc:chgData name="Kulinich Bohdan" userId="48e65c9f34e137d0" providerId="LiveId" clId="{480054C3-7D31-AB49-B1B8-12A04F4D6AF7}"/>
    <pc:docChg chg="modSld">
      <pc:chgData name="Kulinich Bohdan" userId="48e65c9f34e137d0" providerId="LiveId" clId="{480054C3-7D31-AB49-B1B8-12A04F4D6AF7}" dt="2023-09-27T10:36:04.977" v="0" actId="20577"/>
      <pc:docMkLst>
        <pc:docMk/>
      </pc:docMkLst>
      <pc:sldChg chg="modSp">
        <pc:chgData name="Kulinich Bohdan" userId="48e65c9f34e137d0" providerId="LiveId" clId="{480054C3-7D31-AB49-B1B8-12A04F4D6AF7}" dt="2023-09-27T10:36:04.977" v="0" actId="20577"/>
        <pc:sldMkLst>
          <pc:docMk/>
          <pc:sldMk cId="1969411593" sldId="49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F3E6C-E6F0-1F4A-8F6E-B4DC63186504}" type="datetimeFigureOut">
              <a:rPr lang="uk-UA" smtClean="0"/>
              <a:t>19.09.25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708AC9-BD39-8B4D-9432-6651370EEDC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5167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45DA2-CE10-4D93-A8A6-DDA8DA814DE2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08298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45DA2-CE10-4D93-A8A6-DDA8DA814DE2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8282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656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991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15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529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9922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09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4136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250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12042-5600-7542-B50A-48604060D6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F0B05B-5610-2E4F-B348-59EC4BA188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153877-61E8-964B-A045-A73FBA0E9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19.09.25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379E3A-E862-9A45-8235-E2EC32A11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1C5AFA-0CFE-C048-86CC-9F3A9F241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1891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D6C90-F5FA-5541-8E64-60BBC9253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B60C07-0D86-6445-8A2E-FD209B9F19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6A8F6-76EB-1049-BD24-8EC97FD86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19.09.25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B41878-EBCE-6747-9017-A86A349F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3A8F8-2F87-3D4D-9E66-2D64AE3D8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8408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140A16-117F-D941-8215-00750BD7E8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C52D89-F9B4-4E4D-BD4F-BA3B51872D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838CD-5F14-6B49-A31C-976189EB6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19.09.25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55510-7A78-EE41-A9AB-C0599BEA0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33311F-7147-D645-9F34-B00E7522C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9884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05493-3A29-D240-BDB8-6E388AA20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2FFB5-C68C-8F44-BA27-5BE1D4010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7B1F7-3D4D-6A42-8FB6-F12F7978A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19.09.25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2ABFA1-AA1F-F74F-B8C4-D2EF581EF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EF794-C3FE-C74A-8671-BDA00DE0A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9962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E06E0-BFEA-C340-B129-6DEAACE9F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EFFCF-903F-0A45-91F3-975BA058D5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59768B-FE74-6540-8B1C-972BCD91B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19.09.25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6C2C82-B383-8642-A698-82F23CF5E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F376F4-4E76-AC4D-84EC-2167F10E2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7204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DC195-6A0F-BF4E-8DB2-D93C286CD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8C9F6-CE79-2C48-BD24-12D8F16B30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CDFE80-5A90-3E45-9809-ABA6813EAA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6F8A5-F3CE-034B-B11F-D62BF4C0F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19.09.25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8C98-2969-8B41-AAD0-E3248CBC4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CF164-E244-8049-B437-C78468ABB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8875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53E47-9B8F-4149-8EA0-2268B1AB4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F9D2CC-19BA-9A4A-9C05-9B1836CF76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23D617-5471-D64A-B7ED-855AB4FB71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429CA7-B1CC-5C41-AC99-1C76EBF9E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08E2F6-FE5B-2B42-9501-D472EE2695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4DD7C1-7BAC-D44E-8CEF-AD1F02291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19.09.25</a:t>
            </a:fld>
            <a:endParaRPr lang="uk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6BED2E-DE6B-9346-A2A2-6141C1ECF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B83843-D290-0C47-AAA4-F660C3076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8187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C72EE-9770-4B4C-90BF-D6D40BF8D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825A6B-4D2A-A84F-92C4-DBFFC13AE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19.09.25</a:t>
            </a:fld>
            <a:endParaRPr lang="uk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7E673F-0E2C-DE4F-9D1D-80FD515AD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0072C0-025D-504C-B828-BAEE85C06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8457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7F7BD5-0422-E043-BF1F-FA694719C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19.09.25</a:t>
            </a:fld>
            <a:endParaRPr lang="uk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B952A6-5E40-1D4D-97B2-65E5C20B5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22EB4F-0D7A-7C4C-A8BD-19F5CC0B3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1639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C85F-188F-C944-BD40-EE22E3935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895FD-04FD-9740-BD5C-75E833FDC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A7B0E1-6C12-B946-A887-5F24C9E0F4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0A50C5-D109-8645-B467-4851D1FC8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19.09.25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C0F5B9-6867-B34C-BAA7-4728FAF34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5E1EEE-2BEB-2D4D-812D-F9CA5B928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037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D713B-43B2-B347-A385-241F32180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D51C43-D432-6643-860C-3F78BF3283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751130-6D7A-944D-B0CD-163AF29596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EC01CC-096D-FC47-8AC7-E5A3BEB8A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19.09.25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379AE-EA54-1147-B55F-70CF5663E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3059D2-C8C0-8A4E-9EF7-395DD4CDA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9203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0C60A8-2B74-314F-A688-02517EB70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2F4661-E86D-CF4C-8273-A362F86C5F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29EBA-E578-C44F-9851-C27812E437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C88B0-4938-1A49-9C23-497F35E08C33}" type="datetimeFigureOut">
              <a:rPr lang="uk-UA" smtClean="0"/>
              <a:t>19.09.25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75296-3BF1-AD4A-BD17-694738A984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D9273-0007-E543-A6E2-069C5D3530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385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svg"/><Relationship Id="rId11" Type="http://schemas.openxmlformats.org/officeDocument/2006/relationships/image" Target="../media/image8.png"/><Relationship Id="rId5" Type="http://schemas.openxmlformats.org/officeDocument/2006/relationships/image" Target="../media/image69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2.sv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4.png"/><Relationship Id="rId5" Type="http://schemas.openxmlformats.org/officeDocument/2006/relationships/image" Target="../media/image19.sv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21.png"/><Relationship Id="rId3" Type="http://schemas.openxmlformats.org/officeDocument/2006/relationships/image" Target="../media/image25.png"/><Relationship Id="rId21" Type="http://schemas.openxmlformats.org/officeDocument/2006/relationships/image" Target="../media/image37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20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5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19.svg"/><Relationship Id="rId10" Type="http://schemas.openxmlformats.org/officeDocument/2006/relationships/image" Target="../media/image32.png"/><Relationship Id="rId19" Type="http://schemas.openxmlformats.org/officeDocument/2006/relationships/image" Target="../media/image22.sv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19.svg"/><Relationship Id="rId18" Type="http://schemas.openxmlformats.org/officeDocument/2006/relationships/image" Target="../media/image21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18.png"/><Relationship Id="rId17" Type="http://schemas.openxmlformats.org/officeDocument/2006/relationships/image" Target="../media/image20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48.png"/><Relationship Id="rId10" Type="http://schemas.openxmlformats.org/officeDocument/2006/relationships/image" Target="../media/image45.png"/><Relationship Id="rId19" Type="http://schemas.openxmlformats.org/officeDocument/2006/relationships/image" Target="../media/image22.sv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53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11" Type="http://schemas.openxmlformats.org/officeDocument/2006/relationships/image" Target="../media/image51.png"/><Relationship Id="rId5" Type="http://schemas.openxmlformats.org/officeDocument/2006/relationships/image" Target="../media/image15.png"/><Relationship Id="rId10" Type="http://schemas.openxmlformats.org/officeDocument/2006/relationships/image" Target="../media/image50.png"/><Relationship Id="rId4" Type="http://schemas.openxmlformats.org/officeDocument/2006/relationships/image" Target="../media/image19.sv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55.png"/><Relationship Id="rId7" Type="http://schemas.openxmlformats.org/officeDocument/2006/relationships/image" Target="../media/image20.sv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57.png"/><Relationship Id="rId5" Type="http://schemas.openxmlformats.org/officeDocument/2006/relationships/image" Target="../media/image19.svg"/><Relationship Id="rId10" Type="http://schemas.openxmlformats.org/officeDocument/2006/relationships/image" Target="../media/image56.png"/><Relationship Id="rId4" Type="http://schemas.openxmlformats.org/officeDocument/2006/relationships/image" Target="../media/image18.png"/><Relationship Id="rId9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59.png"/><Relationship Id="rId7" Type="http://schemas.openxmlformats.org/officeDocument/2006/relationships/image" Target="../media/image20.sv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61.png"/><Relationship Id="rId5" Type="http://schemas.openxmlformats.org/officeDocument/2006/relationships/image" Target="../media/image19.svg"/><Relationship Id="rId10" Type="http://schemas.openxmlformats.org/officeDocument/2006/relationships/image" Target="../media/image60.png"/><Relationship Id="rId4" Type="http://schemas.openxmlformats.org/officeDocument/2006/relationships/image" Target="../media/image18.png"/><Relationship Id="rId9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15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openxmlformats.org/officeDocument/2006/relationships/image" Target="../media/image67.png"/><Relationship Id="rId5" Type="http://schemas.openxmlformats.org/officeDocument/2006/relationships/image" Target="../media/image21.png"/><Relationship Id="rId10" Type="http://schemas.openxmlformats.org/officeDocument/2006/relationships/image" Target="../media/image66.png"/><Relationship Id="rId4" Type="http://schemas.openxmlformats.org/officeDocument/2006/relationships/image" Target="../media/image20.svg"/><Relationship Id="rId9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увати 7">
            <a:extLst>
              <a:ext uri="{FF2B5EF4-FFF2-40B4-BE49-F238E27FC236}">
                <a16:creationId xmlns:a16="http://schemas.microsoft.com/office/drawing/2014/main" id="{E79FC03C-6D73-403F-BCFF-57A07011564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Графіка 2">
              <a:extLst>
                <a:ext uri="{FF2B5EF4-FFF2-40B4-BE49-F238E27FC236}">
                  <a16:creationId xmlns:a16="http://schemas.microsoft.com/office/drawing/2014/main" id="{01C98169-6215-4DE5-96C5-32D95E22E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B9C964D-5FBD-45E1-B4D5-F9657D357989}"/>
                </a:ext>
              </a:extLst>
            </p:cNvPr>
            <p:cNvSpPr txBox="1"/>
            <p:nvPr/>
          </p:nvSpPr>
          <p:spPr>
            <a:xfrm>
              <a:off x="3155795" y="2639115"/>
              <a:ext cx="903620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320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Розвʼязування типових вправ за темою</a:t>
              </a:r>
              <a:endParaRPr lang="en-US" sz="320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algn="ctr"/>
              <a:r>
                <a:rPr lang="uk-UA" sz="320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«Монотонність і неперервність функцій. Парні і непарні функції»</a:t>
              </a:r>
            </a:p>
          </p:txBody>
        </p:sp>
      </p:grpSp>
      <p:sp>
        <p:nvSpPr>
          <p:cNvPr id="55" name="Дата 1">
            <a:extLst>
              <a:ext uri="{FF2B5EF4-FFF2-40B4-BE49-F238E27FC236}">
                <a16:creationId xmlns:a16="http://schemas.microsoft.com/office/drawing/2014/main" id="{EAFCE108-DECD-4240-824C-355787EADB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2800" y="4546311"/>
            <a:ext cx="2743200" cy="365125"/>
          </a:xfrm>
        </p:spPr>
        <p:txBody>
          <a:bodyPr/>
          <a:lstStyle/>
          <a:p>
            <a:fld id="{5B993008-B989-9943-A67E-AA8CE5BAB33B}" type="datetime1">
              <a:rPr lang="ru-RU" sz="2400" smtClean="0">
                <a:solidFill>
                  <a:schemeClr val="bg1"/>
                </a:solidFill>
              </a:rPr>
              <a:t>19.09.2025</a:t>
            </a:fld>
            <a:endParaRPr lang="ru-RU" sz="1600">
              <a:solidFill>
                <a:schemeClr val="bg1"/>
              </a:solidFill>
            </a:endParaRPr>
          </a:p>
        </p:txBody>
      </p:sp>
      <p:sp>
        <p:nvSpPr>
          <p:cNvPr id="23" name="Дата 1">
            <a:extLst>
              <a:ext uri="{FF2B5EF4-FFF2-40B4-BE49-F238E27FC236}">
                <a16:creationId xmlns:a16="http://schemas.microsoft.com/office/drawing/2014/main" id="{EFE2FCE7-7835-406A-99CA-70C9D5ADF9B6}"/>
              </a:ext>
            </a:extLst>
          </p:cNvPr>
          <p:cNvSpPr txBox="1">
            <a:spLocks/>
          </p:cNvSpPr>
          <p:nvPr/>
        </p:nvSpPr>
        <p:spPr>
          <a:xfrm>
            <a:off x="10604500" y="4578299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2400" smtClean="0">
                <a:solidFill>
                  <a:srgbClr val="546873"/>
                </a:solidFill>
                <a:latin typeface="+mj-lt"/>
              </a:rPr>
              <a:pPr/>
              <a:t>19.09.2025</a:t>
            </a:fld>
            <a:endParaRPr lang="ru-RU" sz="1600">
              <a:solidFill>
                <a:srgbClr val="546873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BC2948-330B-4D3B-B82B-5B2CD2FFF44B}"/>
              </a:ext>
            </a:extLst>
          </p:cNvPr>
          <p:cNvSpPr txBox="1"/>
          <p:nvPr/>
        </p:nvSpPr>
        <p:spPr>
          <a:xfrm>
            <a:off x="3135977" y="0"/>
            <a:ext cx="3317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>
                <a:solidFill>
                  <a:srgbClr val="546873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10 клас</a:t>
            </a:r>
          </a:p>
          <a:p>
            <a:r>
              <a:rPr lang="uk-UA" sz="2400">
                <a:solidFill>
                  <a:srgbClr val="546873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Урок 04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E889EE0-C075-4990-A152-63143F404BE0}"/>
              </a:ext>
            </a:extLst>
          </p:cNvPr>
          <p:cNvSpPr txBox="1"/>
          <p:nvPr/>
        </p:nvSpPr>
        <p:spPr>
          <a:xfrm>
            <a:off x="3135979" y="1776803"/>
            <a:ext cx="3667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>
                <a:solidFill>
                  <a:srgbClr val="546873"/>
                </a:solidFill>
                <a:latin typeface="+mj-lt"/>
                <a:ea typeface="Verdana" panose="020B0604030504040204" pitchFamily="34" charset="0"/>
                <a:cs typeface="DaunPenh" panose="020B0604020202020204" pitchFamily="2" charset="0"/>
              </a:rPr>
              <a:t>Алгебра і початки аналізу</a:t>
            </a:r>
          </a:p>
        </p:txBody>
      </p:sp>
      <p:pic>
        <p:nvPicPr>
          <p:cNvPr id="29" name="Picture 28" descr="Shape&#10;&#10;Description automatically generated with low confidence">
            <a:extLst>
              <a:ext uri="{FF2B5EF4-FFF2-40B4-BE49-F238E27FC236}">
                <a16:creationId xmlns:a16="http://schemas.microsoft.com/office/drawing/2014/main" id="{96E290E6-E6D2-3541-89D8-8D6F976715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4445" r="3731" b="74092"/>
          <a:stretch/>
        </p:blipFill>
        <p:spPr>
          <a:xfrm>
            <a:off x="10750474" y="0"/>
            <a:ext cx="1441526" cy="1776803"/>
          </a:xfrm>
          <a:prstGeom prst="rect">
            <a:avLst/>
          </a:prstGeom>
        </p:spPr>
      </p:pic>
      <p:pic>
        <p:nvPicPr>
          <p:cNvPr id="37" name="Picture 36" descr="A picture containing text&#10;&#10;Description automatically generated">
            <a:extLst>
              <a:ext uri="{FF2B5EF4-FFF2-40B4-BE49-F238E27FC236}">
                <a16:creationId xmlns:a16="http://schemas.microsoft.com/office/drawing/2014/main" id="{1E0C1E80-989B-2A4B-9EAA-6A7D088358F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514" t="9594" r="74119" b="70412"/>
          <a:stretch/>
        </p:blipFill>
        <p:spPr>
          <a:xfrm>
            <a:off x="1282389" y="657922"/>
            <a:ext cx="1873405" cy="1371176"/>
          </a:xfrm>
          <a:prstGeom prst="rect">
            <a:avLst/>
          </a:prstGeom>
        </p:spPr>
      </p:pic>
      <p:pic>
        <p:nvPicPr>
          <p:cNvPr id="39" name="Picture 38" descr="Shape&#10;&#10;Description automatically generated with medium confidence">
            <a:extLst>
              <a:ext uri="{FF2B5EF4-FFF2-40B4-BE49-F238E27FC236}">
                <a16:creationId xmlns:a16="http://schemas.microsoft.com/office/drawing/2014/main" id="{2F91DD52-1D58-944D-B8F2-8D56ED7DA5E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09" t="2927" r="89486" b="80813"/>
          <a:stretch/>
        </p:blipFill>
        <p:spPr>
          <a:xfrm>
            <a:off x="111512" y="200722"/>
            <a:ext cx="1170878" cy="1115123"/>
          </a:xfrm>
          <a:prstGeom prst="rect">
            <a:avLst/>
          </a:prstGeom>
        </p:spPr>
      </p:pic>
      <p:pic>
        <p:nvPicPr>
          <p:cNvPr id="41" name="Picture 40" descr="A picture containing shape&#10;&#10;Description automatically generated">
            <a:extLst>
              <a:ext uri="{FF2B5EF4-FFF2-40B4-BE49-F238E27FC236}">
                <a16:creationId xmlns:a16="http://schemas.microsoft.com/office/drawing/2014/main" id="{FFFEED7E-5FEC-9440-8077-F372463927C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4553" r="82900" b="45669"/>
          <a:stretch/>
        </p:blipFill>
        <p:spPr>
          <a:xfrm>
            <a:off x="647" y="1683834"/>
            <a:ext cx="2084631" cy="2042138"/>
          </a:xfrm>
          <a:prstGeom prst="rect">
            <a:avLst/>
          </a:prstGeom>
        </p:spPr>
      </p:pic>
      <p:pic>
        <p:nvPicPr>
          <p:cNvPr id="43" name="Picture 42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2F70E751-9E3F-2347-9561-2E22E131004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3674" t="38026" r="72788" b="45853"/>
          <a:stretch/>
        </p:blipFill>
        <p:spPr>
          <a:xfrm>
            <a:off x="1667639" y="2607800"/>
            <a:ext cx="1650381" cy="1105557"/>
          </a:xfrm>
          <a:prstGeom prst="rect">
            <a:avLst/>
          </a:prstGeom>
        </p:spPr>
      </p:pic>
      <p:pic>
        <p:nvPicPr>
          <p:cNvPr id="45" name="Picture 44" descr="Shape&#10;&#10;Description automatically generated with medium confidence">
            <a:extLst>
              <a:ext uri="{FF2B5EF4-FFF2-40B4-BE49-F238E27FC236}">
                <a16:creationId xmlns:a16="http://schemas.microsoft.com/office/drawing/2014/main" id="{CB980C73-57F1-D244-BCF3-8A98D3B27CB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54797" r="86326" b="33708"/>
          <a:stretch/>
        </p:blipFill>
        <p:spPr>
          <a:xfrm>
            <a:off x="647" y="3757960"/>
            <a:ext cx="1666992" cy="788351"/>
          </a:xfrm>
          <a:prstGeom prst="rect">
            <a:avLst/>
          </a:prstGeom>
        </p:spPr>
      </p:pic>
      <p:pic>
        <p:nvPicPr>
          <p:cNvPr id="47" name="Picture 46" descr="A picture containing text, night sky&#10;&#10;Description automatically generated">
            <a:extLst>
              <a:ext uri="{FF2B5EF4-FFF2-40B4-BE49-F238E27FC236}">
                <a16:creationId xmlns:a16="http://schemas.microsoft.com/office/drawing/2014/main" id="{56A34220-9CC8-1F44-97D5-9AE60CF5C078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2022" t="55935" r="72788" b="27917"/>
          <a:stretch/>
        </p:blipFill>
        <p:spPr>
          <a:xfrm>
            <a:off x="1332458" y="3824869"/>
            <a:ext cx="1851750" cy="1107404"/>
          </a:xfrm>
          <a:prstGeom prst="rect">
            <a:avLst/>
          </a:prstGeom>
        </p:spPr>
      </p:pic>
      <p:pic>
        <p:nvPicPr>
          <p:cNvPr id="49" name="Picture 48" descr="Shape&#10;&#10;Description automatically generated with low confidence">
            <a:extLst>
              <a:ext uri="{FF2B5EF4-FFF2-40B4-BE49-F238E27FC236}">
                <a16:creationId xmlns:a16="http://schemas.microsoft.com/office/drawing/2014/main" id="{C766448B-3C3C-694B-A050-563DFA4DA27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66758" r="84810" b="5366"/>
          <a:stretch/>
        </p:blipFill>
        <p:spPr>
          <a:xfrm>
            <a:off x="647" y="4578299"/>
            <a:ext cx="1851750" cy="1911712"/>
          </a:xfrm>
          <a:prstGeom prst="rect">
            <a:avLst/>
          </a:prstGeom>
        </p:spPr>
      </p:pic>
      <p:pic>
        <p:nvPicPr>
          <p:cNvPr id="51" name="Picture 50" descr="Shape&#10;&#10;Description automatically generated with medium confidence">
            <a:extLst>
              <a:ext uri="{FF2B5EF4-FFF2-40B4-BE49-F238E27FC236}">
                <a16:creationId xmlns:a16="http://schemas.microsoft.com/office/drawing/2014/main" id="{BB28D6C5-7B09-3941-9767-62D03278A026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013" t="90569" r="81797"/>
          <a:stretch/>
        </p:blipFill>
        <p:spPr>
          <a:xfrm>
            <a:off x="367990" y="6211228"/>
            <a:ext cx="1851750" cy="646771"/>
          </a:xfrm>
          <a:prstGeom prst="rect">
            <a:avLst/>
          </a:prstGeom>
        </p:spPr>
      </p:pic>
      <p:pic>
        <p:nvPicPr>
          <p:cNvPr id="53" name="Picture 52" descr="A picture containing logo&#10;&#10;Description automatically generated">
            <a:extLst>
              <a:ext uri="{FF2B5EF4-FFF2-40B4-BE49-F238E27FC236}">
                <a16:creationId xmlns:a16="http://schemas.microsoft.com/office/drawing/2014/main" id="{AE89A6F3-56D2-DB49-86EF-5CA3DB804C4B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21217" t="72083" r="60580" b="1788"/>
          <a:stretch/>
        </p:blipFill>
        <p:spPr>
          <a:xfrm>
            <a:off x="2509026" y="4965726"/>
            <a:ext cx="2219093" cy="179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Графіка 27">
            <a:extLst>
              <a:ext uri="{FF2B5EF4-FFF2-40B4-BE49-F238E27FC236}">
                <a16:creationId xmlns:a16="http://schemas.microsoft.com/office/drawing/2014/main" id="{43A11FEF-B87D-4BED-A71A-3D9ABA8172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Графіка 5" descr="House outline">
            <a:extLst>
              <a:ext uri="{FF2B5EF4-FFF2-40B4-BE49-F238E27FC236}">
                <a16:creationId xmlns:a16="http://schemas.microsoft.com/office/drawing/2014/main" id="{3E055D28-C810-4EB6-B4BC-4F78748C67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83310" y="-1"/>
            <a:ext cx="1203585" cy="120358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43C200E-C38A-43D5-9E7F-135DB0379F39}"/>
              </a:ext>
            </a:extLst>
          </p:cNvPr>
          <p:cNvSpPr txBox="1"/>
          <p:nvPr/>
        </p:nvSpPr>
        <p:spPr>
          <a:xfrm>
            <a:off x="9024622" y="6427665"/>
            <a:ext cx="3167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>
                <a:solidFill>
                  <a:srgbClr val="546873"/>
                </a:solidFill>
                <a:latin typeface="+mj-lt"/>
                <a:cs typeface="Times New Roman" pitchFamily="18" charset="0"/>
              </a:rPr>
              <a:t>Бажаю творчих успіхів!</a:t>
            </a:r>
          </a:p>
        </p:txBody>
      </p:sp>
      <p:sp>
        <p:nvSpPr>
          <p:cNvPr id="24" name="Дата 1">
            <a:extLst>
              <a:ext uri="{FF2B5EF4-FFF2-40B4-BE49-F238E27FC236}">
                <a16:creationId xmlns:a16="http://schemas.microsoft.com/office/drawing/2014/main" id="{6DB906C0-CF0C-47EC-9410-25C963419286}"/>
              </a:ext>
            </a:extLst>
          </p:cNvPr>
          <p:cNvSpPr txBox="1">
            <a:spLocks/>
          </p:cNvSpPr>
          <p:nvPr/>
        </p:nvSpPr>
        <p:spPr>
          <a:xfrm>
            <a:off x="10604500" y="4578299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2400" smtClean="0">
                <a:solidFill>
                  <a:srgbClr val="546873"/>
                </a:solidFill>
                <a:latin typeface="+mj-lt"/>
              </a:rPr>
              <a:pPr/>
              <a:t>19.09.2025</a:t>
            </a:fld>
            <a:endParaRPr lang="ru-RU" sz="1600">
              <a:solidFill>
                <a:srgbClr val="546873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E889EE0-C075-4990-A152-63143F404BE0}"/>
              </a:ext>
            </a:extLst>
          </p:cNvPr>
          <p:cNvSpPr txBox="1"/>
          <p:nvPr/>
        </p:nvSpPr>
        <p:spPr>
          <a:xfrm>
            <a:off x="3135978" y="1829881"/>
            <a:ext cx="2770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>
                <a:solidFill>
                  <a:srgbClr val="546873"/>
                </a:solidFill>
                <a:latin typeface="+mj-lt"/>
                <a:ea typeface="Verdana" panose="020B0604030504040204" pitchFamily="34" charset="0"/>
                <a:cs typeface="DaunPenh" panose="020B0604020202020204" pitchFamily="2" charset="0"/>
              </a:rPr>
              <a:t>Домашнє завдання</a:t>
            </a:r>
          </a:p>
        </p:txBody>
      </p:sp>
      <p:pic>
        <p:nvPicPr>
          <p:cNvPr id="20" name="Picture 19" descr="A picture containing text&#10;&#10;Description automatically generated">
            <a:extLst>
              <a:ext uri="{FF2B5EF4-FFF2-40B4-BE49-F238E27FC236}">
                <a16:creationId xmlns:a16="http://schemas.microsoft.com/office/drawing/2014/main" id="{3626B019-B711-6640-B707-645108F702C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514" t="9594" r="74119" b="70412"/>
          <a:stretch/>
        </p:blipFill>
        <p:spPr>
          <a:xfrm>
            <a:off x="1282389" y="657922"/>
            <a:ext cx="1873405" cy="1371176"/>
          </a:xfrm>
          <a:prstGeom prst="rect">
            <a:avLst/>
          </a:prstGeom>
        </p:spPr>
      </p:pic>
      <p:pic>
        <p:nvPicPr>
          <p:cNvPr id="21" name="Picture 20" descr="Shape&#10;&#10;Description automatically generated with medium confidence">
            <a:extLst>
              <a:ext uri="{FF2B5EF4-FFF2-40B4-BE49-F238E27FC236}">
                <a16:creationId xmlns:a16="http://schemas.microsoft.com/office/drawing/2014/main" id="{F0726E1F-2562-4249-87A1-21E7DF429CA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09" t="2927" r="89486" b="80813"/>
          <a:stretch/>
        </p:blipFill>
        <p:spPr>
          <a:xfrm>
            <a:off x="111512" y="200722"/>
            <a:ext cx="1170878" cy="1115123"/>
          </a:xfrm>
          <a:prstGeom prst="rect">
            <a:avLst/>
          </a:prstGeom>
        </p:spPr>
      </p:pic>
      <p:pic>
        <p:nvPicPr>
          <p:cNvPr id="22" name="Picture 21" descr="A picture containing shape&#10;&#10;Description automatically generated">
            <a:extLst>
              <a:ext uri="{FF2B5EF4-FFF2-40B4-BE49-F238E27FC236}">
                <a16:creationId xmlns:a16="http://schemas.microsoft.com/office/drawing/2014/main" id="{B48B302B-8783-BF40-843E-26FEAC0C294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4553" r="82900" b="45669"/>
          <a:stretch/>
        </p:blipFill>
        <p:spPr>
          <a:xfrm>
            <a:off x="647" y="1683834"/>
            <a:ext cx="2084631" cy="2042138"/>
          </a:xfrm>
          <a:prstGeom prst="rect">
            <a:avLst/>
          </a:prstGeom>
        </p:spPr>
      </p:pic>
      <p:pic>
        <p:nvPicPr>
          <p:cNvPr id="23" name="Picture 22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133CEFE8-F3CC-344F-8EDA-23EF274CA2D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3674" t="38026" r="72788" b="45853"/>
          <a:stretch/>
        </p:blipFill>
        <p:spPr>
          <a:xfrm>
            <a:off x="1667639" y="2607800"/>
            <a:ext cx="1650381" cy="1105557"/>
          </a:xfrm>
          <a:prstGeom prst="rect">
            <a:avLst/>
          </a:prstGeom>
        </p:spPr>
      </p:pic>
      <p:pic>
        <p:nvPicPr>
          <p:cNvPr id="25" name="Picture 24" descr="Shape&#10;&#10;Description automatically generated with medium confidence">
            <a:extLst>
              <a:ext uri="{FF2B5EF4-FFF2-40B4-BE49-F238E27FC236}">
                <a16:creationId xmlns:a16="http://schemas.microsoft.com/office/drawing/2014/main" id="{F936C498-3C70-9C45-BFCF-461FAB35206D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54797" r="86326" b="33708"/>
          <a:stretch/>
        </p:blipFill>
        <p:spPr>
          <a:xfrm>
            <a:off x="647" y="3757960"/>
            <a:ext cx="1666992" cy="788351"/>
          </a:xfrm>
          <a:prstGeom prst="rect">
            <a:avLst/>
          </a:prstGeom>
        </p:spPr>
      </p:pic>
      <p:pic>
        <p:nvPicPr>
          <p:cNvPr id="30" name="Picture 29" descr="A picture containing text, night sky&#10;&#10;Description automatically generated">
            <a:extLst>
              <a:ext uri="{FF2B5EF4-FFF2-40B4-BE49-F238E27FC236}">
                <a16:creationId xmlns:a16="http://schemas.microsoft.com/office/drawing/2014/main" id="{6F2DF290-1995-AA4C-B4BC-DEAAD545B8E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2022" t="55935" r="72788" b="27917"/>
          <a:stretch/>
        </p:blipFill>
        <p:spPr>
          <a:xfrm>
            <a:off x="1332458" y="3824869"/>
            <a:ext cx="1851750" cy="1107404"/>
          </a:xfrm>
          <a:prstGeom prst="rect">
            <a:avLst/>
          </a:prstGeom>
        </p:spPr>
      </p:pic>
      <p:pic>
        <p:nvPicPr>
          <p:cNvPr id="31" name="Picture 30" descr="Shape&#10;&#10;Description automatically generated with low confidence">
            <a:extLst>
              <a:ext uri="{FF2B5EF4-FFF2-40B4-BE49-F238E27FC236}">
                <a16:creationId xmlns:a16="http://schemas.microsoft.com/office/drawing/2014/main" id="{0B42AE93-0094-A045-86C3-6B0DA8CCA43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66758" r="84810" b="5366"/>
          <a:stretch/>
        </p:blipFill>
        <p:spPr>
          <a:xfrm>
            <a:off x="647" y="4578299"/>
            <a:ext cx="1851750" cy="1911712"/>
          </a:xfrm>
          <a:prstGeom prst="rect">
            <a:avLst/>
          </a:prstGeom>
        </p:spPr>
      </p:pic>
      <p:pic>
        <p:nvPicPr>
          <p:cNvPr id="32" name="Picture 31" descr="Shape&#10;&#10;Description automatically generated with medium confidence">
            <a:extLst>
              <a:ext uri="{FF2B5EF4-FFF2-40B4-BE49-F238E27FC236}">
                <a16:creationId xmlns:a16="http://schemas.microsoft.com/office/drawing/2014/main" id="{D9105537-67BC-AD46-955C-F73433C32C11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013" t="90569" r="81797"/>
          <a:stretch/>
        </p:blipFill>
        <p:spPr>
          <a:xfrm>
            <a:off x="367990" y="6211228"/>
            <a:ext cx="1851750" cy="646771"/>
          </a:xfrm>
          <a:prstGeom prst="rect">
            <a:avLst/>
          </a:prstGeom>
        </p:spPr>
      </p:pic>
      <p:pic>
        <p:nvPicPr>
          <p:cNvPr id="33" name="Picture 32" descr="A picture containing logo&#10;&#10;Description automatically generated">
            <a:extLst>
              <a:ext uri="{FF2B5EF4-FFF2-40B4-BE49-F238E27FC236}">
                <a16:creationId xmlns:a16="http://schemas.microsoft.com/office/drawing/2014/main" id="{D42ADD19-69EE-BF4A-B6FF-E063D6EA5341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21217" t="72083" r="60580" b="1788"/>
          <a:stretch/>
        </p:blipFill>
        <p:spPr>
          <a:xfrm>
            <a:off x="2509026" y="4965726"/>
            <a:ext cx="2219093" cy="179191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6780DB3-698E-287C-B8F5-96FAC85C7709}"/>
              </a:ext>
            </a:extLst>
          </p:cNvPr>
          <p:cNvCxnSpPr>
            <a:cxnSpLocks/>
          </p:cNvCxnSpPr>
          <p:nvPr/>
        </p:nvCxnSpPr>
        <p:spPr>
          <a:xfrm>
            <a:off x="3152042" y="3394670"/>
            <a:ext cx="9034853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B45F47E8-97B1-27AC-397A-3FD6FC00EE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1589275"/>
              </p:ext>
            </p:extLst>
          </p:nvPr>
        </p:nvGraphicFramePr>
        <p:xfrm>
          <a:off x="3184207" y="2268415"/>
          <a:ext cx="9002688" cy="1092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41100">
                  <a:extLst>
                    <a:ext uri="{9D8B030D-6E8A-4147-A177-3AD203B41FA5}">
                      <a16:colId xmlns:a16="http://schemas.microsoft.com/office/drawing/2014/main" val="1159272122"/>
                    </a:ext>
                  </a:extLst>
                </a:gridCol>
                <a:gridCol w="2061588">
                  <a:extLst>
                    <a:ext uri="{9D8B030D-6E8A-4147-A177-3AD203B41FA5}">
                      <a16:colId xmlns:a16="http://schemas.microsoft.com/office/drawing/2014/main" val="2500894284"/>
                    </a:ext>
                  </a:extLst>
                </a:gridCol>
              </a:tblGrid>
              <a:tr h="1092802">
                <a:tc>
                  <a:txBody>
                    <a:bodyPr/>
                    <a:lstStyle/>
                    <a:p>
                      <a:r>
                        <a:rPr lang="uk-UA" sz="2400" b="0">
                          <a:solidFill>
                            <a:schemeClr val="bg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 </a:t>
                      </a:r>
                      <a:r>
                        <a:rPr lang="cs-CZ" sz="2400" b="0">
                          <a:solidFill>
                            <a:schemeClr val="bg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§</a:t>
                      </a:r>
                      <a:r>
                        <a:rPr lang="uk-UA" sz="2400" b="0">
                          <a:solidFill>
                            <a:schemeClr val="bg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2, опрацювати конспект</a:t>
                      </a:r>
                    </a:p>
                    <a:p>
                      <a:r>
                        <a:rPr lang="uk-UA" sz="2400" b="0">
                          <a:solidFill>
                            <a:schemeClr val="bg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 2</a:t>
                      </a:r>
                      <a:r>
                        <a:rPr lang="en-US" sz="2400" b="0">
                          <a:solidFill>
                            <a:schemeClr val="bg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.10; 2.21; 2.24(3, 6, 7, 8); 2.27; 2.33(3)</a:t>
                      </a:r>
                      <a:endParaRPr lang="uk-UA" sz="2400" b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b="0">
                          <a:solidFill>
                            <a:schemeClr val="bg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О.С. Істер</a:t>
                      </a:r>
                      <a:endParaRPr lang="uk-UA" b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2233137"/>
                  </a:ext>
                </a:extLst>
              </a:tr>
            </a:tbl>
          </a:graphicData>
        </a:graphic>
      </p:graphicFrame>
      <p:graphicFrame>
        <p:nvGraphicFramePr>
          <p:cNvPr id="34" name="Table 2">
            <a:extLst>
              <a:ext uri="{FF2B5EF4-FFF2-40B4-BE49-F238E27FC236}">
                <a16:creationId xmlns:a16="http://schemas.microsoft.com/office/drawing/2014/main" id="{CAE50D75-FB7D-D253-B8B6-C111E1BC08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4320910"/>
              </p:ext>
            </p:extLst>
          </p:nvPr>
        </p:nvGraphicFramePr>
        <p:xfrm>
          <a:off x="3152042" y="3405714"/>
          <a:ext cx="9002688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28660">
                  <a:extLst>
                    <a:ext uri="{9D8B030D-6E8A-4147-A177-3AD203B41FA5}">
                      <a16:colId xmlns:a16="http://schemas.microsoft.com/office/drawing/2014/main" val="1159272122"/>
                    </a:ext>
                  </a:extLst>
                </a:gridCol>
                <a:gridCol w="2074028">
                  <a:extLst>
                    <a:ext uri="{9D8B030D-6E8A-4147-A177-3AD203B41FA5}">
                      <a16:colId xmlns:a16="http://schemas.microsoft.com/office/drawing/2014/main" val="2500894284"/>
                    </a:ext>
                  </a:extLst>
                </a:gridCol>
              </a:tblGrid>
              <a:tr h="10928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0">
                          <a:solidFill>
                            <a:schemeClr val="bg1"/>
                          </a:solidFill>
                        </a:rPr>
                        <a:t>Опрацювати п.1 (стор. 8-9), конспект; Вміти відповідати на запитання 3-4 на стор. 9</a:t>
                      </a:r>
                      <a:br>
                        <a:rPr lang="uk-UA" sz="2400" b="0">
                          <a:solidFill>
                            <a:schemeClr val="bg1"/>
                          </a:solidFill>
                        </a:rPr>
                      </a:br>
                      <a:r>
                        <a:rPr lang="uk-UA" sz="2400" b="0">
                          <a:solidFill>
                            <a:schemeClr val="bg1"/>
                          </a:solidFill>
                        </a:rPr>
                        <a:t>Виконати № 1.4; 1.13; 1.15; 1.19; 1.21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b="0">
                          <a:solidFill>
                            <a:schemeClr val="bg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А.Г. Мерзляк та ін.</a:t>
                      </a:r>
                      <a:endParaRPr lang="uk-UA" b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2233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082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кутник 40">
            <a:extLst>
              <a:ext uri="{FF2B5EF4-FFF2-40B4-BE49-F238E27FC236}">
                <a16:creationId xmlns:a16="http://schemas.microsoft.com/office/drawing/2014/main" id="{D8EAADC2-BDE2-46E3-83C2-C6709ED69606}"/>
              </a:ext>
            </a:extLst>
          </p:cNvPr>
          <p:cNvSpPr/>
          <p:nvPr/>
        </p:nvSpPr>
        <p:spPr>
          <a:xfrm>
            <a:off x="189187" y="945932"/>
            <a:ext cx="11862236" cy="780393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/>
              <a:t>Яка функція є зростаючою</a:t>
            </a:r>
            <a:r>
              <a:rPr lang="en-US" sz="2800"/>
              <a:t>/</a:t>
            </a:r>
            <a:r>
              <a:rPr lang="uk-UA" sz="2800"/>
              <a:t>спадною на певному проміжку?</a:t>
            </a:r>
          </a:p>
        </p:txBody>
      </p:sp>
      <p:sp>
        <p:nvSpPr>
          <p:cNvPr id="42" name="Прямокутник 41">
            <a:extLst>
              <a:ext uri="{FF2B5EF4-FFF2-40B4-BE49-F238E27FC236}">
                <a16:creationId xmlns:a16="http://schemas.microsoft.com/office/drawing/2014/main" id="{4DCEDC5D-CD3E-4A9D-B704-BA6D17077AA1}"/>
              </a:ext>
            </a:extLst>
          </p:cNvPr>
          <p:cNvSpPr/>
          <p:nvPr/>
        </p:nvSpPr>
        <p:spPr>
          <a:xfrm>
            <a:off x="189187" y="1855077"/>
            <a:ext cx="11862236" cy="780393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/>
              <a:t>Область якої функції є симетричною відносно нуля?</a:t>
            </a:r>
          </a:p>
        </p:txBody>
      </p:sp>
      <p:sp>
        <p:nvSpPr>
          <p:cNvPr id="43" name="Прямокутник 42">
            <a:extLst>
              <a:ext uri="{FF2B5EF4-FFF2-40B4-BE49-F238E27FC236}">
                <a16:creationId xmlns:a16="http://schemas.microsoft.com/office/drawing/2014/main" id="{7246E485-CA9B-4044-9425-69F759F1BB08}"/>
              </a:ext>
            </a:extLst>
          </p:cNvPr>
          <p:cNvSpPr/>
          <p:nvPr/>
        </p:nvSpPr>
        <p:spPr>
          <a:xfrm>
            <a:off x="189187" y="2764222"/>
            <a:ext cx="11862236" cy="780393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/>
              <a:t>Яка функція називається парною</a:t>
            </a:r>
            <a:r>
              <a:rPr lang="en-US" sz="2800"/>
              <a:t>/</a:t>
            </a:r>
            <a:r>
              <a:rPr lang="uk-UA" sz="2800"/>
              <a:t>непарною?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E3DEC17C-8761-4AC2-9C35-1837AB0F0183}"/>
              </a:ext>
            </a:extLst>
          </p:cNvPr>
          <p:cNvSpPr/>
          <p:nvPr/>
        </p:nvSpPr>
        <p:spPr>
          <a:xfrm>
            <a:off x="189187" y="3673367"/>
            <a:ext cx="11862236" cy="780393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/>
              <a:t>Як перевірити парність функції за допомогою її графіка?</a:t>
            </a:r>
          </a:p>
        </p:txBody>
      </p:sp>
      <p:sp>
        <p:nvSpPr>
          <p:cNvPr id="45" name="Прямокутник 44">
            <a:extLst>
              <a:ext uri="{FF2B5EF4-FFF2-40B4-BE49-F238E27FC236}">
                <a16:creationId xmlns:a16="http://schemas.microsoft.com/office/drawing/2014/main" id="{9CCC0763-8FF6-42A4-8723-8EF6C31A8DCB}"/>
              </a:ext>
            </a:extLst>
          </p:cNvPr>
          <p:cNvSpPr/>
          <p:nvPr/>
        </p:nvSpPr>
        <p:spPr>
          <a:xfrm>
            <a:off x="189187" y="4582512"/>
            <a:ext cx="11862236" cy="780393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/>
              <a:t>Яка функція називається неперервною в точці?</a:t>
            </a:r>
          </a:p>
        </p:txBody>
      </p:sp>
      <p:sp>
        <p:nvSpPr>
          <p:cNvPr id="46" name="Прямокутник 45">
            <a:extLst>
              <a:ext uri="{FF2B5EF4-FFF2-40B4-BE49-F238E27FC236}">
                <a16:creationId xmlns:a16="http://schemas.microsoft.com/office/drawing/2014/main" id="{6DEEF189-3012-4BCB-84AE-05F13F40437B}"/>
              </a:ext>
            </a:extLst>
          </p:cNvPr>
          <p:cNvSpPr/>
          <p:nvPr/>
        </p:nvSpPr>
        <p:spPr>
          <a:xfrm>
            <a:off x="189187" y="5491657"/>
            <a:ext cx="11862236" cy="780393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/>
              <a:t>Яка функція називається монотонною на певному проміжку?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1DEC4FF-8D3C-5745-19E0-682D27A0BCD3}"/>
              </a:ext>
            </a:extLst>
          </p:cNvPr>
          <p:cNvGrpSpPr/>
          <p:nvPr/>
        </p:nvGrpSpPr>
        <p:grpSpPr>
          <a:xfrm>
            <a:off x="11378833" y="0"/>
            <a:ext cx="813166" cy="610700"/>
            <a:chOff x="11378833" y="0"/>
            <a:chExt cx="813166" cy="610700"/>
          </a:xfrm>
        </p:grpSpPr>
        <p:sp>
          <p:nvSpPr>
            <p:cNvPr id="13" name="Прямокутник 1">
              <a:extLst>
                <a:ext uri="{FF2B5EF4-FFF2-40B4-BE49-F238E27FC236}">
                  <a16:creationId xmlns:a16="http://schemas.microsoft.com/office/drawing/2014/main" id="{F54DE7DD-D79C-4D71-AC4A-CFA780A1FF00}"/>
                </a:ext>
              </a:extLst>
            </p:cNvPr>
            <p:cNvSpPr/>
            <p:nvPr/>
          </p:nvSpPr>
          <p:spPr>
            <a:xfrm>
              <a:off x="11378833" y="0"/>
              <a:ext cx="813166" cy="610700"/>
            </a:xfrm>
            <a:custGeom>
              <a:avLst/>
              <a:gdLst>
                <a:gd name="connsiteX0" fmla="*/ 0 w 1138236"/>
                <a:gd name="connsiteY0" fmla="*/ 0 h 620110"/>
                <a:gd name="connsiteX1" fmla="*/ 1138236 w 1138236"/>
                <a:gd name="connsiteY1" fmla="*/ 0 h 620110"/>
                <a:gd name="connsiteX2" fmla="*/ 1138236 w 1138236"/>
                <a:gd name="connsiteY2" fmla="*/ 620110 h 620110"/>
                <a:gd name="connsiteX3" fmla="*/ 0 w 1138236"/>
                <a:gd name="connsiteY3" fmla="*/ 620110 h 620110"/>
                <a:gd name="connsiteX4" fmla="*/ 0 w 1138236"/>
                <a:gd name="connsiteY4" fmla="*/ 0 h 620110"/>
                <a:gd name="connsiteX0" fmla="*/ 276225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76225 w 1414461"/>
                <a:gd name="connsiteY4" fmla="*/ 0 h 62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461" h="620110">
                  <a:moveTo>
                    <a:pt x="276225" y="0"/>
                  </a:moveTo>
                  <a:lnTo>
                    <a:pt x="1414461" y="0"/>
                  </a:lnTo>
                  <a:lnTo>
                    <a:pt x="1414461" y="620110"/>
                  </a:lnTo>
                  <a:lnTo>
                    <a:pt x="0" y="618522"/>
                  </a:lnTo>
                  <a:lnTo>
                    <a:pt x="276225" y="0"/>
                  </a:lnTo>
                  <a:close/>
                </a:path>
              </a:pathLst>
            </a:custGeom>
            <a:solidFill>
              <a:srgbClr val="546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800"/>
            </a:p>
          </p:txBody>
        </p:sp>
        <p:pic>
          <p:nvPicPr>
            <p:cNvPr id="4" name="Графіка 3" descr="Meeting outline">
              <a:extLst>
                <a:ext uri="{FF2B5EF4-FFF2-40B4-BE49-F238E27FC236}">
                  <a16:creationId xmlns:a16="http://schemas.microsoft.com/office/drawing/2014/main" id="{4758F862-9B2A-4F59-AEF1-5F98BC94A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575830" y="72258"/>
              <a:ext cx="475593" cy="475593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8B7F04F-C9B8-775D-4475-8D6320ACA79F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15" name="Графіка 20">
              <a:extLst>
                <a:ext uri="{FF2B5EF4-FFF2-40B4-BE49-F238E27FC236}">
                  <a16:creationId xmlns:a16="http://schemas.microsoft.com/office/drawing/2014/main" id="{619C3D90-C31A-C480-C572-1305BFDC55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4F06582-7429-0353-190F-DFFE06092915}"/>
                </a:ext>
              </a:extLst>
            </p:cNvPr>
            <p:cNvSpPr txBox="1"/>
            <p:nvPr/>
          </p:nvSpPr>
          <p:spPr>
            <a:xfrm>
              <a:off x="0" y="0"/>
              <a:ext cx="11318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>
                  <a:solidFill>
                    <a:schemeClr val="bg1"/>
                  </a:solidFill>
                </a:rPr>
                <a:t>Відповідаємо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0420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E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E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E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E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E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609063" y="1189307"/>
                <a:ext cx="6582936" cy="872966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>
                    <a:ea typeface="Tahoma" panose="020B0604030504040204" pitchFamily="34" charset="0"/>
                    <a:cs typeface="Tahoma" panose="020B0604030504040204" pitchFamily="34" charset="0"/>
                  </a:rPr>
                  <a:t>Зобразіть схематично графік функції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2800">
                    <a:ea typeface="Tahoma" panose="020B0604030504040204" pitchFamily="34" charset="0"/>
                    <a:cs typeface="Tahoma" panose="020B0604030504040204" pitchFamily="34" charset="0"/>
                  </a:rPr>
                  <a:t>, якщо: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9063" y="1189307"/>
                <a:ext cx="6582936" cy="872966"/>
              </a:xfrm>
              <a:prstGeom prst="rect">
                <a:avLst/>
              </a:prstGeom>
              <a:blipFill>
                <a:blip r:embed="rId3"/>
                <a:stretch>
                  <a:fillRect l="-1923" t="-11429" r="-2308" b="-2285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Графіка 14" descr="Classroom outline">
            <a:extLst>
              <a:ext uri="{FF2B5EF4-FFF2-40B4-BE49-F238E27FC236}">
                <a16:creationId xmlns:a16="http://schemas.microsoft.com/office/drawing/2014/main" id="{E708C392-1461-46A4-8FEC-1BB1D6A103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8740" y="1390731"/>
            <a:ext cx="4482444" cy="4482444"/>
          </a:xfrm>
          <a:prstGeom prst="rect">
            <a:avLst/>
          </a:prstGeom>
        </p:spPr>
      </p:pic>
      <p:sp>
        <p:nvSpPr>
          <p:cNvPr id="14" name="Прямокутник 1">
            <a:extLst>
              <a:ext uri="{FF2B5EF4-FFF2-40B4-BE49-F238E27FC236}">
                <a16:creationId xmlns:a16="http://schemas.microsoft.com/office/drawing/2014/main" id="{B144B766-7A1E-4D18-87DD-CE0FF10F4A4D}"/>
              </a:ext>
            </a:extLst>
          </p:cNvPr>
          <p:cNvSpPr/>
          <p:nvPr/>
        </p:nvSpPr>
        <p:spPr>
          <a:xfrm>
            <a:off x="11370179" y="0"/>
            <a:ext cx="821820" cy="606972"/>
          </a:xfrm>
          <a:custGeom>
            <a:avLst/>
            <a:gdLst>
              <a:gd name="connsiteX0" fmla="*/ 0 w 1138236"/>
              <a:gd name="connsiteY0" fmla="*/ 0 h 620110"/>
              <a:gd name="connsiteX1" fmla="*/ 1138236 w 1138236"/>
              <a:gd name="connsiteY1" fmla="*/ 0 h 620110"/>
              <a:gd name="connsiteX2" fmla="*/ 1138236 w 1138236"/>
              <a:gd name="connsiteY2" fmla="*/ 620110 h 620110"/>
              <a:gd name="connsiteX3" fmla="*/ 0 w 1138236"/>
              <a:gd name="connsiteY3" fmla="*/ 620110 h 620110"/>
              <a:gd name="connsiteX4" fmla="*/ 0 w 1138236"/>
              <a:gd name="connsiteY4" fmla="*/ 0 h 620110"/>
              <a:gd name="connsiteX0" fmla="*/ 276225 w 1414461"/>
              <a:gd name="connsiteY0" fmla="*/ 0 h 620110"/>
              <a:gd name="connsiteX1" fmla="*/ 1414461 w 1414461"/>
              <a:gd name="connsiteY1" fmla="*/ 0 h 620110"/>
              <a:gd name="connsiteX2" fmla="*/ 1414461 w 1414461"/>
              <a:gd name="connsiteY2" fmla="*/ 620110 h 620110"/>
              <a:gd name="connsiteX3" fmla="*/ 0 w 1414461"/>
              <a:gd name="connsiteY3" fmla="*/ 618522 h 620110"/>
              <a:gd name="connsiteX4" fmla="*/ 276225 w 1414461"/>
              <a:gd name="connsiteY4" fmla="*/ 0 h 62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4461" h="620110">
                <a:moveTo>
                  <a:pt x="276225" y="0"/>
                </a:moveTo>
                <a:lnTo>
                  <a:pt x="1414461" y="0"/>
                </a:lnTo>
                <a:lnTo>
                  <a:pt x="1414461" y="620110"/>
                </a:lnTo>
                <a:lnTo>
                  <a:pt x="0" y="618522"/>
                </a:lnTo>
                <a:lnTo>
                  <a:pt x="276225" y="0"/>
                </a:lnTo>
                <a:close/>
              </a:path>
            </a:pathLst>
          </a:cu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</a:t>
            </a:r>
            <a:endParaRPr lang="uk-UA" sz="28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990F5B-3788-EA5F-949C-B7ED00650629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17" name="Графіка 20">
              <a:extLst>
                <a:ext uri="{FF2B5EF4-FFF2-40B4-BE49-F238E27FC236}">
                  <a16:creationId xmlns:a16="http://schemas.microsoft.com/office/drawing/2014/main" id="{A3D03C3A-9765-3226-F52B-A9039642A4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4977A3-561C-A7DE-80A9-234A5A06D84E}"/>
                </a:ext>
              </a:extLst>
            </p:cNvPr>
            <p:cNvSpPr txBox="1"/>
            <p:nvPr/>
          </p:nvSpPr>
          <p:spPr>
            <a:xfrm>
              <a:off x="0" y="0"/>
              <a:ext cx="11318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>
                  <a:solidFill>
                    <a:schemeClr val="bg1"/>
                  </a:solidFill>
                </a:rPr>
                <a:t>Розвʼязуємо разом</a:t>
              </a:r>
            </a:p>
          </p:txBody>
        </p:sp>
      </p:grpSp>
      <p:pic>
        <p:nvPicPr>
          <p:cNvPr id="5" name="Графіка 4" descr="Gears outline">
            <a:extLst>
              <a:ext uri="{FF2B5EF4-FFF2-40B4-BE49-F238E27FC236}">
                <a16:creationId xmlns:a16="http://schemas.microsoft.com/office/drawing/2014/main" id="{524138EE-281B-4901-B6AB-6050313E10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28286" y="0"/>
            <a:ext cx="606972" cy="6069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/>
              <p:nvPr/>
            </p:nvSpPr>
            <p:spPr>
              <a:xfrm>
                <a:off x="6221536" y="2226367"/>
                <a:ext cx="5855235" cy="872966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800"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>
                    <a:ea typeface="Tahoma" panose="020B0604030504040204" pitchFamily="34" charset="0"/>
                    <a:cs typeface="Tahoma" panose="020B0604030504040204" pitchFamily="34" charset="0"/>
                  </a:rPr>
                  <a:t>зростає на проміжку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uk-UA" sz="28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−4;2</m:t>
                        </m:r>
                      </m:e>
                    </m:d>
                  </m:oMath>
                </a14:m>
                <a:r>
                  <a:rPr lang="uk-UA" sz="2800">
                    <a:ea typeface="Tahoma" panose="020B0604030504040204" pitchFamily="34" charset="0"/>
                    <a:cs typeface="Tahoma" panose="020B0604030504040204" pitchFamily="34" charset="0"/>
                  </a:rPr>
                  <a:t> і спадає на проміжку </a:t>
                </a:r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uk-UA" sz="28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2</m:t>
                        </m:r>
                      </m:e>
                    </m:d>
                    <m:r>
                      <a:rPr lang="uk-UA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;</m:t>
                    </m:r>
                    <m:d>
                      <m:dPr>
                        <m:begChr m:val=""/>
                        <m:endChr m:val="]"/>
                        <m:ctrlP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4</m:t>
                        </m:r>
                      </m:e>
                    </m:d>
                  </m:oMath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1536" y="2226367"/>
                <a:ext cx="5855235" cy="872966"/>
              </a:xfrm>
              <a:prstGeom prst="rect">
                <a:avLst/>
              </a:prstGeom>
              <a:blipFill>
                <a:blip r:embed="rId10"/>
                <a:stretch>
                  <a:fillRect l="-2169" t="-37681" b="-12898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кутник 5">
            <a:extLst>
              <a:ext uri="{FF2B5EF4-FFF2-40B4-BE49-F238E27FC236}">
                <a16:creationId xmlns:a16="http://schemas.microsoft.com/office/drawing/2014/main" id="{276BE411-25C8-C3EA-738B-E5E5563A54CD}"/>
              </a:ext>
            </a:extLst>
          </p:cNvPr>
          <p:cNvSpPr/>
          <p:nvPr/>
        </p:nvSpPr>
        <p:spPr>
          <a:xfrm>
            <a:off x="5609063" y="2226367"/>
            <a:ext cx="479503" cy="872966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EB89B7C3-357C-0B72-1966-65FC6DAAC46C}"/>
                  </a:ext>
                </a:extLst>
              </p:cNvPr>
              <p:cNvSpPr/>
              <p:nvPr/>
            </p:nvSpPr>
            <p:spPr>
              <a:xfrm>
                <a:off x="6221536" y="3210675"/>
                <a:ext cx="5855235" cy="872966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800"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>
                    <a:ea typeface="Tahoma" panose="020B0604030504040204" pitchFamily="34" charset="0"/>
                    <a:cs typeface="Tahoma" panose="020B0604030504040204" pitchFamily="34" charset="0"/>
                  </a:rPr>
                  <a:t>зростає на проміжках </a:t>
                </a:r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uk-UA" sz="28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−5</m:t>
                        </m:r>
                      </m:e>
                    </m:d>
                    <m:r>
                      <a:rPr lang="uk-UA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;</m:t>
                    </m:r>
                    <m:d>
                      <m:dPr>
                        <m:begChr m:val=""/>
                        <m:endChr m:val="]"/>
                        <m:ctrlP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−2</m:t>
                        </m:r>
                      </m:e>
                    </m:d>
                  </m:oMath>
                </a14:m>
                <a:r>
                  <a:rPr lang="uk-UA" sz="2800">
                    <a:ea typeface="Tahoma" panose="020B0604030504040204" pitchFamily="34" charset="0"/>
                    <a:cs typeface="Tahoma" panose="020B0604030504040204" pitchFamily="34" charset="0"/>
                  </a:rPr>
                  <a:t> та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28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1;4</m:t>
                        </m:r>
                      </m:e>
                    </m:d>
                  </m:oMath>
                </a14:m>
                <a:r>
                  <a:rPr lang="uk-UA" sz="2800">
                    <a:ea typeface="Tahoma" panose="020B0604030504040204" pitchFamily="34" charset="0"/>
                    <a:cs typeface="Tahoma" panose="020B0604030504040204" pitchFamily="34" charset="0"/>
                  </a:rPr>
                  <a:t> і спадає на проміжку </a:t>
                </a:r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uk-UA" sz="28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−2</m:t>
                        </m:r>
                      </m:e>
                    </m:d>
                    <m:r>
                      <a:rPr lang="uk-UA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;</m:t>
                    </m:r>
                    <m:d>
                      <m:dPr>
                        <m:begChr m:val=""/>
                        <m:endChr m:val="]"/>
                        <m:ctrlP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1</m:t>
                        </m:r>
                      </m:e>
                    </m:d>
                  </m:oMath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EB89B7C3-357C-0B72-1966-65FC6DAAC4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1536" y="3210675"/>
                <a:ext cx="5855235" cy="872966"/>
              </a:xfrm>
              <a:prstGeom prst="rect">
                <a:avLst/>
              </a:prstGeom>
              <a:blipFill>
                <a:blip r:embed="rId11"/>
                <a:stretch>
                  <a:fillRect l="-2169" t="-85714" r="-7375" b="-1257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кутник 5">
            <a:extLst>
              <a:ext uri="{FF2B5EF4-FFF2-40B4-BE49-F238E27FC236}">
                <a16:creationId xmlns:a16="http://schemas.microsoft.com/office/drawing/2014/main" id="{9F6300CF-4E41-C8D6-66BD-2EA03E185F2C}"/>
              </a:ext>
            </a:extLst>
          </p:cNvPr>
          <p:cNvSpPr/>
          <p:nvPr/>
        </p:nvSpPr>
        <p:spPr>
          <a:xfrm>
            <a:off x="5609063" y="3210675"/>
            <a:ext cx="479503" cy="872966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4320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2" grpId="0" animBg="1"/>
      <p:bldP spid="11" grpId="0" animBg="1"/>
      <p:bldP spid="16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6366083" y="1055495"/>
            <a:ext cx="5825915" cy="1330870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ea typeface="Tahoma" panose="020B0604030504040204" pitchFamily="34" charset="0"/>
                <a:cs typeface="Tahoma" panose="020B0604030504040204" pitchFamily="34" charset="0"/>
              </a:rPr>
              <a:t>Побудуйте графік функції та знайдіть проміжки, на яких вона зростає, та проміжки, на яких – спадає.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/>
              <p:nvPr/>
            </p:nvSpPr>
            <p:spPr>
              <a:xfrm>
                <a:off x="6366083" y="2505344"/>
                <a:ext cx="5352586" cy="2178176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8</m:t>
                                  </m:r>
                                </m:num>
                                <m:den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𝑥</m:t>
                                  </m:r>
                                </m:den>
                              </m:f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,</m:t>
                              </m:r>
                              <m:r>
                                <m:rPr>
                                  <m:nor/>
                                </m:rPr>
                                <a:rPr lang="en-US" sz="2800" b="0" i="0" smtClean="0"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uk-UA" sz="2800" b="0" i="0" smtClean="0"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якщо</m:t>
                              </m:r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≤−4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0,5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, якщо −4&lt;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≤4</m:t>
                              </m:r>
                            </m:e>
                            <m:e>
                              <m:rad>
                                <m:radPr>
                                  <m:degHide m:val="on"/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  <m:t>𝑥</m:t>
                                  </m:r>
                                </m:e>
                              </m:rad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, </m:t>
                              </m:r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якщо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≥4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6083" y="2505344"/>
                <a:ext cx="5352586" cy="2178176"/>
              </a:xfrm>
              <a:prstGeom prst="rect">
                <a:avLst/>
              </a:prstGeom>
              <a:blipFill>
                <a:blip r:embed="rId3"/>
                <a:stretch>
                  <a:fillRect l="-14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8" descr="A picture containing table&#10;&#10;Description automatically generated">
            <a:extLst>
              <a:ext uri="{FF2B5EF4-FFF2-40B4-BE49-F238E27FC236}">
                <a16:creationId xmlns:a16="http://schemas.microsoft.com/office/drawing/2014/main" id="{D6250EFF-64DE-1E95-C941-4C6778C01C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739" r="21856"/>
          <a:stretch/>
        </p:blipFill>
        <p:spPr>
          <a:xfrm>
            <a:off x="0" y="606972"/>
            <a:ext cx="5977053" cy="6251028"/>
          </a:xfrm>
          <a:prstGeom prst="rect">
            <a:avLst/>
          </a:prstGeom>
        </p:spPr>
      </p:pic>
      <p:pic>
        <p:nvPicPr>
          <p:cNvPr id="30" name="Picture 29" descr="A picture containing outdoor, flying, line, high&#10;&#10;Description automatically generated">
            <a:extLst>
              <a:ext uri="{FF2B5EF4-FFF2-40B4-BE49-F238E27FC236}">
                <a16:creationId xmlns:a16="http://schemas.microsoft.com/office/drawing/2014/main" id="{B677953F-DC52-EBED-ACC9-BFCFFCADD49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739" r="21856"/>
          <a:stretch/>
        </p:blipFill>
        <p:spPr>
          <a:xfrm>
            <a:off x="0" y="606972"/>
            <a:ext cx="5977053" cy="6251028"/>
          </a:xfrm>
          <a:prstGeom prst="rect">
            <a:avLst/>
          </a:prstGeom>
        </p:spPr>
      </p:pic>
      <p:pic>
        <p:nvPicPr>
          <p:cNvPr id="31" name="Picture 30" descr="A picture containing line&#10;&#10;Description automatically generated">
            <a:extLst>
              <a:ext uri="{FF2B5EF4-FFF2-40B4-BE49-F238E27FC236}">
                <a16:creationId xmlns:a16="http://schemas.microsoft.com/office/drawing/2014/main" id="{65C6C14C-C1A8-34F9-3AE3-EB6934C71DC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739" r="21856"/>
          <a:stretch/>
        </p:blipFill>
        <p:spPr>
          <a:xfrm>
            <a:off x="0" y="606972"/>
            <a:ext cx="5977053" cy="625102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C9047E1-35ED-2206-B3CD-4E0C1B66071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9739" r="21856"/>
          <a:stretch/>
        </p:blipFill>
        <p:spPr>
          <a:xfrm>
            <a:off x="0" y="606972"/>
            <a:ext cx="5977053" cy="625102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EDE5E49-96CD-D47E-7B63-BAF8295065F7}"/>
              </a:ext>
            </a:extLst>
          </p:cNvPr>
          <p:cNvGrpSpPr/>
          <p:nvPr/>
        </p:nvGrpSpPr>
        <p:grpSpPr>
          <a:xfrm>
            <a:off x="0" y="606972"/>
            <a:ext cx="5977053" cy="6251028"/>
            <a:chOff x="0" y="606972"/>
            <a:chExt cx="5977053" cy="6251028"/>
          </a:xfrm>
        </p:grpSpPr>
        <p:pic>
          <p:nvPicPr>
            <p:cNvPr id="33" name="Picture 32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55242B87-36C8-3729-0282-7B286E5B14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9740" r="65534"/>
            <a:stretch/>
          </p:blipFill>
          <p:spPr>
            <a:xfrm>
              <a:off x="0" y="606972"/>
              <a:ext cx="1507068" cy="6251028"/>
            </a:xfrm>
            <a:prstGeom prst="rect">
              <a:avLst/>
            </a:prstGeom>
          </p:spPr>
        </p:pic>
        <p:pic>
          <p:nvPicPr>
            <p:cNvPr id="34" name="Picture 33" descr="A picture containing laser, light&#10;&#10;Description automatically generated">
              <a:extLst>
                <a:ext uri="{FF2B5EF4-FFF2-40B4-BE49-F238E27FC236}">
                  <a16:creationId xmlns:a16="http://schemas.microsoft.com/office/drawing/2014/main" id="{95FBA4E3-49EF-C275-EA94-E643CA7E78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34233" r="36346"/>
            <a:stretch/>
          </p:blipFill>
          <p:spPr>
            <a:xfrm>
              <a:off x="1483112" y="606972"/>
              <a:ext cx="3010828" cy="6251028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492D88B4-C42F-04A8-5727-D607D92B12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63652" r="21855"/>
            <a:stretch/>
          </p:blipFill>
          <p:spPr>
            <a:xfrm>
              <a:off x="4493940" y="606972"/>
              <a:ext cx="1483113" cy="6251028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4BF3E00-2068-4C43-AF2A-8681B9EEC594}"/>
                  </a:ext>
                </a:extLst>
              </p:cNvPr>
              <p:cNvSpPr txBox="1"/>
              <p:nvPr/>
            </p:nvSpPr>
            <p:spPr>
              <a:xfrm>
                <a:off x="1364166" y="5801546"/>
                <a:ext cx="1257631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AAAAA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dirty="0" smtClean="0">
                          <a:solidFill>
                            <a:srgbClr val="AAAAAA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solidFill>
                                <a:srgbClr val="AAAAA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solidFill>
                                <a:srgbClr val="AAAAAA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2800" b="0" i="1" dirty="0" smtClean="0">
                              <a:solidFill>
                                <a:srgbClr val="AAAAAA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uk-UA" sz="2800">
                  <a:solidFill>
                    <a:srgbClr val="374134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4BF3E00-2068-4C43-AF2A-8681B9EEC5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166" y="5801546"/>
                <a:ext cx="1257631" cy="898964"/>
              </a:xfrm>
              <a:prstGeom prst="rect">
                <a:avLst/>
              </a:prstGeom>
              <a:blipFill>
                <a:blip r:embed="rId11"/>
                <a:stretch>
                  <a:fillRect l="-3000" b="-277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8251A0C-0CC9-DBC1-39AD-FB578E31B783}"/>
                  </a:ext>
                </a:extLst>
              </p:cNvPr>
              <p:cNvSpPr txBox="1"/>
              <p:nvPr/>
            </p:nvSpPr>
            <p:spPr>
              <a:xfrm>
                <a:off x="113667" y="4939993"/>
                <a:ext cx="16715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929292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dirty="0" smtClean="0">
                          <a:solidFill>
                            <a:srgbClr val="929292"/>
                          </a:solidFill>
                          <a:latin typeface="Cambria Math" panose="02040503050406030204" pitchFamily="18" charset="0"/>
                        </a:rPr>
                        <m:t>=0,5</m:t>
                      </m:r>
                      <m:r>
                        <a:rPr lang="en-US" sz="2800" b="0" i="1" dirty="0" smtClean="0">
                          <a:solidFill>
                            <a:srgbClr val="929292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uk-UA" sz="2800">
                  <a:solidFill>
                    <a:srgbClr val="929292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8251A0C-0CC9-DBC1-39AD-FB578E31B7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67" y="4939993"/>
                <a:ext cx="1671591" cy="523220"/>
              </a:xfrm>
              <a:prstGeom prst="rect">
                <a:avLst/>
              </a:prstGeom>
              <a:blipFill>
                <a:blip r:embed="rId12"/>
                <a:stretch>
                  <a:fillRect l="-2273" b="-9302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748E544-1BA5-3F10-2B70-8ECDB3D3D1B7}"/>
                  </a:ext>
                </a:extLst>
              </p:cNvPr>
              <p:cNvSpPr txBox="1"/>
              <p:nvPr/>
            </p:nvSpPr>
            <p:spPr>
              <a:xfrm>
                <a:off x="2398042" y="2633467"/>
                <a:ext cx="1483114" cy="5280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929292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dirty="0" smtClean="0">
                          <a:solidFill>
                            <a:srgbClr val="92929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0" i="1" dirty="0" smtClean="0">
                              <a:solidFill>
                                <a:srgbClr val="929292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0" i="1" dirty="0" smtClean="0">
                              <a:solidFill>
                                <a:srgbClr val="92929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uk-UA" sz="2800">
                  <a:solidFill>
                    <a:srgbClr val="929292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748E544-1BA5-3F10-2B70-8ECDB3D3D1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042" y="2633467"/>
                <a:ext cx="1483114" cy="528030"/>
              </a:xfrm>
              <a:prstGeom prst="rect">
                <a:avLst/>
              </a:prstGeom>
              <a:blipFill>
                <a:blip r:embed="rId13"/>
                <a:stretch>
                  <a:fillRect l="-1695" b="-9302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B32B252C-4008-C6B6-1551-2CAD3A931FBC}"/>
              </a:ext>
            </a:extLst>
          </p:cNvPr>
          <p:cNvSpPr/>
          <p:nvPr/>
        </p:nvSpPr>
        <p:spPr>
          <a:xfrm>
            <a:off x="0" y="423746"/>
            <a:ext cx="6200078" cy="64342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5" name="Графіка 14" descr="Classroom outline">
            <a:extLst>
              <a:ext uri="{FF2B5EF4-FFF2-40B4-BE49-F238E27FC236}">
                <a16:creationId xmlns:a16="http://schemas.microsoft.com/office/drawing/2014/main" id="{E708C392-1461-46A4-8FEC-1BB1D6A1031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38740" y="1390731"/>
            <a:ext cx="4482444" cy="4482444"/>
          </a:xfrm>
          <a:prstGeom prst="rect">
            <a:avLst/>
          </a:prstGeom>
        </p:spPr>
      </p:pic>
      <p:sp>
        <p:nvSpPr>
          <p:cNvPr id="14" name="Прямокутник 1">
            <a:extLst>
              <a:ext uri="{FF2B5EF4-FFF2-40B4-BE49-F238E27FC236}">
                <a16:creationId xmlns:a16="http://schemas.microsoft.com/office/drawing/2014/main" id="{B144B766-7A1E-4D18-87DD-CE0FF10F4A4D}"/>
              </a:ext>
            </a:extLst>
          </p:cNvPr>
          <p:cNvSpPr/>
          <p:nvPr/>
        </p:nvSpPr>
        <p:spPr>
          <a:xfrm>
            <a:off x="11370179" y="0"/>
            <a:ext cx="821820" cy="606972"/>
          </a:xfrm>
          <a:custGeom>
            <a:avLst/>
            <a:gdLst>
              <a:gd name="connsiteX0" fmla="*/ 0 w 1138236"/>
              <a:gd name="connsiteY0" fmla="*/ 0 h 620110"/>
              <a:gd name="connsiteX1" fmla="*/ 1138236 w 1138236"/>
              <a:gd name="connsiteY1" fmla="*/ 0 h 620110"/>
              <a:gd name="connsiteX2" fmla="*/ 1138236 w 1138236"/>
              <a:gd name="connsiteY2" fmla="*/ 620110 h 620110"/>
              <a:gd name="connsiteX3" fmla="*/ 0 w 1138236"/>
              <a:gd name="connsiteY3" fmla="*/ 620110 h 620110"/>
              <a:gd name="connsiteX4" fmla="*/ 0 w 1138236"/>
              <a:gd name="connsiteY4" fmla="*/ 0 h 620110"/>
              <a:gd name="connsiteX0" fmla="*/ 276225 w 1414461"/>
              <a:gd name="connsiteY0" fmla="*/ 0 h 620110"/>
              <a:gd name="connsiteX1" fmla="*/ 1414461 w 1414461"/>
              <a:gd name="connsiteY1" fmla="*/ 0 h 620110"/>
              <a:gd name="connsiteX2" fmla="*/ 1414461 w 1414461"/>
              <a:gd name="connsiteY2" fmla="*/ 620110 h 620110"/>
              <a:gd name="connsiteX3" fmla="*/ 0 w 1414461"/>
              <a:gd name="connsiteY3" fmla="*/ 618522 h 620110"/>
              <a:gd name="connsiteX4" fmla="*/ 276225 w 1414461"/>
              <a:gd name="connsiteY4" fmla="*/ 0 h 62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4461" h="620110">
                <a:moveTo>
                  <a:pt x="276225" y="0"/>
                </a:moveTo>
                <a:lnTo>
                  <a:pt x="1414461" y="0"/>
                </a:lnTo>
                <a:lnTo>
                  <a:pt x="1414461" y="620110"/>
                </a:lnTo>
                <a:lnTo>
                  <a:pt x="0" y="618522"/>
                </a:lnTo>
                <a:lnTo>
                  <a:pt x="276225" y="0"/>
                </a:lnTo>
                <a:close/>
              </a:path>
            </a:pathLst>
          </a:cu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/>
              <a:t>2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990F5B-3788-EA5F-949C-B7ED00650629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17" name="Графіка 20">
              <a:extLst>
                <a:ext uri="{FF2B5EF4-FFF2-40B4-BE49-F238E27FC236}">
                  <a16:creationId xmlns:a16="http://schemas.microsoft.com/office/drawing/2014/main" id="{A3D03C3A-9765-3226-F52B-A9039642A4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4977A3-561C-A7DE-80A9-234A5A06D84E}"/>
                </a:ext>
              </a:extLst>
            </p:cNvPr>
            <p:cNvSpPr txBox="1"/>
            <p:nvPr/>
          </p:nvSpPr>
          <p:spPr>
            <a:xfrm>
              <a:off x="0" y="0"/>
              <a:ext cx="11318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>
                  <a:solidFill>
                    <a:schemeClr val="bg1"/>
                  </a:solidFill>
                </a:rPr>
                <a:t>Розвʼязуємо разом</a:t>
              </a:r>
            </a:p>
          </p:txBody>
        </p:sp>
      </p:grpSp>
      <p:pic>
        <p:nvPicPr>
          <p:cNvPr id="5" name="Графіка 4" descr="Gears outline">
            <a:extLst>
              <a:ext uri="{FF2B5EF4-FFF2-40B4-BE49-F238E27FC236}">
                <a16:creationId xmlns:a16="http://schemas.microsoft.com/office/drawing/2014/main" id="{524138EE-281B-4901-B6AB-6050313E102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728286" y="0"/>
            <a:ext cx="606972" cy="60697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9" name="Прямокутник 5">
                <a:extLst>
                  <a:ext uri="{FF2B5EF4-FFF2-40B4-BE49-F238E27FC236}">
                    <a16:creationId xmlns:a16="http://schemas.microsoft.com/office/drawing/2014/main" id="{A937FF00-D34A-DAB5-BF5A-419B5E8FD6B3}"/>
                  </a:ext>
                </a:extLst>
              </p:cNvPr>
              <p:cNvSpPr/>
              <p:nvPr/>
            </p:nvSpPr>
            <p:spPr>
              <a:xfrm>
                <a:off x="6366086" y="4947431"/>
                <a:ext cx="4874342" cy="606972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ea typeface="Tahoma" panose="020B0604030504040204" pitchFamily="34" charset="0"/>
                    <a:cs typeface="Tahoma" panose="020B0604030504040204" pitchFamily="34" charset="0"/>
                  </a:rPr>
                  <a:t>Спадає на проміжку </a:t>
                </a:r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−∞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;</m:t>
                    </m:r>
                    <m:d>
                      <m:dPr>
                        <m:begChr m:val=""/>
                        <m:endChr m:val="]"/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4</m:t>
                        </m:r>
                      </m:e>
                    </m:d>
                  </m:oMath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39" name="Прямокутник 5">
                <a:extLst>
                  <a:ext uri="{FF2B5EF4-FFF2-40B4-BE49-F238E27FC236}">
                    <a16:creationId xmlns:a16="http://schemas.microsoft.com/office/drawing/2014/main" id="{A937FF00-D34A-DAB5-BF5A-419B5E8FD6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6086" y="4947431"/>
                <a:ext cx="4874342" cy="606972"/>
              </a:xfrm>
              <a:prstGeom prst="rect">
                <a:avLst/>
              </a:prstGeom>
              <a:blipFill>
                <a:blip r:embed="rId20"/>
                <a:stretch>
                  <a:fillRect l="-2597" t="-108163" r="-6753" b="-16530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кутник 5">
                <a:extLst>
                  <a:ext uri="{FF2B5EF4-FFF2-40B4-BE49-F238E27FC236}">
                    <a16:creationId xmlns:a16="http://schemas.microsoft.com/office/drawing/2014/main" id="{EEAF6D09-6691-7A43-6265-F00E4DABC43C}"/>
                  </a:ext>
                </a:extLst>
              </p:cNvPr>
              <p:cNvSpPr/>
              <p:nvPr/>
            </p:nvSpPr>
            <p:spPr>
              <a:xfrm>
                <a:off x="6366085" y="5656583"/>
                <a:ext cx="4874343" cy="606972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>
                    <a:ea typeface="Tahoma" panose="020B0604030504040204" pitchFamily="34" charset="0"/>
                    <a:cs typeface="Tahoma" panose="020B0604030504040204" pitchFamily="34" charset="0"/>
                  </a:rPr>
                  <a:t>Зростає на проміжку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uk-UA" sz="28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−4</m:t>
                        </m:r>
                      </m:e>
                    </m:d>
                    <m:r>
                      <a:rPr lang="uk-UA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;</m:t>
                    </m:r>
                    <m:d>
                      <m:dPr>
                        <m:begChr m:val=""/>
                        <m:ctrlP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+</m:t>
                        </m:r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∞</m:t>
                        </m:r>
                      </m:e>
                    </m:d>
                  </m:oMath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0" name="Прямокутник 5">
                <a:extLst>
                  <a:ext uri="{FF2B5EF4-FFF2-40B4-BE49-F238E27FC236}">
                    <a16:creationId xmlns:a16="http://schemas.microsoft.com/office/drawing/2014/main" id="{EEAF6D09-6691-7A43-6265-F00E4DABC4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6085" y="5656583"/>
                <a:ext cx="4874343" cy="606972"/>
              </a:xfrm>
              <a:prstGeom prst="rect">
                <a:avLst/>
              </a:prstGeom>
              <a:blipFill>
                <a:blip r:embed="rId21"/>
                <a:stretch>
                  <a:fillRect l="-2597" t="-110417" r="-8052" b="-1708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EEE6796D-022C-C724-09C4-12F73DDB4E0F}"/>
              </a:ext>
            </a:extLst>
          </p:cNvPr>
          <p:cNvSpPr/>
          <p:nvPr/>
        </p:nvSpPr>
        <p:spPr>
          <a:xfrm>
            <a:off x="6096000" y="4783873"/>
            <a:ext cx="5274179" cy="16503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941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9292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9292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36" grpId="0"/>
      <p:bldP spid="37" grpId="0"/>
      <p:bldP spid="38" grpId="0"/>
      <p:bldP spid="3" grpId="0" animBg="1"/>
      <p:bldP spid="14" grpId="0" animBg="1"/>
      <p:bldP spid="39" grpId="0" animBg="1"/>
      <p:bldP spid="40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icture containing text, white&#10;&#10;Description automatically generated">
            <a:extLst>
              <a:ext uri="{FF2B5EF4-FFF2-40B4-BE49-F238E27FC236}">
                <a16:creationId xmlns:a16="http://schemas.microsoft.com/office/drawing/2014/main" id="{5B7F8C3A-94BE-9667-6425-C72B8062BC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094"/>
          <a:stretch/>
        </p:blipFill>
        <p:spPr>
          <a:xfrm>
            <a:off x="-1" y="606972"/>
            <a:ext cx="5618949" cy="6251028"/>
          </a:xfrm>
          <a:prstGeom prst="rect">
            <a:avLst/>
          </a:prstGeom>
        </p:spPr>
      </p:pic>
      <p:pic>
        <p:nvPicPr>
          <p:cNvPr id="24" name="Picture 23" descr="A picture containing shape&#10;&#10;Description automatically generated">
            <a:extLst>
              <a:ext uri="{FF2B5EF4-FFF2-40B4-BE49-F238E27FC236}">
                <a16:creationId xmlns:a16="http://schemas.microsoft.com/office/drawing/2014/main" id="{0CAC9DC7-25C9-06D9-2FB6-527C43475FD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3185"/>
          <a:stretch/>
        </p:blipFill>
        <p:spPr>
          <a:xfrm>
            <a:off x="1851377" y="606972"/>
            <a:ext cx="3767571" cy="625102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4B8B1F2-5A50-909B-288E-C126CE6D5C9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2264"/>
          <a:stretch/>
        </p:blipFill>
        <p:spPr>
          <a:xfrm>
            <a:off x="733777" y="606972"/>
            <a:ext cx="4885171" cy="62510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кутник 5">
                <a:extLst>
                  <a:ext uri="{FF2B5EF4-FFF2-40B4-BE49-F238E27FC236}">
                    <a16:creationId xmlns:a16="http://schemas.microsoft.com/office/drawing/2014/main" id="{7A8781CB-DA3E-8DD8-43A9-68BC389D50DB}"/>
                  </a:ext>
                </a:extLst>
              </p:cNvPr>
              <p:cNvSpPr/>
              <p:nvPr/>
            </p:nvSpPr>
            <p:spPr>
              <a:xfrm>
                <a:off x="6834008" y="5289435"/>
                <a:ext cx="4864506" cy="58374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>
                    <a:ea typeface="Tahoma" panose="020B0604030504040204" pitchFamily="34" charset="0"/>
                    <a:cs typeface="Tahoma" panose="020B0604030504040204" pitchFamily="34" charset="0"/>
                  </a:rPr>
                  <a:t>Зростає на проміжку </a:t>
                </a:r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uk-UA" sz="28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∞</m:t>
                        </m:r>
                      </m:e>
                    </m:d>
                    <m:r>
                      <a:rPr lang="uk-UA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;</m:t>
                    </m:r>
                    <m:d>
                      <m:dPr>
                        <m:begChr m:val=""/>
                        <m:endChr m:val="]"/>
                        <m:ctrlP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−1</m:t>
                        </m:r>
                      </m:e>
                    </m:d>
                  </m:oMath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6" name="Прямокутник 5">
                <a:extLst>
                  <a:ext uri="{FF2B5EF4-FFF2-40B4-BE49-F238E27FC236}">
                    <a16:creationId xmlns:a16="http://schemas.microsoft.com/office/drawing/2014/main" id="{7A8781CB-DA3E-8DD8-43A9-68BC389D50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4008" y="5289435"/>
                <a:ext cx="4864506" cy="583740"/>
              </a:xfrm>
              <a:prstGeom prst="rect">
                <a:avLst/>
              </a:prstGeom>
              <a:blipFill>
                <a:blip r:embed="rId6"/>
                <a:stretch>
                  <a:fillRect l="-2604" t="-114894" r="-8854" b="-17446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кутник 5">
                <a:extLst>
                  <a:ext uri="{FF2B5EF4-FFF2-40B4-BE49-F238E27FC236}">
                    <a16:creationId xmlns:a16="http://schemas.microsoft.com/office/drawing/2014/main" id="{4A8E6A0C-D094-71D1-DCA5-96F913FF8A73}"/>
                  </a:ext>
                </a:extLst>
              </p:cNvPr>
              <p:cNvSpPr/>
              <p:nvPr/>
            </p:nvSpPr>
            <p:spPr>
              <a:xfrm>
                <a:off x="6834008" y="5940831"/>
                <a:ext cx="4864506" cy="58374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>
                    <a:ea typeface="Tahoma" panose="020B0604030504040204" pitchFamily="34" charset="0"/>
                    <a:cs typeface="Tahoma" panose="020B0604030504040204" pitchFamily="34" charset="0"/>
                  </a:rPr>
                  <a:t>Спадає на проміжку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uk-UA" sz="28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−1</m:t>
                        </m:r>
                      </m:e>
                    </m:d>
                    <m:r>
                      <a:rPr lang="uk-UA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;</m:t>
                    </m:r>
                    <m:d>
                      <m:dPr>
                        <m:begChr m:val=""/>
                        <m:ctrlP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+</m:t>
                        </m:r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∞</m:t>
                        </m:r>
                      </m:e>
                    </m:d>
                  </m:oMath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7" name="Прямокутник 5">
                <a:extLst>
                  <a:ext uri="{FF2B5EF4-FFF2-40B4-BE49-F238E27FC236}">
                    <a16:creationId xmlns:a16="http://schemas.microsoft.com/office/drawing/2014/main" id="{4A8E6A0C-D094-71D1-DCA5-96F913FF8A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4008" y="5940831"/>
                <a:ext cx="4864506" cy="583740"/>
              </a:xfrm>
              <a:prstGeom prst="rect">
                <a:avLst/>
              </a:prstGeom>
              <a:blipFill>
                <a:blip r:embed="rId7"/>
                <a:stretch>
                  <a:fillRect l="-2604" t="-119565" r="-6510" b="-18043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кутник 5">
                <a:extLst>
                  <a:ext uri="{FF2B5EF4-FFF2-40B4-BE49-F238E27FC236}">
                    <a16:creationId xmlns:a16="http://schemas.microsoft.com/office/drawing/2014/main" id="{3CB815F4-6F87-825B-D67C-F5BCE9CD13B7}"/>
                  </a:ext>
                </a:extLst>
              </p:cNvPr>
              <p:cNvSpPr/>
              <p:nvPr/>
            </p:nvSpPr>
            <p:spPr>
              <a:xfrm>
                <a:off x="6834008" y="3712405"/>
                <a:ext cx="4864506" cy="583740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>
                    <a:ea typeface="Tahoma" panose="020B0604030504040204" pitchFamily="34" charset="0"/>
                    <a:cs typeface="Tahoma" panose="020B0604030504040204" pitchFamily="34" charset="0"/>
                  </a:rPr>
                  <a:t>Спадає на проміжку </a:t>
                </a:r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uk-UA" sz="28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∞</m:t>
                        </m:r>
                      </m:e>
                    </m:d>
                    <m:r>
                      <a:rPr lang="uk-UA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;</m:t>
                    </m:r>
                    <m:d>
                      <m:dPr>
                        <m:begChr m:val=""/>
                        <m:endChr m:val="]"/>
                        <m:ctrlP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2</m:t>
                        </m:r>
                      </m:e>
                    </m:d>
                  </m:oMath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8" name="Прямокутник 5">
                <a:extLst>
                  <a:ext uri="{FF2B5EF4-FFF2-40B4-BE49-F238E27FC236}">
                    <a16:creationId xmlns:a16="http://schemas.microsoft.com/office/drawing/2014/main" id="{3CB815F4-6F87-825B-D67C-F5BCE9CD13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4008" y="3712405"/>
                <a:ext cx="4864506" cy="583740"/>
              </a:xfrm>
              <a:prstGeom prst="rect">
                <a:avLst/>
              </a:prstGeom>
              <a:blipFill>
                <a:blip r:embed="rId8"/>
                <a:stretch>
                  <a:fillRect l="-2604" t="-114894" r="-1562" b="-17446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кутник 5">
                <a:extLst>
                  <a:ext uri="{FF2B5EF4-FFF2-40B4-BE49-F238E27FC236}">
                    <a16:creationId xmlns:a16="http://schemas.microsoft.com/office/drawing/2014/main" id="{8CB45802-B59F-27B3-8E08-3A525BF27B12}"/>
                  </a:ext>
                </a:extLst>
              </p:cNvPr>
              <p:cNvSpPr/>
              <p:nvPr/>
            </p:nvSpPr>
            <p:spPr>
              <a:xfrm>
                <a:off x="6834008" y="4363801"/>
                <a:ext cx="4864506" cy="583740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>
                    <a:ea typeface="Tahoma" panose="020B0604030504040204" pitchFamily="34" charset="0"/>
                    <a:cs typeface="Tahoma" panose="020B0604030504040204" pitchFamily="34" charset="0"/>
                  </a:rPr>
                  <a:t>Зростає на проміжку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uk-UA" sz="28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2</m:t>
                        </m:r>
                      </m:e>
                    </m:d>
                    <m:r>
                      <a:rPr lang="uk-UA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;</m:t>
                    </m:r>
                    <m:d>
                      <m:dPr>
                        <m:begChr m:val=""/>
                        <m:ctrlP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+</m:t>
                        </m:r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∞</m:t>
                        </m:r>
                      </m:e>
                    </m:d>
                  </m:oMath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9" name="Прямокутник 5">
                <a:extLst>
                  <a:ext uri="{FF2B5EF4-FFF2-40B4-BE49-F238E27FC236}">
                    <a16:creationId xmlns:a16="http://schemas.microsoft.com/office/drawing/2014/main" id="{8CB45802-B59F-27B3-8E08-3A525BF27B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4008" y="4363801"/>
                <a:ext cx="4864506" cy="583740"/>
              </a:xfrm>
              <a:prstGeom prst="rect">
                <a:avLst/>
              </a:prstGeom>
              <a:blipFill>
                <a:blip r:embed="rId9"/>
                <a:stretch>
                  <a:fillRect l="-2604" t="-114894" r="-2865" b="-17446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0AF442AC-0713-0B4F-8C31-A0E3064C165A}"/>
              </a:ext>
            </a:extLst>
          </p:cNvPr>
          <p:cNvSpPr/>
          <p:nvPr/>
        </p:nvSpPr>
        <p:spPr>
          <a:xfrm>
            <a:off x="6095999" y="3601844"/>
            <a:ext cx="5970463" cy="30442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907C213-4229-F641-56E3-1ECA56AA1EB7}"/>
                  </a:ext>
                </a:extLst>
              </p:cNvPr>
              <p:cNvSpPr txBox="1"/>
              <p:nvPr/>
            </p:nvSpPr>
            <p:spPr>
              <a:xfrm>
                <a:off x="3971795" y="3872272"/>
                <a:ext cx="218697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en-US" sz="280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uk-UA" sz="2800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4</m:t>
                      </m:r>
                      <m:r>
                        <a:rPr lang="en-US" sz="2800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𝑥</m:t>
                      </m:r>
                    </m:oMath>
                  </m:oMathPara>
                </a14:m>
                <a:endParaRPr lang="uk-UA" sz="280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907C213-4229-F641-56E3-1ECA56AA1E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1795" y="3872272"/>
                <a:ext cx="2186973" cy="523220"/>
              </a:xfrm>
              <a:prstGeom prst="rect">
                <a:avLst/>
              </a:prstGeom>
              <a:blipFill>
                <a:blip r:embed="rId10"/>
                <a:stretch>
                  <a:fillRect b="-9302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FD742EB-B4C0-BB88-798A-08E5609E9772}"/>
                  </a:ext>
                </a:extLst>
              </p:cNvPr>
              <p:cNvSpPr txBox="1"/>
              <p:nvPr/>
            </p:nvSpPr>
            <p:spPr>
              <a:xfrm>
                <a:off x="3379500" y="5727808"/>
                <a:ext cx="30083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en-US" sz="2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=−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−2</m:t>
                      </m:r>
                      <m:r>
                        <a:rPr lang="en-US" sz="28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𝑥</m:t>
                      </m:r>
                      <m:r>
                        <a:rPr lang="en-US" sz="28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+1</m:t>
                      </m:r>
                    </m:oMath>
                  </m:oMathPara>
                </a14:m>
                <a:endParaRPr lang="uk-UA" sz="280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FD742EB-B4C0-BB88-798A-08E5609E97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9500" y="5727808"/>
                <a:ext cx="3008312" cy="523220"/>
              </a:xfrm>
              <a:prstGeom prst="rect">
                <a:avLst/>
              </a:prstGeom>
              <a:blipFill>
                <a:blip r:embed="rId11"/>
                <a:stretch>
                  <a:fillRect b="-952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D8B2A3C4-47B3-46DC-61C8-8A8A27BEB331}"/>
              </a:ext>
            </a:extLst>
          </p:cNvPr>
          <p:cNvSpPr/>
          <p:nvPr/>
        </p:nvSpPr>
        <p:spPr>
          <a:xfrm>
            <a:off x="0" y="523220"/>
            <a:ext cx="6356957" cy="6334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5" name="Графіка 14" descr="Classroom outline">
            <a:extLst>
              <a:ext uri="{FF2B5EF4-FFF2-40B4-BE49-F238E27FC236}">
                <a16:creationId xmlns:a16="http://schemas.microsoft.com/office/drawing/2014/main" id="{E708C392-1461-46A4-8FEC-1BB1D6A1031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38740" y="1390731"/>
            <a:ext cx="4772610" cy="4482444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6221535" y="826448"/>
            <a:ext cx="5970463" cy="872966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ea typeface="Tahoma" panose="020B0604030504040204" pitchFamily="34" charset="0"/>
                <a:cs typeface="Tahoma" panose="020B0604030504040204" pitchFamily="34" charset="0"/>
              </a:rPr>
              <a:t>Знайдіть проміжки зростання і проміжки спадання функції: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/>
              <p:nvPr/>
            </p:nvSpPr>
            <p:spPr>
              <a:xfrm>
                <a:off x="6834008" y="1863508"/>
                <a:ext cx="3056279" cy="583740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4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𝑥</m:t>
                      </m:r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4008" y="1863508"/>
                <a:ext cx="3056279" cy="583740"/>
              </a:xfrm>
              <a:prstGeom prst="rect">
                <a:avLst/>
              </a:prstGeom>
              <a:blipFill>
                <a:blip r:embed="rId14"/>
                <a:stretch>
                  <a:fillRect l="-1245" b="-425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кутник 5">
            <a:extLst>
              <a:ext uri="{FF2B5EF4-FFF2-40B4-BE49-F238E27FC236}">
                <a16:creationId xmlns:a16="http://schemas.microsoft.com/office/drawing/2014/main" id="{276BE411-25C8-C3EA-738B-E5E5563A54CD}"/>
              </a:ext>
            </a:extLst>
          </p:cNvPr>
          <p:cNvSpPr/>
          <p:nvPr/>
        </p:nvSpPr>
        <p:spPr>
          <a:xfrm>
            <a:off x="6221535" y="1863508"/>
            <a:ext cx="479503" cy="583740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кутник 5">
                <a:extLst>
                  <a:ext uri="{FF2B5EF4-FFF2-40B4-BE49-F238E27FC236}">
                    <a16:creationId xmlns:a16="http://schemas.microsoft.com/office/drawing/2014/main" id="{EE2FFE81-0500-DCA5-E161-EB4B5555C15F}"/>
                  </a:ext>
                </a:extLst>
              </p:cNvPr>
              <p:cNvSpPr/>
              <p:nvPr/>
            </p:nvSpPr>
            <p:spPr>
              <a:xfrm>
                <a:off x="6834008" y="2570294"/>
                <a:ext cx="3056279" cy="583740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=−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−2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+1</m:t>
                      </m:r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" name="Прямокутник 5">
                <a:extLst>
                  <a:ext uri="{FF2B5EF4-FFF2-40B4-BE49-F238E27FC236}">
                    <a16:creationId xmlns:a16="http://schemas.microsoft.com/office/drawing/2014/main" id="{EE2FFE81-0500-DCA5-E161-EB4B5555C1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4008" y="2570294"/>
                <a:ext cx="3056279" cy="583740"/>
              </a:xfrm>
              <a:prstGeom prst="rect">
                <a:avLst/>
              </a:prstGeom>
              <a:blipFill>
                <a:blip r:embed="rId15"/>
                <a:stretch>
                  <a:fillRect l="-1245" b="-425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кутник 5">
            <a:extLst>
              <a:ext uri="{FF2B5EF4-FFF2-40B4-BE49-F238E27FC236}">
                <a16:creationId xmlns:a16="http://schemas.microsoft.com/office/drawing/2014/main" id="{FD492A14-8C6F-8B02-24BC-D8C07C5F05E0}"/>
              </a:ext>
            </a:extLst>
          </p:cNvPr>
          <p:cNvSpPr/>
          <p:nvPr/>
        </p:nvSpPr>
        <p:spPr>
          <a:xfrm>
            <a:off x="6221535" y="2570294"/>
            <a:ext cx="479503" cy="583740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280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Прямокутник 1">
            <a:extLst>
              <a:ext uri="{FF2B5EF4-FFF2-40B4-BE49-F238E27FC236}">
                <a16:creationId xmlns:a16="http://schemas.microsoft.com/office/drawing/2014/main" id="{B144B766-7A1E-4D18-87DD-CE0FF10F4A4D}"/>
              </a:ext>
            </a:extLst>
          </p:cNvPr>
          <p:cNvSpPr/>
          <p:nvPr/>
        </p:nvSpPr>
        <p:spPr>
          <a:xfrm>
            <a:off x="11370179" y="0"/>
            <a:ext cx="821820" cy="606972"/>
          </a:xfrm>
          <a:custGeom>
            <a:avLst/>
            <a:gdLst>
              <a:gd name="connsiteX0" fmla="*/ 0 w 1138236"/>
              <a:gd name="connsiteY0" fmla="*/ 0 h 620110"/>
              <a:gd name="connsiteX1" fmla="*/ 1138236 w 1138236"/>
              <a:gd name="connsiteY1" fmla="*/ 0 h 620110"/>
              <a:gd name="connsiteX2" fmla="*/ 1138236 w 1138236"/>
              <a:gd name="connsiteY2" fmla="*/ 620110 h 620110"/>
              <a:gd name="connsiteX3" fmla="*/ 0 w 1138236"/>
              <a:gd name="connsiteY3" fmla="*/ 620110 h 620110"/>
              <a:gd name="connsiteX4" fmla="*/ 0 w 1138236"/>
              <a:gd name="connsiteY4" fmla="*/ 0 h 620110"/>
              <a:gd name="connsiteX0" fmla="*/ 276225 w 1414461"/>
              <a:gd name="connsiteY0" fmla="*/ 0 h 620110"/>
              <a:gd name="connsiteX1" fmla="*/ 1414461 w 1414461"/>
              <a:gd name="connsiteY1" fmla="*/ 0 h 620110"/>
              <a:gd name="connsiteX2" fmla="*/ 1414461 w 1414461"/>
              <a:gd name="connsiteY2" fmla="*/ 620110 h 620110"/>
              <a:gd name="connsiteX3" fmla="*/ 0 w 1414461"/>
              <a:gd name="connsiteY3" fmla="*/ 618522 h 620110"/>
              <a:gd name="connsiteX4" fmla="*/ 276225 w 1414461"/>
              <a:gd name="connsiteY4" fmla="*/ 0 h 62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4461" h="620110">
                <a:moveTo>
                  <a:pt x="276225" y="0"/>
                </a:moveTo>
                <a:lnTo>
                  <a:pt x="1414461" y="0"/>
                </a:lnTo>
                <a:lnTo>
                  <a:pt x="1414461" y="620110"/>
                </a:lnTo>
                <a:lnTo>
                  <a:pt x="0" y="618522"/>
                </a:lnTo>
                <a:lnTo>
                  <a:pt x="276225" y="0"/>
                </a:lnTo>
                <a:close/>
              </a:path>
            </a:pathLst>
          </a:cu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3</a:t>
            </a:r>
            <a:endParaRPr lang="uk-UA" sz="28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990F5B-3788-EA5F-949C-B7ED00650629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17" name="Графіка 20">
              <a:extLst>
                <a:ext uri="{FF2B5EF4-FFF2-40B4-BE49-F238E27FC236}">
                  <a16:creationId xmlns:a16="http://schemas.microsoft.com/office/drawing/2014/main" id="{A3D03C3A-9765-3226-F52B-A9039642A4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4977A3-561C-A7DE-80A9-234A5A06D84E}"/>
                </a:ext>
              </a:extLst>
            </p:cNvPr>
            <p:cNvSpPr txBox="1"/>
            <p:nvPr/>
          </p:nvSpPr>
          <p:spPr>
            <a:xfrm>
              <a:off x="0" y="0"/>
              <a:ext cx="11318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>
                  <a:solidFill>
                    <a:schemeClr val="bg1"/>
                  </a:solidFill>
                </a:rPr>
                <a:t>Розвʼязуємо разом</a:t>
              </a:r>
            </a:p>
          </p:txBody>
        </p:sp>
      </p:grpSp>
      <p:pic>
        <p:nvPicPr>
          <p:cNvPr id="5" name="Графіка 4" descr="Gears outline">
            <a:extLst>
              <a:ext uri="{FF2B5EF4-FFF2-40B4-BE49-F238E27FC236}">
                <a16:creationId xmlns:a16="http://schemas.microsoft.com/office/drawing/2014/main" id="{524138EE-281B-4901-B6AB-6050313E102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728286" y="0"/>
            <a:ext cx="606972" cy="606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093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" grpId="0" animBg="1"/>
      <p:bldP spid="30" grpId="0"/>
      <p:bldP spid="31" grpId="0"/>
      <p:bldP spid="2" grpId="0" animBg="1"/>
      <p:bldP spid="6" grpId="0" animBg="1"/>
      <p:bldP spid="12" grpId="0" animBg="1"/>
      <p:bldP spid="11" grpId="0" animBg="1"/>
      <p:bldP spid="19" grpId="0" animBg="1"/>
      <p:bldP spid="21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189032" y="844325"/>
            <a:ext cx="7002967" cy="606972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>
                <a:ea typeface="Tahoma" panose="020B0604030504040204" pitchFamily="34" charset="0"/>
                <a:cs typeface="Tahoma" panose="020B0604030504040204" pitchFamily="34" charset="0"/>
              </a:rPr>
              <a:t>Дослідіть функцію на парність:</a:t>
            </a:r>
          </a:p>
        </p:txBody>
      </p:sp>
      <p:pic>
        <p:nvPicPr>
          <p:cNvPr id="15" name="Графіка 14" descr="Classroom outline">
            <a:extLst>
              <a:ext uri="{FF2B5EF4-FFF2-40B4-BE49-F238E27FC236}">
                <a16:creationId xmlns:a16="http://schemas.microsoft.com/office/drawing/2014/main" id="{E708C392-1461-46A4-8FEC-1BB1D6A103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8740" y="1390731"/>
            <a:ext cx="4482444" cy="4482444"/>
          </a:xfrm>
          <a:prstGeom prst="rect">
            <a:avLst/>
          </a:prstGeom>
        </p:spPr>
      </p:pic>
      <p:sp>
        <p:nvSpPr>
          <p:cNvPr id="14" name="Прямокутник 1">
            <a:extLst>
              <a:ext uri="{FF2B5EF4-FFF2-40B4-BE49-F238E27FC236}">
                <a16:creationId xmlns:a16="http://schemas.microsoft.com/office/drawing/2014/main" id="{B144B766-7A1E-4D18-87DD-CE0FF10F4A4D}"/>
              </a:ext>
            </a:extLst>
          </p:cNvPr>
          <p:cNvSpPr/>
          <p:nvPr/>
        </p:nvSpPr>
        <p:spPr>
          <a:xfrm>
            <a:off x="11370179" y="0"/>
            <a:ext cx="821820" cy="606972"/>
          </a:xfrm>
          <a:custGeom>
            <a:avLst/>
            <a:gdLst>
              <a:gd name="connsiteX0" fmla="*/ 0 w 1138236"/>
              <a:gd name="connsiteY0" fmla="*/ 0 h 620110"/>
              <a:gd name="connsiteX1" fmla="*/ 1138236 w 1138236"/>
              <a:gd name="connsiteY1" fmla="*/ 0 h 620110"/>
              <a:gd name="connsiteX2" fmla="*/ 1138236 w 1138236"/>
              <a:gd name="connsiteY2" fmla="*/ 620110 h 620110"/>
              <a:gd name="connsiteX3" fmla="*/ 0 w 1138236"/>
              <a:gd name="connsiteY3" fmla="*/ 620110 h 620110"/>
              <a:gd name="connsiteX4" fmla="*/ 0 w 1138236"/>
              <a:gd name="connsiteY4" fmla="*/ 0 h 620110"/>
              <a:gd name="connsiteX0" fmla="*/ 276225 w 1414461"/>
              <a:gd name="connsiteY0" fmla="*/ 0 h 620110"/>
              <a:gd name="connsiteX1" fmla="*/ 1414461 w 1414461"/>
              <a:gd name="connsiteY1" fmla="*/ 0 h 620110"/>
              <a:gd name="connsiteX2" fmla="*/ 1414461 w 1414461"/>
              <a:gd name="connsiteY2" fmla="*/ 620110 h 620110"/>
              <a:gd name="connsiteX3" fmla="*/ 0 w 1414461"/>
              <a:gd name="connsiteY3" fmla="*/ 618522 h 620110"/>
              <a:gd name="connsiteX4" fmla="*/ 276225 w 1414461"/>
              <a:gd name="connsiteY4" fmla="*/ 0 h 62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4461" h="620110">
                <a:moveTo>
                  <a:pt x="276225" y="0"/>
                </a:moveTo>
                <a:lnTo>
                  <a:pt x="1414461" y="0"/>
                </a:lnTo>
                <a:lnTo>
                  <a:pt x="1414461" y="620110"/>
                </a:lnTo>
                <a:lnTo>
                  <a:pt x="0" y="618522"/>
                </a:lnTo>
                <a:lnTo>
                  <a:pt x="276225" y="0"/>
                </a:lnTo>
                <a:close/>
              </a:path>
            </a:pathLst>
          </a:cu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/>
              <a:t>4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990F5B-3788-EA5F-949C-B7ED00650629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17" name="Графіка 20">
              <a:extLst>
                <a:ext uri="{FF2B5EF4-FFF2-40B4-BE49-F238E27FC236}">
                  <a16:creationId xmlns:a16="http://schemas.microsoft.com/office/drawing/2014/main" id="{A3D03C3A-9765-3226-F52B-A9039642A4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4977A3-561C-A7DE-80A9-234A5A06D84E}"/>
                </a:ext>
              </a:extLst>
            </p:cNvPr>
            <p:cNvSpPr txBox="1"/>
            <p:nvPr/>
          </p:nvSpPr>
          <p:spPr>
            <a:xfrm>
              <a:off x="0" y="0"/>
              <a:ext cx="11318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>
                  <a:solidFill>
                    <a:schemeClr val="bg1"/>
                  </a:solidFill>
                </a:rPr>
                <a:t>Розвʼязуємо разом</a:t>
              </a:r>
            </a:p>
          </p:txBody>
        </p:sp>
      </p:grpSp>
      <p:pic>
        <p:nvPicPr>
          <p:cNvPr id="5" name="Графіка 4" descr="Gears outline">
            <a:extLst>
              <a:ext uri="{FF2B5EF4-FFF2-40B4-BE49-F238E27FC236}">
                <a16:creationId xmlns:a16="http://schemas.microsoft.com/office/drawing/2014/main" id="{524138EE-281B-4901-B6AB-6050313E10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28286" y="0"/>
            <a:ext cx="606972" cy="6069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/>
              <p:nvPr/>
            </p:nvSpPr>
            <p:spPr>
              <a:xfrm>
                <a:off x="5189033" y="1659670"/>
                <a:ext cx="3966119" cy="1031142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1)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uk-UA" sz="2800" b="0" i="1" dirty="0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dirty="0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800" b="0" i="1" dirty="0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num>
                        <m:den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1−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9033" y="1659670"/>
                <a:ext cx="3966119" cy="1031142"/>
              </a:xfrm>
              <a:prstGeom prst="rect">
                <a:avLst/>
              </a:prstGeom>
              <a:blipFill>
                <a:blip r:embed="rId9"/>
                <a:stretch>
                  <a:fillRect l="-639" b="-609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кутник 5">
                <a:extLst>
                  <a:ext uri="{FF2B5EF4-FFF2-40B4-BE49-F238E27FC236}">
                    <a16:creationId xmlns:a16="http://schemas.microsoft.com/office/drawing/2014/main" id="{07F3E677-04DA-ED76-A54A-BE3AECED4893}"/>
                  </a:ext>
                </a:extLst>
              </p:cNvPr>
              <p:cNvSpPr/>
              <p:nvPr/>
            </p:nvSpPr>
            <p:spPr>
              <a:xfrm>
                <a:off x="5189033" y="2835810"/>
                <a:ext cx="3966119" cy="962222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2</m:t>
                      </m:r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Прямокутник 5">
                <a:extLst>
                  <a:ext uri="{FF2B5EF4-FFF2-40B4-BE49-F238E27FC236}">
                    <a16:creationId xmlns:a16="http://schemas.microsoft.com/office/drawing/2014/main" id="{07F3E677-04DA-ED76-A54A-BE3AECED48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9033" y="2835810"/>
                <a:ext cx="3966119" cy="962222"/>
              </a:xfrm>
              <a:prstGeom prst="rect">
                <a:avLst/>
              </a:prstGeom>
              <a:blipFill>
                <a:blip r:embed="rId10"/>
                <a:stretch>
                  <a:fillRect l="-639" b="-129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B9D29094-90E0-7A41-F23F-FE24896A9B0B}"/>
                  </a:ext>
                </a:extLst>
              </p:cNvPr>
              <p:cNvSpPr/>
              <p:nvPr/>
            </p:nvSpPr>
            <p:spPr>
              <a:xfrm>
                <a:off x="5189032" y="3943030"/>
                <a:ext cx="3966120" cy="70352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3</m:t>
                      </m:r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7</m:t>
                          </m:r>
                        </m:sup>
                      </m:sSup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800" b="0" i="1" dirty="0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dirty="0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800" b="0" i="1" dirty="0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B9D29094-90E0-7A41-F23F-FE24896A9B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9032" y="3943030"/>
                <a:ext cx="3966120" cy="703525"/>
              </a:xfrm>
              <a:prstGeom prst="rect">
                <a:avLst/>
              </a:prstGeom>
              <a:blipFill>
                <a:blip r:embed="rId11"/>
                <a:stretch>
                  <a:fillRect l="-639" b="-35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кутник 5">
                <a:extLst>
                  <a:ext uri="{FF2B5EF4-FFF2-40B4-BE49-F238E27FC236}">
                    <a16:creationId xmlns:a16="http://schemas.microsoft.com/office/drawing/2014/main" id="{00BCEF8F-4A40-320A-3FF6-803B5D925C34}"/>
                  </a:ext>
                </a:extLst>
              </p:cNvPr>
              <p:cNvSpPr/>
              <p:nvPr/>
            </p:nvSpPr>
            <p:spPr>
              <a:xfrm>
                <a:off x="5189032" y="4807040"/>
                <a:ext cx="3966120" cy="568858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 dirty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4</m:t>
                      </m:r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deg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2+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rad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ad>
                        <m:rad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deg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2−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7" name="Прямокутник 5">
                <a:extLst>
                  <a:ext uri="{FF2B5EF4-FFF2-40B4-BE49-F238E27FC236}">
                    <a16:creationId xmlns:a16="http://schemas.microsoft.com/office/drawing/2014/main" id="{00BCEF8F-4A40-320A-3FF6-803B5D925C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9032" y="4807040"/>
                <a:ext cx="3966120" cy="568858"/>
              </a:xfrm>
              <a:prstGeom prst="rect">
                <a:avLst/>
              </a:prstGeom>
              <a:blipFill>
                <a:blip r:embed="rId12"/>
                <a:stretch>
                  <a:fillRect l="-639" b="-195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кутник 5">
                <a:extLst>
                  <a:ext uri="{FF2B5EF4-FFF2-40B4-BE49-F238E27FC236}">
                    <a16:creationId xmlns:a16="http://schemas.microsoft.com/office/drawing/2014/main" id="{07201EBE-331A-174E-8AE5-5DDFF20B8A2F}"/>
                  </a:ext>
                </a:extLst>
              </p:cNvPr>
              <p:cNvSpPr/>
              <p:nvPr/>
            </p:nvSpPr>
            <p:spPr>
              <a:xfrm>
                <a:off x="9319007" y="1655028"/>
                <a:ext cx="2872993" cy="1008968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 dirty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5</m:t>
                      </m:r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ctrlP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8</m:t>
                              </m:r>
                            </m:deg>
                            <m:e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16−</m:t>
                              </m:r>
                              <m:sSup>
                                <m:sSupPr>
                                  <m:ctrlPr>
                                    <a:rPr lang="en-US" sz="2800" b="0" i="1" dirty="0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dirty="0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800" b="0" i="1" dirty="0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num>
                        <m:den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8" name="Прямокутник 5">
                <a:extLst>
                  <a:ext uri="{FF2B5EF4-FFF2-40B4-BE49-F238E27FC236}">
                    <a16:creationId xmlns:a16="http://schemas.microsoft.com/office/drawing/2014/main" id="{07201EBE-331A-174E-8AE5-5DDFF20B8A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9007" y="1655028"/>
                <a:ext cx="2872993" cy="1008968"/>
              </a:xfrm>
              <a:prstGeom prst="rect">
                <a:avLst/>
              </a:prstGeom>
              <a:blipFill>
                <a:blip r:embed="rId13"/>
                <a:stretch>
                  <a:fillRect l="-1316" b="-37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кутник 5">
                <a:extLst>
                  <a:ext uri="{FF2B5EF4-FFF2-40B4-BE49-F238E27FC236}">
                    <a16:creationId xmlns:a16="http://schemas.microsoft.com/office/drawing/2014/main" id="{C8838BBA-C7B9-A90C-78E7-D238C289E888}"/>
                  </a:ext>
                </a:extLst>
              </p:cNvPr>
              <p:cNvSpPr/>
              <p:nvPr/>
            </p:nvSpPr>
            <p:spPr>
              <a:xfrm>
                <a:off x="9319007" y="2835810"/>
                <a:ext cx="2872993" cy="962223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6</m:t>
                      </m:r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9" name="Прямокутник 5">
                <a:extLst>
                  <a:ext uri="{FF2B5EF4-FFF2-40B4-BE49-F238E27FC236}">
                    <a16:creationId xmlns:a16="http://schemas.microsoft.com/office/drawing/2014/main" id="{C8838BBA-C7B9-A90C-78E7-D238C289E8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9007" y="2835810"/>
                <a:ext cx="2872993" cy="962223"/>
              </a:xfrm>
              <a:prstGeom prst="rect">
                <a:avLst/>
              </a:prstGeom>
              <a:blipFill>
                <a:blip r:embed="rId14"/>
                <a:stretch>
                  <a:fillRect l="-877" b="-64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1493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2" grpId="0" animBg="1"/>
      <p:bldP spid="11" grpId="0" animBg="1"/>
      <p:bldP spid="16" grpId="0" animBg="1"/>
      <p:bldP spid="27" grpId="0" animBg="1"/>
      <p:bldP spid="28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431316" y="1005993"/>
                <a:ext cx="6760683" cy="902502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>
                    <a:ea typeface="Tahoma" panose="020B0604030504040204" pitchFamily="34" charset="0"/>
                    <a:cs typeface="Tahoma" panose="020B0604030504040204" pitchFamily="34" charset="0"/>
                  </a:rPr>
                  <a:t>Чи є функція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𝑥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US" sz="2800"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>
                    <a:ea typeface="Tahoma" panose="020B0604030504040204" pitchFamily="34" charset="0"/>
                    <a:cs typeface="Tahoma" panose="020B0604030504040204" pitchFamily="34" charset="0"/>
                  </a:rPr>
                  <a:t>парною, якщо її областю визначення є множина: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1316" y="1005993"/>
                <a:ext cx="6760683" cy="902502"/>
              </a:xfrm>
              <a:prstGeom prst="rect">
                <a:avLst/>
              </a:prstGeom>
              <a:blipFill>
                <a:blip r:embed="rId3"/>
                <a:stretch>
                  <a:fillRect t="-9722" b="-208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Графіка 14" descr="Classroom outline">
            <a:extLst>
              <a:ext uri="{FF2B5EF4-FFF2-40B4-BE49-F238E27FC236}">
                <a16:creationId xmlns:a16="http://schemas.microsoft.com/office/drawing/2014/main" id="{E708C392-1461-46A4-8FEC-1BB1D6A103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8740" y="1390731"/>
            <a:ext cx="4482444" cy="4482444"/>
          </a:xfrm>
          <a:prstGeom prst="rect">
            <a:avLst/>
          </a:prstGeom>
        </p:spPr>
      </p:pic>
      <p:sp>
        <p:nvSpPr>
          <p:cNvPr id="14" name="Прямокутник 1">
            <a:extLst>
              <a:ext uri="{FF2B5EF4-FFF2-40B4-BE49-F238E27FC236}">
                <a16:creationId xmlns:a16="http://schemas.microsoft.com/office/drawing/2014/main" id="{B144B766-7A1E-4D18-87DD-CE0FF10F4A4D}"/>
              </a:ext>
            </a:extLst>
          </p:cNvPr>
          <p:cNvSpPr/>
          <p:nvPr/>
        </p:nvSpPr>
        <p:spPr>
          <a:xfrm>
            <a:off x="11370179" y="0"/>
            <a:ext cx="821820" cy="606972"/>
          </a:xfrm>
          <a:custGeom>
            <a:avLst/>
            <a:gdLst>
              <a:gd name="connsiteX0" fmla="*/ 0 w 1138236"/>
              <a:gd name="connsiteY0" fmla="*/ 0 h 620110"/>
              <a:gd name="connsiteX1" fmla="*/ 1138236 w 1138236"/>
              <a:gd name="connsiteY1" fmla="*/ 0 h 620110"/>
              <a:gd name="connsiteX2" fmla="*/ 1138236 w 1138236"/>
              <a:gd name="connsiteY2" fmla="*/ 620110 h 620110"/>
              <a:gd name="connsiteX3" fmla="*/ 0 w 1138236"/>
              <a:gd name="connsiteY3" fmla="*/ 620110 h 620110"/>
              <a:gd name="connsiteX4" fmla="*/ 0 w 1138236"/>
              <a:gd name="connsiteY4" fmla="*/ 0 h 620110"/>
              <a:gd name="connsiteX0" fmla="*/ 276225 w 1414461"/>
              <a:gd name="connsiteY0" fmla="*/ 0 h 620110"/>
              <a:gd name="connsiteX1" fmla="*/ 1414461 w 1414461"/>
              <a:gd name="connsiteY1" fmla="*/ 0 h 620110"/>
              <a:gd name="connsiteX2" fmla="*/ 1414461 w 1414461"/>
              <a:gd name="connsiteY2" fmla="*/ 620110 h 620110"/>
              <a:gd name="connsiteX3" fmla="*/ 0 w 1414461"/>
              <a:gd name="connsiteY3" fmla="*/ 618522 h 620110"/>
              <a:gd name="connsiteX4" fmla="*/ 276225 w 1414461"/>
              <a:gd name="connsiteY4" fmla="*/ 0 h 62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4461" h="620110">
                <a:moveTo>
                  <a:pt x="276225" y="0"/>
                </a:moveTo>
                <a:lnTo>
                  <a:pt x="1414461" y="0"/>
                </a:lnTo>
                <a:lnTo>
                  <a:pt x="1414461" y="620110"/>
                </a:lnTo>
                <a:lnTo>
                  <a:pt x="0" y="618522"/>
                </a:lnTo>
                <a:lnTo>
                  <a:pt x="276225" y="0"/>
                </a:lnTo>
                <a:close/>
              </a:path>
            </a:pathLst>
          </a:cu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/>
              <a:t>5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990F5B-3788-EA5F-949C-B7ED00650629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17" name="Графіка 20">
              <a:extLst>
                <a:ext uri="{FF2B5EF4-FFF2-40B4-BE49-F238E27FC236}">
                  <a16:creationId xmlns:a16="http://schemas.microsoft.com/office/drawing/2014/main" id="{A3D03C3A-9765-3226-F52B-A9039642A4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4977A3-561C-A7DE-80A9-234A5A06D84E}"/>
                </a:ext>
              </a:extLst>
            </p:cNvPr>
            <p:cNvSpPr txBox="1"/>
            <p:nvPr/>
          </p:nvSpPr>
          <p:spPr>
            <a:xfrm>
              <a:off x="0" y="0"/>
              <a:ext cx="11318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>
                  <a:solidFill>
                    <a:schemeClr val="bg1"/>
                  </a:solidFill>
                </a:rPr>
                <a:t>Розвʼязуємо разом</a:t>
              </a:r>
            </a:p>
          </p:txBody>
        </p:sp>
      </p:grpSp>
      <p:pic>
        <p:nvPicPr>
          <p:cNvPr id="5" name="Графіка 4" descr="Gears outline">
            <a:extLst>
              <a:ext uri="{FF2B5EF4-FFF2-40B4-BE49-F238E27FC236}">
                <a16:creationId xmlns:a16="http://schemas.microsoft.com/office/drawing/2014/main" id="{524138EE-281B-4901-B6AB-6050313E10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28286" y="0"/>
            <a:ext cx="606972" cy="6069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/>
              <p:nvPr/>
            </p:nvSpPr>
            <p:spPr>
              <a:xfrm>
                <a:off x="5431316" y="2116868"/>
                <a:ext cx="3523114" cy="54779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1)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uk-UA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−4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;3</m:t>
                          </m:r>
                        </m:e>
                      </m:d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1316" y="2116868"/>
                <a:ext cx="3523114" cy="547794"/>
              </a:xfrm>
              <a:prstGeom prst="rect">
                <a:avLst/>
              </a:prstGeom>
              <a:blipFill>
                <a:blip r:embed="rId10"/>
                <a:stretch>
                  <a:fillRect l="-717" b="-181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кутник 5">
                <a:extLst>
                  <a:ext uri="{FF2B5EF4-FFF2-40B4-BE49-F238E27FC236}">
                    <a16:creationId xmlns:a16="http://schemas.microsoft.com/office/drawing/2014/main" id="{07F3E677-04DA-ED76-A54A-BE3AECED4893}"/>
                  </a:ext>
                </a:extLst>
              </p:cNvPr>
              <p:cNvSpPr/>
              <p:nvPr/>
            </p:nvSpPr>
            <p:spPr>
              <a:xfrm>
                <a:off x="5431316" y="2873035"/>
                <a:ext cx="3523114" cy="54779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2</m:t>
                      </m:r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d>
                        <m:d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−7;7</m:t>
                          </m:r>
                        </m:e>
                      </m:d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Прямокутник 5">
                <a:extLst>
                  <a:ext uri="{FF2B5EF4-FFF2-40B4-BE49-F238E27FC236}">
                    <a16:creationId xmlns:a16="http://schemas.microsoft.com/office/drawing/2014/main" id="{07F3E677-04DA-ED76-A54A-BE3AECED48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1316" y="2873035"/>
                <a:ext cx="3523114" cy="547794"/>
              </a:xfrm>
              <a:prstGeom prst="rect">
                <a:avLst/>
              </a:prstGeom>
              <a:blipFill>
                <a:blip r:embed="rId11"/>
                <a:stretch>
                  <a:fillRect l="-717" b="-181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B9D29094-90E0-7A41-F23F-FE24896A9B0B}"/>
                  </a:ext>
                </a:extLst>
              </p:cNvPr>
              <p:cNvSpPr/>
              <p:nvPr/>
            </p:nvSpPr>
            <p:spPr>
              <a:xfrm>
                <a:off x="5431316" y="3629202"/>
                <a:ext cx="3523114" cy="54779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3</m:t>
                      </m:r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d>
                        <m:d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∞;8</m:t>
                          </m:r>
                        </m:e>
                      </m:d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∪</m:t>
                      </m:r>
                      <m:d>
                        <m:d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8;+∞</m:t>
                          </m:r>
                        </m:e>
                      </m:d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B9D29094-90E0-7A41-F23F-FE24896A9B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1316" y="3629202"/>
                <a:ext cx="3523114" cy="547795"/>
              </a:xfrm>
              <a:prstGeom prst="rect">
                <a:avLst/>
              </a:prstGeom>
              <a:blipFill>
                <a:blip r:embed="rId12"/>
                <a:stretch>
                  <a:fillRect l="-717" b="-181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368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E3A39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E3A39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2" grpId="0" animBg="1"/>
      <p:bldP spid="11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431315" y="994076"/>
                <a:ext cx="6760684" cy="1336528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>
                    <a:ea typeface="Tahoma" panose="020B0604030504040204" pitchFamily="34" charset="0"/>
                    <a:cs typeface="Tahoma" panose="020B0604030504040204" pitchFamily="34" charset="0"/>
                  </a:rPr>
                  <a:t>Парна функція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𝑦</m:t>
                    </m:r>
                    <m:r>
                      <a:rPr lang="uk-UA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800"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>
                    <a:ea typeface="Tahoma" panose="020B0604030504040204" pitchFamily="34" charset="0"/>
                    <a:cs typeface="Tahoma" panose="020B0604030504040204" pitchFamily="34" charset="0"/>
                  </a:rPr>
                  <a:t>визначена на проміжку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28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∞;+∞</m:t>
                        </m:r>
                      </m:e>
                    </m:d>
                  </m:oMath>
                </a14:m>
                <a:r>
                  <a:rPr lang="uk-UA" sz="2800">
                    <a:ea typeface="Tahoma" panose="020B0604030504040204" pitchFamily="34" charset="0"/>
                    <a:cs typeface="Tahoma" panose="020B0604030504040204" pitchFamily="34" charset="0"/>
                  </a:rPr>
                  <a:t>. Які з наведених тверджень є правильними?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1315" y="994076"/>
                <a:ext cx="6760684" cy="1336528"/>
              </a:xfrm>
              <a:prstGeom prst="rect">
                <a:avLst/>
              </a:prstGeom>
              <a:blipFill>
                <a:blip r:embed="rId3"/>
                <a:stretch>
                  <a:fillRect t="-6604" b="-132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Графіка 14" descr="Classroom outline">
            <a:extLst>
              <a:ext uri="{FF2B5EF4-FFF2-40B4-BE49-F238E27FC236}">
                <a16:creationId xmlns:a16="http://schemas.microsoft.com/office/drawing/2014/main" id="{E708C392-1461-46A4-8FEC-1BB1D6A103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8740" y="1390731"/>
            <a:ext cx="4482444" cy="4482444"/>
          </a:xfrm>
          <a:prstGeom prst="rect">
            <a:avLst/>
          </a:prstGeom>
        </p:spPr>
      </p:pic>
      <p:sp>
        <p:nvSpPr>
          <p:cNvPr id="14" name="Прямокутник 1">
            <a:extLst>
              <a:ext uri="{FF2B5EF4-FFF2-40B4-BE49-F238E27FC236}">
                <a16:creationId xmlns:a16="http://schemas.microsoft.com/office/drawing/2014/main" id="{B144B766-7A1E-4D18-87DD-CE0FF10F4A4D}"/>
              </a:ext>
            </a:extLst>
          </p:cNvPr>
          <p:cNvSpPr/>
          <p:nvPr/>
        </p:nvSpPr>
        <p:spPr>
          <a:xfrm>
            <a:off x="11370179" y="0"/>
            <a:ext cx="821820" cy="606972"/>
          </a:xfrm>
          <a:custGeom>
            <a:avLst/>
            <a:gdLst>
              <a:gd name="connsiteX0" fmla="*/ 0 w 1138236"/>
              <a:gd name="connsiteY0" fmla="*/ 0 h 620110"/>
              <a:gd name="connsiteX1" fmla="*/ 1138236 w 1138236"/>
              <a:gd name="connsiteY1" fmla="*/ 0 h 620110"/>
              <a:gd name="connsiteX2" fmla="*/ 1138236 w 1138236"/>
              <a:gd name="connsiteY2" fmla="*/ 620110 h 620110"/>
              <a:gd name="connsiteX3" fmla="*/ 0 w 1138236"/>
              <a:gd name="connsiteY3" fmla="*/ 620110 h 620110"/>
              <a:gd name="connsiteX4" fmla="*/ 0 w 1138236"/>
              <a:gd name="connsiteY4" fmla="*/ 0 h 620110"/>
              <a:gd name="connsiteX0" fmla="*/ 276225 w 1414461"/>
              <a:gd name="connsiteY0" fmla="*/ 0 h 620110"/>
              <a:gd name="connsiteX1" fmla="*/ 1414461 w 1414461"/>
              <a:gd name="connsiteY1" fmla="*/ 0 h 620110"/>
              <a:gd name="connsiteX2" fmla="*/ 1414461 w 1414461"/>
              <a:gd name="connsiteY2" fmla="*/ 620110 h 620110"/>
              <a:gd name="connsiteX3" fmla="*/ 0 w 1414461"/>
              <a:gd name="connsiteY3" fmla="*/ 618522 h 620110"/>
              <a:gd name="connsiteX4" fmla="*/ 276225 w 1414461"/>
              <a:gd name="connsiteY4" fmla="*/ 0 h 62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4461" h="620110">
                <a:moveTo>
                  <a:pt x="276225" y="0"/>
                </a:moveTo>
                <a:lnTo>
                  <a:pt x="1414461" y="0"/>
                </a:lnTo>
                <a:lnTo>
                  <a:pt x="1414461" y="620110"/>
                </a:lnTo>
                <a:lnTo>
                  <a:pt x="0" y="618522"/>
                </a:lnTo>
                <a:lnTo>
                  <a:pt x="276225" y="0"/>
                </a:lnTo>
                <a:close/>
              </a:path>
            </a:pathLst>
          </a:cu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6</a:t>
            </a:r>
            <a:endParaRPr lang="uk-UA" sz="28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990F5B-3788-EA5F-949C-B7ED00650629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17" name="Графіка 20">
              <a:extLst>
                <a:ext uri="{FF2B5EF4-FFF2-40B4-BE49-F238E27FC236}">
                  <a16:creationId xmlns:a16="http://schemas.microsoft.com/office/drawing/2014/main" id="{A3D03C3A-9765-3226-F52B-A9039642A4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4977A3-561C-A7DE-80A9-234A5A06D84E}"/>
                </a:ext>
              </a:extLst>
            </p:cNvPr>
            <p:cNvSpPr txBox="1"/>
            <p:nvPr/>
          </p:nvSpPr>
          <p:spPr>
            <a:xfrm>
              <a:off x="0" y="0"/>
              <a:ext cx="11318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>
                  <a:solidFill>
                    <a:schemeClr val="bg1"/>
                  </a:solidFill>
                </a:rPr>
                <a:t>Розвʼязуємо разом</a:t>
              </a:r>
            </a:p>
          </p:txBody>
        </p:sp>
      </p:grpSp>
      <p:pic>
        <p:nvPicPr>
          <p:cNvPr id="5" name="Графіка 4" descr="Gears outline">
            <a:extLst>
              <a:ext uri="{FF2B5EF4-FFF2-40B4-BE49-F238E27FC236}">
                <a16:creationId xmlns:a16="http://schemas.microsoft.com/office/drawing/2014/main" id="{524138EE-281B-4901-B6AB-6050313E10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28286" y="0"/>
            <a:ext cx="606972" cy="6069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/>
              <p:nvPr/>
            </p:nvSpPr>
            <p:spPr>
              <a:xfrm>
                <a:off x="5431316" y="2653808"/>
                <a:ext cx="3467357" cy="580041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1)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−14</m:t>
                          </m:r>
                        </m:e>
                      </m:d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=−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14</m:t>
                          </m:r>
                        </m:e>
                      </m:d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1316" y="2653808"/>
                <a:ext cx="3467357" cy="580041"/>
              </a:xfrm>
              <a:prstGeom prst="rect">
                <a:avLst/>
              </a:prstGeom>
              <a:blipFill>
                <a:blip r:embed="rId10"/>
                <a:stretch>
                  <a:fillRect l="-730" b="-148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кутник 5">
                <a:extLst>
                  <a:ext uri="{FF2B5EF4-FFF2-40B4-BE49-F238E27FC236}">
                    <a16:creationId xmlns:a16="http://schemas.microsoft.com/office/drawing/2014/main" id="{07F3E677-04DA-ED76-A54A-BE3AECED4893}"/>
                  </a:ext>
                </a:extLst>
              </p:cNvPr>
              <p:cNvSpPr/>
              <p:nvPr/>
            </p:nvSpPr>
            <p:spPr>
              <a:xfrm>
                <a:off x="5431316" y="3392574"/>
                <a:ext cx="3467357" cy="580041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2</m:t>
                      </m:r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en-US" sz="2800" i="1" dirty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i="1" dirty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i="1" dirty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8</m:t>
                          </m:r>
                        </m:e>
                      </m:d>
                      <m:r>
                        <a:rPr lang="en-US" sz="2800" i="1" dirty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i="1" dirty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i="1" dirty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8</m:t>
                          </m:r>
                        </m:e>
                      </m:d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Прямокутник 5">
                <a:extLst>
                  <a:ext uri="{FF2B5EF4-FFF2-40B4-BE49-F238E27FC236}">
                    <a16:creationId xmlns:a16="http://schemas.microsoft.com/office/drawing/2014/main" id="{07F3E677-04DA-ED76-A54A-BE3AECED48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1316" y="3392574"/>
                <a:ext cx="3467357" cy="580041"/>
              </a:xfrm>
              <a:prstGeom prst="rect">
                <a:avLst/>
              </a:prstGeom>
              <a:blipFill>
                <a:blip r:embed="rId11"/>
                <a:stretch>
                  <a:fillRect l="-730" b="-1521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B9D29094-90E0-7A41-F23F-FE24896A9B0B}"/>
                  </a:ext>
                </a:extLst>
              </p:cNvPr>
              <p:cNvSpPr/>
              <p:nvPr/>
            </p:nvSpPr>
            <p:spPr>
              <a:xfrm>
                <a:off x="5431315" y="4131340"/>
                <a:ext cx="4738597" cy="931312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3</m:t>
                    </m:r>
                    <m:r>
                      <a:rPr lang="uk-UA" sz="2800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)</m:t>
                    </m:r>
                  </m:oMath>
                </a14:m>
                <a:r>
                  <a:rPr lang="en-US" sz="2800"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>
                    <a:ea typeface="Tahoma" panose="020B0604030504040204" pitchFamily="34" charset="0"/>
                    <a:cs typeface="Tahoma" panose="020B0604030504040204" pitchFamily="34" charset="0"/>
                  </a:rPr>
                  <a:t>Графік функції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𝑦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800"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>
                    <a:ea typeface="Tahoma" panose="020B0604030504040204" pitchFamily="34" charset="0"/>
                    <a:cs typeface="Tahoma" panose="020B0604030504040204" pitchFamily="34" charset="0"/>
                  </a:rPr>
                  <a:t>симетричний відносно осі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𝑂𝑦</m:t>
                    </m:r>
                  </m:oMath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B9D29094-90E0-7A41-F23F-FE24896A9B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1315" y="4131340"/>
                <a:ext cx="4738597" cy="931312"/>
              </a:xfrm>
              <a:prstGeom prst="rect">
                <a:avLst/>
              </a:prstGeom>
              <a:blipFill>
                <a:blip r:embed="rId12"/>
                <a:stretch>
                  <a:fillRect l="-2674" t="-8108" b="-189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8917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2" grpId="0" animBg="1"/>
      <p:bldP spid="11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1025912" y="704148"/>
            <a:ext cx="5545335" cy="724645"/>
          </a:xfrm>
          <a:prstGeom prst="rect">
            <a:avLst/>
          </a:prstGeom>
          <a:solidFill>
            <a:srgbClr val="929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>
                <a:ea typeface="Tahoma" panose="020B0604030504040204" pitchFamily="34" charset="0"/>
                <a:cs typeface="Tahoma" panose="020B0604030504040204" pitchFamily="34" charset="0"/>
              </a:rPr>
              <a:t>Поясніть, які з даних функцій, заданих графіком, є:</a:t>
            </a:r>
          </a:p>
        </p:txBody>
      </p:sp>
      <p:sp>
        <p:nvSpPr>
          <p:cNvPr id="14" name="Прямокутник 1">
            <a:extLst>
              <a:ext uri="{FF2B5EF4-FFF2-40B4-BE49-F238E27FC236}">
                <a16:creationId xmlns:a16="http://schemas.microsoft.com/office/drawing/2014/main" id="{B144B766-7A1E-4D18-87DD-CE0FF10F4A4D}"/>
              </a:ext>
            </a:extLst>
          </p:cNvPr>
          <p:cNvSpPr/>
          <p:nvPr/>
        </p:nvSpPr>
        <p:spPr>
          <a:xfrm>
            <a:off x="11370179" y="0"/>
            <a:ext cx="821820" cy="606972"/>
          </a:xfrm>
          <a:custGeom>
            <a:avLst/>
            <a:gdLst>
              <a:gd name="connsiteX0" fmla="*/ 0 w 1138236"/>
              <a:gd name="connsiteY0" fmla="*/ 0 h 620110"/>
              <a:gd name="connsiteX1" fmla="*/ 1138236 w 1138236"/>
              <a:gd name="connsiteY1" fmla="*/ 0 h 620110"/>
              <a:gd name="connsiteX2" fmla="*/ 1138236 w 1138236"/>
              <a:gd name="connsiteY2" fmla="*/ 620110 h 620110"/>
              <a:gd name="connsiteX3" fmla="*/ 0 w 1138236"/>
              <a:gd name="connsiteY3" fmla="*/ 620110 h 620110"/>
              <a:gd name="connsiteX4" fmla="*/ 0 w 1138236"/>
              <a:gd name="connsiteY4" fmla="*/ 0 h 620110"/>
              <a:gd name="connsiteX0" fmla="*/ 276225 w 1414461"/>
              <a:gd name="connsiteY0" fmla="*/ 0 h 620110"/>
              <a:gd name="connsiteX1" fmla="*/ 1414461 w 1414461"/>
              <a:gd name="connsiteY1" fmla="*/ 0 h 620110"/>
              <a:gd name="connsiteX2" fmla="*/ 1414461 w 1414461"/>
              <a:gd name="connsiteY2" fmla="*/ 620110 h 620110"/>
              <a:gd name="connsiteX3" fmla="*/ 0 w 1414461"/>
              <a:gd name="connsiteY3" fmla="*/ 618522 h 620110"/>
              <a:gd name="connsiteX4" fmla="*/ 276225 w 1414461"/>
              <a:gd name="connsiteY4" fmla="*/ 0 h 62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4461" h="620110">
                <a:moveTo>
                  <a:pt x="276225" y="0"/>
                </a:moveTo>
                <a:lnTo>
                  <a:pt x="1414461" y="0"/>
                </a:lnTo>
                <a:lnTo>
                  <a:pt x="1414461" y="620110"/>
                </a:lnTo>
                <a:lnTo>
                  <a:pt x="0" y="618522"/>
                </a:lnTo>
                <a:lnTo>
                  <a:pt x="276225" y="0"/>
                </a:lnTo>
                <a:close/>
              </a:path>
            </a:pathLst>
          </a:cu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/>
              <a:t>7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990F5B-3788-EA5F-949C-B7ED00650629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17" name="Графіка 20">
              <a:extLst>
                <a:ext uri="{FF2B5EF4-FFF2-40B4-BE49-F238E27FC236}">
                  <a16:creationId xmlns:a16="http://schemas.microsoft.com/office/drawing/2014/main" id="{A3D03C3A-9765-3226-F52B-A9039642A4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4977A3-561C-A7DE-80A9-234A5A06D84E}"/>
                </a:ext>
              </a:extLst>
            </p:cNvPr>
            <p:cNvSpPr txBox="1"/>
            <p:nvPr/>
          </p:nvSpPr>
          <p:spPr>
            <a:xfrm>
              <a:off x="0" y="0"/>
              <a:ext cx="11318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>
                  <a:solidFill>
                    <a:schemeClr val="bg1"/>
                  </a:solidFill>
                </a:rPr>
                <a:t>Розвʼязуємо разом</a:t>
              </a:r>
            </a:p>
          </p:txBody>
        </p:sp>
      </p:grpSp>
      <p:pic>
        <p:nvPicPr>
          <p:cNvPr id="5" name="Графіка 4" descr="Gears outline">
            <a:extLst>
              <a:ext uri="{FF2B5EF4-FFF2-40B4-BE49-F238E27FC236}">
                <a16:creationId xmlns:a16="http://schemas.microsoft.com/office/drawing/2014/main" id="{524138EE-281B-4901-B6AB-6050313E10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28286" y="0"/>
            <a:ext cx="606972" cy="606972"/>
          </a:xfrm>
          <a:prstGeom prst="rect">
            <a:avLst/>
          </a:prstGeom>
        </p:spPr>
      </p:pic>
      <p:sp>
        <p:nvSpPr>
          <p:cNvPr id="19" name="Прямокутник 5">
            <a:extLst>
              <a:ext uri="{FF2B5EF4-FFF2-40B4-BE49-F238E27FC236}">
                <a16:creationId xmlns:a16="http://schemas.microsoft.com/office/drawing/2014/main" id="{1A51928E-C2B2-0AA0-261C-A00D407DB53B}"/>
              </a:ext>
            </a:extLst>
          </p:cNvPr>
          <p:cNvSpPr/>
          <p:nvPr/>
        </p:nvSpPr>
        <p:spPr>
          <a:xfrm>
            <a:off x="6902605" y="704148"/>
            <a:ext cx="1694985" cy="41703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>
                <a:ea typeface="Tahoma" panose="020B0604030504040204" pitchFamily="34" charset="0"/>
                <a:cs typeface="Tahoma" panose="020B0604030504040204" pitchFamily="34" charset="0"/>
              </a:rPr>
              <a:t>1) парними</a:t>
            </a:r>
          </a:p>
        </p:txBody>
      </p:sp>
      <p:sp>
        <p:nvSpPr>
          <p:cNvPr id="20" name="Прямокутник 5">
            <a:extLst>
              <a:ext uri="{FF2B5EF4-FFF2-40B4-BE49-F238E27FC236}">
                <a16:creationId xmlns:a16="http://schemas.microsoft.com/office/drawing/2014/main" id="{E21C71F1-CB45-2BF4-0FE5-9E73C77C3FE8}"/>
              </a:ext>
            </a:extLst>
          </p:cNvPr>
          <p:cNvSpPr/>
          <p:nvPr/>
        </p:nvSpPr>
        <p:spPr>
          <a:xfrm>
            <a:off x="8835967" y="704147"/>
            <a:ext cx="2744403" cy="41703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>
                <a:ea typeface="Tahoma" panose="020B0604030504040204" pitchFamily="34" charset="0"/>
                <a:cs typeface="Tahoma" panose="020B0604030504040204" pitchFamily="34" charset="0"/>
              </a:rPr>
              <a:t>2) непарними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2F020F7-DF48-3F22-AD3E-5A4028D23E29}"/>
                  </a:ext>
                </a:extLst>
              </p:cNvPr>
              <p:cNvSpPr txBox="1"/>
              <p:nvPr/>
            </p:nvSpPr>
            <p:spPr>
              <a:xfrm>
                <a:off x="8962193" y="3056940"/>
                <a:ext cx="4309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uk-UA" sz="2400">
                  <a:solidFill>
                    <a:srgbClr val="374134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2F020F7-DF48-3F22-AD3E-5A4028D23E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2193" y="3056940"/>
                <a:ext cx="430917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D219F91-9144-B484-928D-4C36101D8B44}"/>
                  </a:ext>
                </a:extLst>
              </p:cNvPr>
              <p:cNvSpPr txBox="1"/>
              <p:nvPr/>
            </p:nvSpPr>
            <p:spPr>
              <a:xfrm>
                <a:off x="7339692" y="1436554"/>
                <a:ext cx="4309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uk-UA" sz="2400">
                  <a:solidFill>
                    <a:srgbClr val="374134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D219F91-9144-B484-928D-4C36101D8B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692" y="1436554"/>
                <a:ext cx="430917" cy="461665"/>
              </a:xfrm>
              <a:prstGeom prst="rect">
                <a:avLst/>
              </a:prstGeom>
              <a:blipFill>
                <a:blip r:embed="rId8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 сполучна лінія 87">
            <a:extLst>
              <a:ext uri="{FF2B5EF4-FFF2-40B4-BE49-F238E27FC236}">
                <a16:creationId xmlns:a16="http://schemas.microsoft.com/office/drawing/2014/main" id="{573FF3B9-77B3-3371-B240-D760349BEBAA}"/>
              </a:ext>
            </a:extLst>
          </p:cNvPr>
          <p:cNvCxnSpPr>
            <a:cxnSpLocks/>
          </p:cNvCxnSpPr>
          <p:nvPr/>
        </p:nvCxnSpPr>
        <p:spPr>
          <a:xfrm flipV="1">
            <a:off x="7708175" y="1674224"/>
            <a:ext cx="0" cy="2938953"/>
          </a:xfrm>
          <a:prstGeom prst="line">
            <a:avLst/>
          </a:prstGeom>
          <a:ln w="38100" cap="rnd">
            <a:solidFill>
              <a:srgbClr val="374134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сполучна лінія 87">
            <a:extLst>
              <a:ext uri="{FF2B5EF4-FFF2-40B4-BE49-F238E27FC236}">
                <a16:creationId xmlns:a16="http://schemas.microsoft.com/office/drawing/2014/main" id="{044533B0-64BD-B834-DFE4-E99973D0E3CF}"/>
              </a:ext>
            </a:extLst>
          </p:cNvPr>
          <p:cNvCxnSpPr>
            <a:cxnSpLocks/>
          </p:cNvCxnSpPr>
          <p:nvPr/>
        </p:nvCxnSpPr>
        <p:spPr>
          <a:xfrm rot="5400000" flipV="1">
            <a:off x="7708175" y="1674224"/>
            <a:ext cx="0" cy="2938953"/>
          </a:xfrm>
          <a:prstGeom prst="line">
            <a:avLst/>
          </a:prstGeom>
          <a:ln w="38100" cap="rnd">
            <a:solidFill>
              <a:srgbClr val="374134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2AA59E7-4E4F-217A-13B8-F63B59EE609C}"/>
                  </a:ext>
                </a:extLst>
              </p:cNvPr>
              <p:cNvSpPr txBox="1"/>
              <p:nvPr/>
            </p:nvSpPr>
            <p:spPr>
              <a:xfrm>
                <a:off x="5605608" y="5041289"/>
                <a:ext cx="4309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uk-UA" sz="2400">
                  <a:solidFill>
                    <a:srgbClr val="374134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2AA59E7-4E4F-217A-13B8-F63B59EE60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5608" y="5041289"/>
                <a:ext cx="430917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1EFAB7C-BF62-5023-FE31-C8A942D12C42}"/>
                  </a:ext>
                </a:extLst>
              </p:cNvPr>
              <p:cNvSpPr txBox="1"/>
              <p:nvPr/>
            </p:nvSpPr>
            <p:spPr>
              <a:xfrm>
                <a:off x="3983107" y="3420903"/>
                <a:ext cx="4309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uk-UA" sz="2400">
                  <a:solidFill>
                    <a:srgbClr val="374134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1EFAB7C-BF62-5023-FE31-C8A942D12C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3107" y="3420903"/>
                <a:ext cx="430917" cy="461665"/>
              </a:xfrm>
              <a:prstGeom prst="rect">
                <a:avLst/>
              </a:prstGeom>
              <a:blipFill>
                <a:blip r:embed="rId8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 сполучна лінія 87">
            <a:extLst>
              <a:ext uri="{FF2B5EF4-FFF2-40B4-BE49-F238E27FC236}">
                <a16:creationId xmlns:a16="http://schemas.microsoft.com/office/drawing/2014/main" id="{84EA3D85-BBAA-CD00-34FA-713A19D52C7F}"/>
              </a:ext>
            </a:extLst>
          </p:cNvPr>
          <p:cNvCxnSpPr>
            <a:cxnSpLocks/>
          </p:cNvCxnSpPr>
          <p:nvPr/>
        </p:nvCxnSpPr>
        <p:spPr>
          <a:xfrm flipV="1">
            <a:off x="4351590" y="3658573"/>
            <a:ext cx="0" cy="2697005"/>
          </a:xfrm>
          <a:prstGeom prst="line">
            <a:avLst/>
          </a:prstGeom>
          <a:ln w="38100" cap="rnd">
            <a:solidFill>
              <a:srgbClr val="374134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 сполучна лінія 87">
            <a:extLst>
              <a:ext uri="{FF2B5EF4-FFF2-40B4-BE49-F238E27FC236}">
                <a16:creationId xmlns:a16="http://schemas.microsoft.com/office/drawing/2014/main" id="{0C93F2E4-63D4-5F9C-7B9C-506BBDEF7CCF}"/>
              </a:ext>
            </a:extLst>
          </p:cNvPr>
          <p:cNvCxnSpPr>
            <a:cxnSpLocks/>
          </p:cNvCxnSpPr>
          <p:nvPr/>
        </p:nvCxnSpPr>
        <p:spPr>
          <a:xfrm rot="5400000" flipV="1">
            <a:off x="4351590" y="3658573"/>
            <a:ext cx="0" cy="2938953"/>
          </a:xfrm>
          <a:prstGeom prst="line">
            <a:avLst/>
          </a:prstGeom>
          <a:ln w="38100" cap="rnd">
            <a:solidFill>
              <a:srgbClr val="374134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кутник 5">
            <a:extLst>
              <a:ext uri="{FF2B5EF4-FFF2-40B4-BE49-F238E27FC236}">
                <a16:creationId xmlns:a16="http://schemas.microsoft.com/office/drawing/2014/main" id="{42927E7F-3D1F-3F51-854D-279AD6D6C197}"/>
              </a:ext>
            </a:extLst>
          </p:cNvPr>
          <p:cNvSpPr/>
          <p:nvPr/>
        </p:nvSpPr>
        <p:spPr>
          <a:xfrm>
            <a:off x="1341623" y="4729792"/>
            <a:ext cx="496862" cy="452090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>
                <a:ea typeface="Tahoma" panose="020B0604030504040204" pitchFamily="34" charset="0"/>
                <a:cs typeface="Tahoma" panose="020B0604030504040204" pitchFamily="34" charset="0"/>
              </a:rPr>
              <a:t>А</a:t>
            </a:r>
          </a:p>
        </p:txBody>
      </p:sp>
      <p:sp>
        <p:nvSpPr>
          <p:cNvPr id="34" name="Прямокутник 5">
            <a:extLst>
              <a:ext uri="{FF2B5EF4-FFF2-40B4-BE49-F238E27FC236}">
                <a16:creationId xmlns:a16="http://schemas.microsoft.com/office/drawing/2014/main" id="{53D68EC2-EB35-490A-4FB0-4D46C29751B6}"/>
              </a:ext>
            </a:extLst>
          </p:cNvPr>
          <p:cNvSpPr/>
          <p:nvPr/>
        </p:nvSpPr>
        <p:spPr>
          <a:xfrm>
            <a:off x="7470895" y="4731347"/>
            <a:ext cx="496862" cy="452090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</a:p>
        </p:txBody>
      </p:sp>
      <p:sp>
        <p:nvSpPr>
          <p:cNvPr id="35" name="Прямокутник 5">
            <a:extLst>
              <a:ext uri="{FF2B5EF4-FFF2-40B4-BE49-F238E27FC236}">
                <a16:creationId xmlns:a16="http://schemas.microsoft.com/office/drawing/2014/main" id="{89487AE1-4258-22BF-945B-4DC40296A2F6}"/>
              </a:ext>
            </a:extLst>
          </p:cNvPr>
          <p:cNvSpPr/>
          <p:nvPr/>
        </p:nvSpPr>
        <p:spPr>
          <a:xfrm>
            <a:off x="4103159" y="6405910"/>
            <a:ext cx="496862" cy="452090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>
                <a:ea typeface="Tahoma" panose="020B0604030504040204" pitchFamily="34" charset="0"/>
                <a:cs typeface="Tahoma" panose="020B0604030504040204" pitchFamily="34" charset="0"/>
              </a:rPr>
              <a:t>Б</a:t>
            </a:r>
          </a:p>
        </p:txBody>
      </p:sp>
      <p:sp>
        <p:nvSpPr>
          <p:cNvPr id="36" name="Прямокутник 5">
            <a:extLst>
              <a:ext uri="{FF2B5EF4-FFF2-40B4-BE49-F238E27FC236}">
                <a16:creationId xmlns:a16="http://schemas.microsoft.com/office/drawing/2014/main" id="{B7A73C44-93D1-6519-DB86-65FC6A0A717F}"/>
              </a:ext>
            </a:extLst>
          </p:cNvPr>
          <p:cNvSpPr/>
          <p:nvPr/>
        </p:nvSpPr>
        <p:spPr>
          <a:xfrm>
            <a:off x="10251055" y="6405910"/>
            <a:ext cx="496862" cy="452090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>
                <a:ea typeface="Tahoma" panose="020B0604030504040204" pitchFamily="34" charset="0"/>
                <a:cs typeface="Tahoma" panose="020B0604030504040204" pitchFamily="34" charset="0"/>
              </a:rPr>
              <a:t>Г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5D426DD-CA54-586B-A962-9A328BC8FEEB}"/>
              </a:ext>
            </a:extLst>
          </p:cNvPr>
          <p:cNvCxnSpPr>
            <a:cxnSpLocks/>
          </p:cNvCxnSpPr>
          <p:nvPr/>
        </p:nvCxnSpPr>
        <p:spPr>
          <a:xfrm>
            <a:off x="2851090" y="4469864"/>
            <a:ext cx="694740" cy="648188"/>
          </a:xfrm>
          <a:prstGeom prst="line">
            <a:avLst/>
          </a:prstGeom>
          <a:ln w="38100" cap="rnd">
            <a:solidFill>
              <a:srgbClr val="3741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887BB5F-4829-A40F-4970-36109CA901DC}"/>
              </a:ext>
            </a:extLst>
          </p:cNvPr>
          <p:cNvCxnSpPr>
            <a:cxnSpLocks/>
          </p:cNvCxnSpPr>
          <p:nvPr/>
        </p:nvCxnSpPr>
        <p:spPr>
          <a:xfrm flipV="1">
            <a:off x="5142488" y="4468459"/>
            <a:ext cx="694740" cy="648188"/>
          </a:xfrm>
          <a:prstGeom prst="line">
            <a:avLst/>
          </a:prstGeom>
          <a:ln w="38100" cap="rnd">
            <a:solidFill>
              <a:srgbClr val="3741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Arc 43">
            <a:extLst>
              <a:ext uri="{FF2B5EF4-FFF2-40B4-BE49-F238E27FC236}">
                <a16:creationId xmlns:a16="http://schemas.microsoft.com/office/drawing/2014/main" id="{A9A3F697-6FAD-9EEA-7E03-53FB34BB0853}"/>
              </a:ext>
            </a:extLst>
          </p:cNvPr>
          <p:cNvSpPr/>
          <p:nvPr/>
        </p:nvSpPr>
        <p:spPr>
          <a:xfrm rot="5400000">
            <a:off x="2873186" y="3323862"/>
            <a:ext cx="2938953" cy="1927695"/>
          </a:xfrm>
          <a:prstGeom prst="arc">
            <a:avLst>
              <a:gd name="adj1" fmla="val 18960116"/>
              <a:gd name="adj2" fmla="val 2614554"/>
            </a:avLst>
          </a:prstGeom>
          <a:ln w="38100" cap="rnd">
            <a:solidFill>
              <a:srgbClr val="3741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7" name="Прямокутник 5">
            <a:extLst>
              <a:ext uri="{FF2B5EF4-FFF2-40B4-BE49-F238E27FC236}">
                <a16:creationId xmlns:a16="http://schemas.microsoft.com/office/drawing/2014/main" id="{ABC2F52B-B6D4-62C1-EFFB-74E3435EDF26}"/>
              </a:ext>
            </a:extLst>
          </p:cNvPr>
          <p:cNvSpPr/>
          <p:nvPr/>
        </p:nvSpPr>
        <p:spPr>
          <a:xfrm>
            <a:off x="8835968" y="1240517"/>
            <a:ext cx="2744404" cy="417039"/>
          </a:xfrm>
          <a:prstGeom prst="rect">
            <a:avLst/>
          </a:prstGeom>
          <a:solidFill>
            <a:srgbClr val="D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>
                <a:ea typeface="Tahoma" panose="020B0604030504040204" pitchFamily="34" charset="0"/>
                <a:cs typeface="Tahoma" panose="020B0604030504040204" pitchFamily="34" charset="0"/>
              </a:rPr>
              <a:t>3) індиферентними</a:t>
            </a:r>
          </a:p>
        </p:txBody>
      </p:sp>
      <p:sp>
        <p:nvSpPr>
          <p:cNvPr id="77" name="Freeform 76">
            <a:extLst>
              <a:ext uri="{FF2B5EF4-FFF2-40B4-BE49-F238E27FC236}">
                <a16:creationId xmlns:a16="http://schemas.microsoft.com/office/drawing/2014/main" id="{6038FA2E-9885-9EF4-8D7D-BA41B568E2E9}"/>
              </a:ext>
            </a:extLst>
          </p:cNvPr>
          <p:cNvSpPr/>
          <p:nvPr/>
        </p:nvSpPr>
        <p:spPr>
          <a:xfrm>
            <a:off x="6849977" y="1811612"/>
            <a:ext cx="850231" cy="1332086"/>
          </a:xfrm>
          <a:custGeom>
            <a:avLst/>
            <a:gdLst>
              <a:gd name="connsiteX0" fmla="*/ 0 w 1042737"/>
              <a:gd name="connsiteY0" fmla="*/ 0 h 1332086"/>
              <a:gd name="connsiteX1" fmla="*/ 577516 w 1042737"/>
              <a:gd name="connsiteY1" fmla="*/ 1291389 h 1332086"/>
              <a:gd name="connsiteX2" fmla="*/ 1042737 w 1042737"/>
              <a:gd name="connsiteY2" fmla="*/ 882316 h 1332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2737" h="1332086">
                <a:moveTo>
                  <a:pt x="0" y="0"/>
                </a:moveTo>
                <a:cubicBezTo>
                  <a:pt x="201863" y="572168"/>
                  <a:pt x="403727" y="1144336"/>
                  <a:pt x="577516" y="1291389"/>
                </a:cubicBezTo>
                <a:cubicBezTo>
                  <a:pt x="751305" y="1438442"/>
                  <a:pt x="897021" y="1160379"/>
                  <a:pt x="1042737" y="882316"/>
                </a:cubicBezTo>
              </a:path>
            </a:pathLst>
          </a:custGeom>
          <a:noFill/>
          <a:ln w="38100" cap="rnd">
            <a:solidFill>
              <a:srgbClr val="3741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81F591B5-2857-BEBD-DD60-109DCCE29A2F}"/>
              </a:ext>
            </a:extLst>
          </p:cNvPr>
          <p:cNvSpPr/>
          <p:nvPr/>
        </p:nvSpPr>
        <p:spPr>
          <a:xfrm>
            <a:off x="7661157" y="2658479"/>
            <a:ext cx="91157" cy="91157"/>
          </a:xfrm>
          <a:prstGeom prst="ellipse">
            <a:avLst/>
          </a:prstGeom>
          <a:solidFill>
            <a:srgbClr val="374134"/>
          </a:solidFill>
          <a:ln w="28575" cap="flat" cmpd="sng" algn="ctr">
            <a:solidFill>
              <a:srgbClr val="37413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8" name="Freeform 77">
            <a:extLst>
              <a:ext uri="{FF2B5EF4-FFF2-40B4-BE49-F238E27FC236}">
                <a16:creationId xmlns:a16="http://schemas.microsoft.com/office/drawing/2014/main" id="{CC867A19-E14A-82B4-60F6-FB6FA77AFEDD}"/>
              </a:ext>
            </a:extLst>
          </p:cNvPr>
          <p:cNvSpPr/>
          <p:nvPr/>
        </p:nvSpPr>
        <p:spPr>
          <a:xfrm flipH="1" flipV="1">
            <a:off x="7715804" y="3143698"/>
            <a:ext cx="850231" cy="1332086"/>
          </a:xfrm>
          <a:custGeom>
            <a:avLst/>
            <a:gdLst>
              <a:gd name="connsiteX0" fmla="*/ 0 w 1042737"/>
              <a:gd name="connsiteY0" fmla="*/ 0 h 1332086"/>
              <a:gd name="connsiteX1" fmla="*/ 577516 w 1042737"/>
              <a:gd name="connsiteY1" fmla="*/ 1291389 h 1332086"/>
              <a:gd name="connsiteX2" fmla="*/ 1042737 w 1042737"/>
              <a:gd name="connsiteY2" fmla="*/ 882316 h 1332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2737" h="1332086">
                <a:moveTo>
                  <a:pt x="0" y="0"/>
                </a:moveTo>
                <a:cubicBezTo>
                  <a:pt x="201863" y="572168"/>
                  <a:pt x="403727" y="1144336"/>
                  <a:pt x="577516" y="1291389"/>
                </a:cubicBezTo>
                <a:cubicBezTo>
                  <a:pt x="751305" y="1438442"/>
                  <a:pt x="897021" y="1160379"/>
                  <a:pt x="1042737" y="882316"/>
                </a:cubicBezTo>
              </a:path>
            </a:pathLst>
          </a:custGeom>
          <a:noFill/>
          <a:ln w="38100" cap="rnd">
            <a:solidFill>
              <a:srgbClr val="3741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237CCA04-D5C9-4008-AC0B-A08C22321EA1}"/>
              </a:ext>
            </a:extLst>
          </p:cNvPr>
          <p:cNvSpPr/>
          <p:nvPr/>
        </p:nvSpPr>
        <p:spPr>
          <a:xfrm>
            <a:off x="7670225" y="3547232"/>
            <a:ext cx="91157" cy="91157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rgbClr val="37413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84" name="Пряма сполучна лінія 87">
            <a:extLst>
              <a:ext uri="{FF2B5EF4-FFF2-40B4-BE49-F238E27FC236}">
                <a16:creationId xmlns:a16="http://schemas.microsoft.com/office/drawing/2014/main" id="{C2544D1D-B0C2-C2E5-75F3-D54D98124734}"/>
              </a:ext>
            </a:extLst>
          </p:cNvPr>
          <p:cNvCxnSpPr>
            <a:cxnSpLocks/>
          </p:cNvCxnSpPr>
          <p:nvPr/>
        </p:nvCxnSpPr>
        <p:spPr>
          <a:xfrm flipV="1">
            <a:off x="10476274" y="3643572"/>
            <a:ext cx="0" cy="2712006"/>
          </a:xfrm>
          <a:prstGeom prst="line">
            <a:avLst/>
          </a:prstGeom>
          <a:ln w="38100" cap="rnd">
            <a:solidFill>
              <a:srgbClr val="374134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 сполучна лінія 87">
            <a:extLst>
              <a:ext uri="{FF2B5EF4-FFF2-40B4-BE49-F238E27FC236}">
                <a16:creationId xmlns:a16="http://schemas.microsoft.com/office/drawing/2014/main" id="{8CDC1937-2470-D692-6796-5816F608C1E3}"/>
              </a:ext>
            </a:extLst>
          </p:cNvPr>
          <p:cNvCxnSpPr>
            <a:cxnSpLocks/>
          </p:cNvCxnSpPr>
          <p:nvPr/>
        </p:nvCxnSpPr>
        <p:spPr>
          <a:xfrm rot="5400000" flipV="1">
            <a:off x="10476274" y="3643572"/>
            <a:ext cx="0" cy="2938953"/>
          </a:xfrm>
          <a:prstGeom prst="line">
            <a:avLst/>
          </a:prstGeom>
          <a:ln w="38100" cap="rnd">
            <a:solidFill>
              <a:srgbClr val="374134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33FFA7FF-B8C3-C32C-2B14-067EF9461BDF}"/>
                  </a:ext>
                </a:extLst>
              </p:cNvPr>
              <p:cNvSpPr txBox="1"/>
              <p:nvPr/>
            </p:nvSpPr>
            <p:spPr>
              <a:xfrm>
                <a:off x="11726093" y="5039414"/>
                <a:ext cx="4309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uk-UA" sz="2400">
                  <a:solidFill>
                    <a:srgbClr val="374134"/>
                  </a:solidFill>
                </a:endParaRP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33FFA7FF-B8C3-C32C-2B14-067EF9461B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26093" y="5039414"/>
                <a:ext cx="430917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F294D8ED-79F6-4C46-2C6A-5E47143F61DC}"/>
                  </a:ext>
                </a:extLst>
              </p:cNvPr>
              <p:cNvSpPr txBox="1"/>
              <p:nvPr/>
            </p:nvSpPr>
            <p:spPr>
              <a:xfrm>
                <a:off x="10103592" y="3419028"/>
                <a:ext cx="4309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uk-UA" sz="2400">
                  <a:solidFill>
                    <a:srgbClr val="374134"/>
                  </a:solidFill>
                </a:endParaRPr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F294D8ED-79F6-4C46-2C6A-5E47143F61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3592" y="3419028"/>
                <a:ext cx="430917" cy="461665"/>
              </a:xfrm>
              <a:prstGeom prst="rect">
                <a:avLst/>
              </a:prstGeom>
              <a:blipFill>
                <a:blip r:embed="rId8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B06155E5-6B76-469D-EA44-4367550C0887}"/>
              </a:ext>
            </a:extLst>
          </p:cNvPr>
          <p:cNvCxnSpPr>
            <a:cxnSpLocks/>
          </p:cNvCxnSpPr>
          <p:nvPr/>
        </p:nvCxnSpPr>
        <p:spPr>
          <a:xfrm flipV="1">
            <a:off x="10173739" y="5113048"/>
            <a:ext cx="312168" cy="898227"/>
          </a:xfrm>
          <a:prstGeom prst="line">
            <a:avLst/>
          </a:prstGeom>
          <a:ln w="38100" cap="rnd">
            <a:solidFill>
              <a:srgbClr val="3741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D9EDD268-2385-00B1-545A-30015B983DE9}"/>
              </a:ext>
            </a:extLst>
          </p:cNvPr>
          <p:cNvCxnSpPr>
            <a:cxnSpLocks/>
          </p:cNvCxnSpPr>
          <p:nvPr/>
        </p:nvCxnSpPr>
        <p:spPr>
          <a:xfrm flipH="1" flipV="1">
            <a:off x="9523116" y="4149353"/>
            <a:ext cx="647088" cy="1861922"/>
          </a:xfrm>
          <a:prstGeom prst="line">
            <a:avLst/>
          </a:prstGeom>
          <a:ln w="38100" cap="rnd">
            <a:solidFill>
              <a:srgbClr val="3741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1AA88293-72A8-8101-EEB8-BABC004CACA6}"/>
              </a:ext>
            </a:extLst>
          </p:cNvPr>
          <p:cNvCxnSpPr>
            <a:cxnSpLocks/>
          </p:cNvCxnSpPr>
          <p:nvPr/>
        </p:nvCxnSpPr>
        <p:spPr>
          <a:xfrm flipV="1">
            <a:off x="9181912" y="4149353"/>
            <a:ext cx="334920" cy="963695"/>
          </a:xfrm>
          <a:prstGeom prst="line">
            <a:avLst/>
          </a:prstGeom>
          <a:ln w="38100" cap="rnd">
            <a:solidFill>
              <a:srgbClr val="3741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E475FF8A-5EEB-627B-E676-0AB747DBA110}"/>
              </a:ext>
            </a:extLst>
          </p:cNvPr>
          <p:cNvCxnSpPr>
            <a:cxnSpLocks/>
          </p:cNvCxnSpPr>
          <p:nvPr/>
        </p:nvCxnSpPr>
        <p:spPr>
          <a:xfrm flipH="1">
            <a:off x="10482293" y="4220176"/>
            <a:ext cx="312168" cy="898227"/>
          </a:xfrm>
          <a:prstGeom prst="line">
            <a:avLst/>
          </a:prstGeom>
          <a:ln w="38100" cap="rnd">
            <a:solidFill>
              <a:srgbClr val="3741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001AB2AD-55A3-44BF-9712-CF4226056B02}"/>
              </a:ext>
            </a:extLst>
          </p:cNvPr>
          <p:cNvCxnSpPr>
            <a:cxnSpLocks/>
          </p:cNvCxnSpPr>
          <p:nvPr/>
        </p:nvCxnSpPr>
        <p:spPr>
          <a:xfrm>
            <a:off x="10797996" y="4220176"/>
            <a:ext cx="647088" cy="1861922"/>
          </a:xfrm>
          <a:prstGeom prst="line">
            <a:avLst/>
          </a:prstGeom>
          <a:ln w="38100" cap="rnd">
            <a:solidFill>
              <a:srgbClr val="3741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13F7762-E95C-5BFD-1AA3-0611991865E4}"/>
              </a:ext>
            </a:extLst>
          </p:cNvPr>
          <p:cNvCxnSpPr>
            <a:cxnSpLocks/>
          </p:cNvCxnSpPr>
          <p:nvPr/>
        </p:nvCxnSpPr>
        <p:spPr>
          <a:xfrm flipH="1">
            <a:off x="11451368" y="5118403"/>
            <a:ext cx="334920" cy="963695"/>
          </a:xfrm>
          <a:prstGeom prst="line">
            <a:avLst/>
          </a:prstGeom>
          <a:ln w="38100" cap="rnd">
            <a:solidFill>
              <a:srgbClr val="3741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5ADED717-7629-C007-6F79-CA79716483DA}"/>
                  </a:ext>
                </a:extLst>
              </p:cNvPr>
              <p:cNvSpPr txBox="1"/>
              <p:nvPr/>
            </p:nvSpPr>
            <p:spPr>
              <a:xfrm>
                <a:off x="2856913" y="3066846"/>
                <a:ext cx="4309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uk-UA" sz="2400">
                  <a:solidFill>
                    <a:srgbClr val="374134"/>
                  </a:solidFill>
                </a:endParaRPr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5ADED717-7629-C007-6F79-CA79716483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6913" y="3066846"/>
                <a:ext cx="430917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00BA846E-2781-2345-F7B5-2649201E15DF}"/>
                  </a:ext>
                </a:extLst>
              </p:cNvPr>
              <p:cNvSpPr txBox="1"/>
              <p:nvPr/>
            </p:nvSpPr>
            <p:spPr>
              <a:xfrm>
                <a:off x="1234412" y="1446460"/>
                <a:ext cx="4309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uk-UA" sz="2400">
                  <a:solidFill>
                    <a:srgbClr val="374134"/>
                  </a:solidFill>
                </a:endParaRPr>
              </a:p>
            </p:txBody>
          </p:sp>
        </mc:Choice>
        <mc:Fallback xmlns="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00BA846E-2781-2345-F7B5-2649201E15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4412" y="1446460"/>
                <a:ext cx="430917" cy="461665"/>
              </a:xfrm>
              <a:prstGeom prst="rect">
                <a:avLst/>
              </a:prstGeom>
              <a:blipFill>
                <a:blip r:embed="rId12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1" name="Пряма сполучна лінія 87">
            <a:extLst>
              <a:ext uri="{FF2B5EF4-FFF2-40B4-BE49-F238E27FC236}">
                <a16:creationId xmlns:a16="http://schemas.microsoft.com/office/drawing/2014/main" id="{557887C0-57F3-4F34-A34C-71EAE52D5D13}"/>
              </a:ext>
            </a:extLst>
          </p:cNvPr>
          <p:cNvCxnSpPr>
            <a:cxnSpLocks/>
          </p:cNvCxnSpPr>
          <p:nvPr/>
        </p:nvCxnSpPr>
        <p:spPr>
          <a:xfrm flipV="1">
            <a:off x="1602895" y="1684130"/>
            <a:ext cx="0" cy="2697005"/>
          </a:xfrm>
          <a:prstGeom prst="line">
            <a:avLst/>
          </a:prstGeom>
          <a:ln w="38100" cap="rnd">
            <a:solidFill>
              <a:srgbClr val="374134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 сполучна лінія 87">
            <a:extLst>
              <a:ext uri="{FF2B5EF4-FFF2-40B4-BE49-F238E27FC236}">
                <a16:creationId xmlns:a16="http://schemas.microsoft.com/office/drawing/2014/main" id="{71DB27CF-11F0-0DB4-577C-F091AECAA9F9}"/>
              </a:ext>
            </a:extLst>
          </p:cNvPr>
          <p:cNvCxnSpPr>
            <a:cxnSpLocks/>
          </p:cNvCxnSpPr>
          <p:nvPr/>
        </p:nvCxnSpPr>
        <p:spPr>
          <a:xfrm rot="5400000" flipV="1">
            <a:off x="1602895" y="1684130"/>
            <a:ext cx="0" cy="2938953"/>
          </a:xfrm>
          <a:prstGeom prst="line">
            <a:avLst/>
          </a:prstGeom>
          <a:ln w="38100" cap="rnd">
            <a:solidFill>
              <a:srgbClr val="374134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Freeform 102">
            <a:extLst>
              <a:ext uri="{FF2B5EF4-FFF2-40B4-BE49-F238E27FC236}">
                <a16:creationId xmlns:a16="http://schemas.microsoft.com/office/drawing/2014/main" id="{6E8EA34D-3D87-0426-D2E0-76C4BDDB3D30}"/>
              </a:ext>
            </a:extLst>
          </p:cNvPr>
          <p:cNvSpPr/>
          <p:nvPr/>
        </p:nvSpPr>
        <p:spPr>
          <a:xfrm>
            <a:off x="575421" y="2173863"/>
            <a:ext cx="2191657" cy="1512265"/>
          </a:xfrm>
          <a:custGeom>
            <a:avLst/>
            <a:gdLst>
              <a:gd name="connsiteX0" fmla="*/ 0 w 2191657"/>
              <a:gd name="connsiteY0" fmla="*/ 641408 h 1512265"/>
              <a:gd name="connsiteX1" fmla="*/ 435429 w 2191657"/>
              <a:gd name="connsiteY1" fmla="*/ 31808 h 1512265"/>
              <a:gd name="connsiteX2" fmla="*/ 2191657 w 2191657"/>
              <a:gd name="connsiteY2" fmla="*/ 1512265 h 1512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91657" h="1512265">
                <a:moveTo>
                  <a:pt x="0" y="641408"/>
                </a:moveTo>
                <a:cubicBezTo>
                  <a:pt x="35076" y="264036"/>
                  <a:pt x="70153" y="-113335"/>
                  <a:pt x="435429" y="31808"/>
                </a:cubicBezTo>
                <a:cubicBezTo>
                  <a:pt x="800705" y="176951"/>
                  <a:pt x="1496181" y="844608"/>
                  <a:pt x="2191657" y="1512265"/>
                </a:cubicBezTo>
              </a:path>
            </a:pathLst>
          </a:custGeom>
          <a:noFill/>
          <a:ln w="38100" cap="rnd">
            <a:solidFill>
              <a:srgbClr val="3741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5829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E3A39"/>
                                      </p:to>
                                    </p:animClr>
                                    <p:set>
                                      <p:cBhvr>
                                        <p:cTn id="137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0" dur="2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E3A39"/>
                                      </p:to>
                                    </p:animClr>
                                    <p:set>
                                      <p:cBhvr>
                                        <p:cTn id="141" dur="2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3" dur="2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E3A39"/>
                                      </p:to>
                                    </p:animClr>
                                    <p:set>
                                      <p:cBhvr>
                                        <p:cTn id="144" dur="2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6" dur="25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E3A39"/>
                                      </p:to>
                                    </p:animClr>
                                    <p:set>
                                      <p:cBhvr>
                                        <p:cTn id="147" dur="25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9" dur="2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E3A39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0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1" dur="2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E3A3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56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6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6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6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6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1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72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6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E3A39"/>
                                      </p:to>
                                    </p:animClr>
                                    <p:set>
                                      <p:cBhvr>
                                        <p:cTn id="18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4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E3A39"/>
                                      </p:to>
                                    </p:animClr>
                                    <p:set>
                                      <p:cBhvr>
                                        <p:cTn id="185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7" dur="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E3A39"/>
                                      </p:to>
                                    </p:animClr>
                                    <p:set>
                                      <p:cBhvr>
                                        <p:cTn id="188" dur="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E3A39"/>
                                      </p:to>
                                    </p:animClr>
                                    <p:set>
                                      <p:cBhvr>
                                        <p:cTn id="191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3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E3A39"/>
                                      </p:to>
                                    </p:animClr>
                                    <p:set>
                                      <p:cBhvr>
                                        <p:cTn id="194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E3A39"/>
                                      </p:to>
                                    </p:animClr>
                                    <p:set>
                                      <p:cBhvr>
                                        <p:cTn id="19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9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E3A39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00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E3A39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0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3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E3A39"/>
                                      </p:to>
                                    </p:animClr>
                                    <p:set>
                                      <p:cBhvr>
                                        <p:cTn id="204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5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7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E3A39"/>
                                      </p:to>
                                    </p:animClr>
                                    <p:set>
                                      <p:cBhvr>
                                        <p:cTn id="208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2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13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4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6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7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8" dur="2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0" dur="2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21" dur="2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3" dur="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24" dur="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6" dur="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27" dur="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9" dur="2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30" dur="2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2" dur="2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33" dur="2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5" dur="2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36" dur="2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8" dur="2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39" dur="2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1" dur="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42" dur="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9" grpId="0" animBg="1"/>
      <p:bldP spid="20" grpId="0" animBg="1"/>
      <p:bldP spid="21" grpId="0"/>
      <p:bldP spid="21" grpId="1"/>
      <p:bldP spid="22" grpId="0"/>
      <p:bldP spid="22" grpId="1"/>
      <p:bldP spid="25" grpId="0"/>
      <p:bldP spid="25" grpId="1"/>
      <p:bldP spid="26" grpId="0"/>
      <p:bldP spid="26" grpId="1"/>
      <p:bldP spid="33" grpId="0" animBg="1"/>
      <p:bldP spid="34" grpId="0" animBg="1"/>
      <p:bldP spid="35" grpId="0" animBg="1"/>
      <p:bldP spid="36" grpId="0" animBg="1"/>
      <p:bldP spid="44" grpId="0" animBg="1"/>
      <p:bldP spid="47" grpId="0" animBg="1"/>
      <p:bldP spid="77" grpId="0" animBg="1"/>
      <p:bldP spid="81" grpId="0" animBg="1"/>
      <p:bldP spid="78" grpId="0" animBg="1"/>
      <p:bldP spid="82" grpId="0" animBg="1"/>
      <p:bldP spid="86" grpId="0"/>
      <p:bldP spid="86" grpId="1"/>
      <p:bldP spid="87" grpId="0"/>
      <p:bldP spid="87" grpId="1"/>
      <p:bldP spid="99" grpId="0"/>
      <p:bldP spid="99" grpId="1"/>
      <p:bldP spid="100" grpId="0"/>
      <p:bldP spid="100" grpId="1"/>
      <p:bldP spid="10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483</Words>
  <Application>Microsoft Macintosh PowerPoint</Application>
  <PresentationFormat>Widescreen</PresentationFormat>
  <Paragraphs>100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Kulinich Bohdan</dc:creator>
  <cp:lastModifiedBy>Kulinich Bohdan</cp:lastModifiedBy>
  <cp:revision>1</cp:revision>
  <dcterms:created xsi:type="dcterms:W3CDTF">2022-04-14T16:16:46Z</dcterms:created>
  <dcterms:modified xsi:type="dcterms:W3CDTF">2025-09-19T16:35:23Z</dcterms:modified>
</cp:coreProperties>
</file>