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32" r:id="rId2"/>
    <p:sldId id="482" r:id="rId3"/>
    <p:sldId id="528" r:id="rId4"/>
    <p:sldId id="530" r:id="rId5"/>
    <p:sldId id="532" r:id="rId6"/>
    <p:sldId id="549" r:id="rId7"/>
    <p:sldId id="550" r:id="rId8"/>
    <p:sldId id="534" r:id="rId9"/>
    <p:sldId id="535" r:id="rId10"/>
    <p:sldId id="536" r:id="rId11"/>
    <p:sldId id="537" r:id="rId12"/>
    <p:sldId id="548" r:id="rId13"/>
    <p:sldId id="538" r:id="rId14"/>
    <p:sldId id="547" r:id="rId15"/>
    <p:sldId id="539" r:id="rId16"/>
    <p:sldId id="545" r:id="rId17"/>
    <p:sldId id="551" r:id="rId18"/>
    <p:sldId id="546" r:id="rId19"/>
    <p:sldId id="388" r:id="rId20"/>
    <p:sldId id="552" r:id="rId21"/>
    <p:sldId id="554" r:id="rId22"/>
    <p:sldId id="555" r:id="rId23"/>
    <p:sldId id="429" r:id="rId24"/>
    <p:sldId id="425" r:id="rId2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4A"/>
    <a:srgbClr val="2D5465"/>
    <a:srgbClr val="006D96"/>
    <a:srgbClr val="486074"/>
    <a:srgbClr val="5E7492"/>
    <a:srgbClr val="CC4444"/>
    <a:srgbClr val="EAB200"/>
    <a:srgbClr val="506C69"/>
    <a:srgbClr val="96969E"/>
    <a:srgbClr val="007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59408A-FC03-D441-981F-F4C546CA2A8A}" v="32" dt="2022-10-05T18:31:19.1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9"/>
  </p:normalViewPr>
  <p:slideViewPr>
    <p:cSldViewPr snapToGrid="0">
      <p:cViewPr varScale="1">
        <p:scale>
          <a:sx n="115" d="100"/>
          <a:sy n="115" d="100"/>
        </p:scale>
        <p:origin x="3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2D59408A-FC03-D441-981F-F4C546CA2A8A}"/>
    <pc:docChg chg="modSld">
      <pc:chgData name="Kulinich Bohdan" userId="48e65c9f34e137d0" providerId="LiveId" clId="{2D59408A-FC03-D441-981F-F4C546CA2A8A}" dt="2022-10-05T18:31:19.106" v="48" actId="20577"/>
      <pc:docMkLst>
        <pc:docMk/>
      </pc:docMkLst>
      <pc:sldChg chg="modSp">
        <pc:chgData name="Kulinich Bohdan" userId="48e65c9f34e137d0" providerId="LiveId" clId="{2D59408A-FC03-D441-981F-F4C546CA2A8A}" dt="2022-10-05T18:18:34.584" v="0" actId="20577"/>
        <pc:sldMkLst>
          <pc:docMk/>
          <pc:sldMk cId="2586279704" sldId="539"/>
        </pc:sldMkLst>
        <pc:spChg chg="mod">
          <ac:chgData name="Kulinich Bohdan" userId="48e65c9f34e137d0" providerId="LiveId" clId="{2D59408A-FC03-D441-981F-F4C546CA2A8A}" dt="2022-10-05T18:18:34.584" v="0" actId="20577"/>
          <ac:spMkLst>
            <pc:docMk/>
            <pc:sldMk cId="2586279704" sldId="539"/>
            <ac:spMk id="182" creationId="{59908C85-FAAC-4743-862B-793991DEF7B3}"/>
          </ac:spMkLst>
        </pc:spChg>
      </pc:sldChg>
      <pc:sldChg chg="modSp mod">
        <pc:chgData name="Kulinich Bohdan" userId="48e65c9f34e137d0" providerId="LiveId" clId="{2D59408A-FC03-D441-981F-F4C546CA2A8A}" dt="2022-10-05T18:31:19.106" v="48" actId="20577"/>
        <pc:sldMkLst>
          <pc:docMk/>
          <pc:sldMk cId="3872939659" sldId="546"/>
        </pc:sldMkLst>
        <pc:spChg chg="mod">
          <ac:chgData name="Kulinich Bohdan" userId="48e65c9f34e137d0" providerId="LiveId" clId="{2D59408A-FC03-D441-981F-F4C546CA2A8A}" dt="2022-10-05T18:30:32.894" v="29" actId="14100"/>
          <ac:spMkLst>
            <pc:docMk/>
            <pc:sldMk cId="3872939659" sldId="546"/>
            <ac:spMk id="35" creationId="{938ABEBF-6A2F-4147-B61B-51444263E057}"/>
          </ac:spMkLst>
        </pc:spChg>
        <pc:spChg chg="mod">
          <ac:chgData name="Kulinich Bohdan" userId="48e65c9f34e137d0" providerId="LiveId" clId="{2D59408A-FC03-D441-981F-F4C546CA2A8A}" dt="2022-10-05T18:30:49.418" v="40" actId="20577"/>
          <ac:spMkLst>
            <pc:docMk/>
            <pc:sldMk cId="3872939659" sldId="546"/>
            <ac:spMk id="39" creationId="{EB316493-531C-4416-8920-795471A1CDF7}"/>
          </ac:spMkLst>
        </pc:spChg>
        <pc:spChg chg="mod">
          <ac:chgData name="Kulinich Bohdan" userId="48e65c9f34e137d0" providerId="LiveId" clId="{2D59408A-FC03-D441-981F-F4C546CA2A8A}" dt="2022-10-05T18:30:11.811" v="19" actId="14100"/>
          <ac:spMkLst>
            <pc:docMk/>
            <pc:sldMk cId="3872939659" sldId="546"/>
            <ac:spMk id="40" creationId="{FF01B177-E4AB-462F-8075-8EA634053CF0}"/>
          </ac:spMkLst>
        </pc:spChg>
        <pc:spChg chg="mod">
          <ac:chgData name="Kulinich Bohdan" userId="48e65c9f34e137d0" providerId="LiveId" clId="{2D59408A-FC03-D441-981F-F4C546CA2A8A}" dt="2022-10-05T18:31:19.106" v="48" actId="20577"/>
          <ac:spMkLst>
            <pc:docMk/>
            <pc:sldMk cId="3872939659" sldId="546"/>
            <ac:spMk id="41" creationId="{F0A9053C-EFC9-4BB4-96F8-90E25B7FD421}"/>
          </ac:spMkLst>
        </pc:spChg>
        <pc:spChg chg="mod">
          <ac:chgData name="Kulinich Bohdan" userId="48e65c9f34e137d0" providerId="LiveId" clId="{2D59408A-FC03-D441-981F-F4C546CA2A8A}" dt="2022-10-05T18:31:02.409" v="43" actId="1076"/>
          <ac:spMkLst>
            <pc:docMk/>
            <pc:sldMk cId="3872939659" sldId="546"/>
            <ac:spMk id="42" creationId="{1B8ACE92-33E2-4906-88F4-2B20B0554D8E}"/>
          </ac:spMkLst>
        </pc:spChg>
        <pc:spChg chg="mod">
          <ac:chgData name="Kulinich Bohdan" userId="48e65c9f34e137d0" providerId="LiveId" clId="{2D59408A-FC03-D441-981F-F4C546CA2A8A}" dt="2022-10-05T18:31:15.258" v="46" actId="1076"/>
          <ac:spMkLst>
            <pc:docMk/>
            <pc:sldMk cId="3872939659" sldId="546"/>
            <ac:spMk id="43" creationId="{703817B3-0229-4EA3-8741-78222AECA0C9}"/>
          </ac:spMkLst>
        </pc:spChg>
      </pc:sldChg>
    </pc:docChg>
  </pc:docChgLst>
  <pc:docChgLst>
    <pc:chgData name="Kulinich Bohdan" userId="48e65c9f34e137d0" providerId="LiveId" clId="{210C861E-D2B9-4854-80A0-65373895DDBD}"/>
    <pc:docChg chg="undo custSel addSld delSld modSld">
      <pc:chgData name="Kulinich Bohdan" userId="48e65c9f34e137d0" providerId="LiveId" clId="{210C861E-D2B9-4854-80A0-65373895DDBD}" dt="2021-07-14T04:57:27.609" v="3972"/>
      <pc:docMkLst>
        <pc:docMk/>
      </pc:docMkLst>
      <pc:sldChg chg="addSp delSp modSp mod delAnim modAnim">
        <pc:chgData name="Kulinich Bohdan" userId="48e65c9f34e137d0" providerId="LiveId" clId="{210C861E-D2B9-4854-80A0-65373895DDBD}" dt="2021-07-12T07:33:50.035" v="3045" actId="478"/>
        <pc:sldMkLst>
          <pc:docMk/>
          <pc:sldMk cId="1256064280" sldId="388"/>
        </pc:sldMkLst>
        <pc:spChg chg="mod">
          <ac:chgData name="Kulinich Bohdan" userId="48e65c9f34e137d0" providerId="LiveId" clId="{210C861E-D2B9-4854-80A0-65373895DDBD}" dt="2021-07-12T07:32:12.954" v="3032" actId="20577"/>
          <ac:spMkLst>
            <pc:docMk/>
            <pc:sldMk cId="1256064280" sldId="388"/>
            <ac:spMk id="19" creationId="{289739F1-7DB2-4B52-AD3C-F48040CB1DFB}"/>
          </ac:spMkLst>
        </pc:spChg>
        <pc:spChg chg="mod">
          <ac:chgData name="Kulinich Bohdan" userId="48e65c9f34e137d0" providerId="LiveId" clId="{210C861E-D2B9-4854-80A0-65373895DDBD}" dt="2021-07-12T07:32:22.457" v="3038" actId="20577"/>
          <ac:spMkLst>
            <pc:docMk/>
            <pc:sldMk cId="1256064280" sldId="388"/>
            <ac:spMk id="20" creationId="{DBA175CF-3E9A-4630-8F72-4671F9C1EDC4}"/>
          </ac:spMkLst>
        </pc:spChg>
        <pc:spChg chg="add del mod">
          <ac:chgData name="Kulinich Bohdan" userId="48e65c9f34e137d0" providerId="LiveId" clId="{210C861E-D2B9-4854-80A0-65373895DDBD}" dt="2021-07-12T07:33:50.035" v="3045" actId="478"/>
          <ac:spMkLst>
            <pc:docMk/>
            <pc:sldMk cId="1256064280" sldId="388"/>
            <ac:spMk id="21" creationId="{DA6DE901-E581-4910-A4BF-4BE8DFADE6FB}"/>
          </ac:spMkLst>
        </pc:spChg>
        <pc:spChg chg="mod">
          <ac:chgData name="Kulinich Bohdan" userId="48e65c9f34e137d0" providerId="LiveId" clId="{210C861E-D2B9-4854-80A0-65373895DDBD}" dt="2021-07-12T07:25:57.089" v="2987" actId="20577"/>
          <ac:spMkLst>
            <pc:docMk/>
            <pc:sldMk cId="1256064280" sldId="388"/>
            <ac:spMk id="111" creationId="{7DFAC910-99EA-4A53-93C3-DEE93FA3D901}"/>
          </ac:spMkLst>
        </pc:spChg>
        <pc:spChg chg="mod">
          <ac:chgData name="Kulinich Bohdan" userId="48e65c9f34e137d0" providerId="LiveId" clId="{210C861E-D2B9-4854-80A0-65373895DDBD}" dt="2021-07-12T07:26:07.446" v="2988" actId="20577"/>
          <ac:spMkLst>
            <pc:docMk/>
            <pc:sldMk cId="1256064280" sldId="388"/>
            <ac:spMk id="112" creationId="{03FBA8CC-A7D1-4D4E-BE8E-224906A7BF4D}"/>
          </ac:spMkLst>
        </pc:spChg>
        <pc:spChg chg="mod">
          <ac:chgData name="Kulinich Bohdan" userId="48e65c9f34e137d0" providerId="LiveId" clId="{210C861E-D2B9-4854-80A0-65373895DDBD}" dt="2021-07-12T07:26:34.514" v="3001" actId="20577"/>
          <ac:spMkLst>
            <pc:docMk/>
            <pc:sldMk cId="1256064280" sldId="388"/>
            <ac:spMk id="113" creationId="{D74A0AE4-A313-4114-B5AC-6A5F3AFC5F2B}"/>
          </ac:spMkLst>
        </pc:spChg>
        <pc:spChg chg="mod">
          <ac:chgData name="Kulinich Bohdan" userId="48e65c9f34e137d0" providerId="LiveId" clId="{210C861E-D2B9-4854-80A0-65373895DDBD}" dt="2021-07-12T07:31:33.506" v="3016" actId="20577"/>
          <ac:spMkLst>
            <pc:docMk/>
            <pc:sldMk cId="1256064280" sldId="388"/>
            <ac:spMk id="114" creationId="{91485CB4-186C-44C5-9EFB-C33B0D46E146}"/>
          </ac:spMkLst>
        </pc:spChg>
        <pc:spChg chg="mod">
          <ac:chgData name="Kulinich Bohdan" userId="48e65c9f34e137d0" providerId="LiveId" clId="{210C861E-D2B9-4854-80A0-65373895DDBD}" dt="2021-07-12T07:31:56.753" v="3024" actId="20577"/>
          <ac:spMkLst>
            <pc:docMk/>
            <pc:sldMk cId="1256064280" sldId="388"/>
            <ac:spMk id="115" creationId="{B32351CE-E3DC-45D1-A773-3FA1535220D2}"/>
          </ac:spMkLst>
        </pc:spChg>
      </pc:sldChg>
      <pc:sldChg chg="modSp mod">
        <pc:chgData name="Kulinich Bohdan" userId="48e65c9f34e137d0" providerId="LiveId" clId="{210C861E-D2B9-4854-80A0-65373895DDBD}" dt="2021-07-12T09:31:57.875" v="3848" actId="20577"/>
        <pc:sldMkLst>
          <pc:docMk/>
          <pc:sldMk cId="2392856674" sldId="425"/>
        </pc:sldMkLst>
        <pc:spChg chg="mod">
          <ac:chgData name="Kulinich Bohdan" userId="48e65c9f34e137d0" providerId="LiveId" clId="{210C861E-D2B9-4854-80A0-65373895DDBD}" dt="2021-07-12T09:31:57.875" v="3848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 add del">
        <pc:chgData name="Kulinich Bohdan" userId="48e65c9f34e137d0" providerId="LiveId" clId="{210C861E-D2B9-4854-80A0-65373895DDBD}" dt="2021-07-12T09:33:18.044" v="3873" actId="20577"/>
        <pc:sldMkLst>
          <pc:docMk/>
          <pc:sldMk cId="2814267068" sldId="429"/>
        </pc:sldMkLst>
        <pc:spChg chg="mod">
          <ac:chgData name="Kulinich Bohdan" userId="48e65c9f34e137d0" providerId="LiveId" clId="{210C861E-D2B9-4854-80A0-65373895DDBD}" dt="2021-07-12T09:33:18.044" v="3873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210C861E-D2B9-4854-80A0-65373895DDBD}" dt="2021-07-12T09:20:54.625" v="3562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210C861E-D2B9-4854-80A0-65373895DDBD}" dt="2021-07-12T09:23:07.052" v="3631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210C861E-D2B9-4854-80A0-65373895DDBD}" dt="2021-07-12T09:24:15.361" v="3672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210C861E-D2B9-4854-80A0-65373895DDBD}" dt="2021-07-12T09:28:00.572" v="3747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210C861E-D2B9-4854-80A0-65373895DDBD}" dt="2021-07-12T09:28:49.265" v="3829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modSp mod">
        <pc:chgData name="Kulinich Bohdan" userId="48e65c9f34e137d0" providerId="LiveId" clId="{210C861E-D2B9-4854-80A0-65373895DDBD}" dt="2021-07-12T17:33:11.087" v="3892" actId="14429"/>
        <pc:sldMkLst>
          <pc:docMk/>
          <pc:sldMk cId="1413127777" sldId="482"/>
        </pc:sldMkLst>
        <pc:spChg chg="mod modVis">
          <ac:chgData name="Kulinich Bohdan" userId="48e65c9f34e137d0" providerId="LiveId" clId="{210C861E-D2B9-4854-80A0-65373895DDBD}" dt="2021-07-12T17:33:11.087" v="3892" actId="14429"/>
          <ac:spMkLst>
            <pc:docMk/>
            <pc:sldMk cId="1413127777" sldId="482"/>
            <ac:spMk id="34" creationId="{6CE26694-CE27-4AEE-B0FF-2BB50C5D9839}"/>
          </ac:spMkLst>
        </pc:spChg>
        <pc:spChg chg="mod modVis">
          <ac:chgData name="Kulinich Bohdan" userId="48e65c9f34e137d0" providerId="LiveId" clId="{210C861E-D2B9-4854-80A0-65373895DDBD}" dt="2021-07-12T17:33:08.631" v="3891" actId="20577"/>
          <ac:spMkLst>
            <pc:docMk/>
            <pc:sldMk cId="1413127777" sldId="482"/>
            <ac:spMk id="278" creationId="{DC23097C-16CF-479D-9E80-6DFBD4448862}"/>
          </ac:spMkLst>
        </pc:spChg>
      </pc:sldChg>
      <pc:sldChg chg="del">
        <pc:chgData name="Kulinich Bohdan" userId="48e65c9f34e137d0" providerId="LiveId" clId="{210C861E-D2B9-4854-80A0-65373895DDBD}" dt="2021-07-12T09:17:55.581" v="3374" actId="47"/>
        <pc:sldMkLst>
          <pc:docMk/>
          <pc:sldMk cId="3182784883" sldId="489"/>
        </pc:sldMkLst>
      </pc:sldChg>
      <pc:sldChg chg="del">
        <pc:chgData name="Kulinich Bohdan" userId="48e65c9f34e137d0" providerId="LiveId" clId="{210C861E-D2B9-4854-80A0-65373895DDBD}" dt="2021-07-12T09:17:55.581" v="3374" actId="47"/>
        <pc:sldMkLst>
          <pc:docMk/>
          <pc:sldMk cId="2807806644" sldId="491"/>
        </pc:sldMkLst>
      </pc:sldChg>
      <pc:sldChg chg="del">
        <pc:chgData name="Kulinich Bohdan" userId="48e65c9f34e137d0" providerId="LiveId" clId="{210C861E-D2B9-4854-80A0-65373895DDBD}" dt="2021-07-11T16:07:09.416" v="2973" actId="47"/>
        <pc:sldMkLst>
          <pc:docMk/>
          <pc:sldMk cId="371970471" sldId="501"/>
        </pc:sldMkLst>
      </pc:sldChg>
      <pc:sldChg chg="del">
        <pc:chgData name="Kulinich Bohdan" userId="48e65c9f34e137d0" providerId="LiveId" clId="{210C861E-D2B9-4854-80A0-65373895DDBD}" dt="2021-07-11T16:07:09.416" v="2973" actId="47"/>
        <pc:sldMkLst>
          <pc:docMk/>
          <pc:sldMk cId="3674197879" sldId="503"/>
        </pc:sldMkLst>
      </pc:sldChg>
      <pc:sldChg chg="del">
        <pc:chgData name="Kulinich Bohdan" userId="48e65c9f34e137d0" providerId="LiveId" clId="{210C861E-D2B9-4854-80A0-65373895DDBD}" dt="2021-07-11T16:07:09.416" v="2973" actId="47"/>
        <pc:sldMkLst>
          <pc:docMk/>
          <pc:sldMk cId="1073546530" sldId="504"/>
        </pc:sldMkLst>
      </pc:sldChg>
      <pc:sldChg chg="del">
        <pc:chgData name="Kulinich Bohdan" userId="48e65c9f34e137d0" providerId="LiveId" clId="{210C861E-D2B9-4854-80A0-65373895DDBD}" dt="2021-07-11T16:07:09.416" v="2973" actId="47"/>
        <pc:sldMkLst>
          <pc:docMk/>
          <pc:sldMk cId="4008634786" sldId="507"/>
        </pc:sldMkLst>
      </pc:sldChg>
      <pc:sldChg chg="del">
        <pc:chgData name="Kulinich Bohdan" userId="48e65c9f34e137d0" providerId="LiveId" clId="{210C861E-D2B9-4854-80A0-65373895DDBD}" dt="2021-07-11T16:07:09.416" v="2973" actId="47"/>
        <pc:sldMkLst>
          <pc:docMk/>
          <pc:sldMk cId="2025307954" sldId="509"/>
        </pc:sldMkLst>
      </pc:sldChg>
      <pc:sldChg chg="del">
        <pc:chgData name="Kulinich Bohdan" userId="48e65c9f34e137d0" providerId="LiveId" clId="{210C861E-D2B9-4854-80A0-65373895DDBD}" dt="2021-07-11T16:07:09.416" v="2973" actId="47"/>
        <pc:sldMkLst>
          <pc:docMk/>
          <pc:sldMk cId="279883517" sldId="510"/>
        </pc:sldMkLst>
      </pc:sldChg>
      <pc:sldChg chg="del">
        <pc:chgData name="Kulinich Bohdan" userId="48e65c9f34e137d0" providerId="LiveId" clId="{210C861E-D2B9-4854-80A0-65373895DDBD}" dt="2021-07-11T16:07:09.416" v="2973" actId="47"/>
        <pc:sldMkLst>
          <pc:docMk/>
          <pc:sldMk cId="3176751641" sldId="511"/>
        </pc:sldMkLst>
      </pc:sldChg>
      <pc:sldChg chg="del">
        <pc:chgData name="Kulinich Bohdan" userId="48e65c9f34e137d0" providerId="LiveId" clId="{210C861E-D2B9-4854-80A0-65373895DDBD}" dt="2021-07-11T16:07:09.416" v="2973" actId="47"/>
        <pc:sldMkLst>
          <pc:docMk/>
          <pc:sldMk cId="335873577" sldId="514"/>
        </pc:sldMkLst>
      </pc:sldChg>
      <pc:sldChg chg="del">
        <pc:chgData name="Kulinich Bohdan" userId="48e65c9f34e137d0" providerId="LiveId" clId="{210C861E-D2B9-4854-80A0-65373895DDBD}" dt="2021-07-11T16:07:09.416" v="2973" actId="47"/>
        <pc:sldMkLst>
          <pc:docMk/>
          <pc:sldMk cId="2998409069" sldId="515"/>
        </pc:sldMkLst>
      </pc:sldChg>
      <pc:sldChg chg="del">
        <pc:chgData name="Kulinich Bohdan" userId="48e65c9f34e137d0" providerId="LiveId" clId="{210C861E-D2B9-4854-80A0-65373895DDBD}" dt="2021-07-11T16:07:09.416" v="2973" actId="47"/>
        <pc:sldMkLst>
          <pc:docMk/>
          <pc:sldMk cId="3142060168" sldId="517"/>
        </pc:sldMkLst>
      </pc:sldChg>
      <pc:sldChg chg="del">
        <pc:chgData name="Kulinich Bohdan" userId="48e65c9f34e137d0" providerId="LiveId" clId="{210C861E-D2B9-4854-80A0-65373895DDBD}" dt="2021-07-11T16:07:09.416" v="2973" actId="47"/>
        <pc:sldMkLst>
          <pc:docMk/>
          <pc:sldMk cId="1263919945" sldId="519"/>
        </pc:sldMkLst>
      </pc:sldChg>
      <pc:sldChg chg="del">
        <pc:chgData name="Kulinich Bohdan" userId="48e65c9f34e137d0" providerId="LiveId" clId="{210C861E-D2B9-4854-80A0-65373895DDBD}" dt="2021-07-11T16:07:09.416" v="2973" actId="47"/>
        <pc:sldMkLst>
          <pc:docMk/>
          <pc:sldMk cId="75302845" sldId="520"/>
        </pc:sldMkLst>
      </pc:sldChg>
      <pc:sldChg chg="del">
        <pc:chgData name="Kulinich Bohdan" userId="48e65c9f34e137d0" providerId="LiveId" clId="{210C861E-D2B9-4854-80A0-65373895DDBD}" dt="2021-07-12T09:17:55.581" v="3374" actId="47"/>
        <pc:sldMkLst>
          <pc:docMk/>
          <pc:sldMk cId="1091669043" sldId="521"/>
        </pc:sldMkLst>
      </pc:sldChg>
      <pc:sldChg chg="del">
        <pc:chgData name="Kulinich Bohdan" userId="48e65c9f34e137d0" providerId="LiveId" clId="{210C861E-D2B9-4854-80A0-65373895DDBD}" dt="2021-07-12T09:17:55.581" v="3374" actId="47"/>
        <pc:sldMkLst>
          <pc:docMk/>
          <pc:sldMk cId="1487753632" sldId="522"/>
        </pc:sldMkLst>
      </pc:sldChg>
      <pc:sldChg chg="del">
        <pc:chgData name="Kulinich Bohdan" userId="48e65c9f34e137d0" providerId="LiveId" clId="{210C861E-D2B9-4854-80A0-65373895DDBD}" dt="2021-07-12T09:17:55.581" v="3374" actId="47"/>
        <pc:sldMkLst>
          <pc:docMk/>
          <pc:sldMk cId="1058146182" sldId="523"/>
        </pc:sldMkLst>
      </pc:sldChg>
      <pc:sldChg chg="del">
        <pc:chgData name="Kulinich Bohdan" userId="48e65c9f34e137d0" providerId="LiveId" clId="{210C861E-D2B9-4854-80A0-65373895DDBD}" dt="2021-07-12T09:17:55.581" v="3374" actId="47"/>
        <pc:sldMkLst>
          <pc:docMk/>
          <pc:sldMk cId="1570042923" sldId="524"/>
        </pc:sldMkLst>
      </pc:sldChg>
      <pc:sldChg chg="del">
        <pc:chgData name="Kulinich Bohdan" userId="48e65c9f34e137d0" providerId="LiveId" clId="{210C861E-D2B9-4854-80A0-65373895DDBD}" dt="2021-07-11T16:07:09.416" v="2973" actId="47"/>
        <pc:sldMkLst>
          <pc:docMk/>
          <pc:sldMk cId="1246765143" sldId="525"/>
        </pc:sldMkLst>
      </pc:sldChg>
      <pc:sldChg chg="del">
        <pc:chgData name="Kulinich Bohdan" userId="48e65c9f34e137d0" providerId="LiveId" clId="{210C861E-D2B9-4854-80A0-65373895DDBD}" dt="2021-07-11T16:07:09.416" v="2973" actId="47"/>
        <pc:sldMkLst>
          <pc:docMk/>
          <pc:sldMk cId="2211033339" sldId="526"/>
        </pc:sldMkLst>
      </pc:sldChg>
      <pc:sldChg chg="del">
        <pc:chgData name="Kulinich Bohdan" userId="48e65c9f34e137d0" providerId="LiveId" clId="{210C861E-D2B9-4854-80A0-65373895DDBD}" dt="2021-07-11T16:07:09.416" v="2973" actId="47"/>
        <pc:sldMkLst>
          <pc:docMk/>
          <pc:sldMk cId="2760257842" sldId="527"/>
        </pc:sldMkLst>
      </pc:sldChg>
      <pc:sldChg chg="modSp mod">
        <pc:chgData name="Kulinich Bohdan" userId="48e65c9f34e137d0" providerId="LiveId" clId="{210C861E-D2B9-4854-80A0-65373895DDBD}" dt="2021-07-10T14:18:47.086" v="2866" actId="14429"/>
        <pc:sldMkLst>
          <pc:docMk/>
          <pc:sldMk cId="2092351604" sldId="528"/>
        </pc:sldMkLst>
        <pc:spChg chg="mod modVis">
          <ac:chgData name="Kulinich Bohdan" userId="48e65c9f34e137d0" providerId="LiveId" clId="{210C861E-D2B9-4854-80A0-65373895DDBD}" dt="2021-07-10T14:18:47.086" v="2866" actId="14429"/>
          <ac:spMkLst>
            <pc:docMk/>
            <pc:sldMk cId="2092351604" sldId="528"/>
            <ac:spMk id="12" creationId="{EFBCA0BA-A102-495C-9B86-4DC6FACE3824}"/>
          </ac:spMkLst>
        </pc:spChg>
        <pc:spChg chg="mod modVis">
          <ac:chgData name="Kulinich Bohdan" userId="48e65c9f34e137d0" providerId="LiveId" clId="{210C861E-D2B9-4854-80A0-65373895DDBD}" dt="2021-07-10T14:18:46.664" v="2865" actId="14429"/>
          <ac:spMkLst>
            <pc:docMk/>
            <pc:sldMk cId="2092351604" sldId="528"/>
            <ac:spMk id="77" creationId="{3E12846F-41D2-44F8-809E-B712063C3B12}"/>
          </ac:spMkLst>
        </pc:spChg>
      </pc:sldChg>
      <pc:sldChg chg="del">
        <pc:chgData name="Kulinich Bohdan" userId="48e65c9f34e137d0" providerId="LiveId" clId="{210C861E-D2B9-4854-80A0-65373895DDBD}" dt="2021-07-11T16:07:09.416" v="2973" actId="47"/>
        <pc:sldMkLst>
          <pc:docMk/>
          <pc:sldMk cId="3789935853" sldId="529"/>
        </pc:sldMkLst>
      </pc:sldChg>
      <pc:sldChg chg="del">
        <pc:chgData name="Kulinich Bohdan" userId="48e65c9f34e137d0" providerId="LiveId" clId="{210C861E-D2B9-4854-80A0-65373895DDBD}" dt="2021-07-11T16:07:09.416" v="2973" actId="47"/>
        <pc:sldMkLst>
          <pc:docMk/>
          <pc:sldMk cId="2753743285" sldId="531"/>
        </pc:sldMkLst>
      </pc:sldChg>
      <pc:sldChg chg="modSp">
        <pc:chgData name="Kulinich Bohdan" userId="48e65c9f34e137d0" providerId="LiveId" clId="{210C861E-D2B9-4854-80A0-65373895DDBD}" dt="2021-07-12T17:34:22.424" v="3895" actId="20577"/>
        <pc:sldMkLst>
          <pc:docMk/>
          <pc:sldMk cId="3346630017" sldId="532"/>
        </pc:sldMkLst>
        <pc:spChg chg="mod">
          <ac:chgData name="Kulinich Bohdan" userId="48e65c9f34e137d0" providerId="LiveId" clId="{210C861E-D2B9-4854-80A0-65373895DDBD}" dt="2021-07-12T17:34:22.424" v="3895" actId="20577"/>
          <ac:spMkLst>
            <pc:docMk/>
            <pc:sldMk cId="3346630017" sldId="532"/>
            <ac:spMk id="48" creationId="{DA605863-ADD7-497D-A0EA-F4B68FAD10AC}"/>
          </ac:spMkLst>
        </pc:spChg>
      </pc:sldChg>
      <pc:sldChg chg="del">
        <pc:chgData name="Kulinich Bohdan" userId="48e65c9f34e137d0" providerId="LiveId" clId="{210C861E-D2B9-4854-80A0-65373895DDBD}" dt="2021-07-11T16:07:09.416" v="2973" actId="47"/>
        <pc:sldMkLst>
          <pc:docMk/>
          <pc:sldMk cId="4069918872" sldId="533"/>
        </pc:sldMkLst>
      </pc:sldChg>
      <pc:sldChg chg="addSp modSp mod modAnim">
        <pc:chgData name="Kulinich Bohdan" userId="48e65c9f34e137d0" providerId="LiveId" clId="{210C861E-D2B9-4854-80A0-65373895DDBD}" dt="2021-07-12T17:55:35.091" v="3901" actId="14429"/>
        <pc:sldMkLst>
          <pc:docMk/>
          <pc:sldMk cId="1998766695" sldId="534"/>
        </pc:sldMkLst>
        <pc:spChg chg="add mod modVis">
          <ac:chgData name="Kulinich Bohdan" userId="48e65c9f34e137d0" providerId="LiveId" clId="{210C861E-D2B9-4854-80A0-65373895DDBD}" dt="2021-07-12T17:55:35.091" v="3901" actId="14429"/>
          <ac:spMkLst>
            <pc:docMk/>
            <pc:sldMk cId="1998766695" sldId="534"/>
            <ac:spMk id="2" creationId="{AB40104F-93F5-4850-9ED2-D15BF03E65B5}"/>
          </ac:spMkLst>
        </pc:spChg>
        <pc:spChg chg="mod">
          <ac:chgData name="Kulinich Bohdan" userId="48e65c9f34e137d0" providerId="LiveId" clId="{210C861E-D2B9-4854-80A0-65373895DDBD}" dt="2021-07-12T17:55:33.240" v="3900" actId="14100"/>
          <ac:spMkLst>
            <pc:docMk/>
            <pc:sldMk cId="1998766695" sldId="534"/>
            <ac:spMk id="168" creationId="{1AF2F9C4-AB01-4101-B084-F57CACB195A6}"/>
          </ac:spMkLst>
        </pc:spChg>
      </pc:sldChg>
      <pc:sldChg chg="addSp modSp mod modAnim">
        <pc:chgData name="Kulinich Bohdan" userId="48e65c9f34e137d0" providerId="LiveId" clId="{210C861E-D2B9-4854-80A0-65373895DDBD}" dt="2021-07-12T17:55:45.139" v="3907" actId="14429"/>
        <pc:sldMkLst>
          <pc:docMk/>
          <pc:sldMk cId="2385887509" sldId="535"/>
        </pc:sldMkLst>
        <pc:spChg chg="add mod modVis">
          <ac:chgData name="Kulinich Bohdan" userId="48e65c9f34e137d0" providerId="LiveId" clId="{210C861E-D2B9-4854-80A0-65373895DDBD}" dt="2021-07-12T17:55:45.139" v="3907" actId="14429"/>
          <ac:spMkLst>
            <pc:docMk/>
            <pc:sldMk cId="2385887509" sldId="535"/>
            <ac:spMk id="26" creationId="{7E89D550-41D1-4428-89D0-8E213B8CB83B}"/>
          </ac:spMkLst>
        </pc:spChg>
        <pc:spChg chg="mod">
          <ac:chgData name="Kulinich Bohdan" userId="48e65c9f34e137d0" providerId="LiveId" clId="{210C861E-D2B9-4854-80A0-65373895DDBD}" dt="2021-07-12T17:55:43.660" v="3906" actId="14100"/>
          <ac:spMkLst>
            <pc:docMk/>
            <pc:sldMk cId="2385887509" sldId="535"/>
            <ac:spMk id="168" creationId="{1AF2F9C4-AB01-4101-B084-F57CACB195A6}"/>
          </ac:spMkLst>
        </pc:spChg>
      </pc:sldChg>
      <pc:sldChg chg="modSp mod">
        <pc:chgData name="Kulinich Bohdan" userId="48e65c9f34e137d0" providerId="LiveId" clId="{210C861E-D2B9-4854-80A0-65373895DDBD}" dt="2021-07-12T17:57:24.484" v="3942" actId="20577"/>
        <pc:sldMkLst>
          <pc:docMk/>
          <pc:sldMk cId="2314902430" sldId="536"/>
        </pc:sldMkLst>
        <pc:spChg chg="mod modVis">
          <ac:chgData name="Kulinich Bohdan" userId="48e65c9f34e137d0" providerId="LiveId" clId="{210C861E-D2B9-4854-80A0-65373895DDBD}" dt="2021-07-10T15:19:01.743" v="2926" actId="14429"/>
          <ac:spMkLst>
            <pc:docMk/>
            <pc:sldMk cId="2314902430" sldId="536"/>
            <ac:spMk id="26" creationId="{A09425B8-48B5-4A20-B6D1-D79FF94A1F38}"/>
          </ac:spMkLst>
        </pc:spChg>
        <pc:spChg chg="mod">
          <ac:chgData name="Kulinich Bohdan" userId="48e65c9f34e137d0" providerId="LiveId" clId="{210C861E-D2B9-4854-80A0-65373895DDBD}" dt="2021-07-12T17:57:24.484" v="3942" actId="20577"/>
          <ac:spMkLst>
            <pc:docMk/>
            <pc:sldMk cId="2314902430" sldId="536"/>
            <ac:spMk id="74" creationId="{C26744E8-8F69-4FDF-A533-03C864EFFEE7}"/>
          </ac:spMkLst>
        </pc:spChg>
        <pc:spChg chg="mod ord">
          <ac:chgData name="Kulinich Bohdan" userId="48e65c9f34e137d0" providerId="LiveId" clId="{210C861E-D2B9-4854-80A0-65373895DDBD}" dt="2021-07-10T15:17:17.392" v="2916" actId="166"/>
          <ac:spMkLst>
            <pc:docMk/>
            <pc:sldMk cId="2314902430" sldId="536"/>
            <ac:spMk id="78" creationId="{49D8BF4B-7F77-43C0-A084-E4FD0D37CA91}"/>
          </ac:spMkLst>
        </pc:spChg>
        <pc:spChg chg="mod modVis">
          <ac:chgData name="Kulinich Bohdan" userId="48e65c9f34e137d0" providerId="LiveId" clId="{210C861E-D2B9-4854-80A0-65373895DDBD}" dt="2021-07-10T15:17:36.481" v="2919" actId="1076"/>
          <ac:spMkLst>
            <pc:docMk/>
            <pc:sldMk cId="2314902430" sldId="536"/>
            <ac:spMk id="79" creationId="{7A6E8219-E8B8-4FE2-8148-742173BD48D5}"/>
          </ac:spMkLst>
        </pc:spChg>
        <pc:spChg chg="mod ord">
          <ac:chgData name="Kulinich Bohdan" userId="48e65c9f34e137d0" providerId="LiveId" clId="{210C861E-D2B9-4854-80A0-65373895DDBD}" dt="2021-07-10T15:17:50.306" v="2923" actId="166"/>
          <ac:spMkLst>
            <pc:docMk/>
            <pc:sldMk cId="2314902430" sldId="536"/>
            <ac:spMk id="80" creationId="{A01CBA3D-A1E7-4958-8B9A-57631B7A10BE}"/>
          </ac:spMkLst>
        </pc:spChg>
        <pc:spChg chg="mod ord">
          <ac:chgData name="Kulinich Bohdan" userId="48e65c9f34e137d0" providerId="LiveId" clId="{210C861E-D2B9-4854-80A0-65373895DDBD}" dt="2021-07-10T15:17:50.306" v="2923" actId="166"/>
          <ac:spMkLst>
            <pc:docMk/>
            <pc:sldMk cId="2314902430" sldId="536"/>
            <ac:spMk id="81" creationId="{BC732E77-53E3-4F1B-BD61-E3860987AC6D}"/>
          </ac:spMkLst>
        </pc:spChg>
        <pc:spChg chg="mod">
          <ac:chgData name="Kulinich Bohdan" userId="48e65c9f34e137d0" providerId="LiveId" clId="{210C861E-D2B9-4854-80A0-65373895DDBD}" dt="2021-07-10T15:17:10.878" v="2914" actId="1076"/>
          <ac:spMkLst>
            <pc:docMk/>
            <pc:sldMk cId="2314902430" sldId="536"/>
            <ac:spMk id="82" creationId="{434E2505-E8A2-48A7-8DCB-425469B76CCB}"/>
          </ac:spMkLst>
        </pc:spChg>
        <pc:spChg chg="mod">
          <ac:chgData name="Kulinich Bohdan" userId="48e65c9f34e137d0" providerId="LiveId" clId="{210C861E-D2B9-4854-80A0-65373895DDBD}" dt="2021-07-10T15:17:10.878" v="2914" actId="1076"/>
          <ac:spMkLst>
            <pc:docMk/>
            <pc:sldMk cId="2314902430" sldId="536"/>
            <ac:spMk id="83" creationId="{B56559E7-0B53-4005-ABFB-0503A3127871}"/>
          </ac:spMkLst>
        </pc:spChg>
      </pc:sldChg>
      <pc:sldChg chg="modSp">
        <pc:chgData name="Kulinich Bohdan" userId="48e65c9f34e137d0" providerId="LiveId" clId="{210C861E-D2B9-4854-80A0-65373895DDBD}" dt="2021-07-12T18:00:15.738" v="3971" actId="20577"/>
        <pc:sldMkLst>
          <pc:docMk/>
          <pc:sldMk cId="3880463590" sldId="537"/>
        </pc:sldMkLst>
        <pc:spChg chg="mod">
          <ac:chgData name="Kulinich Bohdan" userId="48e65c9f34e137d0" providerId="LiveId" clId="{210C861E-D2B9-4854-80A0-65373895DDBD}" dt="2021-07-12T18:00:15.738" v="3971" actId="20577"/>
          <ac:spMkLst>
            <pc:docMk/>
            <pc:sldMk cId="3880463590" sldId="537"/>
            <ac:spMk id="67" creationId="{944B13A8-CD79-4EB6-B246-CC99DD110CD2}"/>
          </ac:spMkLst>
        </pc:spChg>
      </pc:sldChg>
      <pc:sldChg chg="modAnim">
        <pc:chgData name="Kulinich Bohdan" userId="48e65c9f34e137d0" providerId="LiveId" clId="{210C861E-D2B9-4854-80A0-65373895DDBD}" dt="2021-07-10T11:07:42.971" v="1354"/>
        <pc:sldMkLst>
          <pc:docMk/>
          <pc:sldMk cId="3265162271" sldId="538"/>
        </pc:sldMkLst>
      </pc:sldChg>
      <pc:sldChg chg="modSp mod">
        <pc:chgData name="Kulinich Bohdan" userId="48e65c9f34e137d0" providerId="LiveId" clId="{210C861E-D2B9-4854-80A0-65373895DDBD}" dt="2021-07-10T16:03:25.981" v="2928" actId="14100"/>
        <pc:sldMkLst>
          <pc:docMk/>
          <pc:sldMk cId="2586279704" sldId="539"/>
        </pc:sldMkLst>
        <pc:spChg chg="mod">
          <ac:chgData name="Kulinich Bohdan" userId="48e65c9f34e137d0" providerId="LiveId" clId="{210C861E-D2B9-4854-80A0-65373895DDBD}" dt="2021-07-10T16:03:25.981" v="2928" actId="14100"/>
          <ac:spMkLst>
            <pc:docMk/>
            <pc:sldMk cId="2586279704" sldId="539"/>
            <ac:spMk id="57" creationId="{5C1B6DD1-334F-4732-B031-33648B8DEA24}"/>
          </ac:spMkLst>
        </pc:spChg>
      </pc:sldChg>
      <pc:sldChg chg="del">
        <pc:chgData name="Kulinich Bohdan" userId="48e65c9f34e137d0" providerId="LiveId" clId="{210C861E-D2B9-4854-80A0-65373895DDBD}" dt="2021-07-11T16:07:09.416" v="2973" actId="47"/>
        <pc:sldMkLst>
          <pc:docMk/>
          <pc:sldMk cId="2154252215" sldId="540"/>
        </pc:sldMkLst>
      </pc:sldChg>
      <pc:sldChg chg="del">
        <pc:chgData name="Kulinich Bohdan" userId="48e65c9f34e137d0" providerId="LiveId" clId="{210C861E-D2B9-4854-80A0-65373895DDBD}" dt="2021-07-11T16:07:09.416" v="2973" actId="47"/>
        <pc:sldMkLst>
          <pc:docMk/>
          <pc:sldMk cId="2659729597" sldId="541"/>
        </pc:sldMkLst>
      </pc:sldChg>
      <pc:sldChg chg="del">
        <pc:chgData name="Kulinich Bohdan" userId="48e65c9f34e137d0" providerId="LiveId" clId="{210C861E-D2B9-4854-80A0-65373895DDBD}" dt="2021-07-11T16:07:09.416" v="2973" actId="47"/>
        <pc:sldMkLst>
          <pc:docMk/>
          <pc:sldMk cId="185405499" sldId="542"/>
        </pc:sldMkLst>
      </pc:sldChg>
      <pc:sldChg chg="del">
        <pc:chgData name="Kulinich Bohdan" userId="48e65c9f34e137d0" providerId="LiveId" clId="{210C861E-D2B9-4854-80A0-65373895DDBD}" dt="2021-07-11T16:07:09.416" v="2973" actId="47"/>
        <pc:sldMkLst>
          <pc:docMk/>
          <pc:sldMk cId="891362259" sldId="543"/>
        </pc:sldMkLst>
      </pc:sldChg>
      <pc:sldChg chg="del">
        <pc:chgData name="Kulinich Bohdan" userId="48e65c9f34e137d0" providerId="LiveId" clId="{210C861E-D2B9-4854-80A0-65373895DDBD}" dt="2021-07-11T16:07:12.275" v="2974" actId="47"/>
        <pc:sldMkLst>
          <pc:docMk/>
          <pc:sldMk cId="74021653" sldId="544"/>
        </pc:sldMkLst>
      </pc:sldChg>
      <pc:sldChg chg="addSp delSp modSp mod delAnim modAnim">
        <pc:chgData name="Kulinich Bohdan" userId="48e65c9f34e137d0" providerId="LiveId" clId="{210C861E-D2B9-4854-80A0-65373895DDBD}" dt="2021-07-10T16:19:24.211" v="2956"/>
        <pc:sldMkLst>
          <pc:docMk/>
          <pc:sldMk cId="3059405832" sldId="545"/>
        </pc:sldMkLst>
        <pc:spChg chg="add mod ord">
          <ac:chgData name="Kulinich Bohdan" userId="48e65c9f34e137d0" providerId="LiveId" clId="{210C861E-D2B9-4854-80A0-65373895DDBD}" dt="2021-07-10T16:18:26.380" v="2949" actId="171"/>
          <ac:spMkLst>
            <pc:docMk/>
            <pc:sldMk cId="3059405832" sldId="545"/>
            <ac:spMk id="2" creationId="{2E92500C-FB71-44E1-8751-04B6F36DCFA6}"/>
          </ac:spMkLst>
        </pc:spChg>
        <pc:spChg chg="add mod ord">
          <ac:chgData name="Kulinich Bohdan" userId="48e65c9f34e137d0" providerId="LiveId" clId="{210C861E-D2B9-4854-80A0-65373895DDBD}" dt="2021-07-10T09:30:21.394" v="10" actId="1076"/>
          <ac:spMkLst>
            <pc:docMk/>
            <pc:sldMk cId="3059405832" sldId="545"/>
            <ac:spMk id="11" creationId="{D727EBFD-4D0C-4078-8CCA-54919A49806F}"/>
          </ac:spMkLst>
        </pc:spChg>
        <pc:spChg chg="add mod ord">
          <ac:chgData name="Kulinich Bohdan" userId="48e65c9f34e137d0" providerId="LiveId" clId="{210C861E-D2B9-4854-80A0-65373895DDBD}" dt="2021-07-10T09:29:41.484" v="1" actId="167"/>
          <ac:spMkLst>
            <pc:docMk/>
            <pc:sldMk cId="3059405832" sldId="545"/>
            <ac:spMk id="12" creationId="{2209A228-EE8C-4FA7-9602-CD09EA572E0B}"/>
          </ac:spMkLst>
        </pc:spChg>
        <pc:spChg chg="add mod ord">
          <ac:chgData name="Kulinich Bohdan" userId="48e65c9f34e137d0" providerId="LiveId" clId="{210C861E-D2B9-4854-80A0-65373895DDBD}" dt="2021-07-10T09:31:41.840" v="11" actId="1076"/>
          <ac:spMkLst>
            <pc:docMk/>
            <pc:sldMk cId="3059405832" sldId="545"/>
            <ac:spMk id="13" creationId="{1C252EDA-5177-4426-B07F-3B0EE83C22F7}"/>
          </ac:spMkLst>
        </pc:spChg>
        <pc:spChg chg="add del mod ord">
          <ac:chgData name="Kulinich Bohdan" userId="48e65c9f34e137d0" providerId="LiveId" clId="{210C861E-D2B9-4854-80A0-65373895DDBD}" dt="2021-07-10T09:29:56.399" v="4" actId="478"/>
          <ac:spMkLst>
            <pc:docMk/>
            <pc:sldMk cId="3059405832" sldId="545"/>
            <ac:spMk id="14" creationId="{6AEC2493-4F0D-4C4B-A064-F099CED2C561}"/>
          </ac:spMkLst>
        </pc:spChg>
        <pc:spChg chg="add del mod ord">
          <ac:chgData name="Kulinich Bohdan" userId="48e65c9f34e137d0" providerId="LiveId" clId="{210C861E-D2B9-4854-80A0-65373895DDBD}" dt="2021-07-10T09:29:56.399" v="4" actId="478"/>
          <ac:spMkLst>
            <pc:docMk/>
            <pc:sldMk cId="3059405832" sldId="545"/>
            <ac:spMk id="55" creationId="{76153C3B-27F5-41F1-94DD-C16B0CB23DC4}"/>
          </ac:spMkLst>
        </pc:spChg>
        <pc:spChg chg="add del mod ord">
          <ac:chgData name="Kulinich Bohdan" userId="48e65c9f34e137d0" providerId="LiveId" clId="{210C861E-D2B9-4854-80A0-65373895DDBD}" dt="2021-07-10T09:30:02.398" v="6" actId="478"/>
          <ac:spMkLst>
            <pc:docMk/>
            <pc:sldMk cId="3059405832" sldId="545"/>
            <ac:spMk id="56" creationId="{A4B1E1DF-7553-4601-B320-EEF990D26BFC}"/>
          </ac:spMkLst>
        </pc:spChg>
        <pc:spChg chg="add del mod ord">
          <ac:chgData name="Kulinich Bohdan" userId="48e65c9f34e137d0" providerId="LiveId" clId="{210C861E-D2B9-4854-80A0-65373895DDBD}" dt="2021-07-10T09:30:02.398" v="6" actId="478"/>
          <ac:spMkLst>
            <pc:docMk/>
            <pc:sldMk cId="3059405832" sldId="545"/>
            <ac:spMk id="57" creationId="{E8B8C21A-C6EC-4D35-A7E9-5A812254F788}"/>
          </ac:spMkLst>
        </pc:spChg>
        <pc:spChg chg="add del mod ord">
          <ac:chgData name="Kulinich Bohdan" userId="48e65c9f34e137d0" providerId="LiveId" clId="{210C861E-D2B9-4854-80A0-65373895DDBD}" dt="2021-07-10T09:30:02.398" v="6" actId="478"/>
          <ac:spMkLst>
            <pc:docMk/>
            <pc:sldMk cId="3059405832" sldId="545"/>
            <ac:spMk id="58" creationId="{38BBB851-81BB-4836-B13B-6CA50B767C78}"/>
          </ac:spMkLst>
        </pc:spChg>
        <pc:spChg chg="add del mod ord">
          <ac:chgData name="Kulinich Bohdan" userId="48e65c9f34e137d0" providerId="LiveId" clId="{210C861E-D2B9-4854-80A0-65373895DDBD}" dt="2021-07-10T09:30:02.398" v="6" actId="478"/>
          <ac:spMkLst>
            <pc:docMk/>
            <pc:sldMk cId="3059405832" sldId="545"/>
            <ac:spMk id="59" creationId="{21A11B11-DF5A-4A05-8658-0928669596C1}"/>
          </ac:spMkLst>
        </pc:spChg>
        <pc:spChg chg="add del mod ord">
          <ac:chgData name="Kulinich Bohdan" userId="48e65c9f34e137d0" providerId="LiveId" clId="{210C861E-D2B9-4854-80A0-65373895DDBD}" dt="2021-07-10T09:30:02.398" v="6" actId="478"/>
          <ac:spMkLst>
            <pc:docMk/>
            <pc:sldMk cId="3059405832" sldId="545"/>
            <ac:spMk id="60" creationId="{E664F72D-E498-4CE6-9337-0AEC9A45DB45}"/>
          </ac:spMkLst>
        </pc:spChg>
        <pc:spChg chg="add del mod ord">
          <ac:chgData name="Kulinich Bohdan" userId="48e65c9f34e137d0" providerId="LiveId" clId="{210C861E-D2B9-4854-80A0-65373895DDBD}" dt="2021-07-10T09:30:02.398" v="6" actId="478"/>
          <ac:spMkLst>
            <pc:docMk/>
            <pc:sldMk cId="3059405832" sldId="545"/>
            <ac:spMk id="61" creationId="{06DDABDC-930E-42B0-AF9A-CFDA89AAC568}"/>
          </ac:spMkLst>
        </pc:spChg>
        <pc:spChg chg="add del mod ord">
          <ac:chgData name="Kulinich Bohdan" userId="48e65c9f34e137d0" providerId="LiveId" clId="{210C861E-D2B9-4854-80A0-65373895DDBD}" dt="2021-07-10T09:30:02.398" v="6" actId="478"/>
          <ac:spMkLst>
            <pc:docMk/>
            <pc:sldMk cId="3059405832" sldId="545"/>
            <ac:spMk id="62" creationId="{4EF72CF8-050C-4F8E-9524-AD11B25E8BD9}"/>
          </ac:spMkLst>
        </pc:spChg>
        <pc:spChg chg="add del mod ord">
          <ac:chgData name="Kulinich Bohdan" userId="48e65c9f34e137d0" providerId="LiveId" clId="{210C861E-D2B9-4854-80A0-65373895DDBD}" dt="2021-07-10T09:30:02.398" v="6" actId="478"/>
          <ac:spMkLst>
            <pc:docMk/>
            <pc:sldMk cId="3059405832" sldId="545"/>
            <ac:spMk id="63" creationId="{17331813-9727-4D56-8999-ECE9F1E4BF7D}"/>
          </ac:spMkLst>
        </pc:spChg>
        <pc:spChg chg="add del mod ord">
          <ac:chgData name="Kulinich Bohdan" userId="48e65c9f34e137d0" providerId="LiveId" clId="{210C861E-D2B9-4854-80A0-65373895DDBD}" dt="2021-07-10T09:30:08.631" v="7" actId="478"/>
          <ac:spMkLst>
            <pc:docMk/>
            <pc:sldMk cId="3059405832" sldId="545"/>
            <ac:spMk id="64" creationId="{F6EE844F-4554-4E3E-852D-688DF5FE8C2B}"/>
          </ac:spMkLst>
        </pc:spChg>
        <pc:spChg chg="add del mod ord">
          <ac:chgData name="Kulinich Bohdan" userId="48e65c9f34e137d0" providerId="LiveId" clId="{210C861E-D2B9-4854-80A0-65373895DDBD}" dt="2021-07-10T09:30:08.631" v="7" actId="478"/>
          <ac:spMkLst>
            <pc:docMk/>
            <pc:sldMk cId="3059405832" sldId="545"/>
            <ac:spMk id="65" creationId="{6E6E9791-4551-4CF4-AB17-35E91A22AA22}"/>
          </ac:spMkLst>
        </pc:spChg>
        <pc:spChg chg="add del mod ord">
          <ac:chgData name="Kulinich Bohdan" userId="48e65c9f34e137d0" providerId="LiveId" clId="{210C861E-D2B9-4854-80A0-65373895DDBD}" dt="2021-07-10T09:30:08.631" v="7" actId="478"/>
          <ac:spMkLst>
            <pc:docMk/>
            <pc:sldMk cId="3059405832" sldId="545"/>
            <ac:spMk id="66" creationId="{DE289909-0B2E-42E2-8C29-AD96216456E9}"/>
          </ac:spMkLst>
        </pc:spChg>
        <pc:spChg chg="add del mod ord">
          <ac:chgData name="Kulinich Bohdan" userId="48e65c9f34e137d0" providerId="LiveId" clId="{210C861E-D2B9-4854-80A0-65373895DDBD}" dt="2021-07-10T09:30:08.631" v="7" actId="478"/>
          <ac:spMkLst>
            <pc:docMk/>
            <pc:sldMk cId="3059405832" sldId="545"/>
            <ac:spMk id="67" creationId="{323642A8-600A-45BA-B1D0-280AADCDF6EE}"/>
          </ac:spMkLst>
        </pc:spChg>
        <pc:spChg chg="add del mod ord">
          <ac:chgData name="Kulinich Bohdan" userId="48e65c9f34e137d0" providerId="LiveId" clId="{210C861E-D2B9-4854-80A0-65373895DDBD}" dt="2021-07-10T09:30:08.631" v="7" actId="478"/>
          <ac:spMkLst>
            <pc:docMk/>
            <pc:sldMk cId="3059405832" sldId="545"/>
            <ac:spMk id="68" creationId="{3FA24A70-60EF-496E-90D9-861B83F2C4D5}"/>
          </ac:spMkLst>
        </pc:spChg>
        <pc:spChg chg="add del mod ord">
          <ac:chgData name="Kulinich Bohdan" userId="48e65c9f34e137d0" providerId="LiveId" clId="{210C861E-D2B9-4854-80A0-65373895DDBD}" dt="2021-07-10T09:30:08.631" v="7" actId="478"/>
          <ac:spMkLst>
            <pc:docMk/>
            <pc:sldMk cId="3059405832" sldId="545"/>
            <ac:spMk id="69" creationId="{B3D442BD-2FDE-4726-88B8-9900A4DA6D8E}"/>
          </ac:spMkLst>
        </pc:spChg>
        <pc:spChg chg="add del mod ord">
          <ac:chgData name="Kulinich Bohdan" userId="48e65c9f34e137d0" providerId="LiveId" clId="{210C861E-D2B9-4854-80A0-65373895DDBD}" dt="2021-07-10T09:30:08.631" v="7" actId="478"/>
          <ac:spMkLst>
            <pc:docMk/>
            <pc:sldMk cId="3059405832" sldId="545"/>
            <ac:spMk id="70" creationId="{77E94926-657A-4568-9A1C-284CB50A43EE}"/>
          </ac:spMkLst>
        </pc:spChg>
        <pc:spChg chg="add del mod ord">
          <ac:chgData name="Kulinich Bohdan" userId="48e65c9f34e137d0" providerId="LiveId" clId="{210C861E-D2B9-4854-80A0-65373895DDBD}" dt="2021-07-10T09:30:08.631" v="7" actId="478"/>
          <ac:spMkLst>
            <pc:docMk/>
            <pc:sldMk cId="3059405832" sldId="545"/>
            <ac:spMk id="71" creationId="{4CD6AF84-9DDC-4B01-8E4D-800E7784AE27}"/>
          </ac:spMkLst>
        </pc:spChg>
        <pc:spChg chg="add del mod ord">
          <ac:chgData name="Kulinich Bohdan" userId="48e65c9f34e137d0" providerId="LiveId" clId="{210C861E-D2B9-4854-80A0-65373895DDBD}" dt="2021-07-10T09:30:08.631" v="7" actId="478"/>
          <ac:spMkLst>
            <pc:docMk/>
            <pc:sldMk cId="3059405832" sldId="545"/>
            <ac:spMk id="72" creationId="{4411965B-7AE2-4B05-B27A-E1FA8A842805}"/>
          </ac:spMkLst>
        </pc:spChg>
        <pc:spChg chg="add del mod ord">
          <ac:chgData name="Kulinich Bohdan" userId="48e65c9f34e137d0" providerId="LiveId" clId="{210C861E-D2B9-4854-80A0-65373895DDBD}" dt="2021-07-10T09:29:54.197" v="3" actId="478"/>
          <ac:spMkLst>
            <pc:docMk/>
            <pc:sldMk cId="3059405832" sldId="545"/>
            <ac:spMk id="73" creationId="{463F09B4-BFA4-4B9A-BFF8-3B770C796D70}"/>
          </ac:spMkLst>
        </pc:spChg>
        <pc:spChg chg="add del mod ord">
          <ac:chgData name="Kulinich Bohdan" userId="48e65c9f34e137d0" providerId="LiveId" clId="{210C861E-D2B9-4854-80A0-65373895DDBD}" dt="2021-07-10T09:29:54.197" v="3" actId="478"/>
          <ac:spMkLst>
            <pc:docMk/>
            <pc:sldMk cId="3059405832" sldId="545"/>
            <ac:spMk id="74" creationId="{79318591-1332-4F49-B327-928E4B22955C}"/>
          </ac:spMkLst>
        </pc:spChg>
        <pc:spChg chg="add del mod ord">
          <ac:chgData name="Kulinich Bohdan" userId="48e65c9f34e137d0" providerId="LiveId" clId="{210C861E-D2B9-4854-80A0-65373895DDBD}" dt="2021-07-10T09:29:54.197" v="3" actId="478"/>
          <ac:spMkLst>
            <pc:docMk/>
            <pc:sldMk cId="3059405832" sldId="545"/>
            <ac:spMk id="75" creationId="{421C92B2-1C09-4FC0-8E07-362840502AA1}"/>
          </ac:spMkLst>
        </pc:spChg>
        <pc:spChg chg="add del mod ord">
          <ac:chgData name="Kulinich Bohdan" userId="48e65c9f34e137d0" providerId="LiveId" clId="{210C861E-D2B9-4854-80A0-65373895DDBD}" dt="2021-07-10T09:29:54.197" v="3" actId="478"/>
          <ac:spMkLst>
            <pc:docMk/>
            <pc:sldMk cId="3059405832" sldId="545"/>
            <ac:spMk id="76" creationId="{753EC115-8A75-4A1D-90A7-62112EE8938E}"/>
          </ac:spMkLst>
        </pc:spChg>
        <pc:spChg chg="add del mod ord">
          <ac:chgData name="Kulinich Bohdan" userId="48e65c9f34e137d0" providerId="LiveId" clId="{210C861E-D2B9-4854-80A0-65373895DDBD}" dt="2021-07-10T09:29:54.197" v="3" actId="478"/>
          <ac:spMkLst>
            <pc:docMk/>
            <pc:sldMk cId="3059405832" sldId="545"/>
            <ac:spMk id="77" creationId="{381AD50D-92B2-48A0-A28D-F23BC34884F9}"/>
          </ac:spMkLst>
        </pc:spChg>
        <pc:spChg chg="add del mod ord">
          <ac:chgData name="Kulinich Bohdan" userId="48e65c9f34e137d0" providerId="LiveId" clId="{210C861E-D2B9-4854-80A0-65373895DDBD}" dt="2021-07-10T09:29:54.197" v="3" actId="478"/>
          <ac:spMkLst>
            <pc:docMk/>
            <pc:sldMk cId="3059405832" sldId="545"/>
            <ac:spMk id="78" creationId="{D23C710C-234C-49A8-9486-5A0E9CF4D405}"/>
          </ac:spMkLst>
        </pc:spChg>
        <pc:spChg chg="add del mod ord">
          <ac:chgData name="Kulinich Bohdan" userId="48e65c9f34e137d0" providerId="LiveId" clId="{210C861E-D2B9-4854-80A0-65373895DDBD}" dt="2021-07-10T09:29:54.197" v="3" actId="478"/>
          <ac:spMkLst>
            <pc:docMk/>
            <pc:sldMk cId="3059405832" sldId="545"/>
            <ac:spMk id="79" creationId="{9D468799-18D1-4590-8694-B63FC709F661}"/>
          </ac:spMkLst>
        </pc:spChg>
        <pc:spChg chg="add del mod ord">
          <ac:chgData name="Kulinich Bohdan" userId="48e65c9f34e137d0" providerId="LiveId" clId="{210C861E-D2B9-4854-80A0-65373895DDBD}" dt="2021-07-10T09:29:54.197" v="3" actId="478"/>
          <ac:spMkLst>
            <pc:docMk/>
            <pc:sldMk cId="3059405832" sldId="545"/>
            <ac:spMk id="80" creationId="{2233125A-BD92-41C5-99EB-E980C0902018}"/>
          </ac:spMkLst>
        </pc:spChg>
        <pc:spChg chg="add del mod ord">
          <ac:chgData name="Kulinich Bohdan" userId="48e65c9f34e137d0" providerId="LiveId" clId="{210C861E-D2B9-4854-80A0-65373895DDBD}" dt="2021-07-10T09:29:56.399" v="4" actId="478"/>
          <ac:spMkLst>
            <pc:docMk/>
            <pc:sldMk cId="3059405832" sldId="545"/>
            <ac:spMk id="81" creationId="{37211627-6857-4085-AF42-FC9AF774D590}"/>
          </ac:spMkLst>
        </pc:spChg>
        <pc:spChg chg="add del mod ord">
          <ac:chgData name="Kulinich Bohdan" userId="48e65c9f34e137d0" providerId="LiveId" clId="{210C861E-D2B9-4854-80A0-65373895DDBD}" dt="2021-07-10T09:29:56.399" v="4" actId="478"/>
          <ac:spMkLst>
            <pc:docMk/>
            <pc:sldMk cId="3059405832" sldId="545"/>
            <ac:spMk id="82" creationId="{91817AE7-F821-4AE5-AF18-1B5E0AD57446}"/>
          </ac:spMkLst>
        </pc:spChg>
        <pc:spChg chg="add del mod ord">
          <ac:chgData name="Kulinich Bohdan" userId="48e65c9f34e137d0" providerId="LiveId" clId="{210C861E-D2B9-4854-80A0-65373895DDBD}" dt="2021-07-10T09:29:56.399" v="4" actId="478"/>
          <ac:spMkLst>
            <pc:docMk/>
            <pc:sldMk cId="3059405832" sldId="545"/>
            <ac:spMk id="83" creationId="{45362099-DD2A-4124-BE70-ED1D1B2FCBE0}"/>
          </ac:spMkLst>
        </pc:spChg>
        <pc:spChg chg="add del mod ord">
          <ac:chgData name="Kulinich Bohdan" userId="48e65c9f34e137d0" providerId="LiveId" clId="{210C861E-D2B9-4854-80A0-65373895DDBD}" dt="2021-07-10T09:29:56.399" v="4" actId="478"/>
          <ac:spMkLst>
            <pc:docMk/>
            <pc:sldMk cId="3059405832" sldId="545"/>
            <ac:spMk id="84" creationId="{006F4A1F-1380-47D5-BC51-3F750032699A}"/>
          </ac:spMkLst>
        </pc:spChg>
        <pc:spChg chg="add del mod ord">
          <ac:chgData name="Kulinich Bohdan" userId="48e65c9f34e137d0" providerId="LiveId" clId="{210C861E-D2B9-4854-80A0-65373895DDBD}" dt="2021-07-10T09:29:56.399" v="4" actId="478"/>
          <ac:spMkLst>
            <pc:docMk/>
            <pc:sldMk cId="3059405832" sldId="545"/>
            <ac:spMk id="85" creationId="{31315A49-3130-488E-89FA-291A8DD1FB55}"/>
          </ac:spMkLst>
        </pc:spChg>
        <pc:spChg chg="add del mod ord">
          <ac:chgData name="Kulinich Bohdan" userId="48e65c9f34e137d0" providerId="LiveId" clId="{210C861E-D2B9-4854-80A0-65373895DDBD}" dt="2021-07-10T09:29:56.399" v="4" actId="478"/>
          <ac:spMkLst>
            <pc:docMk/>
            <pc:sldMk cId="3059405832" sldId="545"/>
            <ac:spMk id="86" creationId="{27859F46-0C4D-4B0B-8D85-CC16C924DBBD}"/>
          </ac:spMkLst>
        </pc:spChg>
        <pc:spChg chg="add del mod ord">
          <ac:chgData name="Kulinich Bohdan" userId="48e65c9f34e137d0" providerId="LiveId" clId="{210C861E-D2B9-4854-80A0-65373895DDBD}" dt="2021-07-10T09:29:56.399" v="4" actId="478"/>
          <ac:spMkLst>
            <pc:docMk/>
            <pc:sldMk cId="3059405832" sldId="545"/>
            <ac:spMk id="87" creationId="{AD5250D3-A882-467B-88C3-347F3AE7A358}"/>
          </ac:spMkLst>
        </pc:spChg>
        <pc:spChg chg="add del mod ord">
          <ac:chgData name="Kulinich Bohdan" userId="48e65c9f34e137d0" providerId="LiveId" clId="{210C861E-D2B9-4854-80A0-65373895DDBD}" dt="2021-07-10T09:29:56.399" v="4" actId="478"/>
          <ac:spMkLst>
            <pc:docMk/>
            <pc:sldMk cId="3059405832" sldId="545"/>
            <ac:spMk id="88" creationId="{247EC020-60B7-456E-9796-6F9CF5F9A8D4}"/>
          </ac:spMkLst>
        </pc:spChg>
        <pc:spChg chg="add mod">
          <ac:chgData name="Kulinich Bohdan" userId="48e65c9f34e137d0" providerId="LiveId" clId="{210C861E-D2B9-4854-80A0-65373895DDBD}" dt="2021-07-10T09:32:32.952" v="22" actId="164"/>
          <ac:spMkLst>
            <pc:docMk/>
            <pc:sldMk cId="3059405832" sldId="545"/>
            <ac:spMk id="94" creationId="{EDC67D01-EF21-4E62-8227-7D5D8CF8C285}"/>
          </ac:spMkLst>
        </pc:spChg>
        <pc:spChg chg="add mod">
          <ac:chgData name="Kulinich Bohdan" userId="48e65c9f34e137d0" providerId="LiveId" clId="{210C861E-D2B9-4854-80A0-65373895DDBD}" dt="2021-07-10T09:32:32.952" v="22" actId="164"/>
          <ac:spMkLst>
            <pc:docMk/>
            <pc:sldMk cId="3059405832" sldId="545"/>
            <ac:spMk id="95" creationId="{6D0E73A8-FCC8-4C82-B016-A5B3CEF2903B}"/>
          </ac:spMkLst>
        </pc:spChg>
        <pc:spChg chg="mod">
          <ac:chgData name="Kulinich Bohdan" userId="48e65c9f34e137d0" providerId="LiveId" clId="{210C861E-D2B9-4854-80A0-65373895DDBD}" dt="2021-07-10T09:32:35.218" v="23" actId="571"/>
          <ac:spMkLst>
            <pc:docMk/>
            <pc:sldMk cId="3059405832" sldId="545"/>
            <ac:spMk id="98" creationId="{AAFC26B8-3C46-4ADF-A3D3-9455DBA7C9F4}"/>
          </ac:spMkLst>
        </pc:spChg>
        <pc:spChg chg="mod">
          <ac:chgData name="Kulinich Bohdan" userId="48e65c9f34e137d0" providerId="LiveId" clId="{210C861E-D2B9-4854-80A0-65373895DDBD}" dt="2021-07-10T09:32:35.218" v="23" actId="571"/>
          <ac:spMkLst>
            <pc:docMk/>
            <pc:sldMk cId="3059405832" sldId="545"/>
            <ac:spMk id="99" creationId="{4C55C7B3-2E6D-4FCA-A0D1-54E5C75991CF}"/>
          </ac:spMkLst>
        </pc:spChg>
        <pc:spChg chg="add mod">
          <ac:chgData name="Kulinich Bohdan" userId="48e65c9f34e137d0" providerId="LiveId" clId="{210C861E-D2B9-4854-80A0-65373895DDBD}" dt="2021-07-10T09:33:51.589" v="58" actId="688"/>
          <ac:spMkLst>
            <pc:docMk/>
            <pc:sldMk cId="3059405832" sldId="545"/>
            <ac:spMk id="100" creationId="{E697E0E3-A078-42A5-845D-05E79027EAF4}"/>
          </ac:spMkLst>
        </pc:spChg>
        <pc:spChg chg="add mod">
          <ac:chgData name="Kulinich Bohdan" userId="48e65c9f34e137d0" providerId="LiveId" clId="{210C861E-D2B9-4854-80A0-65373895DDBD}" dt="2021-07-10T09:38:15.508" v="66" actId="688"/>
          <ac:spMkLst>
            <pc:docMk/>
            <pc:sldMk cId="3059405832" sldId="545"/>
            <ac:spMk id="101" creationId="{1BA00C37-AA6B-400F-8DBF-92A722CF7B6C}"/>
          </ac:spMkLst>
        </pc:spChg>
        <pc:spChg chg="add mod">
          <ac:chgData name="Kulinich Bohdan" userId="48e65c9f34e137d0" providerId="LiveId" clId="{210C861E-D2B9-4854-80A0-65373895DDBD}" dt="2021-07-10T09:41:37.806" v="189" actId="14100"/>
          <ac:spMkLst>
            <pc:docMk/>
            <pc:sldMk cId="3059405832" sldId="545"/>
            <ac:spMk id="104" creationId="{02C9D9BC-3F78-4F68-B7F2-D0451A8C7871}"/>
          </ac:spMkLst>
        </pc:spChg>
        <pc:spChg chg="add mod modVis">
          <ac:chgData name="Kulinich Bohdan" userId="48e65c9f34e137d0" providerId="LiveId" clId="{210C861E-D2B9-4854-80A0-65373895DDBD}" dt="2021-07-10T16:09:42.554" v="2931" actId="14429"/>
          <ac:spMkLst>
            <pc:docMk/>
            <pc:sldMk cId="3059405832" sldId="545"/>
            <ac:spMk id="105" creationId="{5F181726-6C1A-4817-9DD8-CBE604C4A93B}"/>
          </ac:spMkLst>
        </pc:spChg>
        <pc:spChg chg="add mod modVis">
          <ac:chgData name="Kulinich Bohdan" userId="48e65c9f34e137d0" providerId="LiveId" clId="{210C861E-D2B9-4854-80A0-65373895DDBD}" dt="2021-07-10T16:15:15.457" v="2934" actId="14429"/>
          <ac:spMkLst>
            <pc:docMk/>
            <pc:sldMk cId="3059405832" sldId="545"/>
            <ac:spMk id="107" creationId="{3AA302B5-540E-4768-8441-3030B203004C}"/>
          </ac:spMkLst>
        </pc:spChg>
        <pc:spChg chg="add mod">
          <ac:chgData name="Kulinich Bohdan" userId="48e65c9f34e137d0" providerId="LiveId" clId="{210C861E-D2B9-4854-80A0-65373895DDBD}" dt="2021-07-10T09:54:39.411" v="643" actId="122"/>
          <ac:spMkLst>
            <pc:docMk/>
            <pc:sldMk cId="3059405832" sldId="545"/>
            <ac:spMk id="109" creationId="{0941E604-1F85-4822-8512-B0F316ACEABF}"/>
          </ac:spMkLst>
        </pc:spChg>
        <pc:grpChg chg="add mod ord">
          <ac:chgData name="Kulinich Bohdan" userId="48e65c9f34e137d0" providerId="LiveId" clId="{210C861E-D2B9-4854-80A0-65373895DDBD}" dt="2021-07-10T09:32:58.718" v="39" actId="170"/>
          <ac:grpSpMkLst>
            <pc:docMk/>
            <pc:sldMk cId="3059405832" sldId="545"/>
            <ac:grpSpMk id="96" creationId="{876F8CA1-9522-4FB6-8C53-542E1335F260}"/>
          </ac:grpSpMkLst>
        </pc:grpChg>
        <pc:grpChg chg="add mod ord">
          <ac:chgData name="Kulinich Bohdan" userId="48e65c9f34e137d0" providerId="LiveId" clId="{210C861E-D2B9-4854-80A0-65373895DDBD}" dt="2021-07-10T09:32:58.718" v="39" actId="170"/>
          <ac:grpSpMkLst>
            <pc:docMk/>
            <pc:sldMk cId="3059405832" sldId="545"/>
            <ac:grpSpMk id="97" creationId="{B68B1D24-FE3C-4C50-A8F2-CE85BDCEED5C}"/>
          </ac:grpSpMkLst>
        </pc:grpChg>
        <pc:picChg chg="add mod ord">
          <ac:chgData name="Kulinich Bohdan" userId="48e65c9f34e137d0" providerId="LiveId" clId="{210C861E-D2B9-4854-80A0-65373895DDBD}" dt="2021-07-10T09:34:55.367" v="61" actId="1076"/>
          <ac:picMkLst>
            <pc:docMk/>
            <pc:sldMk cId="3059405832" sldId="545"/>
            <ac:picMk id="8" creationId="{EA0CFA95-B852-4345-9FC1-203E6B3D23B4}"/>
          </ac:picMkLst>
        </pc:picChg>
        <pc:picChg chg="add mod modCrop">
          <ac:chgData name="Kulinich Bohdan" userId="48e65c9f34e137d0" providerId="LiveId" clId="{210C861E-D2B9-4854-80A0-65373895DDBD}" dt="2021-07-10T16:18:05.979" v="2940" actId="732"/>
          <ac:picMkLst>
            <pc:docMk/>
            <pc:sldMk cId="3059405832" sldId="545"/>
            <ac:picMk id="29" creationId="{4BDA3160-26AE-4286-8A62-4157F85513F1}"/>
          </ac:picMkLst>
        </pc:picChg>
        <pc:picChg chg="add mod">
          <ac:chgData name="Kulinich Bohdan" userId="48e65c9f34e137d0" providerId="LiveId" clId="{210C861E-D2B9-4854-80A0-65373895DDBD}" dt="2021-07-10T09:40:26.243" v="68"/>
          <ac:picMkLst>
            <pc:docMk/>
            <pc:sldMk cId="3059405832" sldId="545"/>
            <ac:picMk id="103" creationId="{42E3001C-DC0E-4360-AF6C-F0BA7A55903B}"/>
          </ac:picMkLst>
        </pc:picChg>
        <pc:cxnChg chg="add mod ord">
          <ac:chgData name="Kulinich Bohdan" userId="48e65c9f34e137d0" providerId="LiveId" clId="{210C861E-D2B9-4854-80A0-65373895DDBD}" dt="2021-07-10T09:29:41.484" v="1" actId="167"/>
          <ac:cxnSpMkLst>
            <pc:docMk/>
            <pc:sldMk cId="3059405832" sldId="545"/>
            <ac:cxnSpMk id="9" creationId="{3EA39D27-5C2C-4444-B59F-7B2044D9ACAF}"/>
          </ac:cxnSpMkLst>
        </pc:cxnChg>
        <pc:cxnChg chg="add mod ord">
          <ac:chgData name="Kulinich Bohdan" userId="48e65c9f34e137d0" providerId="LiveId" clId="{210C861E-D2B9-4854-80A0-65373895DDBD}" dt="2021-07-10T09:52:41.468" v="561" actId="14100"/>
          <ac:cxnSpMkLst>
            <pc:docMk/>
            <pc:sldMk cId="3059405832" sldId="545"/>
            <ac:cxnSpMk id="10" creationId="{6E774E0D-6C77-4895-BA14-C79D958882D1}"/>
          </ac:cxnSpMkLst>
        </pc:cxnChg>
        <pc:cxnChg chg="add del mod ord">
          <ac:chgData name="Kulinich Bohdan" userId="48e65c9f34e137d0" providerId="LiveId" clId="{210C861E-D2B9-4854-80A0-65373895DDBD}" dt="2021-07-10T09:30:02.398" v="6" actId="478"/>
          <ac:cxnSpMkLst>
            <pc:docMk/>
            <pc:sldMk cId="3059405832" sldId="545"/>
            <ac:cxnSpMk id="15" creationId="{A04AA069-5801-430A-85E0-1006BE3DAF8E}"/>
          </ac:cxnSpMkLst>
        </pc:cxnChg>
        <pc:cxnChg chg="add del mod ord">
          <ac:chgData name="Kulinich Bohdan" userId="48e65c9f34e137d0" providerId="LiveId" clId="{210C861E-D2B9-4854-80A0-65373895DDBD}" dt="2021-07-10T09:30:02.398" v="6" actId="478"/>
          <ac:cxnSpMkLst>
            <pc:docMk/>
            <pc:sldMk cId="3059405832" sldId="545"/>
            <ac:cxnSpMk id="16" creationId="{4FF3DFCD-55F7-41D8-9F61-3BE1BF49BD0A}"/>
          </ac:cxnSpMkLst>
        </pc:cxnChg>
        <pc:cxnChg chg="add del mod ord">
          <ac:chgData name="Kulinich Bohdan" userId="48e65c9f34e137d0" providerId="LiveId" clId="{210C861E-D2B9-4854-80A0-65373895DDBD}" dt="2021-07-10T09:30:02.398" v="6" actId="478"/>
          <ac:cxnSpMkLst>
            <pc:docMk/>
            <pc:sldMk cId="3059405832" sldId="545"/>
            <ac:cxnSpMk id="17" creationId="{1E50FD71-004C-4A8D-A8B1-0882B6AAE26C}"/>
          </ac:cxnSpMkLst>
        </pc:cxnChg>
        <pc:cxnChg chg="add del mod ord">
          <ac:chgData name="Kulinich Bohdan" userId="48e65c9f34e137d0" providerId="LiveId" clId="{210C861E-D2B9-4854-80A0-65373895DDBD}" dt="2021-07-10T09:30:02.398" v="6" actId="478"/>
          <ac:cxnSpMkLst>
            <pc:docMk/>
            <pc:sldMk cId="3059405832" sldId="545"/>
            <ac:cxnSpMk id="18" creationId="{27AB2ED2-4533-430E-9E56-32DA8EB88D44}"/>
          </ac:cxnSpMkLst>
        </pc:cxnChg>
        <pc:cxnChg chg="add del mod ord">
          <ac:chgData name="Kulinich Bohdan" userId="48e65c9f34e137d0" providerId="LiveId" clId="{210C861E-D2B9-4854-80A0-65373895DDBD}" dt="2021-07-10T09:30:02.398" v="6" actId="478"/>
          <ac:cxnSpMkLst>
            <pc:docMk/>
            <pc:sldMk cId="3059405832" sldId="545"/>
            <ac:cxnSpMk id="19" creationId="{F5841AC5-E018-4516-98C1-0D3282E3A98A}"/>
          </ac:cxnSpMkLst>
        </pc:cxnChg>
        <pc:cxnChg chg="add del mod ord">
          <ac:chgData name="Kulinich Bohdan" userId="48e65c9f34e137d0" providerId="LiveId" clId="{210C861E-D2B9-4854-80A0-65373895DDBD}" dt="2021-07-10T09:30:02.398" v="6" actId="478"/>
          <ac:cxnSpMkLst>
            <pc:docMk/>
            <pc:sldMk cId="3059405832" sldId="545"/>
            <ac:cxnSpMk id="20" creationId="{E7DFD005-C482-483A-AB5F-373CCBA128FE}"/>
          </ac:cxnSpMkLst>
        </pc:cxnChg>
        <pc:cxnChg chg="add del mod ord">
          <ac:chgData name="Kulinich Bohdan" userId="48e65c9f34e137d0" providerId="LiveId" clId="{210C861E-D2B9-4854-80A0-65373895DDBD}" dt="2021-07-10T09:30:02.398" v="6" actId="478"/>
          <ac:cxnSpMkLst>
            <pc:docMk/>
            <pc:sldMk cId="3059405832" sldId="545"/>
            <ac:cxnSpMk id="21" creationId="{322EE53B-2512-4CC7-BEB0-BBDAFD93435E}"/>
          </ac:cxnSpMkLst>
        </pc:cxnChg>
        <pc:cxnChg chg="add del mod ord">
          <ac:chgData name="Kulinich Bohdan" userId="48e65c9f34e137d0" providerId="LiveId" clId="{210C861E-D2B9-4854-80A0-65373895DDBD}" dt="2021-07-10T09:30:02.398" v="6" actId="478"/>
          <ac:cxnSpMkLst>
            <pc:docMk/>
            <pc:sldMk cId="3059405832" sldId="545"/>
            <ac:cxnSpMk id="22" creationId="{0B92FA9A-BB44-48EE-8CB4-B4918ACC293A}"/>
          </ac:cxnSpMkLst>
        </pc:cxnChg>
        <pc:cxnChg chg="add del mod ord">
          <ac:chgData name="Kulinich Bohdan" userId="48e65c9f34e137d0" providerId="LiveId" clId="{210C861E-D2B9-4854-80A0-65373895DDBD}" dt="2021-07-10T09:30:02.398" v="6" actId="478"/>
          <ac:cxnSpMkLst>
            <pc:docMk/>
            <pc:sldMk cId="3059405832" sldId="545"/>
            <ac:cxnSpMk id="23" creationId="{192129FD-5018-40A8-B5BD-D88BDD0E2849}"/>
          </ac:cxnSpMkLst>
        </pc:cxnChg>
        <pc:cxnChg chg="add del mod ord">
          <ac:chgData name="Kulinich Bohdan" userId="48e65c9f34e137d0" providerId="LiveId" clId="{210C861E-D2B9-4854-80A0-65373895DDBD}" dt="2021-07-10T09:30:02.398" v="6" actId="478"/>
          <ac:cxnSpMkLst>
            <pc:docMk/>
            <pc:sldMk cId="3059405832" sldId="545"/>
            <ac:cxnSpMk id="24" creationId="{00575E13-4AF7-4E04-BB04-365C29BFF6D0}"/>
          </ac:cxnSpMkLst>
        </pc:cxnChg>
        <pc:cxnChg chg="add del mod ord">
          <ac:chgData name="Kulinich Bohdan" userId="48e65c9f34e137d0" providerId="LiveId" clId="{210C861E-D2B9-4854-80A0-65373895DDBD}" dt="2021-07-10T09:30:02.398" v="6" actId="478"/>
          <ac:cxnSpMkLst>
            <pc:docMk/>
            <pc:sldMk cId="3059405832" sldId="545"/>
            <ac:cxnSpMk id="25" creationId="{C750F9FD-8869-4ABC-B29A-16019F703CFB}"/>
          </ac:cxnSpMkLst>
        </pc:cxnChg>
        <pc:cxnChg chg="add del mod ord">
          <ac:chgData name="Kulinich Bohdan" userId="48e65c9f34e137d0" providerId="LiveId" clId="{210C861E-D2B9-4854-80A0-65373895DDBD}" dt="2021-07-10T09:29:54.197" v="3" actId="478"/>
          <ac:cxnSpMkLst>
            <pc:docMk/>
            <pc:sldMk cId="3059405832" sldId="545"/>
            <ac:cxnSpMk id="26" creationId="{BFF5E0B5-EF9D-48F7-BEFC-5E165A18ED56}"/>
          </ac:cxnSpMkLst>
        </pc:cxnChg>
        <pc:cxnChg chg="add del mod ord">
          <ac:chgData name="Kulinich Bohdan" userId="48e65c9f34e137d0" providerId="LiveId" clId="{210C861E-D2B9-4854-80A0-65373895DDBD}" dt="2021-07-10T09:29:54.197" v="3" actId="478"/>
          <ac:cxnSpMkLst>
            <pc:docMk/>
            <pc:sldMk cId="3059405832" sldId="545"/>
            <ac:cxnSpMk id="27" creationId="{91FC31EE-A4EE-402D-8161-5BDD526C0C79}"/>
          </ac:cxnSpMkLst>
        </pc:cxnChg>
        <pc:cxnChg chg="add del mod ord">
          <ac:chgData name="Kulinich Bohdan" userId="48e65c9f34e137d0" providerId="LiveId" clId="{210C861E-D2B9-4854-80A0-65373895DDBD}" dt="2021-07-10T09:29:54.197" v="3" actId="478"/>
          <ac:cxnSpMkLst>
            <pc:docMk/>
            <pc:sldMk cId="3059405832" sldId="545"/>
            <ac:cxnSpMk id="28" creationId="{10D207CC-73D7-43B9-9E4E-97E8CAE3F347}"/>
          </ac:cxnSpMkLst>
        </pc:cxnChg>
        <pc:cxnChg chg="add del mod ord">
          <ac:chgData name="Kulinich Bohdan" userId="48e65c9f34e137d0" providerId="LiveId" clId="{210C861E-D2B9-4854-80A0-65373895DDBD}" dt="2021-07-10T09:29:54.197" v="3" actId="478"/>
          <ac:cxnSpMkLst>
            <pc:docMk/>
            <pc:sldMk cId="3059405832" sldId="545"/>
            <ac:cxnSpMk id="29" creationId="{F2DA84F8-B4B2-4367-A12D-2AD170CDFD3F}"/>
          </ac:cxnSpMkLst>
        </pc:cxnChg>
        <pc:cxnChg chg="add del mod ord">
          <ac:chgData name="Kulinich Bohdan" userId="48e65c9f34e137d0" providerId="LiveId" clId="{210C861E-D2B9-4854-80A0-65373895DDBD}" dt="2021-07-10T09:29:54.197" v="3" actId="478"/>
          <ac:cxnSpMkLst>
            <pc:docMk/>
            <pc:sldMk cId="3059405832" sldId="545"/>
            <ac:cxnSpMk id="30" creationId="{15BA759F-6AFA-4C95-82FF-161D2194B791}"/>
          </ac:cxnSpMkLst>
        </pc:cxnChg>
        <pc:cxnChg chg="add del mod ord">
          <ac:chgData name="Kulinich Bohdan" userId="48e65c9f34e137d0" providerId="LiveId" clId="{210C861E-D2B9-4854-80A0-65373895DDBD}" dt="2021-07-10T09:29:54.197" v="3" actId="478"/>
          <ac:cxnSpMkLst>
            <pc:docMk/>
            <pc:sldMk cId="3059405832" sldId="545"/>
            <ac:cxnSpMk id="31" creationId="{CAFE31C0-E8C1-4689-8F88-9C8743862310}"/>
          </ac:cxnSpMkLst>
        </pc:cxnChg>
        <pc:cxnChg chg="add del mod ord">
          <ac:chgData name="Kulinich Bohdan" userId="48e65c9f34e137d0" providerId="LiveId" clId="{210C861E-D2B9-4854-80A0-65373895DDBD}" dt="2021-07-10T09:29:54.197" v="3" actId="478"/>
          <ac:cxnSpMkLst>
            <pc:docMk/>
            <pc:sldMk cId="3059405832" sldId="545"/>
            <ac:cxnSpMk id="32" creationId="{C38C9B73-36BE-4B08-9EEC-AC7FF1CAFB62}"/>
          </ac:cxnSpMkLst>
        </pc:cxnChg>
        <pc:cxnChg chg="add del mod ord">
          <ac:chgData name="Kulinich Bohdan" userId="48e65c9f34e137d0" providerId="LiveId" clId="{210C861E-D2B9-4854-80A0-65373895DDBD}" dt="2021-07-10T09:29:54.197" v="3" actId="478"/>
          <ac:cxnSpMkLst>
            <pc:docMk/>
            <pc:sldMk cId="3059405832" sldId="545"/>
            <ac:cxnSpMk id="34" creationId="{6DE171DC-4801-434C-B26F-8B8C3A5E1481}"/>
          </ac:cxnSpMkLst>
        </pc:cxnChg>
        <pc:cxnChg chg="add del mod ord">
          <ac:chgData name="Kulinich Bohdan" userId="48e65c9f34e137d0" providerId="LiveId" clId="{210C861E-D2B9-4854-80A0-65373895DDBD}" dt="2021-07-10T09:30:08.631" v="7" actId="478"/>
          <ac:cxnSpMkLst>
            <pc:docMk/>
            <pc:sldMk cId="3059405832" sldId="545"/>
            <ac:cxnSpMk id="35" creationId="{A42E4067-075B-404F-9F79-F7238C90A714}"/>
          </ac:cxnSpMkLst>
        </pc:cxnChg>
        <pc:cxnChg chg="add del mod ord">
          <ac:chgData name="Kulinich Bohdan" userId="48e65c9f34e137d0" providerId="LiveId" clId="{210C861E-D2B9-4854-80A0-65373895DDBD}" dt="2021-07-10T09:30:08.631" v="7" actId="478"/>
          <ac:cxnSpMkLst>
            <pc:docMk/>
            <pc:sldMk cId="3059405832" sldId="545"/>
            <ac:cxnSpMk id="36" creationId="{F61DADBA-2C54-457D-87EE-5AF1672C393F}"/>
          </ac:cxnSpMkLst>
        </pc:cxnChg>
        <pc:cxnChg chg="add del mod ord">
          <ac:chgData name="Kulinich Bohdan" userId="48e65c9f34e137d0" providerId="LiveId" clId="{210C861E-D2B9-4854-80A0-65373895DDBD}" dt="2021-07-10T09:30:08.631" v="7" actId="478"/>
          <ac:cxnSpMkLst>
            <pc:docMk/>
            <pc:sldMk cId="3059405832" sldId="545"/>
            <ac:cxnSpMk id="37" creationId="{6B65B858-A148-4E2E-B8C7-84C7B7C0807F}"/>
          </ac:cxnSpMkLst>
        </pc:cxnChg>
        <pc:cxnChg chg="add del mod ord">
          <ac:chgData name="Kulinich Bohdan" userId="48e65c9f34e137d0" providerId="LiveId" clId="{210C861E-D2B9-4854-80A0-65373895DDBD}" dt="2021-07-10T09:30:08.631" v="7" actId="478"/>
          <ac:cxnSpMkLst>
            <pc:docMk/>
            <pc:sldMk cId="3059405832" sldId="545"/>
            <ac:cxnSpMk id="38" creationId="{A3A22EFE-48C7-45B5-8BDE-0409C8E47843}"/>
          </ac:cxnSpMkLst>
        </pc:cxnChg>
        <pc:cxnChg chg="add del mod ord">
          <ac:chgData name="Kulinich Bohdan" userId="48e65c9f34e137d0" providerId="LiveId" clId="{210C861E-D2B9-4854-80A0-65373895DDBD}" dt="2021-07-10T09:30:08.631" v="7" actId="478"/>
          <ac:cxnSpMkLst>
            <pc:docMk/>
            <pc:sldMk cId="3059405832" sldId="545"/>
            <ac:cxnSpMk id="39" creationId="{EB188A05-1969-4637-9CEA-BFFB6E699939}"/>
          </ac:cxnSpMkLst>
        </pc:cxnChg>
        <pc:cxnChg chg="add del mod ord">
          <ac:chgData name="Kulinich Bohdan" userId="48e65c9f34e137d0" providerId="LiveId" clId="{210C861E-D2B9-4854-80A0-65373895DDBD}" dt="2021-07-10T09:30:08.631" v="7" actId="478"/>
          <ac:cxnSpMkLst>
            <pc:docMk/>
            <pc:sldMk cId="3059405832" sldId="545"/>
            <ac:cxnSpMk id="40" creationId="{9687B320-110D-4780-858B-0A558BD810AF}"/>
          </ac:cxnSpMkLst>
        </pc:cxnChg>
        <pc:cxnChg chg="add del mod ord">
          <ac:chgData name="Kulinich Bohdan" userId="48e65c9f34e137d0" providerId="LiveId" clId="{210C861E-D2B9-4854-80A0-65373895DDBD}" dt="2021-07-10T09:30:08.631" v="7" actId="478"/>
          <ac:cxnSpMkLst>
            <pc:docMk/>
            <pc:sldMk cId="3059405832" sldId="545"/>
            <ac:cxnSpMk id="41" creationId="{08787188-37A5-4D47-881F-48BAF1674879}"/>
          </ac:cxnSpMkLst>
        </pc:cxnChg>
        <pc:cxnChg chg="add del mod ord">
          <ac:chgData name="Kulinich Bohdan" userId="48e65c9f34e137d0" providerId="LiveId" clId="{210C861E-D2B9-4854-80A0-65373895DDBD}" dt="2021-07-10T09:30:08.631" v="7" actId="478"/>
          <ac:cxnSpMkLst>
            <pc:docMk/>
            <pc:sldMk cId="3059405832" sldId="545"/>
            <ac:cxnSpMk id="42" creationId="{5D50A3C9-1CBA-478C-B777-3E7DB51C1808}"/>
          </ac:cxnSpMkLst>
        </pc:cxnChg>
        <pc:cxnChg chg="add del mod ord">
          <ac:chgData name="Kulinich Bohdan" userId="48e65c9f34e137d0" providerId="LiveId" clId="{210C861E-D2B9-4854-80A0-65373895DDBD}" dt="2021-07-10T09:30:08.631" v="7" actId="478"/>
          <ac:cxnSpMkLst>
            <pc:docMk/>
            <pc:sldMk cId="3059405832" sldId="545"/>
            <ac:cxnSpMk id="43" creationId="{72F79B3F-CA3C-42DD-A9C7-3622A2E26B6D}"/>
          </ac:cxnSpMkLst>
        </pc:cxnChg>
        <pc:cxnChg chg="add del mod ord">
          <ac:chgData name="Kulinich Bohdan" userId="48e65c9f34e137d0" providerId="LiveId" clId="{210C861E-D2B9-4854-80A0-65373895DDBD}" dt="2021-07-10T09:29:56.399" v="4" actId="478"/>
          <ac:cxnSpMkLst>
            <pc:docMk/>
            <pc:sldMk cId="3059405832" sldId="545"/>
            <ac:cxnSpMk id="44" creationId="{756B6426-1EBA-42BC-9364-EC0741DB9FDB}"/>
          </ac:cxnSpMkLst>
        </pc:cxnChg>
        <pc:cxnChg chg="add del mod ord">
          <ac:chgData name="Kulinich Bohdan" userId="48e65c9f34e137d0" providerId="LiveId" clId="{210C861E-D2B9-4854-80A0-65373895DDBD}" dt="2021-07-10T09:29:56.399" v="4" actId="478"/>
          <ac:cxnSpMkLst>
            <pc:docMk/>
            <pc:sldMk cId="3059405832" sldId="545"/>
            <ac:cxnSpMk id="45" creationId="{153E547A-07D9-45EA-9CEB-81D63E56645A}"/>
          </ac:cxnSpMkLst>
        </pc:cxnChg>
        <pc:cxnChg chg="add del mod ord">
          <ac:chgData name="Kulinich Bohdan" userId="48e65c9f34e137d0" providerId="LiveId" clId="{210C861E-D2B9-4854-80A0-65373895DDBD}" dt="2021-07-10T09:29:56.399" v="4" actId="478"/>
          <ac:cxnSpMkLst>
            <pc:docMk/>
            <pc:sldMk cId="3059405832" sldId="545"/>
            <ac:cxnSpMk id="47" creationId="{65E350A7-2D18-4872-B1B9-554FD733422C}"/>
          </ac:cxnSpMkLst>
        </pc:cxnChg>
        <pc:cxnChg chg="add del mod ord">
          <ac:chgData name="Kulinich Bohdan" userId="48e65c9f34e137d0" providerId="LiveId" clId="{210C861E-D2B9-4854-80A0-65373895DDBD}" dt="2021-07-10T09:29:56.399" v="4" actId="478"/>
          <ac:cxnSpMkLst>
            <pc:docMk/>
            <pc:sldMk cId="3059405832" sldId="545"/>
            <ac:cxnSpMk id="48" creationId="{E69BA21F-5620-4921-8A01-5900F62ECEA4}"/>
          </ac:cxnSpMkLst>
        </pc:cxnChg>
        <pc:cxnChg chg="add del mod ord">
          <ac:chgData name="Kulinich Bohdan" userId="48e65c9f34e137d0" providerId="LiveId" clId="{210C861E-D2B9-4854-80A0-65373895DDBD}" dt="2021-07-10T09:29:56.399" v="4" actId="478"/>
          <ac:cxnSpMkLst>
            <pc:docMk/>
            <pc:sldMk cId="3059405832" sldId="545"/>
            <ac:cxnSpMk id="49" creationId="{994BBF3C-A21B-46AC-B27A-BA80116B1B85}"/>
          </ac:cxnSpMkLst>
        </pc:cxnChg>
        <pc:cxnChg chg="add del mod ord">
          <ac:chgData name="Kulinich Bohdan" userId="48e65c9f34e137d0" providerId="LiveId" clId="{210C861E-D2B9-4854-80A0-65373895DDBD}" dt="2021-07-10T09:29:56.399" v="4" actId="478"/>
          <ac:cxnSpMkLst>
            <pc:docMk/>
            <pc:sldMk cId="3059405832" sldId="545"/>
            <ac:cxnSpMk id="50" creationId="{C46474A7-C0A2-4A5C-AE4E-6B8091F39333}"/>
          </ac:cxnSpMkLst>
        </pc:cxnChg>
        <pc:cxnChg chg="add del mod ord">
          <ac:chgData name="Kulinich Bohdan" userId="48e65c9f34e137d0" providerId="LiveId" clId="{210C861E-D2B9-4854-80A0-65373895DDBD}" dt="2021-07-10T09:29:56.399" v="4" actId="478"/>
          <ac:cxnSpMkLst>
            <pc:docMk/>
            <pc:sldMk cId="3059405832" sldId="545"/>
            <ac:cxnSpMk id="51" creationId="{157F08EA-69D1-46E0-838B-80010D8BEEB7}"/>
          </ac:cxnSpMkLst>
        </pc:cxnChg>
        <pc:cxnChg chg="add del mod ord">
          <ac:chgData name="Kulinich Bohdan" userId="48e65c9f34e137d0" providerId="LiveId" clId="{210C861E-D2B9-4854-80A0-65373895DDBD}" dt="2021-07-10T09:29:56.399" v="4" actId="478"/>
          <ac:cxnSpMkLst>
            <pc:docMk/>
            <pc:sldMk cId="3059405832" sldId="545"/>
            <ac:cxnSpMk id="52" creationId="{00FC2012-2A3F-411C-9C63-4478E354BCA5}"/>
          </ac:cxnSpMkLst>
        </pc:cxnChg>
        <pc:cxnChg chg="add del mod ord">
          <ac:chgData name="Kulinich Bohdan" userId="48e65c9f34e137d0" providerId="LiveId" clId="{210C861E-D2B9-4854-80A0-65373895DDBD}" dt="2021-07-10T09:29:56.399" v="4" actId="478"/>
          <ac:cxnSpMkLst>
            <pc:docMk/>
            <pc:sldMk cId="3059405832" sldId="545"/>
            <ac:cxnSpMk id="53" creationId="{AD36B969-B4E3-4D56-B294-C3BB07FDFB93}"/>
          </ac:cxnSpMkLst>
        </pc:cxnChg>
        <pc:cxnChg chg="add del mod ord">
          <ac:chgData name="Kulinich Bohdan" userId="48e65c9f34e137d0" providerId="LiveId" clId="{210C861E-D2B9-4854-80A0-65373895DDBD}" dt="2021-07-10T09:29:56.399" v="4" actId="478"/>
          <ac:cxnSpMkLst>
            <pc:docMk/>
            <pc:sldMk cId="3059405832" sldId="545"/>
            <ac:cxnSpMk id="54" creationId="{C29A54FE-2BED-4974-B2DB-EEE1EAC7C6E1}"/>
          </ac:cxnSpMkLst>
        </pc:cxnChg>
        <pc:cxnChg chg="add mod">
          <ac:chgData name="Kulinich Bohdan" userId="48e65c9f34e137d0" providerId="LiveId" clId="{210C861E-D2B9-4854-80A0-65373895DDBD}" dt="2021-07-10T09:32:00.466" v="18" actId="14100"/>
          <ac:cxnSpMkLst>
            <pc:docMk/>
            <pc:sldMk cId="3059405832" sldId="545"/>
            <ac:cxnSpMk id="89" creationId="{82D01326-B349-4559-AAD6-05B5B4CC391E}"/>
          </ac:cxnSpMkLst>
        </pc:cxnChg>
        <pc:cxnChg chg="add mod">
          <ac:chgData name="Kulinich Bohdan" userId="48e65c9f34e137d0" providerId="LiveId" clId="{210C861E-D2B9-4854-80A0-65373895DDBD}" dt="2021-07-10T09:32:09.652" v="20" actId="1076"/>
          <ac:cxnSpMkLst>
            <pc:docMk/>
            <pc:sldMk cId="3059405832" sldId="545"/>
            <ac:cxnSpMk id="93" creationId="{F1ADE945-1E8D-4A27-A704-6AABD1C66685}"/>
          </ac:cxnSpMkLst>
        </pc:cxnChg>
      </pc:sldChg>
      <pc:sldChg chg="addSp delSp modSp add mod delAnim modAnim">
        <pc:chgData name="Kulinich Bohdan" userId="48e65c9f34e137d0" providerId="LiveId" clId="{210C861E-D2B9-4854-80A0-65373895DDBD}" dt="2021-07-10T17:08:28.310" v="2972" actId="14429"/>
        <pc:sldMkLst>
          <pc:docMk/>
          <pc:sldMk cId="3872939659" sldId="546"/>
        </pc:sldMkLst>
        <pc:spChg chg="add mod ord modVis">
          <ac:chgData name="Kulinich Bohdan" userId="48e65c9f34e137d0" providerId="LiveId" clId="{210C861E-D2B9-4854-80A0-65373895DDBD}" dt="2021-07-10T17:08:28.310" v="2972" actId="14429"/>
          <ac:spMkLst>
            <pc:docMk/>
            <pc:sldMk cId="3872939659" sldId="546"/>
            <ac:spMk id="2" creationId="{728EB9DA-146A-4253-823D-CA1958ADD939}"/>
          </ac:spMkLst>
        </pc:spChg>
        <pc:spChg chg="mod">
          <ac:chgData name="Kulinich Bohdan" userId="48e65c9f34e137d0" providerId="LiveId" clId="{210C861E-D2B9-4854-80A0-65373895DDBD}" dt="2021-07-10T09:57:40.010" v="690" actId="20577"/>
          <ac:spMkLst>
            <pc:docMk/>
            <pc:sldMk cId="3872939659" sldId="546"/>
            <ac:spMk id="6" creationId="{C455324C-6A9E-440D-AAF7-47FB99AD2433}"/>
          </ac:spMkLst>
        </pc:spChg>
        <pc:spChg chg="del">
          <ac:chgData name="Kulinich Bohdan" userId="48e65c9f34e137d0" providerId="LiveId" clId="{210C861E-D2B9-4854-80A0-65373895DDBD}" dt="2021-07-10T09:57:27.279" v="648" actId="478"/>
          <ac:spMkLst>
            <pc:docMk/>
            <pc:sldMk cId="3872939659" sldId="546"/>
            <ac:spMk id="11" creationId="{D727EBFD-4D0C-4078-8CCA-54919A49806F}"/>
          </ac:spMkLst>
        </pc:spChg>
        <pc:spChg chg="del">
          <ac:chgData name="Kulinich Bohdan" userId="48e65c9f34e137d0" providerId="LiveId" clId="{210C861E-D2B9-4854-80A0-65373895DDBD}" dt="2021-07-10T09:57:27.279" v="648" actId="478"/>
          <ac:spMkLst>
            <pc:docMk/>
            <pc:sldMk cId="3872939659" sldId="546"/>
            <ac:spMk id="12" creationId="{2209A228-EE8C-4FA7-9602-CD09EA572E0B}"/>
          </ac:spMkLst>
        </pc:spChg>
        <pc:spChg chg="del">
          <ac:chgData name="Kulinich Bohdan" userId="48e65c9f34e137d0" providerId="LiveId" clId="{210C861E-D2B9-4854-80A0-65373895DDBD}" dt="2021-07-10T09:57:27.279" v="648" actId="478"/>
          <ac:spMkLst>
            <pc:docMk/>
            <pc:sldMk cId="3872939659" sldId="546"/>
            <ac:spMk id="13" creationId="{1C252EDA-5177-4426-B07F-3B0EE83C22F7}"/>
          </ac:spMkLst>
        </pc:spChg>
        <pc:spChg chg="add mod">
          <ac:chgData name="Kulinich Bohdan" userId="48e65c9f34e137d0" providerId="LiveId" clId="{210C861E-D2B9-4854-80A0-65373895DDBD}" dt="2021-07-10T12:52:19.980" v="2847" actId="20577"/>
          <ac:spMkLst>
            <pc:docMk/>
            <pc:sldMk cId="3872939659" sldId="546"/>
            <ac:spMk id="24" creationId="{09EC2DB0-A895-4C90-AA02-74A0D992CDD7}"/>
          </ac:spMkLst>
        </pc:spChg>
        <pc:spChg chg="add mod">
          <ac:chgData name="Kulinich Bohdan" userId="48e65c9f34e137d0" providerId="LiveId" clId="{210C861E-D2B9-4854-80A0-65373895DDBD}" dt="2021-07-10T10:00:05.454" v="722" actId="1076"/>
          <ac:spMkLst>
            <pc:docMk/>
            <pc:sldMk cId="3872939659" sldId="546"/>
            <ac:spMk id="29" creationId="{7A6D1F58-D4BB-4C46-9986-753336A6A9BD}"/>
          </ac:spMkLst>
        </pc:spChg>
        <pc:spChg chg="add mod">
          <ac:chgData name="Kulinich Bohdan" userId="48e65c9f34e137d0" providerId="LiveId" clId="{210C861E-D2B9-4854-80A0-65373895DDBD}" dt="2021-07-10T10:00:05.454" v="722" actId="1076"/>
          <ac:spMkLst>
            <pc:docMk/>
            <pc:sldMk cId="3872939659" sldId="546"/>
            <ac:spMk id="30" creationId="{9FF60F60-13BF-437D-B9C7-4D64CEFEB3B9}"/>
          </ac:spMkLst>
        </pc:spChg>
        <pc:spChg chg="add mod">
          <ac:chgData name="Kulinich Bohdan" userId="48e65c9f34e137d0" providerId="LiveId" clId="{210C861E-D2B9-4854-80A0-65373895DDBD}" dt="2021-07-10T10:02:12.682" v="926" actId="20577"/>
          <ac:spMkLst>
            <pc:docMk/>
            <pc:sldMk cId="3872939659" sldId="546"/>
            <ac:spMk id="32" creationId="{068822CE-9C53-470A-B4DA-052928F2DECC}"/>
          </ac:spMkLst>
        </pc:spChg>
        <pc:spChg chg="add mod">
          <ac:chgData name="Kulinich Bohdan" userId="48e65c9f34e137d0" providerId="LiveId" clId="{210C861E-D2B9-4854-80A0-65373895DDBD}" dt="2021-07-10T10:03:21.338" v="1018" actId="1076"/>
          <ac:spMkLst>
            <pc:docMk/>
            <pc:sldMk cId="3872939659" sldId="546"/>
            <ac:spMk id="34" creationId="{05F99935-13F6-4916-BEEE-12361B231AFE}"/>
          </ac:spMkLst>
        </pc:spChg>
        <pc:spChg chg="add mod">
          <ac:chgData name="Kulinich Bohdan" userId="48e65c9f34e137d0" providerId="LiveId" clId="{210C861E-D2B9-4854-80A0-65373895DDBD}" dt="2021-07-10T12:52:24.035" v="2848" actId="14100"/>
          <ac:spMkLst>
            <pc:docMk/>
            <pc:sldMk cId="3872939659" sldId="546"/>
            <ac:spMk id="35" creationId="{938ABEBF-6A2F-4147-B61B-51444263E057}"/>
          </ac:spMkLst>
        </pc:spChg>
        <pc:spChg chg="add mod">
          <ac:chgData name="Kulinich Bohdan" userId="48e65c9f34e137d0" providerId="LiveId" clId="{210C861E-D2B9-4854-80A0-65373895DDBD}" dt="2021-07-10T10:45:44.125" v="1104" actId="20577"/>
          <ac:spMkLst>
            <pc:docMk/>
            <pc:sldMk cId="3872939659" sldId="546"/>
            <ac:spMk id="36" creationId="{483274B7-31D4-49A1-81B7-1C6EE7E3B9D1}"/>
          </ac:spMkLst>
        </pc:spChg>
        <pc:spChg chg="add mod">
          <ac:chgData name="Kulinich Bohdan" userId="48e65c9f34e137d0" providerId="LiveId" clId="{210C861E-D2B9-4854-80A0-65373895DDBD}" dt="2021-07-10T10:45:57.474" v="1109" actId="20577"/>
          <ac:spMkLst>
            <pc:docMk/>
            <pc:sldMk cId="3872939659" sldId="546"/>
            <ac:spMk id="37" creationId="{5ACB5208-BB81-46D7-AC29-E135909714A7}"/>
          </ac:spMkLst>
        </pc:spChg>
        <pc:spChg chg="add mod">
          <ac:chgData name="Kulinich Bohdan" userId="48e65c9f34e137d0" providerId="LiveId" clId="{210C861E-D2B9-4854-80A0-65373895DDBD}" dt="2021-07-10T10:46:39.631" v="1122" actId="1076"/>
          <ac:spMkLst>
            <pc:docMk/>
            <pc:sldMk cId="3872939659" sldId="546"/>
            <ac:spMk id="38" creationId="{0AEA9A51-47BD-4D15-AB1C-12E7E8013889}"/>
          </ac:spMkLst>
        </pc:spChg>
        <pc:spChg chg="add mod">
          <ac:chgData name="Kulinich Bohdan" userId="48e65c9f34e137d0" providerId="LiveId" clId="{210C861E-D2B9-4854-80A0-65373895DDBD}" dt="2021-07-10T10:48:41.031" v="1156" actId="14100"/>
          <ac:spMkLst>
            <pc:docMk/>
            <pc:sldMk cId="3872939659" sldId="546"/>
            <ac:spMk id="39" creationId="{EB316493-531C-4416-8920-795471A1CDF7}"/>
          </ac:spMkLst>
        </pc:spChg>
        <pc:spChg chg="add mod">
          <ac:chgData name="Kulinich Bohdan" userId="48e65c9f34e137d0" providerId="LiveId" clId="{210C861E-D2B9-4854-80A0-65373895DDBD}" dt="2021-07-10T10:55:22.132" v="1165" actId="14100"/>
          <ac:spMkLst>
            <pc:docMk/>
            <pc:sldMk cId="3872939659" sldId="546"/>
            <ac:spMk id="40" creationId="{FF01B177-E4AB-462F-8075-8EA634053CF0}"/>
          </ac:spMkLst>
        </pc:spChg>
        <pc:spChg chg="add mod">
          <ac:chgData name="Kulinich Bohdan" userId="48e65c9f34e137d0" providerId="LiveId" clId="{210C861E-D2B9-4854-80A0-65373895DDBD}" dt="2021-07-10T10:56:46.666" v="1194" actId="14100"/>
          <ac:spMkLst>
            <pc:docMk/>
            <pc:sldMk cId="3872939659" sldId="546"/>
            <ac:spMk id="41" creationId="{F0A9053C-EFC9-4BB4-96F8-90E25B7FD421}"/>
          </ac:spMkLst>
        </pc:spChg>
        <pc:spChg chg="add mod">
          <ac:chgData name="Kulinich Bohdan" userId="48e65c9f34e137d0" providerId="LiveId" clId="{210C861E-D2B9-4854-80A0-65373895DDBD}" dt="2021-07-10T10:56:49.292" v="1195" actId="1076"/>
          <ac:spMkLst>
            <pc:docMk/>
            <pc:sldMk cId="3872939659" sldId="546"/>
            <ac:spMk id="42" creationId="{1B8ACE92-33E2-4906-88F4-2B20B0554D8E}"/>
          </ac:spMkLst>
        </pc:spChg>
        <pc:spChg chg="add mod">
          <ac:chgData name="Kulinich Bohdan" userId="48e65c9f34e137d0" providerId="LiveId" clId="{210C861E-D2B9-4854-80A0-65373895DDBD}" dt="2021-07-10T10:57:18.119" v="1214" actId="207"/>
          <ac:spMkLst>
            <pc:docMk/>
            <pc:sldMk cId="3872939659" sldId="546"/>
            <ac:spMk id="43" creationId="{703817B3-0229-4EA3-8741-78222AECA0C9}"/>
          </ac:spMkLst>
        </pc:spChg>
        <pc:spChg chg="add mod ord">
          <ac:chgData name="Kulinich Bohdan" userId="48e65c9f34e137d0" providerId="LiveId" clId="{210C861E-D2B9-4854-80A0-65373895DDBD}" dt="2021-07-10T11:01:32.682" v="1330" actId="171"/>
          <ac:spMkLst>
            <pc:docMk/>
            <pc:sldMk cId="3872939659" sldId="546"/>
            <ac:spMk id="44" creationId="{3347D023-7E64-445B-B85B-4297538455D5}"/>
          </ac:spMkLst>
        </pc:spChg>
        <pc:spChg chg="del">
          <ac:chgData name="Kulinich Bohdan" userId="48e65c9f34e137d0" providerId="LiveId" clId="{210C861E-D2B9-4854-80A0-65373895DDBD}" dt="2021-07-10T09:57:27.279" v="648" actId="478"/>
          <ac:spMkLst>
            <pc:docMk/>
            <pc:sldMk cId="3872939659" sldId="546"/>
            <ac:spMk id="100" creationId="{E697E0E3-A078-42A5-845D-05E79027EAF4}"/>
          </ac:spMkLst>
        </pc:spChg>
        <pc:spChg chg="del">
          <ac:chgData name="Kulinich Bohdan" userId="48e65c9f34e137d0" providerId="LiveId" clId="{210C861E-D2B9-4854-80A0-65373895DDBD}" dt="2021-07-10T09:57:27.279" v="648" actId="478"/>
          <ac:spMkLst>
            <pc:docMk/>
            <pc:sldMk cId="3872939659" sldId="546"/>
            <ac:spMk id="101" creationId="{1BA00C37-AA6B-400F-8DBF-92A722CF7B6C}"/>
          </ac:spMkLst>
        </pc:spChg>
        <pc:spChg chg="del">
          <ac:chgData name="Kulinich Bohdan" userId="48e65c9f34e137d0" providerId="LiveId" clId="{210C861E-D2B9-4854-80A0-65373895DDBD}" dt="2021-07-10T09:57:27.279" v="648" actId="478"/>
          <ac:spMkLst>
            <pc:docMk/>
            <pc:sldMk cId="3872939659" sldId="546"/>
            <ac:spMk id="104" creationId="{02C9D9BC-3F78-4F68-B7F2-D0451A8C7871}"/>
          </ac:spMkLst>
        </pc:spChg>
        <pc:spChg chg="del">
          <ac:chgData name="Kulinich Bohdan" userId="48e65c9f34e137d0" providerId="LiveId" clId="{210C861E-D2B9-4854-80A0-65373895DDBD}" dt="2021-07-10T09:57:27.279" v="648" actId="478"/>
          <ac:spMkLst>
            <pc:docMk/>
            <pc:sldMk cId="3872939659" sldId="546"/>
            <ac:spMk id="105" creationId="{5F181726-6C1A-4817-9DD8-CBE604C4A93B}"/>
          </ac:spMkLst>
        </pc:spChg>
        <pc:spChg chg="del">
          <ac:chgData name="Kulinich Bohdan" userId="48e65c9f34e137d0" providerId="LiveId" clId="{210C861E-D2B9-4854-80A0-65373895DDBD}" dt="2021-07-10T09:57:27.279" v="648" actId="478"/>
          <ac:spMkLst>
            <pc:docMk/>
            <pc:sldMk cId="3872939659" sldId="546"/>
            <ac:spMk id="107" creationId="{3AA302B5-540E-4768-8441-3030B203004C}"/>
          </ac:spMkLst>
        </pc:spChg>
        <pc:spChg chg="del">
          <ac:chgData name="Kulinich Bohdan" userId="48e65c9f34e137d0" providerId="LiveId" clId="{210C861E-D2B9-4854-80A0-65373895DDBD}" dt="2021-07-10T09:57:27.279" v="648" actId="478"/>
          <ac:spMkLst>
            <pc:docMk/>
            <pc:sldMk cId="3872939659" sldId="546"/>
            <ac:spMk id="109" creationId="{0941E604-1F85-4822-8512-B0F316ACEABF}"/>
          </ac:spMkLst>
        </pc:spChg>
        <pc:grpChg chg="del">
          <ac:chgData name="Kulinich Bohdan" userId="48e65c9f34e137d0" providerId="LiveId" clId="{210C861E-D2B9-4854-80A0-65373895DDBD}" dt="2021-07-10T09:57:27.279" v="648" actId="478"/>
          <ac:grpSpMkLst>
            <pc:docMk/>
            <pc:sldMk cId="3872939659" sldId="546"/>
            <ac:grpSpMk id="96" creationId="{876F8CA1-9522-4FB6-8C53-542E1335F260}"/>
          </ac:grpSpMkLst>
        </pc:grpChg>
        <pc:grpChg chg="del">
          <ac:chgData name="Kulinich Bohdan" userId="48e65c9f34e137d0" providerId="LiveId" clId="{210C861E-D2B9-4854-80A0-65373895DDBD}" dt="2021-07-10T09:57:27.279" v="648" actId="478"/>
          <ac:grpSpMkLst>
            <pc:docMk/>
            <pc:sldMk cId="3872939659" sldId="546"/>
            <ac:grpSpMk id="97" creationId="{B68B1D24-FE3C-4C50-A8F2-CE85BDCEED5C}"/>
          </ac:grpSpMkLst>
        </pc:grpChg>
        <pc:picChg chg="del">
          <ac:chgData name="Kulinich Bohdan" userId="48e65c9f34e137d0" providerId="LiveId" clId="{210C861E-D2B9-4854-80A0-65373895DDBD}" dt="2021-07-10T09:57:28.731" v="649" actId="478"/>
          <ac:picMkLst>
            <pc:docMk/>
            <pc:sldMk cId="3872939659" sldId="546"/>
            <ac:picMk id="8" creationId="{EA0CFA95-B852-4345-9FC1-203E6B3D23B4}"/>
          </ac:picMkLst>
        </pc:picChg>
        <pc:picChg chg="add mod">
          <ac:chgData name="Kulinich Bohdan" userId="48e65c9f34e137d0" providerId="LiveId" clId="{210C861E-D2B9-4854-80A0-65373895DDBD}" dt="2021-07-10T10:01:09.052" v="723"/>
          <ac:picMkLst>
            <pc:docMk/>
            <pc:sldMk cId="3872939659" sldId="546"/>
            <ac:picMk id="31" creationId="{AB3E20F9-30AF-4E31-81C1-D93617832854}"/>
          </ac:picMkLst>
        </pc:picChg>
        <pc:picChg chg="del">
          <ac:chgData name="Kulinich Bohdan" userId="48e65c9f34e137d0" providerId="LiveId" clId="{210C861E-D2B9-4854-80A0-65373895DDBD}" dt="2021-07-10T09:57:27.279" v="648" actId="478"/>
          <ac:picMkLst>
            <pc:docMk/>
            <pc:sldMk cId="3872939659" sldId="546"/>
            <ac:picMk id="103" creationId="{42E3001C-DC0E-4360-AF6C-F0BA7A55903B}"/>
          </ac:picMkLst>
        </pc:picChg>
        <pc:cxnChg chg="del">
          <ac:chgData name="Kulinich Bohdan" userId="48e65c9f34e137d0" providerId="LiveId" clId="{210C861E-D2B9-4854-80A0-65373895DDBD}" dt="2021-07-10T09:57:27.279" v="648" actId="478"/>
          <ac:cxnSpMkLst>
            <pc:docMk/>
            <pc:sldMk cId="3872939659" sldId="546"/>
            <ac:cxnSpMk id="9" creationId="{3EA39D27-5C2C-4444-B59F-7B2044D9ACAF}"/>
          </ac:cxnSpMkLst>
        </pc:cxnChg>
        <pc:cxnChg chg="del">
          <ac:chgData name="Kulinich Bohdan" userId="48e65c9f34e137d0" providerId="LiveId" clId="{210C861E-D2B9-4854-80A0-65373895DDBD}" dt="2021-07-10T09:57:27.279" v="648" actId="478"/>
          <ac:cxnSpMkLst>
            <pc:docMk/>
            <pc:sldMk cId="3872939659" sldId="546"/>
            <ac:cxnSpMk id="10" creationId="{6E774E0D-6C77-4895-BA14-C79D958882D1}"/>
          </ac:cxnSpMkLst>
        </pc:cxnChg>
        <pc:cxnChg chg="del">
          <ac:chgData name="Kulinich Bohdan" userId="48e65c9f34e137d0" providerId="LiveId" clId="{210C861E-D2B9-4854-80A0-65373895DDBD}" dt="2021-07-10T09:57:27.279" v="648" actId="478"/>
          <ac:cxnSpMkLst>
            <pc:docMk/>
            <pc:sldMk cId="3872939659" sldId="546"/>
            <ac:cxnSpMk id="89" creationId="{82D01326-B349-4559-AAD6-05B5B4CC391E}"/>
          </ac:cxnSpMkLst>
        </pc:cxnChg>
        <pc:cxnChg chg="del">
          <ac:chgData name="Kulinich Bohdan" userId="48e65c9f34e137d0" providerId="LiveId" clId="{210C861E-D2B9-4854-80A0-65373895DDBD}" dt="2021-07-10T09:57:27.279" v="648" actId="478"/>
          <ac:cxnSpMkLst>
            <pc:docMk/>
            <pc:sldMk cId="3872939659" sldId="546"/>
            <ac:cxnSpMk id="93" creationId="{F1ADE945-1E8D-4A27-A704-6AABD1C66685}"/>
          </ac:cxnSpMkLst>
        </pc:cxnChg>
      </pc:sldChg>
      <pc:sldChg chg="addSp delSp modSp add mod delAnim modAnim">
        <pc:chgData name="Kulinich Bohdan" userId="48e65c9f34e137d0" providerId="LiveId" clId="{210C861E-D2B9-4854-80A0-65373895DDBD}" dt="2021-07-10T12:51:06.343" v="2839" actId="20577"/>
        <pc:sldMkLst>
          <pc:docMk/>
          <pc:sldMk cId="2273615967" sldId="547"/>
        </pc:sldMkLst>
        <pc:spChg chg="del">
          <ac:chgData name="Kulinich Bohdan" userId="48e65c9f34e137d0" providerId="LiveId" clId="{210C861E-D2B9-4854-80A0-65373895DDBD}" dt="2021-07-10T11:12:44.867" v="1364" actId="478"/>
          <ac:spMkLst>
            <pc:docMk/>
            <pc:sldMk cId="2273615967" sldId="547"/>
            <ac:spMk id="32" creationId="{99330A93-C0D2-4E49-A559-CD0CC70FAB0F}"/>
          </ac:spMkLst>
        </pc:spChg>
        <pc:spChg chg="del">
          <ac:chgData name="Kulinich Bohdan" userId="48e65c9f34e137d0" providerId="LiveId" clId="{210C861E-D2B9-4854-80A0-65373895DDBD}" dt="2021-07-10T11:12:47.233" v="1365" actId="478"/>
          <ac:spMkLst>
            <pc:docMk/>
            <pc:sldMk cId="2273615967" sldId="547"/>
            <ac:spMk id="45" creationId="{36B95885-9375-4A24-AB64-DF5EF5E0482E}"/>
          </ac:spMkLst>
        </pc:spChg>
        <pc:spChg chg="del">
          <ac:chgData name="Kulinich Bohdan" userId="48e65c9f34e137d0" providerId="LiveId" clId="{210C861E-D2B9-4854-80A0-65373895DDBD}" dt="2021-07-10T11:12:47.233" v="1365" actId="478"/>
          <ac:spMkLst>
            <pc:docMk/>
            <pc:sldMk cId="2273615967" sldId="547"/>
            <ac:spMk id="48" creationId="{47EAD9FE-8EFF-4304-BD00-ABB2D0D790D7}"/>
          </ac:spMkLst>
        </pc:spChg>
        <pc:spChg chg="del">
          <ac:chgData name="Kulinich Bohdan" userId="48e65c9f34e137d0" providerId="LiveId" clId="{210C861E-D2B9-4854-80A0-65373895DDBD}" dt="2021-07-10T11:12:47.233" v="1365" actId="478"/>
          <ac:spMkLst>
            <pc:docMk/>
            <pc:sldMk cId="2273615967" sldId="547"/>
            <ac:spMk id="49" creationId="{0D3F18C4-DFE9-4FDF-93A6-BC9124B9E66F}"/>
          </ac:spMkLst>
        </pc:spChg>
        <pc:spChg chg="del">
          <ac:chgData name="Kulinich Bohdan" userId="48e65c9f34e137d0" providerId="LiveId" clId="{210C861E-D2B9-4854-80A0-65373895DDBD}" dt="2021-07-10T11:12:47.233" v="1365" actId="478"/>
          <ac:spMkLst>
            <pc:docMk/>
            <pc:sldMk cId="2273615967" sldId="547"/>
            <ac:spMk id="50" creationId="{7B6C27AF-BFC3-4A54-8E91-D4C04DCD6ECF}"/>
          </ac:spMkLst>
        </pc:spChg>
        <pc:spChg chg="del">
          <ac:chgData name="Kulinich Bohdan" userId="48e65c9f34e137d0" providerId="LiveId" clId="{210C861E-D2B9-4854-80A0-65373895DDBD}" dt="2021-07-10T11:12:48.235" v="1366" actId="478"/>
          <ac:spMkLst>
            <pc:docMk/>
            <pc:sldMk cId="2273615967" sldId="547"/>
            <ac:spMk id="51" creationId="{3FBCAF2C-750F-46D4-B8E6-63FC33CD0DB6}"/>
          </ac:spMkLst>
        </pc:spChg>
        <pc:spChg chg="del">
          <ac:chgData name="Kulinich Bohdan" userId="48e65c9f34e137d0" providerId="LiveId" clId="{210C861E-D2B9-4854-80A0-65373895DDBD}" dt="2021-07-10T11:12:44.867" v="1364" actId="478"/>
          <ac:spMkLst>
            <pc:docMk/>
            <pc:sldMk cId="2273615967" sldId="547"/>
            <ac:spMk id="55" creationId="{C1031851-438E-4B88-B66B-F1D7E9B03464}"/>
          </ac:spMkLst>
        </pc:spChg>
        <pc:spChg chg="del">
          <ac:chgData name="Kulinich Bohdan" userId="48e65c9f34e137d0" providerId="LiveId" clId="{210C861E-D2B9-4854-80A0-65373895DDBD}" dt="2021-07-10T11:12:44.867" v="1364" actId="478"/>
          <ac:spMkLst>
            <pc:docMk/>
            <pc:sldMk cId="2273615967" sldId="547"/>
            <ac:spMk id="56" creationId="{35939897-8B58-4FE8-A9A3-77651D150EF7}"/>
          </ac:spMkLst>
        </pc:spChg>
        <pc:spChg chg="del">
          <ac:chgData name="Kulinich Bohdan" userId="48e65c9f34e137d0" providerId="LiveId" clId="{210C861E-D2B9-4854-80A0-65373895DDBD}" dt="2021-07-10T11:12:44.867" v="1364" actId="478"/>
          <ac:spMkLst>
            <pc:docMk/>
            <pc:sldMk cId="2273615967" sldId="547"/>
            <ac:spMk id="57" creationId="{AE69A2BD-1CAC-4508-B19A-A90A501C43D0}"/>
          </ac:spMkLst>
        </pc:spChg>
        <pc:spChg chg="del">
          <ac:chgData name="Kulinich Bohdan" userId="48e65c9f34e137d0" providerId="LiveId" clId="{210C861E-D2B9-4854-80A0-65373895DDBD}" dt="2021-07-10T11:12:44.867" v="1364" actId="478"/>
          <ac:spMkLst>
            <pc:docMk/>
            <pc:sldMk cId="2273615967" sldId="547"/>
            <ac:spMk id="58" creationId="{2D4A4EA3-ACD6-4C50-9FC6-1C126FC6E1E3}"/>
          </ac:spMkLst>
        </pc:spChg>
        <pc:spChg chg="del">
          <ac:chgData name="Kulinich Bohdan" userId="48e65c9f34e137d0" providerId="LiveId" clId="{210C861E-D2B9-4854-80A0-65373895DDBD}" dt="2021-07-10T11:12:44.867" v="1364" actId="478"/>
          <ac:spMkLst>
            <pc:docMk/>
            <pc:sldMk cId="2273615967" sldId="547"/>
            <ac:spMk id="59" creationId="{72EFCA9B-0BC8-4993-87C0-8970A12730E4}"/>
          </ac:spMkLst>
        </pc:spChg>
        <pc:spChg chg="del">
          <ac:chgData name="Kulinich Bohdan" userId="48e65c9f34e137d0" providerId="LiveId" clId="{210C861E-D2B9-4854-80A0-65373895DDBD}" dt="2021-07-10T11:12:44.867" v="1364" actId="478"/>
          <ac:spMkLst>
            <pc:docMk/>
            <pc:sldMk cId="2273615967" sldId="547"/>
            <ac:spMk id="60" creationId="{34528AE9-859D-40A5-A2D7-49E928063EED}"/>
          </ac:spMkLst>
        </pc:spChg>
        <pc:spChg chg="del">
          <ac:chgData name="Kulinich Bohdan" userId="48e65c9f34e137d0" providerId="LiveId" clId="{210C861E-D2B9-4854-80A0-65373895DDBD}" dt="2021-07-10T11:12:47.233" v="1365" actId="478"/>
          <ac:spMkLst>
            <pc:docMk/>
            <pc:sldMk cId="2273615967" sldId="547"/>
            <ac:spMk id="61" creationId="{8A9BEA3B-03AC-4BB3-A479-4B54DD9044E1}"/>
          </ac:spMkLst>
        </pc:spChg>
        <pc:spChg chg="del">
          <ac:chgData name="Kulinich Bohdan" userId="48e65c9f34e137d0" providerId="LiveId" clId="{210C861E-D2B9-4854-80A0-65373895DDBD}" dt="2021-07-10T11:12:44.867" v="1364" actId="478"/>
          <ac:spMkLst>
            <pc:docMk/>
            <pc:sldMk cId="2273615967" sldId="547"/>
            <ac:spMk id="62" creationId="{EF9B65C4-50D3-4C17-85F5-A1E82FEF24D1}"/>
          </ac:spMkLst>
        </pc:spChg>
        <pc:spChg chg="del">
          <ac:chgData name="Kulinich Bohdan" userId="48e65c9f34e137d0" providerId="LiveId" clId="{210C861E-D2B9-4854-80A0-65373895DDBD}" dt="2021-07-10T11:12:44.867" v="1364" actId="478"/>
          <ac:spMkLst>
            <pc:docMk/>
            <pc:sldMk cId="2273615967" sldId="547"/>
            <ac:spMk id="63" creationId="{814D16AF-521C-4865-B93F-F3696DAE6C8D}"/>
          </ac:spMkLst>
        </pc:spChg>
        <pc:spChg chg="del">
          <ac:chgData name="Kulinich Bohdan" userId="48e65c9f34e137d0" providerId="LiveId" clId="{210C861E-D2B9-4854-80A0-65373895DDBD}" dt="2021-07-10T11:12:44.867" v="1364" actId="478"/>
          <ac:spMkLst>
            <pc:docMk/>
            <pc:sldMk cId="2273615967" sldId="547"/>
            <ac:spMk id="64" creationId="{19E1670A-4A01-46E1-93A7-1847BB515896}"/>
          </ac:spMkLst>
        </pc:spChg>
        <pc:spChg chg="del">
          <ac:chgData name="Kulinich Bohdan" userId="48e65c9f34e137d0" providerId="LiveId" clId="{210C861E-D2B9-4854-80A0-65373895DDBD}" dt="2021-07-10T11:12:44.867" v="1364" actId="478"/>
          <ac:spMkLst>
            <pc:docMk/>
            <pc:sldMk cId="2273615967" sldId="547"/>
            <ac:spMk id="65" creationId="{2A417328-E2BF-4FBE-9D8E-4B32200D8E5F}"/>
          </ac:spMkLst>
        </pc:spChg>
        <pc:spChg chg="del">
          <ac:chgData name="Kulinich Bohdan" userId="48e65c9f34e137d0" providerId="LiveId" clId="{210C861E-D2B9-4854-80A0-65373895DDBD}" dt="2021-07-10T11:12:44.867" v="1364" actId="478"/>
          <ac:spMkLst>
            <pc:docMk/>
            <pc:sldMk cId="2273615967" sldId="547"/>
            <ac:spMk id="66" creationId="{C61FA36F-E3F0-437E-9F5D-A5EAAB26AB93}"/>
          </ac:spMkLst>
        </pc:spChg>
        <pc:spChg chg="add mod">
          <ac:chgData name="Kulinich Bohdan" userId="48e65c9f34e137d0" providerId="LiveId" clId="{210C861E-D2B9-4854-80A0-65373895DDBD}" dt="2021-07-10T12:51:06.343" v="2839" actId="20577"/>
          <ac:spMkLst>
            <pc:docMk/>
            <pc:sldMk cId="2273615967" sldId="547"/>
            <ac:spMk id="67" creationId="{A9CD3CAC-B421-4EDF-89E0-59F84EAA0955}"/>
          </ac:spMkLst>
        </pc:spChg>
        <pc:spChg chg="del">
          <ac:chgData name="Kulinich Bohdan" userId="48e65c9f34e137d0" providerId="LiveId" clId="{210C861E-D2B9-4854-80A0-65373895DDBD}" dt="2021-07-10T11:12:47.233" v="1365" actId="478"/>
          <ac:spMkLst>
            <pc:docMk/>
            <pc:sldMk cId="2273615967" sldId="547"/>
            <ac:spMk id="68" creationId="{C33B9C38-082A-43F4-AB41-1C1D44E21C4D}"/>
          </ac:spMkLst>
        </pc:spChg>
        <pc:spChg chg="del">
          <ac:chgData name="Kulinich Bohdan" userId="48e65c9f34e137d0" providerId="LiveId" clId="{210C861E-D2B9-4854-80A0-65373895DDBD}" dt="2021-07-10T11:12:47.233" v="1365" actId="478"/>
          <ac:spMkLst>
            <pc:docMk/>
            <pc:sldMk cId="2273615967" sldId="547"/>
            <ac:spMk id="69" creationId="{5E388255-8BD6-46E4-903F-83C002F8A9C7}"/>
          </ac:spMkLst>
        </pc:spChg>
        <pc:spChg chg="mod">
          <ac:chgData name="Kulinich Bohdan" userId="48e65c9f34e137d0" providerId="LiveId" clId="{210C861E-D2B9-4854-80A0-65373895DDBD}" dt="2021-07-10T11:41:32.318" v="1757" actId="1076"/>
          <ac:spMkLst>
            <pc:docMk/>
            <pc:sldMk cId="2273615967" sldId="547"/>
            <ac:spMk id="70" creationId="{99178259-552A-4CD6-9155-06B0E85B3A58}"/>
          </ac:spMkLst>
        </pc:spChg>
        <pc:spChg chg="add mod">
          <ac:chgData name="Kulinich Bohdan" userId="48e65c9f34e137d0" providerId="LiveId" clId="{210C861E-D2B9-4854-80A0-65373895DDBD}" dt="2021-07-10T11:41:20.619" v="1755" actId="1076"/>
          <ac:spMkLst>
            <pc:docMk/>
            <pc:sldMk cId="2273615967" sldId="547"/>
            <ac:spMk id="71" creationId="{4F3BDE5D-0BDF-46AB-80EE-B7B1F304A2AB}"/>
          </ac:spMkLst>
        </pc:spChg>
        <pc:spChg chg="add mod">
          <ac:chgData name="Kulinich Bohdan" userId="48e65c9f34e137d0" providerId="LiveId" clId="{210C861E-D2B9-4854-80A0-65373895DDBD}" dt="2021-07-10T11:40:10.674" v="1740" actId="1076"/>
          <ac:spMkLst>
            <pc:docMk/>
            <pc:sldMk cId="2273615967" sldId="547"/>
            <ac:spMk id="72" creationId="{CE747BC3-C538-4643-9C06-86A6DA40E197}"/>
          </ac:spMkLst>
        </pc:spChg>
        <pc:spChg chg="add mod">
          <ac:chgData name="Kulinich Bohdan" userId="48e65c9f34e137d0" providerId="LiveId" clId="{210C861E-D2B9-4854-80A0-65373895DDBD}" dt="2021-07-10T11:40:10.674" v="1740" actId="1076"/>
          <ac:spMkLst>
            <pc:docMk/>
            <pc:sldMk cId="2273615967" sldId="547"/>
            <ac:spMk id="73" creationId="{16C29C7C-5B72-4FFD-8306-3558D2F03A34}"/>
          </ac:spMkLst>
        </pc:spChg>
        <pc:spChg chg="add del mod">
          <ac:chgData name="Kulinich Bohdan" userId="48e65c9f34e137d0" providerId="LiveId" clId="{210C861E-D2B9-4854-80A0-65373895DDBD}" dt="2021-07-10T11:20:34.769" v="1574" actId="478"/>
          <ac:spMkLst>
            <pc:docMk/>
            <pc:sldMk cId="2273615967" sldId="547"/>
            <ac:spMk id="74" creationId="{518091AE-9591-409F-B369-91BAEF4B8384}"/>
          </ac:spMkLst>
        </pc:spChg>
        <pc:spChg chg="add mod">
          <ac:chgData name="Kulinich Bohdan" userId="48e65c9f34e137d0" providerId="LiveId" clId="{210C861E-D2B9-4854-80A0-65373895DDBD}" dt="2021-07-10T11:40:58.920" v="1753" actId="1035"/>
          <ac:spMkLst>
            <pc:docMk/>
            <pc:sldMk cId="2273615967" sldId="547"/>
            <ac:spMk id="75" creationId="{C51B4385-87CE-407F-B9C4-1A83A5689A2D}"/>
          </ac:spMkLst>
        </pc:spChg>
        <pc:spChg chg="add mod">
          <ac:chgData name="Kulinich Bohdan" userId="48e65c9f34e137d0" providerId="LiveId" clId="{210C861E-D2B9-4854-80A0-65373895DDBD}" dt="2021-07-10T11:40:58.920" v="1753" actId="1035"/>
          <ac:spMkLst>
            <pc:docMk/>
            <pc:sldMk cId="2273615967" sldId="547"/>
            <ac:spMk id="76" creationId="{14A88D51-A988-4334-AE31-3509E7D5F32D}"/>
          </ac:spMkLst>
        </pc:spChg>
        <pc:spChg chg="del">
          <ac:chgData name="Kulinich Bohdan" userId="48e65c9f34e137d0" providerId="LiveId" clId="{210C861E-D2B9-4854-80A0-65373895DDBD}" dt="2021-07-10T11:12:44.867" v="1364" actId="478"/>
          <ac:spMkLst>
            <pc:docMk/>
            <pc:sldMk cId="2273615967" sldId="547"/>
            <ac:spMk id="136" creationId="{829EA097-5400-4102-9368-EAFEA8FE7288}"/>
          </ac:spMkLst>
        </pc:spChg>
        <pc:grpChg chg="del">
          <ac:chgData name="Kulinich Bohdan" userId="48e65c9f34e137d0" providerId="LiveId" clId="{210C861E-D2B9-4854-80A0-65373895DDBD}" dt="2021-07-10T11:12:44.867" v="1364" actId="478"/>
          <ac:grpSpMkLst>
            <pc:docMk/>
            <pc:sldMk cId="2273615967" sldId="547"/>
            <ac:grpSpMk id="23" creationId="{F8512671-003E-487B-A096-087A7DD32B1E}"/>
          </ac:grpSpMkLst>
        </pc:grpChg>
        <pc:grpChg chg="del">
          <ac:chgData name="Kulinich Bohdan" userId="48e65c9f34e137d0" providerId="LiveId" clId="{210C861E-D2B9-4854-80A0-65373895DDBD}" dt="2021-07-10T11:12:44.867" v="1364" actId="478"/>
          <ac:grpSpMkLst>
            <pc:docMk/>
            <pc:sldMk cId="2273615967" sldId="547"/>
            <ac:grpSpMk id="52" creationId="{0FBF4428-2C36-47C3-BCA4-067D8FB76704}"/>
          </ac:grpSpMkLst>
        </pc:grpChg>
        <pc:grpChg chg="del">
          <ac:chgData name="Kulinich Bohdan" userId="48e65c9f34e137d0" providerId="LiveId" clId="{210C861E-D2B9-4854-80A0-65373895DDBD}" dt="2021-07-10T11:12:44.867" v="1364" actId="478"/>
          <ac:grpSpMkLst>
            <pc:docMk/>
            <pc:sldMk cId="2273615967" sldId="547"/>
            <ac:grpSpMk id="130" creationId="{26595B5F-A9CE-42C8-8930-02F3433DA18E}"/>
          </ac:grpSpMkLst>
        </pc:grpChg>
        <pc:picChg chg="del">
          <ac:chgData name="Kulinich Bohdan" userId="48e65c9f34e137d0" providerId="LiveId" clId="{210C861E-D2B9-4854-80A0-65373895DDBD}" dt="2021-07-10T11:12:42.210" v="1363" actId="478"/>
          <ac:picMkLst>
            <pc:docMk/>
            <pc:sldMk cId="2273615967" sldId="547"/>
            <ac:picMk id="128" creationId="{E0DF52AE-CA69-48DD-9ECC-1158D5457E52}"/>
          </ac:picMkLst>
        </pc:picChg>
        <pc:cxnChg chg="del">
          <ac:chgData name="Kulinich Bohdan" userId="48e65c9f34e137d0" providerId="LiveId" clId="{210C861E-D2B9-4854-80A0-65373895DDBD}" dt="2021-07-10T11:12:44.867" v="1364" actId="478"/>
          <ac:cxnSpMkLst>
            <pc:docMk/>
            <pc:sldMk cId="2273615967" sldId="547"/>
            <ac:cxnSpMk id="9" creationId="{F7341E3C-CAFC-4863-90DE-377B53E965DC}"/>
          </ac:cxnSpMkLst>
        </pc:cxnChg>
        <pc:cxnChg chg="del">
          <ac:chgData name="Kulinich Bohdan" userId="48e65c9f34e137d0" providerId="LiveId" clId="{210C861E-D2B9-4854-80A0-65373895DDBD}" dt="2021-07-10T11:12:44.867" v="1364" actId="478"/>
          <ac:cxnSpMkLst>
            <pc:docMk/>
            <pc:sldMk cId="2273615967" sldId="547"/>
            <ac:cxnSpMk id="34" creationId="{C6D25BCA-8099-4531-9236-7719FBD46D12}"/>
          </ac:cxnSpMkLst>
        </pc:cxnChg>
        <pc:cxnChg chg="del">
          <ac:chgData name="Kulinich Bohdan" userId="48e65c9f34e137d0" providerId="LiveId" clId="{210C861E-D2B9-4854-80A0-65373895DDBD}" dt="2021-07-10T11:12:44.867" v="1364" actId="478"/>
          <ac:cxnSpMkLst>
            <pc:docMk/>
            <pc:sldMk cId="2273615967" sldId="547"/>
            <ac:cxnSpMk id="36" creationId="{37A99458-A833-483D-A012-EEEEB17A5E21}"/>
          </ac:cxnSpMkLst>
        </pc:cxnChg>
        <pc:cxnChg chg="del">
          <ac:chgData name="Kulinich Bohdan" userId="48e65c9f34e137d0" providerId="LiveId" clId="{210C861E-D2B9-4854-80A0-65373895DDBD}" dt="2021-07-10T11:12:44.867" v="1364" actId="478"/>
          <ac:cxnSpMkLst>
            <pc:docMk/>
            <pc:sldMk cId="2273615967" sldId="547"/>
            <ac:cxnSpMk id="37" creationId="{E7D543BF-C9D5-4136-A519-B54AA6B723D4}"/>
          </ac:cxnSpMkLst>
        </pc:cxnChg>
      </pc:sldChg>
      <pc:sldChg chg="addSp delSp modSp add del mod delAnim modAnim">
        <pc:chgData name="Kulinich Bohdan" userId="48e65c9f34e137d0" providerId="LiveId" clId="{210C861E-D2B9-4854-80A0-65373895DDBD}" dt="2021-07-10T11:12:38.632" v="1361" actId="47"/>
        <pc:sldMkLst>
          <pc:docMk/>
          <pc:sldMk cId="3776679417" sldId="547"/>
        </pc:sldMkLst>
        <pc:spChg chg="del">
          <ac:chgData name="Kulinich Bohdan" userId="48e65c9f34e137d0" providerId="LiveId" clId="{210C861E-D2B9-4854-80A0-65373895DDBD}" dt="2021-07-10T11:12:08.129" v="1356" actId="478"/>
          <ac:spMkLst>
            <pc:docMk/>
            <pc:sldMk cId="3776679417" sldId="547"/>
            <ac:spMk id="32" creationId="{99330A93-C0D2-4E49-A559-CD0CC70FAB0F}"/>
          </ac:spMkLst>
        </pc:spChg>
        <pc:spChg chg="del">
          <ac:chgData name="Kulinich Bohdan" userId="48e65c9f34e137d0" providerId="LiveId" clId="{210C861E-D2B9-4854-80A0-65373895DDBD}" dt="2021-07-10T11:12:08.129" v="1356" actId="478"/>
          <ac:spMkLst>
            <pc:docMk/>
            <pc:sldMk cId="3776679417" sldId="547"/>
            <ac:spMk id="45" creationId="{36B95885-9375-4A24-AB64-DF5EF5E0482E}"/>
          </ac:spMkLst>
        </pc:spChg>
        <pc:spChg chg="del">
          <ac:chgData name="Kulinich Bohdan" userId="48e65c9f34e137d0" providerId="LiveId" clId="{210C861E-D2B9-4854-80A0-65373895DDBD}" dt="2021-07-10T11:12:08.129" v="1356" actId="478"/>
          <ac:spMkLst>
            <pc:docMk/>
            <pc:sldMk cId="3776679417" sldId="547"/>
            <ac:spMk id="48" creationId="{47EAD9FE-8EFF-4304-BD00-ABB2D0D790D7}"/>
          </ac:spMkLst>
        </pc:spChg>
        <pc:spChg chg="del">
          <ac:chgData name="Kulinich Bohdan" userId="48e65c9f34e137d0" providerId="LiveId" clId="{210C861E-D2B9-4854-80A0-65373895DDBD}" dt="2021-07-10T11:12:08.129" v="1356" actId="478"/>
          <ac:spMkLst>
            <pc:docMk/>
            <pc:sldMk cId="3776679417" sldId="547"/>
            <ac:spMk id="49" creationId="{0D3F18C4-DFE9-4FDF-93A6-BC9124B9E66F}"/>
          </ac:spMkLst>
        </pc:spChg>
        <pc:spChg chg="del">
          <ac:chgData name="Kulinich Bohdan" userId="48e65c9f34e137d0" providerId="LiveId" clId="{210C861E-D2B9-4854-80A0-65373895DDBD}" dt="2021-07-10T11:12:08.129" v="1356" actId="478"/>
          <ac:spMkLst>
            <pc:docMk/>
            <pc:sldMk cId="3776679417" sldId="547"/>
            <ac:spMk id="50" creationId="{7B6C27AF-BFC3-4A54-8E91-D4C04DCD6ECF}"/>
          </ac:spMkLst>
        </pc:spChg>
        <pc:spChg chg="del">
          <ac:chgData name="Kulinich Bohdan" userId="48e65c9f34e137d0" providerId="LiveId" clId="{210C861E-D2B9-4854-80A0-65373895DDBD}" dt="2021-07-10T11:12:08.129" v="1356" actId="478"/>
          <ac:spMkLst>
            <pc:docMk/>
            <pc:sldMk cId="3776679417" sldId="547"/>
            <ac:spMk id="51" creationId="{3FBCAF2C-750F-46D4-B8E6-63FC33CD0DB6}"/>
          </ac:spMkLst>
        </pc:spChg>
        <pc:spChg chg="del">
          <ac:chgData name="Kulinich Bohdan" userId="48e65c9f34e137d0" providerId="LiveId" clId="{210C861E-D2B9-4854-80A0-65373895DDBD}" dt="2021-07-10T11:12:08.129" v="1356" actId="478"/>
          <ac:spMkLst>
            <pc:docMk/>
            <pc:sldMk cId="3776679417" sldId="547"/>
            <ac:spMk id="55" creationId="{C1031851-438E-4B88-B66B-F1D7E9B03464}"/>
          </ac:spMkLst>
        </pc:spChg>
        <pc:spChg chg="del">
          <ac:chgData name="Kulinich Bohdan" userId="48e65c9f34e137d0" providerId="LiveId" clId="{210C861E-D2B9-4854-80A0-65373895DDBD}" dt="2021-07-10T11:12:08.129" v="1356" actId="478"/>
          <ac:spMkLst>
            <pc:docMk/>
            <pc:sldMk cId="3776679417" sldId="547"/>
            <ac:spMk id="56" creationId="{35939897-8B58-4FE8-A9A3-77651D150EF7}"/>
          </ac:spMkLst>
        </pc:spChg>
        <pc:spChg chg="del">
          <ac:chgData name="Kulinich Bohdan" userId="48e65c9f34e137d0" providerId="LiveId" clId="{210C861E-D2B9-4854-80A0-65373895DDBD}" dt="2021-07-10T11:12:08.129" v="1356" actId="478"/>
          <ac:spMkLst>
            <pc:docMk/>
            <pc:sldMk cId="3776679417" sldId="547"/>
            <ac:spMk id="57" creationId="{AE69A2BD-1CAC-4508-B19A-A90A501C43D0}"/>
          </ac:spMkLst>
        </pc:spChg>
        <pc:spChg chg="del">
          <ac:chgData name="Kulinich Bohdan" userId="48e65c9f34e137d0" providerId="LiveId" clId="{210C861E-D2B9-4854-80A0-65373895DDBD}" dt="2021-07-10T11:12:08.129" v="1356" actId="478"/>
          <ac:spMkLst>
            <pc:docMk/>
            <pc:sldMk cId="3776679417" sldId="547"/>
            <ac:spMk id="58" creationId="{2D4A4EA3-ACD6-4C50-9FC6-1C126FC6E1E3}"/>
          </ac:spMkLst>
        </pc:spChg>
        <pc:spChg chg="del">
          <ac:chgData name="Kulinich Bohdan" userId="48e65c9f34e137d0" providerId="LiveId" clId="{210C861E-D2B9-4854-80A0-65373895DDBD}" dt="2021-07-10T11:12:08.129" v="1356" actId="478"/>
          <ac:spMkLst>
            <pc:docMk/>
            <pc:sldMk cId="3776679417" sldId="547"/>
            <ac:spMk id="59" creationId="{72EFCA9B-0BC8-4993-87C0-8970A12730E4}"/>
          </ac:spMkLst>
        </pc:spChg>
        <pc:spChg chg="del">
          <ac:chgData name="Kulinich Bohdan" userId="48e65c9f34e137d0" providerId="LiveId" clId="{210C861E-D2B9-4854-80A0-65373895DDBD}" dt="2021-07-10T11:12:08.129" v="1356" actId="478"/>
          <ac:spMkLst>
            <pc:docMk/>
            <pc:sldMk cId="3776679417" sldId="547"/>
            <ac:spMk id="60" creationId="{34528AE9-859D-40A5-A2D7-49E928063EED}"/>
          </ac:spMkLst>
        </pc:spChg>
        <pc:spChg chg="del">
          <ac:chgData name="Kulinich Bohdan" userId="48e65c9f34e137d0" providerId="LiveId" clId="{210C861E-D2B9-4854-80A0-65373895DDBD}" dt="2021-07-10T11:12:08.129" v="1356" actId="478"/>
          <ac:spMkLst>
            <pc:docMk/>
            <pc:sldMk cId="3776679417" sldId="547"/>
            <ac:spMk id="61" creationId="{8A9BEA3B-03AC-4BB3-A479-4B54DD9044E1}"/>
          </ac:spMkLst>
        </pc:spChg>
        <pc:spChg chg="del">
          <ac:chgData name="Kulinich Bohdan" userId="48e65c9f34e137d0" providerId="LiveId" clId="{210C861E-D2B9-4854-80A0-65373895DDBD}" dt="2021-07-10T11:12:08.129" v="1356" actId="478"/>
          <ac:spMkLst>
            <pc:docMk/>
            <pc:sldMk cId="3776679417" sldId="547"/>
            <ac:spMk id="62" creationId="{EF9B65C4-50D3-4C17-85F5-A1E82FEF24D1}"/>
          </ac:spMkLst>
        </pc:spChg>
        <pc:spChg chg="del">
          <ac:chgData name="Kulinich Bohdan" userId="48e65c9f34e137d0" providerId="LiveId" clId="{210C861E-D2B9-4854-80A0-65373895DDBD}" dt="2021-07-10T11:12:08.129" v="1356" actId="478"/>
          <ac:spMkLst>
            <pc:docMk/>
            <pc:sldMk cId="3776679417" sldId="547"/>
            <ac:spMk id="63" creationId="{814D16AF-521C-4865-B93F-F3696DAE6C8D}"/>
          </ac:spMkLst>
        </pc:spChg>
        <pc:spChg chg="del">
          <ac:chgData name="Kulinich Bohdan" userId="48e65c9f34e137d0" providerId="LiveId" clId="{210C861E-D2B9-4854-80A0-65373895DDBD}" dt="2021-07-10T11:12:08.129" v="1356" actId="478"/>
          <ac:spMkLst>
            <pc:docMk/>
            <pc:sldMk cId="3776679417" sldId="547"/>
            <ac:spMk id="64" creationId="{19E1670A-4A01-46E1-93A7-1847BB515896}"/>
          </ac:spMkLst>
        </pc:spChg>
        <pc:spChg chg="del">
          <ac:chgData name="Kulinich Bohdan" userId="48e65c9f34e137d0" providerId="LiveId" clId="{210C861E-D2B9-4854-80A0-65373895DDBD}" dt="2021-07-10T11:12:08.129" v="1356" actId="478"/>
          <ac:spMkLst>
            <pc:docMk/>
            <pc:sldMk cId="3776679417" sldId="547"/>
            <ac:spMk id="65" creationId="{2A417328-E2BF-4FBE-9D8E-4B32200D8E5F}"/>
          </ac:spMkLst>
        </pc:spChg>
        <pc:spChg chg="del">
          <ac:chgData name="Kulinich Bohdan" userId="48e65c9f34e137d0" providerId="LiveId" clId="{210C861E-D2B9-4854-80A0-65373895DDBD}" dt="2021-07-10T11:12:08.129" v="1356" actId="478"/>
          <ac:spMkLst>
            <pc:docMk/>
            <pc:sldMk cId="3776679417" sldId="547"/>
            <ac:spMk id="66" creationId="{C61FA36F-E3F0-437E-9F5D-A5EAAB26AB93}"/>
          </ac:spMkLst>
        </pc:spChg>
        <pc:spChg chg="add mod">
          <ac:chgData name="Kulinich Bohdan" userId="48e65c9f34e137d0" providerId="LiveId" clId="{210C861E-D2B9-4854-80A0-65373895DDBD}" dt="2021-07-10T11:12:23.922" v="1360" actId="1076"/>
          <ac:spMkLst>
            <pc:docMk/>
            <pc:sldMk cId="3776679417" sldId="547"/>
            <ac:spMk id="67" creationId="{07E7A2E8-C8CB-42FD-A822-8617E6EB57C4}"/>
          </ac:spMkLst>
        </pc:spChg>
        <pc:spChg chg="del">
          <ac:chgData name="Kulinich Bohdan" userId="48e65c9f34e137d0" providerId="LiveId" clId="{210C861E-D2B9-4854-80A0-65373895DDBD}" dt="2021-07-10T11:12:08.129" v="1356" actId="478"/>
          <ac:spMkLst>
            <pc:docMk/>
            <pc:sldMk cId="3776679417" sldId="547"/>
            <ac:spMk id="68" creationId="{C33B9C38-082A-43F4-AB41-1C1D44E21C4D}"/>
          </ac:spMkLst>
        </pc:spChg>
        <pc:spChg chg="del">
          <ac:chgData name="Kulinich Bohdan" userId="48e65c9f34e137d0" providerId="LiveId" clId="{210C861E-D2B9-4854-80A0-65373895DDBD}" dt="2021-07-10T11:12:08.129" v="1356" actId="478"/>
          <ac:spMkLst>
            <pc:docMk/>
            <pc:sldMk cId="3776679417" sldId="547"/>
            <ac:spMk id="69" creationId="{5E388255-8BD6-46E4-903F-83C002F8A9C7}"/>
          </ac:spMkLst>
        </pc:spChg>
        <pc:spChg chg="del">
          <ac:chgData name="Kulinich Bohdan" userId="48e65c9f34e137d0" providerId="LiveId" clId="{210C861E-D2B9-4854-80A0-65373895DDBD}" dt="2021-07-10T11:12:08.129" v="1356" actId="478"/>
          <ac:spMkLst>
            <pc:docMk/>
            <pc:sldMk cId="3776679417" sldId="547"/>
            <ac:spMk id="70" creationId="{99178259-552A-4CD6-9155-06B0E85B3A58}"/>
          </ac:spMkLst>
        </pc:spChg>
        <pc:spChg chg="del">
          <ac:chgData name="Kulinich Bohdan" userId="48e65c9f34e137d0" providerId="LiveId" clId="{210C861E-D2B9-4854-80A0-65373895DDBD}" dt="2021-07-10T11:12:08.129" v="1356" actId="478"/>
          <ac:spMkLst>
            <pc:docMk/>
            <pc:sldMk cId="3776679417" sldId="547"/>
            <ac:spMk id="136" creationId="{829EA097-5400-4102-9368-EAFEA8FE7288}"/>
          </ac:spMkLst>
        </pc:spChg>
        <pc:grpChg chg="del">
          <ac:chgData name="Kulinich Bohdan" userId="48e65c9f34e137d0" providerId="LiveId" clId="{210C861E-D2B9-4854-80A0-65373895DDBD}" dt="2021-07-10T11:12:08.129" v="1356" actId="478"/>
          <ac:grpSpMkLst>
            <pc:docMk/>
            <pc:sldMk cId="3776679417" sldId="547"/>
            <ac:grpSpMk id="23" creationId="{F8512671-003E-487B-A096-087A7DD32B1E}"/>
          </ac:grpSpMkLst>
        </pc:grpChg>
        <pc:grpChg chg="del">
          <ac:chgData name="Kulinich Bohdan" userId="48e65c9f34e137d0" providerId="LiveId" clId="{210C861E-D2B9-4854-80A0-65373895DDBD}" dt="2021-07-10T11:12:08.129" v="1356" actId="478"/>
          <ac:grpSpMkLst>
            <pc:docMk/>
            <pc:sldMk cId="3776679417" sldId="547"/>
            <ac:grpSpMk id="52" creationId="{0FBF4428-2C36-47C3-BCA4-067D8FB76704}"/>
          </ac:grpSpMkLst>
        </pc:grpChg>
        <pc:grpChg chg="del">
          <ac:chgData name="Kulinich Bohdan" userId="48e65c9f34e137d0" providerId="LiveId" clId="{210C861E-D2B9-4854-80A0-65373895DDBD}" dt="2021-07-10T11:12:08.129" v="1356" actId="478"/>
          <ac:grpSpMkLst>
            <pc:docMk/>
            <pc:sldMk cId="3776679417" sldId="547"/>
            <ac:grpSpMk id="130" creationId="{26595B5F-A9CE-42C8-8930-02F3433DA18E}"/>
          </ac:grpSpMkLst>
        </pc:grpChg>
        <pc:picChg chg="del">
          <ac:chgData name="Kulinich Bohdan" userId="48e65c9f34e137d0" providerId="LiveId" clId="{210C861E-D2B9-4854-80A0-65373895DDBD}" dt="2021-07-10T11:12:09.015" v="1357" actId="478"/>
          <ac:picMkLst>
            <pc:docMk/>
            <pc:sldMk cId="3776679417" sldId="547"/>
            <ac:picMk id="128" creationId="{E0DF52AE-CA69-48DD-9ECC-1158D5457E52}"/>
          </ac:picMkLst>
        </pc:picChg>
        <pc:cxnChg chg="del">
          <ac:chgData name="Kulinich Bohdan" userId="48e65c9f34e137d0" providerId="LiveId" clId="{210C861E-D2B9-4854-80A0-65373895DDBD}" dt="2021-07-10T11:12:08.129" v="1356" actId="478"/>
          <ac:cxnSpMkLst>
            <pc:docMk/>
            <pc:sldMk cId="3776679417" sldId="547"/>
            <ac:cxnSpMk id="9" creationId="{F7341E3C-CAFC-4863-90DE-377B53E965DC}"/>
          </ac:cxnSpMkLst>
        </pc:cxnChg>
        <pc:cxnChg chg="del">
          <ac:chgData name="Kulinich Bohdan" userId="48e65c9f34e137d0" providerId="LiveId" clId="{210C861E-D2B9-4854-80A0-65373895DDBD}" dt="2021-07-10T11:12:08.129" v="1356" actId="478"/>
          <ac:cxnSpMkLst>
            <pc:docMk/>
            <pc:sldMk cId="3776679417" sldId="547"/>
            <ac:cxnSpMk id="34" creationId="{C6D25BCA-8099-4531-9236-7719FBD46D12}"/>
          </ac:cxnSpMkLst>
        </pc:cxnChg>
        <pc:cxnChg chg="del">
          <ac:chgData name="Kulinich Bohdan" userId="48e65c9f34e137d0" providerId="LiveId" clId="{210C861E-D2B9-4854-80A0-65373895DDBD}" dt="2021-07-10T11:12:08.129" v="1356" actId="478"/>
          <ac:cxnSpMkLst>
            <pc:docMk/>
            <pc:sldMk cId="3776679417" sldId="547"/>
            <ac:cxnSpMk id="36" creationId="{37A99458-A833-483D-A012-EEEEB17A5E21}"/>
          </ac:cxnSpMkLst>
        </pc:cxnChg>
        <pc:cxnChg chg="del">
          <ac:chgData name="Kulinich Bohdan" userId="48e65c9f34e137d0" providerId="LiveId" clId="{210C861E-D2B9-4854-80A0-65373895DDBD}" dt="2021-07-10T11:12:08.129" v="1356" actId="478"/>
          <ac:cxnSpMkLst>
            <pc:docMk/>
            <pc:sldMk cId="3776679417" sldId="547"/>
            <ac:cxnSpMk id="37" creationId="{E7D543BF-C9D5-4136-A519-B54AA6B723D4}"/>
          </ac:cxnSpMkLst>
        </pc:cxnChg>
      </pc:sldChg>
      <pc:sldChg chg="addSp delSp modSp add mod addAnim delAnim modAnim">
        <pc:chgData name="Kulinich Bohdan" userId="48e65c9f34e137d0" providerId="LiveId" clId="{210C861E-D2B9-4854-80A0-65373895DDBD}" dt="2021-07-10T12:50:58.277" v="2838" actId="20577"/>
        <pc:sldMkLst>
          <pc:docMk/>
          <pc:sldMk cId="220756346" sldId="548"/>
        </pc:sldMkLst>
        <pc:spChg chg="add del">
          <ac:chgData name="Kulinich Bohdan" userId="48e65c9f34e137d0" providerId="LiveId" clId="{210C861E-D2B9-4854-80A0-65373895DDBD}" dt="2021-07-10T11:43:32.541" v="1771" actId="478"/>
          <ac:spMkLst>
            <pc:docMk/>
            <pc:sldMk cId="220756346" sldId="548"/>
            <ac:spMk id="32" creationId="{99330A93-C0D2-4E49-A559-CD0CC70FAB0F}"/>
          </ac:spMkLst>
        </pc:spChg>
        <pc:spChg chg="add mod">
          <ac:chgData name="Kulinich Bohdan" userId="48e65c9f34e137d0" providerId="LiveId" clId="{210C861E-D2B9-4854-80A0-65373895DDBD}" dt="2021-07-10T12:50:58.277" v="2838" actId="20577"/>
          <ac:spMkLst>
            <pc:docMk/>
            <pc:sldMk cId="220756346" sldId="548"/>
            <ac:spMk id="45" creationId="{41C98BC3-8550-4C7A-B693-63BF0966F163}"/>
          </ac:spMkLst>
        </pc:spChg>
        <pc:spChg chg="add mod">
          <ac:chgData name="Kulinich Bohdan" userId="48e65c9f34e137d0" providerId="LiveId" clId="{210C861E-D2B9-4854-80A0-65373895DDBD}" dt="2021-07-10T11:45:35.639" v="1866" actId="20577"/>
          <ac:spMkLst>
            <pc:docMk/>
            <pc:sldMk cId="220756346" sldId="548"/>
            <ac:spMk id="48" creationId="{EBFE76DA-18F2-4288-85CB-60745540CBCA}"/>
          </ac:spMkLst>
        </pc:spChg>
        <pc:spChg chg="add mod">
          <ac:chgData name="Kulinich Bohdan" userId="48e65c9f34e137d0" providerId="LiveId" clId="{210C861E-D2B9-4854-80A0-65373895DDBD}" dt="2021-07-10T11:46:33.343" v="1879" actId="14100"/>
          <ac:spMkLst>
            <pc:docMk/>
            <pc:sldMk cId="220756346" sldId="548"/>
            <ac:spMk id="49" creationId="{B34C5820-AEAA-458E-8654-6BB5E0B79D61}"/>
          </ac:spMkLst>
        </pc:spChg>
        <pc:spChg chg="add mod">
          <ac:chgData name="Kulinich Bohdan" userId="48e65c9f34e137d0" providerId="LiveId" clId="{210C861E-D2B9-4854-80A0-65373895DDBD}" dt="2021-07-10T11:53:58.393" v="1934" actId="1076"/>
          <ac:spMkLst>
            <pc:docMk/>
            <pc:sldMk cId="220756346" sldId="548"/>
            <ac:spMk id="50" creationId="{65733B74-ED78-4A8A-ABAF-14FB74B75125}"/>
          </ac:spMkLst>
        </pc:spChg>
        <pc:spChg chg="add del mod">
          <ac:chgData name="Kulinich Bohdan" userId="48e65c9f34e137d0" providerId="LiveId" clId="{210C861E-D2B9-4854-80A0-65373895DDBD}" dt="2021-07-10T11:44:32.209" v="1784" actId="1076"/>
          <ac:spMkLst>
            <pc:docMk/>
            <pc:sldMk cId="220756346" sldId="548"/>
            <ac:spMk id="51" creationId="{3FBCAF2C-750F-46D4-B8E6-63FC33CD0DB6}"/>
          </ac:spMkLst>
        </pc:spChg>
        <pc:spChg chg="add del">
          <ac:chgData name="Kulinich Bohdan" userId="48e65c9f34e137d0" providerId="LiveId" clId="{210C861E-D2B9-4854-80A0-65373895DDBD}" dt="2021-07-10T11:43:32.541" v="1771" actId="478"/>
          <ac:spMkLst>
            <pc:docMk/>
            <pc:sldMk cId="220756346" sldId="548"/>
            <ac:spMk id="55" creationId="{C1031851-438E-4B88-B66B-F1D7E9B03464}"/>
          </ac:spMkLst>
        </pc:spChg>
        <pc:spChg chg="add del">
          <ac:chgData name="Kulinich Bohdan" userId="48e65c9f34e137d0" providerId="LiveId" clId="{210C861E-D2B9-4854-80A0-65373895DDBD}" dt="2021-07-10T11:43:32.541" v="1771" actId="478"/>
          <ac:spMkLst>
            <pc:docMk/>
            <pc:sldMk cId="220756346" sldId="548"/>
            <ac:spMk id="56" creationId="{35939897-8B58-4FE8-A9A3-77651D150EF7}"/>
          </ac:spMkLst>
        </pc:spChg>
        <pc:spChg chg="add del">
          <ac:chgData name="Kulinich Bohdan" userId="48e65c9f34e137d0" providerId="LiveId" clId="{210C861E-D2B9-4854-80A0-65373895DDBD}" dt="2021-07-10T11:43:32.541" v="1771" actId="478"/>
          <ac:spMkLst>
            <pc:docMk/>
            <pc:sldMk cId="220756346" sldId="548"/>
            <ac:spMk id="57" creationId="{AE69A2BD-1CAC-4508-B19A-A90A501C43D0}"/>
          </ac:spMkLst>
        </pc:spChg>
        <pc:spChg chg="add del">
          <ac:chgData name="Kulinich Bohdan" userId="48e65c9f34e137d0" providerId="LiveId" clId="{210C861E-D2B9-4854-80A0-65373895DDBD}" dt="2021-07-10T11:43:32.541" v="1771" actId="478"/>
          <ac:spMkLst>
            <pc:docMk/>
            <pc:sldMk cId="220756346" sldId="548"/>
            <ac:spMk id="58" creationId="{2D4A4EA3-ACD6-4C50-9FC6-1C126FC6E1E3}"/>
          </ac:spMkLst>
        </pc:spChg>
        <pc:spChg chg="add del">
          <ac:chgData name="Kulinich Bohdan" userId="48e65c9f34e137d0" providerId="LiveId" clId="{210C861E-D2B9-4854-80A0-65373895DDBD}" dt="2021-07-10T11:43:32.541" v="1771" actId="478"/>
          <ac:spMkLst>
            <pc:docMk/>
            <pc:sldMk cId="220756346" sldId="548"/>
            <ac:spMk id="59" creationId="{72EFCA9B-0BC8-4993-87C0-8970A12730E4}"/>
          </ac:spMkLst>
        </pc:spChg>
        <pc:spChg chg="add del">
          <ac:chgData name="Kulinich Bohdan" userId="48e65c9f34e137d0" providerId="LiveId" clId="{210C861E-D2B9-4854-80A0-65373895DDBD}" dt="2021-07-10T11:43:32.541" v="1771" actId="478"/>
          <ac:spMkLst>
            <pc:docMk/>
            <pc:sldMk cId="220756346" sldId="548"/>
            <ac:spMk id="60" creationId="{34528AE9-859D-40A5-A2D7-49E928063EED}"/>
          </ac:spMkLst>
        </pc:spChg>
        <pc:spChg chg="add mod">
          <ac:chgData name="Kulinich Bohdan" userId="48e65c9f34e137d0" providerId="LiveId" clId="{210C861E-D2B9-4854-80A0-65373895DDBD}" dt="2021-07-10T11:55:13.040" v="1963" actId="14100"/>
          <ac:spMkLst>
            <pc:docMk/>
            <pc:sldMk cId="220756346" sldId="548"/>
            <ac:spMk id="61" creationId="{2F0484A0-78BB-41DD-88F4-8624E44726D1}"/>
          </ac:spMkLst>
        </pc:spChg>
        <pc:spChg chg="add del">
          <ac:chgData name="Kulinich Bohdan" userId="48e65c9f34e137d0" providerId="LiveId" clId="{210C861E-D2B9-4854-80A0-65373895DDBD}" dt="2021-07-10T11:43:32.541" v="1771" actId="478"/>
          <ac:spMkLst>
            <pc:docMk/>
            <pc:sldMk cId="220756346" sldId="548"/>
            <ac:spMk id="62" creationId="{EF9B65C4-50D3-4C17-85F5-A1E82FEF24D1}"/>
          </ac:spMkLst>
        </pc:spChg>
        <pc:spChg chg="add del">
          <ac:chgData name="Kulinich Bohdan" userId="48e65c9f34e137d0" providerId="LiveId" clId="{210C861E-D2B9-4854-80A0-65373895DDBD}" dt="2021-07-10T11:43:32.541" v="1771" actId="478"/>
          <ac:spMkLst>
            <pc:docMk/>
            <pc:sldMk cId="220756346" sldId="548"/>
            <ac:spMk id="63" creationId="{814D16AF-521C-4865-B93F-F3696DAE6C8D}"/>
          </ac:spMkLst>
        </pc:spChg>
        <pc:spChg chg="add del">
          <ac:chgData name="Kulinich Bohdan" userId="48e65c9f34e137d0" providerId="LiveId" clId="{210C861E-D2B9-4854-80A0-65373895DDBD}" dt="2021-07-10T11:43:32.541" v="1771" actId="478"/>
          <ac:spMkLst>
            <pc:docMk/>
            <pc:sldMk cId="220756346" sldId="548"/>
            <ac:spMk id="64" creationId="{19E1670A-4A01-46E1-93A7-1847BB515896}"/>
          </ac:spMkLst>
        </pc:spChg>
        <pc:spChg chg="add del">
          <ac:chgData name="Kulinich Bohdan" userId="48e65c9f34e137d0" providerId="LiveId" clId="{210C861E-D2B9-4854-80A0-65373895DDBD}" dt="2021-07-10T11:43:32.541" v="1771" actId="478"/>
          <ac:spMkLst>
            <pc:docMk/>
            <pc:sldMk cId="220756346" sldId="548"/>
            <ac:spMk id="65" creationId="{2A417328-E2BF-4FBE-9D8E-4B32200D8E5F}"/>
          </ac:spMkLst>
        </pc:spChg>
        <pc:spChg chg="add del">
          <ac:chgData name="Kulinich Bohdan" userId="48e65c9f34e137d0" providerId="LiveId" clId="{210C861E-D2B9-4854-80A0-65373895DDBD}" dt="2021-07-10T11:43:32.541" v="1771" actId="478"/>
          <ac:spMkLst>
            <pc:docMk/>
            <pc:sldMk cId="220756346" sldId="548"/>
            <ac:spMk id="66" creationId="{C61FA36F-E3F0-437E-9F5D-A5EAAB26AB93}"/>
          </ac:spMkLst>
        </pc:spChg>
        <pc:spChg chg="add del mod">
          <ac:chgData name="Kulinich Bohdan" userId="48e65c9f34e137d0" providerId="LiveId" clId="{210C861E-D2B9-4854-80A0-65373895DDBD}" dt="2021-07-10T11:44:24.981" v="1782" actId="478"/>
          <ac:spMkLst>
            <pc:docMk/>
            <pc:sldMk cId="220756346" sldId="548"/>
            <ac:spMk id="67" creationId="{944B13A8-CD79-4EB6-B246-CC99DD110CD2}"/>
          </ac:spMkLst>
        </pc:spChg>
        <pc:spChg chg="add del">
          <ac:chgData name="Kulinich Bohdan" userId="48e65c9f34e137d0" providerId="LiveId" clId="{210C861E-D2B9-4854-80A0-65373895DDBD}" dt="2021-07-10T11:43:32.541" v="1771" actId="478"/>
          <ac:spMkLst>
            <pc:docMk/>
            <pc:sldMk cId="220756346" sldId="548"/>
            <ac:spMk id="78" creationId="{49D8BF4B-7F77-43C0-A084-E4FD0D37CA91}"/>
          </ac:spMkLst>
        </pc:spChg>
        <pc:spChg chg="add del">
          <ac:chgData name="Kulinich Bohdan" userId="48e65c9f34e137d0" providerId="LiveId" clId="{210C861E-D2B9-4854-80A0-65373895DDBD}" dt="2021-07-10T11:43:32.541" v="1771" actId="478"/>
          <ac:spMkLst>
            <pc:docMk/>
            <pc:sldMk cId="220756346" sldId="548"/>
            <ac:spMk id="80" creationId="{A01CBA3D-A1E7-4958-8B9A-57631B7A10BE}"/>
          </ac:spMkLst>
        </pc:spChg>
        <pc:spChg chg="add del">
          <ac:chgData name="Kulinich Bohdan" userId="48e65c9f34e137d0" providerId="LiveId" clId="{210C861E-D2B9-4854-80A0-65373895DDBD}" dt="2021-07-10T11:43:32.541" v="1771" actId="478"/>
          <ac:spMkLst>
            <pc:docMk/>
            <pc:sldMk cId="220756346" sldId="548"/>
            <ac:spMk id="81" creationId="{BC732E77-53E3-4F1B-BD61-E3860987AC6D}"/>
          </ac:spMkLst>
        </pc:spChg>
        <pc:spChg chg="add del">
          <ac:chgData name="Kulinich Bohdan" userId="48e65c9f34e137d0" providerId="LiveId" clId="{210C861E-D2B9-4854-80A0-65373895DDBD}" dt="2021-07-10T11:43:32.541" v="1771" actId="478"/>
          <ac:spMkLst>
            <pc:docMk/>
            <pc:sldMk cId="220756346" sldId="548"/>
            <ac:spMk id="82" creationId="{434E2505-E8A2-48A7-8DCB-425469B76CCB}"/>
          </ac:spMkLst>
        </pc:spChg>
        <pc:spChg chg="add del">
          <ac:chgData name="Kulinich Bohdan" userId="48e65c9f34e137d0" providerId="LiveId" clId="{210C861E-D2B9-4854-80A0-65373895DDBD}" dt="2021-07-10T11:43:32.541" v="1771" actId="478"/>
          <ac:spMkLst>
            <pc:docMk/>
            <pc:sldMk cId="220756346" sldId="548"/>
            <ac:spMk id="83" creationId="{B56559E7-0B53-4005-ABFB-0503A3127871}"/>
          </ac:spMkLst>
        </pc:spChg>
        <pc:spChg chg="add del">
          <ac:chgData name="Kulinich Bohdan" userId="48e65c9f34e137d0" providerId="LiveId" clId="{210C861E-D2B9-4854-80A0-65373895DDBD}" dt="2021-07-10T11:43:32.541" v="1771" actId="478"/>
          <ac:spMkLst>
            <pc:docMk/>
            <pc:sldMk cId="220756346" sldId="548"/>
            <ac:spMk id="136" creationId="{829EA097-5400-4102-9368-EAFEA8FE7288}"/>
          </ac:spMkLst>
        </pc:spChg>
        <pc:spChg chg="add del">
          <ac:chgData name="Kulinich Bohdan" userId="48e65c9f34e137d0" providerId="LiveId" clId="{210C861E-D2B9-4854-80A0-65373895DDBD}" dt="2021-07-10T11:43:32.541" v="1771" actId="478"/>
          <ac:spMkLst>
            <pc:docMk/>
            <pc:sldMk cId="220756346" sldId="548"/>
            <ac:spMk id="166" creationId="{AA0F7B21-1712-42CB-BA46-E04EF8E8C5E7}"/>
          </ac:spMkLst>
        </pc:spChg>
        <pc:grpChg chg="add del">
          <ac:chgData name="Kulinich Bohdan" userId="48e65c9f34e137d0" providerId="LiveId" clId="{210C861E-D2B9-4854-80A0-65373895DDBD}" dt="2021-07-10T11:43:32.541" v="1771" actId="478"/>
          <ac:grpSpMkLst>
            <pc:docMk/>
            <pc:sldMk cId="220756346" sldId="548"/>
            <ac:grpSpMk id="23" creationId="{F8512671-003E-487B-A096-087A7DD32B1E}"/>
          </ac:grpSpMkLst>
        </pc:grpChg>
        <pc:grpChg chg="add del">
          <ac:chgData name="Kulinich Bohdan" userId="48e65c9f34e137d0" providerId="LiveId" clId="{210C861E-D2B9-4854-80A0-65373895DDBD}" dt="2021-07-10T11:43:32.541" v="1771" actId="478"/>
          <ac:grpSpMkLst>
            <pc:docMk/>
            <pc:sldMk cId="220756346" sldId="548"/>
            <ac:grpSpMk id="52" creationId="{0FBF4428-2C36-47C3-BCA4-067D8FB76704}"/>
          </ac:grpSpMkLst>
        </pc:grpChg>
        <pc:grpChg chg="add del">
          <ac:chgData name="Kulinich Bohdan" userId="48e65c9f34e137d0" providerId="LiveId" clId="{210C861E-D2B9-4854-80A0-65373895DDBD}" dt="2021-07-10T11:43:32.541" v="1771" actId="478"/>
          <ac:grpSpMkLst>
            <pc:docMk/>
            <pc:sldMk cId="220756346" sldId="548"/>
            <ac:grpSpMk id="130" creationId="{26595B5F-A9CE-42C8-8930-02F3433DA18E}"/>
          </ac:grpSpMkLst>
        </pc:grpChg>
        <pc:picChg chg="add del">
          <ac:chgData name="Kulinich Bohdan" userId="48e65c9f34e137d0" providerId="LiveId" clId="{210C861E-D2B9-4854-80A0-65373895DDBD}" dt="2021-07-10T11:43:33.142" v="1772" actId="478"/>
          <ac:picMkLst>
            <pc:docMk/>
            <pc:sldMk cId="220756346" sldId="548"/>
            <ac:picMk id="128" creationId="{E0DF52AE-CA69-48DD-9ECC-1158D5457E52}"/>
          </ac:picMkLst>
        </pc:picChg>
        <pc:cxnChg chg="add del">
          <ac:chgData name="Kulinich Bohdan" userId="48e65c9f34e137d0" providerId="LiveId" clId="{210C861E-D2B9-4854-80A0-65373895DDBD}" dt="2021-07-10T11:43:32.541" v="1771" actId="478"/>
          <ac:cxnSpMkLst>
            <pc:docMk/>
            <pc:sldMk cId="220756346" sldId="548"/>
            <ac:cxnSpMk id="9" creationId="{F7341E3C-CAFC-4863-90DE-377B53E965DC}"/>
          </ac:cxnSpMkLst>
        </pc:cxnChg>
        <pc:cxnChg chg="add del">
          <ac:chgData name="Kulinich Bohdan" userId="48e65c9f34e137d0" providerId="LiveId" clId="{210C861E-D2B9-4854-80A0-65373895DDBD}" dt="2021-07-10T11:43:32.541" v="1771" actId="478"/>
          <ac:cxnSpMkLst>
            <pc:docMk/>
            <pc:sldMk cId="220756346" sldId="548"/>
            <ac:cxnSpMk id="34" creationId="{C6D25BCA-8099-4531-9236-7719FBD46D12}"/>
          </ac:cxnSpMkLst>
        </pc:cxnChg>
        <pc:cxnChg chg="add del">
          <ac:chgData name="Kulinich Bohdan" userId="48e65c9f34e137d0" providerId="LiveId" clId="{210C861E-D2B9-4854-80A0-65373895DDBD}" dt="2021-07-10T11:43:32.541" v="1771" actId="478"/>
          <ac:cxnSpMkLst>
            <pc:docMk/>
            <pc:sldMk cId="220756346" sldId="548"/>
            <ac:cxnSpMk id="36" creationId="{37A99458-A833-483D-A012-EEEEB17A5E21}"/>
          </ac:cxnSpMkLst>
        </pc:cxnChg>
        <pc:cxnChg chg="add del">
          <ac:chgData name="Kulinich Bohdan" userId="48e65c9f34e137d0" providerId="LiveId" clId="{210C861E-D2B9-4854-80A0-65373895DDBD}" dt="2021-07-10T11:43:32.541" v="1771" actId="478"/>
          <ac:cxnSpMkLst>
            <pc:docMk/>
            <pc:sldMk cId="220756346" sldId="548"/>
            <ac:cxnSpMk id="37" creationId="{E7D543BF-C9D5-4136-A519-B54AA6B723D4}"/>
          </ac:cxnSpMkLst>
        </pc:cxnChg>
      </pc:sldChg>
      <pc:sldChg chg="addSp delSp modSp add mod modTransition delAnim modAnim">
        <pc:chgData name="Kulinich Bohdan" userId="48e65c9f34e137d0" providerId="LiveId" clId="{210C861E-D2B9-4854-80A0-65373895DDBD}" dt="2021-07-10T12:50:43.191" v="2836" actId="20577"/>
        <pc:sldMkLst>
          <pc:docMk/>
          <pc:sldMk cId="3658764835" sldId="549"/>
        </pc:sldMkLst>
        <pc:spChg chg="add mod">
          <ac:chgData name="Kulinich Bohdan" userId="48e65c9f34e137d0" providerId="LiveId" clId="{210C861E-D2B9-4854-80A0-65373895DDBD}" dt="2021-07-10T12:06:25.657" v="2314" actId="1076"/>
          <ac:spMkLst>
            <pc:docMk/>
            <pc:sldMk cId="3658764835" sldId="549"/>
            <ac:spMk id="9" creationId="{DA803407-DEFE-48A0-A2E3-7F9578FCC211}"/>
          </ac:spMkLst>
        </pc:spChg>
        <pc:spChg chg="del">
          <ac:chgData name="Kulinich Bohdan" userId="48e65c9f34e137d0" providerId="LiveId" clId="{210C861E-D2B9-4854-80A0-65373895DDBD}" dt="2021-07-10T11:57:59.955" v="1970" actId="478"/>
          <ac:spMkLst>
            <pc:docMk/>
            <pc:sldMk cId="3658764835" sldId="549"/>
            <ac:spMk id="34" creationId="{2C995534-2394-42A8-9A63-C3883779988B}"/>
          </ac:spMkLst>
        </pc:spChg>
        <pc:spChg chg="del">
          <ac:chgData name="Kulinich Bohdan" userId="48e65c9f34e137d0" providerId="LiveId" clId="{210C861E-D2B9-4854-80A0-65373895DDBD}" dt="2021-07-10T11:57:59.955" v="1970" actId="478"/>
          <ac:spMkLst>
            <pc:docMk/>
            <pc:sldMk cId="3658764835" sldId="549"/>
            <ac:spMk id="35" creationId="{8BD68EA2-AF21-486D-8205-FC9551A4A1A4}"/>
          </ac:spMkLst>
        </pc:spChg>
        <pc:spChg chg="del">
          <ac:chgData name="Kulinich Bohdan" userId="48e65c9f34e137d0" providerId="LiveId" clId="{210C861E-D2B9-4854-80A0-65373895DDBD}" dt="2021-07-10T11:57:59.955" v="1970" actId="478"/>
          <ac:spMkLst>
            <pc:docMk/>
            <pc:sldMk cId="3658764835" sldId="549"/>
            <ac:spMk id="36" creationId="{45B46C9E-F53A-47F7-A08A-8A3C64A06A99}"/>
          </ac:spMkLst>
        </pc:spChg>
        <pc:spChg chg="del">
          <ac:chgData name="Kulinich Bohdan" userId="48e65c9f34e137d0" providerId="LiveId" clId="{210C861E-D2B9-4854-80A0-65373895DDBD}" dt="2021-07-10T11:57:59.955" v="1970" actId="478"/>
          <ac:spMkLst>
            <pc:docMk/>
            <pc:sldMk cId="3658764835" sldId="549"/>
            <ac:spMk id="37" creationId="{8C40E8BD-E26C-4FEA-B308-914430977345}"/>
          </ac:spMkLst>
        </pc:spChg>
        <pc:spChg chg="del">
          <ac:chgData name="Kulinich Bohdan" userId="48e65c9f34e137d0" providerId="LiveId" clId="{210C861E-D2B9-4854-80A0-65373895DDBD}" dt="2021-07-10T11:57:59.955" v="1970" actId="478"/>
          <ac:spMkLst>
            <pc:docMk/>
            <pc:sldMk cId="3658764835" sldId="549"/>
            <ac:spMk id="38" creationId="{F9160BAE-759D-473B-BF70-0A52B6FDB295}"/>
          </ac:spMkLst>
        </pc:spChg>
        <pc:spChg chg="del">
          <ac:chgData name="Kulinich Bohdan" userId="48e65c9f34e137d0" providerId="LiveId" clId="{210C861E-D2B9-4854-80A0-65373895DDBD}" dt="2021-07-10T11:57:56.964" v="1969" actId="478"/>
          <ac:spMkLst>
            <pc:docMk/>
            <pc:sldMk cId="3658764835" sldId="549"/>
            <ac:spMk id="41" creationId="{F10635F3-284E-47AD-A3F2-683F5BECEC80}"/>
          </ac:spMkLst>
        </pc:spChg>
        <pc:spChg chg="del">
          <ac:chgData name="Kulinich Bohdan" userId="48e65c9f34e137d0" providerId="LiveId" clId="{210C861E-D2B9-4854-80A0-65373895DDBD}" dt="2021-07-10T11:57:59.955" v="1970" actId="478"/>
          <ac:spMkLst>
            <pc:docMk/>
            <pc:sldMk cId="3658764835" sldId="549"/>
            <ac:spMk id="42" creationId="{BDA9047E-CA31-4DAD-B7CC-D7DE5D758A26}"/>
          </ac:spMkLst>
        </pc:spChg>
        <pc:spChg chg="del">
          <ac:chgData name="Kulinich Bohdan" userId="48e65c9f34e137d0" providerId="LiveId" clId="{210C861E-D2B9-4854-80A0-65373895DDBD}" dt="2021-07-10T11:57:59.955" v="1970" actId="478"/>
          <ac:spMkLst>
            <pc:docMk/>
            <pc:sldMk cId="3658764835" sldId="549"/>
            <ac:spMk id="43" creationId="{AAB5F5B9-7239-460B-B614-CF2D2C098017}"/>
          </ac:spMkLst>
        </pc:spChg>
        <pc:spChg chg="del">
          <ac:chgData name="Kulinich Bohdan" userId="48e65c9f34e137d0" providerId="LiveId" clId="{210C861E-D2B9-4854-80A0-65373895DDBD}" dt="2021-07-10T11:57:59.955" v="1970" actId="478"/>
          <ac:spMkLst>
            <pc:docMk/>
            <pc:sldMk cId="3658764835" sldId="549"/>
            <ac:spMk id="44" creationId="{7979D28B-11A1-434D-80B0-2E0AFA49658F}"/>
          </ac:spMkLst>
        </pc:spChg>
        <pc:spChg chg="del">
          <ac:chgData name="Kulinich Bohdan" userId="48e65c9f34e137d0" providerId="LiveId" clId="{210C861E-D2B9-4854-80A0-65373895DDBD}" dt="2021-07-10T11:57:59.955" v="1970" actId="478"/>
          <ac:spMkLst>
            <pc:docMk/>
            <pc:sldMk cId="3658764835" sldId="549"/>
            <ac:spMk id="45" creationId="{F7E875F0-FCA2-4F09-97A9-A122F93D5663}"/>
          </ac:spMkLst>
        </pc:spChg>
        <pc:spChg chg="del">
          <ac:chgData name="Kulinich Bohdan" userId="48e65c9f34e137d0" providerId="LiveId" clId="{210C861E-D2B9-4854-80A0-65373895DDBD}" dt="2021-07-10T11:57:59.955" v="1970" actId="478"/>
          <ac:spMkLst>
            <pc:docMk/>
            <pc:sldMk cId="3658764835" sldId="549"/>
            <ac:spMk id="47" creationId="{33944B8F-E20D-499E-A893-6BEF03E69BE2}"/>
          </ac:spMkLst>
        </pc:spChg>
        <pc:spChg chg="del mod">
          <ac:chgData name="Kulinich Bohdan" userId="48e65c9f34e137d0" providerId="LiveId" clId="{210C861E-D2B9-4854-80A0-65373895DDBD}" dt="2021-07-10T12:11:04.637" v="2378" actId="478"/>
          <ac:spMkLst>
            <pc:docMk/>
            <pc:sldMk cId="3658764835" sldId="549"/>
            <ac:spMk id="48" creationId="{DA605863-ADD7-497D-A0EA-F4B68FAD10AC}"/>
          </ac:spMkLst>
        </pc:spChg>
        <pc:spChg chg="add mod">
          <ac:chgData name="Kulinich Bohdan" userId="48e65c9f34e137d0" providerId="LiveId" clId="{210C861E-D2B9-4854-80A0-65373895DDBD}" dt="2021-07-10T12:50:43.191" v="2836" actId="20577"/>
          <ac:spMkLst>
            <pc:docMk/>
            <pc:sldMk cId="3658764835" sldId="549"/>
            <ac:spMk id="49" creationId="{A95CB88B-3E1C-4562-8145-D4719686BFE9}"/>
          </ac:spMkLst>
        </pc:spChg>
        <pc:spChg chg="add mod">
          <ac:chgData name="Kulinich Bohdan" userId="48e65c9f34e137d0" providerId="LiveId" clId="{210C861E-D2B9-4854-80A0-65373895DDBD}" dt="2021-07-10T12:02:30.462" v="2212" actId="14100"/>
          <ac:spMkLst>
            <pc:docMk/>
            <pc:sldMk cId="3658764835" sldId="549"/>
            <ac:spMk id="50" creationId="{3966C4B5-E8DB-46C9-8A5E-C22085306538}"/>
          </ac:spMkLst>
        </pc:spChg>
        <pc:spChg chg="add mod">
          <ac:chgData name="Kulinich Bohdan" userId="48e65c9f34e137d0" providerId="LiveId" clId="{210C861E-D2B9-4854-80A0-65373895DDBD}" dt="2021-07-10T12:04:41.709" v="2271" actId="20577"/>
          <ac:spMkLst>
            <pc:docMk/>
            <pc:sldMk cId="3658764835" sldId="549"/>
            <ac:spMk id="51" creationId="{1FE097C2-E96A-4211-9014-9B05363F8AC0}"/>
          </ac:spMkLst>
        </pc:spChg>
        <pc:spChg chg="add mod">
          <ac:chgData name="Kulinich Bohdan" userId="48e65c9f34e137d0" providerId="LiveId" clId="{210C861E-D2B9-4854-80A0-65373895DDBD}" dt="2021-07-10T12:04:46.035" v="2281" actId="20577"/>
          <ac:spMkLst>
            <pc:docMk/>
            <pc:sldMk cId="3658764835" sldId="549"/>
            <ac:spMk id="52" creationId="{750F492B-3364-47DC-8C70-060F454DD187}"/>
          </ac:spMkLst>
        </pc:spChg>
        <pc:spChg chg="add mod">
          <ac:chgData name="Kulinich Bohdan" userId="48e65c9f34e137d0" providerId="LiveId" clId="{210C861E-D2B9-4854-80A0-65373895DDBD}" dt="2021-07-10T12:05:51.065" v="2302" actId="207"/>
          <ac:spMkLst>
            <pc:docMk/>
            <pc:sldMk cId="3658764835" sldId="549"/>
            <ac:spMk id="53" creationId="{7BD7A012-EE22-4B36-B08F-80C6E71C0971}"/>
          </ac:spMkLst>
        </pc:spChg>
        <pc:spChg chg="add mod">
          <ac:chgData name="Kulinich Bohdan" userId="48e65c9f34e137d0" providerId="LiveId" clId="{210C861E-D2B9-4854-80A0-65373895DDBD}" dt="2021-07-10T12:05:40.173" v="2299" actId="1036"/>
          <ac:spMkLst>
            <pc:docMk/>
            <pc:sldMk cId="3658764835" sldId="549"/>
            <ac:spMk id="54" creationId="{5EC2BCE6-6918-4BE9-89EB-95B059D361D8}"/>
          </ac:spMkLst>
        </pc:spChg>
        <pc:spChg chg="add mod">
          <ac:chgData name="Kulinich Bohdan" userId="48e65c9f34e137d0" providerId="LiveId" clId="{210C861E-D2B9-4854-80A0-65373895DDBD}" dt="2021-07-10T12:07:45.635" v="2322" actId="1076"/>
          <ac:spMkLst>
            <pc:docMk/>
            <pc:sldMk cId="3658764835" sldId="549"/>
            <ac:spMk id="56" creationId="{81E6AE44-E6E8-440C-B2FB-EE4B91EB30F8}"/>
          </ac:spMkLst>
        </pc:spChg>
        <pc:spChg chg="add mod">
          <ac:chgData name="Kulinich Bohdan" userId="48e65c9f34e137d0" providerId="LiveId" clId="{210C861E-D2B9-4854-80A0-65373895DDBD}" dt="2021-07-10T12:08:11.692" v="2335" actId="14100"/>
          <ac:spMkLst>
            <pc:docMk/>
            <pc:sldMk cId="3658764835" sldId="549"/>
            <ac:spMk id="57" creationId="{C6C460CF-034D-4093-A0AE-07EA951ED1D8}"/>
          </ac:spMkLst>
        </pc:spChg>
        <pc:spChg chg="add mod">
          <ac:chgData name="Kulinich Bohdan" userId="48e65c9f34e137d0" providerId="LiveId" clId="{210C861E-D2B9-4854-80A0-65373895DDBD}" dt="2021-07-10T12:08:50.370" v="2353" actId="207"/>
          <ac:spMkLst>
            <pc:docMk/>
            <pc:sldMk cId="3658764835" sldId="549"/>
            <ac:spMk id="58" creationId="{7567EA2C-A36E-4B7D-82E2-C6959E7E1CC0}"/>
          </ac:spMkLst>
        </pc:spChg>
        <pc:spChg chg="add mod modVis">
          <ac:chgData name="Kulinich Bohdan" userId="48e65c9f34e137d0" providerId="LiveId" clId="{210C861E-D2B9-4854-80A0-65373895DDBD}" dt="2021-07-10T12:11:06.241" v="2379" actId="14429"/>
          <ac:spMkLst>
            <pc:docMk/>
            <pc:sldMk cId="3658764835" sldId="549"/>
            <ac:spMk id="59" creationId="{F7D95117-9B7E-4CF5-A690-21967FB34474}"/>
          </ac:spMkLst>
        </pc:spChg>
        <pc:spChg chg="del">
          <ac:chgData name="Kulinich Bohdan" userId="48e65c9f34e137d0" providerId="LiveId" clId="{210C861E-D2B9-4854-80A0-65373895DDBD}" dt="2021-07-10T11:57:56.964" v="1969" actId="478"/>
          <ac:spMkLst>
            <pc:docMk/>
            <pc:sldMk cId="3658764835" sldId="549"/>
            <ac:spMk id="265" creationId="{D9CC6378-448A-4FB1-AAB1-77D87C7F7785}"/>
          </ac:spMkLst>
        </pc:spChg>
        <pc:spChg chg="del">
          <ac:chgData name="Kulinich Bohdan" userId="48e65c9f34e137d0" providerId="LiveId" clId="{210C861E-D2B9-4854-80A0-65373895DDBD}" dt="2021-07-10T11:57:56.964" v="1969" actId="478"/>
          <ac:spMkLst>
            <pc:docMk/>
            <pc:sldMk cId="3658764835" sldId="549"/>
            <ac:spMk id="267" creationId="{3EB9D77B-D176-4314-9008-940EC4BBE982}"/>
          </ac:spMkLst>
        </pc:spChg>
        <pc:spChg chg="del">
          <ac:chgData name="Kulinich Bohdan" userId="48e65c9f34e137d0" providerId="LiveId" clId="{210C861E-D2B9-4854-80A0-65373895DDBD}" dt="2021-07-10T11:57:56.964" v="1969" actId="478"/>
          <ac:spMkLst>
            <pc:docMk/>
            <pc:sldMk cId="3658764835" sldId="549"/>
            <ac:spMk id="268" creationId="{9ED0CE26-DEE8-4502-9F78-F90302858A2E}"/>
          </ac:spMkLst>
        </pc:spChg>
        <pc:spChg chg="del">
          <ac:chgData name="Kulinich Bohdan" userId="48e65c9f34e137d0" providerId="LiveId" clId="{210C861E-D2B9-4854-80A0-65373895DDBD}" dt="2021-07-10T11:57:56.964" v="1969" actId="478"/>
          <ac:spMkLst>
            <pc:docMk/>
            <pc:sldMk cId="3658764835" sldId="549"/>
            <ac:spMk id="269" creationId="{FE2B6AD9-2BFC-4DB1-9925-A1C87427F861}"/>
          </ac:spMkLst>
        </pc:spChg>
        <pc:spChg chg="del">
          <ac:chgData name="Kulinich Bohdan" userId="48e65c9f34e137d0" providerId="LiveId" clId="{210C861E-D2B9-4854-80A0-65373895DDBD}" dt="2021-07-10T11:57:56.964" v="1969" actId="478"/>
          <ac:spMkLst>
            <pc:docMk/>
            <pc:sldMk cId="3658764835" sldId="549"/>
            <ac:spMk id="270" creationId="{9A9582E9-DDBF-4BE8-BFC7-4F55BC94CA37}"/>
          </ac:spMkLst>
        </pc:spChg>
        <pc:spChg chg="del">
          <ac:chgData name="Kulinich Bohdan" userId="48e65c9f34e137d0" providerId="LiveId" clId="{210C861E-D2B9-4854-80A0-65373895DDBD}" dt="2021-07-10T11:57:56.964" v="1969" actId="478"/>
          <ac:spMkLst>
            <pc:docMk/>
            <pc:sldMk cId="3658764835" sldId="549"/>
            <ac:spMk id="272" creationId="{D7BF5397-D30D-4B1C-BF09-5D28AE31F520}"/>
          </ac:spMkLst>
        </pc:spChg>
        <pc:spChg chg="del">
          <ac:chgData name="Kulinich Bohdan" userId="48e65c9f34e137d0" providerId="LiveId" clId="{210C861E-D2B9-4854-80A0-65373895DDBD}" dt="2021-07-10T11:57:56.964" v="1969" actId="478"/>
          <ac:spMkLst>
            <pc:docMk/>
            <pc:sldMk cId="3658764835" sldId="549"/>
            <ac:spMk id="273" creationId="{54E6F846-26DE-4605-B73D-5DB90E4FA5A0}"/>
          </ac:spMkLst>
        </pc:spChg>
        <pc:spChg chg="del">
          <ac:chgData name="Kulinich Bohdan" userId="48e65c9f34e137d0" providerId="LiveId" clId="{210C861E-D2B9-4854-80A0-65373895DDBD}" dt="2021-07-10T11:57:56.964" v="1969" actId="478"/>
          <ac:spMkLst>
            <pc:docMk/>
            <pc:sldMk cId="3658764835" sldId="549"/>
            <ac:spMk id="275" creationId="{76CD26D4-AF43-43F6-B7C4-899629DF7ECF}"/>
          </ac:spMkLst>
        </pc:spChg>
        <pc:spChg chg="del">
          <ac:chgData name="Kulinich Bohdan" userId="48e65c9f34e137d0" providerId="LiveId" clId="{210C861E-D2B9-4854-80A0-65373895DDBD}" dt="2021-07-10T11:57:56.964" v="1969" actId="478"/>
          <ac:spMkLst>
            <pc:docMk/>
            <pc:sldMk cId="3658764835" sldId="549"/>
            <ac:spMk id="276" creationId="{C8765235-5E93-4F23-B522-BC0215E083B2}"/>
          </ac:spMkLst>
        </pc:spChg>
        <pc:spChg chg="del">
          <ac:chgData name="Kulinich Bohdan" userId="48e65c9f34e137d0" providerId="LiveId" clId="{210C861E-D2B9-4854-80A0-65373895DDBD}" dt="2021-07-10T11:57:56.964" v="1969" actId="478"/>
          <ac:spMkLst>
            <pc:docMk/>
            <pc:sldMk cId="3658764835" sldId="549"/>
            <ac:spMk id="277" creationId="{EA434827-2AB3-4B1F-BD0F-66A458567DA7}"/>
          </ac:spMkLst>
        </pc:spChg>
        <pc:spChg chg="del">
          <ac:chgData name="Kulinich Bohdan" userId="48e65c9f34e137d0" providerId="LiveId" clId="{210C861E-D2B9-4854-80A0-65373895DDBD}" dt="2021-07-10T11:57:56.964" v="1969" actId="478"/>
          <ac:spMkLst>
            <pc:docMk/>
            <pc:sldMk cId="3658764835" sldId="549"/>
            <ac:spMk id="278" creationId="{2A5B3977-E7CA-4CBD-A297-36EE98FAA0F6}"/>
          </ac:spMkLst>
        </pc:spChg>
        <pc:spChg chg="del">
          <ac:chgData name="Kulinich Bohdan" userId="48e65c9f34e137d0" providerId="LiveId" clId="{210C861E-D2B9-4854-80A0-65373895DDBD}" dt="2021-07-10T11:57:56.964" v="1969" actId="478"/>
          <ac:spMkLst>
            <pc:docMk/>
            <pc:sldMk cId="3658764835" sldId="549"/>
            <ac:spMk id="279" creationId="{8710DB52-5FE5-4FDE-8C01-16F2E1ABBFCF}"/>
          </ac:spMkLst>
        </pc:spChg>
        <pc:spChg chg="del">
          <ac:chgData name="Kulinich Bohdan" userId="48e65c9f34e137d0" providerId="LiveId" clId="{210C861E-D2B9-4854-80A0-65373895DDBD}" dt="2021-07-10T11:57:56.964" v="1969" actId="478"/>
          <ac:spMkLst>
            <pc:docMk/>
            <pc:sldMk cId="3658764835" sldId="549"/>
            <ac:spMk id="280" creationId="{880D1DF1-F0F2-4803-9659-3F59CEABB058}"/>
          </ac:spMkLst>
        </pc:spChg>
        <pc:spChg chg="del">
          <ac:chgData name="Kulinich Bohdan" userId="48e65c9f34e137d0" providerId="LiveId" clId="{210C861E-D2B9-4854-80A0-65373895DDBD}" dt="2021-07-10T11:57:56.964" v="1969" actId="478"/>
          <ac:spMkLst>
            <pc:docMk/>
            <pc:sldMk cId="3658764835" sldId="549"/>
            <ac:spMk id="281" creationId="{6DFCAA68-925E-4FB1-BC39-7CC66E7A3F75}"/>
          </ac:spMkLst>
        </pc:spChg>
        <pc:spChg chg="del">
          <ac:chgData name="Kulinich Bohdan" userId="48e65c9f34e137d0" providerId="LiveId" clId="{210C861E-D2B9-4854-80A0-65373895DDBD}" dt="2021-07-10T11:57:56.964" v="1969" actId="478"/>
          <ac:spMkLst>
            <pc:docMk/>
            <pc:sldMk cId="3658764835" sldId="549"/>
            <ac:spMk id="282" creationId="{F33A3350-4E72-4EC3-8BFD-CB61B739BF78}"/>
          </ac:spMkLst>
        </pc:spChg>
        <pc:spChg chg="del">
          <ac:chgData name="Kulinich Bohdan" userId="48e65c9f34e137d0" providerId="LiveId" clId="{210C861E-D2B9-4854-80A0-65373895DDBD}" dt="2021-07-10T11:57:56.964" v="1969" actId="478"/>
          <ac:spMkLst>
            <pc:docMk/>
            <pc:sldMk cId="3658764835" sldId="549"/>
            <ac:spMk id="283" creationId="{6A205052-69F9-4392-A02A-19ABB279423E}"/>
          </ac:spMkLst>
        </pc:spChg>
        <pc:spChg chg="del">
          <ac:chgData name="Kulinich Bohdan" userId="48e65c9f34e137d0" providerId="LiveId" clId="{210C861E-D2B9-4854-80A0-65373895DDBD}" dt="2021-07-10T11:57:59.955" v="1970" actId="478"/>
          <ac:spMkLst>
            <pc:docMk/>
            <pc:sldMk cId="3658764835" sldId="549"/>
            <ac:spMk id="284" creationId="{3975001C-E999-42DF-8352-3D3EE415353A}"/>
          </ac:spMkLst>
        </pc:spChg>
        <pc:grpChg chg="del">
          <ac:chgData name="Kulinich Bohdan" userId="48e65c9f34e137d0" providerId="LiveId" clId="{210C861E-D2B9-4854-80A0-65373895DDBD}" dt="2021-07-10T11:58:03.563" v="1971" actId="478"/>
          <ac:grpSpMkLst>
            <pc:docMk/>
            <pc:sldMk cId="3658764835" sldId="549"/>
            <ac:grpSpMk id="13" creationId="{3F4E7024-07E4-47A7-9EBF-D2DF90B5EE24}"/>
          </ac:grpSpMkLst>
        </pc:grpChg>
        <pc:picChg chg="del">
          <ac:chgData name="Kulinich Bohdan" userId="48e65c9f34e137d0" providerId="LiveId" clId="{210C861E-D2B9-4854-80A0-65373895DDBD}" dt="2021-07-10T11:58:04.533" v="1972" actId="478"/>
          <ac:picMkLst>
            <pc:docMk/>
            <pc:sldMk cId="3658764835" sldId="549"/>
            <ac:picMk id="141" creationId="{B8AF608E-F4CF-495D-933A-FBAB768F12E5}"/>
          </ac:picMkLst>
        </pc:picChg>
        <pc:cxnChg chg="add mod">
          <ac:chgData name="Kulinich Bohdan" userId="48e65c9f34e137d0" providerId="LiveId" clId="{210C861E-D2B9-4854-80A0-65373895DDBD}" dt="2021-07-10T12:06:09.605" v="2309" actId="1037"/>
          <ac:cxnSpMkLst>
            <pc:docMk/>
            <pc:sldMk cId="3658764835" sldId="549"/>
            <ac:cxnSpMk id="7" creationId="{FEB960D8-361E-4027-95DA-CAAF1D5E833F}"/>
          </ac:cxnSpMkLst>
        </pc:cxnChg>
        <pc:cxnChg chg="del">
          <ac:chgData name="Kulinich Bohdan" userId="48e65c9f34e137d0" providerId="LiveId" clId="{210C861E-D2B9-4854-80A0-65373895DDBD}" dt="2021-07-10T11:57:56.964" v="1969" actId="478"/>
          <ac:cxnSpMkLst>
            <pc:docMk/>
            <pc:sldMk cId="3658764835" sldId="549"/>
            <ac:cxnSpMk id="264" creationId="{A6DF9855-DF49-42A0-B586-71C415AB7373}"/>
          </ac:cxnSpMkLst>
        </pc:cxnChg>
        <pc:cxnChg chg="del">
          <ac:chgData name="Kulinich Bohdan" userId="48e65c9f34e137d0" providerId="LiveId" clId="{210C861E-D2B9-4854-80A0-65373895DDBD}" dt="2021-07-10T11:57:56.964" v="1969" actId="478"/>
          <ac:cxnSpMkLst>
            <pc:docMk/>
            <pc:sldMk cId="3658764835" sldId="549"/>
            <ac:cxnSpMk id="266" creationId="{67AA1A7B-1389-4B7E-A1A9-F90FB08970E9}"/>
          </ac:cxnSpMkLst>
        </pc:cxnChg>
        <pc:cxnChg chg="del">
          <ac:chgData name="Kulinich Bohdan" userId="48e65c9f34e137d0" providerId="LiveId" clId="{210C861E-D2B9-4854-80A0-65373895DDBD}" dt="2021-07-10T11:57:56.964" v="1969" actId="478"/>
          <ac:cxnSpMkLst>
            <pc:docMk/>
            <pc:sldMk cId="3658764835" sldId="549"/>
            <ac:cxnSpMk id="271" creationId="{1330205D-2D88-40FC-BDE0-B2A78DD396B3}"/>
          </ac:cxnSpMkLst>
        </pc:cxnChg>
      </pc:sldChg>
      <pc:sldChg chg="addSp delSp modSp add mod delAnim modAnim">
        <pc:chgData name="Kulinich Bohdan" userId="48e65c9f34e137d0" providerId="LiveId" clId="{210C861E-D2B9-4854-80A0-65373895DDBD}" dt="2021-07-10T14:43:48.197" v="2876" actId="20577"/>
        <pc:sldMkLst>
          <pc:docMk/>
          <pc:sldMk cId="3261082668" sldId="550"/>
        </pc:sldMkLst>
        <pc:spChg chg="del">
          <ac:chgData name="Kulinich Bohdan" userId="48e65c9f34e137d0" providerId="LiveId" clId="{210C861E-D2B9-4854-80A0-65373895DDBD}" dt="2021-07-10T12:29:49.343" v="2495" actId="478"/>
          <ac:spMkLst>
            <pc:docMk/>
            <pc:sldMk cId="3261082668" sldId="550"/>
            <ac:spMk id="9" creationId="{DA803407-DEFE-48A0-A2E3-7F9578FCC211}"/>
          </ac:spMkLst>
        </pc:spChg>
        <pc:spChg chg="add mod">
          <ac:chgData name="Kulinich Bohdan" userId="48e65c9f34e137d0" providerId="LiveId" clId="{210C861E-D2B9-4854-80A0-65373895DDBD}" dt="2021-07-10T12:38:55.689" v="2625" actId="1076"/>
          <ac:spMkLst>
            <pc:docMk/>
            <pc:sldMk cId="3261082668" sldId="550"/>
            <ac:spMk id="20" creationId="{F7D7CD0B-8387-46EA-98B8-7EFAEE05B3EE}"/>
          </ac:spMkLst>
        </pc:spChg>
        <pc:spChg chg="add mod">
          <ac:chgData name="Kulinich Bohdan" userId="48e65c9f34e137d0" providerId="LiveId" clId="{210C861E-D2B9-4854-80A0-65373895DDBD}" dt="2021-07-10T12:38:55.689" v="2625" actId="1076"/>
          <ac:spMkLst>
            <pc:docMk/>
            <pc:sldMk cId="3261082668" sldId="550"/>
            <ac:spMk id="21" creationId="{DE18919D-B9A0-4AF4-B7E9-E41B0263B63E}"/>
          </ac:spMkLst>
        </pc:spChg>
        <pc:spChg chg="add mod">
          <ac:chgData name="Kulinich Bohdan" userId="48e65c9f34e137d0" providerId="LiveId" clId="{210C861E-D2B9-4854-80A0-65373895DDBD}" dt="2021-07-10T12:39:02.048" v="2626" actId="207"/>
          <ac:spMkLst>
            <pc:docMk/>
            <pc:sldMk cId="3261082668" sldId="550"/>
            <ac:spMk id="22" creationId="{3882B66C-9F4A-461C-9F3F-2A76081C86D3}"/>
          </ac:spMkLst>
        </pc:spChg>
        <pc:spChg chg="mod">
          <ac:chgData name="Kulinich Bohdan" userId="48e65c9f34e137d0" providerId="LiveId" clId="{210C861E-D2B9-4854-80A0-65373895DDBD}" dt="2021-07-10T12:50:48.204" v="2837" actId="20577"/>
          <ac:spMkLst>
            <pc:docMk/>
            <pc:sldMk cId="3261082668" sldId="550"/>
            <ac:spMk id="49" creationId="{A95CB88B-3E1C-4562-8145-D4719686BFE9}"/>
          </ac:spMkLst>
        </pc:spChg>
        <pc:spChg chg="mod">
          <ac:chgData name="Kulinich Bohdan" userId="48e65c9f34e137d0" providerId="LiveId" clId="{210C861E-D2B9-4854-80A0-65373895DDBD}" dt="2021-07-10T12:29:44.838" v="2494" actId="14100"/>
          <ac:spMkLst>
            <pc:docMk/>
            <pc:sldMk cId="3261082668" sldId="550"/>
            <ac:spMk id="50" creationId="{3966C4B5-E8DB-46C9-8A5E-C22085306538}"/>
          </ac:spMkLst>
        </pc:spChg>
        <pc:spChg chg="mod">
          <ac:chgData name="Kulinich Bohdan" userId="48e65c9f34e137d0" providerId="LiveId" clId="{210C861E-D2B9-4854-80A0-65373895DDBD}" dt="2021-07-10T14:43:48.197" v="2876" actId="20577"/>
          <ac:spMkLst>
            <pc:docMk/>
            <pc:sldMk cId="3261082668" sldId="550"/>
            <ac:spMk id="51" creationId="{1FE097C2-E96A-4211-9014-9B05363F8AC0}"/>
          </ac:spMkLst>
        </pc:spChg>
        <pc:spChg chg="del">
          <ac:chgData name="Kulinich Bohdan" userId="48e65c9f34e137d0" providerId="LiveId" clId="{210C861E-D2B9-4854-80A0-65373895DDBD}" dt="2021-07-10T12:29:49.343" v="2495" actId="478"/>
          <ac:spMkLst>
            <pc:docMk/>
            <pc:sldMk cId="3261082668" sldId="550"/>
            <ac:spMk id="52" creationId="{750F492B-3364-47DC-8C70-060F454DD187}"/>
          </ac:spMkLst>
        </pc:spChg>
        <pc:spChg chg="del">
          <ac:chgData name="Kulinich Bohdan" userId="48e65c9f34e137d0" providerId="LiveId" clId="{210C861E-D2B9-4854-80A0-65373895DDBD}" dt="2021-07-10T12:29:49.343" v="2495" actId="478"/>
          <ac:spMkLst>
            <pc:docMk/>
            <pc:sldMk cId="3261082668" sldId="550"/>
            <ac:spMk id="53" creationId="{7BD7A012-EE22-4B36-B08F-80C6E71C0971}"/>
          </ac:spMkLst>
        </pc:spChg>
        <pc:spChg chg="del">
          <ac:chgData name="Kulinich Bohdan" userId="48e65c9f34e137d0" providerId="LiveId" clId="{210C861E-D2B9-4854-80A0-65373895DDBD}" dt="2021-07-10T12:29:49.343" v="2495" actId="478"/>
          <ac:spMkLst>
            <pc:docMk/>
            <pc:sldMk cId="3261082668" sldId="550"/>
            <ac:spMk id="54" creationId="{5EC2BCE6-6918-4BE9-89EB-95B059D361D8}"/>
          </ac:spMkLst>
        </pc:spChg>
        <pc:spChg chg="del">
          <ac:chgData name="Kulinich Bohdan" userId="48e65c9f34e137d0" providerId="LiveId" clId="{210C861E-D2B9-4854-80A0-65373895DDBD}" dt="2021-07-10T12:29:49.343" v="2495" actId="478"/>
          <ac:spMkLst>
            <pc:docMk/>
            <pc:sldMk cId="3261082668" sldId="550"/>
            <ac:spMk id="56" creationId="{81E6AE44-E6E8-440C-B2FB-EE4B91EB30F8}"/>
          </ac:spMkLst>
        </pc:spChg>
        <pc:spChg chg="del">
          <ac:chgData name="Kulinich Bohdan" userId="48e65c9f34e137d0" providerId="LiveId" clId="{210C861E-D2B9-4854-80A0-65373895DDBD}" dt="2021-07-10T12:29:49.343" v="2495" actId="478"/>
          <ac:spMkLst>
            <pc:docMk/>
            <pc:sldMk cId="3261082668" sldId="550"/>
            <ac:spMk id="57" creationId="{C6C460CF-034D-4093-A0AE-07EA951ED1D8}"/>
          </ac:spMkLst>
        </pc:spChg>
        <pc:spChg chg="del">
          <ac:chgData name="Kulinich Bohdan" userId="48e65c9f34e137d0" providerId="LiveId" clId="{210C861E-D2B9-4854-80A0-65373895DDBD}" dt="2021-07-10T12:29:50.620" v="2496" actId="478"/>
          <ac:spMkLst>
            <pc:docMk/>
            <pc:sldMk cId="3261082668" sldId="550"/>
            <ac:spMk id="58" creationId="{7567EA2C-A36E-4B7D-82E2-C6959E7E1CC0}"/>
          </ac:spMkLst>
        </pc:spChg>
        <pc:cxnChg chg="del">
          <ac:chgData name="Kulinich Bohdan" userId="48e65c9f34e137d0" providerId="LiveId" clId="{210C861E-D2B9-4854-80A0-65373895DDBD}" dt="2021-07-10T12:29:49.343" v="2495" actId="478"/>
          <ac:cxnSpMkLst>
            <pc:docMk/>
            <pc:sldMk cId="3261082668" sldId="550"/>
            <ac:cxnSpMk id="7" creationId="{FEB960D8-361E-4027-95DA-CAAF1D5E833F}"/>
          </ac:cxnSpMkLst>
        </pc:cxnChg>
      </pc:sldChg>
      <pc:sldChg chg="addSp delSp modSp add mod modTransition delAnim modAnim">
        <pc:chgData name="Kulinich Bohdan" userId="48e65c9f34e137d0" providerId="LiveId" clId="{210C861E-D2B9-4854-80A0-65373895DDBD}" dt="2021-07-10T16:46:38.824" v="2968" actId="20577"/>
        <pc:sldMkLst>
          <pc:docMk/>
          <pc:sldMk cId="1050723425" sldId="551"/>
        </pc:sldMkLst>
        <pc:spChg chg="del">
          <ac:chgData name="Kulinich Bohdan" userId="48e65c9f34e137d0" providerId="LiveId" clId="{210C861E-D2B9-4854-80A0-65373895DDBD}" dt="2021-07-10T12:45:16.180" v="2643" actId="478"/>
          <ac:spMkLst>
            <pc:docMk/>
            <pc:sldMk cId="1050723425" sldId="551"/>
            <ac:spMk id="11" creationId="{D727EBFD-4D0C-4078-8CCA-54919A49806F}"/>
          </ac:spMkLst>
        </pc:spChg>
        <pc:spChg chg="del">
          <ac:chgData name="Kulinich Bohdan" userId="48e65c9f34e137d0" providerId="LiveId" clId="{210C861E-D2B9-4854-80A0-65373895DDBD}" dt="2021-07-10T12:45:18.184" v="2644" actId="478"/>
          <ac:spMkLst>
            <pc:docMk/>
            <pc:sldMk cId="1050723425" sldId="551"/>
            <ac:spMk id="12" creationId="{2209A228-EE8C-4FA7-9602-CD09EA572E0B}"/>
          </ac:spMkLst>
        </pc:spChg>
        <pc:spChg chg="del">
          <ac:chgData name="Kulinich Bohdan" userId="48e65c9f34e137d0" providerId="LiveId" clId="{210C861E-D2B9-4854-80A0-65373895DDBD}" dt="2021-07-10T12:45:16.180" v="2643" actId="478"/>
          <ac:spMkLst>
            <pc:docMk/>
            <pc:sldMk cId="1050723425" sldId="551"/>
            <ac:spMk id="13" creationId="{1C252EDA-5177-4426-B07F-3B0EE83C22F7}"/>
          </ac:spMkLst>
        </pc:spChg>
        <pc:spChg chg="add mod">
          <ac:chgData name="Kulinich Bohdan" userId="48e65c9f34e137d0" providerId="LiveId" clId="{210C861E-D2B9-4854-80A0-65373895DDBD}" dt="2021-07-10T12:51:51.215" v="2841" actId="20577"/>
          <ac:spMkLst>
            <pc:docMk/>
            <pc:sldMk cId="1050723425" sldId="551"/>
            <ac:spMk id="29" creationId="{A1CC44BA-020D-4492-93C2-D19EEDA78678}"/>
          </ac:spMkLst>
        </pc:spChg>
        <pc:spChg chg="add mod">
          <ac:chgData name="Kulinich Bohdan" userId="48e65c9f34e137d0" providerId="LiveId" clId="{210C861E-D2B9-4854-80A0-65373895DDBD}" dt="2021-07-10T12:48:45.196" v="2704" actId="14100"/>
          <ac:spMkLst>
            <pc:docMk/>
            <pc:sldMk cId="1050723425" sldId="551"/>
            <ac:spMk id="30" creationId="{7D8DA60D-4FE9-4BA5-9634-3E1CC3525D95}"/>
          </ac:spMkLst>
        </pc:spChg>
        <pc:spChg chg="add mod">
          <ac:chgData name="Kulinich Bohdan" userId="48e65c9f34e137d0" providerId="LiveId" clId="{210C861E-D2B9-4854-80A0-65373895DDBD}" dt="2021-07-10T16:46:38.824" v="2968" actId="20577"/>
          <ac:spMkLst>
            <pc:docMk/>
            <pc:sldMk cId="1050723425" sldId="551"/>
            <ac:spMk id="31" creationId="{F373E3FD-1C29-4354-8C83-3288377CC84C}"/>
          </ac:spMkLst>
        </pc:spChg>
        <pc:spChg chg="add mod modVis">
          <ac:chgData name="Kulinich Bohdan" userId="48e65c9f34e137d0" providerId="LiveId" clId="{210C861E-D2B9-4854-80A0-65373895DDBD}" dt="2021-07-10T12:56:45.922" v="2854" actId="14429"/>
          <ac:spMkLst>
            <pc:docMk/>
            <pc:sldMk cId="1050723425" sldId="551"/>
            <ac:spMk id="32" creationId="{6F026300-EB8B-4537-A466-69D9965AE087}"/>
          </ac:spMkLst>
        </pc:spChg>
        <pc:spChg chg="del">
          <ac:chgData name="Kulinich Bohdan" userId="48e65c9f34e137d0" providerId="LiveId" clId="{210C861E-D2B9-4854-80A0-65373895DDBD}" dt="2021-07-10T12:45:16.180" v="2643" actId="478"/>
          <ac:spMkLst>
            <pc:docMk/>
            <pc:sldMk cId="1050723425" sldId="551"/>
            <ac:spMk id="100" creationId="{E697E0E3-A078-42A5-845D-05E79027EAF4}"/>
          </ac:spMkLst>
        </pc:spChg>
        <pc:spChg chg="del">
          <ac:chgData name="Kulinich Bohdan" userId="48e65c9f34e137d0" providerId="LiveId" clId="{210C861E-D2B9-4854-80A0-65373895DDBD}" dt="2021-07-10T12:45:16.180" v="2643" actId="478"/>
          <ac:spMkLst>
            <pc:docMk/>
            <pc:sldMk cId="1050723425" sldId="551"/>
            <ac:spMk id="101" creationId="{1BA00C37-AA6B-400F-8DBF-92A722CF7B6C}"/>
          </ac:spMkLst>
        </pc:spChg>
        <pc:spChg chg="del">
          <ac:chgData name="Kulinich Bohdan" userId="48e65c9f34e137d0" providerId="LiveId" clId="{210C861E-D2B9-4854-80A0-65373895DDBD}" dt="2021-07-10T12:45:13.078" v="2641" actId="478"/>
          <ac:spMkLst>
            <pc:docMk/>
            <pc:sldMk cId="1050723425" sldId="551"/>
            <ac:spMk id="104" creationId="{02C9D9BC-3F78-4F68-B7F2-D0451A8C7871}"/>
          </ac:spMkLst>
        </pc:spChg>
        <pc:spChg chg="del">
          <ac:chgData name="Kulinich Bohdan" userId="48e65c9f34e137d0" providerId="LiveId" clId="{210C861E-D2B9-4854-80A0-65373895DDBD}" dt="2021-07-10T12:45:11.344" v="2640" actId="478"/>
          <ac:spMkLst>
            <pc:docMk/>
            <pc:sldMk cId="1050723425" sldId="551"/>
            <ac:spMk id="105" creationId="{5F181726-6C1A-4817-9DD8-CBE604C4A93B}"/>
          </ac:spMkLst>
        </pc:spChg>
        <pc:spChg chg="del">
          <ac:chgData name="Kulinich Bohdan" userId="48e65c9f34e137d0" providerId="LiveId" clId="{210C861E-D2B9-4854-80A0-65373895DDBD}" dt="2021-07-10T12:45:08.769" v="2638" actId="478"/>
          <ac:spMkLst>
            <pc:docMk/>
            <pc:sldMk cId="1050723425" sldId="551"/>
            <ac:spMk id="107" creationId="{3AA302B5-540E-4768-8441-3030B203004C}"/>
          </ac:spMkLst>
        </pc:spChg>
        <pc:spChg chg="del mod">
          <ac:chgData name="Kulinich Bohdan" userId="48e65c9f34e137d0" providerId="LiveId" clId="{210C861E-D2B9-4854-80A0-65373895DDBD}" dt="2021-07-10T12:56:44.497" v="2853" actId="478"/>
          <ac:spMkLst>
            <pc:docMk/>
            <pc:sldMk cId="1050723425" sldId="551"/>
            <ac:spMk id="109" creationId="{0941E604-1F85-4822-8512-B0F316ACEABF}"/>
          </ac:spMkLst>
        </pc:spChg>
        <pc:grpChg chg="del">
          <ac:chgData name="Kulinich Bohdan" userId="48e65c9f34e137d0" providerId="LiveId" clId="{210C861E-D2B9-4854-80A0-65373895DDBD}" dt="2021-07-10T12:45:16.180" v="2643" actId="478"/>
          <ac:grpSpMkLst>
            <pc:docMk/>
            <pc:sldMk cId="1050723425" sldId="551"/>
            <ac:grpSpMk id="96" creationId="{876F8CA1-9522-4FB6-8C53-542E1335F260}"/>
          </ac:grpSpMkLst>
        </pc:grpChg>
        <pc:grpChg chg="del">
          <ac:chgData name="Kulinich Bohdan" userId="48e65c9f34e137d0" providerId="LiveId" clId="{210C861E-D2B9-4854-80A0-65373895DDBD}" dt="2021-07-10T12:45:16.180" v="2643" actId="478"/>
          <ac:grpSpMkLst>
            <pc:docMk/>
            <pc:sldMk cId="1050723425" sldId="551"/>
            <ac:grpSpMk id="97" creationId="{B68B1D24-FE3C-4C50-A8F2-CE85BDCEED5C}"/>
          </ac:grpSpMkLst>
        </pc:grpChg>
        <pc:picChg chg="del">
          <ac:chgData name="Kulinich Bohdan" userId="48e65c9f34e137d0" providerId="LiveId" clId="{210C861E-D2B9-4854-80A0-65373895DDBD}" dt="2021-07-10T12:45:13.647" v="2642" actId="478"/>
          <ac:picMkLst>
            <pc:docMk/>
            <pc:sldMk cId="1050723425" sldId="551"/>
            <ac:picMk id="8" creationId="{EA0CFA95-B852-4345-9FC1-203E6B3D23B4}"/>
          </ac:picMkLst>
        </pc:picChg>
        <pc:picChg chg="del">
          <ac:chgData name="Kulinich Bohdan" userId="48e65c9f34e137d0" providerId="LiveId" clId="{210C861E-D2B9-4854-80A0-65373895DDBD}" dt="2021-07-10T12:45:09.625" v="2639" actId="478"/>
          <ac:picMkLst>
            <pc:docMk/>
            <pc:sldMk cId="1050723425" sldId="551"/>
            <ac:picMk id="103" creationId="{42E3001C-DC0E-4360-AF6C-F0BA7A55903B}"/>
          </ac:picMkLst>
        </pc:picChg>
        <pc:cxnChg chg="del">
          <ac:chgData name="Kulinich Bohdan" userId="48e65c9f34e137d0" providerId="LiveId" clId="{210C861E-D2B9-4854-80A0-65373895DDBD}" dt="2021-07-10T12:45:16.180" v="2643" actId="478"/>
          <ac:cxnSpMkLst>
            <pc:docMk/>
            <pc:sldMk cId="1050723425" sldId="551"/>
            <ac:cxnSpMk id="9" creationId="{3EA39D27-5C2C-4444-B59F-7B2044D9ACAF}"/>
          </ac:cxnSpMkLst>
        </pc:cxnChg>
        <pc:cxnChg chg="del">
          <ac:chgData name="Kulinich Bohdan" userId="48e65c9f34e137d0" providerId="LiveId" clId="{210C861E-D2B9-4854-80A0-65373895DDBD}" dt="2021-07-10T12:45:16.180" v="2643" actId="478"/>
          <ac:cxnSpMkLst>
            <pc:docMk/>
            <pc:sldMk cId="1050723425" sldId="551"/>
            <ac:cxnSpMk id="10" creationId="{6E774E0D-6C77-4895-BA14-C79D958882D1}"/>
          </ac:cxnSpMkLst>
        </pc:cxnChg>
        <pc:cxnChg chg="del">
          <ac:chgData name="Kulinich Bohdan" userId="48e65c9f34e137d0" providerId="LiveId" clId="{210C861E-D2B9-4854-80A0-65373895DDBD}" dt="2021-07-10T12:45:16.180" v="2643" actId="478"/>
          <ac:cxnSpMkLst>
            <pc:docMk/>
            <pc:sldMk cId="1050723425" sldId="551"/>
            <ac:cxnSpMk id="89" creationId="{82D01326-B349-4559-AAD6-05B5B4CC391E}"/>
          </ac:cxnSpMkLst>
        </pc:cxnChg>
        <pc:cxnChg chg="del">
          <ac:chgData name="Kulinich Bohdan" userId="48e65c9f34e137d0" providerId="LiveId" clId="{210C861E-D2B9-4854-80A0-65373895DDBD}" dt="2021-07-10T12:45:16.180" v="2643" actId="478"/>
          <ac:cxnSpMkLst>
            <pc:docMk/>
            <pc:sldMk cId="1050723425" sldId="551"/>
            <ac:cxnSpMk id="93" creationId="{F1ADE945-1E8D-4A27-A704-6AABD1C66685}"/>
          </ac:cxnSpMkLst>
        </pc:cxnChg>
      </pc:sldChg>
      <pc:sldChg chg="delSp modSp add mod delAnim modAnim">
        <pc:chgData name="Kulinich Bohdan" userId="48e65c9f34e137d0" providerId="LiveId" clId="{210C861E-D2B9-4854-80A0-65373895DDBD}" dt="2021-07-14T04:57:27.609" v="3972"/>
        <pc:sldMkLst>
          <pc:docMk/>
          <pc:sldMk cId="3825381649" sldId="552"/>
        </pc:sldMkLst>
        <pc:spChg chg="mod">
          <ac:chgData name="Kulinich Bohdan" userId="48e65c9f34e137d0" providerId="LiveId" clId="{210C861E-D2B9-4854-80A0-65373895DDBD}" dt="2021-07-12T07:40:28.091" v="3047" actId="20577"/>
          <ac:spMkLst>
            <pc:docMk/>
            <pc:sldMk cId="3825381649" sldId="552"/>
            <ac:spMk id="12" creationId="{97485A41-1798-4E95-BC09-FD81F2E9BF93}"/>
          </ac:spMkLst>
        </pc:spChg>
        <pc:spChg chg="del mod">
          <ac:chgData name="Kulinich Bohdan" userId="48e65c9f34e137d0" providerId="LiveId" clId="{210C861E-D2B9-4854-80A0-65373895DDBD}" dt="2021-07-12T07:56:25.269" v="3157" actId="478"/>
          <ac:spMkLst>
            <pc:docMk/>
            <pc:sldMk cId="3825381649" sldId="552"/>
            <ac:spMk id="19" creationId="{289739F1-7DB2-4B52-AD3C-F48040CB1DFB}"/>
          </ac:spMkLst>
        </pc:spChg>
        <pc:spChg chg="del mod">
          <ac:chgData name="Kulinich Bohdan" userId="48e65c9f34e137d0" providerId="LiveId" clId="{210C861E-D2B9-4854-80A0-65373895DDBD}" dt="2021-07-12T07:56:25.739" v="3158" actId="478"/>
          <ac:spMkLst>
            <pc:docMk/>
            <pc:sldMk cId="3825381649" sldId="552"/>
            <ac:spMk id="20" creationId="{DBA175CF-3E9A-4630-8F72-4671F9C1EDC4}"/>
          </ac:spMkLst>
        </pc:spChg>
        <pc:spChg chg="mod">
          <ac:chgData name="Kulinich Bohdan" userId="48e65c9f34e137d0" providerId="LiveId" clId="{210C861E-D2B9-4854-80A0-65373895DDBD}" dt="2021-07-12T07:56:29.815" v="3159" actId="1076"/>
          <ac:spMkLst>
            <pc:docMk/>
            <pc:sldMk cId="3825381649" sldId="552"/>
            <ac:spMk id="111" creationId="{7DFAC910-99EA-4A53-93C3-DEE93FA3D901}"/>
          </ac:spMkLst>
        </pc:spChg>
        <pc:spChg chg="mod">
          <ac:chgData name="Kulinich Bohdan" userId="48e65c9f34e137d0" providerId="LiveId" clId="{210C861E-D2B9-4854-80A0-65373895DDBD}" dt="2021-07-12T07:56:29.815" v="3159" actId="1076"/>
          <ac:spMkLst>
            <pc:docMk/>
            <pc:sldMk cId="3825381649" sldId="552"/>
            <ac:spMk id="112" creationId="{03FBA8CC-A7D1-4D4E-BE8E-224906A7BF4D}"/>
          </ac:spMkLst>
        </pc:spChg>
        <pc:spChg chg="mod">
          <ac:chgData name="Kulinich Bohdan" userId="48e65c9f34e137d0" providerId="LiveId" clId="{210C861E-D2B9-4854-80A0-65373895DDBD}" dt="2021-07-12T07:56:29.815" v="3159" actId="1076"/>
          <ac:spMkLst>
            <pc:docMk/>
            <pc:sldMk cId="3825381649" sldId="552"/>
            <ac:spMk id="113" creationId="{D74A0AE4-A313-4114-B5AC-6A5F3AFC5F2B}"/>
          </ac:spMkLst>
        </pc:spChg>
        <pc:spChg chg="mod">
          <ac:chgData name="Kulinich Bohdan" userId="48e65c9f34e137d0" providerId="LiveId" clId="{210C861E-D2B9-4854-80A0-65373895DDBD}" dt="2021-07-12T07:56:29.815" v="3159" actId="1076"/>
          <ac:spMkLst>
            <pc:docMk/>
            <pc:sldMk cId="3825381649" sldId="552"/>
            <ac:spMk id="114" creationId="{91485CB4-186C-44C5-9EFB-C33B0D46E146}"/>
          </ac:spMkLst>
        </pc:spChg>
        <pc:spChg chg="del mod">
          <ac:chgData name="Kulinich Bohdan" userId="48e65c9f34e137d0" providerId="LiveId" clId="{210C861E-D2B9-4854-80A0-65373895DDBD}" dt="2021-07-12T07:56:24.599" v="3156" actId="478"/>
          <ac:spMkLst>
            <pc:docMk/>
            <pc:sldMk cId="3825381649" sldId="552"/>
            <ac:spMk id="115" creationId="{B32351CE-E3DC-45D1-A773-3FA1535220D2}"/>
          </ac:spMkLst>
        </pc:spChg>
      </pc:sldChg>
      <pc:sldChg chg="new del">
        <pc:chgData name="Kulinich Bohdan" userId="48e65c9f34e137d0" providerId="LiveId" clId="{210C861E-D2B9-4854-80A0-65373895DDBD}" dt="2021-07-12T09:17:55.581" v="3374" actId="47"/>
        <pc:sldMkLst>
          <pc:docMk/>
          <pc:sldMk cId="3928990735" sldId="553"/>
        </pc:sldMkLst>
      </pc:sldChg>
      <pc:sldChg chg="addSp delSp modSp add mod delAnim modAnim">
        <pc:chgData name="Kulinich Bohdan" userId="48e65c9f34e137d0" providerId="LiveId" clId="{210C861E-D2B9-4854-80A0-65373895DDBD}" dt="2021-07-12T08:18:56.055" v="3286"/>
        <pc:sldMkLst>
          <pc:docMk/>
          <pc:sldMk cId="3713827601" sldId="554"/>
        </pc:sldMkLst>
        <pc:spChg chg="mod">
          <ac:chgData name="Kulinich Bohdan" userId="48e65c9f34e137d0" providerId="LiveId" clId="{210C861E-D2B9-4854-80A0-65373895DDBD}" dt="2021-07-12T08:03:17.178" v="3161" actId="20577"/>
          <ac:spMkLst>
            <pc:docMk/>
            <pc:sldMk cId="3713827601" sldId="554"/>
            <ac:spMk id="12" creationId="{97485A41-1798-4E95-BC09-FD81F2E9BF93}"/>
          </ac:spMkLst>
        </pc:spChg>
        <pc:spChg chg="del">
          <ac:chgData name="Kulinich Bohdan" userId="48e65c9f34e137d0" providerId="LiveId" clId="{210C861E-D2B9-4854-80A0-65373895DDBD}" dt="2021-07-12T08:03:51.669" v="3197" actId="478"/>
          <ac:spMkLst>
            <pc:docMk/>
            <pc:sldMk cId="3713827601" sldId="554"/>
            <ac:spMk id="14" creationId="{3B54E6F8-1175-4416-9264-134E9414987D}"/>
          </ac:spMkLst>
        </pc:spChg>
        <pc:spChg chg="del">
          <ac:chgData name="Kulinich Bohdan" userId="48e65c9f34e137d0" providerId="LiveId" clId="{210C861E-D2B9-4854-80A0-65373895DDBD}" dt="2021-07-12T08:03:51.669" v="3197" actId="478"/>
          <ac:spMkLst>
            <pc:docMk/>
            <pc:sldMk cId="3713827601" sldId="554"/>
            <ac:spMk id="15" creationId="{8AF05666-73C1-47F3-B1E2-CEC65ED8649F}"/>
          </ac:spMkLst>
        </pc:spChg>
        <pc:spChg chg="add del mod ord">
          <ac:chgData name="Kulinich Bohdan" userId="48e65c9f34e137d0" providerId="LiveId" clId="{210C861E-D2B9-4854-80A0-65373895DDBD}" dt="2021-07-12T08:18:31.109" v="3279" actId="478"/>
          <ac:spMkLst>
            <pc:docMk/>
            <pc:sldMk cId="3713827601" sldId="554"/>
            <ac:spMk id="20" creationId="{D377DC4D-08FD-4A29-A3AA-744DBBB16B30}"/>
          </ac:spMkLst>
        </pc:spChg>
        <pc:spChg chg="add del mod ord">
          <ac:chgData name="Kulinich Bohdan" userId="48e65c9f34e137d0" providerId="LiveId" clId="{210C861E-D2B9-4854-80A0-65373895DDBD}" dt="2021-07-12T08:05:23.987" v="3201" actId="478"/>
          <ac:spMkLst>
            <pc:docMk/>
            <pc:sldMk cId="3713827601" sldId="554"/>
            <ac:spMk id="24" creationId="{B4E53D29-D8D4-4A14-AA26-889AE730B924}"/>
          </ac:spMkLst>
        </pc:spChg>
        <pc:spChg chg="add del mod ord">
          <ac:chgData name="Kulinich Bohdan" userId="48e65c9f34e137d0" providerId="LiveId" clId="{210C861E-D2B9-4854-80A0-65373895DDBD}" dt="2021-07-12T08:05:23.987" v="3201" actId="478"/>
          <ac:spMkLst>
            <pc:docMk/>
            <pc:sldMk cId="3713827601" sldId="554"/>
            <ac:spMk id="25" creationId="{CB7D951E-A846-4EF0-8BA3-1274FE5F0CD4}"/>
          </ac:spMkLst>
        </pc:spChg>
        <pc:spChg chg="add del mod ord">
          <ac:chgData name="Kulinich Bohdan" userId="48e65c9f34e137d0" providerId="LiveId" clId="{210C861E-D2B9-4854-80A0-65373895DDBD}" dt="2021-07-12T08:05:23.987" v="3201" actId="478"/>
          <ac:spMkLst>
            <pc:docMk/>
            <pc:sldMk cId="3713827601" sldId="554"/>
            <ac:spMk id="26" creationId="{974B818E-23ED-40B1-B465-8EF26EE15F4F}"/>
          </ac:spMkLst>
        </pc:spChg>
        <pc:spChg chg="add del mod ord">
          <ac:chgData name="Kulinich Bohdan" userId="48e65c9f34e137d0" providerId="LiveId" clId="{210C861E-D2B9-4854-80A0-65373895DDBD}" dt="2021-07-12T08:05:23.987" v="3201" actId="478"/>
          <ac:spMkLst>
            <pc:docMk/>
            <pc:sldMk cId="3713827601" sldId="554"/>
            <ac:spMk id="27" creationId="{1CE7B450-AA24-45E3-B6B1-DCEC219F126E}"/>
          </ac:spMkLst>
        </pc:spChg>
        <pc:spChg chg="add del mod ord">
          <ac:chgData name="Kulinich Bohdan" userId="48e65c9f34e137d0" providerId="LiveId" clId="{210C861E-D2B9-4854-80A0-65373895DDBD}" dt="2021-07-12T08:05:23.987" v="3201" actId="478"/>
          <ac:spMkLst>
            <pc:docMk/>
            <pc:sldMk cId="3713827601" sldId="554"/>
            <ac:spMk id="28" creationId="{58E888F0-1F57-4A9A-858F-7627D9103252}"/>
          </ac:spMkLst>
        </pc:spChg>
        <pc:spChg chg="del">
          <ac:chgData name="Kulinich Bohdan" userId="48e65c9f34e137d0" providerId="LiveId" clId="{210C861E-D2B9-4854-80A0-65373895DDBD}" dt="2021-07-12T08:03:53.466" v="3198" actId="478"/>
          <ac:spMkLst>
            <pc:docMk/>
            <pc:sldMk cId="3713827601" sldId="554"/>
            <ac:spMk id="30" creationId="{D0D2A5D8-16E5-4D1B-8593-4BBC3E509BED}"/>
          </ac:spMkLst>
        </pc:spChg>
        <pc:spChg chg="add mod ord">
          <ac:chgData name="Kulinich Bohdan" userId="48e65c9f34e137d0" providerId="LiveId" clId="{210C861E-D2B9-4854-80A0-65373895DDBD}" dt="2021-07-12T08:18:42.427" v="3282" actId="164"/>
          <ac:spMkLst>
            <pc:docMk/>
            <pc:sldMk cId="3713827601" sldId="554"/>
            <ac:spMk id="31" creationId="{CBD5E06F-B709-4700-A565-3FEF52357F8A}"/>
          </ac:spMkLst>
        </pc:spChg>
        <pc:spChg chg="add mod ord">
          <ac:chgData name="Kulinich Bohdan" userId="48e65c9f34e137d0" providerId="LiveId" clId="{210C861E-D2B9-4854-80A0-65373895DDBD}" dt="2021-07-12T08:18:42.427" v="3282" actId="164"/>
          <ac:spMkLst>
            <pc:docMk/>
            <pc:sldMk cId="3713827601" sldId="554"/>
            <ac:spMk id="32" creationId="{6EB3381A-7EBA-46CF-9964-0C3D71BC4B48}"/>
          </ac:spMkLst>
        </pc:spChg>
        <pc:spChg chg="add mod ord">
          <ac:chgData name="Kulinich Bohdan" userId="48e65c9f34e137d0" providerId="LiveId" clId="{210C861E-D2B9-4854-80A0-65373895DDBD}" dt="2021-07-12T08:18:42.427" v="3282" actId="164"/>
          <ac:spMkLst>
            <pc:docMk/>
            <pc:sldMk cId="3713827601" sldId="554"/>
            <ac:spMk id="33" creationId="{18719351-3D7E-4DE0-AA6F-5DD31E5B742A}"/>
          </ac:spMkLst>
        </pc:spChg>
        <pc:spChg chg="add mod ord">
          <ac:chgData name="Kulinich Bohdan" userId="48e65c9f34e137d0" providerId="LiveId" clId="{210C861E-D2B9-4854-80A0-65373895DDBD}" dt="2021-07-12T08:18:42.427" v="3282" actId="164"/>
          <ac:spMkLst>
            <pc:docMk/>
            <pc:sldMk cId="3713827601" sldId="554"/>
            <ac:spMk id="34" creationId="{29B9B1CA-CE43-4FA7-A846-FDAF1534FC43}"/>
          </ac:spMkLst>
        </pc:spChg>
        <pc:spChg chg="add mod ord">
          <ac:chgData name="Kulinich Bohdan" userId="48e65c9f34e137d0" providerId="LiveId" clId="{210C861E-D2B9-4854-80A0-65373895DDBD}" dt="2021-07-12T08:18:42.427" v="3282" actId="164"/>
          <ac:spMkLst>
            <pc:docMk/>
            <pc:sldMk cId="3713827601" sldId="554"/>
            <ac:spMk id="73" creationId="{08BA921B-91AE-4DC9-9D64-BD226BCFFCB4}"/>
          </ac:spMkLst>
        </pc:spChg>
        <pc:spChg chg="add mod ord">
          <ac:chgData name="Kulinich Bohdan" userId="48e65c9f34e137d0" providerId="LiveId" clId="{210C861E-D2B9-4854-80A0-65373895DDBD}" dt="2021-07-12T08:18:42.427" v="3282" actId="164"/>
          <ac:spMkLst>
            <pc:docMk/>
            <pc:sldMk cId="3713827601" sldId="554"/>
            <ac:spMk id="74" creationId="{F1F376F9-956A-45C0-9133-FD8E82ADDA56}"/>
          </ac:spMkLst>
        </pc:spChg>
        <pc:spChg chg="add mod ord">
          <ac:chgData name="Kulinich Bohdan" userId="48e65c9f34e137d0" providerId="LiveId" clId="{210C861E-D2B9-4854-80A0-65373895DDBD}" dt="2021-07-12T08:18:42.427" v="3282" actId="164"/>
          <ac:spMkLst>
            <pc:docMk/>
            <pc:sldMk cId="3713827601" sldId="554"/>
            <ac:spMk id="75" creationId="{7CD8B127-8621-4A5D-B825-EC6EDD9BE121}"/>
          </ac:spMkLst>
        </pc:spChg>
        <pc:spChg chg="add del mod ord">
          <ac:chgData name="Kulinich Bohdan" userId="48e65c9f34e137d0" providerId="LiveId" clId="{210C861E-D2B9-4854-80A0-65373895DDBD}" dt="2021-07-12T08:09:11.159" v="3255" actId="478"/>
          <ac:spMkLst>
            <pc:docMk/>
            <pc:sldMk cId="3713827601" sldId="554"/>
            <ac:spMk id="76" creationId="{2848B882-D3EC-4D72-974C-500F7FF34FA6}"/>
          </ac:spMkLst>
        </pc:spChg>
        <pc:spChg chg="add del mod ord">
          <ac:chgData name="Kulinich Bohdan" userId="48e65c9f34e137d0" providerId="LiveId" clId="{210C861E-D2B9-4854-80A0-65373895DDBD}" dt="2021-07-12T08:09:09.402" v="3254" actId="478"/>
          <ac:spMkLst>
            <pc:docMk/>
            <pc:sldMk cId="3713827601" sldId="554"/>
            <ac:spMk id="77" creationId="{297C0A15-9741-44A8-8923-EDAD09782B75}"/>
          </ac:spMkLst>
        </pc:spChg>
        <pc:spChg chg="add del mod ord">
          <ac:chgData name="Kulinich Bohdan" userId="48e65c9f34e137d0" providerId="LiveId" clId="{210C861E-D2B9-4854-80A0-65373895DDBD}" dt="2021-07-12T08:09:09.402" v="3254" actId="478"/>
          <ac:spMkLst>
            <pc:docMk/>
            <pc:sldMk cId="3713827601" sldId="554"/>
            <ac:spMk id="78" creationId="{260C6D41-8677-4F51-B768-C96823748806}"/>
          </ac:spMkLst>
        </pc:spChg>
        <pc:spChg chg="add del mod ord">
          <ac:chgData name="Kulinich Bohdan" userId="48e65c9f34e137d0" providerId="LiveId" clId="{210C861E-D2B9-4854-80A0-65373895DDBD}" dt="2021-07-12T08:09:09.402" v="3254" actId="478"/>
          <ac:spMkLst>
            <pc:docMk/>
            <pc:sldMk cId="3713827601" sldId="554"/>
            <ac:spMk id="79" creationId="{AECA5A18-6DFD-46F6-8413-7E28080D168C}"/>
          </ac:spMkLst>
        </pc:spChg>
        <pc:spChg chg="add del mod ord">
          <ac:chgData name="Kulinich Bohdan" userId="48e65c9f34e137d0" providerId="LiveId" clId="{210C861E-D2B9-4854-80A0-65373895DDBD}" dt="2021-07-12T08:09:09.402" v="3254" actId="478"/>
          <ac:spMkLst>
            <pc:docMk/>
            <pc:sldMk cId="3713827601" sldId="554"/>
            <ac:spMk id="80" creationId="{6BCE59A7-6A27-4236-B22B-C4D0B34141BB}"/>
          </ac:spMkLst>
        </pc:spChg>
        <pc:spChg chg="add del mod ord">
          <ac:chgData name="Kulinich Bohdan" userId="48e65c9f34e137d0" providerId="LiveId" clId="{210C861E-D2B9-4854-80A0-65373895DDBD}" dt="2021-07-12T08:09:09.402" v="3254" actId="478"/>
          <ac:spMkLst>
            <pc:docMk/>
            <pc:sldMk cId="3713827601" sldId="554"/>
            <ac:spMk id="81" creationId="{3CF31507-0354-4F17-9F20-56C4DB94E6D5}"/>
          </ac:spMkLst>
        </pc:spChg>
        <pc:spChg chg="add mod ord">
          <ac:chgData name="Kulinich Bohdan" userId="48e65c9f34e137d0" providerId="LiveId" clId="{210C861E-D2B9-4854-80A0-65373895DDBD}" dt="2021-07-12T08:18:42.427" v="3282" actId="164"/>
          <ac:spMkLst>
            <pc:docMk/>
            <pc:sldMk cId="3713827601" sldId="554"/>
            <ac:spMk id="82" creationId="{8CB6BA19-9A4E-4CC8-8463-78C8F607EC7A}"/>
          </ac:spMkLst>
        </pc:spChg>
        <pc:spChg chg="add mod ord">
          <ac:chgData name="Kulinich Bohdan" userId="48e65c9f34e137d0" providerId="LiveId" clId="{210C861E-D2B9-4854-80A0-65373895DDBD}" dt="2021-07-12T08:18:42.427" v="3282" actId="164"/>
          <ac:spMkLst>
            <pc:docMk/>
            <pc:sldMk cId="3713827601" sldId="554"/>
            <ac:spMk id="83" creationId="{78BB43C5-9021-4C6A-812C-0DAF7C4CDEDD}"/>
          </ac:spMkLst>
        </pc:spChg>
        <pc:spChg chg="add mod ord">
          <ac:chgData name="Kulinich Bohdan" userId="48e65c9f34e137d0" providerId="LiveId" clId="{210C861E-D2B9-4854-80A0-65373895DDBD}" dt="2021-07-12T08:18:42.427" v="3282" actId="164"/>
          <ac:spMkLst>
            <pc:docMk/>
            <pc:sldMk cId="3713827601" sldId="554"/>
            <ac:spMk id="84" creationId="{EB724A46-F977-4B7E-B0D8-5F057AF261C8}"/>
          </ac:spMkLst>
        </pc:spChg>
        <pc:spChg chg="add mod ord">
          <ac:chgData name="Kulinich Bohdan" userId="48e65c9f34e137d0" providerId="LiveId" clId="{210C861E-D2B9-4854-80A0-65373895DDBD}" dt="2021-07-12T08:18:42.427" v="3282" actId="164"/>
          <ac:spMkLst>
            <pc:docMk/>
            <pc:sldMk cId="3713827601" sldId="554"/>
            <ac:spMk id="85" creationId="{032FF80F-CA8C-462A-B337-1BF22EC8917D}"/>
          </ac:spMkLst>
        </pc:spChg>
        <pc:spChg chg="add mod ord">
          <ac:chgData name="Kulinich Bohdan" userId="48e65c9f34e137d0" providerId="LiveId" clId="{210C861E-D2B9-4854-80A0-65373895DDBD}" dt="2021-07-12T08:18:42.427" v="3282" actId="164"/>
          <ac:spMkLst>
            <pc:docMk/>
            <pc:sldMk cId="3713827601" sldId="554"/>
            <ac:spMk id="86" creationId="{9BA5ADF3-DB09-47DD-BC9A-C20D10C10D98}"/>
          </ac:spMkLst>
        </pc:spChg>
        <pc:spChg chg="add mod ord">
          <ac:chgData name="Kulinich Bohdan" userId="48e65c9f34e137d0" providerId="LiveId" clId="{210C861E-D2B9-4854-80A0-65373895DDBD}" dt="2021-07-12T08:18:42.427" v="3282" actId="164"/>
          <ac:spMkLst>
            <pc:docMk/>
            <pc:sldMk cId="3713827601" sldId="554"/>
            <ac:spMk id="87" creationId="{BDD06F8F-7586-48FA-9BA5-4186343B5F03}"/>
          </ac:spMkLst>
        </pc:spChg>
        <pc:spChg chg="add mod ord">
          <ac:chgData name="Kulinich Bohdan" userId="48e65c9f34e137d0" providerId="LiveId" clId="{210C861E-D2B9-4854-80A0-65373895DDBD}" dt="2021-07-12T08:18:42.427" v="3282" actId="164"/>
          <ac:spMkLst>
            <pc:docMk/>
            <pc:sldMk cId="3713827601" sldId="554"/>
            <ac:spMk id="88" creationId="{C80C20E2-0FC8-41F3-8AD1-F7F210F9E849}"/>
          </ac:spMkLst>
        </pc:spChg>
        <pc:spChg chg="add del mod ord">
          <ac:chgData name="Kulinich Bohdan" userId="48e65c9f34e137d0" providerId="LiveId" clId="{210C861E-D2B9-4854-80A0-65373895DDBD}" dt="2021-07-12T08:07:51.527" v="3229" actId="478"/>
          <ac:spMkLst>
            <pc:docMk/>
            <pc:sldMk cId="3713827601" sldId="554"/>
            <ac:spMk id="89" creationId="{8CC99AAA-A2D9-4165-9B51-AFF70151DCC2}"/>
          </ac:spMkLst>
        </pc:spChg>
        <pc:spChg chg="add del mod ord">
          <ac:chgData name="Kulinich Bohdan" userId="48e65c9f34e137d0" providerId="LiveId" clId="{210C861E-D2B9-4854-80A0-65373895DDBD}" dt="2021-07-12T08:07:49.457" v="3228" actId="478"/>
          <ac:spMkLst>
            <pc:docMk/>
            <pc:sldMk cId="3713827601" sldId="554"/>
            <ac:spMk id="90" creationId="{5DD96525-62DA-4991-AD9C-697F02BD9034}"/>
          </ac:spMkLst>
        </pc:spChg>
        <pc:spChg chg="add mod ord">
          <ac:chgData name="Kulinich Bohdan" userId="48e65c9f34e137d0" providerId="LiveId" clId="{210C861E-D2B9-4854-80A0-65373895DDBD}" dt="2021-07-12T08:18:42.427" v="3282" actId="164"/>
          <ac:spMkLst>
            <pc:docMk/>
            <pc:sldMk cId="3713827601" sldId="554"/>
            <ac:spMk id="91" creationId="{126389B7-C2F8-4045-ADE7-EBA74EF1BF7F}"/>
          </ac:spMkLst>
        </pc:spChg>
        <pc:spChg chg="add mod ord">
          <ac:chgData name="Kulinich Bohdan" userId="48e65c9f34e137d0" providerId="LiveId" clId="{210C861E-D2B9-4854-80A0-65373895DDBD}" dt="2021-07-12T08:18:42.427" v="3282" actId="164"/>
          <ac:spMkLst>
            <pc:docMk/>
            <pc:sldMk cId="3713827601" sldId="554"/>
            <ac:spMk id="92" creationId="{693D7DD1-8F70-48C1-B8FE-D0F2837FEA2C}"/>
          </ac:spMkLst>
        </pc:spChg>
        <pc:spChg chg="add mod ord">
          <ac:chgData name="Kulinich Bohdan" userId="48e65c9f34e137d0" providerId="LiveId" clId="{210C861E-D2B9-4854-80A0-65373895DDBD}" dt="2021-07-12T08:18:42.427" v="3282" actId="164"/>
          <ac:spMkLst>
            <pc:docMk/>
            <pc:sldMk cId="3713827601" sldId="554"/>
            <ac:spMk id="93" creationId="{1187BBFF-9558-453E-A2D2-889ABE8E84FB}"/>
          </ac:spMkLst>
        </pc:spChg>
        <pc:spChg chg="add mod ord">
          <ac:chgData name="Kulinich Bohdan" userId="48e65c9f34e137d0" providerId="LiveId" clId="{210C861E-D2B9-4854-80A0-65373895DDBD}" dt="2021-07-12T08:18:42.427" v="3282" actId="164"/>
          <ac:spMkLst>
            <pc:docMk/>
            <pc:sldMk cId="3713827601" sldId="554"/>
            <ac:spMk id="94" creationId="{9B1E8369-F318-4059-9CF6-FD9266F6C33D}"/>
          </ac:spMkLst>
        </pc:spChg>
        <pc:spChg chg="add mod ord">
          <ac:chgData name="Kulinich Bohdan" userId="48e65c9f34e137d0" providerId="LiveId" clId="{210C861E-D2B9-4854-80A0-65373895DDBD}" dt="2021-07-12T08:18:42.427" v="3282" actId="164"/>
          <ac:spMkLst>
            <pc:docMk/>
            <pc:sldMk cId="3713827601" sldId="554"/>
            <ac:spMk id="95" creationId="{F4F970FA-44F6-4525-9113-DC75AE5D0A2F}"/>
          </ac:spMkLst>
        </pc:spChg>
        <pc:spChg chg="add mod ord">
          <ac:chgData name="Kulinich Bohdan" userId="48e65c9f34e137d0" providerId="LiveId" clId="{210C861E-D2B9-4854-80A0-65373895DDBD}" dt="2021-07-12T08:18:42.427" v="3282" actId="164"/>
          <ac:spMkLst>
            <pc:docMk/>
            <pc:sldMk cId="3713827601" sldId="554"/>
            <ac:spMk id="96" creationId="{B9408B4F-B002-4505-BCAA-626C3C6E7BED}"/>
          </ac:spMkLst>
        </pc:spChg>
        <pc:spChg chg="add mod ord">
          <ac:chgData name="Kulinich Bohdan" userId="48e65c9f34e137d0" providerId="LiveId" clId="{210C861E-D2B9-4854-80A0-65373895DDBD}" dt="2021-07-12T08:18:42.427" v="3282" actId="164"/>
          <ac:spMkLst>
            <pc:docMk/>
            <pc:sldMk cId="3713827601" sldId="554"/>
            <ac:spMk id="97" creationId="{D36764D4-7105-48FC-A740-8D0535B6F624}"/>
          </ac:spMkLst>
        </pc:spChg>
        <pc:spChg chg="add mod ord">
          <ac:chgData name="Kulinich Bohdan" userId="48e65c9f34e137d0" providerId="LiveId" clId="{210C861E-D2B9-4854-80A0-65373895DDBD}" dt="2021-07-12T08:18:42.427" v="3282" actId="164"/>
          <ac:spMkLst>
            <pc:docMk/>
            <pc:sldMk cId="3713827601" sldId="554"/>
            <ac:spMk id="98" creationId="{A3CDA2CA-C676-4779-A38A-8166B5A120AC}"/>
          </ac:spMkLst>
        </pc:spChg>
        <pc:spChg chg="add mod ord">
          <ac:chgData name="Kulinich Bohdan" userId="48e65c9f34e137d0" providerId="LiveId" clId="{210C861E-D2B9-4854-80A0-65373895DDBD}" dt="2021-07-12T08:18:42.427" v="3282" actId="164"/>
          <ac:spMkLst>
            <pc:docMk/>
            <pc:sldMk cId="3713827601" sldId="554"/>
            <ac:spMk id="99" creationId="{916D1497-DDDA-41E4-9719-535E327EF0D7}"/>
          </ac:spMkLst>
        </pc:spChg>
        <pc:spChg chg="add mod ord">
          <ac:chgData name="Kulinich Bohdan" userId="48e65c9f34e137d0" providerId="LiveId" clId="{210C861E-D2B9-4854-80A0-65373895DDBD}" dt="2021-07-12T08:18:42.427" v="3282" actId="164"/>
          <ac:spMkLst>
            <pc:docMk/>
            <pc:sldMk cId="3713827601" sldId="554"/>
            <ac:spMk id="100" creationId="{99B27D2D-B789-4BA6-9D31-98CAE7D69630}"/>
          </ac:spMkLst>
        </pc:spChg>
        <pc:spChg chg="add mod ord">
          <ac:chgData name="Kulinich Bohdan" userId="48e65c9f34e137d0" providerId="LiveId" clId="{210C861E-D2B9-4854-80A0-65373895DDBD}" dt="2021-07-12T08:18:42.427" v="3282" actId="164"/>
          <ac:spMkLst>
            <pc:docMk/>
            <pc:sldMk cId="3713827601" sldId="554"/>
            <ac:spMk id="101" creationId="{4539F116-4638-48BC-A0A7-9F6D992303DD}"/>
          </ac:spMkLst>
        </pc:spChg>
        <pc:spChg chg="add del mod ord">
          <ac:chgData name="Kulinich Bohdan" userId="48e65c9f34e137d0" providerId="LiveId" clId="{210C861E-D2B9-4854-80A0-65373895DDBD}" dt="2021-07-12T08:09:55.468" v="3268" actId="478"/>
          <ac:spMkLst>
            <pc:docMk/>
            <pc:sldMk cId="3713827601" sldId="554"/>
            <ac:spMk id="102" creationId="{374CA354-A805-4570-96EE-509D11228100}"/>
          </ac:spMkLst>
        </pc:spChg>
        <pc:spChg chg="add del mod ord">
          <ac:chgData name="Kulinich Bohdan" userId="48e65c9f34e137d0" providerId="LiveId" clId="{210C861E-D2B9-4854-80A0-65373895DDBD}" dt="2021-07-12T08:09:50.127" v="3266" actId="478"/>
          <ac:spMkLst>
            <pc:docMk/>
            <pc:sldMk cId="3713827601" sldId="554"/>
            <ac:spMk id="103" creationId="{B85B2FF6-694D-4B52-8DFD-185DFBE88557}"/>
          </ac:spMkLst>
        </pc:spChg>
        <pc:spChg chg="add del mod ord">
          <ac:chgData name="Kulinich Bohdan" userId="48e65c9f34e137d0" providerId="LiveId" clId="{210C861E-D2B9-4854-80A0-65373895DDBD}" dt="2021-07-12T08:09:50.127" v="3266" actId="478"/>
          <ac:spMkLst>
            <pc:docMk/>
            <pc:sldMk cId="3713827601" sldId="554"/>
            <ac:spMk id="104" creationId="{E0EE862C-095E-4DA6-8F27-C6491DA17FDF}"/>
          </ac:spMkLst>
        </pc:spChg>
        <pc:spChg chg="add del mod ord">
          <ac:chgData name="Kulinich Bohdan" userId="48e65c9f34e137d0" providerId="LiveId" clId="{210C861E-D2B9-4854-80A0-65373895DDBD}" dt="2021-07-12T08:09:50.127" v="3266" actId="478"/>
          <ac:spMkLst>
            <pc:docMk/>
            <pc:sldMk cId="3713827601" sldId="554"/>
            <ac:spMk id="105" creationId="{BCFB4AC1-4911-4945-8223-F29CAE0D8184}"/>
          </ac:spMkLst>
        </pc:spChg>
        <pc:spChg chg="add del mod ord">
          <ac:chgData name="Kulinich Bohdan" userId="48e65c9f34e137d0" providerId="LiveId" clId="{210C861E-D2B9-4854-80A0-65373895DDBD}" dt="2021-07-12T08:09:50.127" v="3266" actId="478"/>
          <ac:spMkLst>
            <pc:docMk/>
            <pc:sldMk cId="3713827601" sldId="554"/>
            <ac:spMk id="106" creationId="{F83AA6F2-2B69-416B-B1EE-6795F5F5D1D4}"/>
          </ac:spMkLst>
        </pc:spChg>
        <pc:spChg chg="mod">
          <ac:chgData name="Kulinich Bohdan" userId="48e65c9f34e137d0" providerId="LiveId" clId="{210C861E-D2B9-4854-80A0-65373895DDBD}" dt="2021-07-12T08:03:49.763" v="3196" actId="14100"/>
          <ac:spMkLst>
            <pc:docMk/>
            <pc:sldMk cId="3713827601" sldId="554"/>
            <ac:spMk id="111" creationId="{7DFAC910-99EA-4A53-93C3-DEE93FA3D901}"/>
          </ac:spMkLst>
        </pc:spChg>
        <pc:spChg chg="del">
          <ac:chgData name="Kulinich Bohdan" userId="48e65c9f34e137d0" providerId="LiveId" clId="{210C861E-D2B9-4854-80A0-65373895DDBD}" dt="2021-07-12T08:03:51.669" v="3197" actId="478"/>
          <ac:spMkLst>
            <pc:docMk/>
            <pc:sldMk cId="3713827601" sldId="554"/>
            <ac:spMk id="112" creationId="{03FBA8CC-A7D1-4D4E-BE8E-224906A7BF4D}"/>
          </ac:spMkLst>
        </pc:spChg>
        <pc:spChg chg="del">
          <ac:chgData name="Kulinich Bohdan" userId="48e65c9f34e137d0" providerId="LiveId" clId="{210C861E-D2B9-4854-80A0-65373895DDBD}" dt="2021-07-12T08:03:51.669" v="3197" actId="478"/>
          <ac:spMkLst>
            <pc:docMk/>
            <pc:sldMk cId="3713827601" sldId="554"/>
            <ac:spMk id="113" creationId="{D74A0AE4-A313-4114-B5AC-6A5F3AFC5F2B}"/>
          </ac:spMkLst>
        </pc:spChg>
        <pc:spChg chg="add del mod ord">
          <ac:chgData name="Kulinich Bohdan" userId="48e65c9f34e137d0" providerId="LiveId" clId="{210C861E-D2B9-4854-80A0-65373895DDBD}" dt="2021-07-12T08:05:23.987" v="3201" actId="478"/>
          <ac:spMkLst>
            <pc:docMk/>
            <pc:sldMk cId="3713827601" sldId="554"/>
            <ac:spMk id="114" creationId="{08D23E56-D165-4C0C-98A3-A961825E5DB1}"/>
          </ac:spMkLst>
        </pc:spChg>
        <pc:spChg chg="add del mod ord">
          <ac:chgData name="Kulinich Bohdan" userId="48e65c9f34e137d0" providerId="LiveId" clId="{210C861E-D2B9-4854-80A0-65373895DDBD}" dt="2021-07-12T08:05:23.987" v="3201" actId="478"/>
          <ac:spMkLst>
            <pc:docMk/>
            <pc:sldMk cId="3713827601" sldId="554"/>
            <ac:spMk id="115" creationId="{BE264AFC-436B-4257-9342-D7CEF4C7D94D}"/>
          </ac:spMkLst>
        </pc:spChg>
        <pc:spChg chg="add del mod ord">
          <ac:chgData name="Kulinich Bohdan" userId="48e65c9f34e137d0" providerId="LiveId" clId="{210C861E-D2B9-4854-80A0-65373895DDBD}" dt="2021-07-12T08:05:23.987" v="3201" actId="478"/>
          <ac:spMkLst>
            <pc:docMk/>
            <pc:sldMk cId="3713827601" sldId="554"/>
            <ac:spMk id="116" creationId="{70A7FD5B-70FF-49D9-9A36-29E052459F25}"/>
          </ac:spMkLst>
        </pc:spChg>
        <pc:spChg chg="add del mod ord">
          <ac:chgData name="Kulinich Bohdan" userId="48e65c9f34e137d0" providerId="LiveId" clId="{210C861E-D2B9-4854-80A0-65373895DDBD}" dt="2021-07-12T08:05:23.987" v="3201" actId="478"/>
          <ac:spMkLst>
            <pc:docMk/>
            <pc:sldMk cId="3713827601" sldId="554"/>
            <ac:spMk id="117" creationId="{A2C2EF97-FFAC-4325-A0CB-4FCF9AE43A8B}"/>
          </ac:spMkLst>
        </pc:spChg>
        <pc:spChg chg="add del mod ord">
          <ac:chgData name="Kulinich Bohdan" userId="48e65c9f34e137d0" providerId="LiveId" clId="{210C861E-D2B9-4854-80A0-65373895DDBD}" dt="2021-07-12T08:05:23.987" v="3201" actId="478"/>
          <ac:spMkLst>
            <pc:docMk/>
            <pc:sldMk cId="3713827601" sldId="554"/>
            <ac:spMk id="120" creationId="{BE8D7C54-9462-4E3A-8597-E6DA3127AC85}"/>
          </ac:spMkLst>
        </pc:spChg>
        <pc:spChg chg="add del mod ord">
          <ac:chgData name="Kulinich Bohdan" userId="48e65c9f34e137d0" providerId="LiveId" clId="{210C861E-D2B9-4854-80A0-65373895DDBD}" dt="2021-07-12T08:05:23.987" v="3201" actId="478"/>
          <ac:spMkLst>
            <pc:docMk/>
            <pc:sldMk cId="3713827601" sldId="554"/>
            <ac:spMk id="121" creationId="{12028A3C-E47C-4003-86DB-05CA19CBBD35}"/>
          </ac:spMkLst>
        </pc:spChg>
        <pc:spChg chg="add del mod ord">
          <ac:chgData name="Kulinich Bohdan" userId="48e65c9f34e137d0" providerId="LiveId" clId="{210C861E-D2B9-4854-80A0-65373895DDBD}" dt="2021-07-12T08:05:23.987" v="3201" actId="478"/>
          <ac:spMkLst>
            <pc:docMk/>
            <pc:sldMk cId="3713827601" sldId="554"/>
            <ac:spMk id="122" creationId="{FDE12118-3605-4AA5-BA71-6ED5D70EE01F}"/>
          </ac:spMkLst>
        </pc:spChg>
        <pc:spChg chg="add del mod ord">
          <ac:chgData name="Kulinich Bohdan" userId="48e65c9f34e137d0" providerId="LiveId" clId="{210C861E-D2B9-4854-80A0-65373895DDBD}" dt="2021-07-12T08:05:23.987" v="3201" actId="478"/>
          <ac:spMkLst>
            <pc:docMk/>
            <pc:sldMk cId="3713827601" sldId="554"/>
            <ac:spMk id="123" creationId="{F1DDADD2-A2F2-4E47-98B2-C2C85BEA036A}"/>
          </ac:spMkLst>
        </pc:spChg>
        <pc:spChg chg="add del mod ord">
          <ac:chgData name="Kulinich Bohdan" userId="48e65c9f34e137d0" providerId="LiveId" clId="{210C861E-D2B9-4854-80A0-65373895DDBD}" dt="2021-07-12T08:05:23.987" v="3201" actId="478"/>
          <ac:spMkLst>
            <pc:docMk/>
            <pc:sldMk cId="3713827601" sldId="554"/>
            <ac:spMk id="124" creationId="{4EB6AE27-48AE-4CB4-89CD-B7A53E607BA9}"/>
          </ac:spMkLst>
        </pc:spChg>
        <pc:spChg chg="add del mod ord">
          <ac:chgData name="Kulinich Bohdan" userId="48e65c9f34e137d0" providerId="LiveId" clId="{210C861E-D2B9-4854-80A0-65373895DDBD}" dt="2021-07-12T08:05:23.987" v="3201" actId="478"/>
          <ac:spMkLst>
            <pc:docMk/>
            <pc:sldMk cId="3713827601" sldId="554"/>
            <ac:spMk id="125" creationId="{7D6A38B8-7C2B-4DB4-993E-52F8BD4EF30C}"/>
          </ac:spMkLst>
        </pc:spChg>
        <pc:spChg chg="add del mod ord">
          <ac:chgData name="Kulinich Bohdan" userId="48e65c9f34e137d0" providerId="LiveId" clId="{210C861E-D2B9-4854-80A0-65373895DDBD}" dt="2021-07-12T08:05:23.987" v="3201" actId="478"/>
          <ac:spMkLst>
            <pc:docMk/>
            <pc:sldMk cId="3713827601" sldId="554"/>
            <ac:spMk id="126" creationId="{6A72FB21-B7F5-447A-9E2D-4945F7A108D7}"/>
          </ac:spMkLst>
        </pc:spChg>
        <pc:spChg chg="add del mod ord">
          <ac:chgData name="Kulinich Bohdan" userId="48e65c9f34e137d0" providerId="LiveId" clId="{210C861E-D2B9-4854-80A0-65373895DDBD}" dt="2021-07-12T08:05:23.987" v="3201" actId="478"/>
          <ac:spMkLst>
            <pc:docMk/>
            <pc:sldMk cId="3713827601" sldId="554"/>
            <ac:spMk id="127" creationId="{C0020F2E-7D89-44AB-9DCC-4A7307B54B09}"/>
          </ac:spMkLst>
        </pc:spChg>
        <pc:spChg chg="add del mod ord">
          <ac:chgData name="Kulinich Bohdan" userId="48e65c9f34e137d0" providerId="LiveId" clId="{210C861E-D2B9-4854-80A0-65373895DDBD}" dt="2021-07-12T08:05:23.987" v="3201" actId="478"/>
          <ac:spMkLst>
            <pc:docMk/>
            <pc:sldMk cId="3713827601" sldId="554"/>
            <ac:spMk id="128" creationId="{46B4F496-77D1-40D6-B3C5-8EEF1BDA83BF}"/>
          </ac:spMkLst>
        </pc:spChg>
        <pc:spChg chg="add del mod ord">
          <ac:chgData name="Kulinich Bohdan" userId="48e65c9f34e137d0" providerId="LiveId" clId="{210C861E-D2B9-4854-80A0-65373895DDBD}" dt="2021-07-12T08:05:23.987" v="3201" actId="478"/>
          <ac:spMkLst>
            <pc:docMk/>
            <pc:sldMk cId="3713827601" sldId="554"/>
            <ac:spMk id="129" creationId="{FE4ED17D-47D2-4EEC-9032-7B204991DE39}"/>
          </ac:spMkLst>
        </pc:spChg>
        <pc:spChg chg="add del mod ord">
          <ac:chgData name="Kulinich Bohdan" userId="48e65c9f34e137d0" providerId="LiveId" clId="{210C861E-D2B9-4854-80A0-65373895DDBD}" dt="2021-07-12T08:05:23.987" v="3201" actId="478"/>
          <ac:spMkLst>
            <pc:docMk/>
            <pc:sldMk cId="3713827601" sldId="554"/>
            <ac:spMk id="130" creationId="{AC7A1CD4-68E9-4A0A-B58E-D4EEAC5ABB10}"/>
          </ac:spMkLst>
        </pc:spChg>
        <pc:spChg chg="add del mod ord">
          <ac:chgData name="Kulinich Bohdan" userId="48e65c9f34e137d0" providerId="LiveId" clId="{210C861E-D2B9-4854-80A0-65373895DDBD}" dt="2021-07-12T08:05:23.987" v="3201" actId="478"/>
          <ac:spMkLst>
            <pc:docMk/>
            <pc:sldMk cId="3713827601" sldId="554"/>
            <ac:spMk id="131" creationId="{7A99CBC6-6A8B-43B4-89D2-6E77A66AF5FF}"/>
          </ac:spMkLst>
        </pc:spChg>
        <pc:spChg chg="add del mod ord">
          <ac:chgData name="Kulinich Bohdan" userId="48e65c9f34e137d0" providerId="LiveId" clId="{210C861E-D2B9-4854-80A0-65373895DDBD}" dt="2021-07-12T08:05:26.077" v="3202" actId="478"/>
          <ac:spMkLst>
            <pc:docMk/>
            <pc:sldMk cId="3713827601" sldId="554"/>
            <ac:spMk id="132" creationId="{C8598C22-7028-49DF-9BAB-EF6C15919576}"/>
          </ac:spMkLst>
        </pc:spChg>
        <pc:spChg chg="add mod">
          <ac:chgData name="Kulinich Bohdan" userId="48e65c9f34e137d0" providerId="LiveId" clId="{210C861E-D2B9-4854-80A0-65373895DDBD}" dt="2021-07-12T08:18:42.427" v="3282" actId="164"/>
          <ac:spMkLst>
            <pc:docMk/>
            <pc:sldMk cId="3713827601" sldId="554"/>
            <ac:spMk id="136" creationId="{43CF59F3-4ED5-416C-9B33-F7F04BF3FBBC}"/>
          </ac:spMkLst>
        </pc:spChg>
        <pc:spChg chg="add mod">
          <ac:chgData name="Kulinich Bohdan" userId="48e65c9f34e137d0" providerId="LiveId" clId="{210C861E-D2B9-4854-80A0-65373895DDBD}" dt="2021-07-12T08:18:42.427" v="3282" actId="164"/>
          <ac:spMkLst>
            <pc:docMk/>
            <pc:sldMk cId="3713827601" sldId="554"/>
            <ac:spMk id="138" creationId="{36480D91-09DD-4F4F-8C2D-C10DAEBD0CCB}"/>
          </ac:spMkLst>
        </pc:spChg>
        <pc:grpChg chg="add mod ord">
          <ac:chgData name="Kulinich Bohdan" userId="48e65c9f34e137d0" providerId="LiveId" clId="{210C861E-D2B9-4854-80A0-65373895DDBD}" dt="2021-07-12T08:18:42.427" v="3282" actId="164"/>
          <ac:grpSpMkLst>
            <pc:docMk/>
            <pc:sldMk cId="3713827601" sldId="554"/>
            <ac:grpSpMk id="8" creationId="{A78127BE-9548-407F-98EE-E44953CC556B}"/>
          </ac:grpSpMkLst>
        </pc:grpChg>
        <pc:grpChg chg="add mod ord">
          <ac:chgData name="Kulinich Bohdan" userId="48e65c9f34e137d0" providerId="LiveId" clId="{210C861E-D2B9-4854-80A0-65373895DDBD}" dt="2021-07-12T08:18:42.427" v="3282" actId="164"/>
          <ac:grpSpMkLst>
            <pc:docMk/>
            <pc:sldMk cId="3713827601" sldId="554"/>
            <ac:grpSpMk id="139" creationId="{775610C1-5562-4343-AC75-88C191364CAE}"/>
          </ac:grpSpMkLst>
        </pc:grpChg>
        <pc:grpChg chg="add mod ord">
          <ac:chgData name="Kulinich Bohdan" userId="48e65c9f34e137d0" providerId="LiveId" clId="{210C861E-D2B9-4854-80A0-65373895DDBD}" dt="2021-07-12T08:18:44.560" v="3283" actId="167"/>
          <ac:grpSpMkLst>
            <pc:docMk/>
            <pc:sldMk cId="3713827601" sldId="554"/>
            <ac:grpSpMk id="142" creationId="{4B5E112A-85AD-423C-9679-A349157BD4DC}"/>
          </ac:grpSpMkLst>
        </pc:grpChg>
        <pc:picChg chg="add del mod ord">
          <ac:chgData name="Kulinich Bohdan" userId="48e65c9f34e137d0" providerId="LiveId" clId="{210C861E-D2B9-4854-80A0-65373895DDBD}" dt="2021-07-12T08:18:32.067" v="3280" actId="478"/>
          <ac:picMkLst>
            <pc:docMk/>
            <pc:sldMk cId="3713827601" sldId="554"/>
            <ac:picMk id="19" creationId="{5A28D495-2B0D-4F67-A82D-DCD61918487D}"/>
          </ac:picMkLst>
        </pc:picChg>
        <pc:picChg chg="add mod ord modVis">
          <ac:chgData name="Kulinich Bohdan" userId="48e65c9f34e137d0" providerId="LiveId" clId="{210C861E-D2B9-4854-80A0-65373895DDBD}" dt="2021-07-12T08:18:42.427" v="3282" actId="164"/>
          <ac:picMkLst>
            <pc:docMk/>
            <pc:sldMk cId="3713827601" sldId="554"/>
            <ac:picMk id="21" creationId="{A1474379-B5AC-4954-898C-C61AD8ABE3C2}"/>
          </ac:picMkLst>
        </pc:picChg>
        <pc:picChg chg="del">
          <ac:chgData name="Kulinich Bohdan" userId="48e65c9f34e137d0" providerId="LiveId" clId="{210C861E-D2B9-4854-80A0-65373895DDBD}" dt="2021-07-12T08:03:53.466" v="3198" actId="478"/>
          <ac:picMkLst>
            <pc:docMk/>
            <pc:sldMk cId="3713827601" sldId="554"/>
            <ac:picMk id="29" creationId="{F5D9E8E4-D7F8-4E13-9AA7-38F0B931B229}"/>
          </ac:picMkLst>
        </pc:picChg>
        <pc:cxnChg chg="add mod ord">
          <ac:chgData name="Kulinich Bohdan" userId="48e65c9f34e137d0" providerId="LiveId" clId="{210C861E-D2B9-4854-80A0-65373895DDBD}" dt="2021-07-12T08:18:42.427" v="3282" actId="164"/>
          <ac:cxnSpMkLst>
            <pc:docMk/>
            <pc:sldMk cId="3713827601" sldId="554"/>
            <ac:cxnSpMk id="22" creationId="{34E69FB7-887F-4B98-99E8-86F47D3B21C7}"/>
          </ac:cxnSpMkLst>
        </pc:cxnChg>
        <pc:cxnChg chg="add mod ord">
          <ac:chgData name="Kulinich Bohdan" userId="48e65c9f34e137d0" providerId="LiveId" clId="{210C861E-D2B9-4854-80A0-65373895DDBD}" dt="2021-07-12T08:18:42.427" v="3282" actId="164"/>
          <ac:cxnSpMkLst>
            <pc:docMk/>
            <pc:sldMk cId="3713827601" sldId="554"/>
            <ac:cxnSpMk id="23" creationId="{E6BB8BF6-FAE1-4817-81E5-A1E1877BD765}"/>
          </ac:cxnSpMkLst>
        </pc:cxnChg>
        <pc:cxnChg chg="add mod ord">
          <ac:chgData name="Kulinich Bohdan" userId="48e65c9f34e137d0" providerId="LiveId" clId="{210C861E-D2B9-4854-80A0-65373895DDBD}" dt="2021-07-12T08:18:42.427" v="3282" actId="164"/>
          <ac:cxnSpMkLst>
            <pc:docMk/>
            <pc:sldMk cId="3713827601" sldId="554"/>
            <ac:cxnSpMk id="35" creationId="{2876910D-CF6D-437A-B843-E6A0AD9EBEBD}"/>
          </ac:cxnSpMkLst>
        </pc:cxnChg>
        <pc:cxnChg chg="add mod ord">
          <ac:chgData name="Kulinich Bohdan" userId="48e65c9f34e137d0" providerId="LiveId" clId="{210C861E-D2B9-4854-80A0-65373895DDBD}" dt="2021-07-12T08:18:42.427" v="3282" actId="164"/>
          <ac:cxnSpMkLst>
            <pc:docMk/>
            <pc:sldMk cId="3713827601" sldId="554"/>
            <ac:cxnSpMk id="36" creationId="{7D273DC2-DCF5-44C1-A134-D0D1C91AB409}"/>
          </ac:cxnSpMkLst>
        </pc:cxnChg>
        <pc:cxnChg chg="add mod ord">
          <ac:chgData name="Kulinich Bohdan" userId="48e65c9f34e137d0" providerId="LiveId" clId="{210C861E-D2B9-4854-80A0-65373895DDBD}" dt="2021-07-12T08:18:42.427" v="3282" actId="164"/>
          <ac:cxnSpMkLst>
            <pc:docMk/>
            <pc:sldMk cId="3713827601" sldId="554"/>
            <ac:cxnSpMk id="37" creationId="{74889D6C-426A-441C-BDD6-169B50A196FD}"/>
          </ac:cxnSpMkLst>
        </pc:cxnChg>
        <pc:cxnChg chg="add mod ord">
          <ac:chgData name="Kulinich Bohdan" userId="48e65c9f34e137d0" providerId="LiveId" clId="{210C861E-D2B9-4854-80A0-65373895DDBD}" dt="2021-07-12T08:18:42.427" v="3282" actId="164"/>
          <ac:cxnSpMkLst>
            <pc:docMk/>
            <pc:sldMk cId="3713827601" sldId="554"/>
            <ac:cxnSpMk id="38" creationId="{E7699316-D231-4D73-B1A5-230D5831942C}"/>
          </ac:cxnSpMkLst>
        </pc:cxnChg>
        <pc:cxnChg chg="add del mod ord">
          <ac:chgData name="Kulinich Bohdan" userId="48e65c9f34e137d0" providerId="LiveId" clId="{210C861E-D2B9-4854-80A0-65373895DDBD}" dt="2021-07-12T08:09:09.402" v="3254" actId="478"/>
          <ac:cxnSpMkLst>
            <pc:docMk/>
            <pc:sldMk cId="3713827601" sldId="554"/>
            <ac:cxnSpMk id="39" creationId="{3A1647B6-5A90-449A-AB64-D388DA0B7065}"/>
          </ac:cxnSpMkLst>
        </pc:cxnChg>
        <pc:cxnChg chg="add del mod ord">
          <ac:chgData name="Kulinich Bohdan" userId="48e65c9f34e137d0" providerId="LiveId" clId="{210C861E-D2B9-4854-80A0-65373895DDBD}" dt="2021-07-12T08:09:09.402" v="3254" actId="478"/>
          <ac:cxnSpMkLst>
            <pc:docMk/>
            <pc:sldMk cId="3713827601" sldId="554"/>
            <ac:cxnSpMk id="40" creationId="{F0035017-A941-429E-B8EA-857FFB62107C}"/>
          </ac:cxnSpMkLst>
        </pc:cxnChg>
        <pc:cxnChg chg="add del mod ord">
          <ac:chgData name="Kulinich Bohdan" userId="48e65c9f34e137d0" providerId="LiveId" clId="{210C861E-D2B9-4854-80A0-65373895DDBD}" dt="2021-07-12T08:09:09.402" v="3254" actId="478"/>
          <ac:cxnSpMkLst>
            <pc:docMk/>
            <pc:sldMk cId="3713827601" sldId="554"/>
            <ac:cxnSpMk id="41" creationId="{5CAC6204-4343-43B8-9E49-EFA073BB5D1A}"/>
          </ac:cxnSpMkLst>
        </pc:cxnChg>
        <pc:cxnChg chg="add del mod ord">
          <ac:chgData name="Kulinich Bohdan" userId="48e65c9f34e137d0" providerId="LiveId" clId="{210C861E-D2B9-4854-80A0-65373895DDBD}" dt="2021-07-12T08:09:09.402" v="3254" actId="478"/>
          <ac:cxnSpMkLst>
            <pc:docMk/>
            <pc:sldMk cId="3713827601" sldId="554"/>
            <ac:cxnSpMk id="42" creationId="{AA0904CC-D995-40AC-B42C-E37F928BBCDF}"/>
          </ac:cxnSpMkLst>
        </pc:cxnChg>
        <pc:cxnChg chg="add del mod ord">
          <ac:chgData name="Kulinich Bohdan" userId="48e65c9f34e137d0" providerId="LiveId" clId="{210C861E-D2B9-4854-80A0-65373895DDBD}" dt="2021-07-12T08:09:09.402" v="3254" actId="478"/>
          <ac:cxnSpMkLst>
            <pc:docMk/>
            <pc:sldMk cId="3713827601" sldId="554"/>
            <ac:cxnSpMk id="43" creationId="{55199EDF-0F08-4B5E-97D0-01183354A0E5}"/>
          </ac:cxnSpMkLst>
        </pc:cxnChg>
        <pc:cxnChg chg="add del mod ord">
          <ac:chgData name="Kulinich Bohdan" userId="48e65c9f34e137d0" providerId="LiveId" clId="{210C861E-D2B9-4854-80A0-65373895DDBD}" dt="2021-07-12T08:09:09.402" v="3254" actId="478"/>
          <ac:cxnSpMkLst>
            <pc:docMk/>
            <pc:sldMk cId="3713827601" sldId="554"/>
            <ac:cxnSpMk id="44" creationId="{8AB468A1-E113-4690-BC5C-DCBE8F960C07}"/>
          </ac:cxnSpMkLst>
        </pc:cxnChg>
        <pc:cxnChg chg="add del mod ord">
          <ac:chgData name="Kulinich Bohdan" userId="48e65c9f34e137d0" providerId="LiveId" clId="{210C861E-D2B9-4854-80A0-65373895DDBD}" dt="2021-07-12T08:09:09.402" v="3254" actId="478"/>
          <ac:cxnSpMkLst>
            <pc:docMk/>
            <pc:sldMk cId="3713827601" sldId="554"/>
            <ac:cxnSpMk id="45" creationId="{A1FDC18B-9943-488D-8E73-1D681B1565FF}"/>
          </ac:cxnSpMkLst>
        </pc:cxnChg>
        <pc:cxnChg chg="add mod ord">
          <ac:chgData name="Kulinich Bohdan" userId="48e65c9f34e137d0" providerId="LiveId" clId="{210C861E-D2B9-4854-80A0-65373895DDBD}" dt="2021-07-12T08:18:42.427" v="3282" actId="164"/>
          <ac:cxnSpMkLst>
            <pc:docMk/>
            <pc:sldMk cId="3713827601" sldId="554"/>
            <ac:cxnSpMk id="46" creationId="{5A96BF9B-F375-46E0-A47B-0315C6CEDD8E}"/>
          </ac:cxnSpMkLst>
        </pc:cxnChg>
        <pc:cxnChg chg="add mod ord">
          <ac:chgData name="Kulinich Bohdan" userId="48e65c9f34e137d0" providerId="LiveId" clId="{210C861E-D2B9-4854-80A0-65373895DDBD}" dt="2021-07-12T08:18:42.427" v="3282" actId="164"/>
          <ac:cxnSpMkLst>
            <pc:docMk/>
            <pc:sldMk cId="3713827601" sldId="554"/>
            <ac:cxnSpMk id="47" creationId="{669E1AF5-76D2-409E-92FA-A5720CF800A5}"/>
          </ac:cxnSpMkLst>
        </pc:cxnChg>
        <pc:cxnChg chg="add mod ord">
          <ac:chgData name="Kulinich Bohdan" userId="48e65c9f34e137d0" providerId="LiveId" clId="{210C861E-D2B9-4854-80A0-65373895DDBD}" dt="2021-07-12T08:18:42.427" v="3282" actId="164"/>
          <ac:cxnSpMkLst>
            <pc:docMk/>
            <pc:sldMk cId="3713827601" sldId="554"/>
            <ac:cxnSpMk id="48" creationId="{04BC6C90-2334-4826-B2E2-FB6F57286C3F}"/>
          </ac:cxnSpMkLst>
        </pc:cxnChg>
        <pc:cxnChg chg="add mod ord">
          <ac:chgData name="Kulinich Bohdan" userId="48e65c9f34e137d0" providerId="LiveId" clId="{210C861E-D2B9-4854-80A0-65373895DDBD}" dt="2021-07-12T08:18:42.427" v="3282" actId="164"/>
          <ac:cxnSpMkLst>
            <pc:docMk/>
            <pc:sldMk cId="3713827601" sldId="554"/>
            <ac:cxnSpMk id="49" creationId="{FAE3EB8B-A1F0-4E6B-9B77-458F2302CF39}"/>
          </ac:cxnSpMkLst>
        </pc:cxnChg>
        <pc:cxnChg chg="add mod ord">
          <ac:chgData name="Kulinich Bohdan" userId="48e65c9f34e137d0" providerId="LiveId" clId="{210C861E-D2B9-4854-80A0-65373895DDBD}" dt="2021-07-12T08:18:42.427" v="3282" actId="164"/>
          <ac:cxnSpMkLst>
            <pc:docMk/>
            <pc:sldMk cId="3713827601" sldId="554"/>
            <ac:cxnSpMk id="50" creationId="{1C088755-1D88-474B-B4D9-5D508F7D6242}"/>
          </ac:cxnSpMkLst>
        </pc:cxnChg>
        <pc:cxnChg chg="add mod ord">
          <ac:chgData name="Kulinich Bohdan" userId="48e65c9f34e137d0" providerId="LiveId" clId="{210C861E-D2B9-4854-80A0-65373895DDBD}" dt="2021-07-12T08:18:42.427" v="3282" actId="164"/>
          <ac:cxnSpMkLst>
            <pc:docMk/>
            <pc:sldMk cId="3713827601" sldId="554"/>
            <ac:cxnSpMk id="51" creationId="{FF94312C-FC79-4803-8F08-B99C10C8171B}"/>
          </ac:cxnSpMkLst>
        </pc:cxnChg>
        <pc:cxnChg chg="add mod ord">
          <ac:chgData name="Kulinich Bohdan" userId="48e65c9f34e137d0" providerId="LiveId" clId="{210C861E-D2B9-4854-80A0-65373895DDBD}" dt="2021-07-12T08:18:42.427" v="3282" actId="164"/>
          <ac:cxnSpMkLst>
            <pc:docMk/>
            <pc:sldMk cId="3713827601" sldId="554"/>
            <ac:cxnSpMk id="52" creationId="{5B4A6124-6EF4-4DE0-ACF1-13FE1697B967}"/>
          </ac:cxnSpMkLst>
        </pc:cxnChg>
        <pc:cxnChg chg="add mod ord">
          <ac:chgData name="Kulinich Bohdan" userId="48e65c9f34e137d0" providerId="LiveId" clId="{210C861E-D2B9-4854-80A0-65373895DDBD}" dt="2021-07-12T08:18:42.427" v="3282" actId="164"/>
          <ac:cxnSpMkLst>
            <pc:docMk/>
            <pc:sldMk cId="3713827601" sldId="554"/>
            <ac:cxnSpMk id="53" creationId="{FE7E365C-4C71-4E94-9C00-5192B5B0423F}"/>
          </ac:cxnSpMkLst>
        </pc:cxnChg>
        <pc:cxnChg chg="add mod ord">
          <ac:chgData name="Kulinich Bohdan" userId="48e65c9f34e137d0" providerId="LiveId" clId="{210C861E-D2B9-4854-80A0-65373895DDBD}" dt="2021-07-12T08:18:42.427" v="3282" actId="164"/>
          <ac:cxnSpMkLst>
            <pc:docMk/>
            <pc:sldMk cId="3713827601" sldId="554"/>
            <ac:cxnSpMk id="54" creationId="{91965AB6-0EE7-4A65-B004-A52902EB2E7F}"/>
          </ac:cxnSpMkLst>
        </pc:cxnChg>
        <pc:cxnChg chg="add mod ord">
          <ac:chgData name="Kulinich Bohdan" userId="48e65c9f34e137d0" providerId="LiveId" clId="{210C861E-D2B9-4854-80A0-65373895DDBD}" dt="2021-07-12T08:18:42.427" v="3282" actId="164"/>
          <ac:cxnSpMkLst>
            <pc:docMk/>
            <pc:sldMk cId="3713827601" sldId="554"/>
            <ac:cxnSpMk id="55" creationId="{DCEAEF80-2940-4508-A27E-EE4F26281610}"/>
          </ac:cxnSpMkLst>
        </pc:cxnChg>
        <pc:cxnChg chg="add mod ord">
          <ac:chgData name="Kulinich Bohdan" userId="48e65c9f34e137d0" providerId="LiveId" clId="{210C861E-D2B9-4854-80A0-65373895DDBD}" dt="2021-07-12T08:18:42.427" v="3282" actId="164"/>
          <ac:cxnSpMkLst>
            <pc:docMk/>
            <pc:sldMk cId="3713827601" sldId="554"/>
            <ac:cxnSpMk id="56" creationId="{46B0026A-2D07-4026-95F7-AF28CCFFA640}"/>
          </ac:cxnSpMkLst>
        </pc:cxnChg>
        <pc:cxnChg chg="add mod ord">
          <ac:chgData name="Kulinich Bohdan" userId="48e65c9f34e137d0" providerId="LiveId" clId="{210C861E-D2B9-4854-80A0-65373895DDBD}" dt="2021-07-12T08:18:42.427" v="3282" actId="164"/>
          <ac:cxnSpMkLst>
            <pc:docMk/>
            <pc:sldMk cId="3713827601" sldId="554"/>
            <ac:cxnSpMk id="57" creationId="{A9E345F5-6E47-4E84-A45C-0CF35E0221BF}"/>
          </ac:cxnSpMkLst>
        </pc:cxnChg>
        <pc:cxnChg chg="add mod ord">
          <ac:chgData name="Kulinich Bohdan" userId="48e65c9f34e137d0" providerId="LiveId" clId="{210C861E-D2B9-4854-80A0-65373895DDBD}" dt="2021-07-12T08:18:42.427" v="3282" actId="164"/>
          <ac:cxnSpMkLst>
            <pc:docMk/>
            <pc:sldMk cId="3713827601" sldId="554"/>
            <ac:cxnSpMk id="58" creationId="{2F8C931C-63FB-405C-92B1-9F681381BE9F}"/>
          </ac:cxnSpMkLst>
        </pc:cxnChg>
        <pc:cxnChg chg="add mod ord">
          <ac:chgData name="Kulinich Bohdan" userId="48e65c9f34e137d0" providerId="LiveId" clId="{210C861E-D2B9-4854-80A0-65373895DDBD}" dt="2021-07-12T08:18:42.427" v="3282" actId="164"/>
          <ac:cxnSpMkLst>
            <pc:docMk/>
            <pc:sldMk cId="3713827601" sldId="554"/>
            <ac:cxnSpMk id="59" creationId="{7BE89891-48DE-4FA9-8211-EB9BFE5075DC}"/>
          </ac:cxnSpMkLst>
        </pc:cxnChg>
        <pc:cxnChg chg="add mod ord">
          <ac:chgData name="Kulinich Bohdan" userId="48e65c9f34e137d0" providerId="LiveId" clId="{210C861E-D2B9-4854-80A0-65373895DDBD}" dt="2021-07-12T08:18:42.427" v="3282" actId="164"/>
          <ac:cxnSpMkLst>
            <pc:docMk/>
            <pc:sldMk cId="3713827601" sldId="554"/>
            <ac:cxnSpMk id="60" creationId="{B1D0624A-F81C-4002-A245-9E2FC0472905}"/>
          </ac:cxnSpMkLst>
        </pc:cxnChg>
        <pc:cxnChg chg="add del mod ord">
          <ac:chgData name="Kulinich Bohdan" userId="48e65c9f34e137d0" providerId="LiveId" clId="{210C861E-D2B9-4854-80A0-65373895DDBD}" dt="2021-07-12T08:07:49.457" v="3228" actId="478"/>
          <ac:cxnSpMkLst>
            <pc:docMk/>
            <pc:sldMk cId="3713827601" sldId="554"/>
            <ac:cxnSpMk id="61" creationId="{D7C7396A-F56D-4A73-AD19-31E51718F394}"/>
          </ac:cxnSpMkLst>
        </pc:cxnChg>
        <pc:cxnChg chg="add del mod ord">
          <ac:chgData name="Kulinich Bohdan" userId="48e65c9f34e137d0" providerId="LiveId" clId="{210C861E-D2B9-4854-80A0-65373895DDBD}" dt="2021-07-12T08:07:49.457" v="3228" actId="478"/>
          <ac:cxnSpMkLst>
            <pc:docMk/>
            <pc:sldMk cId="3713827601" sldId="554"/>
            <ac:cxnSpMk id="62" creationId="{9D781E3B-48E9-4D7C-A289-823CCD9E11AA}"/>
          </ac:cxnSpMkLst>
        </pc:cxnChg>
        <pc:cxnChg chg="add del mod ord">
          <ac:chgData name="Kulinich Bohdan" userId="48e65c9f34e137d0" providerId="LiveId" clId="{210C861E-D2B9-4854-80A0-65373895DDBD}" dt="2021-07-12T08:09:50.127" v="3266" actId="478"/>
          <ac:cxnSpMkLst>
            <pc:docMk/>
            <pc:sldMk cId="3713827601" sldId="554"/>
            <ac:cxnSpMk id="63" creationId="{11455A58-8522-42DB-A25E-377A99CB3C26}"/>
          </ac:cxnSpMkLst>
        </pc:cxnChg>
        <pc:cxnChg chg="add del mod ord">
          <ac:chgData name="Kulinich Bohdan" userId="48e65c9f34e137d0" providerId="LiveId" clId="{210C861E-D2B9-4854-80A0-65373895DDBD}" dt="2021-07-12T08:09:50.127" v="3266" actId="478"/>
          <ac:cxnSpMkLst>
            <pc:docMk/>
            <pc:sldMk cId="3713827601" sldId="554"/>
            <ac:cxnSpMk id="64" creationId="{681D94D6-FFD1-4773-AB4E-E94E854A91C4}"/>
          </ac:cxnSpMkLst>
        </pc:cxnChg>
        <pc:cxnChg chg="add del mod ord">
          <ac:chgData name="Kulinich Bohdan" userId="48e65c9f34e137d0" providerId="LiveId" clId="{210C861E-D2B9-4854-80A0-65373895DDBD}" dt="2021-07-12T08:09:50.127" v="3266" actId="478"/>
          <ac:cxnSpMkLst>
            <pc:docMk/>
            <pc:sldMk cId="3713827601" sldId="554"/>
            <ac:cxnSpMk id="65" creationId="{A529525E-43FA-4CA2-BAAE-244B793759DA}"/>
          </ac:cxnSpMkLst>
        </pc:cxnChg>
        <pc:cxnChg chg="add mod ord">
          <ac:chgData name="Kulinich Bohdan" userId="48e65c9f34e137d0" providerId="LiveId" clId="{210C861E-D2B9-4854-80A0-65373895DDBD}" dt="2021-07-12T08:18:42.427" v="3282" actId="164"/>
          <ac:cxnSpMkLst>
            <pc:docMk/>
            <pc:sldMk cId="3713827601" sldId="554"/>
            <ac:cxnSpMk id="66" creationId="{4151CFB3-374E-42EE-AED7-0FBF14649445}"/>
          </ac:cxnSpMkLst>
        </pc:cxnChg>
        <pc:cxnChg chg="add mod ord">
          <ac:chgData name="Kulinich Bohdan" userId="48e65c9f34e137d0" providerId="LiveId" clId="{210C861E-D2B9-4854-80A0-65373895DDBD}" dt="2021-07-12T08:18:42.427" v="3282" actId="164"/>
          <ac:cxnSpMkLst>
            <pc:docMk/>
            <pc:sldMk cId="3713827601" sldId="554"/>
            <ac:cxnSpMk id="67" creationId="{F51FD242-A7B6-4E37-953F-2081AE83D921}"/>
          </ac:cxnSpMkLst>
        </pc:cxnChg>
        <pc:cxnChg chg="add mod ord">
          <ac:chgData name="Kulinich Bohdan" userId="48e65c9f34e137d0" providerId="LiveId" clId="{210C861E-D2B9-4854-80A0-65373895DDBD}" dt="2021-07-12T08:18:42.427" v="3282" actId="164"/>
          <ac:cxnSpMkLst>
            <pc:docMk/>
            <pc:sldMk cId="3713827601" sldId="554"/>
            <ac:cxnSpMk id="68" creationId="{405604CC-C117-4E9C-BA94-BCB24AC7CE68}"/>
          </ac:cxnSpMkLst>
        </pc:cxnChg>
        <pc:cxnChg chg="add mod ord">
          <ac:chgData name="Kulinich Bohdan" userId="48e65c9f34e137d0" providerId="LiveId" clId="{210C861E-D2B9-4854-80A0-65373895DDBD}" dt="2021-07-12T08:18:42.427" v="3282" actId="164"/>
          <ac:cxnSpMkLst>
            <pc:docMk/>
            <pc:sldMk cId="3713827601" sldId="554"/>
            <ac:cxnSpMk id="69" creationId="{C44C517C-F79D-4A1F-A3C7-1A4FAB987B7F}"/>
          </ac:cxnSpMkLst>
        </pc:cxnChg>
        <pc:cxnChg chg="add del mod ord">
          <ac:chgData name="Kulinich Bohdan" userId="48e65c9f34e137d0" providerId="LiveId" clId="{210C861E-D2B9-4854-80A0-65373895DDBD}" dt="2021-07-12T08:09:50.127" v="3266" actId="478"/>
          <ac:cxnSpMkLst>
            <pc:docMk/>
            <pc:sldMk cId="3713827601" sldId="554"/>
            <ac:cxnSpMk id="70" creationId="{B08B11C2-26AF-414E-A63F-C4DC4324DD97}"/>
          </ac:cxnSpMkLst>
        </pc:cxnChg>
        <pc:cxnChg chg="add del mod ord">
          <ac:chgData name="Kulinich Bohdan" userId="48e65c9f34e137d0" providerId="LiveId" clId="{210C861E-D2B9-4854-80A0-65373895DDBD}" dt="2021-07-12T08:09:50.127" v="3266" actId="478"/>
          <ac:cxnSpMkLst>
            <pc:docMk/>
            <pc:sldMk cId="3713827601" sldId="554"/>
            <ac:cxnSpMk id="71" creationId="{19D62003-D8F0-4F58-8CEB-AC88150DBC8F}"/>
          </ac:cxnSpMkLst>
        </pc:cxnChg>
        <pc:cxnChg chg="add del mod ord">
          <ac:chgData name="Kulinich Bohdan" userId="48e65c9f34e137d0" providerId="LiveId" clId="{210C861E-D2B9-4854-80A0-65373895DDBD}" dt="2021-07-12T08:09:50.127" v="3266" actId="478"/>
          <ac:cxnSpMkLst>
            <pc:docMk/>
            <pc:sldMk cId="3713827601" sldId="554"/>
            <ac:cxnSpMk id="72" creationId="{B5A7F9E6-767C-4A29-9BF1-D202F4808912}"/>
          </ac:cxnSpMkLst>
        </pc:cxnChg>
        <pc:cxnChg chg="add del mod ord">
          <ac:chgData name="Kulinich Bohdan" userId="48e65c9f34e137d0" providerId="LiveId" clId="{210C861E-D2B9-4854-80A0-65373895DDBD}" dt="2021-07-12T08:05:23.987" v="3201" actId="478"/>
          <ac:cxnSpMkLst>
            <pc:docMk/>
            <pc:sldMk cId="3713827601" sldId="554"/>
            <ac:cxnSpMk id="107" creationId="{6D55861C-1E01-4222-B217-C94634EE39CF}"/>
          </ac:cxnSpMkLst>
        </pc:cxnChg>
        <pc:cxnChg chg="add del mod ord">
          <ac:chgData name="Kulinich Bohdan" userId="48e65c9f34e137d0" providerId="LiveId" clId="{210C861E-D2B9-4854-80A0-65373895DDBD}" dt="2021-07-12T08:05:23.987" v="3201" actId="478"/>
          <ac:cxnSpMkLst>
            <pc:docMk/>
            <pc:sldMk cId="3713827601" sldId="554"/>
            <ac:cxnSpMk id="108" creationId="{0440C9CB-26B3-4C8C-BD33-545FED1EBFD1}"/>
          </ac:cxnSpMkLst>
        </pc:cxnChg>
        <pc:cxnChg chg="add del mod ord">
          <ac:chgData name="Kulinich Bohdan" userId="48e65c9f34e137d0" providerId="LiveId" clId="{210C861E-D2B9-4854-80A0-65373895DDBD}" dt="2021-07-12T08:05:23.987" v="3201" actId="478"/>
          <ac:cxnSpMkLst>
            <pc:docMk/>
            <pc:sldMk cId="3713827601" sldId="554"/>
            <ac:cxnSpMk id="109" creationId="{739921E6-DF43-4BA0-9201-DE5B7FBA9919}"/>
          </ac:cxnSpMkLst>
        </pc:cxnChg>
        <pc:cxnChg chg="add del mod ord">
          <ac:chgData name="Kulinich Bohdan" userId="48e65c9f34e137d0" providerId="LiveId" clId="{210C861E-D2B9-4854-80A0-65373895DDBD}" dt="2021-07-12T08:05:23.987" v="3201" actId="478"/>
          <ac:cxnSpMkLst>
            <pc:docMk/>
            <pc:sldMk cId="3713827601" sldId="554"/>
            <ac:cxnSpMk id="110" creationId="{127DC86A-A52F-40FE-8F40-2CDC0D896253}"/>
          </ac:cxnSpMkLst>
        </pc:cxnChg>
        <pc:cxnChg chg="add del mod ord">
          <ac:chgData name="Kulinich Bohdan" userId="48e65c9f34e137d0" providerId="LiveId" clId="{210C861E-D2B9-4854-80A0-65373895DDBD}" dt="2021-07-12T08:05:23.987" v="3201" actId="478"/>
          <ac:cxnSpMkLst>
            <pc:docMk/>
            <pc:sldMk cId="3713827601" sldId="554"/>
            <ac:cxnSpMk id="118" creationId="{AB9739E6-1B5D-4123-8562-226607E6954B}"/>
          </ac:cxnSpMkLst>
        </pc:cxnChg>
        <pc:cxnChg chg="add del mod ord">
          <ac:chgData name="Kulinich Bohdan" userId="48e65c9f34e137d0" providerId="LiveId" clId="{210C861E-D2B9-4854-80A0-65373895DDBD}" dt="2021-07-12T08:05:23.987" v="3201" actId="478"/>
          <ac:cxnSpMkLst>
            <pc:docMk/>
            <pc:sldMk cId="3713827601" sldId="554"/>
            <ac:cxnSpMk id="119" creationId="{5EEBB0DF-7167-45AA-B269-837F3FAAFB66}"/>
          </ac:cxnSpMkLst>
        </pc:cxnChg>
        <pc:cxnChg chg="add mod">
          <ac:chgData name="Kulinich Bohdan" userId="48e65c9f34e137d0" providerId="LiveId" clId="{210C861E-D2B9-4854-80A0-65373895DDBD}" dt="2021-07-12T08:18:42.427" v="3282" actId="164"/>
          <ac:cxnSpMkLst>
            <pc:docMk/>
            <pc:sldMk cId="3713827601" sldId="554"/>
            <ac:cxnSpMk id="133" creationId="{21F34DF4-36A5-459F-B5FA-85164256890E}"/>
          </ac:cxnSpMkLst>
        </pc:cxnChg>
        <pc:cxnChg chg="add mod">
          <ac:chgData name="Kulinich Bohdan" userId="48e65c9f34e137d0" providerId="LiveId" clId="{210C861E-D2B9-4854-80A0-65373895DDBD}" dt="2021-07-12T08:07:19.757" v="3221" actId="164"/>
          <ac:cxnSpMkLst>
            <pc:docMk/>
            <pc:sldMk cId="3713827601" sldId="554"/>
            <ac:cxnSpMk id="134" creationId="{593F3170-0024-48CB-9DE0-07757E7B75FC}"/>
          </ac:cxnSpMkLst>
        </pc:cxnChg>
        <pc:cxnChg chg="add mod">
          <ac:chgData name="Kulinich Bohdan" userId="48e65c9f34e137d0" providerId="LiveId" clId="{210C861E-D2B9-4854-80A0-65373895DDBD}" dt="2021-07-12T08:07:19.757" v="3221" actId="164"/>
          <ac:cxnSpMkLst>
            <pc:docMk/>
            <pc:sldMk cId="3713827601" sldId="554"/>
            <ac:cxnSpMk id="135" creationId="{1D47DD7D-DDD2-4EEF-AEDA-FAF7D011F39C}"/>
          </ac:cxnSpMkLst>
        </pc:cxnChg>
        <pc:cxnChg chg="add mod ord">
          <ac:chgData name="Kulinich Bohdan" userId="48e65c9f34e137d0" providerId="LiveId" clId="{210C861E-D2B9-4854-80A0-65373895DDBD}" dt="2021-07-12T08:18:42.427" v="3282" actId="164"/>
          <ac:cxnSpMkLst>
            <pc:docMk/>
            <pc:sldMk cId="3713827601" sldId="554"/>
            <ac:cxnSpMk id="137" creationId="{55F258F9-74B4-4C3B-87B3-13A11D6AA7C8}"/>
          </ac:cxnSpMkLst>
        </pc:cxnChg>
        <pc:cxnChg chg="mod">
          <ac:chgData name="Kulinich Bohdan" userId="48e65c9f34e137d0" providerId="LiveId" clId="{210C861E-D2B9-4854-80A0-65373895DDBD}" dt="2021-07-12T08:10:09.579" v="3271"/>
          <ac:cxnSpMkLst>
            <pc:docMk/>
            <pc:sldMk cId="3713827601" sldId="554"/>
            <ac:cxnSpMk id="140" creationId="{47AED233-334B-4B1E-9FBF-F3A6A6817CFF}"/>
          </ac:cxnSpMkLst>
        </pc:cxnChg>
        <pc:cxnChg chg="mod">
          <ac:chgData name="Kulinich Bohdan" userId="48e65c9f34e137d0" providerId="LiveId" clId="{210C861E-D2B9-4854-80A0-65373895DDBD}" dt="2021-07-12T08:10:09.579" v="3271"/>
          <ac:cxnSpMkLst>
            <pc:docMk/>
            <pc:sldMk cId="3713827601" sldId="554"/>
            <ac:cxnSpMk id="141" creationId="{237B43CA-DE1C-4038-8FB6-50014FF19CA9}"/>
          </ac:cxnSpMkLst>
        </pc:cxnChg>
      </pc:sldChg>
      <pc:sldChg chg="modSp add mod">
        <pc:chgData name="Kulinich Bohdan" userId="48e65c9f34e137d0" providerId="LiveId" clId="{210C861E-D2B9-4854-80A0-65373895DDBD}" dt="2021-07-12T08:55:43.710" v="3373" actId="20577"/>
        <pc:sldMkLst>
          <pc:docMk/>
          <pc:sldMk cId="3951337266" sldId="555"/>
        </pc:sldMkLst>
        <pc:spChg chg="mod">
          <ac:chgData name="Kulinich Bohdan" userId="48e65c9f34e137d0" providerId="LiveId" clId="{210C861E-D2B9-4854-80A0-65373895DDBD}" dt="2021-07-12T08:32:11.467" v="3288" actId="20577"/>
          <ac:spMkLst>
            <pc:docMk/>
            <pc:sldMk cId="3951337266" sldId="555"/>
            <ac:spMk id="12" creationId="{97485A41-1798-4E95-BC09-FD81F2E9BF93}"/>
          </ac:spMkLst>
        </pc:spChg>
        <pc:spChg chg="mod">
          <ac:chgData name="Kulinich Bohdan" userId="48e65c9f34e137d0" providerId="LiveId" clId="{210C861E-D2B9-4854-80A0-65373895DDBD}" dt="2021-07-12T08:44:55.707" v="3368" actId="14100"/>
          <ac:spMkLst>
            <pc:docMk/>
            <pc:sldMk cId="3951337266" sldId="555"/>
            <ac:spMk id="14" creationId="{3B54E6F8-1175-4416-9264-134E9414987D}"/>
          </ac:spMkLst>
        </pc:spChg>
        <pc:spChg chg="mod">
          <ac:chgData name="Kulinich Bohdan" userId="48e65c9f34e137d0" providerId="LiveId" clId="{210C861E-D2B9-4854-80A0-65373895DDBD}" dt="2021-07-12T08:44:48.446" v="3367" actId="20577"/>
          <ac:spMkLst>
            <pc:docMk/>
            <pc:sldMk cId="3951337266" sldId="555"/>
            <ac:spMk id="15" creationId="{8AF05666-73C1-47F3-B1E2-CEC65ED8649F}"/>
          </ac:spMkLst>
        </pc:spChg>
        <pc:spChg chg="mod">
          <ac:chgData name="Kulinich Bohdan" userId="48e65c9f34e137d0" providerId="LiveId" clId="{210C861E-D2B9-4854-80A0-65373895DDBD}" dt="2021-07-12T08:45:56.139" v="3371" actId="20577"/>
          <ac:spMkLst>
            <pc:docMk/>
            <pc:sldMk cId="3951337266" sldId="555"/>
            <ac:spMk id="111" creationId="{7DFAC910-99EA-4A53-93C3-DEE93FA3D901}"/>
          </ac:spMkLst>
        </pc:spChg>
        <pc:spChg chg="mod">
          <ac:chgData name="Kulinich Bohdan" userId="48e65c9f34e137d0" providerId="LiveId" clId="{210C861E-D2B9-4854-80A0-65373895DDBD}" dt="2021-07-12T08:45:00.664" v="3370" actId="14100"/>
          <ac:spMkLst>
            <pc:docMk/>
            <pc:sldMk cId="3951337266" sldId="555"/>
            <ac:spMk id="112" creationId="{03FBA8CC-A7D1-4D4E-BE8E-224906A7BF4D}"/>
          </ac:spMkLst>
        </pc:spChg>
        <pc:spChg chg="mod">
          <ac:chgData name="Kulinich Bohdan" userId="48e65c9f34e137d0" providerId="LiveId" clId="{210C861E-D2B9-4854-80A0-65373895DDBD}" dt="2021-07-12T08:55:43.710" v="3373" actId="20577"/>
          <ac:spMkLst>
            <pc:docMk/>
            <pc:sldMk cId="3951337266" sldId="555"/>
            <ac:spMk id="113" creationId="{D74A0AE4-A313-4114-B5AC-6A5F3AFC5F2B}"/>
          </ac:spMkLst>
        </pc:spChg>
      </pc:sldChg>
    </pc:docChg>
  </pc:docChgLst>
  <pc:docChgLst>
    <pc:chgData name="Kulinich Bohdan" userId="48e65c9f34e137d0" providerId="LiveId" clId="{79DB8A0A-DD56-4AC3-9BD7-90135C66FCB3}"/>
    <pc:docChg chg="undo redo custSel addSld delSld modSld sldOrd">
      <pc:chgData name="Kulinich Bohdan" userId="48e65c9f34e137d0" providerId="LiveId" clId="{79DB8A0A-DD56-4AC3-9BD7-90135C66FCB3}" dt="2021-06-24T15:16:59.529" v="6468" actId="20577"/>
      <pc:docMkLst>
        <pc:docMk/>
      </pc:docMkLst>
      <pc:sldChg chg="addSp delSp modSp mod delAnim modAnim">
        <pc:chgData name="Kulinich Bohdan" userId="48e65c9f34e137d0" providerId="LiveId" clId="{79DB8A0A-DD56-4AC3-9BD7-90135C66FCB3}" dt="2021-06-23T03:58:41.108" v="5525"/>
        <pc:sldMkLst>
          <pc:docMk/>
          <pc:sldMk cId="1256064280" sldId="388"/>
        </pc:sldMkLst>
        <pc:spChg chg="add mod">
          <ac:chgData name="Kulinich Bohdan" userId="48e65c9f34e137d0" providerId="LiveId" clId="{79DB8A0A-DD56-4AC3-9BD7-90135C66FCB3}" dt="2021-06-23T03:52:34.428" v="5432" actId="1076"/>
          <ac:spMkLst>
            <pc:docMk/>
            <pc:sldMk cId="1256064280" sldId="388"/>
            <ac:spMk id="19" creationId="{289739F1-7DB2-4B52-AD3C-F48040CB1DFB}"/>
          </ac:spMkLst>
        </pc:spChg>
        <pc:spChg chg="add mod">
          <ac:chgData name="Kulinich Bohdan" userId="48e65c9f34e137d0" providerId="LiveId" clId="{79DB8A0A-DD56-4AC3-9BD7-90135C66FCB3}" dt="2021-06-23T03:53:03.688" v="5439" actId="20577"/>
          <ac:spMkLst>
            <pc:docMk/>
            <pc:sldMk cId="1256064280" sldId="388"/>
            <ac:spMk id="20" creationId="{DBA175CF-3E9A-4630-8F72-4671F9C1EDC4}"/>
          </ac:spMkLst>
        </pc:spChg>
        <pc:spChg chg="add del mod">
          <ac:chgData name="Kulinich Bohdan" userId="48e65c9f34e137d0" providerId="LiveId" clId="{79DB8A0A-DD56-4AC3-9BD7-90135C66FCB3}" dt="2021-06-23T03:55:42.085" v="5449" actId="478"/>
          <ac:spMkLst>
            <pc:docMk/>
            <pc:sldMk cId="1256064280" sldId="388"/>
            <ac:spMk id="21" creationId="{7983E87F-B1A8-41B6-BE51-E6A72D6CC602}"/>
          </ac:spMkLst>
        </pc:spChg>
        <pc:spChg chg="mod">
          <ac:chgData name="Kulinich Bohdan" userId="48e65c9f34e137d0" providerId="LiveId" clId="{79DB8A0A-DD56-4AC3-9BD7-90135C66FCB3}" dt="2021-06-23T03:40:03.951" v="5326" actId="1076"/>
          <ac:spMkLst>
            <pc:docMk/>
            <pc:sldMk cId="1256064280" sldId="388"/>
            <ac:spMk id="30" creationId="{D0D2A5D8-16E5-4D1B-8593-4BBC3E509BED}"/>
          </ac:spMkLst>
        </pc:spChg>
        <pc:spChg chg="mod">
          <ac:chgData name="Kulinich Bohdan" userId="48e65c9f34e137d0" providerId="LiveId" clId="{79DB8A0A-DD56-4AC3-9BD7-90135C66FCB3}" dt="2021-06-23T03:52:34.428" v="5432" actId="1076"/>
          <ac:spMkLst>
            <pc:docMk/>
            <pc:sldMk cId="1256064280" sldId="388"/>
            <ac:spMk id="111" creationId="{7DFAC910-99EA-4A53-93C3-DEE93FA3D901}"/>
          </ac:spMkLst>
        </pc:spChg>
        <pc:spChg chg="mod">
          <ac:chgData name="Kulinich Bohdan" userId="48e65c9f34e137d0" providerId="LiveId" clId="{79DB8A0A-DD56-4AC3-9BD7-90135C66FCB3}" dt="2021-06-23T03:53:43.689" v="5446" actId="20577"/>
          <ac:spMkLst>
            <pc:docMk/>
            <pc:sldMk cId="1256064280" sldId="388"/>
            <ac:spMk id="112" creationId="{03FBA8CC-A7D1-4D4E-BE8E-224906A7BF4D}"/>
          </ac:spMkLst>
        </pc:spChg>
        <pc:spChg chg="mod">
          <ac:chgData name="Kulinich Bohdan" userId="48e65c9f34e137d0" providerId="LiveId" clId="{79DB8A0A-DD56-4AC3-9BD7-90135C66FCB3}" dt="2021-06-23T03:53:46.672" v="5447" actId="20577"/>
          <ac:spMkLst>
            <pc:docMk/>
            <pc:sldMk cId="1256064280" sldId="388"/>
            <ac:spMk id="113" creationId="{D74A0AE4-A313-4114-B5AC-6A5F3AFC5F2B}"/>
          </ac:spMkLst>
        </pc:spChg>
        <pc:spChg chg="mod">
          <ac:chgData name="Kulinich Bohdan" userId="48e65c9f34e137d0" providerId="LiveId" clId="{79DB8A0A-DD56-4AC3-9BD7-90135C66FCB3}" dt="2021-06-23T03:53:50.322" v="5448" actId="20577"/>
          <ac:spMkLst>
            <pc:docMk/>
            <pc:sldMk cId="1256064280" sldId="388"/>
            <ac:spMk id="114" creationId="{91485CB4-186C-44C5-9EFB-C33B0D46E146}"/>
          </ac:spMkLst>
        </pc:spChg>
        <pc:spChg chg="mod">
          <ac:chgData name="Kulinich Bohdan" userId="48e65c9f34e137d0" providerId="LiveId" clId="{79DB8A0A-DD56-4AC3-9BD7-90135C66FCB3}" dt="2021-06-23T03:52:34.428" v="5432" actId="1076"/>
          <ac:spMkLst>
            <pc:docMk/>
            <pc:sldMk cId="1256064280" sldId="388"/>
            <ac:spMk id="115" creationId="{B32351CE-E3DC-45D1-A773-3FA1535220D2}"/>
          </ac:spMkLst>
        </pc:spChg>
      </pc:sldChg>
      <pc:sldChg chg="modSp mod">
        <pc:chgData name="Kulinich Bohdan" userId="48e65c9f34e137d0" providerId="LiveId" clId="{79DB8A0A-DD56-4AC3-9BD7-90135C66FCB3}" dt="2021-06-24T15:16:59.529" v="6468" actId="20577"/>
        <pc:sldMkLst>
          <pc:docMk/>
          <pc:sldMk cId="2392856674" sldId="425"/>
        </pc:sldMkLst>
        <pc:spChg chg="mod">
          <ac:chgData name="Kulinich Bohdan" userId="48e65c9f34e137d0" providerId="LiveId" clId="{79DB8A0A-DD56-4AC3-9BD7-90135C66FCB3}" dt="2021-06-24T15:16:59.529" v="6468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 mod">
        <pc:chgData name="Kulinich Bohdan" userId="48e65c9f34e137d0" providerId="LiveId" clId="{79DB8A0A-DD56-4AC3-9BD7-90135C66FCB3}" dt="2021-06-24T15:15:59.982" v="6424" actId="1076"/>
        <pc:sldMkLst>
          <pc:docMk/>
          <pc:sldMk cId="2814267068" sldId="429"/>
        </pc:sldMkLst>
        <pc:spChg chg="mod">
          <ac:chgData name="Kulinich Bohdan" userId="48e65c9f34e137d0" providerId="LiveId" clId="{79DB8A0A-DD56-4AC3-9BD7-90135C66FCB3}" dt="2021-06-24T15:15:59.982" v="6424" actId="1076"/>
          <ac:spMkLst>
            <pc:docMk/>
            <pc:sldMk cId="2814267068" sldId="429"/>
            <ac:spMk id="22" creationId="{249AEF11-90B6-4704-9CA0-0FF238E789C6}"/>
          </ac:spMkLst>
        </pc:spChg>
        <pc:spChg chg="mod">
          <ac:chgData name="Kulinich Bohdan" userId="48e65c9f34e137d0" providerId="LiveId" clId="{79DB8A0A-DD56-4AC3-9BD7-90135C66FCB3}" dt="2021-06-24T15:12:39.301" v="6239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79DB8A0A-DD56-4AC3-9BD7-90135C66FCB3}" dt="2021-06-24T15:14:03.465" v="6274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79DB8A0A-DD56-4AC3-9BD7-90135C66FCB3}" dt="2021-06-24T15:14:34.794" v="6341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79DB8A0A-DD56-4AC3-9BD7-90135C66FCB3}" dt="2021-06-24T15:15:36.008" v="6423" actId="20577"/>
          <ac:spMkLst>
            <pc:docMk/>
            <pc:sldMk cId="2814267068" sldId="429"/>
            <ac:spMk id="44" creationId="{E3DEC17C-8761-4AC2-9C35-1837AB0F0183}"/>
          </ac:spMkLst>
        </pc:spChg>
      </pc:sldChg>
      <pc:sldChg chg="modSp mod">
        <pc:chgData name="Kulinich Bohdan" userId="48e65c9f34e137d0" providerId="LiveId" clId="{79DB8A0A-DD56-4AC3-9BD7-90135C66FCB3}" dt="2021-06-19T15:33:59.746" v="1833" actId="20577"/>
        <pc:sldMkLst>
          <pc:docMk/>
          <pc:sldMk cId="892962582" sldId="432"/>
        </pc:sldMkLst>
        <pc:spChg chg="mod">
          <ac:chgData name="Kulinich Bohdan" userId="48e65c9f34e137d0" providerId="LiveId" clId="{79DB8A0A-DD56-4AC3-9BD7-90135C66FCB3}" dt="2021-06-18T15:42:17.042" v="15" actId="1076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79DB8A0A-DD56-4AC3-9BD7-90135C66FCB3}" dt="2021-06-19T15:33:59.746" v="1833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addSp delSp modSp mod delAnim modAnim">
        <pc:chgData name="Kulinich Bohdan" userId="48e65c9f34e137d0" providerId="LiveId" clId="{79DB8A0A-DD56-4AC3-9BD7-90135C66FCB3}" dt="2021-06-19T14:57:50.704" v="916" actId="1076"/>
        <pc:sldMkLst>
          <pc:docMk/>
          <pc:sldMk cId="1413127777" sldId="482"/>
        </pc:sldMkLst>
        <pc:spChg chg="mod">
          <ac:chgData name="Kulinich Bohdan" userId="48e65c9f34e137d0" providerId="LiveId" clId="{79DB8A0A-DD56-4AC3-9BD7-90135C66FCB3}" dt="2021-06-19T13:48:55.059" v="76" actId="20577"/>
          <ac:spMkLst>
            <pc:docMk/>
            <pc:sldMk cId="1413127777" sldId="482"/>
            <ac:spMk id="6" creationId="{C455324C-6A9E-440D-AAF7-47FB99AD2433}"/>
          </ac:spMkLst>
        </pc:spChg>
        <pc:spChg chg="add mod ord">
          <ac:chgData name="Kulinich Bohdan" userId="48e65c9f34e137d0" providerId="LiveId" clId="{79DB8A0A-DD56-4AC3-9BD7-90135C66FCB3}" dt="2021-06-19T14:53:02.230" v="849" actId="167"/>
          <ac:spMkLst>
            <pc:docMk/>
            <pc:sldMk cId="1413127777" sldId="482"/>
            <ac:spMk id="17" creationId="{601CB245-8E1D-4A11-A2E2-B3B690DD0692}"/>
          </ac:spMkLst>
        </pc:spChg>
        <pc:spChg chg="del">
          <ac:chgData name="Kulinich Bohdan" userId="48e65c9f34e137d0" providerId="LiveId" clId="{79DB8A0A-DD56-4AC3-9BD7-90135C66FCB3}" dt="2021-06-19T13:48:13.711" v="17" actId="478"/>
          <ac:spMkLst>
            <pc:docMk/>
            <pc:sldMk cId="1413127777" sldId="482"/>
            <ac:spMk id="35" creationId="{22671505-E6A5-4609-AB8E-E042D5927627}"/>
          </ac:spMkLst>
        </pc:spChg>
        <pc:spChg chg="del">
          <ac:chgData name="Kulinich Bohdan" userId="48e65c9f34e137d0" providerId="LiveId" clId="{79DB8A0A-DD56-4AC3-9BD7-90135C66FCB3}" dt="2021-06-19T13:48:13.711" v="17" actId="478"/>
          <ac:spMkLst>
            <pc:docMk/>
            <pc:sldMk cId="1413127777" sldId="482"/>
            <ac:spMk id="36" creationId="{C5E7670E-5749-4AF0-B381-2A47A64349B9}"/>
          </ac:spMkLst>
        </pc:spChg>
        <pc:spChg chg="del">
          <ac:chgData name="Kulinich Bohdan" userId="48e65c9f34e137d0" providerId="LiveId" clId="{79DB8A0A-DD56-4AC3-9BD7-90135C66FCB3}" dt="2021-06-19T13:48:13.711" v="17" actId="478"/>
          <ac:spMkLst>
            <pc:docMk/>
            <pc:sldMk cId="1413127777" sldId="482"/>
            <ac:spMk id="43" creationId="{2A26832E-4438-43C5-8D41-A923480A5400}"/>
          </ac:spMkLst>
        </pc:spChg>
        <pc:spChg chg="del">
          <ac:chgData name="Kulinich Bohdan" userId="48e65c9f34e137d0" providerId="LiveId" clId="{79DB8A0A-DD56-4AC3-9BD7-90135C66FCB3}" dt="2021-06-19T13:48:13.711" v="17" actId="478"/>
          <ac:spMkLst>
            <pc:docMk/>
            <pc:sldMk cId="1413127777" sldId="482"/>
            <ac:spMk id="44" creationId="{8865F8C5-FB5A-4921-81A3-525CCBBFD753}"/>
          </ac:spMkLst>
        </pc:spChg>
        <pc:spChg chg="add mod">
          <ac:chgData name="Kulinich Bohdan" userId="48e65c9f34e137d0" providerId="LiveId" clId="{79DB8A0A-DD56-4AC3-9BD7-90135C66FCB3}" dt="2021-06-19T14:48:13.338" v="797" actId="1036"/>
          <ac:spMkLst>
            <pc:docMk/>
            <pc:sldMk cId="1413127777" sldId="482"/>
            <ac:spMk id="57" creationId="{D71FCC3B-DFC1-4408-9A98-450AFDFA98DD}"/>
          </ac:spMkLst>
        </pc:spChg>
        <pc:spChg chg="add mod">
          <ac:chgData name="Kulinich Bohdan" userId="48e65c9f34e137d0" providerId="LiveId" clId="{79DB8A0A-DD56-4AC3-9BD7-90135C66FCB3}" dt="2021-06-19T14:48:13.338" v="797" actId="1036"/>
          <ac:spMkLst>
            <pc:docMk/>
            <pc:sldMk cId="1413127777" sldId="482"/>
            <ac:spMk id="58" creationId="{5150256B-11ED-4352-9512-4B3B333E0077}"/>
          </ac:spMkLst>
        </pc:spChg>
        <pc:spChg chg="add mod ord modVis">
          <ac:chgData name="Kulinich Bohdan" userId="48e65c9f34e137d0" providerId="LiveId" clId="{79DB8A0A-DD56-4AC3-9BD7-90135C66FCB3}" dt="2021-06-19T14:53:08.723" v="851" actId="167"/>
          <ac:spMkLst>
            <pc:docMk/>
            <pc:sldMk cId="1413127777" sldId="482"/>
            <ac:spMk id="61" creationId="{FF7218A7-2DA6-4868-8B93-1AF69C204E0B}"/>
          </ac:spMkLst>
        </pc:spChg>
        <pc:spChg chg="add mod">
          <ac:chgData name="Kulinich Bohdan" userId="48e65c9f34e137d0" providerId="LiveId" clId="{79DB8A0A-DD56-4AC3-9BD7-90135C66FCB3}" dt="2021-06-19T14:57:42.183" v="914" actId="1076"/>
          <ac:spMkLst>
            <pc:docMk/>
            <pc:sldMk cId="1413127777" sldId="482"/>
            <ac:spMk id="62" creationId="{BAE17684-2788-4EEA-914F-061C9C42EC01}"/>
          </ac:spMkLst>
        </pc:spChg>
        <pc:spChg chg="add mod">
          <ac:chgData name="Kulinich Bohdan" userId="48e65c9f34e137d0" providerId="LiveId" clId="{79DB8A0A-DD56-4AC3-9BD7-90135C66FCB3}" dt="2021-06-19T13:57:49.670" v="210" actId="164"/>
          <ac:spMkLst>
            <pc:docMk/>
            <pc:sldMk cId="1413127777" sldId="482"/>
            <ac:spMk id="67" creationId="{3088CF36-5F9E-41BE-9DF3-E2D1EC695531}"/>
          </ac:spMkLst>
        </pc:spChg>
        <pc:spChg chg="del">
          <ac:chgData name="Kulinich Bohdan" userId="48e65c9f34e137d0" providerId="LiveId" clId="{79DB8A0A-DD56-4AC3-9BD7-90135C66FCB3}" dt="2021-06-19T13:48:13.711" v="17" actId="478"/>
          <ac:spMkLst>
            <pc:docMk/>
            <pc:sldMk cId="1413127777" sldId="482"/>
            <ac:spMk id="69" creationId="{66C72149-C622-47B9-9F26-E4C0A2BC88FA}"/>
          </ac:spMkLst>
        </pc:spChg>
        <pc:spChg chg="add mod">
          <ac:chgData name="Kulinich Bohdan" userId="48e65c9f34e137d0" providerId="LiveId" clId="{79DB8A0A-DD56-4AC3-9BD7-90135C66FCB3}" dt="2021-06-19T13:57:49.670" v="210" actId="164"/>
          <ac:spMkLst>
            <pc:docMk/>
            <pc:sldMk cId="1413127777" sldId="482"/>
            <ac:spMk id="75" creationId="{262044F0-EA4C-49BA-9335-A0E758F38E68}"/>
          </ac:spMkLst>
        </pc:spChg>
        <pc:spChg chg="del">
          <ac:chgData name="Kulinich Bohdan" userId="48e65c9f34e137d0" providerId="LiveId" clId="{79DB8A0A-DD56-4AC3-9BD7-90135C66FCB3}" dt="2021-06-19T13:48:13.711" v="17" actId="478"/>
          <ac:spMkLst>
            <pc:docMk/>
            <pc:sldMk cId="1413127777" sldId="482"/>
            <ac:spMk id="80" creationId="{A862F79D-3869-4CD1-8A57-B862883C968C}"/>
          </ac:spMkLst>
        </pc:spChg>
        <pc:spChg chg="del">
          <ac:chgData name="Kulinich Bohdan" userId="48e65c9f34e137d0" providerId="LiveId" clId="{79DB8A0A-DD56-4AC3-9BD7-90135C66FCB3}" dt="2021-06-19T13:48:13.711" v="17" actId="478"/>
          <ac:spMkLst>
            <pc:docMk/>
            <pc:sldMk cId="1413127777" sldId="482"/>
            <ac:spMk id="92" creationId="{395B70B2-FC3E-45B5-8C12-76A12071E644}"/>
          </ac:spMkLst>
        </pc:spChg>
        <pc:spChg chg="del">
          <ac:chgData name="Kulinich Bohdan" userId="48e65c9f34e137d0" providerId="LiveId" clId="{79DB8A0A-DD56-4AC3-9BD7-90135C66FCB3}" dt="2021-06-19T13:48:13.711" v="17" actId="478"/>
          <ac:spMkLst>
            <pc:docMk/>
            <pc:sldMk cId="1413127777" sldId="482"/>
            <ac:spMk id="93" creationId="{B492B838-75E9-473F-9FDC-6D58CD72382A}"/>
          </ac:spMkLst>
        </pc:spChg>
        <pc:spChg chg="del">
          <ac:chgData name="Kulinich Bohdan" userId="48e65c9f34e137d0" providerId="LiveId" clId="{79DB8A0A-DD56-4AC3-9BD7-90135C66FCB3}" dt="2021-06-19T13:48:13.711" v="17" actId="478"/>
          <ac:spMkLst>
            <pc:docMk/>
            <pc:sldMk cId="1413127777" sldId="482"/>
            <ac:spMk id="95" creationId="{5DC44552-A5A8-4A55-8873-7959680DB469}"/>
          </ac:spMkLst>
        </pc:spChg>
        <pc:spChg chg="del">
          <ac:chgData name="Kulinich Bohdan" userId="48e65c9f34e137d0" providerId="LiveId" clId="{79DB8A0A-DD56-4AC3-9BD7-90135C66FCB3}" dt="2021-06-19T13:48:13.711" v="17" actId="478"/>
          <ac:spMkLst>
            <pc:docMk/>
            <pc:sldMk cId="1413127777" sldId="482"/>
            <ac:spMk id="96" creationId="{F3C7FE84-62A5-4DF0-B402-4B7082EAA662}"/>
          </ac:spMkLst>
        </pc:spChg>
        <pc:spChg chg="del">
          <ac:chgData name="Kulinich Bohdan" userId="48e65c9f34e137d0" providerId="LiveId" clId="{79DB8A0A-DD56-4AC3-9BD7-90135C66FCB3}" dt="2021-06-19T13:48:13.711" v="17" actId="478"/>
          <ac:spMkLst>
            <pc:docMk/>
            <pc:sldMk cId="1413127777" sldId="482"/>
            <ac:spMk id="99" creationId="{11D883C4-5F05-4F0D-BB8D-1865259EBD22}"/>
          </ac:spMkLst>
        </pc:spChg>
        <pc:spChg chg="add mod">
          <ac:chgData name="Kulinich Bohdan" userId="48e65c9f34e137d0" providerId="LiveId" clId="{79DB8A0A-DD56-4AC3-9BD7-90135C66FCB3}" dt="2021-06-19T13:57:49.670" v="210" actId="164"/>
          <ac:spMkLst>
            <pc:docMk/>
            <pc:sldMk cId="1413127777" sldId="482"/>
            <ac:spMk id="103" creationId="{A293667A-9205-40D7-8182-2A11F0DAE32D}"/>
          </ac:spMkLst>
        </pc:spChg>
        <pc:spChg chg="add mod">
          <ac:chgData name="Kulinich Bohdan" userId="48e65c9f34e137d0" providerId="LiveId" clId="{79DB8A0A-DD56-4AC3-9BD7-90135C66FCB3}" dt="2021-06-19T13:57:49.670" v="210" actId="164"/>
          <ac:spMkLst>
            <pc:docMk/>
            <pc:sldMk cId="1413127777" sldId="482"/>
            <ac:spMk id="104" creationId="{386081F6-B15A-4DEC-B04A-F6A1D80C438B}"/>
          </ac:spMkLst>
        </pc:spChg>
        <pc:spChg chg="add mod">
          <ac:chgData name="Kulinich Bohdan" userId="48e65c9f34e137d0" providerId="LiveId" clId="{79DB8A0A-DD56-4AC3-9BD7-90135C66FCB3}" dt="2021-06-19T13:57:49.670" v="210" actId="164"/>
          <ac:spMkLst>
            <pc:docMk/>
            <pc:sldMk cId="1413127777" sldId="482"/>
            <ac:spMk id="105" creationId="{DDDFC02E-2042-4453-A37F-10B99C11C325}"/>
          </ac:spMkLst>
        </pc:spChg>
        <pc:spChg chg="add mod">
          <ac:chgData name="Kulinich Bohdan" userId="48e65c9f34e137d0" providerId="LiveId" clId="{79DB8A0A-DD56-4AC3-9BD7-90135C66FCB3}" dt="2021-06-19T13:57:49.670" v="210" actId="164"/>
          <ac:spMkLst>
            <pc:docMk/>
            <pc:sldMk cId="1413127777" sldId="482"/>
            <ac:spMk id="106" creationId="{E8FF261C-5C37-4E50-A4DF-EB421CC1072F}"/>
          </ac:spMkLst>
        </pc:spChg>
        <pc:spChg chg="add mod">
          <ac:chgData name="Kulinich Bohdan" userId="48e65c9f34e137d0" providerId="LiveId" clId="{79DB8A0A-DD56-4AC3-9BD7-90135C66FCB3}" dt="2021-06-19T13:57:49.670" v="210" actId="164"/>
          <ac:spMkLst>
            <pc:docMk/>
            <pc:sldMk cId="1413127777" sldId="482"/>
            <ac:spMk id="107" creationId="{6EFD33DA-51D9-4377-B0F9-2CB48C84100C}"/>
          </ac:spMkLst>
        </pc:spChg>
        <pc:spChg chg="add mod">
          <ac:chgData name="Kulinich Bohdan" userId="48e65c9f34e137d0" providerId="LiveId" clId="{79DB8A0A-DD56-4AC3-9BD7-90135C66FCB3}" dt="2021-06-19T13:57:49.670" v="210" actId="164"/>
          <ac:spMkLst>
            <pc:docMk/>
            <pc:sldMk cId="1413127777" sldId="482"/>
            <ac:spMk id="108" creationId="{93B7CF2A-169A-4067-B533-7B4BFFFB6912}"/>
          </ac:spMkLst>
        </pc:spChg>
        <pc:spChg chg="add mod">
          <ac:chgData name="Kulinich Bohdan" userId="48e65c9f34e137d0" providerId="LiveId" clId="{79DB8A0A-DD56-4AC3-9BD7-90135C66FCB3}" dt="2021-06-19T13:57:49.670" v="210" actId="164"/>
          <ac:spMkLst>
            <pc:docMk/>
            <pc:sldMk cId="1413127777" sldId="482"/>
            <ac:spMk id="109" creationId="{E2E67375-9177-4FBF-9BC5-1CAE9A17921C}"/>
          </ac:spMkLst>
        </pc:spChg>
        <pc:spChg chg="add mod">
          <ac:chgData name="Kulinich Bohdan" userId="48e65c9f34e137d0" providerId="LiveId" clId="{79DB8A0A-DD56-4AC3-9BD7-90135C66FCB3}" dt="2021-06-19T13:57:49.670" v="210" actId="164"/>
          <ac:spMkLst>
            <pc:docMk/>
            <pc:sldMk cId="1413127777" sldId="482"/>
            <ac:spMk id="110" creationId="{50B37EFA-751E-4966-B2E6-E91BB3EFD0C4}"/>
          </ac:spMkLst>
        </pc:spChg>
        <pc:spChg chg="add mod">
          <ac:chgData name="Kulinich Bohdan" userId="48e65c9f34e137d0" providerId="LiveId" clId="{79DB8A0A-DD56-4AC3-9BD7-90135C66FCB3}" dt="2021-06-19T13:57:49.670" v="210" actId="164"/>
          <ac:spMkLst>
            <pc:docMk/>
            <pc:sldMk cId="1413127777" sldId="482"/>
            <ac:spMk id="111" creationId="{3D71BDD4-FFFE-4531-A685-4ADA4613122C}"/>
          </ac:spMkLst>
        </pc:spChg>
        <pc:spChg chg="add mod">
          <ac:chgData name="Kulinich Bohdan" userId="48e65c9f34e137d0" providerId="LiveId" clId="{79DB8A0A-DD56-4AC3-9BD7-90135C66FCB3}" dt="2021-06-19T13:57:49.670" v="210" actId="164"/>
          <ac:spMkLst>
            <pc:docMk/>
            <pc:sldMk cId="1413127777" sldId="482"/>
            <ac:spMk id="112" creationId="{B9043121-3D5E-4F3C-9A22-F7DBD4E9501E}"/>
          </ac:spMkLst>
        </pc:spChg>
        <pc:spChg chg="add mod">
          <ac:chgData name="Kulinich Bohdan" userId="48e65c9f34e137d0" providerId="LiveId" clId="{79DB8A0A-DD56-4AC3-9BD7-90135C66FCB3}" dt="2021-06-19T14:57:05.836" v="908" actId="1076"/>
          <ac:spMkLst>
            <pc:docMk/>
            <pc:sldMk cId="1413127777" sldId="482"/>
            <ac:spMk id="114" creationId="{E6281F79-4437-4752-BF88-F64094B417F1}"/>
          </ac:spMkLst>
        </pc:spChg>
        <pc:spChg chg="add mod">
          <ac:chgData name="Kulinich Bohdan" userId="48e65c9f34e137d0" providerId="LiveId" clId="{79DB8A0A-DD56-4AC3-9BD7-90135C66FCB3}" dt="2021-06-19T14:57:01.241" v="906" actId="1076"/>
          <ac:spMkLst>
            <pc:docMk/>
            <pc:sldMk cId="1413127777" sldId="482"/>
            <ac:spMk id="115" creationId="{CE33A528-3E11-4AEE-BF6C-6C7DF89E3AC9}"/>
          </ac:spMkLst>
        </pc:spChg>
        <pc:spChg chg="mod">
          <ac:chgData name="Kulinich Bohdan" userId="48e65c9f34e137d0" providerId="LiveId" clId="{79DB8A0A-DD56-4AC3-9BD7-90135C66FCB3}" dt="2021-06-19T14:12:17.187" v="436"/>
          <ac:spMkLst>
            <pc:docMk/>
            <pc:sldMk cId="1413127777" sldId="482"/>
            <ac:spMk id="119" creationId="{1700D417-CE11-4082-8C6B-D071217CEDE6}"/>
          </ac:spMkLst>
        </pc:spChg>
        <pc:spChg chg="mod">
          <ac:chgData name="Kulinich Bohdan" userId="48e65c9f34e137d0" providerId="LiveId" clId="{79DB8A0A-DD56-4AC3-9BD7-90135C66FCB3}" dt="2021-06-19T14:12:17.187" v="436"/>
          <ac:spMkLst>
            <pc:docMk/>
            <pc:sldMk cId="1413127777" sldId="482"/>
            <ac:spMk id="120" creationId="{F970BB0D-C249-4537-9D1E-D9B8A8532AD1}"/>
          </ac:spMkLst>
        </pc:spChg>
        <pc:spChg chg="mod">
          <ac:chgData name="Kulinich Bohdan" userId="48e65c9f34e137d0" providerId="LiveId" clId="{79DB8A0A-DD56-4AC3-9BD7-90135C66FCB3}" dt="2021-06-19T14:12:17.187" v="436"/>
          <ac:spMkLst>
            <pc:docMk/>
            <pc:sldMk cId="1413127777" sldId="482"/>
            <ac:spMk id="121" creationId="{A5D10922-08D7-4252-BC38-8144E6F0C3FE}"/>
          </ac:spMkLst>
        </pc:spChg>
        <pc:spChg chg="mod">
          <ac:chgData name="Kulinich Bohdan" userId="48e65c9f34e137d0" providerId="LiveId" clId="{79DB8A0A-DD56-4AC3-9BD7-90135C66FCB3}" dt="2021-06-19T14:12:17.187" v="436"/>
          <ac:spMkLst>
            <pc:docMk/>
            <pc:sldMk cId="1413127777" sldId="482"/>
            <ac:spMk id="122" creationId="{6BBDA535-946F-4421-BAF9-3DECA4C5EEF3}"/>
          </ac:spMkLst>
        </pc:spChg>
        <pc:spChg chg="mod">
          <ac:chgData name="Kulinich Bohdan" userId="48e65c9f34e137d0" providerId="LiveId" clId="{79DB8A0A-DD56-4AC3-9BD7-90135C66FCB3}" dt="2021-06-19T14:12:17.187" v="436"/>
          <ac:spMkLst>
            <pc:docMk/>
            <pc:sldMk cId="1413127777" sldId="482"/>
            <ac:spMk id="139" creationId="{1B2CD5DB-4713-431F-A8BC-CA9106E596E9}"/>
          </ac:spMkLst>
        </pc:spChg>
        <pc:spChg chg="mod">
          <ac:chgData name="Kulinich Bohdan" userId="48e65c9f34e137d0" providerId="LiveId" clId="{79DB8A0A-DD56-4AC3-9BD7-90135C66FCB3}" dt="2021-06-19T14:12:17.187" v="436"/>
          <ac:spMkLst>
            <pc:docMk/>
            <pc:sldMk cId="1413127777" sldId="482"/>
            <ac:spMk id="140" creationId="{D40F361F-0B1C-4380-B69B-18F1EEEE64EA}"/>
          </ac:spMkLst>
        </pc:spChg>
        <pc:spChg chg="mod">
          <ac:chgData name="Kulinich Bohdan" userId="48e65c9f34e137d0" providerId="LiveId" clId="{79DB8A0A-DD56-4AC3-9BD7-90135C66FCB3}" dt="2021-06-19T14:12:17.187" v="436"/>
          <ac:spMkLst>
            <pc:docMk/>
            <pc:sldMk cId="1413127777" sldId="482"/>
            <ac:spMk id="141" creationId="{91E0B6AA-49D2-4569-98F4-E0E54379960F}"/>
          </ac:spMkLst>
        </pc:spChg>
        <pc:spChg chg="mod">
          <ac:chgData name="Kulinich Bohdan" userId="48e65c9f34e137d0" providerId="LiveId" clId="{79DB8A0A-DD56-4AC3-9BD7-90135C66FCB3}" dt="2021-06-19T14:12:17.187" v="436"/>
          <ac:spMkLst>
            <pc:docMk/>
            <pc:sldMk cId="1413127777" sldId="482"/>
            <ac:spMk id="142" creationId="{DA9D4479-581E-499A-AD1B-836509D7EE05}"/>
          </ac:spMkLst>
        </pc:spChg>
        <pc:spChg chg="mod">
          <ac:chgData name="Kulinich Bohdan" userId="48e65c9f34e137d0" providerId="LiveId" clId="{79DB8A0A-DD56-4AC3-9BD7-90135C66FCB3}" dt="2021-06-19T14:12:17.187" v="436"/>
          <ac:spMkLst>
            <pc:docMk/>
            <pc:sldMk cId="1413127777" sldId="482"/>
            <ac:spMk id="143" creationId="{112C8B42-B04A-4E5E-B7C4-518833431191}"/>
          </ac:spMkLst>
        </pc:spChg>
        <pc:spChg chg="mod">
          <ac:chgData name="Kulinich Bohdan" userId="48e65c9f34e137d0" providerId="LiveId" clId="{79DB8A0A-DD56-4AC3-9BD7-90135C66FCB3}" dt="2021-06-19T14:12:17.187" v="436"/>
          <ac:spMkLst>
            <pc:docMk/>
            <pc:sldMk cId="1413127777" sldId="482"/>
            <ac:spMk id="144" creationId="{03FA0906-B90E-49CF-80B7-BA01178D2B19}"/>
          </ac:spMkLst>
        </pc:spChg>
        <pc:spChg chg="mod">
          <ac:chgData name="Kulinich Bohdan" userId="48e65c9f34e137d0" providerId="LiveId" clId="{79DB8A0A-DD56-4AC3-9BD7-90135C66FCB3}" dt="2021-06-19T14:12:17.187" v="436"/>
          <ac:spMkLst>
            <pc:docMk/>
            <pc:sldMk cId="1413127777" sldId="482"/>
            <ac:spMk id="145" creationId="{951C5DB3-3752-493D-B0C8-C4811B756D16}"/>
          </ac:spMkLst>
        </pc:spChg>
        <pc:spChg chg="mod">
          <ac:chgData name="Kulinich Bohdan" userId="48e65c9f34e137d0" providerId="LiveId" clId="{79DB8A0A-DD56-4AC3-9BD7-90135C66FCB3}" dt="2021-06-19T14:12:17.187" v="436"/>
          <ac:spMkLst>
            <pc:docMk/>
            <pc:sldMk cId="1413127777" sldId="482"/>
            <ac:spMk id="146" creationId="{103317B8-EEFD-47D9-A267-7264A63B9544}"/>
          </ac:spMkLst>
        </pc:spChg>
        <pc:spChg chg="mod">
          <ac:chgData name="Kulinich Bohdan" userId="48e65c9f34e137d0" providerId="LiveId" clId="{79DB8A0A-DD56-4AC3-9BD7-90135C66FCB3}" dt="2021-06-19T14:12:17.187" v="436"/>
          <ac:spMkLst>
            <pc:docMk/>
            <pc:sldMk cId="1413127777" sldId="482"/>
            <ac:spMk id="147" creationId="{30D330AA-52A4-4AA9-907D-60C3D47E6811}"/>
          </ac:spMkLst>
        </pc:spChg>
        <pc:spChg chg="mod">
          <ac:chgData name="Kulinich Bohdan" userId="48e65c9f34e137d0" providerId="LiveId" clId="{79DB8A0A-DD56-4AC3-9BD7-90135C66FCB3}" dt="2021-06-19T14:12:17.187" v="436"/>
          <ac:spMkLst>
            <pc:docMk/>
            <pc:sldMk cId="1413127777" sldId="482"/>
            <ac:spMk id="148" creationId="{7F3D8BE3-47EA-4CD1-90C5-794840C0638F}"/>
          </ac:spMkLst>
        </pc:spChg>
        <pc:spChg chg="mod">
          <ac:chgData name="Kulinich Bohdan" userId="48e65c9f34e137d0" providerId="LiveId" clId="{79DB8A0A-DD56-4AC3-9BD7-90135C66FCB3}" dt="2021-06-19T14:12:17.187" v="436"/>
          <ac:spMkLst>
            <pc:docMk/>
            <pc:sldMk cId="1413127777" sldId="482"/>
            <ac:spMk id="149" creationId="{BBFCF526-D018-494F-90A2-A8AEEF3D3950}"/>
          </ac:spMkLst>
        </pc:spChg>
        <pc:spChg chg="mod">
          <ac:chgData name="Kulinich Bohdan" userId="48e65c9f34e137d0" providerId="LiveId" clId="{79DB8A0A-DD56-4AC3-9BD7-90135C66FCB3}" dt="2021-06-19T14:12:17.187" v="436"/>
          <ac:spMkLst>
            <pc:docMk/>
            <pc:sldMk cId="1413127777" sldId="482"/>
            <ac:spMk id="150" creationId="{78784266-FBD9-45AB-A99F-9EDDD5F7B5B0}"/>
          </ac:spMkLst>
        </pc:spChg>
        <pc:spChg chg="mod">
          <ac:chgData name="Kulinich Bohdan" userId="48e65c9f34e137d0" providerId="LiveId" clId="{79DB8A0A-DD56-4AC3-9BD7-90135C66FCB3}" dt="2021-06-19T14:12:17.187" v="436"/>
          <ac:spMkLst>
            <pc:docMk/>
            <pc:sldMk cId="1413127777" sldId="482"/>
            <ac:spMk id="151" creationId="{4C6B0475-AA73-4669-9945-B49032F19E20}"/>
          </ac:spMkLst>
        </pc:spChg>
        <pc:spChg chg="mod">
          <ac:chgData name="Kulinich Bohdan" userId="48e65c9f34e137d0" providerId="LiveId" clId="{79DB8A0A-DD56-4AC3-9BD7-90135C66FCB3}" dt="2021-06-19T14:12:17.187" v="436"/>
          <ac:spMkLst>
            <pc:docMk/>
            <pc:sldMk cId="1413127777" sldId="482"/>
            <ac:spMk id="152" creationId="{1F840511-105E-4D8B-80C8-5D7574E23840}"/>
          </ac:spMkLst>
        </pc:spChg>
        <pc:spChg chg="del mod">
          <ac:chgData name="Kulinich Bohdan" userId="48e65c9f34e137d0" providerId="LiveId" clId="{79DB8A0A-DD56-4AC3-9BD7-90135C66FCB3}" dt="2021-06-19T14:51:31.758" v="814" actId="478"/>
          <ac:spMkLst>
            <pc:docMk/>
            <pc:sldMk cId="1413127777" sldId="482"/>
            <ac:spMk id="154" creationId="{E06B662D-C5C4-4C6A-9D91-BECE08799591}"/>
          </ac:spMkLst>
        </pc:spChg>
        <pc:spChg chg="del mod">
          <ac:chgData name="Kulinich Bohdan" userId="48e65c9f34e137d0" providerId="LiveId" clId="{79DB8A0A-DD56-4AC3-9BD7-90135C66FCB3}" dt="2021-06-19T14:51:33.731" v="815" actId="478"/>
          <ac:spMkLst>
            <pc:docMk/>
            <pc:sldMk cId="1413127777" sldId="482"/>
            <ac:spMk id="155" creationId="{B4E51AF1-D685-467E-8115-248B7D7CFA31}"/>
          </ac:spMkLst>
        </pc:spChg>
        <pc:spChg chg="mod">
          <ac:chgData name="Kulinich Bohdan" userId="48e65c9f34e137d0" providerId="LiveId" clId="{79DB8A0A-DD56-4AC3-9BD7-90135C66FCB3}" dt="2021-06-19T14:45:16.242" v="730"/>
          <ac:spMkLst>
            <pc:docMk/>
            <pc:sldMk cId="1413127777" sldId="482"/>
            <ac:spMk id="159" creationId="{80E33F43-70D2-4B33-BB0E-7E980CB9EEB5}"/>
          </ac:spMkLst>
        </pc:spChg>
        <pc:spChg chg="mod">
          <ac:chgData name="Kulinich Bohdan" userId="48e65c9f34e137d0" providerId="LiveId" clId="{79DB8A0A-DD56-4AC3-9BD7-90135C66FCB3}" dt="2021-06-19T14:45:16.242" v="730"/>
          <ac:spMkLst>
            <pc:docMk/>
            <pc:sldMk cId="1413127777" sldId="482"/>
            <ac:spMk id="160" creationId="{B2FC60AC-F7F6-4B00-B0CD-BFDB98A85E0F}"/>
          </ac:spMkLst>
        </pc:spChg>
        <pc:spChg chg="mod">
          <ac:chgData name="Kulinich Bohdan" userId="48e65c9f34e137d0" providerId="LiveId" clId="{79DB8A0A-DD56-4AC3-9BD7-90135C66FCB3}" dt="2021-06-19T14:45:16.242" v="730"/>
          <ac:spMkLst>
            <pc:docMk/>
            <pc:sldMk cId="1413127777" sldId="482"/>
            <ac:spMk id="161" creationId="{50CEF4E2-02AF-40A3-8145-ECDAECBC4E8F}"/>
          </ac:spMkLst>
        </pc:spChg>
        <pc:spChg chg="mod">
          <ac:chgData name="Kulinich Bohdan" userId="48e65c9f34e137d0" providerId="LiveId" clId="{79DB8A0A-DD56-4AC3-9BD7-90135C66FCB3}" dt="2021-06-19T14:45:16.242" v="730"/>
          <ac:spMkLst>
            <pc:docMk/>
            <pc:sldMk cId="1413127777" sldId="482"/>
            <ac:spMk id="162" creationId="{7C90F437-206A-4A6B-810A-867B4A4EE195}"/>
          </ac:spMkLst>
        </pc:spChg>
        <pc:spChg chg="mod">
          <ac:chgData name="Kulinich Bohdan" userId="48e65c9f34e137d0" providerId="LiveId" clId="{79DB8A0A-DD56-4AC3-9BD7-90135C66FCB3}" dt="2021-06-19T14:45:16.242" v="730"/>
          <ac:spMkLst>
            <pc:docMk/>
            <pc:sldMk cId="1413127777" sldId="482"/>
            <ac:spMk id="175" creationId="{1DFDB1E6-DA6E-453E-8285-AB646ACC4176}"/>
          </ac:spMkLst>
        </pc:spChg>
        <pc:spChg chg="mod">
          <ac:chgData name="Kulinich Bohdan" userId="48e65c9f34e137d0" providerId="LiveId" clId="{79DB8A0A-DD56-4AC3-9BD7-90135C66FCB3}" dt="2021-06-19T14:45:16.242" v="730"/>
          <ac:spMkLst>
            <pc:docMk/>
            <pc:sldMk cId="1413127777" sldId="482"/>
            <ac:spMk id="176" creationId="{7BFF1797-B87A-47B0-8949-416127FE105D}"/>
          </ac:spMkLst>
        </pc:spChg>
        <pc:spChg chg="mod">
          <ac:chgData name="Kulinich Bohdan" userId="48e65c9f34e137d0" providerId="LiveId" clId="{79DB8A0A-DD56-4AC3-9BD7-90135C66FCB3}" dt="2021-06-19T14:45:16.242" v="730"/>
          <ac:spMkLst>
            <pc:docMk/>
            <pc:sldMk cId="1413127777" sldId="482"/>
            <ac:spMk id="177" creationId="{962D1E29-D226-4FB5-80DD-6DC8CAE47AEA}"/>
          </ac:spMkLst>
        </pc:spChg>
        <pc:spChg chg="mod">
          <ac:chgData name="Kulinich Bohdan" userId="48e65c9f34e137d0" providerId="LiveId" clId="{79DB8A0A-DD56-4AC3-9BD7-90135C66FCB3}" dt="2021-06-19T14:45:16.242" v="730"/>
          <ac:spMkLst>
            <pc:docMk/>
            <pc:sldMk cId="1413127777" sldId="482"/>
            <ac:spMk id="178" creationId="{5530FBD6-DD66-4955-B7D0-D107BEC3760D}"/>
          </ac:spMkLst>
        </pc:spChg>
        <pc:spChg chg="mod">
          <ac:chgData name="Kulinich Bohdan" userId="48e65c9f34e137d0" providerId="LiveId" clId="{79DB8A0A-DD56-4AC3-9BD7-90135C66FCB3}" dt="2021-06-19T14:45:16.242" v="730"/>
          <ac:spMkLst>
            <pc:docMk/>
            <pc:sldMk cId="1413127777" sldId="482"/>
            <ac:spMk id="179" creationId="{A575F722-267A-49D6-8D9E-98BF81CBF401}"/>
          </ac:spMkLst>
        </pc:spChg>
        <pc:spChg chg="mod">
          <ac:chgData name="Kulinich Bohdan" userId="48e65c9f34e137d0" providerId="LiveId" clId="{79DB8A0A-DD56-4AC3-9BD7-90135C66FCB3}" dt="2021-06-19T14:45:16.242" v="730"/>
          <ac:spMkLst>
            <pc:docMk/>
            <pc:sldMk cId="1413127777" sldId="482"/>
            <ac:spMk id="180" creationId="{F3E45378-C732-43DE-A331-D03CDFDB8F8C}"/>
          </ac:spMkLst>
        </pc:spChg>
        <pc:spChg chg="mod">
          <ac:chgData name="Kulinich Bohdan" userId="48e65c9f34e137d0" providerId="LiveId" clId="{79DB8A0A-DD56-4AC3-9BD7-90135C66FCB3}" dt="2021-06-19T14:45:16.242" v="730"/>
          <ac:spMkLst>
            <pc:docMk/>
            <pc:sldMk cId="1413127777" sldId="482"/>
            <ac:spMk id="181" creationId="{5D79F6D3-8750-4013-BE1F-D47EFD2A8AD6}"/>
          </ac:spMkLst>
        </pc:spChg>
        <pc:spChg chg="mod">
          <ac:chgData name="Kulinich Bohdan" userId="48e65c9f34e137d0" providerId="LiveId" clId="{79DB8A0A-DD56-4AC3-9BD7-90135C66FCB3}" dt="2021-06-19T14:45:16.242" v="730"/>
          <ac:spMkLst>
            <pc:docMk/>
            <pc:sldMk cId="1413127777" sldId="482"/>
            <ac:spMk id="182" creationId="{864E9F78-1334-409D-A687-61016B9EE838}"/>
          </ac:spMkLst>
        </pc:spChg>
        <pc:spChg chg="mod">
          <ac:chgData name="Kulinich Bohdan" userId="48e65c9f34e137d0" providerId="LiveId" clId="{79DB8A0A-DD56-4AC3-9BD7-90135C66FCB3}" dt="2021-06-19T14:45:16.242" v="730"/>
          <ac:spMkLst>
            <pc:docMk/>
            <pc:sldMk cId="1413127777" sldId="482"/>
            <ac:spMk id="183" creationId="{41B6FC05-449D-435D-88CB-9A0C2B8DCE4D}"/>
          </ac:spMkLst>
        </pc:spChg>
        <pc:spChg chg="mod">
          <ac:chgData name="Kulinich Bohdan" userId="48e65c9f34e137d0" providerId="LiveId" clId="{79DB8A0A-DD56-4AC3-9BD7-90135C66FCB3}" dt="2021-06-19T14:45:16.242" v="730"/>
          <ac:spMkLst>
            <pc:docMk/>
            <pc:sldMk cId="1413127777" sldId="482"/>
            <ac:spMk id="184" creationId="{4973EBD5-C14C-464C-962F-74B7414FA2E1}"/>
          </ac:spMkLst>
        </pc:spChg>
        <pc:spChg chg="mod">
          <ac:chgData name="Kulinich Bohdan" userId="48e65c9f34e137d0" providerId="LiveId" clId="{79DB8A0A-DD56-4AC3-9BD7-90135C66FCB3}" dt="2021-06-19T14:45:16.242" v="730"/>
          <ac:spMkLst>
            <pc:docMk/>
            <pc:sldMk cId="1413127777" sldId="482"/>
            <ac:spMk id="185" creationId="{41A9D3DF-BBCF-4321-B763-954F7743DF14}"/>
          </ac:spMkLst>
        </pc:spChg>
        <pc:spChg chg="mod">
          <ac:chgData name="Kulinich Bohdan" userId="48e65c9f34e137d0" providerId="LiveId" clId="{79DB8A0A-DD56-4AC3-9BD7-90135C66FCB3}" dt="2021-06-19T14:51:41.562" v="817" actId="208"/>
          <ac:spMkLst>
            <pc:docMk/>
            <pc:sldMk cId="1413127777" sldId="482"/>
            <ac:spMk id="186" creationId="{766F8D88-858D-4EF0-A956-C1E5D30DD5D2}"/>
          </ac:spMkLst>
        </pc:spChg>
        <pc:spChg chg="add mod ord">
          <ac:chgData name="Kulinich Bohdan" userId="48e65c9f34e137d0" providerId="LiveId" clId="{79DB8A0A-DD56-4AC3-9BD7-90135C66FCB3}" dt="2021-06-19T14:57:19.351" v="910" actId="1076"/>
          <ac:spMkLst>
            <pc:docMk/>
            <pc:sldMk cId="1413127777" sldId="482"/>
            <ac:spMk id="187" creationId="{34AB00B2-C78D-4EB1-91D3-71056B5A6F73}"/>
          </ac:spMkLst>
        </pc:spChg>
        <pc:spChg chg="add mod">
          <ac:chgData name="Kulinich Bohdan" userId="48e65c9f34e137d0" providerId="LiveId" clId="{79DB8A0A-DD56-4AC3-9BD7-90135C66FCB3}" dt="2021-06-19T14:57:50.704" v="916" actId="1076"/>
          <ac:spMkLst>
            <pc:docMk/>
            <pc:sldMk cId="1413127777" sldId="482"/>
            <ac:spMk id="188" creationId="{13DF1A96-0C0C-47DE-BD79-757F3422B742}"/>
          </ac:spMkLst>
        </pc:spChg>
        <pc:spChg chg="add mod ord">
          <ac:chgData name="Kulinich Bohdan" userId="48e65c9f34e137d0" providerId="LiveId" clId="{79DB8A0A-DD56-4AC3-9BD7-90135C66FCB3}" dt="2021-06-19T14:57:27.850" v="912" actId="1076"/>
          <ac:spMkLst>
            <pc:docMk/>
            <pc:sldMk cId="1413127777" sldId="482"/>
            <ac:spMk id="189" creationId="{73028953-F0D8-4E3F-9031-4089C6E9CAA9}"/>
          </ac:spMkLst>
        </pc:spChg>
        <pc:spChg chg="add mod">
          <ac:chgData name="Kulinich Bohdan" userId="48e65c9f34e137d0" providerId="LiveId" clId="{79DB8A0A-DD56-4AC3-9BD7-90135C66FCB3}" dt="2021-06-19T14:51:27.685" v="813" actId="207"/>
          <ac:spMkLst>
            <pc:docMk/>
            <pc:sldMk cId="1413127777" sldId="482"/>
            <ac:spMk id="190" creationId="{D635B0DB-4672-4317-AFC1-FED85EF75A25}"/>
          </ac:spMkLst>
        </pc:spChg>
        <pc:grpChg chg="add mod">
          <ac:chgData name="Kulinich Bohdan" userId="48e65c9f34e137d0" providerId="LiveId" clId="{79DB8A0A-DD56-4AC3-9BD7-90135C66FCB3}" dt="2021-06-19T14:48:48.536" v="808" actId="164"/>
          <ac:grpSpMkLst>
            <pc:docMk/>
            <pc:sldMk cId="1413127777" sldId="482"/>
            <ac:grpSpMk id="2" creationId="{5731FDB6-D13B-4006-87A3-A47C24C67F33}"/>
          </ac:grpSpMkLst>
        </pc:grpChg>
        <pc:grpChg chg="add mod">
          <ac:chgData name="Kulinich Bohdan" userId="48e65c9f34e137d0" providerId="LiveId" clId="{79DB8A0A-DD56-4AC3-9BD7-90135C66FCB3}" dt="2021-06-19T14:48:48.536" v="808" actId="164"/>
          <ac:grpSpMkLst>
            <pc:docMk/>
            <pc:sldMk cId="1413127777" sldId="482"/>
            <ac:grpSpMk id="15" creationId="{C3290590-D1DE-47D7-8F6C-5A695E6D73DE}"/>
          </ac:grpSpMkLst>
        </pc:grpChg>
        <pc:grpChg chg="del">
          <ac:chgData name="Kulinich Bohdan" userId="48e65c9f34e137d0" providerId="LiveId" clId="{79DB8A0A-DD56-4AC3-9BD7-90135C66FCB3}" dt="2021-06-19T13:48:13.711" v="17" actId="478"/>
          <ac:grpSpMkLst>
            <pc:docMk/>
            <pc:sldMk cId="1413127777" sldId="482"/>
            <ac:grpSpMk id="28" creationId="{F6608731-E54F-44A4-A3A4-6D9A9B71FF5B}"/>
          </ac:grpSpMkLst>
        </pc:grpChg>
        <pc:grpChg chg="del">
          <ac:chgData name="Kulinich Bohdan" userId="48e65c9f34e137d0" providerId="LiveId" clId="{79DB8A0A-DD56-4AC3-9BD7-90135C66FCB3}" dt="2021-06-19T13:48:13.711" v="17" actId="478"/>
          <ac:grpSpMkLst>
            <pc:docMk/>
            <pc:sldMk cId="1413127777" sldId="482"/>
            <ac:grpSpMk id="32" creationId="{DCEE1992-E01B-47AF-B51F-70A4D5152B26}"/>
          </ac:grpSpMkLst>
        </pc:grpChg>
        <pc:grpChg chg="add mod">
          <ac:chgData name="Kulinich Bohdan" userId="48e65c9f34e137d0" providerId="LiveId" clId="{79DB8A0A-DD56-4AC3-9BD7-90135C66FCB3}" dt="2021-06-19T14:54:02.208" v="868" actId="1076"/>
          <ac:grpSpMkLst>
            <pc:docMk/>
            <pc:sldMk cId="1413127777" sldId="482"/>
            <ac:grpSpMk id="116" creationId="{30980993-DB55-455D-A8A6-AE459A175B18}"/>
          </ac:grpSpMkLst>
        </pc:grpChg>
        <pc:grpChg chg="add mod">
          <ac:chgData name="Kulinich Bohdan" userId="48e65c9f34e137d0" providerId="LiveId" clId="{79DB8A0A-DD56-4AC3-9BD7-90135C66FCB3}" dt="2021-06-19T14:54:16.477" v="876" actId="1076"/>
          <ac:grpSpMkLst>
            <pc:docMk/>
            <pc:sldMk cId="1413127777" sldId="482"/>
            <ac:grpSpMk id="156" creationId="{E2AFE2FE-56F9-4E5C-BCF5-0AEDDE078A04}"/>
          </ac:grpSpMkLst>
        </pc:grpChg>
        <pc:picChg chg="add mod ord modVis">
          <ac:chgData name="Kulinich Bohdan" userId="48e65c9f34e137d0" providerId="LiveId" clId="{79DB8A0A-DD56-4AC3-9BD7-90135C66FCB3}" dt="2021-06-19T14:53:08.723" v="851" actId="167"/>
          <ac:picMkLst>
            <pc:docMk/>
            <pc:sldMk cId="1413127777" sldId="482"/>
            <ac:picMk id="59" creationId="{AFAAF316-A2F3-47FE-80BB-B8020472BFA4}"/>
          </ac:picMkLst>
        </pc:picChg>
        <pc:picChg chg="add mod ord modCrop">
          <ac:chgData name="Kulinich Bohdan" userId="48e65c9f34e137d0" providerId="LiveId" clId="{79DB8A0A-DD56-4AC3-9BD7-90135C66FCB3}" dt="2021-06-19T14:45:18.965" v="732" actId="1076"/>
          <ac:picMkLst>
            <pc:docMk/>
            <pc:sldMk cId="1413127777" sldId="482"/>
            <ac:picMk id="64" creationId="{636ECEA2-A0BA-431D-9E52-2FB5D28125C1}"/>
          </ac:picMkLst>
        </pc:picChg>
        <pc:picChg chg="del">
          <ac:chgData name="Kulinich Bohdan" userId="48e65c9f34e137d0" providerId="LiveId" clId="{79DB8A0A-DD56-4AC3-9BD7-90135C66FCB3}" dt="2021-06-19T13:48:13.711" v="17" actId="478"/>
          <ac:picMkLst>
            <pc:docMk/>
            <pc:sldMk cId="1413127777" sldId="482"/>
            <ac:picMk id="79" creationId="{97A446F0-0560-4783-A17F-EA6935514636}"/>
          </ac:picMkLst>
        </pc:picChg>
        <pc:cxnChg chg="add mod">
          <ac:chgData name="Kulinich Bohdan" userId="48e65c9f34e137d0" providerId="LiveId" clId="{79DB8A0A-DD56-4AC3-9BD7-90135C66FCB3}" dt="2021-06-19T13:57:49.670" v="210" actId="164"/>
          <ac:cxnSpMkLst>
            <pc:docMk/>
            <pc:sldMk cId="1413127777" sldId="482"/>
            <ac:cxnSpMk id="66" creationId="{C692C8C2-0CC6-446B-9442-9ADD6073BBF0}"/>
          </ac:cxnSpMkLst>
        </pc:cxnChg>
        <pc:cxnChg chg="add mod">
          <ac:chgData name="Kulinich Bohdan" userId="48e65c9f34e137d0" providerId="LiveId" clId="{79DB8A0A-DD56-4AC3-9BD7-90135C66FCB3}" dt="2021-06-19T13:57:49.670" v="210" actId="164"/>
          <ac:cxnSpMkLst>
            <pc:docMk/>
            <pc:sldMk cId="1413127777" sldId="482"/>
            <ac:cxnSpMk id="76" creationId="{37B0E07A-D13E-45CD-97FD-C1C924C14CA0}"/>
          </ac:cxnSpMkLst>
        </pc:cxnChg>
        <pc:cxnChg chg="add mod">
          <ac:chgData name="Kulinich Bohdan" userId="48e65c9f34e137d0" providerId="LiveId" clId="{79DB8A0A-DD56-4AC3-9BD7-90135C66FCB3}" dt="2021-06-19T13:57:49.670" v="210" actId="164"/>
          <ac:cxnSpMkLst>
            <pc:docMk/>
            <pc:sldMk cId="1413127777" sldId="482"/>
            <ac:cxnSpMk id="77" creationId="{96C7638B-ECD8-447D-915E-7187CFB28D7F}"/>
          </ac:cxnSpMkLst>
        </pc:cxnChg>
        <pc:cxnChg chg="add mod">
          <ac:chgData name="Kulinich Bohdan" userId="48e65c9f34e137d0" providerId="LiveId" clId="{79DB8A0A-DD56-4AC3-9BD7-90135C66FCB3}" dt="2021-06-19T13:57:49.670" v="210" actId="164"/>
          <ac:cxnSpMkLst>
            <pc:docMk/>
            <pc:sldMk cId="1413127777" sldId="482"/>
            <ac:cxnSpMk id="78" creationId="{190FA9D6-4B6E-4370-A3C1-D1DD44265D40}"/>
          </ac:cxnSpMkLst>
        </pc:cxnChg>
        <pc:cxnChg chg="add mod">
          <ac:chgData name="Kulinich Bohdan" userId="48e65c9f34e137d0" providerId="LiveId" clId="{79DB8A0A-DD56-4AC3-9BD7-90135C66FCB3}" dt="2021-06-19T13:57:49.670" v="210" actId="164"/>
          <ac:cxnSpMkLst>
            <pc:docMk/>
            <pc:sldMk cId="1413127777" sldId="482"/>
            <ac:cxnSpMk id="82" creationId="{BA47D007-FE86-43AD-A442-8FD968F6167B}"/>
          </ac:cxnSpMkLst>
        </pc:cxnChg>
        <pc:cxnChg chg="add mod">
          <ac:chgData name="Kulinich Bohdan" userId="48e65c9f34e137d0" providerId="LiveId" clId="{79DB8A0A-DD56-4AC3-9BD7-90135C66FCB3}" dt="2021-06-19T13:57:49.670" v="210" actId="164"/>
          <ac:cxnSpMkLst>
            <pc:docMk/>
            <pc:sldMk cId="1413127777" sldId="482"/>
            <ac:cxnSpMk id="84" creationId="{5FFA4B51-FE93-4AC5-BECD-641C93093C2C}"/>
          </ac:cxnSpMkLst>
        </pc:cxnChg>
        <pc:cxnChg chg="add mod">
          <ac:chgData name="Kulinich Bohdan" userId="48e65c9f34e137d0" providerId="LiveId" clId="{79DB8A0A-DD56-4AC3-9BD7-90135C66FCB3}" dt="2021-06-19T13:57:49.670" v="210" actId="164"/>
          <ac:cxnSpMkLst>
            <pc:docMk/>
            <pc:sldMk cId="1413127777" sldId="482"/>
            <ac:cxnSpMk id="91" creationId="{2EFD3BC1-8C1F-422C-9F58-FCA3B34CBC5D}"/>
          </ac:cxnSpMkLst>
        </pc:cxnChg>
        <pc:cxnChg chg="del">
          <ac:chgData name="Kulinich Bohdan" userId="48e65c9f34e137d0" providerId="LiveId" clId="{79DB8A0A-DD56-4AC3-9BD7-90135C66FCB3}" dt="2021-06-19T13:48:13.711" v="17" actId="478"/>
          <ac:cxnSpMkLst>
            <pc:docMk/>
            <pc:sldMk cId="1413127777" sldId="482"/>
            <ac:cxnSpMk id="94" creationId="{07B9E107-482C-40BE-83D9-EAB95473025C}"/>
          </ac:cxnSpMkLst>
        </pc:cxnChg>
        <pc:cxnChg chg="add mod">
          <ac:chgData name="Kulinich Bohdan" userId="48e65c9f34e137d0" providerId="LiveId" clId="{79DB8A0A-DD56-4AC3-9BD7-90135C66FCB3}" dt="2021-06-19T13:57:49.670" v="210" actId="164"/>
          <ac:cxnSpMkLst>
            <pc:docMk/>
            <pc:sldMk cId="1413127777" sldId="482"/>
            <ac:cxnSpMk id="97" creationId="{5723F829-A050-4BD7-9C64-EA83925F8466}"/>
          </ac:cxnSpMkLst>
        </pc:cxnChg>
        <pc:cxnChg chg="add mod">
          <ac:chgData name="Kulinich Bohdan" userId="48e65c9f34e137d0" providerId="LiveId" clId="{79DB8A0A-DD56-4AC3-9BD7-90135C66FCB3}" dt="2021-06-19T13:57:49.670" v="210" actId="164"/>
          <ac:cxnSpMkLst>
            <pc:docMk/>
            <pc:sldMk cId="1413127777" sldId="482"/>
            <ac:cxnSpMk id="98" creationId="{A300B96B-C924-45BF-9BFD-5C87CBA84848}"/>
          </ac:cxnSpMkLst>
        </pc:cxnChg>
        <pc:cxnChg chg="add mod">
          <ac:chgData name="Kulinich Bohdan" userId="48e65c9f34e137d0" providerId="LiveId" clId="{79DB8A0A-DD56-4AC3-9BD7-90135C66FCB3}" dt="2021-06-19T13:57:49.670" v="210" actId="164"/>
          <ac:cxnSpMkLst>
            <pc:docMk/>
            <pc:sldMk cId="1413127777" sldId="482"/>
            <ac:cxnSpMk id="100" creationId="{DED40C01-EA70-4C08-9D1D-3C24C7FF28D9}"/>
          </ac:cxnSpMkLst>
        </pc:cxnChg>
        <pc:cxnChg chg="add mod">
          <ac:chgData name="Kulinich Bohdan" userId="48e65c9f34e137d0" providerId="LiveId" clId="{79DB8A0A-DD56-4AC3-9BD7-90135C66FCB3}" dt="2021-06-19T13:57:49.670" v="210" actId="164"/>
          <ac:cxnSpMkLst>
            <pc:docMk/>
            <pc:sldMk cId="1413127777" sldId="482"/>
            <ac:cxnSpMk id="101" creationId="{0EA20B35-4FBE-43C6-8878-61A0ABBFF9EC}"/>
          </ac:cxnSpMkLst>
        </pc:cxnChg>
        <pc:cxnChg chg="add mod">
          <ac:chgData name="Kulinich Bohdan" userId="48e65c9f34e137d0" providerId="LiveId" clId="{79DB8A0A-DD56-4AC3-9BD7-90135C66FCB3}" dt="2021-06-19T13:57:49.670" v="210" actId="164"/>
          <ac:cxnSpMkLst>
            <pc:docMk/>
            <pc:sldMk cId="1413127777" sldId="482"/>
            <ac:cxnSpMk id="102" creationId="{CDBCD3D6-93F2-4682-BB75-17C574305751}"/>
          </ac:cxnSpMkLst>
        </pc:cxnChg>
        <pc:cxnChg chg="add mod">
          <ac:chgData name="Kulinich Bohdan" userId="48e65c9f34e137d0" providerId="LiveId" clId="{79DB8A0A-DD56-4AC3-9BD7-90135C66FCB3}" dt="2021-06-19T13:57:49.670" v="210" actId="164"/>
          <ac:cxnSpMkLst>
            <pc:docMk/>
            <pc:sldMk cId="1413127777" sldId="482"/>
            <ac:cxnSpMk id="113" creationId="{D7D4C434-2BF2-4356-ADBB-58CEBE17C4B2}"/>
          </ac:cxnSpMkLst>
        </pc:cxnChg>
        <pc:cxnChg chg="mod">
          <ac:chgData name="Kulinich Bohdan" userId="48e65c9f34e137d0" providerId="LiveId" clId="{79DB8A0A-DD56-4AC3-9BD7-90135C66FCB3}" dt="2021-06-19T14:12:17.187" v="436"/>
          <ac:cxnSpMkLst>
            <pc:docMk/>
            <pc:sldMk cId="1413127777" sldId="482"/>
            <ac:cxnSpMk id="117" creationId="{41158368-119B-4BF1-99CC-9D06EAEBEB6C}"/>
          </ac:cxnSpMkLst>
        </pc:cxnChg>
        <pc:cxnChg chg="mod">
          <ac:chgData name="Kulinich Bohdan" userId="48e65c9f34e137d0" providerId="LiveId" clId="{79DB8A0A-DD56-4AC3-9BD7-90135C66FCB3}" dt="2021-06-19T14:12:17.187" v="436"/>
          <ac:cxnSpMkLst>
            <pc:docMk/>
            <pc:sldMk cId="1413127777" sldId="482"/>
            <ac:cxnSpMk id="118" creationId="{99056689-E8EE-494A-91B2-0CE0D99C135A}"/>
          </ac:cxnSpMkLst>
        </pc:cxnChg>
        <pc:cxnChg chg="mod">
          <ac:chgData name="Kulinich Bohdan" userId="48e65c9f34e137d0" providerId="LiveId" clId="{79DB8A0A-DD56-4AC3-9BD7-90135C66FCB3}" dt="2021-06-19T14:12:17.187" v="436"/>
          <ac:cxnSpMkLst>
            <pc:docMk/>
            <pc:sldMk cId="1413127777" sldId="482"/>
            <ac:cxnSpMk id="123" creationId="{42660573-B80D-4186-94AA-D17E907B189F}"/>
          </ac:cxnSpMkLst>
        </pc:cxnChg>
        <pc:cxnChg chg="mod">
          <ac:chgData name="Kulinich Bohdan" userId="48e65c9f34e137d0" providerId="LiveId" clId="{79DB8A0A-DD56-4AC3-9BD7-90135C66FCB3}" dt="2021-06-19T14:12:17.187" v="436"/>
          <ac:cxnSpMkLst>
            <pc:docMk/>
            <pc:sldMk cId="1413127777" sldId="482"/>
            <ac:cxnSpMk id="124" creationId="{D1E8F2FD-6BEE-4B9D-86BE-45A53478BAF6}"/>
          </ac:cxnSpMkLst>
        </pc:cxnChg>
        <pc:cxnChg chg="mod">
          <ac:chgData name="Kulinich Bohdan" userId="48e65c9f34e137d0" providerId="LiveId" clId="{79DB8A0A-DD56-4AC3-9BD7-90135C66FCB3}" dt="2021-06-19T14:12:17.187" v="436"/>
          <ac:cxnSpMkLst>
            <pc:docMk/>
            <pc:sldMk cId="1413127777" sldId="482"/>
            <ac:cxnSpMk id="125" creationId="{812F31E9-881C-4CEB-AED0-2EB17653E940}"/>
          </ac:cxnSpMkLst>
        </pc:cxnChg>
        <pc:cxnChg chg="mod">
          <ac:chgData name="Kulinich Bohdan" userId="48e65c9f34e137d0" providerId="LiveId" clId="{79DB8A0A-DD56-4AC3-9BD7-90135C66FCB3}" dt="2021-06-19T14:12:17.187" v="436"/>
          <ac:cxnSpMkLst>
            <pc:docMk/>
            <pc:sldMk cId="1413127777" sldId="482"/>
            <ac:cxnSpMk id="126" creationId="{73D8B7C1-4FDE-4E0F-B729-A4A18A9B0F3C}"/>
          </ac:cxnSpMkLst>
        </pc:cxnChg>
        <pc:cxnChg chg="mod">
          <ac:chgData name="Kulinich Bohdan" userId="48e65c9f34e137d0" providerId="LiveId" clId="{79DB8A0A-DD56-4AC3-9BD7-90135C66FCB3}" dt="2021-06-19T14:12:17.187" v="436"/>
          <ac:cxnSpMkLst>
            <pc:docMk/>
            <pc:sldMk cId="1413127777" sldId="482"/>
            <ac:cxnSpMk id="127" creationId="{32C8A6F8-2C8C-428C-8397-332CC0513CC5}"/>
          </ac:cxnSpMkLst>
        </pc:cxnChg>
        <pc:cxnChg chg="mod">
          <ac:chgData name="Kulinich Bohdan" userId="48e65c9f34e137d0" providerId="LiveId" clId="{79DB8A0A-DD56-4AC3-9BD7-90135C66FCB3}" dt="2021-06-19T14:12:17.187" v="436"/>
          <ac:cxnSpMkLst>
            <pc:docMk/>
            <pc:sldMk cId="1413127777" sldId="482"/>
            <ac:cxnSpMk id="128" creationId="{6FFE9E5D-0593-4055-A09F-86AF39DB35D6}"/>
          </ac:cxnSpMkLst>
        </pc:cxnChg>
        <pc:cxnChg chg="mod">
          <ac:chgData name="Kulinich Bohdan" userId="48e65c9f34e137d0" providerId="LiveId" clId="{79DB8A0A-DD56-4AC3-9BD7-90135C66FCB3}" dt="2021-06-19T14:12:17.187" v="436"/>
          <ac:cxnSpMkLst>
            <pc:docMk/>
            <pc:sldMk cId="1413127777" sldId="482"/>
            <ac:cxnSpMk id="129" creationId="{F360551A-E424-43F3-877A-507E8B255EDF}"/>
          </ac:cxnSpMkLst>
        </pc:cxnChg>
        <pc:cxnChg chg="mod">
          <ac:chgData name="Kulinich Bohdan" userId="48e65c9f34e137d0" providerId="LiveId" clId="{79DB8A0A-DD56-4AC3-9BD7-90135C66FCB3}" dt="2021-06-19T14:12:17.187" v="436"/>
          <ac:cxnSpMkLst>
            <pc:docMk/>
            <pc:sldMk cId="1413127777" sldId="482"/>
            <ac:cxnSpMk id="130" creationId="{5F7CBA7E-3C7C-4CB5-877F-EBE50307764D}"/>
          </ac:cxnSpMkLst>
        </pc:cxnChg>
        <pc:cxnChg chg="mod">
          <ac:chgData name="Kulinich Bohdan" userId="48e65c9f34e137d0" providerId="LiveId" clId="{79DB8A0A-DD56-4AC3-9BD7-90135C66FCB3}" dt="2021-06-19T14:12:17.187" v="436"/>
          <ac:cxnSpMkLst>
            <pc:docMk/>
            <pc:sldMk cId="1413127777" sldId="482"/>
            <ac:cxnSpMk id="131" creationId="{0249E59E-A970-43A6-8010-4B5027F33C51}"/>
          </ac:cxnSpMkLst>
        </pc:cxnChg>
        <pc:cxnChg chg="mod">
          <ac:chgData name="Kulinich Bohdan" userId="48e65c9f34e137d0" providerId="LiveId" clId="{79DB8A0A-DD56-4AC3-9BD7-90135C66FCB3}" dt="2021-06-19T14:12:17.187" v="436"/>
          <ac:cxnSpMkLst>
            <pc:docMk/>
            <pc:sldMk cId="1413127777" sldId="482"/>
            <ac:cxnSpMk id="132" creationId="{40C0D63F-F36D-4B4D-9752-C1599A6AB51B}"/>
          </ac:cxnSpMkLst>
        </pc:cxnChg>
        <pc:cxnChg chg="mod">
          <ac:chgData name="Kulinich Bohdan" userId="48e65c9f34e137d0" providerId="LiveId" clId="{79DB8A0A-DD56-4AC3-9BD7-90135C66FCB3}" dt="2021-06-19T14:12:17.187" v="436"/>
          <ac:cxnSpMkLst>
            <pc:docMk/>
            <pc:sldMk cId="1413127777" sldId="482"/>
            <ac:cxnSpMk id="133" creationId="{0CA451AA-7911-400B-A776-B5114C4B2D2C}"/>
          </ac:cxnSpMkLst>
        </pc:cxnChg>
        <pc:cxnChg chg="mod">
          <ac:chgData name="Kulinich Bohdan" userId="48e65c9f34e137d0" providerId="LiveId" clId="{79DB8A0A-DD56-4AC3-9BD7-90135C66FCB3}" dt="2021-06-19T14:12:17.187" v="436"/>
          <ac:cxnSpMkLst>
            <pc:docMk/>
            <pc:sldMk cId="1413127777" sldId="482"/>
            <ac:cxnSpMk id="134" creationId="{AC4BBF76-D719-45D2-9D7F-0A969D1B90D5}"/>
          </ac:cxnSpMkLst>
        </pc:cxnChg>
        <pc:cxnChg chg="mod">
          <ac:chgData name="Kulinich Bohdan" userId="48e65c9f34e137d0" providerId="LiveId" clId="{79DB8A0A-DD56-4AC3-9BD7-90135C66FCB3}" dt="2021-06-19T14:12:17.187" v="436"/>
          <ac:cxnSpMkLst>
            <pc:docMk/>
            <pc:sldMk cId="1413127777" sldId="482"/>
            <ac:cxnSpMk id="135" creationId="{39949C5A-C823-4973-AC92-C58F6B9E70DA}"/>
          </ac:cxnSpMkLst>
        </pc:cxnChg>
        <pc:cxnChg chg="mod">
          <ac:chgData name="Kulinich Bohdan" userId="48e65c9f34e137d0" providerId="LiveId" clId="{79DB8A0A-DD56-4AC3-9BD7-90135C66FCB3}" dt="2021-06-19T14:12:17.187" v="436"/>
          <ac:cxnSpMkLst>
            <pc:docMk/>
            <pc:sldMk cId="1413127777" sldId="482"/>
            <ac:cxnSpMk id="136" creationId="{5116995D-B089-45F0-9FD9-8623049A8E2E}"/>
          </ac:cxnSpMkLst>
        </pc:cxnChg>
        <pc:cxnChg chg="mod">
          <ac:chgData name="Kulinich Bohdan" userId="48e65c9f34e137d0" providerId="LiveId" clId="{79DB8A0A-DD56-4AC3-9BD7-90135C66FCB3}" dt="2021-06-19T14:12:17.187" v="436"/>
          <ac:cxnSpMkLst>
            <pc:docMk/>
            <pc:sldMk cId="1413127777" sldId="482"/>
            <ac:cxnSpMk id="137" creationId="{095D6E60-EACC-4CA9-A626-4526E2E18608}"/>
          </ac:cxnSpMkLst>
        </pc:cxnChg>
        <pc:cxnChg chg="mod">
          <ac:chgData name="Kulinich Bohdan" userId="48e65c9f34e137d0" providerId="LiveId" clId="{79DB8A0A-DD56-4AC3-9BD7-90135C66FCB3}" dt="2021-06-19T14:12:17.187" v="436"/>
          <ac:cxnSpMkLst>
            <pc:docMk/>
            <pc:sldMk cId="1413127777" sldId="482"/>
            <ac:cxnSpMk id="138" creationId="{7CC5D1E0-B3C5-4353-A3B9-E2F6B72C2080}"/>
          </ac:cxnSpMkLst>
        </pc:cxnChg>
        <pc:cxnChg chg="mod">
          <ac:chgData name="Kulinich Bohdan" userId="48e65c9f34e137d0" providerId="LiveId" clId="{79DB8A0A-DD56-4AC3-9BD7-90135C66FCB3}" dt="2021-06-19T14:51:37.692" v="816" actId="208"/>
          <ac:cxnSpMkLst>
            <pc:docMk/>
            <pc:sldMk cId="1413127777" sldId="482"/>
            <ac:cxnSpMk id="153" creationId="{D425AE4B-33AE-42D1-AE51-E36EE77BF2B0}"/>
          </ac:cxnSpMkLst>
        </pc:cxnChg>
        <pc:cxnChg chg="mod">
          <ac:chgData name="Kulinich Bohdan" userId="48e65c9f34e137d0" providerId="LiveId" clId="{79DB8A0A-DD56-4AC3-9BD7-90135C66FCB3}" dt="2021-06-19T14:45:16.242" v="730"/>
          <ac:cxnSpMkLst>
            <pc:docMk/>
            <pc:sldMk cId="1413127777" sldId="482"/>
            <ac:cxnSpMk id="157" creationId="{C25D52CD-8705-46F6-8018-B7CED2154355}"/>
          </ac:cxnSpMkLst>
        </pc:cxnChg>
        <pc:cxnChg chg="mod">
          <ac:chgData name="Kulinich Bohdan" userId="48e65c9f34e137d0" providerId="LiveId" clId="{79DB8A0A-DD56-4AC3-9BD7-90135C66FCB3}" dt="2021-06-19T14:45:16.242" v="730"/>
          <ac:cxnSpMkLst>
            <pc:docMk/>
            <pc:sldMk cId="1413127777" sldId="482"/>
            <ac:cxnSpMk id="158" creationId="{02742899-2D98-462C-AB8C-8D62A1ED6C4B}"/>
          </ac:cxnSpMkLst>
        </pc:cxnChg>
        <pc:cxnChg chg="mod">
          <ac:chgData name="Kulinich Bohdan" userId="48e65c9f34e137d0" providerId="LiveId" clId="{79DB8A0A-DD56-4AC3-9BD7-90135C66FCB3}" dt="2021-06-19T14:45:16.242" v="730"/>
          <ac:cxnSpMkLst>
            <pc:docMk/>
            <pc:sldMk cId="1413127777" sldId="482"/>
            <ac:cxnSpMk id="163" creationId="{64B29461-CF99-4A9A-8662-C9E928613B76}"/>
          </ac:cxnSpMkLst>
        </pc:cxnChg>
        <pc:cxnChg chg="mod">
          <ac:chgData name="Kulinich Bohdan" userId="48e65c9f34e137d0" providerId="LiveId" clId="{79DB8A0A-DD56-4AC3-9BD7-90135C66FCB3}" dt="2021-06-19T14:45:16.242" v="730"/>
          <ac:cxnSpMkLst>
            <pc:docMk/>
            <pc:sldMk cId="1413127777" sldId="482"/>
            <ac:cxnSpMk id="164" creationId="{B417095E-23D1-44A2-B7A5-8EFBB53FF757}"/>
          </ac:cxnSpMkLst>
        </pc:cxnChg>
        <pc:cxnChg chg="mod">
          <ac:chgData name="Kulinich Bohdan" userId="48e65c9f34e137d0" providerId="LiveId" clId="{79DB8A0A-DD56-4AC3-9BD7-90135C66FCB3}" dt="2021-06-19T14:45:16.242" v="730"/>
          <ac:cxnSpMkLst>
            <pc:docMk/>
            <pc:sldMk cId="1413127777" sldId="482"/>
            <ac:cxnSpMk id="165" creationId="{E2B8433A-1FB0-42B1-AD77-C1DDC10880B8}"/>
          </ac:cxnSpMkLst>
        </pc:cxnChg>
        <pc:cxnChg chg="mod">
          <ac:chgData name="Kulinich Bohdan" userId="48e65c9f34e137d0" providerId="LiveId" clId="{79DB8A0A-DD56-4AC3-9BD7-90135C66FCB3}" dt="2021-06-19T14:45:16.242" v="730"/>
          <ac:cxnSpMkLst>
            <pc:docMk/>
            <pc:sldMk cId="1413127777" sldId="482"/>
            <ac:cxnSpMk id="166" creationId="{EE17204F-01BC-486C-BAD2-427E1702EA41}"/>
          </ac:cxnSpMkLst>
        </pc:cxnChg>
        <pc:cxnChg chg="mod">
          <ac:chgData name="Kulinich Bohdan" userId="48e65c9f34e137d0" providerId="LiveId" clId="{79DB8A0A-DD56-4AC3-9BD7-90135C66FCB3}" dt="2021-06-19T14:45:16.242" v="730"/>
          <ac:cxnSpMkLst>
            <pc:docMk/>
            <pc:sldMk cId="1413127777" sldId="482"/>
            <ac:cxnSpMk id="167" creationId="{0F00DC04-A054-4C9E-A974-C393D15B3DCE}"/>
          </ac:cxnSpMkLst>
        </pc:cxnChg>
        <pc:cxnChg chg="mod">
          <ac:chgData name="Kulinich Bohdan" userId="48e65c9f34e137d0" providerId="LiveId" clId="{79DB8A0A-DD56-4AC3-9BD7-90135C66FCB3}" dt="2021-06-19T14:45:16.242" v="730"/>
          <ac:cxnSpMkLst>
            <pc:docMk/>
            <pc:sldMk cId="1413127777" sldId="482"/>
            <ac:cxnSpMk id="168" creationId="{17ABE579-1540-4625-BA5C-D8A6812AEC7F}"/>
          </ac:cxnSpMkLst>
        </pc:cxnChg>
        <pc:cxnChg chg="mod">
          <ac:chgData name="Kulinich Bohdan" userId="48e65c9f34e137d0" providerId="LiveId" clId="{79DB8A0A-DD56-4AC3-9BD7-90135C66FCB3}" dt="2021-06-19T14:45:16.242" v="730"/>
          <ac:cxnSpMkLst>
            <pc:docMk/>
            <pc:sldMk cId="1413127777" sldId="482"/>
            <ac:cxnSpMk id="169" creationId="{7681932B-9D6D-4459-8330-3DF4E1231AD9}"/>
          </ac:cxnSpMkLst>
        </pc:cxnChg>
        <pc:cxnChg chg="mod">
          <ac:chgData name="Kulinich Bohdan" userId="48e65c9f34e137d0" providerId="LiveId" clId="{79DB8A0A-DD56-4AC3-9BD7-90135C66FCB3}" dt="2021-06-19T14:45:16.242" v="730"/>
          <ac:cxnSpMkLst>
            <pc:docMk/>
            <pc:sldMk cId="1413127777" sldId="482"/>
            <ac:cxnSpMk id="170" creationId="{6A71303F-9185-47EF-93CE-6C853EF15638}"/>
          </ac:cxnSpMkLst>
        </pc:cxnChg>
        <pc:cxnChg chg="mod">
          <ac:chgData name="Kulinich Bohdan" userId="48e65c9f34e137d0" providerId="LiveId" clId="{79DB8A0A-DD56-4AC3-9BD7-90135C66FCB3}" dt="2021-06-19T14:45:16.242" v="730"/>
          <ac:cxnSpMkLst>
            <pc:docMk/>
            <pc:sldMk cId="1413127777" sldId="482"/>
            <ac:cxnSpMk id="171" creationId="{372A9BAC-CE38-4437-AC13-87B4FF1CE910}"/>
          </ac:cxnSpMkLst>
        </pc:cxnChg>
        <pc:cxnChg chg="mod">
          <ac:chgData name="Kulinich Bohdan" userId="48e65c9f34e137d0" providerId="LiveId" clId="{79DB8A0A-DD56-4AC3-9BD7-90135C66FCB3}" dt="2021-06-19T14:45:16.242" v="730"/>
          <ac:cxnSpMkLst>
            <pc:docMk/>
            <pc:sldMk cId="1413127777" sldId="482"/>
            <ac:cxnSpMk id="172" creationId="{7AC285F1-053F-4275-B835-F9D773F5B529}"/>
          </ac:cxnSpMkLst>
        </pc:cxnChg>
        <pc:cxnChg chg="mod">
          <ac:chgData name="Kulinich Bohdan" userId="48e65c9f34e137d0" providerId="LiveId" clId="{79DB8A0A-DD56-4AC3-9BD7-90135C66FCB3}" dt="2021-06-19T14:45:16.242" v="730"/>
          <ac:cxnSpMkLst>
            <pc:docMk/>
            <pc:sldMk cId="1413127777" sldId="482"/>
            <ac:cxnSpMk id="173" creationId="{6C01684F-C0F1-4D32-9F61-A148FDBBB941}"/>
          </ac:cxnSpMkLst>
        </pc:cxnChg>
        <pc:cxnChg chg="mod">
          <ac:chgData name="Kulinich Bohdan" userId="48e65c9f34e137d0" providerId="LiveId" clId="{79DB8A0A-DD56-4AC3-9BD7-90135C66FCB3}" dt="2021-06-19T14:45:16.242" v="730"/>
          <ac:cxnSpMkLst>
            <pc:docMk/>
            <pc:sldMk cId="1413127777" sldId="482"/>
            <ac:cxnSpMk id="174" creationId="{6FA44DD8-D829-4B9C-B6F9-708663138207}"/>
          </ac:cxnSpMkLst>
        </pc:cxnChg>
      </pc:sldChg>
      <pc:sldChg chg="del">
        <pc:chgData name="Kulinich Bohdan" userId="48e65c9f34e137d0" providerId="LiveId" clId="{79DB8A0A-DD56-4AC3-9BD7-90135C66FCB3}" dt="2021-06-23T02:55:16.990" v="5279" actId="47"/>
        <pc:sldMkLst>
          <pc:docMk/>
          <pc:sldMk cId="4195243797" sldId="483"/>
        </pc:sldMkLst>
      </pc:sldChg>
      <pc:sldChg chg="del">
        <pc:chgData name="Kulinich Bohdan" userId="48e65c9f34e137d0" providerId="LiveId" clId="{79DB8A0A-DD56-4AC3-9BD7-90135C66FCB3}" dt="2021-06-23T02:55:16.990" v="5279" actId="47"/>
        <pc:sldMkLst>
          <pc:docMk/>
          <pc:sldMk cId="3748571776" sldId="484"/>
        </pc:sldMkLst>
      </pc:sldChg>
      <pc:sldChg chg="del">
        <pc:chgData name="Kulinich Bohdan" userId="48e65c9f34e137d0" providerId="LiveId" clId="{79DB8A0A-DD56-4AC3-9BD7-90135C66FCB3}" dt="2021-06-23T02:55:16.990" v="5279" actId="47"/>
        <pc:sldMkLst>
          <pc:docMk/>
          <pc:sldMk cId="370448740" sldId="485"/>
        </pc:sldMkLst>
      </pc:sldChg>
      <pc:sldChg chg="del">
        <pc:chgData name="Kulinich Bohdan" userId="48e65c9f34e137d0" providerId="LiveId" clId="{79DB8A0A-DD56-4AC3-9BD7-90135C66FCB3}" dt="2021-06-23T02:55:16.990" v="5279" actId="47"/>
        <pc:sldMkLst>
          <pc:docMk/>
          <pc:sldMk cId="1021888501" sldId="486"/>
        </pc:sldMkLst>
      </pc:sldChg>
      <pc:sldChg chg="del">
        <pc:chgData name="Kulinich Bohdan" userId="48e65c9f34e137d0" providerId="LiveId" clId="{79DB8A0A-DD56-4AC3-9BD7-90135C66FCB3}" dt="2021-06-23T02:55:16.990" v="5279" actId="47"/>
        <pc:sldMkLst>
          <pc:docMk/>
          <pc:sldMk cId="2196506961" sldId="487"/>
        </pc:sldMkLst>
      </pc:sldChg>
      <pc:sldChg chg="addSp delSp modSp mod addAnim delAnim modAnim">
        <pc:chgData name="Kulinich Bohdan" userId="48e65c9f34e137d0" providerId="LiveId" clId="{79DB8A0A-DD56-4AC3-9BD7-90135C66FCB3}" dt="2021-06-23T10:25:30.509" v="5640" actId="20577"/>
        <pc:sldMkLst>
          <pc:docMk/>
          <pc:sldMk cId="3182784883" sldId="489"/>
        </pc:sldMkLst>
        <pc:spChg chg="add mod">
          <ac:chgData name="Kulinich Bohdan" userId="48e65c9f34e137d0" providerId="LiveId" clId="{79DB8A0A-DD56-4AC3-9BD7-90135C66FCB3}" dt="2021-06-23T04:10:52.465" v="5635"/>
          <ac:spMkLst>
            <pc:docMk/>
            <pc:sldMk cId="3182784883" sldId="489"/>
            <ac:spMk id="14" creationId="{3B54E6F8-1175-4416-9264-134E9414987D}"/>
          </ac:spMkLst>
        </pc:spChg>
        <pc:spChg chg="add mod">
          <ac:chgData name="Kulinich Bohdan" userId="48e65c9f34e137d0" providerId="LiveId" clId="{79DB8A0A-DD56-4AC3-9BD7-90135C66FCB3}" dt="2021-06-23T10:25:30.509" v="5640" actId="20577"/>
          <ac:spMkLst>
            <pc:docMk/>
            <pc:sldMk cId="3182784883" sldId="489"/>
            <ac:spMk id="15" creationId="{8AF05666-73C1-47F3-B1E2-CEC65ED8649F}"/>
          </ac:spMkLst>
        </pc:spChg>
        <pc:spChg chg="add del mod">
          <ac:chgData name="Kulinich Bohdan" userId="48e65c9f34e137d0" providerId="LiveId" clId="{79DB8A0A-DD56-4AC3-9BD7-90135C66FCB3}" dt="2021-06-23T04:11:11.504" v="5638" actId="478"/>
          <ac:spMkLst>
            <pc:docMk/>
            <pc:sldMk cId="3182784883" sldId="489"/>
            <ac:spMk id="19" creationId="{9004966F-4B77-42AB-90F2-19AA46615436}"/>
          </ac:spMkLst>
        </pc:spChg>
        <pc:spChg chg="mod">
          <ac:chgData name="Kulinich Bohdan" userId="48e65c9f34e137d0" providerId="LiveId" clId="{79DB8A0A-DD56-4AC3-9BD7-90135C66FCB3}" dt="2021-06-23T04:06:30.817" v="5583" actId="20577"/>
          <ac:spMkLst>
            <pc:docMk/>
            <pc:sldMk cId="3182784883" sldId="489"/>
            <ac:spMk id="111" creationId="{7DFAC910-99EA-4A53-93C3-DEE93FA3D901}"/>
          </ac:spMkLst>
        </pc:spChg>
        <pc:spChg chg="mod">
          <ac:chgData name="Kulinich Bohdan" userId="48e65c9f34e137d0" providerId="LiveId" clId="{79DB8A0A-DD56-4AC3-9BD7-90135C66FCB3}" dt="2021-06-23T04:08:33.006" v="5608" actId="20577"/>
          <ac:spMkLst>
            <pc:docMk/>
            <pc:sldMk cId="3182784883" sldId="489"/>
            <ac:spMk id="112" creationId="{03FBA8CC-A7D1-4D4E-BE8E-224906A7BF4D}"/>
          </ac:spMkLst>
        </pc:spChg>
        <pc:spChg chg="mod">
          <ac:chgData name="Kulinich Bohdan" userId="48e65c9f34e137d0" providerId="LiveId" clId="{79DB8A0A-DD56-4AC3-9BD7-90135C66FCB3}" dt="2021-06-23T04:10:36.488" v="5633"/>
          <ac:spMkLst>
            <pc:docMk/>
            <pc:sldMk cId="3182784883" sldId="489"/>
            <ac:spMk id="113" creationId="{D74A0AE4-A313-4114-B5AC-6A5F3AFC5F2B}"/>
          </ac:spMkLst>
        </pc:spChg>
      </pc:sldChg>
      <pc:sldChg chg="addSp delSp modSp mod modAnim">
        <pc:chgData name="Kulinich Bohdan" userId="48e65c9f34e137d0" providerId="LiveId" clId="{79DB8A0A-DD56-4AC3-9BD7-90135C66FCB3}" dt="2021-06-24T11:37:05.024" v="5959" actId="14429"/>
        <pc:sldMkLst>
          <pc:docMk/>
          <pc:sldMk cId="2807806644" sldId="491"/>
        </pc:sldMkLst>
        <pc:spChg chg="add mod ord modVis">
          <ac:chgData name="Kulinich Bohdan" userId="48e65c9f34e137d0" providerId="LiveId" clId="{79DB8A0A-DD56-4AC3-9BD7-90135C66FCB3}" dt="2021-06-24T11:37:05.024" v="5959" actId="14429"/>
          <ac:spMkLst>
            <pc:docMk/>
            <pc:sldMk cId="2807806644" sldId="491"/>
            <ac:spMk id="11" creationId="{B9418F30-F221-4A4B-B6D6-E06BF06487E8}"/>
          </ac:spMkLst>
        </pc:spChg>
        <pc:spChg chg="ord">
          <ac:chgData name="Kulinich Bohdan" userId="48e65c9f34e137d0" providerId="LiveId" clId="{79DB8A0A-DD56-4AC3-9BD7-90135C66FCB3}" dt="2021-06-24T11:33:08.087" v="5935" actId="166"/>
          <ac:spMkLst>
            <pc:docMk/>
            <pc:sldMk cId="2807806644" sldId="491"/>
            <ac:spMk id="111" creationId="{7DFAC910-99EA-4A53-93C3-DEE93FA3D901}"/>
          </ac:spMkLst>
        </pc:spChg>
        <pc:picChg chg="add del mod">
          <ac:chgData name="Kulinich Bohdan" userId="48e65c9f34e137d0" providerId="LiveId" clId="{79DB8A0A-DD56-4AC3-9BD7-90135C66FCB3}" dt="2021-06-24T11:32:49.510" v="5931" actId="478"/>
          <ac:picMkLst>
            <pc:docMk/>
            <pc:sldMk cId="2807806644" sldId="491"/>
            <ac:picMk id="6" creationId="{09D54860-DC24-4803-BC63-093441FC40BA}"/>
          </ac:picMkLst>
        </pc:picChg>
        <pc:picChg chg="add del mod ord">
          <ac:chgData name="Kulinich Bohdan" userId="48e65c9f34e137d0" providerId="LiveId" clId="{79DB8A0A-DD56-4AC3-9BD7-90135C66FCB3}" dt="2021-06-24T11:35:56.142" v="5937" actId="478"/>
          <ac:picMkLst>
            <pc:docMk/>
            <pc:sldMk cId="2807806644" sldId="491"/>
            <ac:picMk id="8" creationId="{83567EE7-75DC-4986-B1D9-8D459037982D}"/>
          </ac:picMkLst>
        </pc:picChg>
        <pc:picChg chg="add mod ord">
          <ac:chgData name="Kulinich Bohdan" userId="48e65c9f34e137d0" providerId="LiveId" clId="{79DB8A0A-DD56-4AC3-9BD7-90135C66FCB3}" dt="2021-06-24T11:36:09.565" v="5941" actId="167"/>
          <ac:picMkLst>
            <pc:docMk/>
            <pc:sldMk cId="2807806644" sldId="491"/>
            <ac:picMk id="10" creationId="{B2F9D47C-B0AE-4680-B760-D2F27251AF35}"/>
          </ac:picMkLst>
        </pc:picChg>
      </pc:sldChg>
      <pc:sldChg chg="del">
        <pc:chgData name="Kulinich Bohdan" userId="48e65c9f34e137d0" providerId="LiveId" clId="{79DB8A0A-DD56-4AC3-9BD7-90135C66FCB3}" dt="2021-06-24T11:39:36.840" v="5960" actId="47"/>
        <pc:sldMkLst>
          <pc:docMk/>
          <pc:sldMk cId="142230641" sldId="494"/>
        </pc:sldMkLst>
      </pc:sldChg>
      <pc:sldChg chg="del">
        <pc:chgData name="Kulinich Bohdan" userId="48e65c9f34e137d0" providerId="LiveId" clId="{79DB8A0A-DD56-4AC3-9BD7-90135C66FCB3}" dt="2021-06-24T11:39:36.840" v="5960" actId="47"/>
        <pc:sldMkLst>
          <pc:docMk/>
          <pc:sldMk cId="1500666423" sldId="496"/>
        </pc:sldMkLst>
      </pc:sldChg>
      <pc:sldChg chg="del">
        <pc:chgData name="Kulinich Bohdan" userId="48e65c9f34e137d0" providerId="LiveId" clId="{79DB8A0A-DD56-4AC3-9BD7-90135C66FCB3}" dt="2021-06-23T02:55:16.990" v="5279" actId="47"/>
        <pc:sldMkLst>
          <pc:docMk/>
          <pc:sldMk cId="2537231333" sldId="497"/>
        </pc:sldMkLst>
      </pc:sldChg>
      <pc:sldChg chg="modSp add del mod">
        <pc:chgData name="Kulinich Bohdan" userId="48e65c9f34e137d0" providerId="LiveId" clId="{79DB8A0A-DD56-4AC3-9BD7-90135C66FCB3}" dt="2021-06-23T02:55:16.990" v="5279" actId="47"/>
        <pc:sldMkLst>
          <pc:docMk/>
          <pc:sldMk cId="3590150587" sldId="498"/>
        </pc:sldMkLst>
        <pc:spChg chg="mod">
          <ac:chgData name="Kulinich Bohdan" userId="48e65c9f34e137d0" providerId="LiveId" clId="{79DB8A0A-DD56-4AC3-9BD7-90135C66FCB3}" dt="2021-06-19T13:53:15.155" v="107" actId="1076"/>
          <ac:spMkLst>
            <pc:docMk/>
            <pc:sldMk cId="3590150587" sldId="498"/>
            <ac:spMk id="44" creationId="{8865F8C5-FB5A-4921-81A3-525CCBBFD753}"/>
          </ac:spMkLst>
        </pc:spChg>
        <pc:spChg chg="mod">
          <ac:chgData name="Kulinich Bohdan" userId="48e65c9f34e137d0" providerId="LiveId" clId="{79DB8A0A-DD56-4AC3-9BD7-90135C66FCB3}" dt="2021-06-19T13:53:17.499" v="109" actId="1076"/>
          <ac:spMkLst>
            <pc:docMk/>
            <pc:sldMk cId="3590150587" sldId="498"/>
            <ac:spMk id="80" creationId="{A862F79D-3869-4CD1-8A57-B862883C968C}"/>
          </ac:spMkLst>
        </pc:spChg>
      </pc:sldChg>
      <pc:sldChg chg="addSp delSp modSp new del mod addAnim delAnim modAnim">
        <pc:chgData name="Kulinich Bohdan" userId="48e65c9f34e137d0" providerId="LiveId" clId="{79DB8A0A-DD56-4AC3-9BD7-90135C66FCB3}" dt="2021-06-23T02:55:16.990" v="5279" actId="47"/>
        <pc:sldMkLst>
          <pc:docMk/>
          <pc:sldMk cId="4116941431" sldId="499"/>
        </pc:sldMkLst>
        <pc:spChg chg="add del mod">
          <ac:chgData name="Kulinich Bohdan" userId="48e65c9f34e137d0" providerId="LiveId" clId="{79DB8A0A-DD56-4AC3-9BD7-90135C66FCB3}" dt="2021-06-19T13:56:43.321" v="192" actId="478"/>
          <ac:spMkLst>
            <pc:docMk/>
            <pc:sldMk cId="4116941431" sldId="499"/>
            <ac:spMk id="3" creationId="{1A59AEFA-D7F7-4D41-B43F-E3FAABE35D48}"/>
          </ac:spMkLst>
        </pc:spChg>
        <pc:spChg chg="add del mod">
          <ac:chgData name="Kulinich Bohdan" userId="48e65c9f34e137d0" providerId="LiveId" clId="{79DB8A0A-DD56-4AC3-9BD7-90135C66FCB3}" dt="2021-06-19T13:56:42.721" v="191" actId="478"/>
          <ac:spMkLst>
            <pc:docMk/>
            <pc:sldMk cId="4116941431" sldId="499"/>
            <ac:spMk id="4" creationId="{27B12DE9-101A-4978-87C8-05E95C285B0B}"/>
          </ac:spMkLst>
        </pc:spChg>
        <pc:spChg chg="add mod">
          <ac:chgData name="Kulinich Bohdan" userId="48e65c9f34e137d0" providerId="LiveId" clId="{79DB8A0A-DD56-4AC3-9BD7-90135C66FCB3}" dt="2021-06-19T13:55:48.747" v="163"/>
          <ac:spMkLst>
            <pc:docMk/>
            <pc:sldMk cId="4116941431" sldId="499"/>
            <ac:spMk id="5" creationId="{5E43BA1F-9B86-4944-9AA7-5DFBAB74C798}"/>
          </ac:spMkLst>
        </pc:spChg>
        <pc:spChg chg="add del mod">
          <ac:chgData name="Kulinich Bohdan" userId="48e65c9f34e137d0" providerId="LiveId" clId="{79DB8A0A-DD56-4AC3-9BD7-90135C66FCB3}" dt="2021-06-19T13:56:41.634" v="190" actId="478"/>
          <ac:spMkLst>
            <pc:docMk/>
            <pc:sldMk cId="4116941431" sldId="499"/>
            <ac:spMk id="6" creationId="{AF465E1E-9A51-4C3D-A47B-196608F52783}"/>
          </ac:spMkLst>
        </pc:spChg>
        <pc:spChg chg="add mod">
          <ac:chgData name="Kulinich Bohdan" userId="48e65c9f34e137d0" providerId="LiveId" clId="{79DB8A0A-DD56-4AC3-9BD7-90135C66FCB3}" dt="2021-06-19T13:55:48.747" v="163"/>
          <ac:spMkLst>
            <pc:docMk/>
            <pc:sldMk cId="4116941431" sldId="499"/>
            <ac:spMk id="7" creationId="{EF4E2F25-317C-47BC-B6B0-204C95595C78}"/>
          </ac:spMkLst>
        </pc:spChg>
        <pc:spChg chg="add del mod">
          <ac:chgData name="Kulinich Bohdan" userId="48e65c9f34e137d0" providerId="LiveId" clId="{79DB8A0A-DD56-4AC3-9BD7-90135C66FCB3}" dt="2021-06-19T13:56:44.107" v="193" actId="478"/>
          <ac:spMkLst>
            <pc:docMk/>
            <pc:sldMk cId="4116941431" sldId="499"/>
            <ac:spMk id="27" creationId="{83A4FC0F-2580-4237-BF14-4DA55EA84E47}"/>
          </ac:spMkLst>
        </pc:spChg>
        <pc:spChg chg="add mod">
          <ac:chgData name="Kulinich Bohdan" userId="48e65c9f34e137d0" providerId="LiveId" clId="{79DB8A0A-DD56-4AC3-9BD7-90135C66FCB3}" dt="2021-06-19T13:55:48.747" v="163"/>
          <ac:spMkLst>
            <pc:docMk/>
            <pc:sldMk cId="4116941431" sldId="499"/>
            <ac:spMk id="32" creationId="{7A7E0FF0-4971-4D22-9041-7E1D6DC807F7}"/>
          </ac:spMkLst>
        </pc:spChg>
        <pc:spChg chg="add mod">
          <ac:chgData name="Kulinich Bohdan" userId="48e65c9f34e137d0" providerId="LiveId" clId="{79DB8A0A-DD56-4AC3-9BD7-90135C66FCB3}" dt="2021-06-19T13:55:48.747" v="163"/>
          <ac:spMkLst>
            <pc:docMk/>
            <pc:sldMk cId="4116941431" sldId="499"/>
            <ac:spMk id="33" creationId="{C8981430-8356-4A9C-9B1B-4F162B097948}"/>
          </ac:spMkLst>
        </pc:spChg>
        <pc:spChg chg="add mod">
          <ac:chgData name="Kulinich Bohdan" userId="48e65c9f34e137d0" providerId="LiveId" clId="{79DB8A0A-DD56-4AC3-9BD7-90135C66FCB3}" dt="2021-06-19T13:55:48.747" v="163"/>
          <ac:spMkLst>
            <pc:docMk/>
            <pc:sldMk cId="4116941431" sldId="499"/>
            <ac:spMk id="34" creationId="{F716C5C2-84B5-4317-AC0D-AA5F3F8D745A}"/>
          </ac:spMkLst>
        </pc:spChg>
        <pc:spChg chg="add mod">
          <ac:chgData name="Kulinich Bohdan" userId="48e65c9f34e137d0" providerId="LiveId" clId="{79DB8A0A-DD56-4AC3-9BD7-90135C66FCB3}" dt="2021-06-19T13:55:48.747" v="163"/>
          <ac:spMkLst>
            <pc:docMk/>
            <pc:sldMk cId="4116941431" sldId="499"/>
            <ac:spMk id="35" creationId="{7CF2AC96-692E-4D59-90F9-82E12EE6FB71}"/>
          </ac:spMkLst>
        </pc:spChg>
        <pc:spChg chg="add mod">
          <ac:chgData name="Kulinich Bohdan" userId="48e65c9f34e137d0" providerId="LiveId" clId="{79DB8A0A-DD56-4AC3-9BD7-90135C66FCB3}" dt="2021-06-19T13:55:48.747" v="163"/>
          <ac:spMkLst>
            <pc:docMk/>
            <pc:sldMk cId="4116941431" sldId="499"/>
            <ac:spMk id="36" creationId="{1A3893B0-E31D-4F16-B6E1-FFBB5F712E23}"/>
          </ac:spMkLst>
        </pc:spChg>
        <pc:spChg chg="add mod">
          <ac:chgData name="Kulinich Bohdan" userId="48e65c9f34e137d0" providerId="LiveId" clId="{79DB8A0A-DD56-4AC3-9BD7-90135C66FCB3}" dt="2021-06-19T13:55:48.747" v="163"/>
          <ac:spMkLst>
            <pc:docMk/>
            <pc:sldMk cId="4116941431" sldId="499"/>
            <ac:spMk id="37" creationId="{92B81D2F-99FE-47D4-A4CB-21B4B6F31833}"/>
          </ac:spMkLst>
        </pc:spChg>
        <pc:spChg chg="add mod">
          <ac:chgData name="Kulinich Bohdan" userId="48e65c9f34e137d0" providerId="LiveId" clId="{79DB8A0A-DD56-4AC3-9BD7-90135C66FCB3}" dt="2021-06-19T13:55:48.747" v="163"/>
          <ac:spMkLst>
            <pc:docMk/>
            <pc:sldMk cId="4116941431" sldId="499"/>
            <ac:spMk id="38" creationId="{A0188F04-31F6-4B1D-9B50-3DE119ABD13C}"/>
          </ac:spMkLst>
        </pc:spChg>
        <pc:spChg chg="add mod">
          <ac:chgData name="Kulinich Bohdan" userId="48e65c9f34e137d0" providerId="LiveId" clId="{79DB8A0A-DD56-4AC3-9BD7-90135C66FCB3}" dt="2021-06-19T13:55:48.747" v="163"/>
          <ac:spMkLst>
            <pc:docMk/>
            <pc:sldMk cId="4116941431" sldId="499"/>
            <ac:spMk id="39" creationId="{A2A6AEA5-DA0D-46C8-A142-400BACBFB07B}"/>
          </ac:spMkLst>
        </pc:spChg>
        <pc:spChg chg="add mod">
          <ac:chgData name="Kulinich Bohdan" userId="48e65c9f34e137d0" providerId="LiveId" clId="{79DB8A0A-DD56-4AC3-9BD7-90135C66FCB3}" dt="2021-06-19T13:55:48.747" v="163"/>
          <ac:spMkLst>
            <pc:docMk/>
            <pc:sldMk cId="4116941431" sldId="499"/>
            <ac:spMk id="40" creationId="{8A4CEC52-83C0-4F04-A647-9BD87345CE9F}"/>
          </ac:spMkLst>
        </pc:spChg>
        <pc:spChg chg="add del mod">
          <ac:chgData name="Kulinich Bohdan" userId="48e65c9f34e137d0" providerId="LiveId" clId="{79DB8A0A-DD56-4AC3-9BD7-90135C66FCB3}" dt="2021-06-19T13:55:53.241" v="166" actId="478"/>
          <ac:spMkLst>
            <pc:docMk/>
            <pc:sldMk cId="4116941431" sldId="499"/>
            <ac:spMk id="41" creationId="{A1C519BA-8E24-4EDC-B299-1B8C092812B2}"/>
          </ac:spMkLst>
        </pc:spChg>
        <pc:spChg chg="add del mod">
          <ac:chgData name="Kulinich Bohdan" userId="48e65c9f34e137d0" providerId="LiveId" clId="{79DB8A0A-DD56-4AC3-9BD7-90135C66FCB3}" dt="2021-06-19T13:57:22.937" v="202" actId="1076"/>
          <ac:spMkLst>
            <pc:docMk/>
            <pc:sldMk cId="4116941431" sldId="499"/>
            <ac:spMk id="42" creationId="{3E73CC34-CBDB-429D-A12B-9124F381E07F}"/>
          </ac:spMkLst>
        </pc:spChg>
        <pc:spChg chg="add del mod">
          <ac:chgData name="Kulinich Bohdan" userId="48e65c9f34e137d0" providerId="LiveId" clId="{79DB8A0A-DD56-4AC3-9BD7-90135C66FCB3}" dt="2021-06-19T13:57:33.583" v="205" actId="478"/>
          <ac:spMkLst>
            <pc:docMk/>
            <pc:sldMk cId="4116941431" sldId="499"/>
            <ac:spMk id="43" creationId="{6877388A-4E71-4516-95D4-78CAB6A75D6D}"/>
          </ac:spMkLst>
        </pc:spChg>
        <pc:spChg chg="add del mod">
          <ac:chgData name="Kulinich Bohdan" userId="48e65c9f34e137d0" providerId="LiveId" clId="{79DB8A0A-DD56-4AC3-9BD7-90135C66FCB3}" dt="2021-06-19T13:57:33.583" v="205" actId="478"/>
          <ac:spMkLst>
            <pc:docMk/>
            <pc:sldMk cId="4116941431" sldId="499"/>
            <ac:spMk id="44" creationId="{C3E01041-F026-4E16-A480-3389FB7136FA}"/>
          </ac:spMkLst>
        </pc:spChg>
        <pc:spChg chg="add del mod">
          <ac:chgData name="Kulinich Bohdan" userId="48e65c9f34e137d0" providerId="LiveId" clId="{79DB8A0A-DD56-4AC3-9BD7-90135C66FCB3}" dt="2021-06-19T13:57:33.583" v="205" actId="478"/>
          <ac:spMkLst>
            <pc:docMk/>
            <pc:sldMk cId="4116941431" sldId="499"/>
            <ac:spMk id="45" creationId="{C591C526-3DCB-4558-BBA3-A821D7FA3AD5}"/>
          </ac:spMkLst>
        </pc:spChg>
        <pc:spChg chg="add del mod">
          <ac:chgData name="Kulinich Bohdan" userId="48e65c9f34e137d0" providerId="LiveId" clId="{79DB8A0A-DD56-4AC3-9BD7-90135C66FCB3}" dt="2021-06-19T13:57:33.583" v="205" actId="478"/>
          <ac:spMkLst>
            <pc:docMk/>
            <pc:sldMk cId="4116941431" sldId="499"/>
            <ac:spMk id="46" creationId="{C7A07334-98EC-4F57-AFE2-66E3381B5BEE}"/>
          </ac:spMkLst>
        </pc:spChg>
        <pc:spChg chg="add del mod">
          <ac:chgData name="Kulinich Bohdan" userId="48e65c9f34e137d0" providerId="LiveId" clId="{79DB8A0A-DD56-4AC3-9BD7-90135C66FCB3}" dt="2021-06-19T13:57:33.583" v="205" actId="478"/>
          <ac:spMkLst>
            <pc:docMk/>
            <pc:sldMk cId="4116941431" sldId="499"/>
            <ac:spMk id="47" creationId="{88E35A0A-D8CF-4107-832A-73FB05DB4FD0}"/>
          </ac:spMkLst>
        </pc:spChg>
        <pc:spChg chg="add del mod">
          <ac:chgData name="Kulinich Bohdan" userId="48e65c9f34e137d0" providerId="LiveId" clId="{79DB8A0A-DD56-4AC3-9BD7-90135C66FCB3}" dt="2021-06-19T13:57:33.583" v="205" actId="478"/>
          <ac:spMkLst>
            <pc:docMk/>
            <pc:sldMk cId="4116941431" sldId="499"/>
            <ac:spMk id="48" creationId="{3C24AFB0-31D9-4B33-A259-884D988444AE}"/>
          </ac:spMkLst>
        </pc:spChg>
        <pc:spChg chg="add del mod">
          <ac:chgData name="Kulinich Bohdan" userId="48e65c9f34e137d0" providerId="LiveId" clId="{79DB8A0A-DD56-4AC3-9BD7-90135C66FCB3}" dt="2021-06-19T13:57:33.583" v="205" actId="478"/>
          <ac:spMkLst>
            <pc:docMk/>
            <pc:sldMk cId="4116941431" sldId="499"/>
            <ac:spMk id="49" creationId="{89125D2B-2189-414B-8325-F84037C9A1AA}"/>
          </ac:spMkLst>
        </pc:spChg>
        <pc:cxnChg chg="add mod">
          <ac:chgData name="Kulinich Bohdan" userId="48e65c9f34e137d0" providerId="LiveId" clId="{79DB8A0A-DD56-4AC3-9BD7-90135C66FCB3}" dt="2021-06-19T13:57:40.882" v="207" actId="14100"/>
          <ac:cxnSpMkLst>
            <pc:docMk/>
            <pc:sldMk cId="4116941431" sldId="499"/>
            <ac:cxnSpMk id="2" creationId="{5666B45E-DD55-49D3-99FA-D2E953F780E4}"/>
          </ac:cxnSpMkLst>
        </pc:cxnChg>
        <pc:cxnChg chg="add mod">
          <ac:chgData name="Kulinich Bohdan" userId="48e65c9f34e137d0" providerId="LiveId" clId="{79DB8A0A-DD56-4AC3-9BD7-90135C66FCB3}" dt="2021-06-19T13:57:13.818" v="200" actId="208"/>
          <ac:cxnSpMkLst>
            <pc:docMk/>
            <pc:sldMk cId="4116941431" sldId="499"/>
            <ac:cxnSpMk id="8" creationId="{F0C88DC7-AB72-47E9-9372-09E755F171B1}"/>
          </ac:cxnSpMkLst>
        </pc:cxnChg>
        <pc:cxnChg chg="add mod">
          <ac:chgData name="Kulinich Bohdan" userId="48e65c9f34e137d0" providerId="LiveId" clId="{79DB8A0A-DD56-4AC3-9BD7-90135C66FCB3}" dt="2021-06-19T13:55:48.747" v="163"/>
          <ac:cxnSpMkLst>
            <pc:docMk/>
            <pc:sldMk cId="4116941431" sldId="499"/>
            <ac:cxnSpMk id="9" creationId="{A4D24BAC-F841-48EF-9411-18A4B17355A6}"/>
          </ac:cxnSpMkLst>
        </pc:cxnChg>
        <pc:cxnChg chg="add mod">
          <ac:chgData name="Kulinich Bohdan" userId="48e65c9f34e137d0" providerId="LiveId" clId="{79DB8A0A-DD56-4AC3-9BD7-90135C66FCB3}" dt="2021-06-19T13:55:48.747" v="163"/>
          <ac:cxnSpMkLst>
            <pc:docMk/>
            <pc:sldMk cId="4116941431" sldId="499"/>
            <ac:cxnSpMk id="10" creationId="{67CB37D3-7216-4B24-956C-769CC92C81C4}"/>
          </ac:cxnSpMkLst>
        </pc:cxnChg>
        <pc:cxnChg chg="add mod">
          <ac:chgData name="Kulinich Bohdan" userId="48e65c9f34e137d0" providerId="LiveId" clId="{79DB8A0A-DD56-4AC3-9BD7-90135C66FCB3}" dt="2021-06-19T13:55:48.747" v="163"/>
          <ac:cxnSpMkLst>
            <pc:docMk/>
            <pc:sldMk cId="4116941431" sldId="499"/>
            <ac:cxnSpMk id="11" creationId="{5EBBFC0F-0A66-4595-9527-5F116FB193D4}"/>
          </ac:cxnSpMkLst>
        </pc:cxnChg>
        <pc:cxnChg chg="add mod">
          <ac:chgData name="Kulinich Bohdan" userId="48e65c9f34e137d0" providerId="LiveId" clId="{79DB8A0A-DD56-4AC3-9BD7-90135C66FCB3}" dt="2021-06-19T13:55:48.747" v="163"/>
          <ac:cxnSpMkLst>
            <pc:docMk/>
            <pc:sldMk cId="4116941431" sldId="499"/>
            <ac:cxnSpMk id="12" creationId="{41FBE1F5-EF1E-4F09-B07C-40951B0792D8}"/>
          </ac:cxnSpMkLst>
        </pc:cxnChg>
        <pc:cxnChg chg="add mod">
          <ac:chgData name="Kulinich Bohdan" userId="48e65c9f34e137d0" providerId="LiveId" clId="{79DB8A0A-DD56-4AC3-9BD7-90135C66FCB3}" dt="2021-06-19T13:55:48.747" v="163"/>
          <ac:cxnSpMkLst>
            <pc:docMk/>
            <pc:sldMk cId="4116941431" sldId="499"/>
            <ac:cxnSpMk id="13" creationId="{D57D4B00-FEDD-48DF-ACDB-5AAB29C2B22B}"/>
          </ac:cxnSpMkLst>
        </pc:cxnChg>
        <pc:cxnChg chg="add mod">
          <ac:chgData name="Kulinich Bohdan" userId="48e65c9f34e137d0" providerId="LiveId" clId="{79DB8A0A-DD56-4AC3-9BD7-90135C66FCB3}" dt="2021-06-19T13:55:48.747" v="163"/>
          <ac:cxnSpMkLst>
            <pc:docMk/>
            <pc:sldMk cId="4116941431" sldId="499"/>
            <ac:cxnSpMk id="14" creationId="{5D1768E2-E096-44B0-B6F2-6B272832F2F7}"/>
          </ac:cxnSpMkLst>
        </pc:cxnChg>
        <pc:cxnChg chg="add mod">
          <ac:chgData name="Kulinich Bohdan" userId="48e65c9f34e137d0" providerId="LiveId" clId="{79DB8A0A-DD56-4AC3-9BD7-90135C66FCB3}" dt="2021-06-19T13:55:48.747" v="163"/>
          <ac:cxnSpMkLst>
            <pc:docMk/>
            <pc:sldMk cId="4116941431" sldId="499"/>
            <ac:cxnSpMk id="15" creationId="{8B592FFE-4CEE-4F0A-8BBC-5F127466429C}"/>
          </ac:cxnSpMkLst>
        </pc:cxnChg>
        <pc:cxnChg chg="add mod">
          <ac:chgData name="Kulinich Bohdan" userId="48e65c9f34e137d0" providerId="LiveId" clId="{79DB8A0A-DD56-4AC3-9BD7-90135C66FCB3}" dt="2021-06-19T13:55:48.747" v="163"/>
          <ac:cxnSpMkLst>
            <pc:docMk/>
            <pc:sldMk cId="4116941431" sldId="499"/>
            <ac:cxnSpMk id="16" creationId="{2224F7C7-DC74-427F-B810-5A83508E7AF9}"/>
          </ac:cxnSpMkLst>
        </pc:cxnChg>
        <pc:cxnChg chg="add mod">
          <ac:chgData name="Kulinich Bohdan" userId="48e65c9f34e137d0" providerId="LiveId" clId="{79DB8A0A-DD56-4AC3-9BD7-90135C66FCB3}" dt="2021-06-19T13:55:48.747" v="163"/>
          <ac:cxnSpMkLst>
            <pc:docMk/>
            <pc:sldMk cId="4116941431" sldId="499"/>
            <ac:cxnSpMk id="17" creationId="{AE2DD096-7A8A-45B0-960E-262542911C4C}"/>
          </ac:cxnSpMkLst>
        </pc:cxnChg>
        <pc:cxnChg chg="add mod">
          <ac:chgData name="Kulinich Bohdan" userId="48e65c9f34e137d0" providerId="LiveId" clId="{79DB8A0A-DD56-4AC3-9BD7-90135C66FCB3}" dt="2021-06-19T13:55:48.747" v="163"/>
          <ac:cxnSpMkLst>
            <pc:docMk/>
            <pc:sldMk cId="4116941431" sldId="499"/>
            <ac:cxnSpMk id="18" creationId="{B25FBC0B-8423-440F-92A7-02029501C735}"/>
          </ac:cxnSpMkLst>
        </pc:cxnChg>
        <pc:cxnChg chg="add del mod">
          <ac:chgData name="Kulinich Bohdan" userId="48e65c9f34e137d0" providerId="LiveId" clId="{79DB8A0A-DD56-4AC3-9BD7-90135C66FCB3}" dt="2021-06-19T13:57:33.583" v="205" actId="478"/>
          <ac:cxnSpMkLst>
            <pc:docMk/>
            <pc:sldMk cId="4116941431" sldId="499"/>
            <ac:cxnSpMk id="19" creationId="{46D5B567-090C-45D3-B56E-A1490899C699}"/>
          </ac:cxnSpMkLst>
        </pc:cxnChg>
        <pc:cxnChg chg="add del mod">
          <ac:chgData name="Kulinich Bohdan" userId="48e65c9f34e137d0" providerId="LiveId" clId="{79DB8A0A-DD56-4AC3-9BD7-90135C66FCB3}" dt="2021-06-19T13:57:33.583" v="205" actId="478"/>
          <ac:cxnSpMkLst>
            <pc:docMk/>
            <pc:sldMk cId="4116941431" sldId="499"/>
            <ac:cxnSpMk id="20" creationId="{4D6BCF72-7E6C-498C-A522-E49BF8A30F05}"/>
          </ac:cxnSpMkLst>
        </pc:cxnChg>
        <pc:cxnChg chg="add del mod">
          <ac:chgData name="Kulinich Bohdan" userId="48e65c9f34e137d0" providerId="LiveId" clId="{79DB8A0A-DD56-4AC3-9BD7-90135C66FCB3}" dt="2021-06-19T13:57:33.583" v="205" actId="478"/>
          <ac:cxnSpMkLst>
            <pc:docMk/>
            <pc:sldMk cId="4116941431" sldId="499"/>
            <ac:cxnSpMk id="21" creationId="{A3D4A21A-878B-4A8E-9FCE-37275BCAE078}"/>
          </ac:cxnSpMkLst>
        </pc:cxnChg>
        <pc:cxnChg chg="add del mod">
          <ac:chgData name="Kulinich Bohdan" userId="48e65c9f34e137d0" providerId="LiveId" clId="{79DB8A0A-DD56-4AC3-9BD7-90135C66FCB3}" dt="2021-06-19T13:57:33.583" v="205" actId="478"/>
          <ac:cxnSpMkLst>
            <pc:docMk/>
            <pc:sldMk cId="4116941431" sldId="499"/>
            <ac:cxnSpMk id="22" creationId="{CCBFC6A0-15D8-46BC-9F59-223B90EBE4DD}"/>
          </ac:cxnSpMkLst>
        </pc:cxnChg>
        <pc:cxnChg chg="add del mod">
          <ac:chgData name="Kulinich Bohdan" userId="48e65c9f34e137d0" providerId="LiveId" clId="{79DB8A0A-DD56-4AC3-9BD7-90135C66FCB3}" dt="2021-06-19T13:57:33.583" v="205" actId="478"/>
          <ac:cxnSpMkLst>
            <pc:docMk/>
            <pc:sldMk cId="4116941431" sldId="499"/>
            <ac:cxnSpMk id="23" creationId="{7371C23F-CDB1-41D3-BDBB-6D8311F2BB4A}"/>
          </ac:cxnSpMkLst>
        </pc:cxnChg>
        <pc:cxnChg chg="add del mod">
          <ac:chgData name="Kulinich Bohdan" userId="48e65c9f34e137d0" providerId="LiveId" clId="{79DB8A0A-DD56-4AC3-9BD7-90135C66FCB3}" dt="2021-06-19T13:57:33.583" v="205" actId="478"/>
          <ac:cxnSpMkLst>
            <pc:docMk/>
            <pc:sldMk cId="4116941431" sldId="499"/>
            <ac:cxnSpMk id="24" creationId="{B49BB841-EC2C-4A18-AA31-D40776625F3F}"/>
          </ac:cxnSpMkLst>
        </pc:cxnChg>
        <pc:cxnChg chg="add del mod">
          <ac:chgData name="Kulinich Bohdan" userId="48e65c9f34e137d0" providerId="LiveId" clId="{79DB8A0A-DD56-4AC3-9BD7-90135C66FCB3}" dt="2021-06-19T13:57:33.583" v="205" actId="478"/>
          <ac:cxnSpMkLst>
            <pc:docMk/>
            <pc:sldMk cId="4116941431" sldId="499"/>
            <ac:cxnSpMk id="25" creationId="{0845EB83-4FA9-420F-A634-C2F7C84EED75}"/>
          </ac:cxnSpMkLst>
        </pc:cxnChg>
        <pc:cxnChg chg="add del mod">
          <ac:chgData name="Kulinich Bohdan" userId="48e65c9f34e137d0" providerId="LiveId" clId="{79DB8A0A-DD56-4AC3-9BD7-90135C66FCB3}" dt="2021-06-19T13:57:36.103" v="206" actId="478"/>
          <ac:cxnSpMkLst>
            <pc:docMk/>
            <pc:sldMk cId="4116941431" sldId="499"/>
            <ac:cxnSpMk id="26" creationId="{51F6CD40-2741-4BF3-B321-E5811E447F49}"/>
          </ac:cxnSpMkLst>
        </pc:cxnChg>
        <pc:cxnChg chg="add del mod">
          <ac:chgData name="Kulinich Bohdan" userId="48e65c9f34e137d0" providerId="LiveId" clId="{79DB8A0A-DD56-4AC3-9BD7-90135C66FCB3}" dt="2021-06-19T13:56:40.399" v="189" actId="478"/>
          <ac:cxnSpMkLst>
            <pc:docMk/>
            <pc:sldMk cId="4116941431" sldId="499"/>
            <ac:cxnSpMk id="28" creationId="{4EA8BA68-15F0-4056-8BC6-5AC34ECD8978}"/>
          </ac:cxnSpMkLst>
        </pc:cxnChg>
        <pc:cxnChg chg="add del mod ord">
          <ac:chgData name="Kulinich Bohdan" userId="48e65c9f34e137d0" providerId="LiveId" clId="{79DB8A0A-DD56-4AC3-9BD7-90135C66FCB3}" dt="2021-06-19T13:57:28.335" v="204" actId="208"/>
          <ac:cxnSpMkLst>
            <pc:docMk/>
            <pc:sldMk cId="4116941431" sldId="499"/>
            <ac:cxnSpMk id="29" creationId="{DD8734C0-66A1-4E79-94D2-34917BE8EC2F}"/>
          </ac:cxnSpMkLst>
        </pc:cxnChg>
        <pc:cxnChg chg="add del mod">
          <ac:chgData name="Kulinich Bohdan" userId="48e65c9f34e137d0" providerId="LiveId" clId="{79DB8A0A-DD56-4AC3-9BD7-90135C66FCB3}" dt="2021-06-19T13:55:51.853" v="164" actId="478"/>
          <ac:cxnSpMkLst>
            <pc:docMk/>
            <pc:sldMk cId="4116941431" sldId="499"/>
            <ac:cxnSpMk id="30" creationId="{7A93FD1C-9F5F-4C4C-A3A1-448CAEDE6F6A}"/>
          </ac:cxnSpMkLst>
        </pc:cxnChg>
        <pc:cxnChg chg="add del mod">
          <ac:chgData name="Kulinich Bohdan" userId="48e65c9f34e137d0" providerId="LiveId" clId="{79DB8A0A-DD56-4AC3-9BD7-90135C66FCB3}" dt="2021-06-19T13:55:52.539" v="165" actId="478"/>
          <ac:cxnSpMkLst>
            <pc:docMk/>
            <pc:sldMk cId="4116941431" sldId="499"/>
            <ac:cxnSpMk id="31" creationId="{1DDD6821-7496-4A05-9693-B72AC757758A}"/>
          </ac:cxnSpMkLst>
        </pc:cxnChg>
        <pc:cxnChg chg="add del mod">
          <ac:chgData name="Kulinich Bohdan" userId="48e65c9f34e137d0" providerId="LiveId" clId="{79DB8A0A-DD56-4AC3-9BD7-90135C66FCB3}" dt="2021-06-19T13:56:39.743" v="188" actId="478"/>
          <ac:cxnSpMkLst>
            <pc:docMk/>
            <pc:sldMk cId="4116941431" sldId="499"/>
            <ac:cxnSpMk id="51" creationId="{14B73E6A-6FC2-441A-92EB-FD044260BB24}"/>
          </ac:cxnSpMkLst>
        </pc:cxnChg>
      </pc:sldChg>
      <pc:sldChg chg="addSp delSp modSp new del mod addAnim delAnim modAnim">
        <pc:chgData name="Kulinich Bohdan" userId="48e65c9f34e137d0" providerId="LiveId" clId="{79DB8A0A-DD56-4AC3-9BD7-90135C66FCB3}" dt="2021-06-23T02:55:16.990" v="5279" actId="47"/>
        <pc:sldMkLst>
          <pc:docMk/>
          <pc:sldMk cId="809783898" sldId="500"/>
        </pc:sldMkLst>
        <pc:spChg chg="add del mod">
          <ac:chgData name="Kulinich Bohdan" userId="48e65c9f34e137d0" providerId="LiveId" clId="{79DB8A0A-DD56-4AC3-9BD7-90135C66FCB3}" dt="2021-06-19T14:12:10.418" v="433" actId="478"/>
          <ac:spMkLst>
            <pc:docMk/>
            <pc:sldMk cId="809783898" sldId="500"/>
            <ac:spMk id="3" creationId="{149E22B7-42D4-405A-9F8D-85857FDAC6C2}"/>
          </ac:spMkLst>
        </pc:spChg>
        <pc:spChg chg="add del mod">
          <ac:chgData name="Kulinich Bohdan" userId="48e65c9f34e137d0" providerId="LiveId" clId="{79DB8A0A-DD56-4AC3-9BD7-90135C66FCB3}" dt="2021-06-19T14:08:06.684" v="376" actId="478"/>
          <ac:spMkLst>
            <pc:docMk/>
            <pc:sldMk cId="809783898" sldId="500"/>
            <ac:spMk id="7" creationId="{B0F9F57B-0E79-4134-BCA8-A80D3288E24F}"/>
          </ac:spMkLst>
        </pc:spChg>
        <pc:spChg chg="add del mod">
          <ac:chgData name="Kulinich Bohdan" userId="48e65c9f34e137d0" providerId="LiveId" clId="{79DB8A0A-DD56-4AC3-9BD7-90135C66FCB3}" dt="2021-06-19T14:08:02.242" v="372" actId="478"/>
          <ac:spMkLst>
            <pc:docMk/>
            <pc:sldMk cId="809783898" sldId="500"/>
            <ac:spMk id="8" creationId="{73B5B20E-5363-4073-80EA-9F99AFB277EA}"/>
          </ac:spMkLst>
        </pc:spChg>
        <pc:spChg chg="add del mod">
          <ac:chgData name="Kulinich Bohdan" userId="48e65c9f34e137d0" providerId="LiveId" clId="{79DB8A0A-DD56-4AC3-9BD7-90135C66FCB3}" dt="2021-06-19T14:08:08.125" v="377" actId="478"/>
          <ac:spMkLst>
            <pc:docMk/>
            <pc:sldMk cId="809783898" sldId="500"/>
            <ac:spMk id="9" creationId="{07598271-6F6C-45FB-B595-5467CD6E4034}"/>
          </ac:spMkLst>
        </pc:spChg>
        <pc:spChg chg="add del mod">
          <ac:chgData name="Kulinich Bohdan" userId="48e65c9f34e137d0" providerId="LiveId" clId="{79DB8A0A-DD56-4AC3-9BD7-90135C66FCB3}" dt="2021-06-19T14:08:01.288" v="371" actId="478"/>
          <ac:spMkLst>
            <pc:docMk/>
            <pc:sldMk cId="809783898" sldId="500"/>
            <ac:spMk id="10" creationId="{F0A6CF7A-ECAC-497F-B040-88BE4CDB0E7D}"/>
          </ac:spMkLst>
        </pc:spChg>
        <pc:spChg chg="add del mod">
          <ac:chgData name="Kulinich Bohdan" userId="48e65c9f34e137d0" providerId="LiveId" clId="{79DB8A0A-DD56-4AC3-9BD7-90135C66FCB3}" dt="2021-06-19T14:08:09.973" v="378" actId="478"/>
          <ac:spMkLst>
            <pc:docMk/>
            <pc:sldMk cId="809783898" sldId="500"/>
            <ac:spMk id="11" creationId="{FC69785F-BF2C-4719-BB50-EA3DD8E8B892}"/>
          </ac:spMkLst>
        </pc:spChg>
        <pc:spChg chg="add del mod">
          <ac:chgData name="Kulinich Bohdan" userId="48e65c9f34e137d0" providerId="LiveId" clId="{79DB8A0A-DD56-4AC3-9BD7-90135C66FCB3}" dt="2021-06-19T14:08:13.913" v="381" actId="478"/>
          <ac:spMkLst>
            <pc:docMk/>
            <pc:sldMk cId="809783898" sldId="500"/>
            <ac:spMk id="12" creationId="{CA67E9E1-8DFE-498B-BF62-BF13914C9CD5}"/>
          </ac:spMkLst>
        </pc:spChg>
        <pc:spChg chg="add del mod">
          <ac:chgData name="Kulinich Bohdan" userId="48e65c9f34e137d0" providerId="LiveId" clId="{79DB8A0A-DD56-4AC3-9BD7-90135C66FCB3}" dt="2021-06-19T14:08:05.281" v="375" actId="478"/>
          <ac:spMkLst>
            <pc:docMk/>
            <pc:sldMk cId="809783898" sldId="500"/>
            <ac:spMk id="13" creationId="{E88C0C42-4D4C-4F64-99E4-2A93E20ECD89}"/>
          </ac:spMkLst>
        </pc:spChg>
        <pc:spChg chg="add del mod">
          <ac:chgData name="Kulinich Bohdan" userId="48e65c9f34e137d0" providerId="LiveId" clId="{79DB8A0A-DD56-4AC3-9BD7-90135C66FCB3}" dt="2021-06-19T14:08:03.360" v="373" actId="478"/>
          <ac:spMkLst>
            <pc:docMk/>
            <pc:sldMk cId="809783898" sldId="500"/>
            <ac:spMk id="14" creationId="{F7212F5B-C6C5-401B-A4A5-B1B22B77EFA3}"/>
          </ac:spMkLst>
        </pc:spChg>
        <pc:spChg chg="add del mod">
          <ac:chgData name="Kulinich Bohdan" userId="48e65c9f34e137d0" providerId="LiveId" clId="{79DB8A0A-DD56-4AC3-9BD7-90135C66FCB3}" dt="2021-06-19T14:08:00.186" v="370" actId="478"/>
          <ac:spMkLst>
            <pc:docMk/>
            <pc:sldMk cId="809783898" sldId="500"/>
            <ac:spMk id="15" creationId="{2744929B-D2BA-48AD-B223-93E564E386B3}"/>
          </ac:spMkLst>
        </pc:spChg>
        <pc:spChg chg="add del mod">
          <ac:chgData name="Kulinich Bohdan" userId="48e65c9f34e137d0" providerId="LiveId" clId="{79DB8A0A-DD56-4AC3-9BD7-90135C66FCB3}" dt="2021-06-19T14:08:12.547" v="380" actId="478"/>
          <ac:spMkLst>
            <pc:docMk/>
            <pc:sldMk cId="809783898" sldId="500"/>
            <ac:spMk id="16" creationId="{8E0D9213-84A3-46C9-8B1A-8AB38F54DEBB}"/>
          </ac:spMkLst>
        </pc:spChg>
        <pc:spChg chg="add del mod">
          <ac:chgData name="Kulinich Bohdan" userId="48e65c9f34e137d0" providerId="LiveId" clId="{79DB8A0A-DD56-4AC3-9BD7-90135C66FCB3}" dt="2021-06-19T14:08:11.328" v="379" actId="478"/>
          <ac:spMkLst>
            <pc:docMk/>
            <pc:sldMk cId="809783898" sldId="500"/>
            <ac:spMk id="17" creationId="{7BC8C309-CF48-4BC8-B2D6-E07B20F0C1A5}"/>
          </ac:spMkLst>
        </pc:spChg>
        <pc:spChg chg="add del mod">
          <ac:chgData name="Kulinich Bohdan" userId="48e65c9f34e137d0" providerId="LiveId" clId="{79DB8A0A-DD56-4AC3-9BD7-90135C66FCB3}" dt="2021-06-19T14:11:47.841" v="427" actId="478"/>
          <ac:spMkLst>
            <pc:docMk/>
            <pc:sldMk cId="809783898" sldId="500"/>
            <ac:spMk id="18" creationId="{DE92C281-472A-4BDD-BDD1-4FD7E03DFEF4}"/>
          </ac:spMkLst>
        </pc:spChg>
        <pc:spChg chg="add mod topLvl">
          <ac:chgData name="Kulinich Bohdan" userId="48e65c9f34e137d0" providerId="LiveId" clId="{79DB8A0A-DD56-4AC3-9BD7-90135C66FCB3}" dt="2021-06-19T14:45:13.832" v="729" actId="164"/>
          <ac:spMkLst>
            <pc:docMk/>
            <pc:sldMk cId="809783898" sldId="500"/>
            <ac:spMk id="19" creationId="{218F464D-2E05-49A6-8DD5-56E99F77644D}"/>
          </ac:spMkLst>
        </pc:spChg>
        <pc:spChg chg="add mod topLvl">
          <ac:chgData name="Kulinich Bohdan" userId="48e65c9f34e137d0" providerId="LiveId" clId="{79DB8A0A-DD56-4AC3-9BD7-90135C66FCB3}" dt="2021-06-19T14:45:13.832" v="729" actId="164"/>
          <ac:spMkLst>
            <pc:docMk/>
            <pc:sldMk cId="809783898" sldId="500"/>
            <ac:spMk id="20" creationId="{181C8C4E-E293-4F38-8523-9172834279C5}"/>
          </ac:spMkLst>
        </pc:spChg>
        <pc:spChg chg="add mod topLvl">
          <ac:chgData name="Kulinich Bohdan" userId="48e65c9f34e137d0" providerId="LiveId" clId="{79DB8A0A-DD56-4AC3-9BD7-90135C66FCB3}" dt="2021-06-19T14:45:13.832" v="729" actId="164"/>
          <ac:spMkLst>
            <pc:docMk/>
            <pc:sldMk cId="809783898" sldId="500"/>
            <ac:spMk id="21" creationId="{0C5AA79C-F2FF-411C-A5A2-5AC6B222DACB}"/>
          </ac:spMkLst>
        </pc:spChg>
        <pc:spChg chg="add mod topLvl">
          <ac:chgData name="Kulinich Bohdan" userId="48e65c9f34e137d0" providerId="LiveId" clId="{79DB8A0A-DD56-4AC3-9BD7-90135C66FCB3}" dt="2021-06-19T14:45:13.832" v="729" actId="164"/>
          <ac:spMkLst>
            <pc:docMk/>
            <pc:sldMk cId="809783898" sldId="500"/>
            <ac:spMk id="22" creationId="{2B6784CA-B9C0-4307-802F-311BD2373841}"/>
          </ac:spMkLst>
        </pc:spChg>
        <pc:spChg chg="add del mod">
          <ac:chgData name="Kulinich Bohdan" userId="48e65c9f34e137d0" providerId="LiveId" clId="{79DB8A0A-DD56-4AC3-9BD7-90135C66FCB3}" dt="2021-06-19T14:08:15.368" v="382" actId="478"/>
          <ac:spMkLst>
            <pc:docMk/>
            <pc:sldMk cId="809783898" sldId="500"/>
            <ac:spMk id="42" creationId="{6ABB7982-4CF1-4B66-94CE-AD5CDD3360F6}"/>
          </ac:spMkLst>
        </pc:spChg>
        <pc:spChg chg="add mod topLvl">
          <ac:chgData name="Kulinich Bohdan" userId="48e65c9f34e137d0" providerId="LiveId" clId="{79DB8A0A-DD56-4AC3-9BD7-90135C66FCB3}" dt="2021-06-19T14:45:13.832" v="729" actId="164"/>
          <ac:spMkLst>
            <pc:docMk/>
            <pc:sldMk cId="809783898" sldId="500"/>
            <ac:spMk id="62" creationId="{B4B42545-FBAF-488D-801F-660CC626E5F4}"/>
          </ac:spMkLst>
        </pc:spChg>
        <pc:spChg chg="add mod topLvl">
          <ac:chgData name="Kulinich Bohdan" userId="48e65c9f34e137d0" providerId="LiveId" clId="{79DB8A0A-DD56-4AC3-9BD7-90135C66FCB3}" dt="2021-06-19T14:45:13.832" v="729" actId="164"/>
          <ac:spMkLst>
            <pc:docMk/>
            <pc:sldMk cId="809783898" sldId="500"/>
            <ac:spMk id="63" creationId="{9C018FF9-CD01-4FE2-8DE0-8FB3DF3AC05B}"/>
          </ac:spMkLst>
        </pc:spChg>
        <pc:spChg chg="add mod topLvl">
          <ac:chgData name="Kulinich Bohdan" userId="48e65c9f34e137d0" providerId="LiveId" clId="{79DB8A0A-DD56-4AC3-9BD7-90135C66FCB3}" dt="2021-06-19T14:45:13.832" v="729" actId="164"/>
          <ac:spMkLst>
            <pc:docMk/>
            <pc:sldMk cId="809783898" sldId="500"/>
            <ac:spMk id="64" creationId="{B37F08AD-039B-4EE4-B713-0F407D53C533}"/>
          </ac:spMkLst>
        </pc:spChg>
        <pc:spChg chg="add del mod">
          <ac:chgData name="Kulinich Bohdan" userId="48e65c9f34e137d0" providerId="LiveId" clId="{79DB8A0A-DD56-4AC3-9BD7-90135C66FCB3}" dt="2021-06-19T14:10:35.433" v="411" actId="478"/>
          <ac:spMkLst>
            <pc:docMk/>
            <pc:sldMk cId="809783898" sldId="500"/>
            <ac:spMk id="65" creationId="{D3A20AB8-2AF4-4EC4-A5FE-754A7590823C}"/>
          </ac:spMkLst>
        </pc:spChg>
        <pc:spChg chg="add del mod">
          <ac:chgData name="Kulinich Bohdan" userId="48e65c9f34e137d0" providerId="LiveId" clId="{79DB8A0A-DD56-4AC3-9BD7-90135C66FCB3}" dt="2021-06-19T14:10:44.844" v="414" actId="478"/>
          <ac:spMkLst>
            <pc:docMk/>
            <pc:sldMk cId="809783898" sldId="500"/>
            <ac:spMk id="66" creationId="{C6DA6EFC-C816-43FF-887B-EAD44D6809CF}"/>
          </ac:spMkLst>
        </pc:spChg>
        <pc:spChg chg="add del mod">
          <ac:chgData name="Kulinich Bohdan" userId="48e65c9f34e137d0" providerId="LiveId" clId="{79DB8A0A-DD56-4AC3-9BD7-90135C66FCB3}" dt="2021-06-19T14:10:44.844" v="414" actId="478"/>
          <ac:spMkLst>
            <pc:docMk/>
            <pc:sldMk cId="809783898" sldId="500"/>
            <ac:spMk id="67" creationId="{12165AF6-ED4F-47B7-B28F-ED017A976BF5}"/>
          </ac:spMkLst>
        </pc:spChg>
        <pc:spChg chg="add del mod">
          <ac:chgData name="Kulinich Bohdan" userId="48e65c9f34e137d0" providerId="LiveId" clId="{79DB8A0A-DD56-4AC3-9BD7-90135C66FCB3}" dt="2021-06-19T14:10:44.844" v="414" actId="478"/>
          <ac:spMkLst>
            <pc:docMk/>
            <pc:sldMk cId="809783898" sldId="500"/>
            <ac:spMk id="68" creationId="{EE7A6A8E-DB71-4F7B-A71C-D6BCB7BDDBC5}"/>
          </ac:spMkLst>
        </pc:spChg>
        <pc:spChg chg="add del mod">
          <ac:chgData name="Kulinich Bohdan" userId="48e65c9f34e137d0" providerId="LiveId" clId="{79DB8A0A-DD56-4AC3-9BD7-90135C66FCB3}" dt="2021-06-19T14:10:44.844" v="414" actId="478"/>
          <ac:spMkLst>
            <pc:docMk/>
            <pc:sldMk cId="809783898" sldId="500"/>
            <ac:spMk id="69" creationId="{BAB0E6A0-59E8-4B6D-B605-082713AE58A7}"/>
          </ac:spMkLst>
        </pc:spChg>
        <pc:spChg chg="add del mod">
          <ac:chgData name="Kulinich Bohdan" userId="48e65c9f34e137d0" providerId="LiveId" clId="{79DB8A0A-DD56-4AC3-9BD7-90135C66FCB3}" dt="2021-06-19T14:10:44.844" v="414" actId="478"/>
          <ac:spMkLst>
            <pc:docMk/>
            <pc:sldMk cId="809783898" sldId="500"/>
            <ac:spMk id="70" creationId="{CD33AE09-C01D-41D1-982D-416AF07E7C75}"/>
          </ac:spMkLst>
        </pc:spChg>
        <pc:spChg chg="add del mod ord topLvl">
          <ac:chgData name="Kulinich Bohdan" userId="48e65c9f34e137d0" providerId="LiveId" clId="{79DB8A0A-DD56-4AC3-9BD7-90135C66FCB3}" dt="2021-06-19T14:44:36.196" v="720" actId="478"/>
          <ac:spMkLst>
            <pc:docMk/>
            <pc:sldMk cId="809783898" sldId="500"/>
            <ac:spMk id="71" creationId="{B125E761-D215-4CDB-93C3-D92E91C3D231}"/>
          </ac:spMkLst>
        </pc:spChg>
        <pc:spChg chg="add mod topLvl">
          <ac:chgData name="Kulinich Bohdan" userId="48e65c9f34e137d0" providerId="LiveId" clId="{79DB8A0A-DD56-4AC3-9BD7-90135C66FCB3}" dt="2021-06-19T14:45:13.832" v="729" actId="164"/>
          <ac:spMkLst>
            <pc:docMk/>
            <pc:sldMk cId="809783898" sldId="500"/>
            <ac:spMk id="72" creationId="{CAE60822-E935-440F-9A12-50ED9D339A60}"/>
          </ac:spMkLst>
        </pc:spChg>
        <pc:spChg chg="add mod topLvl">
          <ac:chgData name="Kulinich Bohdan" userId="48e65c9f34e137d0" providerId="LiveId" clId="{79DB8A0A-DD56-4AC3-9BD7-90135C66FCB3}" dt="2021-06-19T14:45:13.832" v="729" actId="164"/>
          <ac:spMkLst>
            <pc:docMk/>
            <pc:sldMk cId="809783898" sldId="500"/>
            <ac:spMk id="73" creationId="{E343AB9A-365B-421D-8C3B-B1C87B503ABB}"/>
          </ac:spMkLst>
        </pc:spChg>
        <pc:spChg chg="add mod topLvl">
          <ac:chgData name="Kulinich Bohdan" userId="48e65c9f34e137d0" providerId="LiveId" clId="{79DB8A0A-DD56-4AC3-9BD7-90135C66FCB3}" dt="2021-06-19T14:45:13.832" v="729" actId="164"/>
          <ac:spMkLst>
            <pc:docMk/>
            <pc:sldMk cId="809783898" sldId="500"/>
            <ac:spMk id="74" creationId="{393DA0CD-D8F0-4CC9-94BE-EC9AEF8D2D7D}"/>
          </ac:spMkLst>
        </pc:spChg>
        <pc:spChg chg="add mod topLvl">
          <ac:chgData name="Kulinich Bohdan" userId="48e65c9f34e137d0" providerId="LiveId" clId="{79DB8A0A-DD56-4AC3-9BD7-90135C66FCB3}" dt="2021-06-19T14:45:13.832" v="729" actId="164"/>
          <ac:spMkLst>
            <pc:docMk/>
            <pc:sldMk cId="809783898" sldId="500"/>
            <ac:spMk id="75" creationId="{0F72F814-8EBD-496D-B003-91D2423B8301}"/>
          </ac:spMkLst>
        </pc:spChg>
        <pc:spChg chg="add del mod">
          <ac:chgData name="Kulinich Bohdan" userId="48e65c9f34e137d0" providerId="LiveId" clId="{79DB8A0A-DD56-4AC3-9BD7-90135C66FCB3}" dt="2021-06-19T14:11:26.966" v="423" actId="478"/>
          <ac:spMkLst>
            <pc:docMk/>
            <pc:sldMk cId="809783898" sldId="500"/>
            <ac:spMk id="76" creationId="{83FFB4B1-93F0-461B-99D4-CFA1B19CF16B}"/>
          </ac:spMkLst>
        </pc:spChg>
        <pc:spChg chg="add del mod">
          <ac:chgData name="Kulinich Bohdan" userId="48e65c9f34e137d0" providerId="LiveId" clId="{79DB8A0A-DD56-4AC3-9BD7-90135C66FCB3}" dt="2021-06-19T14:11:25.047" v="422" actId="478"/>
          <ac:spMkLst>
            <pc:docMk/>
            <pc:sldMk cId="809783898" sldId="500"/>
            <ac:spMk id="77" creationId="{F3EE500A-6694-4D37-B554-CD246608B466}"/>
          </ac:spMkLst>
        </pc:spChg>
        <pc:spChg chg="add del mod">
          <ac:chgData name="Kulinich Bohdan" userId="48e65c9f34e137d0" providerId="LiveId" clId="{79DB8A0A-DD56-4AC3-9BD7-90135C66FCB3}" dt="2021-06-19T14:11:25.047" v="422" actId="478"/>
          <ac:spMkLst>
            <pc:docMk/>
            <pc:sldMk cId="809783898" sldId="500"/>
            <ac:spMk id="78" creationId="{9C697056-965E-45F5-B9F5-5BF3CBE5EDEB}"/>
          </ac:spMkLst>
        </pc:spChg>
        <pc:spChg chg="add del mod">
          <ac:chgData name="Kulinich Bohdan" userId="48e65c9f34e137d0" providerId="LiveId" clId="{79DB8A0A-DD56-4AC3-9BD7-90135C66FCB3}" dt="2021-06-19T14:11:25.047" v="422" actId="478"/>
          <ac:spMkLst>
            <pc:docMk/>
            <pc:sldMk cId="809783898" sldId="500"/>
            <ac:spMk id="79" creationId="{465610C6-447A-4E25-804D-ACBF48007623}"/>
          </ac:spMkLst>
        </pc:spChg>
        <pc:spChg chg="add del mod">
          <ac:chgData name="Kulinich Bohdan" userId="48e65c9f34e137d0" providerId="LiveId" clId="{79DB8A0A-DD56-4AC3-9BD7-90135C66FCB3}" dt="2021-06-19T14:11:28.269" v="424" actId="478"/>
          <ac:spMkLst>
            <pc:docMk/>
            <pc:sldMk cId="809783898" sldId="500"/>
            <ac:spMk id="80" creationId="{1984B549-635E-4EB9-B112-632CCEFC8FB7}"/>
          </ac:spMkLst>
        </pc:spChg>
        <pc:spChg chg="add mod topLvl">
          <ac:chgData name="Kulinich Bohdan" userId="48e65c9f34e137d0" providerId="LiveId" clId="{79DB8A0A-DD56-4AC3-9BD7-90135C66FCB3}" dt="2021-06-19T14:45:13.832" v="729" actId="164"/>
          <ac:spMkLst>
            <pc:docMk/>
            <pc:sldMk cId="809783898" sldId="500"/>
            <ac:spMk id="81" creationId="{9957E37E-D810-4D2A-BC67-462FD4AE0A3B}"/>
          </ac:spMkLst>
        </pc:spChg>
        <pc:spChg chg="add mod topLvl">
          <ac:chgData name="Kulinich Bohdan" userId="48e65c9f34e137d0" providerId="LiveId" clId="{79DB8A0A-DD56-4AC3-9BD7-90135C66FCB3}" dt="2021-06-19T14:45:13.832" v="729" actId="164"/>
          <ac:spMkLst>
            <pc:docMk/>
            <pc:sldMk cId="809783898" sldId="500"/>
            <ac:spMk id="82" creationId="{87FE590D-E052-473A-9DC8-FB0CB20942D0}"/>
          </ac:spMkLst>
        </pc:spChg>
        <pc:spChg chg="add mod topLvl">
          <ac:chgData name="Kulinich Bohdan" userId="48e65c9f34e137d0" providerId="LiveId" clId="{79DB8A0A-DD56-4AC3-9BD7-90135C66FCB3}" dt="2021-06-19T14:45:13.832" v="729" actId="164"/>
          <ac:spMkLst>
            <pc:docMk/>
            <pc:sldMk cId="809783898" sldId="500"/>
            <ac:spMk id="83" creationId="{1A59C67B-40C4-4E15-BFDA-2477B458DEB9}"/>
          </ac:spMkLst>
        </pc:spChg>
        <pc:spChg chg="add mod topLvl">
          <ac:chgData name="Kulinich Bohdan" userId="48e65c9f34e137d0" providerId="LiveId" clId="{79DB8A0A-DD56-4AC3-9BD7-90135C66FCB3}" dt="2021-06-19T14:45:13.832" v="729" actId="164"/>
          <ac:spMkLst>
            <pc:docMk/>
            <pc:sldMk cId="809783898" sldId="500"/>
            <ac:spMk id="84" creationId="{85535477-2B49-4E5A-B8BF-0359DB86B0F2}"/>
          </ac:spMkLst>
        </pc:spChg>
        <pc:spChg chg="add del mod">
          <ac:chgData name="Kulinich Bohdan" userId="48e65c9f34e137d0" providerId="LiveId" clId="{79DB8A0A-DD56-4AC3-9BD7-90135C66FCB3}" dt="2021-06-19T14:11:18.595" v="421" actId="478"/>
          <ac:spMkLst>
            <pc:docMk/>
            <pc:sldMk cId="809783898" sldId="500"/>
            <ac:spMk id="85" creationId="{CCE44981-6071-4F23-9899-8F17ADB5D07F}"/>
          </ac:spMkLst>
        </pc:spChg>
        <pc:spChg chg="add del mod">
          <ac:chgData name="Kulinich Bohdan" userId="48e65c9f34e137d0" providerId="LiveId" clId="{79DB8A0A-DD56-4AC3-9BD7-90135C66FCB3}" dt="2021-06-19T14:11:18.595" v="421" actId="478"/>
          <ac:spMkLst>
            <pc:docMk/>
            <pc:sldMk cId="809783898" sldId="500"/>
            <ac:spMk id="86" creationId="{7247D581-40AD-466C-B777-EA0DD290F3E8}"/>
          </ac:spMkLst>
        </pc:spChg>
        <pc:spChg chg="add del mod">
          <ac:chgData name="Kulinich Bohdan" userId="48e65c9f34e137d0" providerId="LiveId" clId="{79DB8A0A-DD56-4AC3-9BD7-90135C66FCB3}" dt="2021-06-19T14:11:18.595" v="421" actId="478"/>
          <ac:spMkLst>
            <pc:docMk/>
            <pc:sldMk cId="809783898" sldId="500"/>
            <ac:spMk id="87" creationId="{6A212696-6D08-4A21-A7B4-41EDB1EC5952}"/>
          </ac:spMkLst>
        </pc:spChg>
        <pc:spChg chg="add del mod">
          <ac:chgData name="Kulinich Bohdan" userId="48e65c9f34e137d0" providerId="LiveId" clId="{79DB8A0A-DD56-4AC3-9BD7-90135C66FCB3}" dt="2021-06-19T14:11:18.595" v="421" actId="478"/>
          <ac:spMkLst>
            <pc:docMk/>
            <pc:sldMk cId="809783898" sldId="500"/>
            <ac:spMk id="88" creationId="{C0930D4B-2F73-49C6-9283-5669ADFA748E}"/>
          </ac:spMkLst>
        </pc:spChg>
        <pc:spChg chg="add del mod topLvl">
          <ac:chgData name="Kulinich Bohdan" userId="48e65c9f34e137d0" providerId="LiveId" clId="{79DB8A0A-DD56-4AC3-9BD7-90135C66FCB3}" dt="2021-06-19T14:45:05.624" v="728" actId="478"/>
          <ac:spMkLst>
            <pc:docMk/>
            <pc:sldMk cId="809783898" sldId="500"/>
            <ac:spMk id="89" creationId="{B35F7952-181A-4A7F-B77B-44119C16AC51}"/>
          </ac:spMkLst>
        </pc:spChg>
        <pc:spChg chg="add del mod topLvl">
          <ac:chgData name="Kulinich Bohdan" userId="48e65c9f34e137d0" providerId="LiveId" clId="{79DB8A0A-DD56-4AC3-9BD7-90135C66FCB3}" dt="2021-06-19T14:45:02.619" v="727" actId="478"/>
          <ac:spMkLst>
            <pc:docMk/>
            <pc:sldMk cId="809783898" sldId="500"/>
            <ac:spMk id="90" creationId="{5C7A5729-F6DD-4BD7-9223-4365CCD433BB}"/>
          </ac:spMkLst>
        </pc:spChg>
        <pc:spChg chg="add del mod topLvl">
          <ac:chgData name="Kulinich Bohdan" userId="48e65c9f34e137d0" providerId="LiveId" clId="{79DB8A0A-DD56-4AC3-9BD7-90135C66FCB3}" dt="2021-06-19T14:45:02.619" v="727" actId="478"/>
          <ac:spMkLst>
            <pc:docMk/>
            <pc:sldMk cId="809783898" sldId="500"/>
            <ac:spMk id="91" creationId="{4CEECBFB-E2E5-44C6-B7D9-CEACAA4C4C85}"/>
          </ac:spMkLst>
        </pc:spChg>
        <pc:spChg chg="add del mod">
          <ac:chgData name="Kulinich Bohdan" userId="48e65c9f34e137d0" providerId="LiveId" clId="{79DB8A0A-DD56-4AC3-9BD7-90135C66FCB3}" dt="2021-06-19T14:11:12.123" v="420" actId="478"/>
          <ac:spMkLst>
            <pc:docMk/>
            <pc:sldMk cId="809783898" sldId="500"/>
            <ac:spMk id="92" creationId="{363CB307-51D0-4312-95B8-477B87EE2D98}"/>
          </ac:spMkLst>
        </pc:spChg>
        <pc:spChg chg="add del mod">
          <ac:chgData name="Kulinich Bohdan" userId="48e65c9f34e137d0" providerId="LiveId" clId="{79DB8A0A-DD56-4AC3-9BD7-90135C66FCB3}" dt="2021-06-19T14:11:12.123" v="420" actId="478"/>
          <ac:spMkLst>
            <pc:docMk/>
            <pc:sldMk cId="809783898" sldId="500"/>
            <ac:spMk id="93" creationId="{971A365C-2A61-40CE-95BE-4688B12458CA}"/>
          </ac:spMkLst>
        </pc:spChg>
        <pc:spChg chg="add del mod">
          <ac:chgData name="Kulinich Bohdan" userId="48e65c9f34e137d0" providerId="LiveId" clId="{79DB8A0A-DD56-4AC3-9BD7-90135C66FCB3}" dt="2021-06-19T14:11:12.123" v="420" actId="478"/>
          <ac:spMkLst>
            <pc:docMk/>
            <pc:sldMk cId="809783898" sldId="500"/>
            <ac:spMk id="94" creationId="{0CFEA566-275B-474D-B42F-96D87A008540}"/>
          </ac:spMkLst>
        </pc:spChg>
        <pc:spChg chg="add del mod">
          <ac:chgData name="Kulinich Bohdan" userId="48e65c9f34e137d0" providerId="LiveId" clId="{79DB8A0A-DD56-4AC3-9BD7-90135C66FCB3}" dt="2021-06-19T14:11:12.123" v="420" actId="478"/>
          <ac:spMkLst>
            <pc:docMk/>
            <pc:sldMk cId="809783898" sldId="500"/>
            <ac:spMk id="95" creationId="{EB821485-D877-405B-AF31-A81570B00E69}"/>
          </ac:spMkLst>
        </pc:spChg>
        <pc:spChg chg="add del mod">
          <ac:chgData name="Kulinich Bohdan" userId="48e65c9f34e137d0" providerId="LiveId" clId="{79DB8A0A-DD56-4AC3-9BD7-90135C66FCB3}" dt="2021-06-19T14:11:12.123" v="420" actId="478"/>
          <ac:spMkLst>
            <pc:docMk/>
            <pc:sldMk cId="809783898" sldId="500"/>
            <ac:spMk id="96" creationId="{B9B91079-8DF3-4887-8EE7-A4C6401182A9}"/>
          </ac:spMkLst>
        </pc:spChg>
        <pc:spChg chg="add del mod">
          <ac:chgData name="Kulinich Bohdan" userId="48e65c9f34e137d0" providerId="LiveId" clId="{79DB8A0A-DD56-4AC3-9BD7-90135C66FCB3}" dt="2021-06-19T14:11:12.123" v="420" actId="478"/>
          <ac:spMkLst>
            <pc:docMk/>
            <pc:sldMk cId="809783898" sldId="500"/>
            <ac:spMk id="97" creationId="{E88C796B-79C7-4647-B58E-2AEBB0238033}"/>
          </ac:spMkLst>
        </pc:spChg>
        <pc:spChg chg="add del mod ord topLvl">
          <ac:chgData name="Kulinich Bohdan" userId="48e65c9f34e137d0" providerId="LiveId" clId="{79DB8A0A-DD56-4AC3-9BD7-90135C66FCB3}" dt="2021-06-19T14:44:34.037" v="719" actId="478"/>
          <ac:spMkLst>
            <pc:docMk/>
            <pc:sldMk cId="809783898" sldId="500"/>
            <ac:spMk id="98" creationId="{F7B85267-8EB6-462B-AE34-15253598B023}"/>
          </ac:spMkLst>
        </pc:spChg>
        <pc:spChg chg="add del">
          <ac:chgData name="Kulinich Bohdan" userId="48e65c9f34e137d0" providerId="LiveId" clId="{79DB8A0A-DD56-4AC3-9BD7-90135C66FCB3}" dt="2021-06-19T14:30:54.151" v="574" actId="11529"/>
          <ac:spMkLst>
            <pc:docMk/>
            <pc:sldMk cId="809783898" sldId="500"/>
            <ac:spMk id="115" creationId="{00EDC44C-1098-4367-A070-2DA2CB5978FC}"/>
          </ac:spMkLst>
        </pc:spChg>
        <pc:spChg chg="add del mod">
          <ac:chgData name="Kulinich Bohdan" userId="48e65c9f34e137d0" providerId="LiveId" clId="{79DB8A0A-DD56-4AC3-9BD7-90135C66FCB3}" dt="2021-06-19T14:36:50.232" v="697" actId="478"/>
          <ac:spMkLst>
            <pc:docMk/>
            <pc:sldMk cId="809783898" sldId="500"/>
            <ac:spMk id="116" creationId="{4B483DA1-2A1B-4A65-8F9B-D84CA0E62D5F}"/>
          </ac:spMkLst>
        </pc:spChg>
        <pc:spChg chg="add del mod">
          <ac:chgData name="Kulinich Bohdan" userId="48e65c9f34e137d0" providerId="LiveId" clId="{79DB8A0A-DD56-4AC3-9BD7-90135C66FCB3}" dt="2021-06-19T14:44:31.536" v="718" actId="478"/>
          <ac:spMkLst>
            <pc:docMk/>
            <pc:sldMk cId="809783898" sldId="500"/>
            <ac:spMk id="117" creationId="{BD0FDA9B-52C9-48CE-A371-116EA3C704B3}"/>
          </ac:spMkLst>
        </pc:spChg>
        <pc:spChg chg="add del mod">
          <ac:chgData name="Kulinich Bohdan" userId="48e65c9f34e137d0" providerId="LiveId" clId="{79DB8A0A-DD56-4AC3-9BD7-90135C66FCB3}" dt="2021-06-19T14:44:38.148" v="721" actId="478"/>
          <ac:spMkLst>
            <pc:docMk/>
            <pc:sldMk cId="809783898" sldId="500"/>
            <ac:spMk id="118" creationId="{4A656BE2-2230-4C1C-9F23-BCDDF7F4C218}"/>
          </ac:spMkLst>
        </pc:spChg>
        <pc:spChg chg="add mod">
          <ac:chgData name="Kulinich Bohdan" userId="48e65c9f34e137d0" providerId="LiveId" clId="{79DB8A0A-DD56-4AC3-9BD7-90135C66FCB3}" dt="2021-06-19T14:45:13.832" v="729" actId="164"/>
          <ac:spMkLst>
            <pc:docMk/>
            <pc:sldMk cId="809783898" sldId="500"/>
            <ac:spMk id="126" creationId="{8258E73E-E333-4E67-A35D-11D303BF1174}"/>
          </ac:spMkLst>
        </pc:spChg>
        <pc:grpChg chg="add mod">
          <ac:chgData name="Kulinich Bohdan" userId="48e65c9f34e137d0" providerId="LiveId" clId="{79DB8A0A-DD56-4AC3-9BD7-90135C66FCB3}" dt="2021-06-19T14:12:03.988" v="431" actId="164"/>
          <ac:grpSpMkLst>
            <pc:docMk/>
            <pc:sldMk cId="809783898" sldId="500"/>
            <ac:grpSpMk id="112" creationId="{8EDDD5BC-5E2B-40FB-B255-CD239C7C38D0}"/>
          </ac:grpSpMkLst>
        </pc:grpChg>
        <pc:grpChg chg="add del mod">
          <ac:chgData name="Kulinich Bohdan" userId="48e65c9f34e137d0" providerId="LiveId" clId="{79DB8A0A-DD56-4AC3-9BD7-90135C66FCB3}" dt="2021-06-19T14:31:06.758" v="577" actId="165"/>
          <ac:grpSpMkLst>
            <pc:docMk/>
            <pc:sldMk cId="809783898" sldId="500"/>
            <ac:grpSpMk id="113" creationId="{219E1F70-BC4B-4C8B-A73A-175A63FDC7BC}"/>
          </ac:grpSpMkLst>
        </pc:grpChg>
        <pc:grpChg chg="add mod">
          <ac:chgData name="Kulinich Bohdan" userId="48e65c9f34e137d0" providerId="LiveId" clId="{79DB8A0A-DD56-4AC3-9BD7-90135C66FCB3}" dt="2021-06-19T14:45:13.832" v="729" actId="164"/>
          <ac:grpSpMkLst>
            <pc:docMk/>
            <pc:sldMk cId="809783898" sldId="500"/>
            <ac:grpSpMk id="128" creationId="{D3EC7D74-25F8-4F65-9EAF-E876053D1AF0}"/>
          </ac:grpSpMkLst>
        </pc:grpChg>
        <pc:picChg chg="add del mod">
          <ac:chgData name="Kulinich Bohdan" userId="48e65c9f34e137d0" providerId="LiveId" clId="{79DB8A0A-DD56-4AC3-9BD7-90135C66FCB3}" dt="2021-06-19T14:12:11.273" v="434" actId="478"/>
          <ac:picMkLst>
            <pc:docMk/>
            <pc:sldMk cId="809783898" sldId="500"/>
            <ac:picMk id="2" creationId="{EEABC042-BEC0-4FB4-8198-CEC6C25695FA}"/>
          </ac:picMkLst>
        </pc:picChg>
        <pc:picChg chg="add del mod">
          <ac:chgData name="Kulinich Bohdan" userId="48e65c9f34e137d0" providerId="LiveId" clId="{79DB8A0A-DD56-4AC3-9BD7-90135C66FCB3}" dt="2021-06-19T14:12:08.567" v="432" actId="478"/>
          <ac:picMkLst>
            <pc:docMk/>
            <pc:sldMk cId="809783898" sldId="500"/>
            <ac:picMk id="4" creationId="{16223165-862A-4AC6-9256-DAC3403AD482}"/>
          </ac:picMkLst>
        </pc:picChg>
        <pc:picChg chg="add mod ord">
          <ac:chgData name="Kulinich Bohdan" userId="48e65c9f34e137d0" providerId="LiveId" clId="{79DB8A0A-DD56-4AC3-9BD7-90135C66FCB3}" dt="2021-06-19T14:44:55.825" v="725" actId="1076"/>
          <ac:picMkLst>
            <pc:docMk/>
            <pc:sldMk cId="809783898" sldId="500"/>
            <ac:picMk id="114" creationId="{E397FBA9-1649-498F-B479-E24AF0A9ECBF}"/>
          </ac:picMkLst>
        </pc:picChg>
        <pc:cxnChg chg="add mod topLvl">
          <ac:chgData name="Kulinich Bohdan" userId="48e65c9f34e137d0" providerId="LiveId" clId="{79DB8A0A-DD56-4AC3-9BD7-90135C66FCB3}" dt="2021-06-19T14:45:13.832" v="729" actId="164"/>
          <ac:cxnSpMkLst>
            <pc:docMk/>
            <pc:sldMk cId="809783898" sldId="500"/>
            <ac:cxnSpMk id="5" creationId="{82207FB2-64BC-4BC0-B954-3C34AE84D6DF}"/>
          </ac:cxnSpMkLst>
        </pc:cxnChg>
        <pc:cxnChg chg="add mod topLvl">
          <ac:chgData name="Kulinich Bohdan" userId="48e65c9f34e137d0" providerId="LiveId" clId="{79DB8A0A-DD56-4AC3-9BD7-90135C66FCB3}" dt="2021-06-19T14:45:13.832" v="729" actId="164"/>
          <ac:cxnSpMkLst>
            <pc:docMk/>
            <pc:sldMk cId="809783898" sldId="500"/>
            <ac:cxnSpMk id="6" creationId="{1E6EC20F-690A-4EC1-90C3-D7A1664D1351}"/>
          </ac:cxnSpMkLst>
        </pc:cxnChg>
        <pc:cxnChg chg="add mod topLvl">
          <ac:chgData name="Kulinich Bohdan" userId="48e65c9f34e137d0" providerId="LiveId" clId="{79DB8A0A-DD56-4AC3-9BD7-90135C66FCB3}" dt="2021-06-19T14:45:13.832" v="729" actId="164"/>
          <ac:cxnSpMkLst>
            <pc:docMk/>
            <pc:sldMk cId="809783898" sldId="500"/>
            <ac:cxnSpMk id="23" creationId="{F0B7F782-3E99-4E3A-94AF-8C5FEB4656D2}"/>
          </ac:cxnSpMkLst>
        </pc:cxnChg>
        <pc:cxnChg chg="add mod topLvl">
          <ac:chgData name="Kulinich Bohdan" userId="48e65c9f34e137d0" providerId="LiveId" clId="{79DB8A0A-DD56-4AC3-9BD7-90135C66FCB3}" dt="2021-06-19T14:45:13.832" v="729" actId="164"/>
          <ac:cxnSpMkLst>
            <pc:docMk/>
            <pc:sldMk cId="809783898" sldId="500"/>
            <ac:cxnSpMk id="24" creationId="{14A8A7D7-8704-48FE-A5A7-8965365E2C59}"/>
          </ac:cxnSpMkLst>
        </pc:cxnChg>
        <pc:cxnChg chg="add mod topLvl">
          <ac:chgData name="Kulinich Bohdan" userId="48e65c9f34e137d0" providerId="LiveId" clId="{79DB8A0A-DD56-4AC3-9BD7-90135C66FCB3}" dt="2021-06-19T14:45:13.832" v="729" actId="164"/>
          <ac:cxnSpMkLst>
            <pc:docMk/>
            <pc:sldMk cId="809783898" sldId="500"/>
            <ac:cxnSpMk id="25" creationId="{093FBB8C-341D-4134-9618-3A7ACA66629B}"/>
          </ac:cxnSpMkLst>
        </pc:cxnChg>
        <pc:cxnChg chg="add mod topLvl">
          <ac:chgData name="Kulinich Bohdan" userId="48e65c9f34e137d0" providerId="LiveId" clId="{79DB8A0A-DD56-4AC3-9BD7-90135C66FCB3}" dt="2021-06-19T14:45:13.832" v="729" actId="164"/>
          <ac:cxnSpMkLst>
            <pc:docMk/>
            <pc:sldMk cId="809783898" sldId="500"/>
            <ac:cxnSpMk id="26" creationId="{7B67065C-DA58-4BD6-BE76-9D49E3FE7441}"/>
          </ac:cxnSpMkLst>
        </pc:cxnChg>
        <pc:cxnChg chg="add del mod">
          <ac:chgData name="Kulinich Bohdan" userId="48e65c9f34e137d0" providerId="LiveId" clId="{79DB8A0A-DD56-4AC3-9BD7-90135C66FCB3}" dt="2021-06-19T14:10:36.722" v="412" actId="478"/>
          <ac:cxnSpMkLst>
            <pc:docMk/>
            <pc:sldMk cId="809783898" sldId="500"/>
            <ac:cxnSpMk id="27" creationId="{9AA293C4-6342-42F6-A054-80CFB3FD4028}"/>
          </ac:cxnSpMkLst>
        </pc:cxnChg>
        <pc:cxnChg chg="add del mod">
          <ac:chgData name="Kulinich Bohdan" userId="48e65c9f34e137d0" providerId="LiveId" clId="{79DB8A0A-DD56-4AC3-9BD7-90135C66FCB3}" dt="2021-06-19T14:10:44.844" v="414" actId="478"/>
          <ac:cxnSpMkLst>
            <pc:docMk/>
            <pc:sldMk cId="809783898" sldId="500"/>
            <ac:cxnSpMk id="28" creationId="{AD5772CE-6F77-4C07-B9FD-D372CF133FD1}"/>
          </ac:cxnSpMkLst>
        </pc:cxnChg>
        <pc:cxnChg chg="add del mod">
          <ac:chgData name="Kulinich Bohdan" userId="48e65c9f34e137d0" providerId="LiveId" clId="{79DB8A0A-DD56-4AC3-9BD7-90135C66FCB3}" dt="2021-06-19T14:10:44.844" v="414" actId="478"/>
          <ac:cxnSpMkLst>
            <pc:docMk/>
            <pc:sldMk cId="809783898" sldId="500"/>
            <ac:cxnSpMk id="29" creationId="{FBD61A29-6731-44AA-89D6-F1BA8785BA68}"/>
          </ac:cxnSpMkLst>
        </pc:cxnChg>
        <pc:cxnChg chg="add del mod">
          <ac:chgData name="Kulinich Bohdan" userId="48e65c9f34e137d0" providerId="LiveId" clId="{79DB8A0A-DD56-4AC3-9BD7-90135C66FCB3}" dt="2021-06-19T14:10:44.844" v="414" actId="478"/>
          <ac:cxnSpMkLst>
            <pc:docMk/>
            <pc:sldMk cId="809783898" sldId="500"/>
            <ac:cxnSpMk id="30" creationId="{F5B04C14-604C-4C4F-85F4-EDC0B83D518E}"/>
          </ac:cxnSpMkLst>
        </pc:cxnChg>
        <pc:cxnChg chg="add del mod">
          <ac:chgData name="Kulinich Bohdan" userId="48e65c9f34e137d0" providerId="LiveId" clId="{79DB8A0A-DD56-4AC3-9BD7-90135C66FCB3}" dt="2021-06-19T14:10:44.844" v="414" actId="478"/>
          <ac:cxnSpMkLst>
            <pc:docMk/>
            <pc:sldMk cId="809783898" sldId="500"/>
            <ac:cxnSpMk id="31" creationId="{CC2FCF47-F274-4056-90B4-497555E96F4D}"/>
          </ac:cxnSpMkLst>
        </pc:cxnChg>
        <pc:cxnChg chg="add del mod">
          <ac:chgData name="Kulinich Bohdan" userId="48e65c9f34e137d0" providerId="LiveId" clId="{79DB8A0A-DD56-4AC3-9BD7-90135C66FCB3}" dt="2021-06-19T14:10:44.844" v="414" actId="478"/>
          <ac:cxnSpMkLst>
            <pc:docMk/>
            <pc:sldMk cId="809783898" sldId="500"/>
            <ac:cxnSpMk id="32" creationId="{34D0249E-E1C6-47F3-984D-3BF3173300E3}"/>
          </ac:cxnSpMkLst>
        </pc:cxnChg>
        <pc:cxnChg chg="add del mod">
          <ac:chgData name="Kulinich Bohdan" userId="48e65c9f34e137d0" providerId="LiveId" clId="{79DB8A0A-DD56-4AC3-9BD7-90135C66FCB3}" dt="2021-06-19T14:10:44.844" v="414" actId="478"/>
          <ac:cxnSpMkLst>
            <pc:docMk/>
            <pc:sldMk cId="809783898" sldId="500"/>
            <ac:cxnSpMk id="33" creationId="{AF6AE3A9-631D-4162-B857-7F03966B553B}"/>
          </ac:cxnSpMkLst>
        </pc:cxnChg>
        <pc:cxnChg chg="add del mod">
          <ac:chgData name="Kulinich Bohdan" userId="48e65c9f34e137d0" providerId="LiveId" clId="{79DB8A0A-DD56-4AC3-9BD7-90135C66FCB3}" dt="2021-06-19T14:11:18.595" v="421" actId="478"/>
          <ac:cxnSpMkLst>
            <pc:docMk/>
            <pc:sldMk cId="809783898" sldId="500"/>
            <ac:cxnSpMk id="34" creationId="{2E30F3C0-58D7-4E48-B4B1-842E4ED00F07}"/>
          </ac:cxnSpMkLst>
        </pc:cxnChg>
        <pc:cxnChg chg="add del mod">
          <ac:chgData name="Kulinich Bohdan" userId="48e65c9f34e137d0" providerId="LiveId" clId="{79DB8A0A-DD56-4AC3-9BD7-90135C66FCB3}" dt="2021-06-19T14:11:18.595" v="421" actId="478"/>
          <ac:cxnSpMkLst>
            <pc:docMk/>
            <pc:sldMk cId="809783898" sldId="500"/>
            <ac:cxnSpMk id="35" creationId="{63FCB3E2-F2FE-49ED-A04C-36C6F565F7B8}"/>
          </ac:cxnSpMkLst>
        </pc:cxnChg>
        <pc:cxnChg chg="add del mod">
          <ac:chgData name="Kulinich Bohdan" userId="48e65c9f34e137d0" providerId="LiveId" clId="{79DB8A0A-DD56-4AC3-9BD7-90135C66FCB3}" dt="2021-06-19T14:11:18.595" v="421" actId="478"/>
          <ac:cxnSpMkLst>
            <pc:docMk/>
            <pc:sldMk cId="809783898" sldId="500"/>
            <ac:cxnSpMk id="36" creationId="{6BB2ABFC-3F88-41AD-836A-A8EF3DF3FF75}"/>
          </ac:cxnSpMkLst>
        </pc:cxnChg>
        <pc:cxnChg chg="add del mod">
          <ac:chgData name="Kulinich Bohdan" userId="48e65c9f34e137d0" providerId="LiveId" clId="{79DB8A0A-DD56-4AC3-9BD7-90135C66FCB3}" dt="2021-06-19T14:11:18.595" v="421" actId="478"/>
          <ac:cxnSpMkLst>
            <pc:docMk/>
            <pc:sldMk cId="809783898" sldId="500"/>
            <ac:cxnSpMk id="37" creationId="{C03A3802-8817-46BB-A6E3-C545F05A31D6}"/>
          </ac:cxnSpMkLst>
        </pc:cxnChg>
        <pc:cxnChg chg="add mod topLvl">
          <ac:chgData name="Kulinich Bohdan" userId="48e65c9f34e137d0" providerId="LiveId" clId="{79DB8A0A-DD56-4AC3-9BD7-90135C66FCB3}" dt="2021-06-19T14:45:13.832" v="729" actId="164"/>
          <ac:cxnSpMkLst>
            <pc:docMk/>
            <pc:sldMk cId="809783898" sldId="500"/>
            <ac:cxnSpMk id="38" creationId="{1917F2A3-8CA6-4378-9D9D-DD0AEA756322}"/>
          </ac:cxnSpMkLst>
        </pc:cxnChg>
        <pc:cxnChg chg="add mod topLvl">
          <ac:chgData name="Kulinich Bohdan" userId="48e65c9f34e137d0" providerId="LiveId" clId="{79DB8A0A-DD56-4AC3-9BD7-90135C66FCB3}" dt="2021-06-19T14:45:13.832" v="729" actId="164"/>
          <ac:cxnSpMkLst>
            <pc:docMk/>
            <pc:sldMk cId="809783898" sldId="500"/>
            <ac:cxnSpMk id="39" creationId="{BFD83867-E7D4-498A-8E69-FD932647222B}"/>
          </ac:cxnSpMkLst>
        </pc:cxnChg>
        <pc:cxnChg chg="add mod topLvl">
          <ac:chgData name="Kulinich Bohdan" userId="48e65c9f34e137d0" providerId="LiveId" clId="{79DB8A0A-DD56-4AC3-9BD7-90135C66FCB3}" dt="2021-06-19T14:45:13.832" v="729" actId="164"/>
          <ac:cxnSpMkLst>
            <pc:docMk/>
            <pc:sldMk cId="809783898" sldId="500"/>
            <ac:cxnSpMk id="40" creationId="{4FB9D4AD-6816-4705-915F-A9FC6F0891E8}"/>
          </ac:cxnSpMkLst>
        </pc:cxnChg>
        <pc:cxnChg chg="add mod topLvl">
          <ac:chgData name="Kulinich Bohdan" userId="48e65c9f34e137d0" providerId="LiveId" clId="{79DB8A0A-DD56-4AC3-9BD7-90135C66FCB3}" dt="2021-06-19T14:45:13.832" v="729" actId="164"/>
          <ac:cxnSpMkLst>
            <pc:docMk/>
            <pc:sldMk cId="809783898" sldId="500"/>
            <ac:cxnSpMk id="41" creationId="{0020318D-C66E-4C63-BD54-9FD1050CCB01}"/>
          </ac:cxnSpMkLst>
        </pc:cxnChg>
        <pc:cxnChg chg="add mod topLvl">
          <ac:chgData name="Kulinich Bohdan" userId="48e65c9f34e137d0" providerId="LiveId" clId="{79DB8A0A-DD56-4AC3-9BD7-90135C66FCB3}" dt="2021-06-19T14:45:13.832" v="729" actId="164"/>
          <ac:cxnSpMkLst>
            <pc:docMk/>
            <pc:sldMk cId="809783898" sldId="500"/>
            <ac:cxnSpMk id="43" creationId="{A6D4BBD2-D8F7-4688-9E47-CBA0CE804A33}"/>
          </ac:cxnSpMkLst>
        </pc:cxnChg>
        <pc:cxnChg chg="add mod topLvl">
          <ac:chgData name="Kulinich Bohdan" userId="48e65c9f34e137d0" providerId="LiveId" clId="{79DB8A0A-DD56-4AC3-9BD7-90135C66FCB3}" dt="2021-06-19T14:45:13.832" v="729" actId="164"/>
          <ac:cxnSpMkLst>
            <pc:docMk/>
            <pc:sldMk cId="809783898" sldId="500"/>
            <ac:cxnSpMk id="44" creationId="{79822AA1-623D-42B7-A17B-B8AB594CD7C7}"/>
          </ac:cxnSpMkLst>
        </pc:cxnChg>
        <pc:cxnChg chg="add mod topLvl">
          <ac:chgData name="Kulinich Bohdan" userId="48e65c9f34e137d0" providerId="LiveId" clId="{79DB8A0A-DD56-4AC3-9BD7-90135C66FCB3}" dt="2021-06-19T14:45:13.832" v="729" actId="164"/>
          <ac:cxnSpMkLst>
            <pc:docMk/>
            <pc:sldMk cId="809783898" sldId="500"/>
            <ac:cxnSpMk id="45" creationId="{344F3420-6F08-44FC-AC95-C5EBA4004FE8}"/>
          </ac:cxnSpMkLst>
        </pc:cxnChg>
        <pc:cxnChg chg="add mod topLvl">
          <ac:chgData name="Kulinich Bohdan" userId="48e65c9f34e137d0" providerId="LiveId" clId="{79DB8A0A-DD56-4AC3-9BD7-90135C66FCB3}" dt="2021-06-19T14:45:13.832" v="729" actId="164"/>
          <ac:cxnSpMkLst>
            <pc:docMk/>
            <pc:sldMk cId="809783898" sldId="500"/>
            <ac:cxnSpMk id="46" creationId="{F917D293-6F23-4B02-9BA3-03D7989F1A85}"/>
          </ac:cxnSpMkLst>
        </pc:cxnChg>
        <pc:cxnChg chg="add del mod">
          <ac:chgData name="Kulinich Bohdan" userId="48e65c9f34e137d0" providerId="LiveId" clId="{79DB8A0A-DD56-4AC3-9BD7-90135C66FCB3}" dt="2021-06-19T14:11:25.047" v="422" actId="478"/>
          <ac:cxnSpMkLst>
            <pc:docMk/>
            <pc:sldMk cId="809783898" sldId="500"/>
            <ac:cxnSpMk id="47" creationId="{EFC4B046-1B72-48AA-91FF-29BEEB19982F}"/>
          </ac:cxnSpMkLst>
        </pc:cxnChg>
        <pc:cxnChg chg="add del mod">
          <ac:chgData name="Kulinich Bohdan" userId="48e65c9f34e137d0" providerId="LiveId" clId="{79DB8A0A-DD56-4AC3-9BD7-90135C66FCB3}" dt="2021-06-19T14:11:25.047" v="422" actId="478"/>
          <ac:cxnSpMkLst>
            <pc:docMk/>
            <pc:sldMk cId="809783898" sldId="500"/>
            <ac:cxnSpMk id="48" creationId="{CDFDCC14-EC4F-4639-8F7F-73FE568216BC}"/>
          </ac:cxnSpMkLst>
        </pc:cxnChg>
        <pc:cxnChg chg="add del mod">
          <ac:chgData name="Kulinich Bohdan" userId="48e65c9f34e137d0" providerId="LiveId" clId="{79DB8A0A-DD56-4AC3-9BD7-90135C66FCB3}" dt="2021-06-19T14:11:25.047" v="422" actId="478"/>
          <ac:cxnSpMkLst>
            <pc:docMk/>
            <pc:sldMk cId="809783898" sldId="500"/>
            <ac:cxnSpMk id="49" creationId="{72B4B3DE-9EE8-4C85-B7D0-B6902BFCF3E6}"/>
          </ac:cxnSpMkLst>
        </pc:cxnChg>
        <pc:cxnChg chg="add del mod">
          <ac:chgData name="Kulinich Bohdan" userId="48e65c9f34e137d0" providerId="LiveId" clId="{79DB8A0A-DD56-4AC3-9BD7-90135C66FCB3}" dt="2021-06-19T14:11:25.047" v="422" actId="478"/>
          <ac:cxnSpMkLst>
            <pc:docMk/>
            <pc:sldMk cId="809783898" sldId="500"/>
            <ac:cxnSpMk id="50" creationId="{BAAAAB1F-6BB0-45C3-95E2-6A0C0ED2DD65}"/>
          </ac:cxnSpMkLst>
        </pc:cxnChg>
        <pc:cxnChg chg="add del mod">
          <ac:chgData name="Kulinich Bohdan" userId="48e65c9f34e137d0" providerId="LiveId" clId="{79DB8A0A-DD56-4AC3-9BD7-90135C66FCB3}" dt="2021-06-19T14:11:25.047" v="422" actId="478"/>
          <ac:cxnSpMkLst>
            <pc:docMk/>
            <pc:sldMk cId="809783898" sldId="500"/>
            <ac:cxnSpMk id="51" creationId="{C0AB4555-B4B3-439F-A12A-F08476EBFCFC}"/>
          </ac:cxnSpMkLst>
        </pc:cxnChg>
        <pc:cxnChg chg="add del mod">
          <ac:chgData name="Kulinich Bohdan" userId="48e65c9f34e137d0" providerId="LiveId" clId="{79DB8A0A-DD56-4AC3-9BD7-90135C66FCB3}" dt="2021-06-19T14:11:12.123" v="420" actId="478"/>
          <ac:cxnSpMkLst>
            <pc:docMk/>
            <pc:sldMk cId="809783898" sldId="500"/>
            <ac:cxnSpMk id="52" creationId="{774EE055-963F-49ED-82AF-C8BDCFB09F5F}"/>
          </ac:cxnSpMkLst>
        </pc:cxnChg>
        <pc:cxnChg chg="add del mod">
          <ac:chgData name="Kulinich Bohdan" userId="48e65c9f34e137d0" providerId="LiveId" clId="{79DB8A0A-DD56-4AC3-9BD7-90135C66FCB3}" dt="2021-06-19T14:11:12.123" v="420" actId="478"/>
          <ac:cxnSpMkLst>
            <pc:docMk/>
            <pc:sldMk cId="809783898" sldId="500"/>
            <ac:cxnSpMk id="53" creationId="{AEABC879-44E1-4CF7-9EF3-6D9942784C8A}"/>
          </ac:cxnSpMkLst>
        </pc:cxnChg>
        <pc:cxnChg chg="add del mod">
          <ac:chgData name="Kulinich Bohdan" userId="48e65c9f34e137d0" providerId="LiveId" clId="{79DB8A0A-DD56-4AC3-9BD7-90135C66FCB3}" dt="2021-06-19T14:11:12.123" v="420" actId="478"/>
          <ac:cxnSpMkLst>
            <pc:docMk/>
            <pc:sldMk cId="809783898" sldId="500"/>
            <ac:cxnSpMk id="54" creationId="{074C98D3-21F7-4A55-986E-63A36D72A9FC}"/>
          </ac:cxnSpMkLst>
        </pc:cxnChg>
        <pc:cxnChg chg="add del mod topLvl">
          <ac:chgData name="Kulinich Bohdan" userId="48e65c9f34e137d0" providerId="LiveId" clId="{79DB8A0A-DD56-4AC3-9BD7-90135C66FCB3}" dt="2021-06-19T14:45:02.619" v="727" actId="478"/>
          <ac:cxnSpMkLst>
            <pc:docMk/>
            <pc:sldMk cId="809783898" sldId="500"/>
            <ac:cxnSpMk id="55" creationId="{F342FBE0-7214-4D57-84F3-8A50469FAC19}"/>
          </ac:cxnSpMkLst>
        </pc:cxnChg>
        <pc:cxnChg chg="add del mod topLvl">
          <ac:chgData name="Kulinich Bohdan" userId="48e65c9f34e137d0" providerId="LiveId" clId="{79DB8A0A-DD56-4AC3-9BD7-90135C66FCB3}" dt="2021-06-19T14:45:02.619" v="727" actId="478"/>
          <ac:cxnSpMkLst>
            <pc:docMk/>
            <pc:sldMk cId="809783898" sldId="500"/>
            <ac:cxnSpMk id="56" creationId="{63B52C2E-E260-45DD-93E7-F72F94AC24CE}"/>
          </ac:cxnSpMkLst>
        </pc:cxnChg>
        <pc:cxnChg chg="add del mod topLvl">
          <ac:chgData name="Kulinich Bohdan" userId="48e65c9f34e137d0" providerId="LiveId" clId="{79DB8A0A-DD56-4AC3-9BD7-90135C66FCB3}" dt="2021-06-19T14:45:02.619" v="727" actId="478"/>
          <ac:cxnSpMkLst>
            <pc:docMk/>
            <pc:sldMk cId="809783898" sldId="500"/>
            <ac:cxnSpMk id="57" creationId="{DEA9F5D2-0D28-4AE1-83C2-981874633A20}"/>
          </ac:cxnSpMkLst>
        </pc:cxnChg>
        <pc:cxnChg chg="add del mod topLvl">
          <ac:chgData name="Kulinich Bohdan" userId="48e65c9f34e137d0" providerId="LiveId" clId="{79DB8A0A-DD56-4AC3-9BD7-90135C66FCB3}" dt="2021-06-19T14:44:52.537" v="723" actId="478"/>
          <ac:cxnSpMkLst>
            <pc:docMk/>
            <pc:sldMk cId="809783898" sldId="500"/>
            <ac:cxnSpMk id="58" creationId="{E6AC94CE-9ABB-4C50-8C21-B2AAA92BA08B}"/>
          </ac:cxnSpMkLst>
        </pc:cxnChg>
        <pc:cxnChg chg="add del mod">
          <ac:chgData name="Kulinich Bohdan" userId="48e65c9f34e137d0" providerId="LiveId" clId="{79DB8A0A-DD56-4AC3-9BD7-90135C66FCB3}" dt="2021-06-19T14:11:12.123" v="420" actId="478"/>
          <ac:cxnSpMkLst>
            <pc:docMk/>
            <pc:sldMk cId="809783898" sldId="500"/>
            <ac:cxnSpMk id="59" creationId="{88800F15-9D3E-41C9-B1B9-B0C8909890A3}"/>
          </ac:cxnSpMkLst>
        </pc:cxnChg>
        <pc:cxnChg chg="add del mod">
          <ac:chgData name="Kulinich Bohdan" userId="48e65c9f34e137d0" providerId="LiveId" clId="{79DB8A0A-DD56-4AC3-9BD7-90135C66FCB3}" dt="2021-06-19T14:11:12.123" v="420" actId="478"/>
          <ac:cxnSpMkLst>
            <pc:docMk/>
            <pc:sldMk cId="809783898" sldId="500"/>
            <ac:cxnSpMk id="60" creationId="{1F421460-6884-44B6-9067-5C5160C1AC60}"/>
          </ac:cxnSpMkLst>
        </pc:cxnChg>
        <pc:cxnChg chg="add del mod">
          <ac:chgData name="Kulinich Bohdan" userId="48e65c9f34e137d0" providerId="LiveId" clId="{79DB8A0A-DD56-4AC3-9BD7-90135C66FCB3}" dt="2021-06-19T14:11:12.123" v="420" actId="478"/>
          <ac:cxnSpMkLst>
            <pc:docMk/>
            <pc:sldMk cId="809783898" sldId="500"/>
            <ac:cxnSpMk id="61" creationId="{0980856A-CF27-4947-ACA6-6EB9AB79486E}"/>
          </ac:cxnSpMkLst>
        </pc:cxnChg>
        <pc:cxnChg chg="add del mod topLvl modVis">
          <ac:chgData name="Kulinich Bohdan" userId="48e65c9f34e137d0" providerId="LiveId" clId="{79DB8A0A-DD56-4AC3-9BD7-90135C66FCB3}" dt="2021-06-19T14:31:09.232" v="578" actId="478"/>
          <ac:cxnSpMkLst>
            <pc:docMk/>
            <pc:sldMk cId="809783898" sldId="500"/>
            <ac:cxnSpMk id="100" creationId="{C1976C1E-2982-4901-9ECF-A2DA3463BAB5}"/>
          </ac:cxnSpMkLst>
        </pc:cxnChg>
        <pc:cxnChg chg="add del mod">
          <ac:chgData name="Kulinich Bohdan" userId="48e65c9f34e137d0" providerId="LiveId" clId="{79DB8A0A-DD56-4AC3-9BD7-90135C66FCB3}" dt="2021-06-19T14:43:34.042" v="713" actId="478"/>
          <ac:cxnSpMkLst>
            <pc:docMk/>
            <pc:sldMk cId="809783898" sldId="500"/>
            <ac:cxnSpMk id="120" creationId="{75E4E9EC-F86B-43FE-97FD-E4F21FB56DFF}"/>
          </ac:cxnSpMkLst>
        </pc:cxnChg>
      </pc:sldChg>
      <pc:sldChg chg="addSp delSp modSp add mod modTransition delAnim modAnim">
        <pc:chgData name="Kulinich Bohdan" userId="48e65c9f34e137d0" providerId="LiveId" clId="{79DB8A0A-DD56-4AC3-9BD7-90135C66FCB3}" dt="2021-06-19T15:21:06.639" v="1394" actId="166"/>
        <pc:sldMkLst>
          <pc:docMk/>
          <pc:sldMk cId="371970471" sldId="501"/>
        </pc:sldMkLst>
        <pc:spChg chg="add mod">
          <ac:chgData name="Kulinich Bohdan" userId="48e65c9f34e137d0" providerId="LiveId" clId="{79DB8A0A-DD56-4AC3-9BD7-90135C66FCB3}" dt="2021-06-19T15:13:44.332" v="1246" actId="1076"/>
          <ac:spMkLst>
            <pc:docMk/>
            <pc:sldMk cId="371970471" sldId="501"/>
            <ac:spMk id="10" creationId="{82C557E9-9A98-42B7-8E47-0196D57C7B03}"/>
          </ac:spMkLst>
        </pc:spChg>
        <pc:spChg chg="add mod">
          <ac:chgData name="Kulinich Bohdan" userId="48e65c9f34e137d0" providerId="LiveId" clId="{79DB8A0A-DD56-4AC3-9BD7-90135C66FCB3}" dt="2021-06-19T15:15:24.009" v="1375" actId="207"/>
          <ac:spMkLst>
            <pc:docMk/>
            <pc:sldMk cId="371970471" sldId="501"/>
            <ac:spMk id="11" creationId="{A92707C3-1341-43BD-961F-12B4A44B1FAD}"/>
          </ac:spMkLst>
        </pc:spChg>
        <pc:spChg chg="del">
          <ac:chgData name="Kulinich Bohdan" userId="48e65c9f34e137d0" providerId="LiveId" clId="{79DB8A0A-DD56-4AC3-9BD7-90135C66FCB3}" dt="2021-06-19T14:58:01.161" v="919" actId="478"/>
          <ac:spMkLst>
            <pc:docMk/>
            <pc:sldMk cId="371970471" sldId="501"/>
            <ac:spMk id="17" creationId="{601CB245-8E1D-4A11-A2E2-B3B690DD0692}"/>
          </ac:spMkLst>
        </pc:spChg>
        <pc:spChg chg="del">
          <ac:chgData name="Kulinich Bohdan" userId="48e65c9f34e137d0" providerId="LiveId" clId="{79DB8A0A-DD56-4AC3-9BD7-90135C66FCB3}" dt="2021-06-19T14:58:08.899" v="924" actId="478"/>
          <ac:spMkLst>
            <pc:docMk/>
            <pc:sldMk cId="371970471" sldId="501"/>
            <ac:spMk id="57" creationId="{D71FCC3B-DFC1-4408-9A98-450AFDFA98DD}"/>
          </ac:spMkLst>
        </pc:spChg>
        <pc:spChg chg="del">
          <ac:chgData name="Kulinich Bohdan" userId="48e65c9f34e137d0" providerId="LiveId" clId="{79DB8A0A-DD56-4AC3-9BD7-90135C66FCB3}" dt="2021-06-19T14:58:07.565" v="923" actId="478"/>
          <ac:spMkLst>
            <pc:docMk/>
            <pc:sldMk cId="371970471" sldId="501"/>
            <ac:spMk id="58" creationId="{5150256B-11ED-4352-9512-4B3B333E0077}"/>
          </ac:spMkLst>
        </pc:spChg>
        <pc:spChg chg="del">
          <ac:chgData name="Kulinich Bohdan" userId="48e65c9f34e137d0" providerId="LiveId" clId="{79DB8A0A-DD56-4AC3-9BD7-90135C66FCB3}" dt="2021-06-19T14:58:02.392" v="920" actId="478"/>
          <ac:spMkLst>
            <pc:docMk/>
            <pc:sldMk cId="371970471" sldId="501"/>
            <ac:spMk id="61" creationId="{FF7218A7-2DA6-4868-8B93-1AF69C204E0B}"/>
          </ac:spMkLst>
        </pc:spChg>
        <pc:spChg chg="mod">
          <ac:chgData name="Kulinich Bohdan" userId="48e65c9f34e137d0" providerId="LiveId" clId="{79DB8A0A-DD56-4AC3-9BD7-90135C66FCB3}" dt="2021-06-19T14:58:21.276" v="927" actId="1076"/>
          <ac:spMkLst>
            <pc:docMk/>
            <pc:sldMk cId="371970471" sldId="501"/>
            <ac:spMk id="62" creationId="{BAE17684-2788-4EEA-914F-061C9C42EC01}"/>
          </ac:spMkLst>
        </pc:spChg>
        <pc:spChg chg="mod">
          <ac:chgData name="Kulinich Bohdan" userId="48e65c9f34e137d0" providerId="LiveId" clId="{79DB8A0A-DD56-4AC3-9BD7-90135C66FCB3}" dt="2021-06-19T14:58:15.531" v="926" actId="1076"/>
          <ac:spMkLst>
            <pc:docMk/>
            <pc:sldMk cId="371970471" sldId="501"/>
            <ac:spMk id="114" creationId="{E6281F79-4437-4752-BF88-F64094B417F1}"/>
          </ac:spMkLst>
        </pc:spChg>
        <pc:spChg chg="mod">
          <ac:chgData name="Kulinich Bohdan" userId="48e65c9f34e137d0" providerId="LiveId" clId="{79DB8A0A-DD56-4AC3-9BD7-90135C66FCB3}" dt="2021-06-19T14:58:26.888" v="929" actId="1076"/>
          <ac:spMkLst>
            <pc:docMk/>
            <pc:sldMk cId="371970471" sldId="501"/>
            <ac:spMk id="115" creationId="{CE33A528-3E11-4AEE-BF6C-6C7DF89E3AC9}"/>
          </ac:spMkLst>
        </pc:spChg>
        <pc:spChg chg="add mod">
          <ac:chgData name="Kulinich Bohdan" userId="48e65c9f34e137d0" providerId="LiveId" clId="{79DB8A0A-DD56-4AC3-9BD7-90135C66FCB3}" dt="2021-06-19T15:13:44.332" v="1246" actId="1076"/>
          <ac:spMkLst>
            <pc:docMk/>
            <pc:sldMk cId="371970471" sldId="501"/>
            <ac:spMk id="154" creationId="{E68CE55E-1F18-45C0-B5F1-435FE5A6752C}"/>
          </ac:spMkLst>
        </pc:spChg>
        <pc:spChg chg="add mod">
          <ac:chgData name="Kulinich Bohdan" userId="48e65c9f34e137d0" providerId="LiveId" clId="{79DB8A0A-DD56-4AC3-9BD7-90135C66FCB3}" dt="2021-06-19T15:13:44.332" v="1246" actId="1076"/>
          <ac:spMkLst>
            <pc:docMk/>
            <pc:sldMk cId="371970471" sldId="501"/>
            <ac:spMk id="155" creationId="{5808090D-33F9-4D84-9E3B-B0FD1F207A3B}"/>
          </ac:spMkLst>
        </pc:spChg>
        <pc:spChg chg="mod">
          <ac:chgData name="Kulinich Bohdan" userId="48e65c9f34e137d0" providerId="LiveId" clId="{79DB8A0A-DD56-4AC3-9BD7-90135C66FCB3}" dt="2021-06-19T14:58:57.381" v="941" actId="1076"/>
          <ac:spMkLst>
            <pc:docMk/>
            <pc:sldMk cId="371970471" sldId="501"/>
            <ac:spMk id="187" creationId="{34AB00B2-C78D-4EB1-91D3-71056B5A6F73}"/>
          </ac:spMkLst>
        </pc:spChg>
        <pc:spChg chg="mod">
          <ac:chgData name="Kulinich Bohdan" userId="48e65c9f34e137d0" providerId="LiveId" clId="{79DB8A0A-DD56-4AC3-9BD7-90135C66FCB3}" dt="2021-06-19T14:58:34.428" v="931" actId="1076"/>
          <ac:spMkLst>
            <pc:docMk/>
            <pc:sldMk cId="371970471" sldId="501"/>
            <ac:spMk id="188" creationId="{13DF1A96-0C0C-47DE-BD79-757F3422B742}"/>
          </ac:spMkLst>
        </pc:spChg>
        <pc:spChg chg="mod">
          <ac:chgData name="Kulinich Bohdan" userId="48e65c9f34e137d0" providerId="LiveId" clId="{79DB8A0A-DD56-4AC3-9BD7-90135C66FCB3}" dt="2021-06-19T14:59:03.874" v="943" actId="1076"/>
          <ac:spMkLst>
            <pc:docMk/>
            <pc:sldMk cId="371970471" sldId="501"/>
            <ac:spMk id="189" creationId="{73028953-F0D8-4E3F-9031-4089C6E9CAA9}"/>
          </ac:spMkLst>
        </pc:spChg>
        <pc:spChg chg="add mod ord">
          <ac:chgData name="Kulinich Bohdan" userId="48e65c9f34e137d0" providerId="LiveId" clId="{79DB8A0A-DD56-4AC3-9BD7-90135C66FCB3}" dt="2021-06-19T15:15:05.512" v="1368" actId="166"/>
          <ac:spMkLst>
            <pc:docMk/>
            <pc:sldMk cId="371970471" sldId="501"/>
            <ac:spMk id="192" creationId="{FE945B96-9E59-41B1-A880-F6FE2FA8887F}"/>
          </ac:spMkLst>
        </pc:spChg>
        <pc:spChg chg="add mod">
          <ac:chgData name="Kulinich Bohdan" userId="48e65c9f34e137d0" providerId="LiveId" clId="{79DB8A0A-DD56-4AC3-9BD7-90135C66FCB3}" dt="2021-06-19T15:13:47.308" v="1247" actId="14100"/>
          <ac:spMkLst>
            <pc:docMk/>
            <pc:sldMk cId="371970471" sldId="501"/>
            <ac:spMk id="193" creationId="{0B217B9A-A0BF-4BD5-9D50-9E1E855E7DFA}"/>
          </ac:spMkLst>
        </pc:spChg>
        <pc:spChg chg="add mod">
          <ac:chgData name="Kulinich Bohdan" userId="48e65c9f34e137d0" providerId="LiveId" clId="{79DB8A0A-DD56-4AC3-9BD7-90135C66FCB3}" dt="2021-06-19T15:14:11.550" v="1298" actId="14100"/>
          <ac:spMkLst>
            <pc:docMk/>
            <pc:sldMk cId="371970471" sldId="501"/>
            <ac:spMk id="194" creationId="{B9692DBF-D12B-4444-9F4A-9E1C8107F193}"/>
          </ac:spMkLst>
        </pc:spChg>
        <pc:spChg chg="add mod ord">
          <ac:chgData name="Kulinich Bohdan" userId="48e65c9f34e137d0" providerId="LiveId" clId="{79DB8A0A-DD56-4AC3-9BD7-90135C66FCB3}" dt="2021-06-19T15:21:06.639" v="1394" actId="166"/>
          <ac:spMkLst>
            <pc:docMk/>
            <pc:sldMk cId="371970471" sldId="501"/>
            <ac:spMk id="195" creationId="{3E34E3ED-B150-4B49-A3D2-0015331D4488}"/>
          </ac:spMkLst>
        </pc:spChg>
        <pc:picChg chg="del">
          <ac:chgData name="Kulinich Bohdan" userId="48e65c9f34e137d0" providerId="LiveId" clId="{79DB8A0A-DD56-4AC3-9BD7-90135C66FCB3}" dt="2021-06-19T14:58:03.189" v="921" actId="478"/>
          <ac:picMkLst>
            <pc:docMk/>
            <pc:sldMk cId="371970471" sldId="501"/>
            <ac:picMk id="59" creationId="{AFAAF316-A2F3-47FE-80BB-B8020472BFA4}"/>
          </ac:picMkLst>
        </pc:picChg>
        <pc:picChg chg="add mod">
          <ac:chgData name="Kulinich Bohdan" userId="48e65c9f34e137d0" providerId="LiveId" clId="{79DB8A0A-DD56-4AC3-9BD7-90135C66FCB3}" dt="2021-06-19T15:05:13.563" v="989"/>
          <ac:picMkLst>
            <pc:docMk/>
            <pc:sldMk cId="371970471" sldId="501"/>
            <ac:picMk id="191" creationId="{074941AE-FD4D-4029-983E-8F826B4CE56E}"/>
          </ac:picMkLst>
        </pc:picChg>
        <pc:cxnChg chg="add del mod">
          <ac:chgData name="Kulinich Bohdan" userId="48e65c9f34e137d0" providerId="LiveId" clId="{79DB8A0A-DD56-4AC3-9BD7-90135C66FCB3}" dt="2021-06-19T15:04:00.597" v="988" actId="478"/>
          <ac:cxnSpMkLst>
            <pc:docMk/>
            <pc:sldMk cId="371970471" sldId="501"/>
            <ac:cxnSpMk id="8" creationId="{BEE640D5-8AEB-4ADA-8707-8A732C2C2298}"/>
          </ac:cxnSpMkLst>
        </pc:cxnChg>
      </pc:sldChg>
      <pc:sldChg chg="delSp modSp add del mod modAnim">
        <pc:chgData name="Kulinich Bohdan" userId="48e65c9f34e137d0" providerId="LiveId" clId="{79DB8A0A-DD56-4AC3-9BD7-90135C66FCB3}" dt="2021-06-19T14:57:57.403" v="917" actId="47"/>
        <pc:sldMkLst>
          <pc:docMk/>
          <pc:sldMk cId="672525587" sldId="501"/>
        </pc:sldMkLst>
        <pc:spChg chg="del mod">
          <ac:chgData name="Kulinich Bohdan" userId="48e65c9f34e137d0" providerId="LiveId" clId="{79DB8A0A-DD56-4AC3-9BD7-90135C66FCB3}" dt="2021-06-19T14:56:23.347" v="898" actId="478"/>
          <ac:spMkLst>
            <pc:docMk/>
            <pc:sldMk cId="672525587" sldId="501"/>
            <ac:spMk id="17" creationId="{601CB245-8E1D-4A11-A2E2-B3B690DD0692}"/>
          </ac:spMkLst>
        </pc:spChg>
        <pc:spChg chg="del">
          <ac:chgData name="Kulinich Bohdan" userId="48e65c9f34e137d0" providerId="LiveId" clId="{79DB8A0A-DD56-4AC3-9BD7-90135C66FCB3}" dt="2021-06-19T14:55:18.681" v="883" actId="478"/>
          <ac:spMkLst>
            <pc:docMk/>
            <pc:sldMk cId="672525587" sldId="501"/>
            <ac:spMk id="57" creationId="{D71FCC3B-DFC1-4408-9A98-450AFDFA98DD}"/>
          </ac:spMkLst>
        </pc:spChg>
        <pc:spChg chg="del">
          <ac:chgData name="Kulinich Bohdan" userId="48e65c9f34e137d0" providerId="LiveId" clId="{79DB8A0A-DD56-4AC3-9BD7-90135C66FCB3}" dt="2021-06-19T14:55:19.737" v="884" actId="478"/>
          <ac:spMkLst>
            <pc:docMk/>
            <pc:sldMk cId="672525587" sldId="501"/>
            <ac:spMk id="58" creationId="{5150256B-11ED-4352-9512-4B3B333E0077}"/>
          </ac:spMkLst>
        </pc:spChg>
        <pc:spChg chg="del">
          <ac:chgData name="Kulinich Bohdan" userId="48e65c9f34e137d0" providerId="LiveId" clId="{79DB8A0A-DD56-4AC3-9BD7-90135C66FCB3}" dt="2021-06-19T14:56:24.537" v="899" actId="478"/>
          <ac:spMkLst>
            <pc:docMk/>
            <pc:sldMk cId="672525587" sldId="501"/>
            <ac:spMk id="61" creationId="{FF7218A7-2DA6-4868-8B93-1AF69C204E0B}"/>
          </ac:spMkLst>
        </pc:spChg>
        <pc:spChg chg="mod">
          <ac:chgData name="Kulinich Bohdan" userId="48e65c9f34e137d0" providerId="LiveId" clId="{79DB8A0A-DD56-4AC3-9BD7-90135C66FCB3}" dt="2021-06-19T14:56:19.075" v="895" actId="1076"/>
          <ac:spMkLst>
            <pc:docMk/>
            <pc:sldMk cId="672525587" sldId="501"/>
            <ac:spMk id="62" creationId="{BAE17684-2788-4EEA-914F-061C9C42EC01}"/>
          </ac:spMkLst>
        </pc:spChg>
        <pc:spChg chg="mod">
          <ac:chgData name="Kulinich Bohdan" userId="48e65c9f34e137d0" providerId="LiveId" clId="{79DB8A0A-DD56-4AC3-9BD7-90135C66FCB3}" dt="2021-06-19T14:55:33.494" v="887" actId="1076"/>
          <ac:spMkLst>
            <pc:docMk/>
            <pc:sldMk cId="672525587" sldId="501"/>
            <ac:spMk id="114" creationId="{E6281F79-4437-4752-BF88-F64094B417F1}"/>
          </ac:spMkLst>
        </pc:spChg>
        <pc:spChg chg="mod">
          <ac:chgData name="Kulinich Bohdan" userId="48e65c9f34e137d0" providerId="LiveId" clId="{79DB8A0A-DD56-4AC3-9BD7-90135C66FCB3}" dt="2021-06-19T14:56:14.208" v="894" actId="1076"/>
          <ac:spMkLst>
            <pc:docMk/>
            <pc:sldMk cId="672525587" sldId="501"/>
            <ac:spMk id="115" creationId="{CE33A528-3E11-4AEE-BF6C-6C7DF89E3AC9}"/>
          </ac:spMkLst>
        </pc:spChg>
        <pc:spChg chg="mod">
          <ac:chgData name="Kulinich Bohdan" userId="48e65c9f34e137d0" providerId="LiveId" clId="{79DB8A0A-DD56-4AC3-9BD7-90135C66FCB3}" dt="2021-06-19T14:56:42.648" v="903" actId="1076"/>
          <ac:spMkLst>
            <pc:docMk/>
            <pc:sldMk cId="672525587" sldId="501"/>
            <ac:spMk id="187" creationId="{34AB00B2-C78D-4EB1-91D3-71056B5A6F73}"/>
          </ac:spMkLst>
        </pc:spChg>
        <pc:spChg chg="mod">
          <ac:chgData name="Kulinich Bohdan" userId="48e65c9f34e137d0" providerId="LiveId" clId="{79DB8A0A-DD56-4AC3-9BD7-90135C66FCB3}" dt="2021-06-19T14:56:08.613" v="893" actId="1076"/>
          <ac:spMkLst>
            <pc:docMk/>
            <pc:sldMk cId="672525587" sldId="501"/>
            <ac:spMk id="188" creationId="{13DF1A96-0C0C-47DE-BD79-757F3422B742}"/>
          </ac:spMkLst>
        </pc:spChg>
        <pc:spChg chg="mod">
          <ac:chgData name="Kulinich Bohdan" userId="48e65c9f34e137d0" providerId="LiveId" clId="{79DB8A0A-DD56-4AC3-9BD7-90135C66FCB3}" dt="2021-06-19T14:56:51.661" v="904" actId="1076"/>
          <ac:spMkLst>
            <pc:docMk/>
            <pc:sldMk cId="672525587" sldId="501"/>
            <ac:spMk id="189" creationId="{73028953-F0D8-4E3F-9031-4089C6E9CAA9}"/>
          </ac:spMkLst>
        </pc:spChg>
        <pc:picChg chg="del">
          <ac:chgData name="Kulinich Bohdan" userId="48e65c9f34e137d0" providerId="LiveId" clId="{79DB8A0A-DD56-4AC3-9BD7-90135C66FCB3}" dt="2021-06-19T14:56:25.105" v="900" actId="478"/>
          <ac:picMkLst>
            <pc:docMk/>
            <pc:sldMk cId="672525587" sldId="501"/>
            <ac:picMk id="59" creationId="{AFAAF316-A2F3-47FE-80BB-B8020472BFA4}"/>
          </ac:picMkLst>
        </pc:picChg>
      </pc:sldChg>
      <pc:sldChg chg="addSp delSp modSp add del mod delAnim modAnim">
        <pc:chgData name="Kulinich Bohdan" userId="48e65c9f34e137d0" providerId="LiveId" clId="{79DB8A0A-DD56-4AC3-9BD7-90135C66FCB3}" dt="2021-06-23T02:55:16.990" v="5279" actId="47"/>
        <pc:sldMkLst>
          <pc:docMk/>
          <pc:sldMk cId="1379171900" sldId="502"/>
        </pc:sldMkLst>
        <pc:spChg chg="mod">
          <ac:chgData name="Kulinich Bohdan" userId="48e65c9f34e137d0" providerId="LiveId" clId="{79DB8A0A-DD56-4AC3-9BD7-90135C66FCB3}" dt="2021-06-19T15:24:31.692" v="1411" actId="20577"/>
          <ac:spMkLst>
            <pc:docMk/>
            <pc:sldMk cId="1379171900" sldId="502"/>
            <ac:spMk id="6" creationId="{C455324C-6A9E-440D-AAF7-47FB99AD2433}"/>
          </ac:spMkLst>
        </pc:spChg>
        <pc:spChg chg="del">
          <ac:chgData name="Kulinich Bohdan" userId="48e65c9f34e137d0" providerId="LiveId" clId="{79DB8A0A-DD56-4AC3-9BD7-90135C66FCB3}" dt="2021-06-19T15:24:25.987" v="1396" actId="478"/>
          <ac:spMkLst>
            <pc:docMk/>
            <pc:sldMk cId="1379171900" sldId="502"/>
            <ac:spMk id="35" creationId="{22671505-E6A5-4609-AB8E-E042D5927627}"/>
          </ac:spMkLst>
        </pc:spChg>
        <pc:spChg chg="del">
          <ac:chgData name="Kulinich Bohdan" userId="48e65c9f34e137d0" providerId="LiveId" clId="{79DB8A0A-DD56-4AC3-9BD7-90135C66FCB3}" dt="2021-06-19T15:24:25.987" v="1396" actId="478"/>
          <ac:spMkLst>
            <pc:docMk/>
            <pc:sldMk cId="1379171900" sldId="502"/>
            <ac:spMk id="36" creationId="{C5E7670E-5749-4AF0-B381-2A47A64349B9}"/>
          </ac:spMkLst>
        </pc:spChg>
        <pc:spChg chg="del">
          <ac:chgData name="Kulinich Bohdan" userId="48e65c9f34e137d0" providerId="LiveId" clId="{79DB8A0A-DD56-4AC3-9BD7-90135C66FCB3}" dt="2021-06-19T15:24:25.987" v="1396" actId="478"/>
          <ac:spMkLst>
            <pc:docMk/>
            <pc:sldMk cId="1379171900" sldId="502"/>
            <ac:spMk id="43" creationId="{2A26832E-4438-43C5-8D41-A923480A5400}"/>
          </ac:spMkLst>
        </pc:spChg>
        <pc:spChg chg="del">
          <ac:chgData name="Kulinich Bohdan" userId="48e65c9f34e137d0" providerId="LiveId" clId="{79DB8A0A-DD56-4AC3-9BD7-90135C66FCB3}" dt="2021-06-19T15:24:25.987" v="1396" actId="478"/>
          <ac:spMkLst>
            <pc:docMk/>
            <pc:sldMk cId="1379171900" sldId="502"/>
            <ac:spMk id="44" creationId="{8865F8C5-FB5A-4921-81A3-525CCBBFD753}"/>
          </ac:spMkLst>
        </pc:spChg>
        <pc:spChg chg="add mod">
          <ac:chgData name="Kulinich Bohdan" userId="48e65c9f34e137d0" providerId="LiveId" clId="{79DB8A0A-DD56-4AC3-9BD7-90135C66FCB3}" dt="2021-06-19T15:25:44.031" v="1507" actId="1076"/>
          <ac:spMkLst>
            <pc:docMk/>
            <pc:sldMk cId="1379171900" sldId="502"/>
            <ac:spMk id="58" creationId="{82F5E4A2-F845-4DC7-B6C9-20875F30CBF6}"/>
          </ac:spMkLst>
        </pc:spChg>
        <pc:spChg chg="del">
          <ac:chgData name="Kulinich Bohdan" userId="48e65c9f34e137d0" providerId="LiveId" clId="{79DB8A0A-DD56-4AC3-9BD7-90135C66FCB3}" dt="2021-06-19T15:24:25.987" v="1396" actId="478"/>
          <ac:spMkLst>
            <pc:docMk/>
            <pc:sldMk cId="1379171900" sldId="502"/>
            <ac:spMk id="69" creationId="{66C72149-C622-47B9-9F26-E4C0A2BC88FA}"/>
          </ac:spMkLst>
        </pc:spChg>
        <pc:spChg chg="del">
          <ac:chgData name="Kulinich Bohdan" userId="48e65c9f34e137d0" providerId="LiveId" clId="{79DB8A0A-DD56-4AC3-9BD7-90135C66FCB3}" dt="2021-06-19T15:24:25.987" v="1396" actId="478"/>
          <ac:spMkLst>
            <pc:docMk/>
            <pc:sldMk cId="1379171900" sldId="502"/>
            <ac:spMk id="80" creationId="{A862F79D-3869-4CD1-8A57-B862883C968C}"/>
          </ac:spMkLst>
        </pc:spChg>
        <pc:spChg chg="del">
          <ac:chgData name="Kulinich Bohdan" userId="48e65c9f34e137d0" providerId="LiveId" clId="{79DB8A0A-DD56-4AC3-9BD7-90135C66FCB3}" dt="2021-06-19T15:24:25.987" v="1396" actId="478"/>
          <ac:spMkLst>
            <pc:docMk/>
            <pc:sldMk cId="1379171900" sldId="502"/>
            <ac:spMk id="92" creationId="{395B70B2-FC3E-45B5-8C12-76A12071E644}"/>
          </ac:spMkLst>
        </pc:spChg>
        <pc:spChg chg="del">
          <ac:chgData name="Kulinich Bohdan" userId="48e65c9f34e137d0" providerId="LiveId" clId="{79DB8A0A-DD56-4AC3-9BD7-90135C66FCB3}" dt="2021-06-19T15:24:25.987" v="1396" actId="478"/>
          <ac:spMkLst>
            <pc:docMk/>
            <pc:sldMk cId="1379171900" sldId="502"/>
            <ac:spMk id="93" creationId="{B492B838-75E9-473F-9FDC-6D58CD72382A}"/>
          </ac:spMkLst>
        </pc:spChg>
        <pc:spChg chg="del">
          <ac:chgData name="Kulinich Bohdan" userId="48e65c9f34e137d0" providerId="LiveId" clId="{79DB8A0A-DD56-4AC3-9BD7-90135C66FCB3}" dt="2021-06-19T15:24:25.987" v="1396" actId="478"/>
          <ac:spMkLst>
            <pc:docMk/>
            <pc:sldMk cId="1379171900" sldId="502"/>
            <ac:spMk id="95" creationId="{5DC44552-A5A8-4A55-8873-7959680DB469}"/>
          </ac:spMkLst>
        </pc:spChg>
        <pc:spChg chg="del">
          <ac:chgData name="Kulinich Bohdan" userId="48e65c9f34e137d0" providerId="LiveId" clId="{79DB8A0A-DD56-4AC3-9BD7-90135C66FCB3}" dt="2021-06-19T15:24:25.987" v="1396" actId="478"/>
          <ac:spMkLst>
            <pc:docMk/>
            <pc:sldMk cId="1379171900" sldId="502"/>
            <ac:spMk id="96" creationId="{F3C7FE84-62A5-4DF0-B402-4B7082EAA662}"/>
          </ac:spMkLst>
        </pc:spChg>
        <pc:spChg chg="del">
          <ac:chgData name="Kulinich Bohdan" userId="48e65c9f34e137d0" providerId="LiveId" clId="{79DB8A0A-DD56-4AC3-9BD7-90135C66FCB3}" dt="2021-06-19T15:24:25.987" v="1396" actId="478"/>
          <ac:spMkLst>
            <pc:docMk/>
            <pc:sldMk cId="1379171900" sldId="502"/>
            <ac:spMk id="99" creationId="{11D883C4-5F05-4F0D-BB8D-1865259EBD22}"/>
          </ac:spMkLst>
        </pc:spChg>
        <pc:grpChg chg="del">
          <ac:chgData name="Kulinich Bohdan" userId="48e65c9f34e137d0" providerId="LiveId" clId="{79DB8A0A-DD56-4AC3-9BD7-90135C66FCB3}" dt="2021-06-19T15:24:25.987" v="1396" actId="478"/>
          <ac:grpSpMkLst>
            <pc:docMk/>
            <pc:sldMk cId="1379171900" sldId="502"/>
            <ac:grpSpMk id="28" creationId="{F6608731-E54F-44A4-A3A4-6D9A9B71FF5B}"/>
          </ac:grpSpMkLst>
        </pc:grpChg>
        <pc:grpChg chg="del">
          <ac:chgData name="Kulinich Bohdan" userId="48e65c9f34e137d0" providerId="LiveId" clId="{79DB8A0A-DD56-4AC3-9BD7-90135C66FCB3}" dt="2021-06-19T15:24:25.987" v="1396" actId="478"/>
          <ac:grpSpMkLst>
            <pc:docMk/>
            <pc:sldMk cId="1379171900" sldId="502"/>
            <ac:grpSpMk id="32" creationId="{DCEE1992-E01B-47AF-B51F-70A4D5152B26}"/>
          </ac:grpSpMkLst>
        </pc:grpChg>
        <pc:picChg chg="add mod">
          <ac:chgData name="Kulinich Bohdan" userId="48e65c9f34e137d0" providerId="LiveId" clId="{79DB8A0A-DD56-4AC3-9BD7-90135C66FCB3}" dt="2021-06-19T15:24:40.641" v="1412"/>
          <ac:picMkLst>
            <pc:docMk/>
            <pc:sldMk cId="1379171900" sldId="502"/>
            <ac:picMk id="57" creationId="{64FF3B21-5F56-4CB1-A6F3-F21A15395823}"/>
          </ac:picMkLst>
        </pc:picChg>
        <pc:picChg chg="del">
          <ac:chgData name="Kulinich Bohdan" userId="48e65c9f34e137d0" providerId="LiveId" clId="{79DB8A0A-DD56-4AC3-9BD7-90135C66FCB3}" dt="2021-06-19T15:24:25.987" v="1396" actId="478"/>
          <ac:picMkLst>
            <pc:docMk/>
            <pc:sldMk cId="1379171900" sldId="502"/>
            <ac:picMk id="79" creationId="{97A446F0-0560-4783-A17F-EA6935514636}"/>
          </ac:picMkLst>
        </pc:picChg>
        <pc:cxnChg chg="del">
          <ac:chgData name="Kulinich Bohdan" userId="48e65c9f34e137d0" providerId="LiveId" clId="{79DB8A0A-DD56-4AC3-9BD7-90135C66FCB3}" dt="2021-06-19T15:24:25.987" v="1396" actId="478"/>
          <ac:cxnSpMkLst>
            <pc:docMk/>
            <pc:sldMk cId="1379171900" sldId="502"/>
            <ac:cxnSpMk id="94" creationId="{07B9E107-482C-40BE-83D9-EAB95473025C}"/>
          </ac:cxnSpMkLst>
        </pc:cxnChg>
      </pc:sldChg>
      <pc:sldChg chg="addSp delSp modSp add mod delAnim modAnim">
        <pc:chgData name="Kulinich Bohdan" userId="48e65c9f34e137d0" providerId="LiveId" clId="{79DB8A0A-DD56-4AC3-9BD7-90135C66FCB3}" dt="2021-06-21T07:12:09.055" v="3372" actId="20577"/>
        <pc:sldMkLst>
          <pc:docMk/>
          <pc:sldMk cId="3674197879" sldId="503"/>
        </pc:sldMkLst>
        <pc:spChg chg="mod">
          <ac:chgData name="Kulinich Bohdan" userId="48e65c9f34e137d0" providerId="LiveId" clId="{79DB8A0A-DD56-4AC3-9BD7-90135C66FCB3}" dt="2021-06-21T07:12:09.055" v="3372" actId="20577"/>
          <ac:spMkLst>
            <pc:docMk/>
            <pc:sldMk cId="3674197879" sldId="503"/>
            <ac:spMk id="6" creationId="{C455324C-6A9E-440D-AAF7-47FB99AD2433}"/>
          </ac:spMkLst>
        </pc:spChg>
        <pc:spChg chg="del">
          <ac:chgData name="Kulinich Bohdan" userId="48e65c9f34e137d0" providerId="LiveId" clId="{79DB8A0A-DD56-4AC3-9BD7-90135C66FCB3}" dt="2021-06-19T15:26:54.125" v="1513" actId="478"/>
          <ac:spMkLst>
            <pc:docMk/>
            <pc:sldMk cId="3674197879" sldId="503"/>
            <ac:spMk id="10" creationId="{82C557E9-9A98-42B7-8E47-0196D57C7B03}"/>
          </ac:spMkLst>
        </pc:spChg>
        <pc:spChg chg="del">
          <ac:chgData name="Kulinich Bohdan" userId="48e65c9f34e137d0" providerId="LiveId" clId="{79DB8A0A-DD56-4AC3-9BD7-90135C66FCB3}" dt="2021-06-19T15:26:46.008" v="1509" actId="478"/>
          <ac:spMkLst>
            <pc:docMk/>
            <pc:sldMk cId="3674197879" sldId="503"/>
            <ac:spMk id="11" creationId="{A92707C3-1341-43BD-961F-12B4A44B1FAD}"/>
          </ac:spMkLst>
        </pc:spChg>
        <pc:spChg chg="del">
          <ac:chgData name="Kulinich Bohdan" userId="48e65c9f34e137d0" providerId="LiveId" clId="{79DB8A0A-DD56-4AC3-9BD7-90135C66FCB3}" dt="2021-06-19T15:27:17.051" v="1516" actId="478"/>
          <ac:spMkLst>
            <pc:docMk/>
            <pc:sldMk cId="3674197879" sldId="503"/>
            <ac:spMk id="62" creationId="{BAE17684-2788-4EEA-914F-061C9C42EC01}"/>
          </ac:spMkLst>
        </pc:spChg>
        <pc:spChg chg="del">
          <ac:chgData name="Kulinich Bohdan" userId="48e65c9f34e137d0" providerId="LiveId" clId="{79DB8A0A-DD56-4AC3-9BD7-90135C66FCB3}" dt="2021-06-19T15:27:18.006" v="1517" actId="478"/>
          <ac:spMkLst>
            <pc:docMk/>
            <pc:sldMk cId="3674197879" sldId="503"/>
            <ac:spMk id="114" creationId="{E6281F79-4437-4752-BF88-F64094B417F1}"/>
          </ac:spMkLst>
        </pc:spChg>
        <pc:spChg chg="mod">
          <ac:chgData name="Kulinich Bohdan" userId="48e65c9f34e137d0" providerId="LiveId" clId="{79DB8A0A-DD56-4AC3-9BD7-90135C66FCB3}" dt="2021-06-19T15:27:23.867" v="1518" actId="1076"/>
          <ac:spMkLst>
            <pc:docMk/>
            <pc:sldMk cId="3674197879" sldId="503"/>
            <ac:spMk id="115" creationId="{CE33A528-3E11-4AEE-BF6C-6C7DF89E3AC9}"/>
          </ac:spMkLst>
        </pc:spChg>
        <pc:spChg chg="del">
          <ac:chgData name="Kulinich Bohdan" userId="48e65c9f34e137d0" providerId="LiveId" clId="{79DB8A0A-DD56-4AC3-9BD7-90135C66FCB3}" dt="2021-06-19T15:26:53.161" v="1512" actId="478"/>
          <ac:spMkLst>
            <pc:docMk/>
            <pc:sldMk cId="3674197879" sldId="503"/>
            <ac:spMk id="154" creationId="{E68CE55E-1F18-45C0-B5F1-435FE5A6752C}"/>
          </ac:spMkLst>
        </pc:spChg>
        <pc:spChg chg="del">
          <ac:chgData name="Kulinich Bohdan" userId="48e65c9f34e137d0" providerId="LiveId" clId="{79DB8A0A-DD56-4AC3-9BD7-90135C66FCB3}" dt="2021-06-19T15:26:53.161" v="1512" actId="478"/>
          <ac:spMkLst>
            <pc:docMk/>
            <pc:sldMk cId="3674197879" sldId="503"/>
            <ac:spMk id="155" creationId="{5808090D-33F9-4D84-9E3B-B0FD1F207A3B}"/>
          </ac:spMkLst>
        </pc:spChg>
        <pc:spChg chg="mod">
          <ac:chgData name="Kulinich Bohdan" userId="48e65c9f34e137d0" providerId="LiveId" clId="{79DB8A0A-DD56-4AC3-9BD7-90135C66FCB3}" dt="2021-06-19T15:27:30.144" v="1519" actId="1076"/>
          <ac:spMkLst>
            <pc:docMk/>
            <pc:sldMk cId="3674197879" sldId="503"/>
            <ac:spMk id="187" creationId="{34AB00B2-C78D-4EB1-91D3-71056B5A6F73}"/>
          </ac:spMkLst>
        </pc:spChg>
        <pc:spChg chg="mod">
          <ac:chgData name="Kulinich Bohdan" userId="48e65c9f34e137d0" providerId="LiveId" clId="{79DB8A0A-DD56-4AC3-9BD7-90135C66FCB3}" dt="2021-06-19T15:27:23.867" v="1518" actId="1076"/>
          <ac:spMkLst>
            <pc:docMk/>
            <pc:sldMk cId="3674197879" sldId="503"/>
            <ac:spMk id="188" creationId="{13DF1A96-0C0C-47DE-BD79-757F3422B742}"/>
          </ac:spMkLst>
        </pc:spChg>
        <pc:spChg chg="mod">
          <ac:chgData name="Kulinich Bohdan" userId="48e65c9f34e137d0" providerId="LiveId" clId="{79DB8A0A-DD56-4AC3-9BD7-90135C66FCB3}" dt="2021-06-19T15:27:30.144" v="1519" actId="1076"/>
          <ac:spMkLst>
            <pc:docMk/>
            <pc:sldMk cId="3674197879" sldId="503"/>
            <ac:spMk id="189" creationId="{73028953-F0D8-4E3F-9031-4089C6E9CAA9}"/>
          </ac:spMkLst>
        </pc:spChg>
        <pc:spChg chg="del">
          <ac:chgData name="Kulinich Bohdan" userId="48e65c9f34e137d0" providerId="LiveId" clId="{79DB8A0A-DD56-4AC3-9BD7-90135C66FCB3}" dt="2021-06-19T15:26:47.594" v="1511" actId="478"/>
          <ac:spMkLst>
            <pc:docMk/>
            <pc:sldMk cId="3674197879" sldId="503"/>
            <ac:spMk id="192" creationId="{FE945B96-9E59-41B1-A880-F6FE2FA8887F}"/>
          </ac:spMkLst>
        </pc:spChg>
        <pc:spChg chg="del">
          <ac:chgData name="Kulinich Bohdan" userId="48e65c9f34e137d0" providerId="LiveId" clId="{79DB8A0A-DD56-4AC3-9BD7-90135C66FCB3}" dt="2021-06-19T15:26:53.161" v="1512" actId="478"/>
          <ac:spMkLst>
            <pc:docMk/>
            <pc:sldMk cId="3674197879" sldId="503"/>
            <ac:spMk id="193" creationId="{0B217B9A-A0BF-4BD5-9D50-9E1E855E7DFA}"/>
          </ac:spMkLst>
        </pc:spChg>
        <pc:spChg chg="del">
          <ac:chgData name="Kulinich Bohdan" userId="48e65c9f34e137d0" providerId="LiveId" clId="{79DB8A0A-DD56-4AC3-9BD7-90135C66FCB3}" dt="2021-06-19T15:26:53.161" v="1512" actId="478"/>
          <ac:spMkLst>
            <pc:docMk/>
            <pc:sldMk cId="3674197879" sldId="503"/>
            <ac:spMk id="194" creationId="{B9692DBF-D12B-4444-9F4A-9E1C8107F193}"/>
          </ac:spMkLst>
        </pc:spChg>
        <pc:spChg chg="del">
          <ac:chgData name="Kulinich Bohdan" userId="48e65c9f34e137d0" providerId="LiveId" clId="{79DB8A0A-DD56-4AC3-9BD7-90135C66FCB3}" dt="2021-06-19T15:26:53.161" v="1512" actId="478"/>
          <ac:spMkLst>
            <pc:docMk/>
            <pc:sldMk cId="3674197879" sldId="503"/>
            <ac:spMk id="195" creationId="{3E34E3ED-B150-4B49-A3D2-0015331D4488}"/>
          </ac:spMkLst>
        </pc:spChg>
        <pc:spChg chg="add mod">
          <ac:chgData name="Kulinich Bohdan" userId="48e65c9f34e137d0" providerId="LiveId" clId="{79DB8A0A-DD56-4AC3-9BD7-90135C66FCB3}" dt="2021-06-19T15:26:58.102" v="1514"/>
          <ac:spMkLst>
            <pc:docMk/>
            <pc:sldMk cId="3674197879" sldId="503"/>
            <ac:spMk id="197" creationId="{63E570C7-0D46-4F57-AB45-313D7253F6CA}"/>
          </ac:spMkLst>
        </pc:spChg>
        <pc:spChg chg="add mod">
          <ac:chgData name="Kulinich Bohdan" userId="48e65c9f34e137d0" providerId="LiveId" clId="{79DB8A0A-DD56-4AC3-9BD7-90135C66FCB3}" dt="2021-06-20T12:15:55.247" v="2378" actId="207"/>
          <ac:spMkLst>
            <pc:docMk/>
            <pc:sldMk cId="3674197879" sldId="503"/>
            <ac:spMk id="198" creationId="{EC168894-E162-4197-AB01-0681E7BF6E20}"/>
          </ac:spMkLst>
        </pc:spChg>
        <pc:spChg chg="add mod">
          <ac:chgData name="Kulinich Bohdan" userId="48e65c9f34e137d0" providerId="LiveId" clId="{79DB8A0A-DD56-4AC3-9BD7-90135C66FCB3}" dt="2021-06-19T15:31:19.331" v="1830" actId="1036"/>
          <ac:spMkLst>
            <pc:docMk/>
            <pc:sldMk cId="3674197879" sldId="503"/>
            <ac:spMk id="199" creationId="{A1439881-5DAB-4F87-B1F6-21BFD8340816}"/>
          </ac:spMkLst>
        </pc:spChg>
        <pc:spChg chg="add mod">
          <ac:chgData name="Kulinich Bohdan" userId="48e65c9f34e137d0" providerId="LiveId" clId="{79DB8A0A-DD56-4AC3-9BD7-90135C66FCB3}" dt="2021-06-19T15:31:19.331" v="1830" actId="1036"/>
          <ac:spMkLst>
            <pc:docMk/>
            <pc:sldMk cId="3674197879" sldId="503"/>
            <ac:spMk id="200" creationId="{F1788DCA-9C5C-4798-A791-CD0A336DAE99}"/>
          </ac:spMkLst>
        </pc:spChg>
        <pc:grpChg chg="del">
          <ac:chgData name="Kulinich Bohdan" userId="48e65c9f34e137d0" providerId="LiveId" clId="{79DB8A0A-DD56-4AC3-9BD7-90135C66FCB3}" dt="2021-06-19T15:27:16.002" v="1515" actId="478"/>
          <ac:grpSpMkLst>
            <pc:docMk/>
            <pc:sldMk cId="3674197879" sldId="503"/>
            <ac:grpSpMk id="15" creationId="{C3290590-D1DE-47D7-8F6C-5A695E6D73DE}"/>
          </ac:grpSpMkLst>
        </pc:grpChg>
        <pc:grpChg chg="mod">
          <ac:chgData name="Kulinich Bohdan" userId="48e65c9f34e137d0" providerId="LiveId" clId="{79DB8A0A-DD56-4AC3-9BD7-90135C66FCB3}" dt="2021-06-19T15:27:23.867" v="1518" actId="1076"/>
          <ac:grpSpMkLst>
            <pc:docMk/>
            <pc:sldMk cId="3674197879" sldId="503"/>
            <ac:grpSpMk id="116" creationId="{30980993-DB55-455D-A8A6-AE459A175B18}"/>
          </ac:grpSpMkLst>
        </pc:grpChg>
        <pc:grpChg chg="mod">
          <ac:chgData name="Kulinich Bohdan" userId="48e65c9f34e137d0" providerId="LiveId" clId="{79DB8A0A-DD56-4AC3-9BD7-90135C66FCB3}" dt="2021-06-19T15:27:30.144" v="1519" actId="1076"/>
          <ac:grpSpMkLst>
            <pc:docMk/>
            <pc:sldMk cId="3674197879" sldId="503"/>
            <ac:grpSpMk id="156" creationId="{E2AFE2FE-56F9-4E5C-BCF5-0AEDDE078A04}"/>
          </ac:grpSpMkLst>
        </pc:grpChg>
        <pc:picChg chg="del">
          <ac:chgData name="Kulinich Bohdan" userId="48e65c9f34e137d0" providerId="LiveId" clId="{79DB8A0A-DD56-4AC3-9BD7-90135C66FCB3}" dt="2021-06-19T15:26:46.724" v="1510" actId="478"/>
          <ac:picMkLst>
            <pc:docMk/>
            <pc:sldMk cId="3674197879" sldId="503"/>
            <ac:picMk id="191" creationId="{074941AE-FD4D-4029-983E-8F826B4CE56E}"/>
          </ac:picMkLst>
        </pc:picChg>
        <pc:picChg chg="add mod">
          <ac:chgData name="Kulinich Bohdan" userId="48e65c9f34e137d0" providerId="LiveId" clId="{79DB8A0A-DD56-4AC3-9BD7-90135C66FCB3}" dt="2021-06-19T15:26:58.102" v="1514"/>
          <ac:picMkLst>
            <pc:docMk/>
            <pc:sldMk cId="3674197879" sldId="503"/>
            <ac:picMk id="196" creationId="{3928E796-80E5-408A-ABA7-FCC3EAEF98CD}"/>
          </ac:picMkLst>
        </pc:picChg>
      </pc:sldChg>
      <pc:sldChg chg="addSp delSp modSp add mod delAnim modAnim">
        <pc:chgData name="Kulinich Bohdan" userId="48e65c9f34e137d0" providerId="LiveId" clId="{79DB8A0A-DD56-4AC3-9BD7-90135C66FCB3}" dt="2021-06-23T02:49:33.490" v="5252" actId="20577"/>
        <pc:sldMkLst>
          <pc:docMk/>
          <pc:sldMk cId="1073546530" sldId="504"/>
        </pc:sldMkLst>
        <pc:spChg chg="add mod">
          <ac:chgData name="Kulinich Bohdan" userId="48e65c9f34e137d0" providerId="LiveId" clId="{79DB8A0A-DD56-4AC3-9BD7-90135C66FCB3}" dt="2021-06-20T09:08:49.371" v="2026" actId="164"/>
          <ac:spMkLst>
            <pc:docMk/>
            <pc:sldMk cId="1073546530" sldId="504"/>
            <ac:spMk id="2" creationId="{101AF57F-95A3-46E4-8CAC-2647F66F93E8}"/>
          </ac:spMkLst>
        </pc:spChg>
        <pc:spChg chg="mod">
          <ac:chgData name="Kulinich Bohdan" userId="48e65c9f34e137d0" providerId="LiveId" clId="{79DB8A0A-DD56-4AC3-9BD7-90135C66FCB3}" dt="2021-06-20T16:33:09.336" v="2992" actId="20577"/>
          <ac:spMkLst>
            <pc:docMk/>
            <pc:sldMk cId="1073546530" sldId="504"/>
            <ac:spMk id="6" creationId="{C455324C-6A9E-440D-AAF7-47FB99AD2433}"/>
          </ac:spMkLst>
        </pc:spChg>
        <pc:spChg chg="mod">
          <ac:chgData name="Kulinich Bohdan" userId="48e65c9f34e137d0" providerId="LiveId" clId="{79DB8A0A-DD56-4AC3-9BD7-90135C66FCB3}" dt="2021-06-20T08:58:00.466" v="1847" actId="20577"/>
          <ac:spMkLst>
            <pc:docMk/>
            <pc:sldMk cId="1073546530" sldId="504"/>
            <ac:spMk id="35" creationId="{22671505-E6A5-4609-AB8E-E042D5927627}"/>
          </ac:spMkLst>
        </pc:spChg>
        <pc:spChg chg="mod">
          <ac:chgData name="Kulinich Bohdan" userId="48e65c9f34e137d0" providerId="LiveId" clId="{79DB8A0A-DD56-4AC3-9BD7-90135C66FCB3}" dt="2021-06-23T02:49:33.490" v="5252" actId="20577"/>
          <ac:spMkLst>
            <pc:docMk/>
            <pc:sldMk cId="1073546530" sldId="504"/>
            <ac:spMk id="36" creationId="{C5E7670E-5749-4AF0-B381-2A47A64349B9}"/>
          </ac:spMkLst>
        </pc:spChg>
        <pc:spChg chg="del">
          <ac:chgData name="Kulinich Bohdan" userId="48e65c9f34e137d0" providerId="LiveId" clId="{79DB8A0A-DD56-4AC3-9BD7-90135C66FCB3}" dt="2021-06-20T08:58:07.906" v="1849" actId="478"/>
          <ac:spMkLst>
            <pc:docMk/>
            <pc:sldMk cId="1073546530" sldId="504"/>
            <ac:spMk id="43" creationId="{2A26832E-4438-43C5-8D41-A923480A5400}"/>
          </ac:spMkLst>
        </pc:spChg>
        <pc:spChg chg="del">
          <ac:chgData name="Kulinich Bohdan" userId="48e65c9f34e137d0" providerId="LiveId" clId="{79DB8A0A-DD56-4AC3-9BD7-90135C66FCB3}" dt="2021-06-20T08:58:03.638" v="1848" actId="478"/>
          <ac:spMkLst>
            <pc:docMk/>
            <pc:sldMk cId="1073546530" sldId="504"/>
            <ac:spMk id="44" creationId="{8865F8C5-FB5A-4921-81A3-525CCBBFD753}"/>
          </ac:spMkLst>
        </pc:spChg>
        <pc:spChg chg="add del mod">
          <ac:chgData name="Kulinich Bohdan" userId="48e65c9f34e137d0" providerId="LiveId" clId="{79DB8A0A-DD56-4AC3-9BD7-90135C66FCB3}" dt="2021-06-20T09:06:14.941" v="1979" actId="478"/>
          <ac:spMkLst>
            <pc:docMk/>
            <pc:sldMk cId="1073546530" sldId="504"/>
            <ac:spMk id="58" creationId="{FBA23410-90AB-4D8D-BA11-99EF9D2181A2}"/>
          </ac:spMkLst>
        </pc:spChg>
        <pc:spChg chg="add del mod">
          <ac:chgData name="Kulinich Bohdan" userId="48e65c9f34e137d0" providerId="LiveId" clId="{79DB8A0A-DD56-4AC3-9BD7-90135C66FCB3}" dt="2021-06-20T11:56:24.521" v="2182" actId="478"/>
          <ac:spMkLst>
            <pc:docMk/>
            <pc:sldMk cId="1073546530" sldId="504"/>
            <ac:spMk id="64" creationId="{2109F94A-7E78-4341-A01E-253CEAAC11A7}"/>
          </ac:spMkLst>
        </pc:spChg>
        <pc:spChg chg="add del mod">
          <ac:chgData name="Kulinich Bohdan" userId="48e65c9f34e137d0" providerId="LiveId" clId="{79DB8A0A-DD56-4AC3-9BD7-90135C66FCB3}" dt="2021-06-20T09:06:21.783" v="1981" actId="478"/>
          <ac:spMkLst>
            <pc:docMk/>
            <pc:sldMk cId="1073546530" sldId="504"/>
            <ac:spMk id="66" creationId="{F893100F-5760-4A31-BF84-32740AB3FB53}"/>
          </ac:spMkLst>
        </pc:spChg>
        <pc:spChg chg="add del mod">
          <ac:chgData name="Kulinich Bohdan" userId="48e65c9f34e137d0" providerId="LiveId" clId="{79DB8A0A-DD56-4AC3-9BD7-90135C66FCB3}" dt="2021-06-20T09:06:23.782" v="1982" actId="478"/>
          <ac:spMkLst>
            <pc:docMk/>
            <pc:sldMk cId="1073546530" sldId="504"/>
            <ac:spMk id="67" creationId="{E9AC83A9-F3B8-4D20-B02F-B2A84F82FF86}"/>
          </ac:spMkLst>
        </pc:spChg>
        <pc:spChg chg="del">
          <ac:chgData name="Kulinich Bohdan" userId="48e65c9f34e137d0" providerId="LiveId" clId="{79DB8A0A-DD56-4AC3-9BD7-90135C66FCB3}" dt="2021-06-20T08:58:10.952" v="1850" actId="478"/>
          <ac:spMkLst>
            <pc:docMk/>
            <pc:sldMk cId="1073546530" sldId="504"/>
            <ac:spMk id="69" creationId="{66C72149-C622-47B9-9F26-E4C0A2BC88FA}"/>
          </ac:spMkLst>
        </pc:spChg>
        <pc:spChg chg="add del mod">
          <ac:chgData name="Kulinich Bohdan" userId="48e65c9f34e137d0" providerId="LiveId" clId="{79DB8A0A-DD56-4AC3-9BD7-90135C66FCB3}" dt="2021-06-20T09:06:27.007" v="1985" actId="478"/>
          <ac:spMkLst>
            <pc:docMk/>
            <pc:sldMk cId="1073546530" sldId="504"/>
            <ac:spMk id="75" creationId="{2B453FFD-2754-40BA-BFD5-1C46FB1A22DB}"/>
          </ac:spMkLst>
        </pc:spChg>
        <pc:spChg chg="add mod topLvl">
          <ac:chgData name="Kulinich Bohdan" userId="48e65c9f34e137d0" providerId="LiveId" clId="{79DB8A0A-DD56-4AC3-9BD7-90135C66FCB3}" dt="2021-06-20T12:00:49.317" v="2190" actId="164"/>
          <ac:spMkLst>
            <pc:docMk/>
            <pc:sldMk cId="1073546530" sldId="504"/>
            <ac:spMk id="76" creationId="{19BB8F3B-763F-4966-9C1A-7A3BC352099A}"/>
          </ac:spMkLst>
        </pc:spChg>
        <pc:spChg chg="add mod topLvl">
          <ac:chgData name="Kulinich Bohdan" userId="48e65c9f34e137d0" providerId="LiveId" clId="{79DB8A0A-DD56-4AC3-9BD7-90135C66FCB3}" dt="2021-06-20T12:00:49.317" v="2190" actId="164"/>
          <ac:spMkLst>
            <pc:docMk/>
            <pc:sldMk cId="1073546530" sldId="504"/>
            <ac:spMk id="77" creationId="{40948809-5554-4C75-815B-C34419124FE5}"/>
          </ac:spMkLst>
        </pc:spChg>
        <pc:spChg chg="add mod topLvl">
          <ac:chgData name="Kulinich Bohdan" userId="48e65c9f34e137d0" providerId="LiveId" clId="{79DB8A0A-DD56-4AC3-9BD7-90135C66FCB3}" dt="2021-06-20T12:00:49.317" v="2190" actId="164"/>
          <ac:spMkLst>
            <pc:docMk/>
            <pc:sldMk cId="1073546530" sldId="504"/>
            <ac:spMk id="78" creationId="{7CE5B311-D97F-49AD-8EC0-15308719DE7D}"/>
          </ac:spMkLst>
        </pc:spChg>
        <pc:spChg chg="del">
          <ac:chgData name="Kulinich Bohdan" userId="48e65c9f34e137d0" providerId="LiveId" clId="{79DB8A0A-DD56-4AC3-9BD7-90135C66FCB3}" dt="2021-06-20T08:58:17.180" v="1851" actId="478"/>
          <ac:spMkLst>
            <pc:docMk/>
            <pc:sldMk cId="1073546530" sldId="504"/>
            <ac:spMk id="80" creationId="{A862F79D-3869-4CD1-8A57-B862883C968C}"/>
          </ac:spMkLst>
        </pc:spChg>
        <pc:spChg chg="add del mod topLvl">
          <ac:chgData name="Kulinich Bohdan" userId="48e65c9f34e137d0" providerId="LiveId" clId="{79DB8A0A-DD56-4AC3-9BD7-90135C66FCB3}" dt="2021-06-20T12:00:34.321" v="2187" actId="478"/>
          <ac:spMkLst>
            <pc:docMk/>
            <pc:sldMk cId="1073546530" sldId="504"/>
            <ac:spMk id="82" creationId="{5956E366-05E6-43F6-AB1C-BB17B5FDEE31}"/>
          </ac:spMkLst>
        </pc:spChg>
        <pc:spChg chg="del">
          <ac:chgData name="Kulinich Bohdan" userId="48e65c9f34e137d0" providerId="LiveId" clId="{79DB8A0A-DD56-4AC3-9BD7-90135C66FCB3}" dt="2021-06-20T08:58:07.906" v="1849" actId="478"/>
          <ac:spMkLst>
            <pc:docMk/>
            <pc:sldMk cId="1073546530" sldId="504"/>
            <ac:spMk id="92" creationId="{395B70B2-FC3E-45B5-8C12-76A12071E644}"/>
          </ac:spMkLst>
        </pc:spChg>
        <pc:spChg chg="del">
          <ac:chgData name="Kulinich Bohdan" userId="48e65c9f34e137d0" providerId="LiveId" clId="{79DB8A0A-DD56-4AC3-9BD7-90135C66FCB3}" dt="2021-06-20T08:58:07.906" v="1849" actId="478"/>
          <ac:spMkLst>
            <pc:docMk/>
            <pc:sldMk cId="1073546530" sldId="504"/>
            <ac:spMk id="93" creationId="{B492B838-75E9-473F-9FDC-6D58CD72382A}"/>
          </ac:spMkLst>
        </pc:spChg>
        <pc:spChg chg="del">
          <ac:chgData name="Kulinich Bohdan" userId="48e65c9f34e137d0" providerId="LiveId" clId="{79DB8A0A-DD56-4AC3-9BD7-90135C66FCB3}" dt="2021-06-20T08:58:07.906" v="1849" actId="478"/>
          <ac:spMkLst>
            <pc:docMk/>
            <pc:sldMk cId="1073546530" sldId="504"/>
            <ac:spMk id="95" creationId="{5DC44552-A5A8-4A55-8873-7959680DB469}"/>
          </ac:spMkLst>
        </pc:spChg>
        <pc:spChg chg="del">
          <ac:chgData name="Kulinich Bohdan" userId="48e65c9f34e137d0" providerId="LiveId" clId="{79DB8A0A-DD56-4AC3-9BD7-90135C66FCB3}" dt="2021-06-20T08:58:07.906" v="1849" actId="478"/>
          <ac:spMkLst>
            <pc:docMk/>
            <pc:sldMk cId="1073546530" sldId="504"/>
            <ac:spMk id="96" creationId="{F3C7FE84-62A5-4DF0-B402-4B7082EAA662}"/>
          </ac:spMkLst>
        </pc:spChg>
        <pc:spChg chg="del">
          <ac:chgData name="Kulinich Bohdan" userId="48e65c9f34e137d0" providerId="LiveId" clId="{79DB8A0A-DD56-4AC3-9BD7-90135C66FCB3}" dt="2021-06-20T08:58:10.952" v="1850" actId="478"/>
          <ac:spMkLst>
            <pc:docMk/>
            <pc:sldMk cId="1073546530" sldId="504"/>
            <ac:spMk id="99" creationId="{11D883C4-5F05-4F0D-BB8D-1865259EBD22}"/>
          </ac:spMkLst>
        </pc:spChg>
        <pc:spChg chg="add del mod topLvl">
          <ac:chgData name="Kulinich Bohdan" userId="48e65c9f34e137d0" providerId="LiveId" clId="{79DB8A0A-DD56-4AC3-9BD7-90135C66FCB3}" dt="2021-06-20T12:00:32.087" v="2186" actId="478"/>
          <ac:spMkLst>
            <pc:docMk/>
            <pc:sldMk cId="1073546530" sldId="504"/>
            <ac:spMk id="134" creationId="{F0B668DA-9335-48FB-AD1B-51AA16EAB1A2}"/>
          </ac:spMkLst>
        </pc:spChg>
        <pc:spChg chg="add del mod topLvl">
          <ac:chgData name="Kulinich Bohdan" userId="48e65c9f34e137d0" providerId="LiveId" clId="{79DB8A0A-DD56-4AC3-9BD7-90135C66FCB3}" dt="2021-06-20T12:00:32.087" v="2186" actId="478"/>
          <ac:spMkLst>
            <pc:docMk/>
            <pc:sldMk cId="1073546530" sldId="504"/>
            <ac:spMk id="135" creationId="{D9E56E12-E774-4098-B240-35F2FAE4756C}"/>
          </ac:spMkLst>
        </pc:spChg>
        <pc:spChg chg="add del mod topLvl">
          <ac:chgData name="Kulinich Bohdan" userId="48e65c9f34e137d0" providerId="LiveId" clId="{79DB8A0A-DD56-4AC3-9BD7-90135C66FCB3}" dt="2021-06-20T12:00:32.087" v="2186" actId="478"/>
          <ac:spMkLst>
            <pc:docMk/>
            <pc:sldMk cId="1073546530" sldId="504"/>
            <ac:spMk id="136" creationId="{B4488BCC-2CAD-4639-BF43-ED1ABDBC682E}"/>
          </ac:spMkLst>
        </pc:spChg>
        <pc:spChg chg="add del mod topLvl">
          <ac:chgData name="Kulinich Bohdan" userId="48e65c9f34e137d0" providerId="LiveId" clId="{79DB8A0A-DD56-4AC3-9BD7-90135C66FCB3}" dt="2021-06-20T12:00:32.087" v="2186" actId="478"/>
          <ac:spMkLst>
            <pc:docMk/>
            <pc:sldMk cId="1073546530" sldId="504"/>
            <ac:spMk id="137" creationId="{4CCBC677-B46A-4DBF-B451-9F1D129292DD}"/>
          </ac:spMkLst>
        </pc:spChg>
        <pc:spChg chg="add del mod topLvl">
          <ac:chgData name="Kulinich Bohdan" userId="48e65c9f34e137d0" providerId="LiveId" clId="{79DB8A0A-DD56-4AC3-9BD7-90135C66FCB3}" dt="2021-06-20T12:00:32.087" v="2186" actId="478"/>
          <ac:spMkLst>
            <pc:docMk/>
            <pc:sldMk cId="1073546530" sldId="504"/>
            <ac:spMk id="138" creationId="{A1B5CF5C-C018-4C0F-A2B1-A1AAC9B8B9EA}"/>
          </ac:spMkLst>
        </pc:spChg>
        <pc:spChg chg="add del mod topLvl">
          <ac:chgData name="Kulinich Bohdan" userId="48e65c9f34e137d0" providerId="LiveId" clId="{79DB8A0A-DD56-4AC3-9BD7-90135C66FCB3}" dt="2021-06-20T12:00:32.087" v="2186" actId="478"/>
          <ac:spMkLst>
            <pc:docMk/>
            <pc:sldMk cId="1073546530" sldId="504"/>
            <ac:spMk id="139" creationId="{C90903A6-A821-42FD-9348-29A6B8571047}"/>
          </ac:spMkLst>
        </pc:spChg>
        <pc:spChg chg="add del mod topLvl">
          <ac:chgData name="Kulinich Bohdan" userId="48e65c9f34e137d0" providerId="LiveId" clId="{79DB8A0A-DD56-4AC3-9BD7-90135C66FCB3}" dt="2021-06-20T12:00:32.087" v="2186" actId="478"/>
          <ac:spMkLst>
            <pc:docMk/>
            <pc:sldMk cId="1073546530" sldId="504"/>
            <ac:spMk id="140" creationId="{F87EA001-9AC5-4820-9590-FB807B640570}"/>
          </ac:spMkLst>
        </pc:spChg>
        <pc:spChg chg="add del mod topLvl">
          <ac:chgData name="Kulinich Bohdan" userId="48e65c9f34e137d0" providerId="LiveId" clId="{79DB8A0A-DD56-4AC3-9BD7-90135C66FCB3}" dt="2021-06-20T12:00:32.087" v="2186" actId="478"/>
          <ac:spMkLst>
            <pc:docMk/>
            <pc:sldMk cId="1073546530" sldId="504"/>
            <ac:spMk id="141" creationId="{3C2F400D-F40B-4030-8AB5-FA2E4F3FCE91}"/>
          </ac:spMkLst>
        </pc:spChg>
        <pc:spChg chg="add del mod topLvl">
          <ac:chgData name="Kulinich Bohdan" userId="48e65c9f34e137d0" providerId="LiveId" clId="{79DB8A0A-DD56-4AC3-9BD7-90135C66FCB3}" dt="2021-06-20T12:00:32.087" v="2186" actId="478"/>
          <ac:spMkLst>
            <pc:docMk/>
            <pc:sldMk cId="1073546530" sldId="504"/>
            <ac:spMk id="142" creationId="{03F8AB82-5C73-41CA-B12C-479A8B31E40B}"/>
          </ac:spMkLst>
        </pc:spChg>
        <pc:spChg chg="add del mod topLvl">
          <ac:chgData name="Kulinich Bohdan" userId="48e65c9f34e137d0" providerId="LiveId" clId="{79DB8A0A-DD56-4AC3-9BD7-90135C66FCB3}" dt="2021-06-20T12:00:37.492" v="2188" actId="478"/>
          <ac:spMkLst>
            <pc:docMk/>
            <pc:sldMk cId="1073546530" sldId="504"/>
            <ac:spMk id="143" creationId="{2CF2DB17-CD0D-4B39-9B4D-63BAEE3500E2}"/>
          </ac:spMkLst>
        </pc:spChg>
        <pc:spChg chg="add del mod topLvl">
          <ac:chgData name="Kulinich Bohdan" userId="48e65c9f34e137d0" providerId="LiveId" clId="{79DB8A0A-DD56-4AC3-9BD7-90135C66FCB3}" dt="2021-06-20T12:00:37.492" v="2188" actId="478"/>
          <ac:spMkLst>
            <pc:docMk/>
            <pc:sldMk cId="1073546530" sldId="504"/>
            <ac:spMk id="144" creationId="{3ED9510D-F97E-4538-BBCF-5713154C2D0D}"/>
          </ac:spMkLst>
        </pc:spChg>
        <pc:spChg chg="add del mod topLvl">
          <ac:chgData name="Kulinich Bohdan" userId="48e65c9f34e137d0" providerId="LiveId" clId="{79DB8A0A-DD56-4AC3-9BD7-90135C66FCB3}" dt="2021-06-20T12:00:37.492" v="2188" actId="478"/>
          <ac:spMkLst>
            <pc:docMk/>
            <pc:sldMk cId="1073546530" sldId="504"/>
            <ac:spMk id="145" creationId="{974FDF5C-2193-4FF2-95BE-7D1287E75E02}"/>
          </ac:spMkLst>
        </pc:spChg>
        <pc:spChg chg="add del mod topLvl">
          <ac:chgData name="Kulinich Bohdan" userId="48e65c9f34e137d0" providerId="LiveId" clId="{79DB8A0A-DD56-4AC3-9BD7-90135C66FCB3}" dt="2021-06-20T12:00:37.492" v="2188" actId="478"/>
          <ac:spMkLst>
            <pc:docMk/>
            <pc:sldMk cId="1073546530" sldId="504"/>
            <ac:spMk id="146" creationId="{C959B46F-A93B-4689-B016-1AB9E4B162D3}"/>
          </ac:spMkLst>
        </pc:spChg>
        <pc:spChg chg="add del mod topLvl">
          <ac:chgData name="Kulinich Bohdan" userId="48e65c9f34e137d0" providerId="LiveId" clId="{79DB8A0A-DD56-4AC3-9BD7-90135C66FCB3}" dt="2021-06-20T12:00:37.492" v="2188" actId="478"/>
          <ac:spMkLst>
            <pc:docMk/>
            <pc:sldMk cId="1073546530" sldId="504"/>
            <ac:spMk id="147" creationId="{BBB89861-BA49-4BD7-A025-2D73D3E57CA9}"/>
          </ac:spMkLst>
        </pc:spChg>
        <pc:spChg chg="add del mod topLvl">
          <ac:chgData name="Kulinich Bohdan" userId="48e65c9f34e137d0" providerId="LiveId" clId="{79DB8A0A-DD56-4AC3-9BD7-90135C66FCB3}" dt="2021-06-20T12:00:37.492" v="2188" actId="478"/>
          <ac:spMkLst>
            <pc:docMk/>
            <pc:sldMk cId="1073546530" sldId="504"/>
            <ac:spMk id="148" creationId="{5F9D24C3-2674-4ED8-898A-74F984B2E724}"/>
          </ac:spMkLst>
        </pc:spChg>
        <pc:spChg chg="add del mod topLvl">
          <ac:chgData name="Kulinich Bohdan" userId="48e65c9f34e137d0" providerId="LiveId" clId="{79DB8A0A-DD56-4AC3-9BD7-90135C66FCB3}" dt="2021-06-20T12:00:37.492" v="2188" actId="478"/>
          <ac:spMkLst>
            <pc:docMk/>
            <pc:sldMk cId="1073546530" sldId="504"/>
            <ac:spMk id="149" creationId="{A08DE994-F4E7-44B0-AEA3-DD86D9BA0FDA}"/>
          </ac:spMkLst>
        </pc:spChg>
        <pc:spChg chg="add del mod topLvl">
          <ac:chgData name="Kulinich Bohdan" userId="48e65c9f34e137d0" providerId="LiveId" clId="{79DB8A0A-DD56-4AC3-9BD7-90135C66FCB3}" dt="2021-06-20T12:00:37.492" v="2188" actId="478"/>
          <ac:spMkLst>
            <pc:docMk/>
            <pc:sldMk cId="1073546530" sldId="504"/>
            <ac:spMk id="150" creationId="{EE26AA7D-ACB7-4DA4-BB5E-E2C35F708EEB}"/>
          </ac:spMkLst>
        </pc:spChg>
        <pc:spChg chg="add del mod topLvl">
          <ac:chgData name="Kulinich Bohdan" userId="48e65c9f34e137d0" providerId="LiveId" clId="{79DB8A0A-DD56-4AC3-9BD7-90135C66FCB3}" dt="2021-06-20T12:00:39.710" v="2189" actId="478"/>
          <ac:spMkLst>
            <pc:docMk/>
            <pc:sldMk cId="1073546530" sldId="504"/>
            <ac:spMk id="151" creationId="{1E5CF17A-A6AB-4F18-8A75-AB39E36643F7}"/>
          </ac:spMkLst>
        </pc:spChg>
        <pc:spChg chg="add del mod">
          <ac:chgData name="Kulinich Bohdan" userId="48e65c9f34e137d0" providerId="LiveId" clId="{79DB8A0A-DD56-4AC3-9BD7-90135C66FCB3}" dt="2021-06-20T09:07:28.512" v="2003" actId="478"/>
          <ac:spMkLst>
            <pc:docMk/>
            <pc:sldMk cId="1073546530" sldId="504"/>
            <ac:spMk id="152" creationId="{902B74AF-DDCD-497A-B52E-0D794EDF64E2}"/>
          </ac:spMkLst>
        </pc:spChg>
        <pc:spChg chg="add del mod">
          <ac:chgData name="Kulinich Bohdan" userId="48e65c9f34e137d0" providerId="LiveId" clId="{79DB8A0A-DD56-4AC3-9BD7-90135C66FCB3}" dt="2021-06-20T09:07:23.675" v="2000" actId="478"/>
          <ac:spMkLst>
            <pc:docMk/>
            <pc:sldMk cId="1073546530" sldId="504"/>
            <ac:spMk id="153" creationId="{9223568C-9461-48BD-849E-ACEA695CC95D}"/>
          </ac:spMkLst>
        </pc:spChg>
        <pc:spChg chg="add del mod">
          <ac:chgData name="Kulinich Bohdan" userId="48e65c9f34e137d0" providerId="LiveId" clId="{79DB8A0A-DD56-4AC3-9BD7-90135C66FCB3}" dt="2021-06-20T09:07:23.675" v="2000" actId="478"/>
          <ac:spMkLst>
            <pc:docMk/>
            <pc:sldMk cId="1073546530" sldId="504"/>
            <ac:spMk id="154" creationId="{DACDDD46-3271-4F2C-89B5-93582457ACAF}"/>
          </ac:spMkLst>
        </pc:spChg>
        <pc:spChg chg="add del mod">
          <ac:chgData name="Kulinich Bohdan" userId="48e65c9f34e137d0" providerId="LiveId" clId="{79DB8A0A-DD56-4AC3-9BD7-90135C66FCB3}" dt="2021-06-20T09:07:23.675" v="2000" actId="478"/>
          <ac:spMkLst>
            <pc:docMk/>
            <pc:sldMk cId="1073546530" sldId="504"/>
            <ac:spMk id="155" creationId="{655D448E-4C15-42A7-AB57-DFC47ADECCFD}"/>
          </ac:spMkLst>
        </pc:spChg>
        <pc:spChg chg="add del mod">
          <ac:chgData name="Kulinich Bohdan" userId="48e65c9f34e137d0" providerId="LiveId" clId="{79DB8A0A-DD56-4AC3-9BD7-90135C66FCB3}" dt="2021-06-20T09:07:23.675" v="2000" actId="478"/>
          <ac:spMkLst>
            <pc:docMk/>
            <pc:sldMk cId="1073546530" sldId="504"/>
            <ac:spMk id="156" creationId="{5D9E05E9-D055-458C-AFB2-ABBDD3945345}"/>
          </ac:spMkLst>
        </pc:spChg>
        <pc:spChg chg="add del mod">
          <ac:chgData name="Kulinich Bohdan" userId="48e65c9f34e137d0" providerId="LiveId" clId="{79DB8A0A-DD56-4AC3-9BD7-90135C66FCB3}" dt="2021-06-20T09:07:23.675" v="2000" actId="478"/>
          <ac:spMkLst>
            <pc:docMk/>
            <pc:sldMk cId="1073546530" sldId="504"/>
            <ac:spMk id="157" creationId="{33AAEF39-AFBC-473D-9E93-BC3E083F688B}"/>
          </ac:spMkLst>
        </pc:spChg>
        <pc:spChg chg="add del mod">
          <ac:chgData name="Kulinich Bohdan" userId="48e65c9f34e137d0" providerId="LiveId" clId="{79DB8A0A-DD56-4AC3-9BD7-90135C66FCB3}" dt="2021-06-20T09:07:23.675" v="2000" actId="478"/>
          <ac:spMkLst>
            <pc:docMk/>
            <pc:sldMk cId="1073546530" sldId="504"/>
            <ac:spMk id="158" creationId="{1A54C7F7-4E01-4B15-9989-9D4D9A6BBAF4}"/>
          </ac:spMkLst>
        </pc:spChg>
        <pc:spChg chg="add del mod">
          <ac:chgData name="Kulinich Bohdan" userId="48e65c9f34e137d0" providerId="LiveId" clId="{79DB8A0A-DD56-4AC3-9BD7-90135C66FCB3}" dt="2021-06-20T09:07:23.675" v="2000" actId="478"/>
          <ac:spMkLst>
            <pc:docMk/>
            <pc:sldMk cId="1073546530" sldId="504"/>
            <ac:spMk id="159" creationId="{8B88C5F7-65E6-45BF-AE59-DD9169632467}"/>
          </ac:spMkLst>
        </pc:spChg>
        <pc:spChg chg="add del mod">
          <ac:chgData name="Kulinich Bohdan" userId="48e65c9f34e137d0" providerId="LiveId" clId="{79DB8A0A-DD56-4AC3-9BD7-90135C66FCB3}" dt="2021-06-20T09:07:20.113" v="1999" actId="478"/>
          <ac:spMkLst>
            <pc:docMk/>
            <pc:sldMk cId="1073546530" sldId="504"/>
            <ac:spMk id="160" creationId="{3EB0B2FA-D83D-418B-A6A9-28196BECE744}"/>
          </ac:spMkLst>
        </pc:spChg>
        <pc:spChg chg="add del mod">
          <ac:chgData name="Kulinich Bohdan" userId="48e65c9f34e137d0" providerId="LiveId" clId="{79DB8A0A-DD56-4AC3-9BD7-90135C66FCB3}" dt="2021-06-20T09:07:18.004" v="1998" actId="478"/>
          <ac:spMkLst>
            <pc:docMk/>
            <pc:sldMk cId="1073546530" sldId="504"/>
            <ac:spMk id="161" creationId="{DE3312A2-18BD-4007-B07A-1F4A6BE27A84}"/>
          </ac:spMkLst>
        </pc:spChg>
        <pc:spChg chg="add del mod">
          <ac:chgData name="Kulinich Bohdan" userId="48e65c9f34e137d0" providerId="LiveId" clId="{79DB8A0A-DD56-4AC3-9BD7-90135C66FCB3}" dt="2021-06-20T09:07:13.547" v="1997" actId="478"/>
          <ac:spMkLst>
            <pc:docMk/>
            <pc:sldMk cId="1073546530" sldId="504"/>
            <ac:spMk id="162" creationId="{F854DD0C-764A-45DE-89D2-32A0F0552DAB}"/>
          </ac:spMkLst>
        </pc:spChg>
        <pc:spChg chg="add del mod">
          <ac:chgData name="Kulinich Bohdan" userId="48e65c9f34e137d0" providerId="LiveId" clId="{79DB8A0A-DD56-4AC3-9BD7-90135C66FCB3}" dt="2021-06-20T09:07:13.547" v="1997" actId="478"/>
          <ac:spMkLst>
            <pc:docMk/>
            <pc:sldMk cId="1073546530" sldId="504"/>
            <ac:spMk id="163" creationId="{6741573E-B3AF-4D8A-99DA-CBBEE92CED0F}"/>
          </ac:spMkLst>
        </pc:spChg>
        <pc:spChg chg="add del mod">
          <ac:chgData name="Kulinich Bohdan" userId="48e65c9f34e137d0" providerId="LiveId" clId="{79DB8A0A-DD56-4AC3-9BD7-90135C66FCB3}" dt="2021-06-20T09:07:13.547" v="1997" actId="478"/>
          <ac:spMkLst>
            <pc:docMk/>
            <pc:sldMk cId="1073546530" sldId="504"/>
            <ac:spMk id="164" creationId="{FA1A32D1-C38D-4654-BA01-07F381635DFA}"/>
          </ac:spMkLst>
        </pc:spChg>
        <pc:spChg chg="add del mod">
          <ac:chgData name="Kulinich Bohdan" userId="48e65c9f34e137d0" providerId="LiveId" clId="{79DB8A0A-DD56-4AC3-9BD7-90135C66FCB3}" dt="2021-06-20T09:07:13.547" v="1997" actId="478"/>
          <ac:spMkLst>
            <pc:docMk/>
            <pc:sldMk cId="1073546530" sldId="504"/>
            <ac:spMk id="165" creationId="{4C81772F-D0F4-4D6B-98F0-5B3792B75544}"/>
          </ac:spMkLst>
        </pc:spChg>
        <pc:spChg chg="add del mod">
          <ac:chgData name="Kulinich Bohdan" userId="48e65c9f34e137d0" providerId="LiveId" clId="{79DB8A0A-DD56-4AC3-9BD7-90135C66FCB3}" dt="2021-06-20T09:07:13.547" v="1997" actId="478"/>
          <ac:spMkLst>
            <pc:docMk/>
            <pc:sldMk cId="1073546530" sldId="504"/>
            <ac:spMk id="166" creationId="{E0356BFD-270C-4DEA-9873-460096F9EB8C}"/>
          </ac:spMkLst>
        </pc:spChg>
        <pc:spChg chg="add del mod">
          <ac:chgData name="Kulinich Bohdan" userId="48e65c9f34e137d0" providerId="LiveId" clId="{79DB8A0A-DD56-4AC3-9BD7-90135C66FCB3}" dt="2021-06-20T09:07:13.547" v="1997" actId="478"/>
          <ac:spMkLst>
            <pc:docMk/>
            <pc:sldMk cId="1073546530" sldId="504"/>
            <ac:spMk id="167" creationId="{3A2F294F-17AA-4BC1-BBFA-693B6406FA03}"/>
          </ac:spMkLst>
        </pc:spChg>
        <pc:spChg chg="add del mod">
          <ac:chgData name="Kulinich Bohdan" userId="48e65c9f34e137d0" providerId="LiveId" clId="{79DB8A0A-DD56-4AC3-9BD7-90135C66FCB3}" dt="2021-06-20T11:56:24.521" v="2182" actId="478"/>
          <ac:spMkLst>
            <pc:docMk/>
            <pc:sldMk cId="1073546530" sldId="504"/>
            <ac:spMk id="172" creationId="{CE7E54C8-E48F-48F7-B7E6-D62F83599A06}"/>
          </ac:spMkLst>
        </pc:spChg>
        <pc:spChg chg="add del mod">
          <ac:chgData name="Kulinich Bohdan" userId="48e65c9f34e137d0" providerId="LiveId" clId="{79DB8A0A-DD56-4AC3-9BD7-90135C66FCB3}" dt="2021-06-20T09:06:21.783" v="1981" actId="478"/>
          <ac:spMkLst>
            <pc:docMk/>
            <pc:sldMk cId="1073546530" sldId="504"/>
            <ac:spMk id="173" creationId="{0E14893F-57E2-4BA4-BD0D-4ACC0CCEEE5A}"/>
          </ac:spMkLst>
        </pc:spChg>
        <pc:spChg chg="add del mod">
          <ac:chgData name="Kulinich Bohdan" userId="48e65c9f34e137d0" providerId="LiveId" clId="{79DB8A0A-DD56-4AC3-9BD7-90135C66FCB3}" dt="2021-06-20T09:06:25.882" v="1984" actId="478"/>
          <ac:spMkLst>
            <pc:docMk/>
            <pc:sldMk cId="1073546530" sldId="504"/>
            <ac:spMk id="174" creationId="{9CA6D531-D668-4F3A-8004-E302003FBEE9}"/>
          </ac:spMkLst>
        </pc:spChg>
        <pc:spChg chg="add del mod">
          <ac:chgData name="Kulinich Bohdan" userId="48e65c9f34e137d0" providerId="LiveId" clId="{79DB8A0A-DD56-4AC3-9BD7-90135C66FCB3}" dt="2021-06-20T09:06:23.782" v="1982" actId="478"/>
          <ac:spMkLst>
            <pc:docMk/>
            <pc:sldMk cId="1073546530" sldId="504"/>
            <ac:spMk id="175" creationId="{311BBB5C-EB1A-4688-8FC3-D8417CD7CCEE}"/>
          </ac:spMkLst>
        </pc:spChg>
        <pc:spChg chg="add mod">
          <ac:chgData name="Kulinich Bohdan" userId="48e65c9f34e137d0" providerId="LiveId" clId="{79DB8A0A-DD56-4AC3-9BD7-90135C66FCB3}" dt="2021-06-20T09:08:49.371" v="2026" actId="164"/>
          <ac:spMkLst>
            <pc:docMk/>
            <pc:sldMk cId="1073546530" sldId="504"/>
            <ac:spMk id="176" creationId="{FCD7A0E2-A7D1-415D-8949-AD7DDA963AE9}"/>
          </ac:spMkLst>
        </pc:spChg>
        <pc:spChg chg="add del mod ord">
          <ac:chgData name="Kulinich Bohdan" userId="48e65c9f34e137d0" providerId="LiveId" clId="{79DB8A0A-DD56-4AC3-9BD7-90135C66FCB3}" dt="2021-06-20T12:10:29.294" v="2348" actId="478"/>
          <ac:spMkLst>
            <pc:docMk/>
            <pc:sldMk cId="1073546530" sldId="504"/>
            <ac:spMk id="177" creationId="{DCA2BE40-A906-490C-B6D5-3376899C355C}"/>
          </ac:spMkLst>
        </pc:spChg>
        <pc:spChg chg="add del mod">
          <ac:chgData name="Kulinich Bohdan" userId="48e65c9f34e137d0" providerId="LiveId" clId="{79DB8A0A-DD56-4AC3-9BD7-90135C66FCB3}" dt="2021-06-20T12:10:20.713" v="2345" actId="478"/>
          <ac:spMkLst>
            <pc:docMk/>
            <pc:sldMk cId="1073546530" sldId="504"/>
            <ac:spMk id="181" creationId="{46BB5D9E-BEE5-4C0B-A297-B7CFB6C2D703}"/>
          </ac:spMkLst>
        </pc:spChg>
        <pc:spChg chg="add del mod">
          <ac:chgData name="Kulinich Bohdan" userId="48e65c9f34e137d0" providerId="LiveId" clId="{79DB8A0A-DD56-4AC3-9BD7-90135C66FCB3}" dt="2021-06-20T12:10:30.699" v="2349" actId="478"/>
          <ac:spMkLst>
            <pc:docMk/>
            <pc:sldMk cId="1073546530" sldId="504"/>
            <ac:spMk id="182" creationId="{23DCE010-87C6-42B9-937D-AAB8B00997AB}"/>
          </ac:spMkLst>
        </pc:spChg>
        <pc:spChg chg="mod topLvl">
          <ac:chgData name="Kulinich Bohdan" userId="48e65c9f34e137d0" providerId="LiveId" clId="{79DB8A0A-DD56-4AC3-9BD7-90135C66FCB3}" dt="2021-06-20T09:13:02.756" v="2110" actId="164"/>
          <ac:spMkLst>
            <pc:docMk/>
            <pc:sldMk cId="1073546530" sldId="504"/>
            <ac:spMk id="184" creationId="{881D4E71-D6BB-49AD-9E6E-313ED4831AA8}"/>
          </ac:spMkLst>
        </pc:spChg>
        <pc:spChg chg="mod topLvl">
          <ac:chgData name="Kulinich Bohdan" userId="48e65c9f34e137d0" providerId="LiveId" clId="{79DB8A0A-DD56-4AC3-9BD7-90135C66FCB3}" dt="2021-06-20T09:13:02.756" v="2110" actId="164"/>
          <ac:spMkLst>
            <pc:docMk/>
            <pc:sldMk cId="1073546530" sldId="504"/>
            <ac:spMk id="185" creationId="{C37774E1-64EE-4AFF-B410-E6D5817672F0}"/>
          </ac:spMkLst>
        </pc:spChg>
        <pc:spChg chg="mod">
          <ac:chgData name="Kulinich Bohdan" userId="48e65c9f34e137d0" providerId="LiveId" clId="{79DB8A0A-DD56-4AC3-9BD7-90135C66FCB3}" dt="2021-06-20T09:13:04.193" v="2111"/>
          <ac:spMkLst>
            <pc:docMk/>
            <pc:sldMk cId="1073546530" sldId="504"/>
            <ac:spMk id="187" creationId="{7455A3E3-70E0-4131-82C1-707C2815EC9C}"/>
          </ac:spMkLst>
        </pc:spChg>
        <pc:spChg chg="mod">
          <ac:chgData name="Kulinich Bohdan" userId="48e65c9f34e137d0" providerId="LiveId" clId="{79DB8A0A-DD56-4AC3-9BD7-90135C66FCB3}" dt="2021-06-20T09:13:04.193" v="2111"/>
          <ac:spMkLst>
            <pc:docMk/>
            <pc:sldMk cId="1073546530" sldId="504"/>
            <ac:spMk id="188" creationId="{3B1E97C0-B83A-4B93-B00C-DF2690ED7336}"/>
          </ac:spMkLst>
        </pc:spChg>
        <pc:spChg chg="add del mod">
          <ac:chgData name="Kulinich Bohdan" userId="48e65c9f34e137d0" providerId="LiveId" clId="{79DB8A0A-DD56-4AC3-9BD7-90135C66FCB3}" dt="2021-06-20T12:10:27.153" v="2347" actId="478"/>
          <ac:spMkLst>
            <pc:docMk/>
            <pc:sldMk cId="1073546530" sldId="504"/>
            <ac:spMk id="189" creationId="{B5B6AFB3-6A57-410E-A405-492873D921BE}"/>
          </ac:spMkLst>
        </pc:spChg>
        <pc:spChg chg="add del mod">
          <ac:chgData name="Kulinich Bohdan" userId="48e65c9f34e137d0" providerId="LiveId" clId="{79DB8A0A-DD56-4AC3-9BD7-90135C66FCB3}" dt="2021-06-20T12:10:23.608" v="2346" actId="478"/>
          <ac:spMkLst>
            <pc:docMk/>
            <pc:sldMk cId="1073546530" sldId="504"/>
            <ac:spMk id="190" creationId="{9C60E2C4-16EA-4353-9A4E-CED14B706922}"/>
          </ac:spMkLst>
        </pc:spChg>
        <pc:spChg chg="add del mod">
          <ac:chgData name="Kulinich Bohdan" userId="48e65c9f34e137d0" providerId="LiveId" clId="{79DB8A0A-DD56-4AC3-9BD7-90135C66FCB3}" dt="2021-06-20T12:10:18.948" v="2344" actId="478"/>
          <ac:spMkLst>
            <pc:docMk/>
            <pc:sldMk cId="1073546530" sldId="504"/>
            <ac:spMk id="191" creationId="{DAD238C3-05C4-433A-823A-04056A0BC534}"/>
          </ac:spMkLst>
        </pc:spChg>
        <pc:grpChg chg="add del mod">
          <ac:chgData name="Kulinich Bohdan" userId="48e65c9f34e137d0" providerId="LiveId" clId="{79DB8A0A-DD56-4AC3-9BD7-90135C66FCB3}" dt="2021-06-20T12:00:27.229" v="2185" actId="165"/>
          <ac:grpSpMkLst>
            <pc:docMk/>
            <pc:sldMk cId="1073546530" sldId="504"/>
            <ac:grpSpMk id="9" creationId="{02BE0CF5-ECE4-4A93-95AB-3CC8C16CDFBB}"/>
          </ac:grpSpMkLst>
        </pc:grpChg>
        <pc:grpChg chg="add del mod ord">
          <ac:chgData name="Kulinich Bohdan" userId="48e65c9f34e137d0" providerId="LiveId" clId="{79DB8A0A-DD56-4AC3-9BD7-90135C66FCB3}" dt="2021-06-20T09:12:39.282" v="2101" actId="478"/>
          <ac:grpSpMkLst>
            <pc:docMk/>
            <pc:sldMk cId="1073546530" sldId="504"/>
            <ac:grpSpMk id="10" creationId="{1675A92C-A8E7-465E-B339-88E7638E48E4}"/>
          </ac:grpSpMkLst>
        </pc:grpChg>
        <pc:grpChg chg="add del mod">
          <ac:chgData name="Kulinich Bohdan" userId="48e65c9f34e137d0" providerId="LiveId" clId="{79DB8A0A-DD56-4AC3-9BD7-90135C66FCB3}" dt="2021-06-20T11:56:24.521" v="2182" actId="478"/>
          <ac:grpSpMkLst>
            <pc:docMk/>
            <pc:sldMk cId="1073546530" sldId="504"/>
            <ac:grpSpMk id="17" creationId="{4651875B-B3E3-4029-8F5E-5A8100B1C176}"/>
          </ac:grpSpMkLst>
        </pc:grpChg>
        <pc:grpChg chg="add mod">
          <ac:chgData name="Kulinich Bohdan" userId="48e65c9f34e137d0" providerId="LiveId" clId="{79DB8A0A-DD56-4AC3-9BD7-90135C66FCB3}" dt="2021-06-20T12:12:30.032" v="2367" actId="1076"/>
          <ac:grpSpMkLst>
            <pc:docMk/>
            <pc:sldMk cId="1073546530" sldId="504"/>
            <ac:grpSpMk id="21" creationId="{D7A99109-E0CE-44F3-8BE3-D52B71E77389}"/>
          </ac:grpSpMkLst>
        </pc:grpChg>
        <pc:grpChg chg="del">
          <ac:chgData name="Kulinich Bohdan" userId="48e65c9f34e137d0" providerId="LiveId" clId="{79DB8A0A-DD56-4AC3-9BD7-90135C66FCB3}" dt="2021-06-20T08:58:10.952" v="1850" actId="478"/>
          <ac:grpSpMkLst>
            <pc:docMk/>
            <pc:sldMk cId="1073546530" sldId="504"/>
            <ac:grpSpMk id="28" creationId="{F6608731-E54F-44A4-A3A4-6D9A9B71FF5B}"/>
          </ac:grpSpMkLst>
        </pc:grpChg>
        <pc:grpChg chg="del">
          <ac:chgData name="Kulinich Bohdan" userId="48e65c9f34e137d0" providerId="LiveId" clId="{79DB8A0A-DD56-4AC3-9BD7-90135C66FCB3}" dt="2021-06-20T08:58:10.952" v="1850" actId="478"/>
          <ac:grpSpMkLst>
            <pc:docMk/>
            <pc:sldMk cId="1073546530" sldId="504"/>
            <ac:grpSpMk id="32" creationId="{DCEE1992-E01B-47AF-B51F-70A4D5152B26}"/>
          </ac:grpSpMkLst>
        </pc:grpChg>
        <pc:grpChg chg="add del mod">
          <ac:chgData name="Kulinich Bohdan" userId="48e65c9f34e137d0" providerId="LiveId" clId="{79DB8A0A-DD56-4AC3-9BD7-90135C66FCB3}" dt="2021-06-20T09:12:42.928" v="2102" actId="165"/>
          <ac:grpSpMkLst>
            <pc:docMk/>
            <pc:sldMk cId="1073546530" sldId="504"/>
            <ac:grpSpMk id="183" creationId="{8F3B4FB9-BCCC-41F7-AD2E-2B2FB175FCCC}"/>
          </ac:grpSpMkLst>
        </pc:grpChg>
        <pc:grpChg chg="add mod ord">
          <ac:chgData name="Kulinich Bohdan" userId="48e65c9f34e137d0" providerId="LiveId" clId="{79DB8A0A-DD56-4AC3-9BD7-90135C66FCB3}" dt="2021-06-20T12:00:49.317" v="2190" actId="164"/>
          <ac:grpSpMkLst>
            <pc:docMk/>
            <pc:sldMk cId="1073546530" sldId="504"/>
            <ac:grpSpMk id="186" creationId="{7EF786F8-00D3-4187-909E-A3BCF848962E}"/>
          </ac:grpSpMkLst>
        </pc:grpChg>
        <pc:picChg chg="add del mod">
          <ac:chgData name="Kulinich Bohdan" userId="48e65c9f34e137d0" providerId="LiveId" clId="{79DB8A0A-DD56-4AC3-9BD7-90135C66FCB3}" dt="2021-06-20T09:06:13.222" v="1978" actId="478"/>
          <ac:picMkLst>
            <pc:docMk/>
            <pc:sldMk cId="1073546530" sldId="504"/>
            <ac:picMk id="57" creationId="{FCFBE97E-E42C-4729-B069-8548FF7731AB}"/>
          </ac:picMkLst>
        </pc:picChg>
        <pc:picChg chg="add del mod ord modCrop">
          <ac:chgData name="Kulinich Bohdan" userId="48e65c9f34e137d0" providerId="LiveId" clId="{79DB8A0A-DD56-4AC3-9BD7-90135C66FCB3}" dt="2021-06-20T12:00:12.209" v="2183" actId="478"/>
          <ac:picMkLst>
            <pc:docMk/>
            <pc:sldMk cId="1073546530" sldId="504"/>
            <ac:picMk id="59" creationId="{4433A0B5-A10E-4290-80C2-7834F29C2B99}"/>
          </ac:picMkLst>
        </pc:picChg>
        <pc:picChg chg="del">
          <ac:chgData name="Kulinich Bohdan" userId="48e65c9f34e137d0" providerId="LiveId" clId="{79DB8A0A-DD56-4AC3-9BD7-90135C66FCB3}" dt="2021-06-20T08:58:17.180" v="1851" actId="478"/>
          <ac:picMkLst>
            <pc:docMk/>
            <pc:sldMk cId="1073546530" sldId="504"/>
            <ac:picMk id="79" creationId="{97A446F0-0560-4783-A17F-EA6935514636}"/>
          </ac:picMkLst>
        </pc:picChg>
        <pc:cxnChg chg="add mod topLvl">
          <ac:chgData name="Kulinich Bohdan" userId="48e65c9f34e137d0" providerId="LiveId" clId="{79DB8A0A-DD56-4AC3-9BD7-90135C66FCB3}" dt="2021-06-20T12:00:49.317" v="2190" actId="164"/>
          <ac:cxnSpMkLst>
            <pc:docMk/>
            <pc:sldMk cId="1073546530" sldId="504"/>
            <ac:cxnSpMk id="61" creationId="{541AC8B2-3F68-4AA7-A324-289B2025F6A2}"/>
          </ac:cxnSpMkLst>
        </pc:cxnChg>
        <pc:cxnChg chg="add mod topLvl">
          <ac:chgData name="Kulinich Bohdan" userId="48e65c9f34e137d0" providerId="LiveId" clId="{79DB8A0A-DD56-4AC3-9BD7-90135C66FCB3}" dt="2021-06-20T12:00:49.317" v="2190" actId="164"/>
          <ac:cxnSpMkLst>
            <pc:docMk/>
            <pc:sldMk cId="1073546530" sldId="504"/>
            <ac:cxnSpMk id="62" creationId="{8A9C71F8-DECF-4A5E-A480-E6928E6D106B}"/>
          </ac:cxnSpMkLst>
        </pc:cxnChg>
        <pc:cxnChg chg="add del mod topLvl">
          <ac:chgData name="Kulinich Bohdan" userId="48e65c9f34e137d0" providerId="LiveId" clId="{79DB8A0A-DD56-4AC3-9BD7-90135C66FCB3}" dt="2021-06-20T12:00:32.087" v="2186" actId="478"/>
          <ac:cxnSpMkLst>
            <pc:docMk/>
            <pc:sldMk cId="1073546530" sldId="504"/>
            <ac:cxnSpMk id="84" creationId="{B410436D-A335-486A-8726-4E34B16DDFCD}"/>
          </ac:cxnSpMkLst>
        </pc:cxnChg>
        <pc:cxnChg chg="add del mod topLvl">
          <ac:chgData name="Kulinich Bohdan" userId="48e65c9f34e137d0" providerId="LiveId" clId="{79DB8A0A-DD56-4AC3-9BD7-90135C66FCB3}" dt="2021-06-20T12:00:32.087" v="2186" actId="478"/>
          <ac:cxnSpMkLst>
            <pc:docMk/>
            <pc:sldMk cId="1073546530" sldId="504"/>
            <ac:cxnSpMk id="91" creationId="{3CE5738B-9413-459E-B2D5-0E0B175E8CCF}"/>
          </ac:cxnSpMkLst>
        </pc:cxnChg>
        <pc:cxnChg chg="del">
          <ac:chgData name="Kulinich Bohdan" userId="48e65c9f34e137d0" providerId="LiveId" clId="{79DB8A0A-DD56-4AC3-9BD7-90135C66FCB3}" dt="2021-06-20T08:58:07.906" v="1849" actId="478"/>
          <ac:cxnSpMkLst>
            <pc:docMk/>
            <pc:sldMk cId="1073546530" sldId="504"/>
            <ac:cxnSpMk id="94" creationId="{07B9E107-482C-40BE-83D9-EAB95473025C}"/>
          </ac:cxnSpMkLst>
        </pc:cxnChg>
        <pc:cxnChg chg="add del mod topLvl">
          <ac:chgData name="Kulinich Bohdan" userId="48e65c9f34e137d0" providerId="LiveId" clId="{79DB8A0A-DD56-4AC3-9BD7-90135C66FCB3}" dt="2021-06-20T12:00:32.087" v="2186" actId="478"/>
          <ac:cxnSpMkLst>
            <pc:docMk/>
            <pc:sldMk cId="1073546530" sldId="504"/>
            <ac:cxnSpMk id="97" creationId="{85D1043B-9720-4E88-A622-06C977F8D9BB}"/>
          </ac:cxnSpMkLst>
        </pc:cxnChg>
        <pc:cxnChg chg="add del mod topLvl">
          <ac:chgData name="Kulinich Bohdan" userId="48e65c9f34e137d0" providerId="LiveId" clId="{79DB8A0A-DD56-4AC3-9BD7-90135C66FCB3}" dt="2021-06-20T12:00:32.087" v="2186" actId="478"/>
          <ac:cxnSpMkLst>
            <pc:docMk/>
            <pc:sldMk cId="1073546530" sldId="504"/>
            <ac:cxnSpMk id="98" creationId="{67828B7B-99D4-48E8-925E-461B1EE74EFC}"/>
          </ac:cxnSpMkLst>
        </pc:cxnChg>
        <pc:cxnChg chg="add del mod topLvl">
          <ac:chgData name="Kulinich Bohdan" userId="48e65c9f34e137d0" providerId="LiveId" clId="{79DB8A0A-DD56-4AC3-9BD7-90135C66FCB3}" dt="2021-06-20T12:00:32.087" v="2186" actId="478"/>
          <ac:cxnSpMkLst>
            <pc:docMk/>
            <pc:sldMk cId="1073546530" sldId="504"/>
            <ac:cxnSpMk id="100" creationId="{D44BF3FF-CFEB-4373-BBB3-98A481920598}"/>
          </ac:cxnSpMkLst>
        </pc:cxnChg>
        <pc:cxnChg chg="add del mod topLvl">
          <ac:chgData name="Kulinich Bohdan" userId="48e65c9f34e137d0" providerId="LiveId" clId="{79DB8A0A-DD56-4AC3-9BD7-90135C66FCB3}" dt="2021-06-20T12:00:32.087" v="2186" actId="478"/>
          <ac:cxnSpMkLst>
            <pc:docMk/>
            <pc:sldMk cId="1073546530" sldId="504"/>
            <ac:cxnSpMk id="101" creationId="{8221E81E-1D8A-47F9-8BAC-7C5D3D69C300}"/>
          </ac:cxnSpMkLst>
        </pc:cxnChg>
        <pc:cxnChg chg="add del mod topLvl">
          <ac:chgData name="Kulinich Bohdan" userId="48e65c9f34e137d0" providerId="LiveId" clId="{79DB8A0A-DD56-4AC3-9BD7-90135C66FCB3}" dt="2021-06-20T12:00:32.087" v="2186" actId="478"/>
          <ac:cxnSpMkLst>
            <pc:docMk/>
            <pc:sldMk cId="1073546530" sldId="504"/>
            <ac:cxnSpMk id="102" creationId="{45D7CA94-FE54-40BA-9FB7-FF40B3FAEED4}"/>
          </ac:cxnSpMkLst>
        </pc:cxnChg>
        <pc:cxnChg chg="add del mod topLvl">
          <ac:chgData name="Kulinich Bohdan" userId="48e65c9f34e137d0" providerId="LiveId" clId="{79DB8A0A-DD56-4AC3-9BD7-90135C66FCB3}" dt="2021-06-20T12:00:32.087" v="2186" actId="478"/>
          <ac:cxnSpMkLst>
            <pc:docMk/>
            <pc:sldMk cId="1073546530" sldId="504"/>
            <ac:cxnSpMk id="103" creationId="{BDCEF6EA-EAE0-4C32-8E48-43D4AE9AD0E6}"/>
          </ac:cxnSpMkLst>
        </pc:cxnChg>
        <pc:cxnChg chg="add del mod topLvl">
          <ac:chgData name="Kulinich Bohdan" userId="48e65c9f34e137d0" providerId="LiveId" clId="{79DB8A0A-DD56-4AC3-9BD7-90135C66FCB3}" dt="2021-06-20T12:00:32.087" v="2186" actId="478"/>
          <ac:cxnSpMkLst>
            <pc:docMk/>
            <pc:sldMk cId="1073546530" sldId="504"/>
            <ac:cxnSpMk id="104" creationId="{D788BF57-1708-4594-AF70-9FF4FEEFF941}"/>
          </ac:cxnSpMkLst>
        </pc:cxnChg>
        <pc:cxnChg chg="add del mod topLvl">
          <ac:chgData name="Kulinich Bohdan" userId="48e65c9f34e137d0" providerId="LiveId" clId="{79DB8A0A-DD56-4AC3-9BD7-90135C66FCB3}" dt="2021-06-20T12:00:32.087" v="2186" actId="478"/>
          <ac:cxnSpMkLst>
            <pc:docMk/>
            <pc:sldMk cId="1073546530" sldId="504"/>
            <ac:cxnSpMk id="105" creationId="{78C1B222-DCF8-479B-A730-8BFB2DAE9E60}"/>
          </ac:cxnSpMkLst>
        </pc:cxnChg>
        <pc:cxnChg chg="add del mod topLvl">
          <ac:chgData name="Kulinich Bohdan" userId="48e65c9f34e137d0" providerId="LiveId" clId="{79DB8A0A-DD56-4AC3-9BD7-90135C66FCB3}" dt="2021-06-20T12:00:32.087" v="2186" actId="478"/>
          <ac:cxnSpMkLst>
            <pc:docMk/>
            <pc:sldMk cId="1073546530" sldId="504"/>
            <ac:cxnSpMk id="106" creationId="{F8397028-8FDD-418E-B9F7-6B5BB4DAF841}"/>
          </ac:cxnSpMkLst>
        </pc:cxnChg>
        <pc:cxnChg chg="add del mod">
          <ac:chgData name="Kulinich Bohdan" userId="48e65c9f34e137d0" providerId="LiveId" clId="{79DB8A0A-DD56-4AC3-9BD7-90135C66FCB3}" dt="2021-06-20T09:07:25.773" v="2001" actId="478"/>
          <ac:cxnSpMkLst>
            <pc:docMk/>
            <pc:sldMk cId="1073546530" sldId="504"/>
            <ac:cxnSpMk id="107" creationId="{38B4EA1C-4C3A-45B1-994E-186C3AE8F74A}"/>
          </ac:cxnSpMkLst>
        </pc:cxnChg>
        <pc:cxnChg chg="add del mod">
          <ac:chgData name="Kulinich Bohdan" userId="48e65c9f34e137d0" providerId="LiveId" clId="{79DB8A0A-DD56-4AC3-9BD7-90135C66FCB3}" dt="2021-06-20T09:07:25.773" v="2001" actId="478"/>
          <ac:cxnSpMkLst>
            <pc:docMk/>
            <pc:sldMk cId="1073546530" sldId="504"/>
            <ac:cxnSpMk id="108" creationId="{FFF15A72-09EB-4290-B556-F775118D0D95}"/>
          </ac:cxnSpMkLst>
        </pc:cxnChg>
        <pc:cxnChg chg="add del mod">
          <ac:chgData name="Kulinich Bohdan" userId="48e65c9f34e137d0" providerId="LiveId" clId="{79DB8A0A-DD56-4AC3-9BD7-90135C66FCB3}" dt="2021-06-20T09:07:25.773" v="2001" actId="478"/>
          <ac:cxnSpMkLst>
            <pc:docMk/>
            <pc:sldMk cId="1073546530" sldId="504"/>
            <ac:cxnSpMk id="109" creationId="{051250EA-96A9-4243-A49A-63C514B91563}"/>
          </ac:cxnSpMkLst>
        </pc:cxnChg>
        <pc:cxnChg chg="add del mod">
          <ac:chgData name="Kulinich Bohdan" userId="48e65c9f34e137d0" providerId="LiveId" clId="{79DB8A0A-DD56-4AC3-9BD7-90135C66FCB3}" dt="2021-06-20T09:07:25.773" v="2001" actId="478"/>
          <ac:cxnSpMkLst>
            <pc:docMk/>
            <pc:sldMk cId="1073546530" sldId="504"/>
            <ac:cxnSpMk id="110" creationId="{2E8F68F0-F6BC-423A-A864-AC28BFFC5AFC}"/>
          </ac:cxnSpMkLst>
        </pc:cxnChg>
        <pc:cxnChg chg="add del mod">
          <ac:chgData name="Kulinich Bohdan" userId="48e65c9f34e137d0" providerId="LiveId" clId="{79DB8A0A-DD56-4AC3-9BD7-90135C66FCB3}" dt="2021-06-20T09:07:25.773" v="2001" actId="478"/>
          <ac:cxnSpMkLst>
            <pc:docMk/>
            <pc:sldMk cId="1073546530" sldId="504"/>
            <ac:cxnSpMk id="111" creationId="{F6C63995-A439-4755-B154-948C0ABE1F10}"/>
          </ac:cxnSpMkLst>
        </pc:cxnChg>
        <pc:cxnChg chg="add del mod">
          <ac:chgData name="Kulinich Bohdan" userId="48e65c9f34e137d0" providerId="LiveId" clId="{79DB8A0A-DD56-4AC3-9BD7-90135C66FCB3}" dt="2021-06-20T09:07:25.773" v="2001" actId="478"/>
          <ac:cxnSpMkLst>
            <pc:docMk/>
            <pc:sldMk cId="1073546530" sldId="504"/>
            <ac:cxnSpMk id="112" creationId="{F0C86303-00D9-437C-8340-D861EC985E4E}"/>
          </ac:cxnSpMkLst>
        </pc:cxnChg>
        <pc:cxnChg chg="add del mod">
          <ac:chgData name="Kulinich Bohdan" userId="48e65c9f34e137d0" providerId="LiveId" clId="{79DB8A0A-DD56-4AC3-9BD7-90135C66FCB3}" dt="2021-06-20T09:07:25.773" v="2001" actId="478"/>
          <ac:cxnSpMkLst>
            <pc:docMk/>
            <pc:sldMk cId="1073546530" sldId="504"/>
            <ac:cxnSpMk id="113" creationId="{13F73054-9952-4F57-AE58-D6E548E3D952}"/>
          </ac:cxnSpMkLst>
        </pc:cxnChg>
        <pc:cxnChg chg="add del mod">
          <ac:chgData name="Kulinich Bohdan" userId="48e65c9f34e137d0" providerId="LiveId" clId="{79DB8A0A-DD56-4AC3-9BD7-90135C66FCB3}" dt="2021-06-20T09:07:27.060" v="2002" actId="478"/>
          <ac:cxnSpMkLst>
            <pc:docMk/>
            <pc:sldMk cId="1073546530" sldId="504"/>
            <ac:cxnSpMk id="114" creationId="{56A7A10D-0F36-40E6-8CC5-01829C512D64}"/>
          </ac:cxnSpMkLst>
        </pc:cxnChg>
        <pc:cxnChg chg="add del mod topLvl">
          <ac:chgData name="Kulinich Bohdan" userId="48e65c9f34e137d0" providerId="LiveId" clId="{79DB8A0A-DD56-4AC3-9BD7-90135C66FCB3}" dt="2021-06-20T12:00:37.492" v="2188" actId="478"/>
          <ac:cxnSpMkLst>
            <pc:docMk/>
            <pc:sldMk cId="1073546530" sldId="504"/>
            <ac:cxnSpMk id="115" creationId="{BFB91B7D-AF53-42D9-BBD2-F4F42414C8AA}"/>
          </ac:cxnSpMkLst>
        </pc:cxnChg>
        <pc:cxnChg chg="add del mod topLvl">
          <ac:chgData name="Kulinich Bohdan" userId="48e65c9f34e137d0" providerId="LiveId" clId="{79DB8A0A-DD56-4AC3-9BD7-90135C66FCB3}" dt="2021-06-20T12:00:37.492" v="2188" actId="478"/>
          <ac:cxnSpMkLst>
            <pc:docMk/>
            <pc:sldMk cId="1073546530" sldId="504"/>
            <ac:cxnSpMk id="116" creationId="{C5105CF1-C07C-42BD-8C5D-2A82DA52769C}"/>
          </ac:cxnSpMkLst>
        </pc:cxnChg>
        <pc:cxnChg chg="add del mod topLvl">
          <ac:chgData name="Kulinich Bohdan" userId="48e65c9f34e137d0" providerId="LiveId" clId="{79DB8A0A-DD56-4AC3-9BD7-90135C66FCB3}" dt="2021-06-20T12:00:37.492" v="2188" actId="478"/>
          <ac:cxnSpMkLst>
            <pc:docMk/>
            <pc:sldMk cId="1073546530" sldId="504"/>
            <ac:cxnSpMk id="117" creationId="{BABCF3AD-ECA7-4A4A-A64B-AC5AD8BFA18D}"/>
          </ac:cxnSpMkLst>
        </pc:cxnChg>
        <pc:cxnChg chg="add del mod topLvl">
          <ac:chgData name="Kulinich Bohdan" userId="48e65c9f34e137d0" providerId="LiveId" clId="{79DB8A0A-DD56-4AC3-9BD7-90135C66FCB3}" dt="2021-06-20T12:00:37.492" v="2188" actId="478"/>
          <ac:cxnSpMkLst>
            <pc:docMk/>
            <pc:sldMk cId="1073546530" sldId="504"/>
            <ac:cxnSpMk id="118" creationId="{F07C3A44-A7A4-4887-B6C9-0B0585ABBD92}"/>
          </ac:cxnSpMkLst>
        </pc:cxnChg>
        <pc:cxnChg chg="add del mod topLvl">
          <ac:chgData name="Kulinich Bohdan" userId="48e65c9f34e137d0" providerId="LiveId" clId="{79DB8A0A-DD56-4AC3-9BD7-90135C66FCB3}" dt="2021-06-20T12:00:37.492" v="2188" actId="478"/>
          <ac:cxnSpMkLst>
            <pc:docMk/>
            <pc:sldMk cId="1073546530" sldId="504"/>
            <ac:cxnSpMk id="119" creationId="{BEC4B301-77CB-4283-B4A4-CBE90EDAF0E0}"/>
          </ac:cxnSpMkLst>
        </pc:cxnChg>
        <pc:cxnChg chg="add del mod topLvl">
          <ac:chgData name="Kulinich Bohdan" userId="48e65c9f34e137d0" providerId="LiveId" clId="{79DB8A0A-DD56-4AC3-9BD7-90135C66FCB3}" dt="2021-06-20T12:00:37.492" v="2188" actId="478"/>
          <ac:cxnSpMkLst>
            <pc:docMk/>
            <pc:sldMk cId="1073546530" sldId="504"/>
            <ac:cxnSpMk id="120" creationId="{954E7C4B-7C27-4F5B-BFAA-3CA91E6FC23D}"/>
          </ac:cxnSpMkLst>
        </pc:cxnChg>
        <pc:cxnChg chg="add del mod topLvl">
          <ac:chgData name="Kulinich Bohdan" userId="48e65c9f34e137d0" providerId="LiveId" clId="{79DB8A0A-DD56-4AC3-9BD7-90135C66FCB3}" dt="2021-06-20T12:00:37.492" v="2188" actId="478"/>
          <ac:cxnSpMkLst>
            <pc:docMk/>
            <pc:sldMk cId="1073546530" sldId="504"/>
            <ac:cxnSpMk id="121" creationId="{AAD67FAD-186C-47C1-983D-84BC5091F557}"/>
          </ac:cxnSpMkLst>
        </pc:cxnChg>
        <pc:cxnChg chg="add del mod topLvl">
          <ac:chgData name="Kulinich Bohdan" userId="48e65c9f34e137d0" providerId="LiveId" clId="{79DB8A0A-DD56-4AC3-9BD7-90135C66FCB3}" dt="2021-06-20T12:00:37.492" v="2188" actId="478"/>
          <ac:cxnSpMkLst>
            <pc:docMk/>
            <pc:sldMk cId="1073546530" sldId="504"/>
            <ac:cxnSpMk id="122" creationId="{5C1B4AAF-69C5-42AF-9431-A042B61D13D5}"/>
          </ac:cxnSpMkLst>
        </pc:cxnChg>
        <pc:cxnChg chg="add del mod topLvl">
          <ac:chgData name="Kulinich Bohdan" userId="48e65c9f34e137d0" providerId="LiveId" clId="{79DB8A0A-DD56-4AC3-9BD7-90135C66FCB3}" dt="2021-06-20T12:00:37.492" v="2188" actId="478"/>
          <ac:cxnSpMkLst>
            <pc:docMk/>
            <pc:sldMk cId="1073546530" sldId="504"/>
            <ac:cxnSpMk id="123" creationId="{9894083F-5F7D-49C3-96B8-F60C44C43727}"/>
          </ac:cxnSpMkLst>
        </pc:cxnChg>
        <pc:cxnChg chg="add del mod">
          <ac:chgData name="Kulinich Bohdan" userId="48e65c9f34e137d0" providerId="LiveId" clId="{79DB8A0A-DD56-4AC3-9BD7-90135C66FCB3}" dt="2021-06-20T09:07:13.547" v="1997" actId="478"/>
          <ac:cxnSpMkLst>
            <pc:docMk/>
            <pc:sldMk cId="1073546530" sldId="504"/>
            <ac:cxnSpMk id="124" creationId="{9BE8621F-4194-42C5-8BF0-31C50651B506}"/>
          </ac:cxnSpMkLst>
        </pc:cxnChg>
        <pc:cxnChg chg="add del mod">
          <ac:chgData name="Kulinich Bohdan" userId="48e65c9f34e137d0" providerId="LiveId" clId="{79DB8A0A-DD56-4AC3-9BD7-90135C66FCB3}" dt="2021-06-20T09:07:13.547" v="1997" actId="478"/>
          <ac:cxnSpMkLst>
            <pc:docMk/>
            <pc:sldMk cId="1073546530" sldId="504"/>
            <ac:cxnSpMk id="125" creationId="{70208012-8B2C-4F8F-865A-5610A5DFA734}"/>
          </ac:cxnSpMkLst>
        </pc:cxnChg>
        <pc:cxnChg chg="add del mod">
          <ac:chgData name="Kulinich Bohdan" userId="48e65c9f34e137d0" providerId="LiveId" clId="{79DB8A0A-DD56-4AC3-9BD7-90135C66FCB3}" dt="2021-06-20T09:07:13.547" v="1997" actId="478"/>
          <ac:cxnSpMkLst>
            <pc:docMk/>
            <pc:sldMk cId="1073546530" sldId="504"/>
            <ac:cxnSpMk id="126" creationId="{5347D86A-9DA8-43BB-98BD-A5D0A4FD785C}"/>
          </ac:cxnSpMkLst>
        </pc:cxnChg>
        <pc:cxnChg chg="add del mod">
          <ac:chgData name="Kulinich Bohdan" userId="48e65c9f34e137d0" providerId="LiveId" clId="{79DB8A0A-DD56-4AC3-9BD7-90135C66FCB3}" dt="2021-06-20T09:07:13.547" v="1997" actId="478"/>
          <ac:cxnSpMkLst>
            <pc:docMk/>
            <pc:sldMk cId="1073546530" sldId="504"/>
            <ac:cxnSpMk id="127" creationId="{930F2217-17D4-4618-A069-9D0B8369ED64}"/>
          </ac:cxnSpMkLst>
        </pc:cxnChg>
        <pc:cxnChg chg="add del mod">
          <ac:chgData name="Kulinich Bohdan" userId="48e65c9f34e137d0" providerId="LiveId" clId="{79DB8A0A-DD56-4AC3-9BD7-90135C66FCB3}" dt="2021-06-20T09:07:13.547" v="1997" actId="478"/>
          <ac:cxnSpMkLst>
            <pc:docMk/>
            <pc:sldMk cId="1073546530" sldId="504"/>
            <ac:cxnSpMk id="128" creationId="{AF3B1864-66E9-45C8-9518-4F3A5E44B601}"/>
          </ac:cxnSpMkLst>
        </pc:cxnChg>
        <pc:cxnChg chg="add del mod">
          <ac:chgData name="Kulinich Bohdan" userId="48e65c9f34e137d0" providerId="LiveId" clId="{79DB8A0A-DD56-4AC3-9BD7-90135C66FCB3}" dt="2021-06-20T09:07:29.934" v="2004" actId="478"/>
          <ac:cxnSpMkLst>
            <pc:docMk/>
            <pc:sldMk cId="1073546530" sldId="504"/>
            <ac:cxnSpMk id="129" creationId="{F59750DE-B2F1-4B4B-8311-46782611E6AB}"/>
          </ac:cxnSpMkLst>
        </pc:cxnChg>
        <pc:cxnChg chg="add del mod">
          <ac:chgData name="Kulinich Bohdan" userId="48e65c9f34e137d0" providerId="LiveId" clId="{79DB8A0A-DD56-4AC3-9BD7-90135C66FCB3}" dt="2021-06-20T09:07:30.652" v="2005" actId="478"/>
          <ac:cxnSpMkLst>
            <pc:docMk/>
            <pc:sldMk cId="1073546530" sldId="504"/>
            <ac:cxnSpMk id="130" creationId="{C4BFD1EF-477A-446D-ACDD-3225E2914811}"/>
          </ac:cxnSpMkLst>
        </pc:cxnChg>
        <pc:cxnChg chg="add del mod">
          <ac:chgData name="Kulinich Bohdan" userId="48e65c9f34e137d0" providerId="LiveId" clId="{79DB8A0A-DD56-4AC3-9BD7-90135C66FCB3}" dt="2021-06-20T09:07:13.547" v="1997" actId="478"/>
          <ac:cxnSpMkLst>
            <pc:docMk/>
            <pc:sldMk cId="1073546530" sldId="504"/>
            <ac:cxnSpMk id="131" creationId="{2A235247-DE61-46DE-B6B2-926F2C26FC69}"/>
          </ac:cxnSpMkLst>
        </pc:cxnChg>
        <pc:cxnChg chg="add del mod">
          <ac:chgData name="Kulinich Bohdan" userId="48e65c9f34e137d0" providerId="LiveId" clId="{79DB8A0A-DD56-4AC3-9BD7-90135C66FCB3}" dt="2021-06-20T09:07:13.547" v="1997" actId="478"/>
          <ac:cxnSpMkLst>
            <pc:docMk/>
            <pc:sldMk cId="1073546530" sldId="504"/>
            <ac:cxnSpMk id="132" creationId="{FC234B12-066F-4A45-995F-60DB8018B74F}"/>
          </ac:cxnSpMkLst>
        </pc:cxnChg>
        <pc:cxnChg chg="add del mod">
          <ac:chgData name="Kulinich Bohdan" userId="48e65c9f34e137d0" providerId="LiveId" clId="{79DB8A0A-DD56-4AC3-9BD7-90135C66FCB3}" dt="2021-06-20T09:07:13.547" v="1997" actId="478"/>
          <ac:cxnSpMkLst>
            <pc:docMk/>
            <pc:sldMk cId="1073546530" sldId="504"/>
            <ac:cxnSpMk id="133" creationId="{BCB77A70-1C94-4B3C-BCFB-87D2E2B440DD}"/>
          </ac:cxnSpMkLst>
        </pc:cxnChg>
        <pc:cxnChg chg="add del mod">
          <ac:chgData name="Kulinich Bohdan" userId="48e65c9f34e137d0" providerId="LiveId" clId="{79DB8A0A-DD56-4AC3-9BD7-90135C66FCB3}" dt="2021-06-20T11:56:24.521" v="2182" actId="478"/>
          <ac:cxnSpMkLst>
            <pc:docMk/>
            <pc:sldMk cId="1073546530" sldId="504"/>
            <ac:cxnSpMk id="168" creationId="{49FC366B-B321-4B8C-945B-FA860D2AEB72}"/>
          </ac:cxnSpMkLst>
        </pc:cxnChg>
        <pc:cxnChg chg="add del mod">
          <ac:chgData name="Kulinich Bohdan" userId="48e65c9f34e137d0" providerId="LiveId" clId="{79DB8A0A-DD56-4AC3-9BD7-90135C66FCB3}" dt="2021-06-20T09:06:27.601" v="1986" actId="478"/>
          <ac:cxnSpMkLst>
            <pc:docMk/>
            <pc:sldMk cId="1073546530" sldId="504"/>
            <ac:cxnSpMk id="169" creationId="{E841A6E9-17BA-4F5C-B0EF-41BDAC208DE0}"/>
          </ac:cxnSpMkLst>
        </pc:cxnChg>
        <pc:cxnChg chg="add del mod">
          <ac:chgData name="Kulinich Bohdan" userId="48e65c9f34e137d0" providerId="LiveId" clId="{79DB8A0A-DD56-4AC3-9BD7-90135C66FCB3}" dt="2021-06-20T09:06:28.523" v="1987" actId="478"/>
          <ac:cxnSpMkLst>
            <pc:docMk/>
            <pc:sldMk cId="1073546530" sldId="504"/>
            <ac:cxnSpMk id="170" creationId="{1F741699-832C-4F83-BD0D-E4BBE8F50E0A}"/>
          </ac:cxnSpMkLst>
        </pc:cxnChg>
        <pc:cxnChg chg="add del mod">
          <ac:chgData name="Kulinich Bohdan" userId="48e65c9f34e137d0" providerId="LiveId" clId="{79DB8A0A-DD56-4AC3-9BD7-90135C66FCB3}" dt="2021-06-20T09:06:24.673" v="1983" actId="478"/>
          <ac:cxnSpMkLst>
            <pc:docMk/>
            <pc:sldMk cId="1073546530" sldId="504"/>
            <ac:cxnSpMk id="171" creationId="{DD4D2E77-313C-45DD-A104-ECE1DFE43C12}"/>
          </ac:cxnSpMkLst>
        </pc:cxnChg>
        <pc:cxnChg chg="add del mod ord">
          <ac:chgData name="Kulinich Bohdan" userId="48e65c9f34e137d0" providerId="LiveId" clId="{79DB8A0A-DD56-4AC3-9BD7-90135C66FCB3}" dt="2021-06-20T12:10:32.163" v="2350" actId="478"/>
          <ac:cxnSpMkLst>
            <pc:docMk/>
            <pc:sldMk cId="1073546530" sldId="504"/>
            <ac:cxnSpMk id="178" creationId="{ACF26276-EA5C-4E5C-9DA0-AA3BAC343230}"/>
          </ac:cxnSpMkLst>
        </pc:cxnChg>
        <pc:cxnChg chg="add del mod ord">
          <ac:chgData name="Kulinich Bohdan" userId="48e65c9f34e137d0" providerId="LiveId" clId="{79DB8A0A-DD56-4AC3-9BD7-90135C66FCB3}" dt="2021-06-20T12:10:33.834" v="2351" actId="478"/>
          <ac:cxnSpMkLst>
            <pc:docMk/>
            <pc:sldMk cId="1073546530" sldId="504"/>
            <ac:cxnSpMk id="179" creationId="{9294F04B-CAD5-40E6-8512-7E07D30E7D98}"/>
          </ac:cxnSpMkLst>
        </pc:cxnChg>
        <pc:cxnChg chg="add del mod ord">
          <ac:chgData name="Kulinich Bohdan" userId="48e65c9f34e137d0" providerId="LiveId" clId="{79DB8A0A-DD56-4AC3-9BD7-90135C66FCB3}" dt="2021-06-20T12:10:35.396" v="2352" actId="478"/>
          <ac:cxnSpMkLst>
            <pc:docMk/>
            <pc:sldMk cId="1073546530" sldId="504"/>
            <ac:cxnSpMk id="180" creationId="{895B8F8C-AA23-4A48-BF47-C7CBABF4E83C}"/>
          </ac:cxnSpMkLst>
        </pc:cxnChg>
      </pc:sldChg>
      <pc:sldChg chg="modSp add del mod">
        <pc:chgData name="Kulinich Bohdan" userId="48e65c9f34e137d0" providerId="LiveId" clId="{79DB8A0A-DD56-4AC3-9BD7-90135C66FCB3}" dt="2021-06-23T02:55:16.990" v="5279" actId="47"/>
        <pc:sldMkLst>
          <pc:docMk/>
          <pc:sldMk cId="3128913937" sldId="505"/>
        </pc:sldMkLst>
        <pc:grpChg chg="mod">
          <ac:chgData name="Kulinich Bohdan" userId="48e65c9f34e137d0" providerId="LiveId" clId="{79DB8A0A-DD56-4AC3-9BD7-90135C66FCB3}" dt="2021-06-22T03:20:51.472" v="4405" actId="1076"/>
          <ac:grpSpMkLst>
            <pc:docMk/>
            <pc:sldMk cId="3128913937" sldId="505"/>
            <ac:grpSpMk id="183" creationId="{8F3B4FB9-BCCC-41F7-AD2E-2B2FB175FCCC}"/>
          </ac:grpSpMkLst>
        </pc:grpChg>
        <pc:picChg chg="mod">
          <ac:chgData name="Kulinich Bohdan" userId="48e65c9f34e137d0" providerId="LiveId" clId="{79DB8A0A-DD56-4AC3-9BD7-90135C66FCB3}" dt="2021-06-22T03:20:44.192" v="4404" actId="1076"/>
          <ac:picMkLst>
            <pc:docMk/>
            <pc:sldMk cId="3128913937" sldId="505"/>
            <ac:picMk id="59" creationId="{4433A0B5-A10E-4290-80C2-7834F29C2B99}"/>
          </ac:picMkLst>
        </pc:picChg>
        <pc:cxnChg chg="mod">
          <ac:chgData name="Kulinich Bohdan" userId="48e65c9f34e137d0" providerId="LiveId" clId="{79DB8A0A-DD56-4AC3-9BD7-90135C66FCB3}" dt="2021-06-22T03:20:33.752" v="4398" actId="1076"/>
          <ac:cxnSpMkLst>
            <pc:docMk/>
            <pc:sldMk cId="3128913937" sldId="505"/>
            <ac:cxnSpMk id="168" creationId="{49FC366B-B321-4B8C-945B-FA860D2AEB72}"/>
          </ac:cxnSpMkLst>
        </pc:cxnChg>
      </pc:sldChg>
      <pc:sldChg chg="add del">
        <pc:chgData name="Kulinich Bohdan" userId="48e65c9f34e137d0" providerId="LiveId" clId="{79DB8A0A-DD56-4AC3-9BD7-90135C66FCB3}" dt="2021-06-23T02:55:16.990" v="5279" actId="47"/>
        <pc:sldMkLst>
          <pc:docMk/>
          <pc:sldMk cId="2678233329" sldId="506"/>
        </pc:sldMkLst>
      </pc:sldChg>
      <pc:sldChg chg="addSp delSp modSp add mod modTransition delAnim modAnim">
        <pc:chgData name="Kulinich Bohdan" userId="48e65c9f34e137d0" providerId="LiveId" clId="{79DB8A0A-DD56-4AC3-9BD7-90135C66FCB3}" dt="2021-06-21T08:17:30.046" v="3373" actId="20577"/>
        <pc:sldMkLst>
          <pc:docMk/>
          <pc:sldMk cId="4008634786" sldId="507"/>
        </pc:sldMkLst>
        <pc:spChg chg="mod">
          <ac:chgData name="Kulinich Bohdan" userId="48e65c9f34e137d0" providerId="LiveId" clId="{79DB8A0A-DD56-4AC3-9BD7-90135C66FCB3}" dt="2021-06-20T16:33:17.412" v="3005" actId="20577"/>
          <ac:spMkLst>
            <pc:docMk/>
            <pc:sldMk cId="4008634786" sldId="507"/>
            <ac:spMk id="6" creationId="{C455324C-6A9E-440D-AAF7-47FB99AD2433}"/>
          </ac:spMkLst>
        </pc:spChg>
        <pc:spChg chg="add mod">
          <ac:chgData name="Kulinich Bohdan" userId="48e65c9f34e137d0" providerId="LiveId" clId="{79DB8A0A-DD56-4AC3-9BD7-90135C66FCB3}" dt="2021-06-20T14:14:42.436" v="2629" actId="207"/>
          <ac:spMkLst>
            <pc:docMk/>
            <pc:sldMk cId="4008634786" sldId="507"/>
            <ac:spMk id="10" creationId="{A1714B43-E7ED-412D-911C-456C9EBF5420}"/>
          </ac:spMkLst>
        </pc:spChg>
        <pc:spChg chg="add mod">
          <ac:chgData name="Kulinich Bohdan" userId="48e65c9f34e137d0" providerId="LiveId" clId="{79DB8A0A-DD56-4AC3-9BD7-90135C66FCB3}" dt="2021-06-20T12:07:08.118" v="2318" actId="1076"/>
          <ac:spMkLst>
            <pc:docMk/>
            <pc:sldMk cId="4008634786" sldId="507"/>
            <ac:spMk id="28" creationId="{ACE90541-91FD-43BD-BB8A-483D6FC0FDFA}"/>
          </ac:spMkLst>
        </pc:spChg>
        <pc:spChg chg="add del mod">
          <ac:chgData name="Kulinich Bohdan" userId="48e65c9f34e137d0" providerId="LiveId" clId="{79DB8A0A-DD56-4AC3-9BD7-90135C66FCB3}" dt="2021-06-20T12:04:55.822" v="2232" actId="478"/>
          <ac:spMkLst>
            <pc:docMk/>
            <pc:sldMk cId="4008634786" sldId="507"/>
            <ac:spMk id="29" creationId="{EBB3619E-EB22-4409-A919-B9FFA80EC384}"/>
          </ac:spMkLst>
        </pc:spChg>
        <pc:spChg chg="add mod">
          <ac:chgData name="Kulinich Bohdan" userId="48e65c9f34e137d0" providerId="LiveId" clId="{79DB8A0A-DD56-4AC3-9BD7-90135C66FCB3}" dt="2021-06-20T12:15:58.778" v="2379" actId="207"/>
          <ac:spMkLst>
            <pc:docMk/>
            <pc:sldMk cId="4008634786" sldId="507"/>
            <ac:spMk id="30" creationId="{009E7C3C-F188-4726-A6B0-884899D5BBF1}"/>
          </ac:spMkLst>
        </pc:spChg>
        <pc:spChg chg="add mod">
          <ac:chgData name="Kulinich Bohdan" userId="48e65c9f34e137d0" providerId="LiveId" clId="{79DB8A0A-DD56-4AC3-9BD7-90135C66FCB3}" dt="2021-06-20T14:24:48.108" v="2790" actId="120"/>
          <ac:spMkLst>
            <pc:docMk/>
            <pc:sldMk cId="4008634786" sldId="507"/>
            <ac:spMk id="31" creationId="{6A782610-6C99-4516-9EF9-FDCCEF9A6AE6}"/>
          </ac:spMkLst>
        </pc:spChg>
        <pc:spChg chg="add del mod">
          <ac:chgData name="Kulinich Bohdan" userId="48e65c9f34e137d0" providerId="LiveId" clId="{79DB8A0A-DD56-4AC3-9BD7-90135C66FCB3}" dt="2021-06-20T12:17:15.120" v="2429" actId="478"/>
          <ac:spMkLst>
            <pc:docMk/>
            <pc:sldMk cId="4008634786" sldId="507"/>
            <ac:spMk id="32" creationId="{E34BACEB-4AC2-43AB-85F3-DE14402CD262}"/>
          </ac:spMkLst>
        </pc:spChg>
        <pc:spChg chg="del mod">
          <ac:chgData name="Kulinich Bohdan" userId="48e65c9f34e137d0" providerId="LiveId" clId="{79DB8A0A-DD56-4AC3-9BD7-90135C66FCB3}" dt="2021-06-20T12:05:01.483" v="2233" actId="478"/>
          <ac:spMkLst>
            <pc:docMk/>
            <pc:sldMk cId="4008634786" sldId="507"/>
            <ac:spMk id="35" creationId="{22671505-E6A5-4609-AB8E-E042D5927627}"/>
          </ac:spMkLst>
        </pc:spChg>
        <pc:spChg chg="del mod">
          <ac:chgData name="Kulinich Bohdan" userId="48e65c9f34e137d0" providerId="LiveId" clId="{79DB8A0A-DD56-4AC3-9BD7-90135C66FCB3}" dt="2021-06-20T12:05:03.201" v="2234" actId="478"/>
          <ac:spMkLst>
            <pc:docMk/>
            <pc:sldMk cId="4008634786" sldId="507"/>
            <ac:spMk id="36" creationId="{C5E7670E-5749-4AF0-B381-2A47A64349B9}"/>
          </ac:spMkLst>
        </pc:spChg>
        <pc:spChg chg="add mod">
          <ac:chgData name="Kulinich Bohdan" userId="48e65c9f34e137d0" providerId="LiveId" clId="{79DB8A0A-DD56-4AC3-9BD7-90135C66FCB3}" dt="2021-06-20T12:17:54.269" v="2483" actId="14100"/>
          <ac:spMkLst>
            <pc:docMk/>
            <pc:sldMk cId="4008634786" sldId="507"/>
            <ac:spMk id="37" creationId="{BCADB879-4CE1-4D44-8CAA-C0E01A2DEBF1}"/>
          </ac:spMkLst>
        </pc:spChg>
        <pc:spChg chg="add mod">
          <ac:chgData name="Kulinich Bohdan" userId="48e65c9f34e137d0" providerId="LiveId" clId="{79DB8A0A-DD56-4AC3-9BD7-90135C66FCB3}" dt="2021-06-20T12:21:57.283" v="2551" actId="20577"/>
          <ac:spMkLst>
            <pc:docMk/>
            <pc:sldMk cId="4008634786" sldId="507"/>
            <ac:spMk id="38" creationId="{6633B089-4C97-4A06-826A-C4EC597F9DCF}"/>
          </ac:spMkLst>
        </pc:spChg>
        <pc:spChg chg="add mod">
          <ac:chgData name="Kulinich Bohdan" userId="48e65c9f34e137d0" providerId="LiveId" clId="{79DB8A0A-DD56-4AC3-9BD7-90135C66FCB3}" dt="2021-06-20T12:23:13.988" v="2574" actId="14100"/>
          <ac:spMkLst>
            <pc:docMk/>
            <pc:sldMk cId="4008634786" sldId="507"/>
            <ac:spMk id="39" creationId="{304DA78F-0E5B-42C1-A413-5D0379F5CD59}"/>
          </ac:spMkLst>
        </pc:spChg>
        <pc:spChg chg="add mod">
          <ac:chgData name="Kulinich Bohdan" userId="48e65c9f34e137d0" providerId="LiveId" clId="{79DB8A0A-DD56-4AC3-9BD7-90135C66FCB3}" dt="2021-06-20T14:13:44.305" v="2617" actId="20577"/>
          <ac:spMkLst>
            <pc:docMk/>
            <pc:sldMk cId="4008634786" sldId="507"/>
            <ac:spMk id="40" creationId="{0F24098D-69EB-425A-8B40-83301CE7B0E1}"/>
          </ac:spMkLst>
        </pc:spChg>
        <pc:spChg chg="add mod">
          <ac:chgData name="Kulinich Bohdan" userId="48e65c9f34e137d0" providerId="LiveId" clId="{79DB8A0A-DD56-4AC3-9BD7-90135C66FCB3}" dt="2021-06-20T14:13:57.731" v="2622" actId="14100"/>
          <ac:spMkLst>
            <pc:docMk/>
            <pc:sldMk cId="4008634786" sldId="507"/>
            <ac:spMk id="43" creationId="{DBAB770C-5A34-42FE-A05D-1649A1F8607B}"/>
          </ac:spMkLst>
        </pc:spChg>
        <pc:spChg chg="add mod">
          <ac:chgData name="Kulinich Bohdan" userId="48e65c9f34e137d0" providerId="LiveId" clId="{79DB8A0A-DD56-4AC3-9BD7-90135C66FCB3}" dt="2021-06-20T16:31:24.439" v="2961" actId="20577"/>
          <ac:spMkLst>
            <pc:docMk/>
            <pc:sldMk cId="4008634786" sldId="507"/>
            <ac:spMk id="45" creationId="{79118D18-DE9E-48A0-BA05-2AA0B0C06D19}"/>
          </ac:spMkLst>
        </pc:spChg>
        <pc:spChg chg="add del mod">
          <ac:chgData name="Kulinich Bohdan" userId="48e65c9f34e137d0" providerId="LiveId" clId="{79DB8A0A-DD56-4AC3-9BD7-90135C66FCB3}" dt="2021-06-20T14:18:06.020" v="2745" actId="478"/>
          <ac:spMkLst>
            <pc:docMk/>
            <pc:sldMk cId="4008634786" sldId="507"/>
            <ac:spMk id="47" creationId="{6D2663F4-967E-4518-BFC9-B5745FFEBF3E}"/>
          </ac:spMkLst>
        </pc:spChg>
        <pc:spChg chg="mod topLvl">
          <ac:chgData name="Kulinich Bohdan" userId="48e65c9f34e137d0" providerId="LiveId" clId="{79DB8A0A-DD56-4AC3-9BD7-90135C66FCB3}" dt="2021-06-20T12:10:43.019" v="2353" actId="165"/>
          <ac:spMkLst>
            <pc:docMk/>
            <pc:sldMk cId="4008634786" sldId="507"/>
            <ac:spMk id="76" creationId="{19BB8F3B-763F-4966-9C1A-7A3BC352099A}"/>
          </ac:spMkLst>
        </pc:spChg>
        <pc:spChg chg="mod topLvl">
          <ac:chgData name="Kulinich Bohdan" userId="48e65c9f34e137d0" providerId="LiveId" clId="{79DB8A0A-DD56-4AC3-9BD7-90135C66FCB3}" dt="2021-06-20T12:10:43.019" v="2353" actId="165"/>
          <ac:spMkLst>
            <pc:docMk/>
            <pc:sldMk cId="4008634786" sldId="507"/>
            <ac:spMk id="77" creationId="{40948809-5554-4C75-815B-C34419124FE5}"/>
          </ac:spMkLst>
        </pc:spChg>
        <pc:spChg chg="mod topLvl">
          <ac:chgData name="Kulinich Bohdan" userId="48e65c9f34e137d0" providerId="LiveId" clId="{79DB8A0A-DD56-4AC3-9BD7-90135C66FCB3}" dt="2021-06-20T12:10:43.019" v="2353" actId="165"/>
          <ac:spMkLst>
            <pc:docMk/>
            <pc:sldMk cId="4008634786" sldId="507"/>
            <ac:spMk id="78" creationId="{7CE5B311-D97F-49AD-8EC0-15308719DE7D}"/>
          </ac:spMkLst>
        </pc:spChg>
        <pc:spChg chg="mod topLvl">
          <ac:chgData name="Kulinich Bohdan" userId="48e65c9f34e137d0" providerId="LiveId" clId="{79DB8A0A-DD56-4AC3-9BD7-90135C66FCB3}" dt="2021-06-20T12:10:43.019" v="2353" actId="165"/>
          <ac:spMkLst>
            <pc:docMk/>
            <pc:sldMk cId="4008634786" sldId="507"/>
            <ac:spMk id="177" creationId="{DCA2BE40-A906-490C-B6D5-3376899C355C}"/>
          </ac:spMkLst>
        </pc:spChg>
        <pc:spChg chg="mod topLvl">
          <ac:chgData name="Kulinich Bohdan" userId="48e65c9f34e137d0" providerId="LiveId" clId="{79DB8A0A-DD56-4AC3-9BD7-90135C66FCB3}" dt="2021-06-20T12:10:43.019" v="2353" actId="165"/>
          <ac:spMkLst>
            <pc:docMk/>
            <pc:sldMk cId="4008634786" sldId="507"/>
            <ac:spMk id="181" creationId="{46BB5D9E-BEE5-4C0B-A297-B7CFB6C2D703}"/>
          </ac:spMkLst>
        </pc:spChg>
        <pc:spChg chg="mod topLvl">
          <ac:chgData name="Kulinich Bohdan" userId="48e65c9f34e137d0" providerId="LiveId" clId="{79DB8A0A-DD56-4AC3-9BD7-90135C66FCB3}" dt="2021-06-21T08:17:30.046" v="3373" actId="20577"/>
          <ac:spMkLst>
            <pc:docMk/>
            <pc:sldMk cId="4008634786" sldId="507"/>
            <ac:spMk id="182" creationId="{23DCE010-87C6-42B9-937D-AAB8B00997AB}"/>
          </ac:spMkLst>
        </pc:spChg>
        <pc:spChg chg="mod">
          <ac:chgData name="Kulinich Bohdan" userId="48e65c9f34e137d0" providerId="LiveId" clId="{79DB8A0A-DD56-4AC3-9BD7-90135C66FCB3}" dt="2021-06-20T12:10:43.019" v="2353" actId="165"/>
          <ac:spMkLst>
            <pc:docMk/>
            <pc:sldMk cId="4008634786" sldId="507"/>
            <ac:spMk id="187" creationId="{7455A3E3-70E0-4131-82C1-707C2815EC9C}"/>
          </ac:spMkLst>
        </pc:spChg>
        <pc:spChg chg="mod">
          <ac:chgData name="Kulinich Bohdan" userId="48e65c9f34e137d0" providerId="LiveId" clId="{79DB8A0A-DD56-4AC3-9BD7-90135C66FCB3}" dt="2021-06-20T12:10:43.019" v="2353" actId="165"/>
          <ac:spMkLst>
            <pc:docMk/>
            <pc:sldMk cId="4008634786" sldId="507"/>
            <ac:spMk id="188" creationId="{3B1E97C0-B83A-4B93-B00C-DF2690ED7336}"/>
          </ac:spMkLst>
        </pc:spChg>
        <pc:spChg chg="mod topLvl">
          <ac:chgData name="Kulinich Bohdan" userId="48e65c9f34e137d0" providerId="LiveId" clId="{79DB8A0A-DD56-4AC3-9BD7-90135C66FCB3}" dt="2021-06-20T12:13:43.743" v="2375" actId="113"/>
          <ac:spMkLst>
            <pc:docMk/>
            <pc:sldMk cId="4008634786" sldId="507"/>
            <ac:spMk id="189" creationId="{B5B6AFB3-6A57-410E-A405-492873D921BE}"/>
          </ac:spMkLst>
        </pc:spChg>
        <pc:spChg chg="mod topLvl">
          <ac:chgData name="Kulinich Bohdan" userId="48e65c9f34e137d0" providerId="LiveId" clId="{79DB8A0A-DD56-4AC3-9BD7-90135C66FCB3}" dt="2021-06-20T12:10:43.019" v="2353" actId="165"/>
          <ac:spMkLst>
            <pc:docMk/>
            <pc:sldMk cId="4008634786" sldId="507"/>
            <ac:spMk id="190" creationId="{9C60E2C4-16EA-4353-9A4E-CED14B706922}"/>
          </ac:spMkLst>
        </pc:spChg>
        <pc:spChg chg="mod topLvl">
          <ac:chgData name="Kulinich Bohdan" userId="48e65c9f34e137d0" providerId="LiveId" clId="{79DB8A0A-DD56-4AC3-9BD7-90135C66FCB3}" dt="2021-06-20T12:10:43.019" v="2353" actId="165"/>
          <ac:spMkLst>
            <pc:docMk/>
            <pc:sldMk cId="4008634786" sldId="507"/>
            <ac:spMk id="191" creationId="{DAD238C3-05C4-433A-823A-04056A0BC534}"/>
          </ac:spMkLst>
        </pc:spChg>
        <pc:grpChg chg="del">
          <ac:chgData name="Kulinich Bohdan" userId="48e65c9f34e137d0" providerId="LiveId" clId="{79DB8A0A-DD56-4AC3-9BD7-90135C66FCB3}" dt="2021-06-20T12:10:43.019" v="2353" actId="165"/>
          <ac:grpSpMkLst>
            <pc:docMk/>
            <pc:sldMk cId="4008634786" sldId="507"/>
            <ac:grpSpMk id="21" creationId="{D7A99109-E0CE-44F3-8BE3-D52B71E77389}"/>
          </ac:grpSpMkLst>
        </pc:grpChg>
        <pc:grpChg chg="mod topLvl">
          <ac:chgData name="Kulinich Bohdan" userId="48e65c9f34e137d0" providerId="LiveId" clId="{79DB8A0A-DD56-4AC3-9BD7-90135C66FCB3}" dt="2021-06-20T12:10:43.019" v="2353" actId="165"/>
          <ac:grpSpMkLst>
            <pc:docMk/>
            <pc:sldMk cId="4008634786" sldId="507"/>
            <ac:grpSpMk id="186" creationId="{7EF786F8-00D3-4187-909E-A3BCF848962E}"/>
          </ac:grpSpMkLst>
        </pc:grpChg>
        <pc:picChg chg="add mod">
          <ac:chgData name="Kulinich Bohdan" userId="48e65c9f34e137d0" providerId="LiveId" clId="{79DB8A0A-DD56-4AC3-9BD7-90135C66FCB3}" dt="2021-06-20T12:17:23.867" v="2430"/>
          <ac:picMkLst>
            <pc:docMk/>
            <pc:sldMk cId="4008634786" sldId="507"/>
            <ac:picMk id="34" creationId="{725122E9-6151-4D3E-BC98-1C152DC147C5}"/>
          </ac:picMkLst>
        </pc:picChg>
        <pc:cxnChg chg="add mod">
          <ac:chgData name="Kulinich Bohdan" userId="48e65c9f34e137d0" providerId="LiveId" clId="{79DB8A0A-DD56-4AC3-9BD7-90135C66FCB3}" dt="2021-06-20T14:12:40.458" v="2601" actId="692"/>
          <ac:cxnSpMkLst>
            <pc:docMk/>
            <pc:sldMk cId="4008634786" sldId="507"/>
            <ac:cxnSpMk id="7" creationId="{ABED029A-CE90-4E2D-95DB-D00FEBDB3000}"/>
          </ac:cxnSpMkLst>
        </pc:cxnChg>
        <pc:cxnChg chg="add mod">
          <ac:chgData name="Kulinich Bohdan" userId="48e65c9f34e137d0" providerId="LiveId" clId="{79DB8A0A-DD56-4AC3-9BD7-90135C66FCB3}" dt="2021-06-20T14:12:29.427" v="2599" actId="1076"/>
          <ac:cxnSpMkLst>
            <pc:docMk/>
            <pc:sldMk cId="4008634786" sldId="507"/>
            <ac:cxnSpMk id="42" creationId="{76049C03-F37E-49FA-8D7C-0C533E4DFB63}"/>
          </ac:cxnSpMkLst>
        </pc:cxnChg>
        <pc:cxnChg chg="mod topLvl">
          <ac:chgData name="Kulinich Bohdan" userId="48e65c9f34e137d0" providerId="LiveId" clId="{79DB8A0A-DD56-4AC3-9BD7-90135C66FCB3}" dt="2021-06-20T12:23:37.452" v="2590" actId="208"/>
          <ac:cxnSpMkLst>
            <pc:docMk/>
            <pc:sldMk cId="4008634786" sldId="507"/>
            <ac:cxnSpMk id="61" creationId="{541AC8B2-3F68-4AA7-A324-289B2025F6A2}"/>
          </ac:cxnSpMkLst>
        </pc:cxnChg>
        <pc:cxnChg chg="mod topLvl">
          <ac:chgData name="Kulinich Bohdan" userId="48e65c9f34e137d0" providerId="LiveId" clId="{79DB8A0A-DD56-4AC3-9BD7-90135C66FCB3}" dt="2021-06-20T12:10:43.019" v="2353" actId="165"/>
          <ac:cxnSpMkLst>
            <pc:docMk/>
            <pc:sldMk cId="4008634786" sldId="507"/>
            <ac:cxnSpMk id="62" creationId="{8A9C71F8-DECF-4A5E-A480-E6928E6D106B}"/>
          </ac:cxnSpMkLst>
        </pc:cxnChg>
        <pc:cxnChg chg="mod topLvl">
          <ac:chgData name="Kulinich Bohdan" userId="48e65c9f34e137d0" providerId="LiveId" clId="{79DB8A0A-DD56-4AC3-9BD7-90135C66FCB3}" dt="2021-06-20T12:10:43.019" v="2353" actId="165"/>
          <ac:cxnSpMkLst>
            <pc:docMk/>
            <pc:sldMk cId="4008634786" sldId="507"/>
            <ac:cxnSpMk id="178" creationId="{ACF26276-EA5C-4E5C-9DA0-AA3BAC343230}"/>
          </ac:cxnSpMkLst>
        </pc:cxnChg>
        <pc:cxnChg chg="mod topLvl">
          <ac:chgData name="Kulinich Bohdan" userId="48e65c9f34e137d0" providerId="LiveId" clId="{79DB8A0A-DD56-4AC3-9BD7-90135C66FCB3}" dt="2021-06-20T12:10:43.019" v="2353" actId="165"/>
          <ac:cxnSpMkLst>
            <pc:docMk/>
            <pc:sldMk cId="4008634786" sldId="507"/>
            <ac:cxnSpMk id="179" creationId="{9294F04B-CAD5-40E6-8512-7E07D30E7D98}"/>
          </ac:cxnSpMkLst>
        </pc:cxnChg>
        <pc:cxnChg chg="mod topLvl">
          <ac:chgData name="Kulinich Bohdan" userId="48e65c9f34e137d0" providerId="LiveId" clId="{79DB8A0A-DD56-4AC3-9BD7-90135C66FCB3}" dt="2021-06-20T12:10:43.019" v="2353" actId="165"/>
          <ac:cxnSpMkLst>
            <pc:docMk/>
            <pc:sldMk cId="4008634786" sldId="507"/>
            <ac:cxnSpMk id="180" creationId="{895B8F8C-AA23-4A48-BF47-C7CBABF4E83C}"/>
          </ac:cxnSpMkLst>
        </pc:cxnChg>
      </pc:sldChg>
      <pc:sldChg chg="addSp delSp modSp new del mod addAnim delAnim modAnim">
        <pc:chgData name="Kulinich Bohdan" userId="48e65c9f34e137d0" providerId="LiveId" clId="{79DB8A0A-DD56-4AC3-9BD7-90135C66FCB3}" dt="2021-06-23T02:55:16.990" v="5279" actId="47"/>
        <pc:sldMkLst>
          <pc:docMk/>
          <pc:sldMk cId="2268059050" sldId="508"/>
        </pc:sldMkLst>
        <pc:spChg chg="mod topLvl">
          <ac:chgData name="Kulinich Bohdan" userId="48e65c9f34e137d0" providerId="LiveId" clId="{79DB8A0A-DD56-4AC3-9BD7-90135C66FCB3}" dt="2021-06-22T03:22:23.111" v="4429" actId="164"/>
          <ac:spMkLst>
            <pc:docMk/>
            <pc:sldMk cId="2268059050" sldId="508"/>
            <ac:spMk id="4" creationId="{CAD76A9E-2D6E-45A5-B1FB-2ED8E1555116}"/>
          </ac:spMkLst>
        </pc:spChg>
        <pc:spChg chg="mod ord topLvl">
          <ac:chgData name="Kulinich Bohdan" userId="48e65c9f34e137d0" providerId="LiveId" clId="{79DB8A0A-DD56-4AC3-9BD7-90135C66FCB3}" dt="2021-06-22T03:22:23.111" v="4429" actId="164"/>
          <ac:spMkLst>
            <pc:docMk/>
            <pc:sldMk cId="2268059050" sldId="508"/>
            <ac:spMk id="5" creationId="{FBD61D38-E6BB-43FC-8D08-EC2AFE9CDD5B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8" creationId="{A9E22BFC-590D-4F63-841A-72D1B665E1EE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12" creationId="{2AB9EB34-CCC6-414A-9BCC-53511F72BE46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13" creationId="{E40E9DAD-62CC-4031-8DB6-548B09242F89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14" creationId="{082A44C3-5100-4C6A-A221-A065EA6CCBDC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15" creationId="{9D70D8C7-B1AD-48F0-9A72-58A2FCC79491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16" creationId="{BA93DDF5-C6EE-4340-8AC0-3FB2F8852D5D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17" creationId="{D5B3448D-0DBC-430B-BA7F-1240A758CCA4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18" creationId="{BDD1D2E4-5A02-40F2-90DD-479CA7301A45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19" creationId="{FA49BFC7-34AA-4CD0-8B37-496106037583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20" creationId="{FFA1124C-B57C-49D5-ABB8-A665E33CC5F6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59" creationId="{50BAB9F5-57AB-40D0-84D6-55BCB8AE7CD2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60" creationId="{C9E3F72E-2A62-4F89-A349-EEE21F7CE9FF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61" creationId="{A476E165-195F-4AE9-B3F8-7D7E59881251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62" creationId="{254593B3-E4D8-4662-97B0-4BC0A922FF38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63" creationId="{A4022662-EDB0-4B49-BF3D-04C4BBE62C8F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64" creationId="{8FD37978-A02E-40D7-8B31-76BD46285EA3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65" creationId="{47906225-8DC0-4986-8824-5D4F5E9E9A42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66" creationId="{41FA20C4-706A-4155-9ED8-0D90A13A9A4D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67" creationId="{EAA5D425-249B-4EDB-9D62-3D15C011AB9F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68" creationId="{6C141FC5-556C-4319-A96E-1132643EA6F4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69" creationId="{5A7198CA-7301-4D99-A33C-A29AE94A6A70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70" creationId="{A4D3C244-6EBC-495F-BDA1-A25AA20488A6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71" creationId="{111F33AD-8593-4526-98D2-51BEA8BF7351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72" creationId="{F7F4C7B4-60B2-44BC-8A15-B150067218F2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73" creationId="{6DD7BDA9-FA6F-4200-8755-89E26676F837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74" creationId="{4DA54175-1010-4C1B-A058-134C42473D5E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75" creationId="{48638CD7-CA63-4B1F-AD59-0FEEB445AECE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76" creationId="{2B2DF1A0-70FB-4E36-B894-1CF7168ACE86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77" creationId="{07A2EA58-F401-441E-B1EF-BC60E782DCA4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78" creationId="{84962E26-94CC-4C8C-997D-67EB22161135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79" creationId="{62A52A8A-B085-4F31-97E3-3B2B3BAD1287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80" creationId="{705E97B8-A71E-4DF5-97E2-BC0AC9C744F5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81" creationId="{E2E08291-71A4-4675-B90B-3CC99CF0E6C6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82" creationId="{A1536CDD-DC74-4DBD-BD8C-4B5569F47E35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83" creationId="{9C2E63FC-3257-470C-A00E-981D3B77F164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84" creationId="{7D22F05F-4728-42DC-A284-DD45DCD0D844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85" creationId="{FEC732E2-F49F-4DA0-9D23-283FCE21CA79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86" creationId="{B7BBCDFB-F22A-474B-AC64-E92C4907E8FE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87" creationId="{FF2D0EF1-475E-4809-8024-0E4E71E70D7E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88" creationId="{1FE1914E-5865-4B07-A8D0-F9E8118D40F1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89" creationId="{A0BC5D4E-2265-4779-B2EF-080BDB917097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90" creationId="{1B03484D-C3E5-4E28-9562-860902C3185F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91" creationId="{8DB48BB3-C4B7-415D-8250-31B4B44BFE71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92" creationId="{2FF3A54F-B1D1-4876-8483-14A7149F747E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97" creationId="{42B18E6F-DD94-45CD-8767-2E5FDDEA5CAB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98" creationId="{70745F5B-698B-4465-A75F-5852A93D29D9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99" creationId="{BCE4A285-DBF2-498A-B8B5-5D208CA831E4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100" creationId="{B1330FB6-41FE-4DE5-8AA0-D34088A86418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103" creationId="{0403594D-6E16-4C4A-AC29-E7900F04FDC0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104" creationId="{4B9EAAB9-CBCB-4D0E-B1C1-9111FF344EBD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105" creationId="{ED7DB69A-ED23-43BF-9AB8-2C36AF706B0C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106" creationId="{44DB8277-DDBB-4104-892D-CB0DA74FE362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107" creationId="{F3333CB9-EBAA-4C27-8092-9A281D5EC486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108" creationId="{A0316244-75D6-43C7-A08D-CDD2CDA6D82B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109" creationId="{812A88F1-D4B7-4FC1-A5CD-B012A77ACB52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110" creationId="{35053233-4478-4288-A729-B431F6A3E6A4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111" creationId="{1D2EFB43-87F8-40E1-9275-CD87DBEDB63F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112" creationId="{2E22E6FF-27D1-4EB3-881E-3AA2DD7FA97E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113" creationId="{3495E1AD-6C61-4C75-A35E-9E8C92D648B0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114" creationId="{8B507D39-E6C5-481C-B621-8D52EC113287}"/>
          </ac:spMkLst>
        </pc:spChg>
        <pc:spChg chg="add del mod">
          <ac:chgData name="Kulinich Bohdan" userId="48e65c9f34e137d0" providerId="LiveId" clId="{79DB8A0A-DD56-4AC3-9BD7-90135C66FCB3}" dt="2021-06-22T03:23:06.158" v="4431"/>
          <ac:spMkLst>
            <pc:docMk/>
            <pc:sldMk cId="2268059050" sldId="508"/>
            <ac:spMk id="115" creationId="{349E1B04-111D-4ABA-8F74-9F700B0A4B09}"/>
          </ac:spMkLst>
        </pc:spChg>
        <pc:spChg chg="add del mod">
          <ac:chgData name="Kulinich Bohdan" userId="48e65c9f34e137d0" providerId="LiveId" clId="{79DB8A0A-DD56-4AC3-9BD7-90135C66FCB3}" dt="2021-06-22T03:27:03.384" v="4495" actId="478"/>
          <ac:spMkLst>
            <pc:docMk/>
            <pc:sldMk cId="2268059050" sldId="508"/>
            <ac:spMk id="117" creationId="{DCF05D50-AA64-4D7C-AA84-0CF78DEBAA8C}"/>
          </ac:spMkLst>
        </pc:spChg>
        <pc:spChg chg="add del mod">
          <ac:chgData name="Kulinich Bohdan" userId="48e65c9f34e137d0" providerId="LiveId" clId="{79DB8A0A-DD56-4AC3-9BD7-90135C66FCB3}" dt="2021-06-22T03:23:19.783" v="4435" actId="478"/>
          <ac:spMkLst>
            <pc:docMk/>
            <pc:sldMk cId="2268059050" sldId="508"/>
            <ac:spMk id="121" creationId="{EDD12E3B-4215-45A2-9395-22E2458F1B1B}"/>
          </ac:spMkLst>
        </pc:spChg>
        <pc:spChg chg="add mod">
          <ac:chgData name="Kulinich Bohdan" userId="48e65c9f34e137d0" providerId="LiveId" clId="{79DB8A0A-DD56-4AC3-9BD7-90135C66FCB3}" dt="2021-06-22T03:23:15.405" v="4434" actId="1076"/>
          <ac:spMkLst>
            <pc:docMk/>
            <pc:sldMk cId="2268059050" sldId="508"/>
            <ac:spMk id="122" creationId="{BEFB0FBB-0237-4BB1-ABFD-65612BADC210}"/>
          </ac:spMkLst>
        </pc:spChg>
        <pc:spChg chg="add del mod">
          <ac:chgData name="Kulinich Bohdan" userId="48e65c9f34e137d0" providerId="LiveId" clId="{79DB8A0A-DD56-4AC3-9BD7-90135C66FCB3}" dt="2021-06-22T03:23:24.136" v="4436" actId="478"/>
          <ac:spMkLst>
            <pc:docMk/>
            <pc:sldMk cId="2268059050" sldId="508"/>
            <ac:spMk id="123" creationId="{003B9D51-0AB8-420B-AE6A-E488D3257E30}"/>
          </ac:spMkLst>
        </pc:spChg>
        <pc:spChg chg="add mod">
          <ac:chgData name="Kulinich Bohdan" userId="48e65c9f34e137d0" providerId="LiveId" clId="{79DB8A0A-DD56-4AC3-9BD7-90135C66FCB3}" dt="2021-06-22T03:23:15.405" v="4434" actId="1076"/>
          <ac:spMkLst>
            <pc:docMk/>
            <pc:sldMk cId="2268059050" sldId="508"/>
            <ac:spMk id="124" creationId="{96ECC006-FA44-4EE2-91AF-4C74F273AF8D}"/>
          </ac:spMkLst>
        </pc:spChg>
        <pc:spChg chg="add del mod">
          <ac:chgData name="Kulinich Bohdan" userId="48e65c9f34e137d0" providerId="LiveId" clId="{79DB8A0A-DD56-4AC3-9BD7-90135C66FCB3}" dt="2021-06-22T03:23:25.665" v="4437" actId="478"/>
          <ac:spMkLst>
            <pc:docMk/>
            <pc:sldMk cId="2268059050" sldId="508"/>
            <ac:spMk id="125" creationId="{83A63259-C831-44B4-8250-3C69A530E8EE}"/>
          </ac:spMkLst>
        </pc:spChg>
        <pc:spChg chg="add mod">
          <ac:chgData name="Kulinich Bohdan" userId="48e65c9f34e137d0" providerId="LiveId" clId="{79DB8A0A-DD56-4AC3-9BD7-90135C66FCB3}" dt="2021-06-22T03:27:08.808" v="4497" actId="164"/>
          <ac:spMkLst>
            <pc:docMk/>
            <pc:sldMk cId="2268059050" sldId="508"/>
            <ac:spMk id="126" creationId="{8CAF2612-84AE-429D-899F-546C6A33984B}"/>
          </ac:spMkLst>
        </pc:spChg>
        <pc:spChg chg="add mod">
          <ac:chgData name="Kulinich Bohdan" userId="48e65c9f34e137d0" providerId="LiveId" clId="{79DB8A0A-DD56-4AC3-9BD7-90135C66FCB3}" dt="2021-06-22T03:27:08.808" v="4497" actId="164"/>
          <ac:spMkLst>
            <pc:docMk/>
            <pc:sldMk cId="2268059050" sldId="508"/>
            <ac:spMk id="127" creationId="{DF5F9704-F2B9-479B-9471-8C2019E54BC2}"/>
          </ac:spMkLst>
        </pc:spChg>
        <pc:spChg chg="add mod">
          <ac:chgData name="Kulinich Bohdan" userId="48e65c9f34e137d0" providerId="LiveId" clId="{79DB8A0A-DD56-4AC3-9BD7-90135C66FCB3}" dt="2021-06-22T03:27:08.808" v="4497" actId="164"/>
          <ac:spMkLst>
            <pc:docMk/>
            <pc:sldMk cId="2268059050" sldId="508"/>
            <ac:spMk id="128" creationId="{611BAFFB-A74A-481B-974C-B72EE09CC881}"/>
          </ac:spMkLst>
        </pc:spChg>
        <pc:spChg chg="add del mod">
          <ac:chgData name="Kulinich Bohdan" userId="48e65c9f34e137d0" providerId="LiveId" clId="{79DB8A0A-DD56-4AC3-9BD7-90135C66FCB3}" dt="2021-06-22T03:26:15.125" v="4483" actId="478"/>
          <ac:spMkLst>
            <pc:docMk/>
            <pc:sldMk cId="2268059050" sldId="508"/>
            <ac:spMk id="129" creationId="{424C8AE7-4145-404D-A8E8-42D8B87FABF6}"/>
          </ac:spMkLst>
        </pc:spChg>
        <pc:spChg chg="add del mod">
          <ac:chgData name="Kulinich Bohdan" userId="48e65c9f34e137d0" providerId="LiveId" clId="{79DB8A0A-DD56-4AC3-9BD7-90135C66FCB3}" dt="2021-06-22T03:25:29.474" v="4473" actId="478"/>
          <ac:spMkLst>
            <pc:docMk/>
            <pc:sldMk cId="2268059050" sldId="508"/>
            <ac:spMk id="168" creationId="{AB0EEBBF-9E7C-4B12-BC43-92C80C37A57F}"/>
          </ac:spMkLst>
        </pc:spChg>
        <pc:spChg chg="add del mod">
          <ac:chgData name="Kulinich Bohdan" userId="48e65c9f34e137d0" providerId="LiveId" clId="{79DB8A0A-DD56-4AC3-9BD7-90135C66FCB3}" dt="2021-06-22T03:25:29.474" v="4473" actId="478"/>
          <ac:spMkLst>
            <pc:docMk/>
            <pc:sldMk cId="2268059050" sldId="508"/>
            <ac:spMk id="169" creationId="{C89D4155-0EF4-4C16-BC67-39D4FF5CC26A}"/>
          </ac:spMkLst>
        </pc:spChg>
        <pc:spChg chg="add del mod">
          <ac:chgData name="Kulinich Bohdan" userId="48e65c9f34e137d0" providerId="LiveId" clId="{79DB8A0A-DD56-4AC3-9BD7-90135C66FCB3}" dt="2021-06-22T03:25:29.474" v="4473" actId="478"/>
          <ac:spMkLst>
            <pc:docMk/>
            <pc:sldMk cId="2268059050" sldId="508"/>
            <ac:spMk id="170" creationId="{BAE0A8CC-3BD2-47A3-9F19-43A759B099B6}"/>
          </ac:spMkLst>
        </pc:spChg>
        <pc:spChg chg="add del mod">
          <ac:chgData name="Kulinich Bohdan" userId="48e65c9f34e137d0" providerId="LiveId" clId="{79DB8A0A-DD56-4AC3-9BD7-90135C66FCB3}" dt="2021-06-22T03:25:29.474" v="4473" actId="478"/>
          <ac:spMkLst>
            <pc:docMk/>
            <pc:sldMk cId="2268059050" sldId="508"/>
            <ac:spMk id="171" creationId="{1574EA46-D31C-4589-B03F-64ECB5D5233D}"/>
          </ac:spMkLst>
        </pc:spChg>
        <pc:spChg chg="add del mod">
          <ac:chgData name="Kulinich Bohdan" userId="48e65c9f34e137d0" providerId="LiveId" clId="{79DB8A0A-DD56-4AC3-9BD7-90135C66FCB3}" dt="2021-06-22T03:25:29.474" v="4473" actId="478"/>
          <ac:spMkLst>
            <pc:docMk/>
            <pc:sldMk cId="2268059050" sldId="508"/>
            <ac:spMk id="172" creationId="{E92B900D-5B47-47ED-BF17-AA2642EC96C6}"/>
          </ac:spMkLst>
        </pc:spChg>
        <pc:spChg chg="add del mod">
          <ac:chgData name="Kulinich Bohdan" userId="48e65c9f34e137d0" providerId="LiveId" clId="{79DB8A0A-DD56-4AC3-9BD7-90135C66FCB3}" dt="2021-06-22T03:25:29.474" v="4473" actId="478"/>
          <ac:spMkLst>
            <pc:docMk/>
            <pc:sldMk cId="2268059050" sldId="508"/>
            <ac:spMk id="173" creationId="{2667C2D2-A580-450A-8DCA-ADA3AFE64D42}"/>
          </ac:spMkLst>
        </pc:spChg>
        <pc:spChg chg="add del mod">
          <ac:chgData name="Kulinich Bohdan" userId="48e65c9f34e137d0" providerId="LiveId" clId="{79DB8A0A-DD56-4AC3-9BD7-90135C66FCB3}" dt="2021-06-22T03:25:29.474" v="4473" actId="478"/>
          <ac:spMkLst>
            <pc:docMk/>
            <pc:sldMk cId="2268059050" sldId="508"/>
            <ac:spMk id="174" creationId="{CEB1B915-918A-447B-9B98-C6FE014592A8}"/>
          </ac:spMkLst>
        </pc:spChg>
        <pc:spChg chg="add del mod">
          <ac:chgData name="Kulinich Bohdan" userId="48e65c9f34e137d0" providerId="LiveId" clId="{79DB8A0A-DD56-4AC3-9BD7-90135C66FCB3}" dt="2021-06-22T03:25:29.474" v="4473" actId="478"/>
          <ac:spMkLst>
            <pc:docMk/>
            <pc:sldMk cId="2268059050" sldId="508"/>
            <ac:spMk id="175" creationId="{380372E2-9425-45AB-BF54-CA8629B4E584}"/>
          </ac:spMkLst>
        </pc:spChg>
        <pc:spChg chg="add del mod">
          <ac:chgData name="Kulinich Bohdan" userId="48e65c9f34e137d0" providerId="LiveId" clId="{79DB8A0A-DD56-4AC3-9BD7-90135C66FCB3}" dt="2021-06-22T03:25:29.474" v="4473" actId="478"/>
          <ac:spMkLst>
            <pc:docMk/>
            <pc:sldMk cId="2268059050" sldId="508"/>
            <ac:spMk id="176" creationId="{86352AE7-9F51-4B12-B86A-806F7C65607F}"/>
          </ac:spMkLst>
        </pc:spChg>
        <pc:spChg chg="add del mod">
          <ac:chgData name="Kulinich Bohdan" userId="48e65c9f34e137d0" providerId="LiveId" clId="{79DB8A0A-DD56-4AC3-9BD7-90135C66FCB3}" dt="2021-06-22T03:26:28.315" v="4487" actId="478"/>
          <ac:spMkLst>
            <pc:docMk/>
            <pc:sldMk cId="2268059050" sldId="508"/>
            <ac:spMk id="177" creationId="{A8D25864-56C1-4E50-A596-C8405DAC1965}"/>
          </ac:spMkLst>
        </pc:spChg>
        <pc:spChg chg="add del mod">
          <ac:chgData name="Kulinich Bohdan" userId="48e65c9f34e137d0" providerId="LiveId" clId="{79DB8A0A-DD56-4AC3-9BD7-90135C66FCB3}" dt="2021-06-22T03:26:28.315" v="4487" actId="478"/>
          <ac:spMkLst>
            <pc:docMk/>
            <pc:sldMk cId="2268059050" sldId="508"/>
            <ac:spMk id="178" creationId="{4BB4D368-B6AD-4D68-85F4-53784FF28577}"/>
          </ac:spMkLst>
        </pc:spChg>
        <pc:spChg chg="add del mod">
          <ac:chgData name="Kulinich Bohdan" userId="48e65c9f34e137d0" providerId="LiveId" clId="{79DB8A0A-DD56-4AC3-9BD7-90135C66FCB3}" dt="2021-06-22T03:26:28.315" v="4487" actId="478"/>
          <ac:spMkLst>
            <pc:docMk/>
            <pc:sldMk cId="2268059050" sldId="508"/>
            <ac:spMk id="179" creationId="{93DC92DF-0FC6-428B-9A90-F070D8022389}"/>
          </ac:spMkLst>
        </pc:spChg>
        <pc:spChg chg="add del mod">
          <ac:chgData name="Kulinich Bohdan" userId="48e65c9f34e137d0" providerId="LiveId" clId="{79DB8A0A-DD56-4AC3-9BD7-90135C66FCB3}" dt="2021-06-22T03:26:28.315" v="4487" actId="478"/>
          <ac:spMkLst>
            <pc:docMk/>
            <pc:sldMk cId="2268059050" sldId="508"/>
            <ac:spMk id="180" creationId="{88FFBE50-6F41-4103-9438-79F2796B0C4E}"/>
          </ac:spMkLst>
        </pc:spChg>
        <pc:spChg chg="add del mod">
          <ac:chgData name="Kulinich Bohdan" userId="48e65c9f34e137d0" providerId="LiveId" clId="{79DB8A0A-DD56-4AC3-9BD7-90135C66FCB3}" dt="2021-06-22T03:26:28.315" v="4487" actId="478"/>
          <ac:spMkLst>
            <pc:docMk/>
            <pc:sldMk cId="2268059050" sldId="508"/>
            <ac:spMk id="181" creationId="{C119DFF4-E5DD-417B-83F5-19990F49BF7E}"/>
          </ac:spMkLst>
        </pc:spChg>
        <pc:spChg chg="add del mod">
          <ac:chgData name="Kulinich Bohdan" userId="48e65c9f34e137d0" providerId="LiveId" clId="{79DB8A0A-DD56-4AC3-9BD7-90135C66FCB3}" dt="2021-06-22T03:26:28.315" v="4487" actId="478"/>
          <ac:spMkLst>
            <pc:docMk/>
            <pc:sldMk cId="2268059050" sldId="508"/>
            <ac:spMk id="182" creationId="{F4AAD3DE-19D6-4B69-82C8-E9719F82102B}"/>
          </ac:spMkLst>
        </pc:spChg>
        <pc:spChg chg="add del mod">
          <ac:chgData name="Kulinich Bohdan" userId="48e65c9f34e137d0" providerId="LiveId" clId="{79DB8A0A-DD56-4AC3-9BD7-90135C66FCB3}" dt="2021-06-22T03:26:28.315" v="4487" actId="478"/>
          <ac:spMkLst>
            <pc:docMk/>
            <pc:sldMk cId="2268059050" sldId="508"/>
            <ac:spMk id="183" creationId="{BB38959D-90E6-40E8-938A-6572090477FF}"/>
          </ac:spMkLst>
        </pc:spChg>
        <pc:spChg chg="add del mod">
          <ac:chgData name="Kulinich Bohdan" userId="48e65c9f34e137d0" providerId="LiveId" clId="{79DB8A0A-DD56-4AC3-9BD7-90135C66FCB3}" dt="2021-06-22T03:26:28.315" v="4487" actId="478"/>
          <ac:spMkLst>
            <pc:docMk/>
            <pc:sldMk cId="2268059050" sldId="508"/>
            <ac:spMk id="184" creationId="{5B8BD2A2-905C-41B6-88AB-98EE04F623DD}"/>
          </ac:spMkLst>
        </pc:spChg>
        <pc:spChg chg="add del mod">
          <ac:chgData name="Kulinich Bohdan" userId="48e65c9f34e137d0" providerId="LiveId" clId="{79DB8A0A-DD56-4AC3-9BD7-90135C66FCB3}" dt="2021-06-22T03:26:28.315" v="4487" actId="478"/>
          <ac:spMkLst>
            <pc:docMk/>
            <pc:sldMk cId="2268059050" sldId="508"/>
            <ac:spMk id="185" creationId="{6C229607-FCE9-4E95-A36A-531AAECCE889}"/>
          </ac:spMkLst>
        </pc:spChg>
        <pc:spChg chg="add del mod">
          <ac:chgData name="Kulinich Bohdan" userId="48e65c9f34e137d0" providerId="LiveId" clId="{79DB8A0A-DD56-4AC3-9BD7-90135C66FCB3}" dt="2021-06-22T03:26:15.125" v="4483" actId="478"/>
          <ac:spMkLst>
            <pc:docMk/>
            <pc:sldMk cId="2268059050" sldId="508"/>
            <ac:spMk id="186" creationId="{09E1434E-DC24-4039-84FF-1A4AB8C457D6}"/>
          </ac:spMkLst>
        </pc:spChg>
        <pc:spChg chg="add del mod">
          <ac:chgData name="Kulinich Bohdan" userId="48e65c9f34e137d0" providerId="LiveId" clId="{79DB8A0A-DD56-4AC3-9BD7-90135C66FCB3}" dt="2021-06-22T03:26:15.125" v="4483" actId="478"/>
          <ac:spMkLst>
            <pc:docMk/>
            <pc:sldMk cId="2268059050" sldId="508"/>
            <ac:spMk id="187" creationId="{BAB0AC6B-435C-41FD-BF9F-0AEBF20D9351}"/>
          </ac:spMkLst>
        </pc:spChg>
        <pc:spChg chg="add del mod">
          <ac:chgData name="Kulinich Bohdan" userId="48e65c9f34e137d0" providerId="LiveId" clId="{79DB8A0A-DD56-4AC3-9BD7-90135C66FCB3}" dt="2021-06-22T03:26:15.125" v="4483" actId="478"/>
          <ac:spMkLst>
            <pc:docMk/>
            <pc:sldMk cId="2268059050" sldId="508"/>
            <ac:spMk id="188" creationId="{DDE9656F-96F8-488D-84BF-FCB90C2A72C5}"/>
          </ac:spMkLst>
        </pc:spChg>
        <pc:spChg chg="add del mod">
          <ac:chgData name="Kulinich Bohdan" userId="48e65c9f34e137d0" providerId="LiveId" clId="{79DB8A0A-DD56-4AC3-9BD7-90135C66FCB3}" dt="2021-06-22T03:26:15.125" v="4483" actId="478"/>
          <ac:spMkLst>
            <pc:docMk/>
            <pc:sldMk cId="2268059050" sldId="508"/>
            <ac:spMk id="189" creationId="{C56E7C6D-3844-42F2-BD0F-26EF70F34DF0}"/>
          </ac:spMkLst>
        </pc:spChg>
        <pc:spChg chg="add del mod">
          <ac:chgData name="Kulinich Bohdan" userId="48e65c9f34e137d0" providerId="LiveId" clId="{79DB8A0A-DD56-4AC3-9BD7-90135C66FCB3}" dt="2021-06-22T03:26:15.125" v="4483" actId="478"/>
          <ac:spMkLst>
            <pc:docMk/>
            <pc:sldMk cId="2268059050" sldId="508"/>
            <ac:spMk id="190" creationId="{6B37C85D-3122-472F-B454-FFD56C04606D}"/>
          </ac:spMkLst>
        </pc:spChg>
        <pc:spChg chg="add del mod">
          <ac:chgData name="Kulinich Bohdan" userId="48e65c9f34e137d0" providerId="LiveId" clId="{79DB8A0A-DD56-4AC3-9BD7-90135C66FCB3}" dt="2021-06-22T03:26:15.125" v="4483" actId="478"/>
          <ac:spMkLst>
            <pc:docMk/>
            <pc:sldMk cId="2268059050" sldId="508"/>
            <ac:spMk id="191" creationId="{03D5F2EC-4725-4A7B-8A6E-92C1E5962AA1}"/>
          </ac:spMkLst>
        </pc:spChg>
        <pc:spChg chg="add del mod">
          <ac:chgData name="Kulinich Bohdan" userId="48e65c9f34e137d0" providerId="LiveId" clId="{79DB8A0A-DD56-4AC3-9BD7-90135C66FCB3}" dt="2021-06-22T03:26:15.125" v="4483" actId="478"/>
          <ac:spMkLst>
            <pc:docMk/>
            <pc:sldMk cId="2268059050" sldId="508"/>
            <ac:spMk id="192" creationId="{F9CB4035-E74A-4AC4-BF12-8F65A4C37A25}"/>
          </ac:spMkLst>
        </pc:spChg>
        <pc:spChg chg="add del mod">
          <ac:chgData name="Kulinich Bohdan" userId="48e65c9f34e137d0" providerId="LiveId" clId="{79DB8A0A-DD56-4AC3-9BD7-90135C66FCB3}" dt="2021-06-22T03:26:15.125" v="4483" actId="478"/>
          <ac:spMkLst>
            <pc:docMk/>
            <pc:sldMk cId="2268059050" sldId="508"/>
            <ac:spMk id="193" creationId="{615D48FF-A99F-4298-ABA8-83ED02F7F15A}"/>
          </ac:spMkLst>
        </pc:spChg>
        <pc:spChg chg="add del mod">
          <ac:chgData name="Kulinich Bohdan" userId="48e65c9f34e137d0" providerId="LiveId" clId="{79DB8A0A-DD56-4AC3-9BD7-90135C66FCB3}" dt="2021-06-22T03:25:42.632" v="4477" actId="478"/>
          <ac:spMkLst>
            <pc:docMk/>
            <pc:sldMk cId="2268059050" sldId="508"/>
            <ac:spMk id="194" creationId="{3FAA68D7-7327-48FA-893A-4E56402CD519}"/>
          </ac:spMkLst>
        </pc:spChg>
        <pc:spChg chg="add del mod">
          <ac:chgData name="Kulinich Bohdan" userId="48e65c9f34e137d0" providerId="LiveId" clId="{79DB8A0A-DD56-4AC3-9BD7-90135C66FCB3}" dt="2021-06-22T03:25:40.752" v="4476" actId="478"/>
          <ac:spMkLst>
            <pc:docMk/>
            <pc:sldMk cId="2268059050" sldId="508"/>
            <ac:spMk id="195" creationId="{9164D76E-C7FD-48C6-9705-86CF1E4091A0}"/>
          </ac:spMkLst>
        </pc:spChg>
        <pc:spChg chg="add del mod">
          <ac:chgData name="Kulinich Bohdan" userId="48e65c9f34e137d0" providerId="LiveId" clId="{79DB8A0A-DD56-4AC3-9BD7-90135C66FCB3}" dt="2021-06-22T03:25:40.752" v="4476" actId="478"/>
          <ac:spMkLst>
            <pc:docMk/>
            <pc:sldMk cId="2268059050" sldId="508"/>
            <ac:spMk id="196" creationId="{A640D59D-4CD1-40E9-9AA2-5C1819B944E5}"/>
          </ac:spMkLst>
        </pc:spChg>
        <pc:spChg chg="add del mod">
          <ac:chgData name="Kulinich Bohdan" userId="48e65c9f34e137d0" providerId="LiveId" clId="{79DB8A0A-DD56-4AC3-9BD7-90135C66FCB3}" dt="2021-06-22T03:25:40.752" v="4476" actId="478"/>
          <ac:spMkLst>
            <pc:docMk/>
            <pc:sldMk cId="2268059050" sldId="508"/>
            <ac:spMk id="197" creationId="{E560AC30-C907-4272-BC24-416558E6B9FD}"/>
          </ac:spMkLst>
        </pc:spChg>
        <pc:spChg chg="add del mod">
          <ac:chgData name="Kulinich Bohdan" userId="48e65c9f34e137d0" providerId="LiveId" clId="{79DB8A0A-DD56-4AC3-9BD7-90135C66FCB3}" dt="2021-06-22T03:25:40.752" v="4476" actId="478"/>
          <ac:spMkLst>
            <pc:docMk/>
            <pc:sldMk cId="2268059050" sldId="508"/>
            <ac:spMk id="198" creationId="{67B8D15A-6024-4FB7-947A-63291B5A3B42}"/>
          </ac:spMkLst>
        </pc:spChg>
        <pc:spChg chg="add del mod">
          <ac:chgData name="Kulinich Bohdan" userId="48e65c9f34e137d0" providerId="LiveId" clId="{79DB8A0A-DD56-4AC3-9BD7-90135C66FCB3}" dt="2021-06-22T03:25:40.752" v="4476" actId="478"/>
          <ac:spMkLst>
            <pc:docMk/>
            <pc:sldMk cId="2268059050" sldId="508"/>
            <ac:spMk id="199" creationId="{9E25E824-9973-4638-A8D1-4630B2A3FCE8}"/>
          </ac:spMkLst>
        </pc:spChg>
        <pc:spChg chg="add del mod">
          <ac:chgData name="Kulinich Bohdan" userId="48e65c9f34e137d0" providerId="LiveId" clId="{79DB8A0A-DD56-4AC3-9BD7-90135C66FCB3}" dt="2021-06-22T03:25:40.752" v="4476" actId="478"/>
          <ac:spMkLst>
            <pc:docMk/>
            <pc:sldMk cId="2268059050" sldId="508"/>
            <ac:spMk id="200" creationId="{F7E1F18A-A86D-4E35-812C-978BFAC6F8DB}"/>
          </ac:spMkLst>
        </pc:spChg>
        <pc:spChg chg="add del mod">
          <ac:chgData name="Kulinich Bohdan" userId="48e65c9f34e137d0" providerId="LiveId" clId="{79DB8A0A-DD56-4AC3-9BD7-90135C66FCB3}" dt="2021-06-22T03:25:40.752" v="4476" actId="478"/>
          <ac:spMkLst>
            <pc:docMk/>
            <pc:sldMk cId="2268059050" sldId="508"/>
            <ac:spMk id="201" creationId="{E6EAEFE2-4AAF-4BDC-BD8D-F045EC603D48}"/>
          </ac:spMkLst>
        </pc:spChg>
        <pc:spChg chg="add del mod">
          <ac:chgData name="Kulinich Bohdan" userId="48e65c9f34e137d0" providerId="LiveId" clId="{79DB8A0A-DD56-4AC3-9BD7-90135C66FCB3}" dt="2021-06-22T03:23:19.783" v="4435" actId="478"/>
          <ac:spMkLst>
            <pc:docMk/>
            <pc:sldMk cId="2268059050" sldId="508"/>
            <ac:spMk id="206" creationId="{6DA2B20D-ED25-44B0-9B75-0AF9FE7D0675}"/>
          </ac:spMkLst>
        </pc:spChg>
        <pc:spChg chg="add mod">
          <ac:chgData name="Kulinich Bohdan" userId="48e65c9f34e137d0" providerId="LiveId" clId="{79DB8A0A-DD56-4AC3-9BD7-90135C66FCB3}" dt="2021-06-22T03:23:15.405" v="4434" actId="1076"/>
          <ac:spMkLst>
            <pc:docMk/>
            <pc:sldMk cId="2268059050" sldId="508"/>
            <ac:spMk id="207" creationId="{F2EA995A-983C-4714-BEE8-6909D112A33C}"/>
          </ac:spMkLst>
        </pc:spChg>
        <pc:spChg chg="add mod">
          <ac:chgData name="Kulinich Bohdan" userId="48e65c9f34e137d0" providerId="LiveId" clId="{79DB8A0A-DD56-4AC3-9BD7-90135C66FCB3}" dt="2021-06-22T03:23:15.405" v="4434" actId="1076"/>
          <ac:spMkLst>
            <pc:docMk/>
            <pc:sldMk cId="2268059050" sldId="508"/>
            <ac:spMk id="208" creationId="{3CEEC728-28E4-421C-AB12-93D2336A4D69}"/>
          </ac:spMkLst>
        </pc:spChg>
        <pc:spChg chg="add del mod">
          <ac:chgData name="Kulinich Bohdan" userId="48e65c9f34e137d0" providerId="LiveId" clId="{79DB8A0A-DD56-4AC3-9BD7-90135C66FCB3}" dt="2021-06-22T03:23:19.783" v="4435" actId="478"/>
          <ac:spMkLst>
            <pc:docMk/>
            <pc:sldMk cId="2268059050" sldId="508"/>
            <ac:spMk id="209" creationId="{6181C36A-3B5B-4FF7-B2DB-D2B4C66294CD}"/>
          </ac:spMkLst>
        </pc:spChg>
        <pc:spChg chg="add mod">
          <ac:chgData name="Kulinich Bohdan" userId="48e65c9f34e137d0" providerId="LiveId" clId="{79DB8A0A-DD56-4AC3-9BD7-90135C66FCB3}" dt="2021-06-22T03:23:15.405" v="4434" actId="1076"/>
          <ac:spMkLst>
            <pc:docMk/>
            <pc:sldMk cId="2268059050" sldId="508"/>
            <ac:spMk id="212" creationId="{D6CD54D8-024A-4C77-AA86-72F2FCB1C0AC}"/>
          </ac:spMkLst>
        </pc:spChg>
        <pc:spChg chg="add mod">
          <ac:chgData name="Kulinich Bohdan" userId="48e65c9f34e137d0" providerId="LiveId" clId="{79DB8A0A-DD56-4AC3-9BD7-90135C66FCB3}" dt="2021-06-22T03:23:15.405" v="4434" actId="1076"/>
          <ac:spMkLst>
            <pc:docMk/>
            <pc:sldMk cId="2268059050" sldId="508"/>
            <ac:spMk id="213" creationId="{86BA47F3-BF80-4696-B927-04288E5115F5}"/>
          </ac:spMkLst>
        </pc:spChg>
        <pc:spChg chg="add mod">
          <ac:chgData name="Kulinich Bohdan" userId="48e65c9f34e137d0" providerId="LiveId" clId="{79DB8A0A-DD56-4AC3-9BD7-90135C66FCB3}" dt="2021-06-22T03:23:15.405" v="4434" actId="1076"/>
          <ac:spMkLst>
            <pc:docMk/>
            <pc:sldMk cId="2268059050" sldId="508"/>
            <ac:spMk id="214" creationId="{82C83CF2-1778-4AFA-AD77-1839997E3DCB}"/>
          </ac:spMkLst>
        </pc:spChg>
        <pc:spChg chg="add mod">
          <ac:chgData name="Kulinich Bohdan" userId="48e65c9f34e137d0" providerId="LiveId" clId="{79DB8A0A-DD56-4AC3-9BD7-90135C66FCB3}" dt="2021-06-22T03:23:15.405" v="4434" actId="1076"/>
          <ac:spMkLst>
            <pc:docMk/>
            <pc:sldMk cId="2268059050" sldId="508"/>
            <ac:spMk id="215" creationId="{5EC9AE43-FDA6-4264-B21F-1BE9421AA02C}"/>
          </ac:spMkLst>
        </pc:spChg>
        <pc:spChg chg="add mod">
          <ac:chgData name="Kulinich Bohdan" userId="48e65c9f34e137d0" providerId="LiveId" clId="{79DB8A0A-DD56-4AC3-9BD7-90135C66FCB3}" dt="2021-06-22T03:23:15.405" v="4434" actId="1076"/>
          <ac:spMkLst>
            <pc:docMk/>
            <pc:sldMk cId="2268059050" sldId="508"/>
            <ac:spMk id="216" creationId="{A001DDEE-17F7-45A9-8E10-81E08982ABC4}"/>
          </ac:spMkLst>
        </pc:spChg>
        <pc:spChg chg="add del mod">
          <ac:chgData name="Kulinich Bohdan" userId="48e65c9f34e137d0" providerId="LiveId" clId="{79DB8A0A-DD56-4AC3-9BD7-90135C66FCB3}" dt="2021-06-22T03:23:19.783" v="4435" actId="478"/>
          <ac:spMkLst>
            <pc:docMk/>
            <pc:sldMk cId="2268059050" sldId="508"/>
            <ac:spMk id="217" creationId="{204BA869-6070-4B9E-BB5C-45FDFC448A37}"/>
          </ac:spMkLst>
        </pc:spChg>
        <pc:spChg chg="add mod">
          <ac:chgData name="Kulinich Bohdan" userId="48e65c9f34e137d0" providerId="LiveId" clId="{79DB8A0A-DD56-4AC3-9BD7-90135C66FCB3}" dt="2021-06-22T03:23:15.405" v="4434" actId="1076"/>
          <ac:spMkLst>
            <pc:docMk/>
            <pc:sldMk cId="2268059050" sldId="508"/>
            <ac:spMk id="218" creationId="{39CC01AB-EBE9-47F5-8BB3-FD8F862A9A49}"/>
          </ac:spMkLst>
        </pc:spChg>
        <pc:spChg chg="add del mod">
          <ac:chgData name="Kulinich Bohdan" userId="48e65c9f34e137d0" providerId="LiveId" clId="{79DB8A0A-DD56-4AC3-9BD7-90135C66FCB3}" dt="2021-06-22T03:23:19.783" v="4435" actId="478"/>
          <ac:spMkLst>
            <pc:docMk/>
            <pc:sldMk cId="2268059050" sldId="508"/>
            <ac:spMk id="219" creationId="{122A87DE-1064-41EB-9A61-4E94555F4AA4}"/>
          </ac:spMkLst>
        </pc:spChg>
        <pc:spChg chg="add mod">
          <ac:chgData name="Kulinich Bohdan" userId="48e65c9f34e137d0" providerId="LiveId" clId="{79DB8A0A-DD56-4AC3-9BD7-90135C66FCB3}" dt="2021-06-22T03:23:15.405" v="4434" actId="1076"/>
          <ac:spMkLst>
            <pc:docMk/>
            <pc:sldMk cId="2268059050" sldId="508"/>
            <ac:spMk id="220" creationId="{78610515-2CBD-44C4-816B-A247B9F215BA}"/>
          </ac:spMkLst>
        </pc:spChg>
        <pc:spChg chg="add mod">
          <ac:chgData name="Kulinich Bohdan" userId="48e65c9f34e137d0" providerId="LiveId" clId="{79DB8A0A-DD56-4AC3-9BD7-90135C66FCB3}" dt="2021-06-22T03:23:15.405" v="4434" actId="1076"/>
          <ac:spMkLst>
            <pc:docMk/>
            <pc:sldMk cId="2268059050" sldId="508"/>
            <ac:spMk id="221" creationId="{35F3ED13-E409-4A21-983A-D3BE40385358}"/>
          </ac:spMkLst>
        </pc:spChg>
        <pc:spChg chg="add mod">
          <ac:chgData name="Kulinich Bohdan" userId="48e65c9f34e137d0" providerId="LiveId" clId="{79DB8A0A-DD56-4AC3-9BD7-90135C66FCB3}" dt="2021-06-22T03:23:15.405" v="4434" actId="1076"/>
          <ac:spMkLst>
            <pc:docMk/>
            <pc:sldMk cId="2268059050" sldId="508"/>
            <ac:spMk id="222" creationId="{4FE98271-9837-4283-9B53-3FAADFE5E255}"/>
          </ac:spMkLst>
        </pc:spChg>
        <pc:spChg chg="add mod">
          <ac:chgData name="Kulinich Bohdan" userId="48e65c9f34e137d0" providerId="LiveId" clId="{79DB8A0A-DD56-4AC3-9BD7-90135C66FCB3}" dt="2021-06-22T03:23:15.405" v="4434" actId="1076"/>
          <ac:spMkLst>
            <pc:docMk/>
            <pc:sldMk cId="2268059050" sldId="508"/>
            <ac:spMk id="223" creationId="{D323372D-EB46-4DF7-9B40-A416B2C85165}"/>
          </ac:spMkLst>
        </pc:spChg>
        <pc:spChg chg="add del mod">
          <ac:chgData name="Kulinich Bohdan" userId="48e65c9f34e137d0" providerId="LiveId" clId="{79DB8A0A-DD56-4AC3-9BD7-90135C66FCB3}" dt="2021-06-22T03:23:24.136" v="4436" actId="478"/>
          <ac:spMkLst>
            <pc:docMk/>
            <pc:sldMk cId="2268059050" sldId="508"/>
            <ac:spMk id="224" creationId="{DDBD94D0-2876-465A-8113-2E9BB24F84D1}"/>
          </ac:spMkLst>
        </pc:spChg>
        <pc:spChg chg="mod">
          <ac:chgData name="Kulinich Bohdan" userId="48e65c9f34e137d0" providerId="LiveId" clId="{79DB8A0A-DD56-4AC3-9BD7-90135C66FCB3}" dt="2021-06-22T03:26:57.147" v="4493" actId="164"/>
          <ac:spMkLst>
            <pc:docMk/>
            <pc:sldMk cId="2268059050" sldId="508"/>
            <ac:spMk id="228" creationId="{D30E8AD9-7EBE-4FAC-B1E6-EE130932BBAD}"/>
          </ac:spMkLst>
        </pc:spChg>
        <pc:spChg chg="mod">
          <ac:chgData name="Kulinich Bohdan" userId="48e65c9f34e137d0" providerId="LiveId" clId="{79DB8A0A-DD56-4AC3-9BD7-90135C66FCB3}" dt="2021-06-22T03:26:57.147" v="4493" actId="164"/>
          <ac:spMkLst>
            <pc:docMk/>
            <pc:sldMk cId="2268059050" sldId="508"/>
            <ac:spMk id="229" creationId="{529115C8-D452-49D5-B3BB-2E1A679B62C9}"/>
          </ac:spMkLst>
        </pc:spChg>
        <pc:spChg chg="add mod">
          <ac:chgData name="Kulinich Bohdan" userId="48e65c9f34e137d0" providerId="LiveId" clId="{79DB8A0A-DD56-4AC3-9BD7-90135C66FCB3}" dt="2021-06-22T03:26:23.064" v="4485" actId="571"/>
          <ac:spMkLst>
            <pc:docMk/>
            <pc:sldMk cId="2268059050" sldId="508"/>
            <ac:spMk id="232" creationId="{4C4DA89D-7ACE-4ECB-95EF-8B04C5F44FFF}"/>
          </ac:spMkLst>
        </pc:spChg>
        <pc:grpChg chg="add del mod">
          <ac:chgData name="Kulinich Bohdan" userId="48e65c9f34e137d0" providerId="LiveId" clId="{79DB8A0A-DD56-4AC3-9BD7-90135C66FCB3}" dt="2021-06-22T03:21:01.962" v="4408" actId="165"/>
          <ac:grpSpMkLst>
            <pc:docMk/>
            <pc:sldMk cId="2268059050" sldId="508"/>
            <ac:grpSpMk id="3" creationId="{F2A7BFE8-16DC-488F-B7E4-6F3256E8AB47}"/>
          </ac:grpSpMkLst>
        </pc:grpChg>
        <pc:grpChg chg="add mod">
          <ac:chgData name="Kulinich Bohdan" userId="48e65c9f34e137d0" providerId="LiveId" clId="{79DB8A0A-DD56-4AC3-9BD7-90135C66FCB3}" dt="2021-06-22T03:23:08.676" v="4432" actId="1076"/>
          <ac:grpSpMkLst>
            <pc:docMk/>
            <pc:sldMk cId="2268059050" sldId="508"/>
            <ac:grpSpMk id="6" creationId="{0B25447C-F267-464B-83B2-012DD7317709}"/>
          </ac:grpSpMkLst>
        </pc:grpChg>
        <pc:grpChg chg="add mod">
          <ac:chgData name="Kulinich Bohdan" userId="48e65c9f34e137d0" providerId="LiveId" clId="{79DB8A0A-DD56-4AC3-9BD7-90135C66FCB3}" dt="2021-06-22T03:27:08.808" v="4497" actId="164"/>
          <ac:grpSpMkLst>
            <pc:docMk/>
            <pc:sldMk cId="2268059050" sldId="508"/>
            <ac:grpSpMk id="227" creationId="{33AFF015-1643-4CDC-AD90-C1CD1DDBED0A}"/>
          </ac:grpSpMkLst>
        </pc:grpChg>
        <pc:grpChg chg="add mod">
          <ac:chgData name="Kulinich Bohdan" userId="48e65c9f34e137d0" providerId="LiveId" clId="{79DB8A0A-DD56-4AC3-9BD7-90135C66FCB3}" dt="2021-06-22T03:26:57.147" v="4493" actId="164"/>
          <ac:grpSpMkLst>
            <pc:docMk/>
            <pc:sldMk cId="2268059050" sldId="508"/>
            <ac:grpSpMk id="234" creationId="{167400C0-9063-4082-9040-1E42E4A05B98}"/>
          </ac:grpSpMkLst>
        </pc:grpChg>
        <pc:grpChg chg="add mod">
          <ac:chgData name="Kulinich Bohdan" userId="48e65c9f34e137d0" providerId="LiveId" clId="{79DB8A0A-DD56-4AC3-9BD7-90135C66FCB3}" dt="2021-06-22T03:27:08.808" v="4497" actId="164"/>
          <ac:grpSpMkLst>
            <pc:docMk/>
            <pc:sldMk cId="2268059050" sldId="508"/>
            <ac:grpSpMk id="235" creationId="{9B02FDEA-C1B8-44EE-BFD7-2450DE5B51D6}"/>
          </ac:grpSpMkLst>
        </pc:grpChg>
        <pc:picChg chg="add del mod">
          <ac:chgData name="Kulinich Bohdan" userId="48e65c9f34e137d0" providerId="LiveId" clId="{79DB8A0A-DD56-4AC3-9BD7-90135C66FCB3}" dt="2021-06-22T03:23:06.158" v="4431"/>
          <ac:picMkLst>
            <pc:docMk/>
            <pc:sldMk cId="2268059050" sldId="508"/>
            <ac:picMk id="7" creationId="{86A1D04C-7177-42A3-9EFA-0F25BF152C07}"/>
          </ac:picMkLst>
        </pc:picChg>
        <pc:picChg chg="add del mod">
          <ac:chgData name="Kulinich Bohdan" userId="48e65c9f34e137d0" providerId="LiveId" clId="{79DB8A0A-DD56-4AC3-9BD7-90135C66FCB3}" dt="2021-06-22T03:23:06.158" v="4431"/>
          <ac:picMkLst>
            <pc:docMk/>
            <pc:sldMk cId="2268059050" sldId="508"/>
            <ac:picMk id="9" creationId="{428A5E30-72F7-4568-AE55-405EDE49FC5B}"/>
          </ac:picMkLst>
        </pc:picChg>
        <pc:picChg chg="add del mod">
          <ac:chgData name="Kulinich Bohdan" userId="48e65c9f34e137d0" providerId="LiveId" clId="{79DB8A0A-DD56-4AC3-9BD7-90135C66FCB3}" dt="2021-06-22T03:27:04.193" v="4496" actId="478"/>
          <ac:picMkLst>
            <pc:docMk/>
            <pc:sldMk cId="2268059050" sldId="508"/>
            <ac:picMk id="116" creationId="{542D577C-7802-43DC-B1D2-F759B8484FEB}"/>
          </ac:picMkLst>
        </pc:picChg>
        <pc:picChg chg="add mod ord">
          <ac:chgData name="Kulinich Bohdan" userId="48e65c9f34e137d0" providerId="LiveId" clId="{79DB8A0A-DD56-4AC3-9BD7-90135C66FCB3}" dt="2021-06-22T03:27:00.649" v="4494" actId="167"/>
          <ac:picMkLst>
            <pc:docMk/>
            <pc:sldMk cId="2268059050" sldId="508"/>
            <ac:picMk id="118" creationId="{203661DD-9EA1-4A30-B2C6-7BB324978572}"/>
          </ac:picMkLst>
        </pc:picChg>
        <pc:cxnChg chg="add mod ord">
          <ac:chgData name="Kulinich Bohdan" userId="48e65c9f34e137d0" providerId="LiveId" clId="{79DB8A0A-DD56-4AC3-9BD7-90135C66FCB3}" dt="2021-06-22T03:23:08.676" v="4432" actId="1076"/>
          <ac:cxnSpMkLst>
            <pc:docMk/>
            <pc:sldMk cId="2268059050" sldId="508"/>
            <ac:cxnSpMk id="2" creationId="{48D2CC3B-3F75-4062-A647-6D4B4699DD22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10" creationId="{6913F666-ED62-49DF-8C86-D2D10E9542EF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11" creationId="{6D7F53B5-3A5D-41B7-870F-D0C28B814FC5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21" creationId="{DDB4CB6D-CC73-4EE3-A3FF-335D49EBBD17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22" creationId="{79153E72-DF99-4602-99B2-924F6960A46F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23" creationId="{BD477473-DC38-432E-B153-0773A2B9DD8E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24" creationId="{FBA3722D-F0F4-4510-97D5-77B87C543790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25" creationId="{F9358AED-C7B8-4856-8E9D-F8FF949F2CDF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26" creationId="{C6078086-B578-40D0-9C80-E3B0D871608D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27" creationId="{AB34893B-B350-452B-84A1-A3C83FB9C9B8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28" creationId="{FD69C22D-7B96-43C9-AC55-C3916302D1BA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29" creationId="{3CB1FD6F-65F6-4ECB-8955-DD96BEEB801D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30" creationId="{82C4A8EB-9704-49B5-99EE-523EC76638C2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31" creationId="{977C23ED-628A-4235-8739-B258AB62730E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32" creationId="{AEEF2BB2-82BC-47C7-B746-F4859F8A34FE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33" creationId="{03EB1C77-F7F7-4E34-AADE-989E422BC81E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34" creationId="{01614158-CC31-4990-97FF-71D564461694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35" creationId="{129E7BCE-F93D-4E2E-8A68-E7EBD21BC464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36" creationId="{124BC48E-B795-4DEE-AF0E-3C58A59A0A1B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37" creationId="{8D48674B-D9A8-4413-A0A0-D20221A65103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38" creationId="{1C04C660-4E77-40A0-A41B-9FE67A05CFFB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39" creationId="{832BC7EA-8910-436C-982D-7F38901D3221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40" creationId="{4854FEBA-B37E-4B63-BBC8-B31BA9D36854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41" creationId="{9674496E-6C12-49E6-83B7-FFD732E382B0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42" creationId="{7C626518-8D31-4F7F-96F7-732341ADD40D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43" creationId="{E6ED8BAE-7A99-4E37-9711-AADB16DFA5A9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44" creationId="{8DB8B69C-5E28-4242-80B9-3CD0D3EEAD1B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45" creationId="{69300261-1624-44FB-9D27-3C82DBC6DEFA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46" creationId="{3DC4A6B7-44BC-4542-86D2-28E39BB24B18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47" creationId="{AD4A7D3A-3AB0-4967-B5EC-A98712F5ABFA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48" creationId="{50234004-ADEF-44DB-9E7C-B521B3335806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49" creationId="{78DFEF91-21D6-43D0-A409-DB11A5A45B51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50" creationId="{C8D79464-EC4B-4DE6-A670-9D7C6636F6FC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51" creationId="{06FB2565-1C69-4B5D-BF41-7BAA15F226ED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52" creationId="{15CE86F0-E7DD-4FCD-95CD-73AC69F73BC6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53" creationId="{28523939-0389-4FEC-8B44-0ECD0EFD44D8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54" creationId="{E816D584-51E3-4FED-BD3D-C3FA1E649161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55" creationId="{E955C2B3-5FBB-4721-A1D8-2A63BB1A7598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56" creationId="{9C336711-41E5-484F-BB46-89871DB0B417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57" creationId="{DB23A3B3-7849-4A0E-B144-5D0883731B47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58" creationId="{5BFD1D82-58FA-432B-9FED-0E430E0163BD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93" creationId="{2C38D5F3-940B-43EC-8BF8-E7A43E707051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94" creationId="{B840766E-6899-4BEE-8111-189DEAA0E207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95" creationId="{A0141600-BE82-4F4B-BD1B-04EE50C45D92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96" creationId="{16A54498-A7B3-42D1-8A8F-BA810380E1B6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101" creationId="{995EFC78-4EB1-47A7-A7EA-19C8B827B557}"/>
          </ac:cxnSpMkLst>
        </pc:cxnChg>
        <pc:cxnChg chg="add del mod">
          <ac:chgData name="Kulinich Bohdan" userId="48e65c9f34e137d0" providerId="LiveId" clId="{79DB8A0A-DD56-4AC3-9BD7-90135C66FCB3}" dt="2021-06-22T03:23:06.158" v="4431"/>
          <ac:cxnSpMkLst>
            <pc:docMk/>
            <pc:sldMk cId="2268059050" sldId="508"/>
            <ac:cxnSpMk id="102" creationId="{ECB4B06F-1E3A-41E6-92A3-64A649B84937}"/>
          </ac:cxnSpMkLst>
        </pc:cxnChg>
        <pc:cxnChg chg="add mod">
          <ac:chgData name="Kulinich Bohdan" userId="48e65c9f34e137d0" providerId="LiveId" clId="{79DB8A0A-DD56-4AC3-9BD7-90135C66FCB3}" dt="2021-06-22T03:27:08.808" v="4497" actId="164"/>
          <ac:cxnSpMkLst>
            <pc:docMk/>
            <pc:sldMk cId="2268059050" sldId="508"/>
            <ac:cxnSpMk id="119" creationId="{50B1595F-DE86-437E-890B-F62EB9FD5026}"/>
          </ac:cxnSpMkLst>
        </pc:cxnChg>
        <pc:cxnChg chg="add mod">
          <ac:chgData name="Kulinich Bohdan" userId="48e65c9f34e137d0" providerId="LiveId" clId="{79DB8A0A-DD56-4AC3-9BD7-90135C66FCB3}" dt="2021-06-22T03:27:08.808" v="4497" actId="164"/>
          <ac:cxnSpMkLst>
            <pc:docMk/>
            <pc:sldMk cId="2268059050" sldId="508"/>
            <ac:cxnSpMk id="120" creationId="{BB08417F-ED6D-45F6-BEA7-5F4D36A1CEF3}"/>
          </ac:cxnSpMkLst>
        </pc:cxnChg>
        <pc:cxnChg chg="add del mod">
          <ac:chgData name="Kulinich Bohdan" userId="48e65c9f34e137d0" providerId="LiveId" clId="{79DB8A0A-DD56-4AC3-9BD7-90135C66FCB3}" dt="2021-06-22T03:26:15.125" v="4483" actId="478"/>
          <ac:cxnSpMkLst>
            <pc:docMk/>
            <pc:sldMk cId="2268059050" sldId="508"/>
            <ac:cxnSpMk id="130" creationId="{96867593-7329-4A6F-BE85-11651877BBD0}"/>
          </ac:cxnSpMkLst>
        </pc:cxnChg>
        <pc:cxnChg chg="add del mod">
          <ac:chgData name="Kulinich Bohdan" userId="48e65c9f34e137d0" providerId="LiveId" clId="{79DB8A0A-DD56-4AC3-9BD7-90135C66FCB3}" dt="2021-06-22T03:25:29.474" v="4473" actId="478"/>
          <ac:cxnSpMkLst>
            <pc:docMk/>
            <pc:sldMk cId="2268059050" sldId="508"/>
            <ac:cxnSpMk id="131" creationId="{312E0EB9-5551-444B-8AA3-D93333D284CD}"/>
          </ac:cxnSpMkLst>
        </pc:cxnChg>
        <pc:cxnChg chg="add del mod">
          <ac:chgData name="Kulinich Bohdan" userId="48e65c9f34e137d0" providerId="LiveId" clId="{79DB8A0A-DD56-4AC3-9BD7-90135C66FCB3}" dt="2021-06-22T03:25:29.474" v="4473" actId="478"/>
          <ac:cxnSpMkLst>
            <pc:docMk/>
            <pc:sldMk cId="2268059050" sldId="508"/>
            <ac:cxnSpMk id="132" creationId="{78B7D0B2-EA0B-4570-8BB5-3C1507EA3F70}"/>
          </ac:cxnSpMkLst>
        </pc:cxnChg>
        <pc:cxnChg chg="add del mod">
          <ac:chgData name="Kulinich Bohdan" userId="48e65c9f34e137d0" providerId="LiveId" clId="{79DB8A0A-DD56-4AC3-9BD7-90135C66FCB3}" dt="2021-06-22T03:25:29.474" v="4473" actId="478"/>
          <ac:cxnSpMkLst>
            <pc:docMk/>
            <pc:sldMk cId="2268059050" sldId="508"/>
            <ac:cxnSpMk id="133" creationId="{87F64CF8-138F-4328-B921-C998FB57A2CB}"/>
          </ac:cxnSpMkLst>
        </pc:cxnChg>
        <pc:cxnChg chg="add del mod">
          <ac:chgData name="Kulinich Bohdan" userId="48e65c9f34e137d0" providerId="LiveId" clId="{79DB8A0A-DD56-4AC3-9BD7-90135C66FCB3}" dt="2021-06-22T03:25:29.474" v="4473" actId="478"/>
          <ac:cxnSpMkLst>
            <pc:docMk/>
            <pc:sldMk cId="2268059050" sldId="508"/>
            <ac:cxnSpMk id="134" creationId="{F18E5A5F-5EC0-4E19-A9E0-58CEC8CDBB9D}"/>
          </ac:cxnSpMkLst>
        </pc:cxnChg>
        <pc:cxnChg chg="add del mod">
          <ac:chgData name="Kulinich Bohdan" userId="48e65c9f34e137d0" providerId="LiveId" clId="{79DB8A0A-DD56-4AC3-9BD7-90135C66FCB3}" dt="2021-06-22T03:25:29.474" v="4473" actId="478"/>
          <ac:cxnSpMkLst>
            <pc:docMk/>
            <pc:sldMk cId="2268059050" sldId="508"/>
            <ac:cxnSpMk id="135" creationId="{982492B0-EB4F-439E-87F7-389BB1AE754F}"/>
          </ac:cxnSpMkLst>
        </pc:cxnChg>
        <pc:cxnChg chg="add del mod">
          <ac:chgData name="Kulinich Bohdan" userId="48e65c9f34e137d0" providerId="LiveId" clId="{79DB8A0A-DD56-4AC3-9BD7-90135C66FCB3}" dt="2021-06-22T03:25:29.474" v="4473" actId="478"/>
          <ac:cxnSpMkLst>
            <pc:docMk/>
            <pc:sldMk cId="2268059050" sldId="508"/>
            <ac:cxnSpMk id="136" creationId="{1382934A-E844-4AB3-932E-63AE230B4E27}"/>
          </ac:cxnSpMkLst>
        </pc:cxnChg>
        <pc:cxnChg chg="add del mod">
          <ac:chgData name="Kulinich Bohdan" userId="48e65c9f34e137d0" providerId="LiveId" clId="{79DB8A0A-DD56-4AC3-9BD7-90135C66FCB3}" dt="2021-06-22T03:25:29.474" v="4473" actId="478"/>
          <ac:cxnSpMkLst>
            <pc:docMk/>
            <pc:sldMk cId="2268059050" sldId="508"/>
            <ac:cxnSpMk id="137" creationId="{5B259BDE-6A09-40A1-9646-91FAD5263CCD}"/>
          </ac:cxnSpMkLst>
        </pc:cxnChg>
        <pc:cxnChg chg="add del mod">
          <ac:chgData name="Kulinich Bohdan" userId="48e65c9f34e137d0" providerId="LiveId" clId="{79DB8A0A-DD56-4AC3-9BD7-90135C66FCB3}" dt="2021-06-22T03:25:29.474" v="4473" actId="478"/>
          <ac:cxnSpMkLst>
            <pc:docMk/>
            <pc:sldMk cId="2268059050" sldId="508"/>
            <ac:cxnSpMk id="138" creationId="{EF4D5828-358D-4EF2-822F-5AD61A6C30D8}"/>
          </ac:cxnSpMkLst>
        </pc:cxnChg>
        <pc:cxnChg chg="add del mod">
          <ac:chgData name="Kulinich Bohdan" userId="48e65c9f34e137d0" providerId="LiveId" clId="{79DB8A0A-DD56-4AC3-9BD7-90135C66FCB3}" dt="2021-06-22T03:25:29.474" v="4473" actId="478"/>
          <ac:cxnSpMkLst>
            <pc:docMk/>
            <pc:sldMk cId="2268059050" sldId="508"/>
            <ac:cxnSpMk id="139" creationId="{4EEBC822-ADE7-459E-8160-66CFFCD50382}"/>
          </ac:cxnSpMkLst>
        </pc:cxnChg>
        <pc:cxnChg chg="add del mod">
          <ac:chgData name="Kulinich Bohdan" userId="48e65c9f34e137d0" providerId="LiveId" clId="{79DB8A0A-DD56-4AC3-9BD7-90135C66FCB3}" dt="2021-06-22T03:25:29.474" v="4473" actId="478"/>
          <ac:cxnSpMkLst>
            <pc:docMk/>
            <pc:sldMk cId="2268059050" sldId="508"/>
            <ac:cxnSpMk id="140" creationId="{3224A984-3510-4B58-BA93-2AFE1FE6E4C1}"/>
          </ac:cxnSpMkLst>
        </pc:cxnChg>
        <pc:cxnChg chg="add del mod">
          <ac:chgData name="Kulinich Bohdan" userId="48e65c9f34e137d0" providerId="LiveId" clId="{79DB8A0A-DD56-4AC3-9BD7-90135C66FCB3}" dt="2021-06-22T03:26:15.125" v="4483" actId="478"/>
          <ac:cxnSpMkLst>
            <pc:docMk/>
            <pc:sldMk cId="2268059050" sldId="508"/>
            <ac:cxnSpMk id="141" creationId="{6FD30366-DCC6-40D8-9B8E-B31B2564B1F6}"/>
          </ac:cxnSpMkLst>
        </pc:cxnChg>
        <pc:cxnChg chg="add del mod">
          <ac:chgData name="Kulinich Bohdan" userId="48e65c9f34e137d0" providerId="LiveId" clId="{79DB8A0A-DD56-4AC3-9BD7-90135C66FCB3}" dt="2021-06-22T03:26:15.125" v="4483" actId="478"/>
          <ac:cxnSpMkLst>
            <pc:docMk/>
            <pc:sldMk cId="2268059050" sldId="508"/>
            <ac:cxnSpMk id="142" creationId="{7F5E57D3-6655-4668-87D6-39DB97B458A7}"/>
          </ac:cxnSpMkLst>
        </pc:cxnChg>
        <pc:cxnChg chg="add del mod">
          <ac:chgData name="Kulinich Bohdan" userId="48e65c9f34e137d0" providerId="LiveId" clId="{79DB8A0A-DD56-4AC3-9BD7-90135C66FCB3}" dt="2021-06-22T03:26:15.125" v="4483" actId="478"/>
          <ac:cxnSpMkLst>
            <pc:docMk/>
            <pc:sldMk cId="2268059050" sldId="508"/>
            <ac:cxnSpMk id="143" creationId="{B0D456F6-7EE7-49BE-9540-43FA65305392}"/>
          </ac:cxnSpMkLst>
        </pc:cxnChg>
        <pc:cxnChg chg="add del mod">
          <ac:chgData name="Kulinich Bohdan" userId="48e65c9f34e137d0" providerId="LiveId" clId="{79DB8A0A-DD56-4AC3-9BD7-90135C66FCB3}" dt="2021-06-22T03:26:15.125" v="4483" actId="478"/>
          <ac:cxnSpMkLst>
            <pc:docMk/>
            <pc:sldMk cId="2268059050" sldId="508"/>
            <ac:cxnSpMk id="144" creationId="{16E20921-0BB5-440B-ABE6-D250F5A8B93D}"/>
          </ac:cxnSpMkLst>
        </pc:cxnChg>
        <pc:cxnChg chg="add del mod">
          <ac:chgData name="Kulinich Bohdan" userId="48e65c9f34e137d0" providerId="LiveId" clId="{79DB8A0A-DD56-4AC3-9BD7-90135C66FCB3}" dt="2021-06-22T03:26:15.125" v="4483" actId="478"/>
          <ac:cxnSpMkLst>
            <pc:docMk/>
            <pc:sldMk cId="2268059050" sldId="508"/>
            <ac:cxnSpMk id="145" creationId="{9D033B0B-CFCC-4C7B-A6DB-22A72CBE6641}"/>
          </ac:cxnSpMkLst>
        </pc:cxnChg>
        <pc:cxnChg chg="add del mod">
          <ac:chgData name="Kulinich Bohdan" userId="48e65c9f34e137d0" providerId="LiveId" clId="{79DB8A0A-DD56-4AC3-9BD7-90135C66FCB3}" dt="2021-06-22T03:26:15.125" v="4483" actId="478"/>
          <ac:cxnSpMkLst>
            <pc:docMk/>
            <pc:sldMk cId="2268059050" sldId="508"/>
            <ac:cxnSpMk id="146" creationId="{594DA7DF-A09B-43CE-8BB0-AB9442A55E18}"/>
          </ac:cxnSpMkLst>
        </pc:cxnChg>
        <pc:cxnChg chg="add del mod">
          <ac:chgData name="Kulinich Bohdan" userId="48e65c9f34e137d0" providerId="LiveId" clId="{79DB8A0A-DD56-4AC3-9BD7-90135C66FCB3}" dt="2021-06-22T03:26:15.125" v="4483" actId="478"/>
          <ac:cxnSpMkLst>
            <pc:docMk/>
            <pc:sldMk cId="2268059050" sldId="508"/>
            <ac:cxnSpMk id="147" creationId="{26656B46-F3E3-483C-98F9-6F156083C594}"/>
          </ac:cxnSpMkLst>
        </pc:cxnChg>
        <pc:cxnChg chg="add del mod">
          <ac:chgData name="Kulinich Bohdan" userId="48e65c9f34e137d0" providerId="LiveId" clId="{79DB8A0A-DD56-4AC3-9BD7-90135C66FCB3}" dt="2021-06-22T03:26:15.125" v="4483" actId="478"/>
          <ac:cxnSpMkLst>
            <pc:docMk/>
            <pc:sldMk cId="2268059050" sldId="508"/>
            <ac:cxnSpMk id="148" creationId="{CCE58893-E2F3-42D9-A833-C5844D38D1F4}"/>
          </ac:cxnSpMkLst>
        </pc:cxnChg>
        <pc:cxnChg chg="add del mod">
          <ac:chgData name="Kulinich Bohdan" userId="48e65c9f34e137d0" providerId="LiveId" clId="{79DB8A0A-DD56-4AC3-9BD7-90135C66FCB3}" dt="2021-06-22T03:26:07.690" v="4482" actId="478"/>
          <ac:cxnSpMkLst>
            <pc:docMk/>
            <pc:sldMk cId="2268059050" sldId="508"/>
            <ac:cxnSpMk id="149" creationId="{C06F441F-2F84-4653-B9AE-150088EC0EC3}"/>
          </ac:cxnSpMkLst>
        </pc:cxnChg>
        <pc:cxnChg chg="add del mod">
          <ac:chgData name="Kulinich Bohdan" userId="48e65c9f34e137d0" providerId="LiveId" clId="{79DB8A0A-DD56-4AC3-9BD7-90135C66FCB3}" dt="2021-06-22T03:26:07.690" v="4482" actId="478"/>
          <ac:cxnSpMkLst>
            <pc:docMk/>
            <pc:sldMk cId="2268059050" sldId="508"/>
            <ac:cxnSpMk id="150" creationId="{1F7C9B45-B0D0-40AF-B61F-0F87006DA55F}"/>
          </ac:cxnSpMkLst>
        </pc:cxnChg>
        <pc:cxnChg chg="add del mod">
          <ac:chgData name="Kulinich Bohdan" userId="48e65c9f34e137d0" providerId="LiveId" clId="{79DB8A0A-DD56-4AC3-9BD7-90135C66FCB3}" dt="2021-06-22T03:26:07.690" v="4482" actId="478"/>
          <ac:cxnSpMkLst>
            <pc:docMk/>
            <pc:sldMk cId="2268059050" sldId="508"/>
            <ac:cxnSpMk id="151" creationId="{11A8393F-DDAF-4C93-97E9-EBD542CAFC26}"/>
          </ac:cxnSpMkLst>
        </pc:cxnChg>
        <pc:cxnChg chg="add del mod">
          <ac:chgData name="Kulinich Bohdan" userId="48e65c9f34e137d0" providerId="LiveId" clId="{79DB8A0A-DD56-4AC3-9BD7-90135C66FCB3}" dt="2021-06-22T03:26:07.690" v="4482" actId="478"/>
          <ac:cxnSpMkLst>
            <pc:docMk/>
            <pc:sldMk cId="2268059050" sldId="508"/>
            <ac:cxnSpMk id="152" creationId="{5C4137D7-D5B2-41B5-AA35-0F7084C3534F}"/>
          </ac:cxnSpMkLst>
        </pc:cxnChg>
        <pc:cxnChg chg="add del mod">
          <ac:chgData name="Kulinich Bohdan" userId="48e65c9f34e137d0" providerId="LiveId" clId="{79DB8A0A-DD56-4AC3-9BD7-90135C66FCB3}" dt="2021-06-22T03:26:07.690" v="4482" actId="478"/>
          <ac:cxnSpMkLst>
            <pc:docMk/>
            <pc:sldMk cId="2268059050" sldId="508"/>
            <ac:cxnSpMk id="153" creationId="{BD278F0C-89A8-4156-92E6-680B2384E040}"/>
          </ac:cxnSpMkLst>
        </pc:cxnChg>
        <pc:cxnChg chg="add del mod">
          <ac:chgData name="Kulinich Bohdan" userId="48e65c9f34e137d0" providerId="LiveId" clId="{79DB8A0A-DD56-4AC3-9BD7-90135C66FCB3}" dt="2021-06-22T03:26:03.116" v="4481" actId="478"/>
          <ac:cxnSpMkLst>
            <pc:docMk/>
            <pc:sldMk cId="2268059050" sldId="508"/>
            <ac:cxnSpMk id="154" creationId="{33E6D505-5C61-4EFA-B187-B04A855A814D}"/>
          </ac:cxnSpMkLst>
        </pc:cxnChg>
        <pc:cxnChg chg="add del mod">
          <ac:chgData name="Kulinich Bohdan" userId="48e65c9f34e137d0" providerId="LiveId" clId="{79DB8A0A-DD56-4AC3-9BD7-90135C66FCB3}" dt="2021-06-22T03:26:03.116" v="4481" actId="478"/>
          <ac:cxnSpMkLst>
            <pc:docMk/>
            <pc:sldMk cId="2268059050" sldId="508"/>
            <ac:cxnSpMk id="155" creationId="{620F182B-909E-462A-A4F0-CE7756FFDDD6}"/>
          </ac:cxnSpMkLst>
        </pc:cxnChg>
        <pc:cxnChg chg="add del mod">
          <ac:chgData name="Kulinich Bohdan" userId="48e65c9f34e137d0" providerId="LiveId" clId="{79DB8A0A-DD56-4AC3-9BD7-90135C66FCB3}" dt="2021-06-22T03:26:03.116" v="4481" actId="478"/>
          <ac:cxnSpMkLst>
            <pc:docMk/>
            <pc:sldMk cId="2268059050" sldId="508"/>
            <ac:cxnSpMk id="156" creationId="{E0D078F4-7F12-48AE-A3BB-C85B971C47F0}"/>
          </ac:cxnSpMkLst>
        </pc:cxnChg>
        <pc:cxnChg chg="add del mod">
          <ac:chgData name="Kulinich Bohdan" userId="48e65c9f34e137d0" providerId="LiveId" clId="{79DB8A0A-DD56-4AC3-9BD7-90135C66FCB3}" dt="2021-06-22T03:26:03.116" v="4481" actId="478"/>
          <ac:cxnSpMkLst>
            <pc:docMk/>
            <pc:sldMk cId="2268059050" sldId="508"/>
            <ac:cxnSpMk id="157" creationId="{1FF9F69E-FBA9-4752-93F8-57AD487FA78E}"/>
          </ac:cxnSpMkLst>
        </pc:cxnChg>
        <pc:cxnChg chg="add del mod">
          <ac:chgData name="Kulinich Bohdan" userId="48e65c9f34e137d0" providerId="LiveId" clId="{79DB8A0A-DD56-4AC3-9BD7-90135C66FCB3}" dt="2021-06-22T03:25:40.752" v="4476" actId="478"/>
          <ac:cxnSpMkLst>
            <pc:docMk/>
            <pc:sldMk cId="2268059050" sldId="508"/>
            <ac:cxnSpMk id="158" creationId="{2F5D9F6F-5371-4466-A44D-E3AE92624CB7}"/>
          </ac:cxnSpMkLst>
        </pc:cxnChg>
        <pc:cxnChg chg="add del mod">
          <ac:chgData name="Kulinich Bohdan" userId="48e65c9f34e137d0" providerId="LiveId" clId="{79DB8A0A-DD56-4AC3-9BD7-90135C66FCB3}" dt="2021-06-22T03:25:40.752" v="4476" actId="478"/>
          <ac:cxnSpMkLst>
            <pc:docMk/>
            <pc:sldMk cId="2268059050" sldId="508"/>
            <ac:cxnSpMk id="159" creationId="{6FFF35A6-49D2-48D4-8A06-7E95DFF2797E}"/>
          </ac:cxnSpMkLst>
        </pc:cxnChg>
        <pc:cxnChg chg="add del mod">
          <ac:chgData name="Kulinich Bohdan" userId="48e65c9f34e137d0" providerId="LiveId" clId="{79DB8A0A-DD56-4AC3-9BD7-90135C66FCB3}" dt="2021-06-22T03:25:40.752" v="4476" actId="478"/>
          <ac:cxnSpMkLst>
            <pc:docMk/>
            <pc:sldMk cId="2268059050" sldId="508"/>
            <ac:cxnSpMk id="160" creationId="{CB58FEA7-45B7-4FD1-8EC6-C2D86A53A789}"/>
          </ac:cxnSpMkLst>
        </pc:cxnChg>
        <pc:cxnChg chg="add del mod">
          <ac:chgData name="Kulinich Bohdan" userId="48e65c9f34e137d0" providerId="LiveId" clId="{79DB8A0A-DD56-4AC3-9BD7-90135C66FCB3}" dt="2021-06-22T03:25:40.752" v="4476" actId="478"/>
          <ac:cxnSpMkLst>
            <pc:docMk/>
            <pc:sldMk cId="2268059050" sldId="508"/>
            <ac:cxnSpMk id="161" creationId="{74F9EFB7-B6EC-477E-912F-A334D65D439C}"/>
          </ac:cxnSpMkLst>
        </pc:cxnChg>
        <pc:cxnChg chg="add del mod">
          <ac:chgData name="Kulinich Bohdan" userId="48e65c9f34e137d0" providerId="LiveId" clId="{79DB8A0A-DD56-4AC3-9BD7-90135C66FCB3}" dt="2021-06-22T03:25:40.752" v="4476" actId="478"/>
          <ac:cxnSpMkLst>
            <pc:docMk/>
            <pc:sldMk cId="2268059050" sldId="508"/>
            <ac:cxnSpMk id="162" creationId="{BE904A77-AA10-4831-A48C-97BDF2B17A22}"/>
          </ac:cxnSpMkLst>
        </pc:cxnChg>
        <pc:cxnChg chg="add del mod">
          <ac:chgData name="Kulinich Bohdan" userId="48e65c9f34e137d0" providerId="LiveId" clId="{79DB8A0A-DD56-4AC3-9BD7-90135C66FCB3}" dt="2021-06-22T03:25:40.752" v="4476" actId="478"/>
          <ac:cxnSpMkLst>
            <pc:docMk/>
            <pc:sldMk cId="2268059050" sldId="508"/>
            <ac:cxnSpMk id="163" creationId="{2138653B-33C7-4303-9CB8-92BB05C7633A}"/>
          </ac:cxnSpMkLst>
        </pc:cxnChg>
        <pc:cxnChg chg="add del mod">
          <ac:chgData name="Kulinich Bohdan" userId="48e65c9f34e137d0" providerId="LiveId" clId="{79DB8A0A-DD56-4AC3-9BD7-90135C66FCB3}" dt="2021-06-22T03:25:45.782" v="4478" actId="478"/>
          <ac:cxnSpMkLst>
            <pc:docMk/>
            <pc:sldMk cId="2268059050" sldId="508"/>
            <ac:cxnSpMk id="164" creationId="{C7C6C98D-5561-4B39-B4AE-AC09790FB017}"/>
          </ac:cxnSpMkLst>
        </pc:cxnChg>
        <pc:cxnChg chg="add del mod">
          <ac:chgData name="Kulinich Bohdan" userId="48e65c9f34e137d0" providerId="LiveId" clId="{79DB8A0A-DD56-4AC3-9BD7-90135C66FCB3}" dt="2021-06-22T03:25:40.752" v="4476" actId="478"/>
          <ac:cxnSpMkLst>
            <pc:docMk/>
            <pc:sldMk cId="2268059050" sldId="508"/>
            <ac:cxnSpMk id="165" creationId="{6E6A5D52-044D-4A02-9888-09AD508E2167}"/>
          </ac:cxnSpMkLst>
        </pc:cxnChg>
        <pc:cxnChg chg="add del mod">
          <ac:chgData name="Kulinich Bohdan" userId="48e65c9f34e137d0" providerId="LiveId" clId="{79DB8A0A-DD56-4AC3-9BD7-90135C66FCB3}" dt="2021-06-22T03:25:40.752" v="4476" actId="478"/>
          <ac:cxnSpMkLst>
            <pc:docMk/>
            <pc:sldMk cId="2268059050" sldId="508"/>
            <ac:cxnSpMk id="166" creationId="{93417DB3-6ABE-427B-AA0F-0CE82FCC6539}"/>
          </ac:cxnSpMkLst>
        </pc:cxnChg>
        <pc:cxnChg chg="add del mod">
          <ac:chgData name="Kulinich Bohdan" userId="48e65c9f34e137d0" providerId="LiveId" clId="{79DB8A0A-DD56-4AC3-9BD7-90135C66FCB3}" dt="2021-06-22T03:25:40.752" v="4476" actId="478"/>
          <ac:cxnSpMkLst>
            <pc:docMk/>
            <pc:sldMk cId="2268059050" sldId="508"/>
            <ac:cxnSpMk id="167" creationId="{1A3B910F-988D-46A3-BE88-81962A93BD2E}"/>
          </ac:cxnSpMkLst>
        </pc:cxnChg>
        <pc:cxnChg chg="add del mod">
          <ac:chgData name="Kulinich Bohdan" userId="48e65c9f34e137d0" providerId="LiveId" clId="{79DB8A0A-DD56-4AC3-9BD7-90135C66FCB3}" dt="2021-06-22T03:23:19.783" v="4435" actId="478"/>
          <ac:cxnSpMkLst>
            <pc:docMk/>
            <pc:sldMk cId="2268059050" sldId="508"/>
            <ac:cxnSpMk id="202" creationId="{67521580-0F34-4BF8-B55A-D15448D9167B}"/>
          </ac:cxnSpMkLst>
        </pc:cxnChg>
        <pc:cxnChg chg="add del mod">
          <ac:chgData name="Kulinich Bohdan" userId="48e65c9f34e137d0" providerId="LiveId" clId="{79DB8A0A-DD56-4AC3-9BD7-90135C66FCB3}" dt="2021-06-22T03:23:19.783" v="4435" actId="478"/>
          <ac:cxnSpMkLst>
            <pc:docMk/>
            <pc:sldMk cId="2268059050" sldId="508"/>
            <ac:cxnSpMk id="203" creationId="{5334A85B-648E-494A-99D7-4E6D2C75B3F3}"/>
          </ac:cxnSpMkLst>
        </pc:cxnChg>
        <pc:cxnChg chg="add del mod">
          <ac:chgData name="Kulinich Bohdan" userId="48e65c9f34e137d0" providerId="LiveId" clId="{79DB8A0A-DD56-4AC3-9BD7-90135C66FCB3}" dt="2021-06-22T03:23:19.783" v="4435" actId="478"/>
          <ac:cxnSpMkLst>
            <pc:docMk/>
            <pc:sldMk cId="2268059050" sldId="508"/>
            <ac:cxnSpMk id="204" creationId="{9A2805A7-EA79-4BEC-AFE8-D7FCE5516192}"/>
          </ac:cxnSpMkLst>
        </pc:cxnChg>
        <pc:cxnChg chg="add mod">
          <ac:chgData name="Kulinich Bohdan" userId="48e65c9f34e137d0" providerId="LiveId" clId="{79DB8A0A-DD56-4AC3-9BD7-90135C66FCB3}" dt="2021-06-22T03:23:15.405" v="4434" actId="1076"/>
          <ac:cxnSpMkLst>
            <pc:docMk/>
            <pc:sldMk cId="2268059050" sldId="508"/>
            <ac:cxnSpMk id="205" creationId="{491695FD-72C8-4EDD-B302-8C840A1C95F1}"/>
          </ac:cxnSpMkLst>
        </pc:cxnChg>
        <pc:cxnChg chg="add mod">
          <ac:chgData name="Kulinich Bohdan" userId="48e65c9f34e137d0" providerId="LiveId" clId="{79DB8A0A-DD56-4AC3-9BD7-90135C66FCB3}" dt="2021-06-22T03:23:15.405" v="4434" actId="1076"/>
          <ac:cxnSpMkLst>
            <pc:docMk/>
            <pc:sldMk cId="2268059050" sldId="508"/>
            <ac:cxnSpMk id="210" creationId="{31C39DC5-5D97-413C-83E0-9C4526A8A85B}"/>
          </ac:cxnSpMkLst>
        </pc:cxnChg>
        <pc:cxnChg chg="add del mod">
          <ac:chgData name="Kulinich Bohdan" userId="48e65c9f34e137d0" providerId="LiveId" clId="{79DB8A0A-DD56-4AC3-9BD7-90135C66FCB3}" dt="2021-06-22T03:23:19.783" v="4435" actId="478"/>
          <ac:cxnSpMkLst>
            <pc:docMk/>
            <pc:sldMk cId="2268059050" sldId="508"/>
            <ac:cxnSpMk id="211" creationId="{C268D417-8360-4542-B398-CCF34D1AFEB9}"/>
          </ac:cxnSpMkLst>
        </pc:cxnChg>
      </pc:sldChg>
      <pc:sldChg chg="addSp delSp modSp add mod addAnim delAnim modAnim">
        <pc:chgData name="Kulinich Bohdan" userId="48e65c9f34e137d0" providerId="LiveId" clId="{79DB8A0A-DD56-4AC3-9BD7-90135C66FCB3}" dt="2021-06-20T17:05:49.817" v="3357"/>
        <pc:sldMkLst>
          <pc:docMk/>
          <pc:sldMk cId="2025307954" sldId="509"/>
        </pc:sldMkLst>
        <pc:spChg chg="mod">
          <ac:chgData name="Kulinich Bohdan" userId="48e65c9f34e137d0" providerId="LiveId" clId="{79DB8A0A-DD56-4AC3-9BD7-90135C66FCB3}" dt="2021-06-20T16:33:25.910" v="3018" actId="20577"/>
          <ac:spMkLst>
            <pc:docMk/>
            <pc:sldMk cId="2025307954" sldId="509"/>
            <ac:spMk id="6" creationId="{C455324C-6A9E-440D-AAF7-47FB99AD2433}"/>
          </ac:spMkLst>
        </pc:spChg>
        <pc:spChg chg="del">
          <ac:chgData name="Kulinich Bohdan" userId="48e65c9f34e137d0" providerId="LiveId" clId="{79DB8A0A-DD56-4AC3-9BD7-90135C66FCB3}" dt="2021-06-20T16:27:14.839" v="2831" actId="478"/>
          <ac:spMkLst>
            <pc:docMk/>
            <pc:sldMk cId="2025307954" sldId="509"/>
            <ac:spMk id="10" creationId="{A1714B43-E7ED-412D-911C-456C9EBF5420}"/>
          </ac:spMkLst>
        </pc:spChg>
        <pc:spChg chg="mod">
          <ac:chgData name="Kulinich Bohdan" userId="48e65c9f34e137d0" providerId="LiveId" clId="{79DB8A0A-DD56-4AC3-9BD7-90135C66FCB3}" dt="2021-06-20T14:20:21.717" v="2785" actId="20577"/>
          <ac:spMkLst>
            <pc:docMk/>
            <pc:sldMk cId="2025307954" sldId="509"/>
            <ac:spMk id="30" creationId="{009E7C3C-F188-4726-A6B0-884899D5BBF1}"/>
          </ac:spMkLst>
        </pc:spChg>
        <pc:spChg chg="mod">
          <ac:chgData name="Kulinich Bohdan" userId="48e65c9f34e137d0" providerId="LiveId" clId="{79DB8A0A-DD56-4AC3-9BD7-90135C66FCB3}" dt="2021-06-20T16:54:57.675" v="3231" actId="20577"/>
          <ac:spMkLst>
            <pc:docMk/>
            <pc:sldMk cId="2025307954" sldId="509"/>
            <ac:spMk id="31" creationId="{6A782610-6C99-4516-9EF9-FDCCEF9A6AE6}"/>
          </ac:spMkLst>
        </pc:spChg>
        <pc:spChg chg="add mod">
          <ac:chgData name="Kulinich Bohdan" userId="48e65c9f34e137d0" providerId="LiveId" clId="{79DB8A0A-DD56-4AC3-9BD7-90135C66FCB3}" dt="2021-06-20T17:02:19.581" v="3263" actId="207"/>
          <ac:spMkLst>
            <pc:docMk/>
            <pc:sldMk cId="2025307954" sldId="509"/>
            <ac:spMk id="34" creationId="{B065698E-E889-4B16-B25E-7E737D7864E4}"/>
          </ac:spMkLst>
        </pc:spChg>
        <pc:spChg chg="add mod ord">
          <ac:chgData name="Kulinich Bohdan" userId="48e65c9f34e137d0" providerId="LiveId" clId="{79DB8A0A-DD56-4AC3-9BD7-90135C66FCB3}" dt="2021-06-20T17:03:40.702" v="3303" actId="14100"/>
          <ac:spMkLst>
            <pc:docMk/>
            <pc:sldMk cId="2025307954" sldId="509"/>
            <ac:spMk id="35" creationId="{F3EBC1F0-2D2C-4D94-ADAF-3F8171DFE4A8}"/>
          </ac:spMkLst>
        </pc:spChg>
        <pc:spChg chg="del">
          <ac:chgData name="Kulinich Bohdan" userId="48e65c9f34e137d0" providerId="LiveId" clId="{79DB8A0A-DD56-4AC3-9BD7-90135C66FCB3}" dt="2021-06-20T16:27:21.339" v="2833" actId="478"/>
          <ac:spMkLst>
            <pc:docMk/>
            <pc:sldMk cId="2025307954" sldId="509"/>
            <ac:spMk id="37" creationId="{BCADB879-4CE1-4D44-8CAA-C0E01A2DEBF1}"/>
          </ac:spMkLst>
        </pc:spChg>
        <pc:spChg chg="add del mod">
          <ac:chgData name="Kulinich Bohdan" userId="48e65c9f34e137d0" providerId="LiveId" clId="{79DB8A0A-DD56-4AC3-9BD7-90135C66FCB3}" dt="2021-06-20T14:25:58.743" v="2825" actId="478"/>
          <ac:spMkLst>
            <pc:docMk/>
            <pc:sldMk cId="2025307954" sldId="509"/>
            <ac:spMk id="38" creationId="{6633B089-4C97-4A06-826A-C4EC597F9DCF}"/>
          </ac:spMkLst>
        </pc:spChg>
        <pc:spChg chg="mod ord">
          <ac:chgData name="Kulinich Bohdan" userId="48e65c9f34e137d0" providerId="LiveId" clId="{79DB8A0A-DD56-4AC3-9BD7-90135C66FCB3}" dt="2021-06-20T17:03:45.998" v="3306" actId="14100"/>
          <ac:spMkLst>
            <pc:docMk/>
            <pc:sldMk cId="2025307954" sldId="509"/>
            <ac:spMk id="39" creationId="{304DA78F-0E5B-42C1-A413-5D0379F5CD59}"/>
          </ac:spMkLst>
        </pc:spChg>
        <pc:spChg chg="mod ord">
          <ac:chgData name="Kulinich Bohdan" userId="48e65c9f34e137d0" providerId="LiveId" clId="{79DB8A0A-DD56-4AC3-9BD7-90135C66FCB3}" dt="2021-06-20T17:04:01.443" v="3312" actId="1076"/>
          <ac:spMkLst>
            <pc:docMk/>
            <pc:sldMk cId="2025307954" sldId="509"/>
            <ac:spMk id="40" creationId="{0F24098D-69EB-425A-8B40-83301CE7B0E1}"/>
          </ac:spMkLst>
        </pc:spChg>
        <pc:spChg chg="mod">
          <ac:chgData name="Kulinich Bohdan" userId="48e65c9f34e137d0" providerId="LiveId" clId="{79DB8A0A-DD56-4AC3-9BD7-90135C66FCB3}" dt="2021-06-20T17:02:02.542" v="3261" actId="20577"/>
          <ac:spMkLst>
            <pc:docMk/>
            <pc:sldMk cId="2025307954" sldId="509"/>
            <ac:spMk id="43" creationId="{DBAB770C-5A34-42FE-A05D-1649A1F8607B}"/>
          </ac:spMkLst>
        </pc:spChg>
        <pc:spChg chg="mod modVis">
          <ac:chgData name="Kulinich Bohdan" userId="48e65c9f34e137d0" providerId="LiveId" clId="{79DB8A0A-DD56-4AC3-9BD7-90135C66FCB3}" dt="2021-06-20T17:04:08.473" v="3313" actId="14100"/>
          <ac:spMkLst>
            <pc:docMk/>
            <pc:sldMk cId="2025307954" sldId="509"/>
            <ac:spMk id="45" creationId="{79118D18-DE9E-48A0-BA05-2AA0B0C06D19}"/>
          </ac:spMkLst>
        </pc:spChg>
        <pc:spChg chg="mod">
          <ac:chgData name="Kulinich Bohdan" userId="48e65c9f34e137d0" providerId="LiveId" clId="{79DB8A0A-DD56-4AC3-9BD7-90135C66FCB3}" dt="2021-06-20T17:04:18.161" v="3316" actId="1035"/>
          <ac:spMkLst>
            <pc:docMk/>
            <pc:sldMk cId="2025307954" sldId="509"/>
            <ac:spMk id="76" creationId="{19BB8F3B-763F-4966-9C1A-7A3BC352099A}"/>
          </ac:spMkLst>
        </pc:spChg>
        <pc:spChg chg="mod">
          <ac:chgData name="Kulinich Bohdan" userId="48e65c9f34e137d0" providerId="LiveId" clId="{79DB8A0A-DD56-4AC3-9BD7-90135C66FCB3}" dt="2021-06-20T17:04:18.161" v="3316" actId="1035"/>
          <ac:spMkLst>
            <pc:docMk/>
            <pc:sldMk cId="2025307954" sldId="509"/>
            <ac:spMk id="77" creationId="{40948809-5554-4C75-815B-C34419124FE5}"/>
          </ac:spMkLst>
        </pc:spChg>
        <pc:spChg chg="mod">
          <ac:chgData name="Kulinich Bohdan" userId="48e65c9f34e137d0" providerId="LiveId" clId="{79DB8A0A-DD56-4AC3-9BD7-90135C66FCB3}" dt="2021-06-20T17:04:18.161" v="3316" actId="1035"/>
          <ac:spMkLst>
            <pc:docMk/>
            <pc:sldMk cId="2025307954" sldId="509"/>
            <ac:spMk id="78" creationId="{7CE5B311-D97F-49AD-8EC0-15308719DE7D}"/>
          </ac:spMkLst>
        </pc:spChg>
        <pc:spChg chg="mod">
          <ac:chgData name="Kulinich Bohdan" userId="48e65c9f34e137d0" providerId="LiveId" clId="{79DB8A0A-DD56-4AC3-9BD7-90135C66FCB3}" dt="2021-06-20T17:04:18.161" v="3316" actId="1035"/>
          <ac:spMkLst>
            <pc:docMk/>
            <pc:sldMk cId="2025307954" sldId="509"/>
            <ac:spMk id="177" creationId="{DCA2BE40-A906-490C-B6D5-3376899C355C}"/>
          </ac:spMkLst>
        </pc:spChg>
        <pc:spChg chg="mod">
          <ac:chgData name="Kulinich Bohdan" userId="48e65c9f34e137d0" providerId="LiveId" clId="{79DB8A0A-DD56-4AC3-9BD7-90135C66FCB3}" dt="2021-06-20T17:04:18.161" v="3316" actId="1035"/>
          <ac:spMkLst>
            <pc:docMk/>
            <pc:sldMk cId="2025307954" sldId="509"/>
            <ac:spMk id="181" creationId="{46BB5D9E-BEE5-4C0B-A297-B7CFB6C2D703}"/>
          </ac:spMkLst>
        </pc:spChg>
        <pc:spChg chg="mod">
          <ac:chgData name="Kulinich Bohdan" userId="48e65c9f34e137d0" providerId="LiveId" clId="{79DB8A0A-DD56-4AC3-9BD7-90135C66FCB3}" dt="2021-06-20T17:04:18.161" v="3316" actId="1035"/>
          <ac:spMkLst>
            <pc:docMk/>
            <pc:sldMk cId="2025307954" sldId="509"/>
            <ac:spMk id="182" creationId="{23DCE010-87C6-42B9-937D-AAB8B00997AB}"/>
          </ac:spMkLst>
        </pc:spChg>
        <pc:spChg chg="mod">
          <ac:chgData name="Kulinich Bohdan" userId="48e65c9f34e137d0" providerId="LiveId" clId="{79DB8A0A-DD56-4AC3-9BD7-90135C66FCB3}" dt="2021-06-20T17:04:18.161" v="3316" actId="1035"/>
          <ac:spMkLst>
            <pc:docMk/>
            <pc:sldMk cId="2025307954" sldId="509"/>
            <ac:spMk id="189" creationId="{B5B6AFB3-6A57-410E-A405-492873D921BE}"/>
          </ac:spMkLst>
        </pc:spChg>
        <pc:spChg chg="mod">
          <ac:chgData name="Kulinich Bohdan" userId="48e65c9f34e137d0" providerId="LiveId" clId="{79DB8A0A-DD56-4AC3-9BD7-90135C66FCB3}" dt="2021-06-20T17:04:18.161" v="3316" actId="1035"/>
          <ac:spMkLst>
            <pc:docMk/>
            <pc:sldMk cId="2025307954" sldId="509"/>
            <ac:spMk id="190" creationId="{9C60E2C4-16EA-4353-9A4E-CED14B706922}"/>
          </ac:spMkLst>
        </pc:spChg>
        <pc:spChg chg="mod">
          <ac:chgData name="Kulinich Bohdan" userId="48e65c9f34e137d0" providerId="LiveId" clId="{79DB8A0A-DD56-4AC3-9BD7-90135C66FCB3}" dt="2021-06-20T17:04:18.161" v="3316" actId="1035"/>
          <ac:spMkLst>
            <pc:docMk/>
            <pc:sldMk cId="2025307954" sldId="509"/>
            <ac:spMk id="191" creationId="{DAD238C3-05C4-433A-823A-04056A0BC534}"/>
          </ac:spMkLst>
        </pc:spChg>
        <pc:grpChg chg="mod">
          <ac:chgData name="Kulinich Bohdan" userId="48e65c9f34e137d0" providerId="LiveId" clId="{79DB8A0A-DD56-4AC3-9BD7-90135C66FCB3}" dt="2021-06-20T17:04:18.161" v="3316" actId="1035"/>
          <ac:grpSpMkLst>
            <pc:docMk/>
            <pc:sldMk cId="2025307954" sldId="509"/>
            <ac:grpSpMk id="186" creationId="{7EF786F8-00D3-4187-909E-A3BCF848962E}"/>
          </ac:grpSpMkLst>
        </pc:grpChg>
        <pc:picChg chg="del">
          <ac:chgData name="Kulinich Bohdan" userId="48e65c9f34e137d0" providerId="LiveId" clId="{79DB8A0A-DD56-4AC3-9BD7-90135C66FCB3}" dt="2021-06-20T16:27:21.917" v="2834" actId="478"/>
          <ac:picMkLst>
            <pc:docMk/>
            <pc:sldMk cId="2025307954" sldId="509"/>
            <ac:picMk id="34" creationId="{725122E9-6151-4D3E-BC98-1C152DC147C5}"/>
          </ac:picMkLst>
        </pc:picChg>
        <pc:cxnChg chg="del mod ord">
          <ac:chgData name="Kulinich Bohdan" userId="48e65c9f34e137d0" providerId="LiveId" clId="{79DB8A0A-DD56-4AC3-9BD7-90135C66FCB3}" dt="2021-06-20T17:03:30.705" v="3299" actId="478"/>
          <ac:cxnSpMkLst>
            <pc:docMk/>
            <pc:sldMk cId="2025307954" sldId="509"/>
            <ac:cxnSpMk id="7" creationId="{ABED029A-CE90-4E2D-95DB-D00FEBDB3000}"/>
          </ac:cxnSpMkLst>
        </pc:cxnChg>
        <pc:cxnChg chg="add mod">
          <ac:chgData name="Kulinich Bohdan" userId="48e65c9f34e137d0" providerId="LiveId" clId="{79DB8A0A-DD56-4AC3-9BD7-90135C66FCB3}" dt="2021-06-20T17:02:44.216" v="3274" actId="1035"/>
          <ac:cxnSpMkLst>
            <pc:docMk/>
            <pc:sldMk cId="2025307954" sldId="509"/>
            <ac:cxnSpMk id="8" creationId="{C40F3809-C12C-48C4-9583-1C24B7AE571D}"/>
          </ac:cxnSpMkLst>
        </pc:cxnChg>
        <pc:cxnChg chg="add del mod">
          <ac:chgData name="Kulinich Bohdan" userId="48e65c9f34e137d0" providerId="LiveId" clId="{79DB8A0A-DD56-4AC3-9BD7-90135C66FCB3}" dt="2021-06-20T17:03:48.138" v="3307" actId="478"/>
          <ac:cxnSpMkLst>
            <pc:docMk/>
            <pc:sldMk cId="2025307954" sldId="509"/>
            <ac:cxnSpMk id="41" creationId="{BE7434DC-4223-401C-8C8F-3F3BDFC3E532}"/>
          </ac:cxnSpMkLst>
        </pc:cxnChg>
        <pc:cxnChg chg="mod ord">
          <ac:chgData name="Kulinich Bohdan" userId="48e65c9f34e137d0" providerId="LiveId" clId="{79DB8A0A-DD56-4AC3-9BD7-90135C66FCB3}" dt="2021-06-20T17:03:24.784" v="3297" actId="1076"/>
          <ac:cxnSpMkLst>
            <pc:docMk/>
            <pc:sldMk cId="2025307954" sldId="509"/>
            <ac:cxnSpMk id="42" creationId="{76049C03-F37E-49FA-8D7C-0C533E4DFB63}"/>
          </ac:cxnSpMkLst>
        </pc:cxnChg>
        <pc:cxnChg chg="add mod">
          <ac:chgData name="Kulinich Bohdan" userId="48e65c9f34e137d0" providerId="LiveId" clId="{79DB8A0A-DD56-4AC3-9BD7-90135C66FCB3}" dt="2021-06-20T17:03:42.140" v="3304" actId="1076"/>
          <ac:cxnSpMkLst>
            <pc:docMk/>
            <pc:sldMk cId="2025307954" sldId="509"/>
            <ac:cxnSpMk id="44" creationId="{70E7B5DB-A86E-4B9D-AF70-5F1C6F12A362}"/>
          </ac:cxnSpMkLst>
        </pc:cxnChg>
        <pc:cxnChg chg="add mod">
          <ac:chgData name="Kulinich Bohdan" userId="48e65c9f34e137d0" providerId="LiveId" clId="{79DB8A0A-DD56-4AC3-9BD7-90135C66FCB3}" dt="2021-06-20T17:03:53.043" v="3310" actId="1076"/>
          <ac:cxnSpMkLst>
            <pc:docMk/>
            <pc:sldMk cId="2025307954" sldId="509"/>
            <ac:cxnSpMk id="47" creationId="{1E603AED-4D6D-48C4-B044-813918CE2A8A}"/>
          </ac:cxnSpMkLst>
        </pc:cxnChg>
        <pc:cxnChg chg="mod">
          <ac:chgData name="Kulinich Bohdan" userId="48e65c9f34e137d0" providerId="LiveId" clId="{79DB8A0A-DD56-4AC3-9BD7-90135C66FCB3}" dt="2021-06-20T17:04:18.161" v="3316" actId="1035"/>
          <ac:cxnSpMkLst>
            <pc:docMk/>
            <pc:sldMk cId="2025307954" sldId="509"/>
            <ac:cxnSpMk id="61" creationId="{541AC8B2-3F68-4AA7-A324-289B2025F6A2}"/>
          </ac:cxnSpMkLst>
        </pc:cxnChg>
        <pc:cxnChg chg="mod">
          <ac:chgData name="Kulinich Bohdan" userId="48e65c9f34e137d0" providerId="LiveId" clId="{79DB8A0A-DD56-4AC3-9BD7-90135C66FCB3}" dt="2021-06-20T17:04:18.161" v="3316" actId="1035"/>
          <ac:cxnSpMkLst>
            <pc:docMk/>
            <pc:sldMk cId="2025307954" sldId="509"/>
            <ac:cxnSpMk id="62" creationId="{8A9C71F8-DECF-4A5E-A480-E6928E6D106B}"/>
          </ac:cxnSpMkLst>
        </pc:cxnChg>
        <pc:cxnChg chg="mod">
          <ac:chgData name="Kulinich Bohdan" userId="48e65c9f34e137d0" providerId="LiveId" clId="{79DB8A0A-DD56-4AC3-9BD7-90135C66FCB3}" dt="2021-06-20T17:04:18.161" v="3316" actId="1035"/>
          <ac:cxnSpMkLst>
            <pc:docMk/>
            <pc:sldMk cId="2025307954" sldId="509"/>
            <ac:cxnSpMk id="178" creationId="{ACF26276-EA5C-4E5C-9DA0-AA3BAC343230}"/>
          </ac:cxnSpMkLst>
        </pc:cxnChg>
        <pc:cxnChg chg="mod">
          <ac:chgData name="Kulinich Bohdan" userId="48e65c9f34e137d0" providerId="LiveId" clId="{79DB8A0A-DD56-4AC3-9BD7-90135C66FCB3}" dt="2021-06-20T17:04:18.161" v="3316" actId="1035"/>
          <ac:cxnSpMkLst>
            <pc:docMk/>
            <pc:sldMk cId="2025307954" sldId="509"/>
            <ac:cxnSpMk id="179" creationId="{9294F04B-CAD5-40E6-8512-7E07D30E7D98}"/>
          </ac:cxnSpMkLst>
        </pc:cxnChg>
        <pc:cxnChg chg="mod">
          <ac:chgData name="Kulinich Bohdan" userId="48e65c9f34e137d0" providerId="LiveId" clId="{79DB8A0A-DD56-4AC3-9BD7-90135C66FCB3}" dt="2021-06-20T17:04:18.161" v="3316" actId="1035"/>
          <ac:cxnSpMkLst>
            <pc:docMk/>
            <pc:sldMk cId="2025307954" sldId="509"/>
            <ac:cxnSpMk id="180" creationId="{895B8F8C-AA23-4A48-BF47-C7CBABF4E83C}"/>
          </ac:cxnSpMkLst>
        </pc:cxnChg>
      </pc:sldChg>
      <pc:sldChg chg="addSp delSp modSp add mod addAnim delAnim modAnim">
        <pc:chgData name="Kulinich Bohdan" userId="48e65c9f34e137d0" providerId="LiveId" clId="{79DB8A0A-DD56-4AC3-9BD7-90135C66FCB3}" dt="2021-06-21T17:16:13.924" v="3639" actId="14100"/>
        <pc:sldMkLst>
          <pc:docMk/>
          <pc:sldMk cId="279883517" sldId="510"/>
        </pc:sldMkLst>
        <pc:spChg chg="mod">
          <ac:chgData name="Kulinich Bohdan" userId="48e65c9f34e137d0" providerId="LiveId" clId="{79DB8A0A-DD56-4AC3-9BD7-90135C66FCB3}" dt="2021-06-20T16:33:35.049" v="3031" actId="20577"/>
          <ac:spMkLst>
            <pc:docMk/>
            <pc:sldMk cId="279883517" sldId="510"/>
            <ac:spMk id="6" creationId="{C455324C-6A9E-440D-AAF7-47FB99AD2433}"/>
          </ac:spMkLst>
        </pc:spChg>
        <pc:spChg chg="del">
          <ac:chgData name="Kulinich Bohdan" userId="48e65c9f34e137d0" providerId="LiveId" clId="{79DB8A0A-DD56-4AC3-9BD7-90135C66FCB3}" dt="2021-06-20T16:32:52.168" v="2979" actId="478"/>
          <ac:spMkLst>
            <pc:docMk/>
            <pc:sldMk cId="279883517" sldId="510"/>
            <ac:spMk id="28" creationId="{ACE90541-91FD-43BD-BB8A-483D6FC0FDFA}"/>
          </ac:spMkLst>
        </pc:spChg>
        <pc:spChg chg="del">
          <ac:chgData name="Kulinich Bohdan" userId="48e65c9f34e137d0" providerId="LiveId" clId="{79DB8A0A-DD56-4AC3-9BD7-90135C66FCB3}" dt="2021-06-20T16:32:52.168" v="2979" actId="478"/>
          <ac:spMkLst>
            <pc:docMk/>
            <pc:sldMk cId="279883517" sldId="510"/>
            <ac:spMk id="30" creationId="{009E7C3C-F188-4726-A6B0-884899D5BBF1}"/>
          </ac:spMkLst>
        </pc:spChg>
        <pc:spChg chg="del">
          <ac:chgData name="Kulinich Bohdan" userId="48e65c9f34e137d0" providerId="LiveId" clId="{79DB8A0A-DD56-4AC3-9BD7-90135C66FCB3}" dt="2021-06-20T16:32:52.168" v="2979" actId="478"/>
          <ac:spMkLst>
            <pc:docMk/>
            <pc:sldMk cId="279883517" sldId="510"/>
            <ac:spMk id="31" creationId="{6A782610-6C99-4516-9EF9-FDCCEF9A6AE6}"/>
          </ac:spMkLst>
        </pc:spChg>
        <pc:spChg chg="add mod">
          <ac:chgData name="Kulinich Bohdan" userId="48e65c9f34e137d0" providerId="LiveId" clId="{79DB8A0A-DD56-4AC3-9BD7-90135C66FCB3}" dt="2021-06-20T16:34:53.771" v="3154" actId="14100"/>
          <ac:spMkLst>
            <pc:docMk/>
            <pc:sldMk cId="279883517" sldId="510"/>
            <ac:spMk id="35" creationId="{A5E8C8AE-06AB-4F34-B4A0-523DB7B316F4}"/>
          </ac:spMkLst>
        </pc:spChg>
        <pc:spChg chg="add mod">
          <ac:chgData name="Kulinich Bohdan" userId="48e65c9f34e137d0" providerId="LiveId" clId="{79DB8A0A-DD56-4AC3-9BD7-90135C66FCB3}" dt="2021-06-20T16:39:28.939" v="3183" actId="164"/>
          <ac:spMkLst>
            <pc:docMk/>
            <pc:sldMk cId="279883517" sldId="510"/>
            <ac:spMk id="38" creationId="{43EB2EA0-3330-4CA8-9B67-2FC5BE58ECA8}"/>
          </ac:spMkLst>
        </pc:spChg>
        <pc:spChg chg="del">
          <ac:chgData name="Kulinich Bohdan" userId="48e65c9f34e137d0" providerId="LiveId" clId="{79DB8A0A-DD56-4AC3-9BD7-90135C66FCB3}" dt="2021-06-20T16:32:52.168" v="2979" actId="478"/>
          <ac:spMkLst>
            <pc:docMk/>
            <pc:sldMk cId="279883517" sldId="510"/>
            <ac:spMk id="39" creationId="{304DA78F-0E5B-42C1-A413-5D0379F5CD59}"/>
          </ac:spMkLst>
        </pc:spChg>
        <pc:spChg chg="del">
          <ac:chgData name="Kulinich Bohdan" userId="48e65c9f34e137d0" providerId="LiveId" clId="{79DB8A0A-DD56-4AC3-9BD7-90135C66FCB3}" dt="2021-06-20T16:32:52.168" v="2979" actId="478"/>
          <ac:spMkLst>
            <pc:docMk/>
            <pc:sldMk cId="279883517" sldId="510"/>
            <ac:spMk id="40" creationId="{0F24098D-69EB-425A-8B40-83301CE7B0E1}"/>
          </ac:spMkLst>
        </pc:spChg>
        <pc:spChg chg="add mod">
          <ac:chgData name="Kulinich Bohdan" userId="48e65c9f34e137d0" providerId="LiveId" clId="{79DB8A0A-DD56-4AC3-9BD7-90135C66FCB3}" dt="2021-06-20T16:39:28.939" v="3183" actId="164"/>
          <ac:spMkLst>
            <pc:docMk/>
            <pc:sldMk cId="279883517" sldId="510"/>
            <ac:spMk id="41" creationId="{CD40E50D-E8A2-4F86-8623-C07F70A4FE25}"/>
          </ac:spMkLst>
        </pc:spChg>
        <pc:spChg chg="del">
          <ac:chgData name="Kulinich Bohdan" userId="48e65c9f34e137d0" providerId="LiveId" clId="{79DB8A0A-DD56-4AC3-9BD7-90135C66FCB3}" dt="2021-06-20T16:32:52.168" v="2979" actId="478"/>
          <ac:spMkLst>
            <pc:docMk/>
            <pc:sldMk cId="279883517" sldId="510"/>
            <ac:spMk id="43" creationId="{DBAB770C-5A34-42FE-A05D-1649A1F8607B}"/>
          </ac:spMkLst>
        </pc:spChg>
        <pc:spChg chg="add mod">
          <ac:chgData name="Kulinich Bohdan" userId="48e65c9f34e137d0" providerId="LiveId" clId="{79DB8A0A-DD56-4AC3-9BD7-90135C66FCB3}" dt="2021-06-20T16:39:28.939" v="3183" actId="164"/>
          <ac:spMkLst>
            <pc:docMk/>
            <pc:sldMk cId="279883517" sldId="510"/>
            <ac:spMk id="44" creationId="{1421241E-74E6-4241-A975-93C0D4669F51}"/>
          </ac:spMkLst>
        </pc:spChg>
        <pc:spChg chg="del">
          <ac:chgData name="Kulinich Bohdan" userId="48e65c9f34e137d0" providerId="LiveId" clId="{79DB8A0A-DD56-4AC3-9BD7-90135C66FCB3}" dt="2021-06-20T16:32:52.168" v="2979" actId="478"/>
          <ac:spMkLst>
            <pc:docMk/>
            <pc:sldMk cId="279883517" sldId="510"/>
            <ac:spMk id="45" creationId="{79118D18-DE9E-48A0-BA05-2AA0B0C06D19}"/>
          </ac:spMkLst>
        </pc:spChg>
        <pc:spChg chg="add del mod">
          <ac:chgData name="Kulinich Bohdan" userId="48e65c9f34e137d0" providerId="LiveId" clId="{79DB8A0A-DD56-4AC3-9BD7-90135C66FCB3}" dt="2021-06-20T16:36:05.157" v="3162" actId="478"/>
          <ac:spMkLst>
            <pc:docMk/>
            <pc:sldMk cId="279883517" sldId="510"/>
            <ac:spMk id="47" creationId="{F62B18AA-FA78-43FA-A638-4C56F65A111F}"/>
          </ac:spMkLst>
        </pc:spChg>
        <pc:spChg chg="add mod">
          <ac:chgData name="Kulinich Bohdan" userId="48e65c9f34e137d0" providerId="LiveId" clId="{79DB8A0A-DD56-4AC3-9BD7-90135C66FCB3}" dt="2021-06-21T15:55:00.290" v="3636" actId="20577"/>
          <ac:spMkLst>
            <pc:docMk/>
            <pc:sldMk cId="279883517" sldId="510"/>
            <ac:spMk id="48" creationId="{8A5C4B2F-7DC8-4C64-9C0D-286EAAB9F66E}"/>
          </ac:spMkLst>
        </pc:spChg>
        <pc:spChg chg="mod">
          <ac:chgData name="Kulinich Bohdan" userId="48e65c9f34e137d0" providerId="LiveId" clId="{79DB8A0A-DD56-4AC3-9BD7-90135C66FCB3}" dt="2021-06-20T16:35:32.853" v="3157" actId="164"/>
          <ac:spMkLst>
            <pc:docMk/>
            <pc:sldMk cId="279883517" sldId="510"/>
            <ac:spMk id="53" creationId="{8AE3D937-F120-4677-B724-F24278707E48}"/>
          </ac:spMkLst>
        </pc:spChg>
        <pc:spChg chg="mod">
          <ac:chgData name="Kulinich Bohdan" userId="48e65c9f34e137d0" providerId="LiveId" clId="{79DB8A0A-DD56-4AC3-9BD7-90135C66FCB3}" dt="2021-06-20T16:35:32.853" v="3157" actId="164"/>
          <ac:spMkLst>
            <pc:docMk/>
            <pc:sldMk cId="279883517" sldId="510"/>
            <ac:spMk id="54" creationId="{728C7348-2333-4C0F-901C-13279E5EE854}"/>
          </ac:spMkLst>
        </pc:spChg>
        <pc:spChg chg="add mod">
          <ac:chgData name="Kulinich Bohdan" userId="48e65c9f34e137d0" providerId="LiveId" clId="{79DB8A0A-DD56-4AC3-9BD7-90135C66FCB3}" dt="2021-06-20T16:39:28.939" v="3183" actId="164"/>
          <ac:spMkLst>
            <pc:docMk/>
            <pc:sldMk cId="279883517" sldId="510"/>
            <ac:spMk id="55" creationId="{6B001AEB-DA30-47FF-87CA-BDFEB3E4D373}"/>
          </ac:spMkLst>
        </pc:spChg>
        <pc:spChg chg="add mod">
          <ac:chgData name="Kulinich Bohdan" userId="48e65c9f34e137d0" providerId="LiveId" clId="{79DB8A0A-DD56-4AC3-9BD7-90135C66FCB3}" dt="2021-06-20T16:39:28.939" v="3183" actId="164"/>
          <ac:spMkLst>
            <pc:docMk/>
            <pc:sldMk cId="279883517" sldId="510"/>
            <ac:spMk id="56" creationId="{00C3B440-5F4D-4027-B0B0-FA337C49AAFA}"/>
          </ac:spMkLst>
        </pc:spChg>
        <pc:spChg chg="add mod">
          <ac:chgData name="Kulinich Bohdan" userId="48e65c9f34e137d0" providerId="LiveId" clId="{79DB8A0A-DD56-4AC3-9BD7-90135C66FCB3}" dt="2021-06-20T16:39:28.939" v="3183" actId="164"/>
          <ac:spMkLst>
            <pc:docMk/>
            <pc:sldMk cId="279883517" sldId="510"/>
            <ac:spMk id="57" creationId="{4F6B113A-5B83-4EFD-99DF-7CA60AD25DDB}"/>
          </ac:spMkLst>
        </pc:spChg>
        <pc:spChg chg="add del mod">
          <ac:chgData name="Kulinich Bohdan" userId="48e65c9f34e137d0" providerId="LiveId" clId="{79DB8A0A-DD56-4AC3-9BD7-90135C66FCB3}" dt="2021-06-20T16:36:02.173" v="3161" actId="478"/>
          <ac:spMkLst>
            <pc:docMk/>
            <pc:sldMk cId="279883517" sldId="510"/>
            <ac:spMk id="58" creationId="{2E279B9B-8638-413D-996D-E903A294E263}"/>
          </ac:spMkLst>
        </pc:spChg>
        <pc:spChg chg="add mod">
          <ac:chgData name="Kulinich Bohdan" userId="48e65c9f34e137d0" providerId="LiveId" clId="{79DB8A0A-DD56-4AC3-9BD7-90135C66FCB3}" dt="2021-06-21T17:16:13.924" v="3639" actId="14100"/>
          <ac:spMkLst>
            <pc:docMk/>
            <pc:sldMk cId="279883517" sldId="510"/>
            <ac:spMk id="59" creationId="{464BEF36-B2B8-42B6-8527-1E17BE875CA6}"/>
          </ac:spMkLst>
        </pc:spChg>
        <pc:spChg chg="del">
          <ac:chgData name="Kulinich Bohdan" userId="48e65c9f34e137d0" providerId="LiveId" clId="{79DB8A0A-DD56-4AC3-9BD7-90135C66FCB3}" dt="2021-06-20T16:32:52.168" v="2979" actId="478"/>
          <ac:spMkLst>
            <pc:docMk/>
            <pc:sldMk cId="279883517" sldId="510"/>
            <ac:spMk id="76" creationId="{19BB8F3B-763F-4966-9C1A-7A3BC352099A}"/>
          </ac:spMkLst>
        </pc:spChg>
        <pc:spChg chg="del">
          <ac:chgData name="Kulinich Bohdan" userId="48e65c9f34e137d0" providerId="LiveId" clId="{79DB8A0A-DD56-4AC3-9BD7-90135C66FCB3}" dt="2021-06-20T16:32:52.168" v="2979" actId="478"/>
          <ac:spMkLst>
            <pc:docMk/>
            <pc:sldMk cId="279883517" sldId="510"/>
            <ac:spMk id="77" creationId="{40948809-5554-4C75-815B-C34419124FE5}"/>
          </ac:spMkLst>
        </pc:spChg>
        <pc:spChg chg="del">
          <ac:chgData name="Kulinich Bohdan" userId="48e65c9f34e137d0" providerId="LiveId" clId="{79DB8A0A-DD56-4AC3-9BD7-90135C66FCB3}" dt="2021-06-20T16:32:52.168" v="2979" actId="478"/>
          <ac:spMkLst>
            <pc:docMk/>
            <pc:sldMk cId="279883517" sldId="510"/>
            <ac:spMk id="78" creationId="{7CE5B311-D97F-49AD-8EC0-15308719DE7D}"/>
          </ac:spMkLst>
        </pc:spChg>
        <pc:spChg chg="del">
          <ac:chgData name="Kulinich Bohdan" userId="48e65c9f34e137d0" providerId="LiveId" clId="{79DB8A0A-DD56-4AC3-9BD7-90135C66FCB3}" dt="2021-06-20T16:32:52.168" v="2979" actId="478"/>
          <ac:spMkLst>
            <pc:docMk/>
            <pc:sldMk cId="279883517" sldId="510"/>
            <ac:spMk id="177" creationId="{DCA2BE40-A906-490C-B6D5-3376899C355C}"/>
          </ac:spMkLst>
        </pc:spChg>
        <pc:spChg chg="del">
          <ac:chgData name="Kulinich Bohdan" userId="48e65c9f34e137d0" providerId="LiveId" clId="{79DB8A0A-DD56-4AC3-9BD7-90135C66FCB3}" dt="2021-06-20T16:32:52.168" v="2979" actId="478"/>
          <ac:spMkLst>
            <pc:docMk/>
            <pc:sldMk cId="279883517" sldId="510"/>
            <ac:spMk id="181" creationId="{46BB5D9E-BEE5-4C0B-A297-B7CFB6C2D703}"/>
          </ac:spMkLst>
        </pc:spChg>
        <pc:spChg chg="del">
          <ac:chgData name="Kulinich Bohdan" userId="48e65c9f34e137d0" providerId="LiveId" clId="{79DB8A0A-DD56-4AC3-9BD7-90135C66FCB3}" dt="2021-06-20T16:32:52.168" v="2979" actId="478"/>
          <ac:spMkLst>
            <pc:docMk/>
            <pc:sldMk cId="279883517" sldId="510"/>
            <ac:spMk id="182" creationId="{23DCE010-87C6-42B9-937D-AAB8B00997AB}"/>
          </ac:spMkLst>
        </pc:spChg>
        <pc:spChg chg="del">
          <ac:chgData name="Kulinich Bohdan" userId="48e65c9f34e137d0" providerId="LiveId" clId="{79DB8A0A-DD56-4AC3-9BD7-90135C66FCB3}" dt="2021-06-20T16:32:52.168" v="2979" actId="478"/>
          <ac:spMkLst>
            <pc:docMk/>
            <pc:sldMk cId="279883517" sldId="510"/>
            <ac:spMk id="189" creationId="{B5B6AFB3-6A57-410E-A405-492873D921BE}"/>
          </ac:spMkLst>
        </pc:spChg>
        <pc:spChg chg="del">
          <ac:chgData name="Kulinich Bohdan" userId="48e65c9f34e137d0" providerId="LiveId" clId="{79DB8A0A-DD56-4AC3-9BD7-90135C66FCB3}" dt="2021-06-20T16:32:52.168" v="2979" actId="478"/>
          <ac:spMkLst>
            <pc:docMk/>
            <pc:sldMk cId="279883517" sldId="510"/>
            <ac:spMk id="190" creationId="{9C60E2C4-16EA-4353-9A4E-CED14B706922}"/>
          </ac:spMkLst>
        </pc:spChg>
        <pc:spChg chg="del">
          <ac:chgData name="Kulinich Bohdan" userId="48e65c9f34e137d0" providerId="LiveId" clId="{79DB8A0A-DD56-4AC3-9BD7-90135C66FCB3}" dt="2021-06-20T16:32:52.168" v="2979" actId="478"/>
          <ac:spMkLst>
            <pc:docMk/>
            <pc:sldMk cId="279883517" sldId="510"/>
            <ac:spMk id="191" creationId="{DAD238C3-05C4-433A-823A-04056A0BC534}"/>
          </ac:spMkLst>
        </pc:spChg>
        <pc:grpChg chg="add mod">
          <ac:chgData name="Kulinich Bohdan" userId="48e65c9f34e137d0" providerId="LiveId" clId="{79DB8A0A-DD56-4AC3-9BD7-90135C66FCB3}" dt="2021-06-20T16:35:32.853" v="3157" actId="164"/>
          <ac:grpSpMkLst>
            <pc:docMk/>
            <pc:sldMk cId="279883517" sldId="510"/>
            <ac:grpSpMk id="2" creationId="{92674B5F-7320-44CC-B40F-BCB5A8AB502B}"/>
          </ac:grpSpMkLst>
        </pc:grpChg>
        <pc:grpChg chg="add mod">
          <ac:chgData name="Kulinich Bohdan" userId="48e65c9f34e137d0" providerId="LiveId" clId="{79DB8A0A-DD56-4AC3-9BD7-90135C66FCB3}" dt="2021-06-20T16:39:28.939" v="3183" actId="164"/>
          <ac:grpSpMkLst>
            <pc:docMk/>
            <pc:sldMk cId="279883517" sldId="510"/>
            <ac:grpSpMk id="12" creationId="{39F69917-3077-43CE-928E-51AE41002B20}"/>
          </ac:grpSpMkLst>
        </pc:grpChg>
        <pc:grpChg chg="add mod">
          <ac:chgData name="Kulinich Bohdan" userId="48e65c9f34e137d0" providerId="LiveId" clId="{79DB8A0A-DD56-4AC3-9BD7-90135C66FCB3}" dt="2021-06-20T16:39:28.939" v="3183" actId="164"/>
          <ac:grpSpMkLst>
            <pc:docMk/>
            <pc:sldMk cId="279883517" sldId="510"/>
            <ac:grpSpMk id="52" creationId="{5F2F6315-884D-41E4-B594-3ADD00C09A53}"/>
          </ac:grpSpMkLst>
        </pc:grpChg>
        <pc:grpChg chg="del">
          <ac:chgData name="Kulinich Bohdan" userId="48e65c9f34e137d0" providerId="LiveId" clId="{79DB8A0A-DD56-4AC3-9BD7-90135C66FCB3}" dt="2021-06-20T16:32:52.168" v="2979" actId="478"/>
          <ac:grpSpMkLst>
            <pc:docMk/>
            <pc:sldMk cId="279883517" sldId="510"/>
            <ac:grpSpMk id="186" creationId="{7EF786F8-00D3-4187-909E-A3BCF848962E}"/>
          </ac:grpSpMkLst>
        </pc:grpChg>
        <pc:picChg chg="add mod">
          <ac:chgData name="Kulinich Bohdan" userId="48e65c9f34e137d0" providerId="LiveId" clId="{79DB8A0A-DD56-4AC3-9BD7-90135C66FCB3}" dt="2021-06-20T16:33:47.967" v="3032"/>
          <ac:picMkLst>
            <pc:docMk/>
            <pc:sldMk cId="279883517" sldId="510"/>
            <ac:picMk id="34" creationId="{CAEE4B7C-0849-40BE-8ECA-6CB0E544A088}"/>
          </ac:picMkLst>
        </pc:picChg>
        <pc:cxnChg chg="del">
          <ac:chgData name="Kulinich Bohdan" userId="48e65c9f34e137d0" providerId="LiveId" clId="{79DB8A0A-DD56-4AC3-9BD7-90135C66FCB3}" dt="2021-06-20T16:32:52.168" v="2979" actId="478"/>
          <ac:cxnSpMkLst>
            <pc:docMk/>
            <pc:sldMk cId="279883517" sldId="510"/>
            <ac:cxnSpMk id="7" creationId="{ABED029A-CE90-4E2D-95DB-D00FEBDB3000}"/>
          </ac:cxnSpMkLst>
        </pc:cxnChg>
        <pc:cxnChg chg="add mod">
          <ac:chgData name="Kulinich Bohdan" userId="48e65c9f34e137d0" providerId="LiveId" clId="{79DB8A0A-DD56-4AC3-9BD7-90135C66FCB3}" dt="2021-06-20T16:39:28.939" v="3183" actId="164"/>
          <ac:cxnSpMkLst>
            <pc:docMk/>
            <pc:sldMk cId="279883517" sldId="510"/>
            <ac:cxnSpMk id="36" creationId="{A03FA5B3-8EC6-4886-A50E-FA1DCBCDF807}"/>
          </ac:cxnSpMkLst>
        </pc:cxnChg>
        <pc:cxnChg chg="add mod">
          <ac:chgData name="Kulinich Bohdan" userId="48e65c9f34e137d0" providerId="LiveId" clId="{79DB8A0A-DD56-4AC3-9BD7-90135C66FCB3}" dt="2021-06-20T16:39:28.939" v="3183" actId="164"/>
          <ac:cxnSpMkLst>
            <pc:docMk/>
            <pc:sldMk cId="279883517" sldId="510"/>
            <ac:cxnSpMk id="37" creationId="{4B0C40C5-F934-4EE2-B973-25FE11FE052A}"/>
          </ac:cxnSpMkLst>
        </pc:cxnChg>
        <pc:cxnChg chg="del">
          <ac:chgData name="Kulinich Bohdan" userId="48e65c9f34e137d0" providerId="LiveId" clId="{79DB8A0A-DD56-4AC3-9BD7-90135C66FCB3}" dt="2021-06-20T16:32:52.168" v="2979" actId="478"/>
          <ac:cxnSpMkLst>
            <pc:docMk/>
            <pc:sldMk cId="279883517" sldId="510"/>
            <ac:cxnSpMk id="42" creationId="{76049C03-F37E-49FA-8D7C-0C533E4DFB63}"/>
          </ac:cxnSpMkLst>
        </pc:cxnChg>
        <pc:cxnChg chg="add del mod ord">
          <ac:chgData name="Kulinich Bohdan" userId="48e65c9f34e137d0" providerId="LiveId" clId="{79DB8A0A-DD56-4AC3-9BD7-90135C66FCB3}" dt="2021-06-20T16:39:28.939" v="3183" actId="164"/>
          <ac:cxnSpMkLst>
            <pc:docMk/>
            <pc:sldMk cId="279883517" sldId="510"/>
            <ac:cxnSpMk id="49" creationId="{AE52480C-6144-442A-A93B-13D75D441987}"/>
          </ac:cxnSpMkLst>
        </pc:cxnChg>
        <pc:cxnChg chg="add del mod ord">
          <ac:chgData name="Kulinich Bohdan" userId="48e65c9f34e137d0" providerId="LiveId" clId="{79DB8A0A-DD56-4AC3-9BD7-90135C66FCB3}" dt="2021-06-20T16:39:28.939" v="3183" actId="164"/>
          <ac:cxnSpMkLst>
            <pc:docMk/>
            <pc:sldMk cId="279883517" sldId="510"/>
            <ac:cxnSpMk id="50" creationId="{A1D519E8-173A-490E-AF19-D4B311D902A1}"/>
          </ac:cxnSpMkLst>
        </pc:cxnChg>
        <pc:cxnChg chg="add mod">
          <ac:chgData name="Kulinich Bohdan" userId="48e65c9f34e137d0" providerId="LiveId" clId="{79DB8A0A-DD56-4AC3-9BD7-90135C66FCB3}" dt="2021-06-20T16:39:28.939" v="3183" actId="164"/>
          <ac:cxnSpMkLst>
            <pc:docMk/>
            <pc:sldMk cId="279883517" sldId="510"/>
            <ac:cxnSpMk id="51" creationId="{A5A2660D-0295-43EB-BD9F-ADA7B8247646}"/>
          </ac:cxnSpMkLst>
        </pc:cxnChg>
        <pc:cxnChg chg="del">
          <ac:chgData name="Kulinich Bohdan" userId="48e65c9f34e137d0" providerId="LiveId" clId="{79DB8A0A-DD56-4AC3-9BD7-90135C66FCB3}" dt="2021-06-20T16:32:52.168" v="2979" actId="478"/>
          <ac:cxnSpMkLst>
            <pc:docMk/>
            <pc:sldMk cId="279883517" sldId="510"/>
            <ac:cxnSpMk id="61" creationId="{541AC8B2-3F68-4AA7-A324-289B2025F6A2}"/>
          </ac:cxnSpMkLst>
        </pc:cxnChg>
        <pc:cxnChg chg="del">
          <ac:chgData name="Kulinich Bohdan" userId="48e65c9f34e137d0" providerId="LiveId" clId="{79DB8A0A-DD56-4AC3-9BD7-90135C66FCB3}" dt="2021-06-20T16:32:52.168" v="2979" actId="478"/>
          <ac:cxnSpMkLst>
            <pc:docMk/>
            <pc:sldMk cId="279883517" sldId="510"/>
            <ac:cxnSpMk id="62" creationId="{8A9C71F8-DECF-4A5E-A480-E6928E6D106B}"/>
          </ac:cxnSpMkLst>
        </pc:cxnChg>
        <pc:cxnChg chg="del">
          <ac:chgData name="Kulinich Bohdan" userId="48e65c9f34e137d0" providerId="LiveId" clId="{79DB8A0A-DD56-4AC3-9BD7-90135C66FCB3}" dt="2021-06-20T16:32:52.168" v="2979" actId="478"/>
          <ac:cxnSpMkLst>
            <pc:docMk/>
            <pc:sldMk cId="279883517" sldId="510"/>
            <ac:cxnSpMk id="178" creationId="{ACF26276-EA5C-4E5C-9DA0-AA3BAC343230}"/>
          </ac:cxnSpMkLst>
        </pc:cxnChg>
        <pc:cxnChg chg="del">
          <ac:chgData name="Kulinich Bohdan" userId="48e65c9f34e137d0" providerId="LiveId" clId="{79DB8A0A-DD56-4AC3-9BD7-90135C66FCB3}" dt="2021-06-20T16:32:52.168" v="2979" actId="478"/>
          <ac:cxnSpMkLst>
            <pc:docMk/>
            <pc:sldMk cId="279883517" sldId="510"/>
            <ac:cxnSpMk id="179" creationId="{9294F04B-CAD5-40E6-8512-7E07D30E7D98}"/>
          </ac:cxnSpMkLst>
        </pc:cxnChg>
        <pc:cxnChg chg="del">
          <ac:chgData name="Kulinich Bohdan" userId="48e65c9f34e137d0" providerId="LiveId" clId="{79DB8A0A-DD56-4AC3-9BD7-90135C66FCB3}" dt="2021-06-20T16:32:52.168" v="2979" actId="478"/>
          <ac:cxnSpMkLst>
            <pc:docMk/>
            <pc:sldMk cId="279883517" sldId="510"/>
            <ac:cxnSpMk id="180" creationId="{895B8F8C-AA23-4A48-BF47-C7CBABF4E83C}"/>
          </ac:cxnSpMkLst>
        </pc:cxnChg>
      </pc:sldChg>
      <pc:sldChg chg="addSp delSp modSp add mod delAnim modAnim">
        <pc:chgData name="Kulinich Bohdan" userId="48e65c9f34e137d0" providerId="LiveId" clId="{79DB8A0A-DD56-4AC3-9BD7-90135C66FCB3}" dt="2021-06-23T02:53:43.671" v="5276" actId="14100"/>
        <pc:sldMkLst>
          <pc:docMk/>
          <pc:sldMk cId="3176751641" sldId="511"/>
        </pc:sldMkLst>
        <pc:spChg chg="add del mod">
          <ac:chgData name="Kulinich Bohdan" userId="48e65c9f34e137d0" providerId="LiveId" clId="{79DB8A0A-DD56-4AC3-9BD7-90135C66FCB3}" dt="2021-06-21T15:49:05.935" v="3525" actId="21"/>
          <ac:spMkLst>
            <pc:docMk/>
            <pc:sldMk cId="3176751641" sldId="511"/>
            <ac:spMk id="2" creationId="{5BCFED10-698C-4887-A82E-3F022F577D55}"/>
          </ac:spMkLst>
        </pc:spChg>
        <pc:spChg chg="add mod">
          <ac:chgData name="Kulinich Bohdan" userId="48e65c9f34e137d0" providerId="LiveId" clId="{79DB8A0A-DD56-4AC3-9BD7-90135C66FCB3}" dt="2021-06-21T17:25:37.485" v="3738" actId="1076"/>
          <ac:spMkLst>
            <pc:docMk/>
            <pc:sldMk cId="3176751641" sldId="511"/>
            <ac:spMk id="18" creationId="{5D08EF35-FEC0-4AAA-B8C5-FDC251E83CF7}"/>
          </ac:spMkLst>
        </pc:spChg>
        <pc:spChg chg="add del mod modVis">
          <ac:chgData name="Kulinich Bohdan" userId="48e65c9f34e137d0" providerId="LiveId" clId="{79DB8A0A-DD56-4AC3-9BD7-90135C66FCB3}" dt="2021-06-21T17:40:15.499" v="3869" actId="478"/>
          <ac:spMkLst>
            <pc:docMk/>
            <pc:sldMk cId="3176751641" sldId="511"/>
            <ac:spMk id="19" creationId="{FE61E332-39F5-436C-A564-5C476DB80DEC}"/>
          </ac:spMkLst>
        </pc:spChg>
        <pc:spChg chg="add del mod">
          <ac:chgData name="Kulinich Bohdan" userId="48e65c9f34e137d0" providerId="LiveId" clId="{79DB8A0A-DD56-4AC3-9BD7-90135C66FCB3}" dt="2021-06-21T15:46:45.431" v="3478" actId="478"/>
          <ac:spMkLst>
            <pc:docMk/>
            <pc:sldMk cId="3176751641" sldId="511"/>
            <ac:spMk id="28" creationId="{1CFB0773-AAA1-434D-B356-42C0BB7ED7B2}"/>
          </ac:spMkLst>
        </pc:spChg>
        <pc:spChg chg="add del mod">
          <ac:chgData name="Kulinich Bohdan" userId="48e65c9f34e137d0" providerId="LiveId" clId="{79DB8A0A-DD56-4AC3-9BD7-90135C66FCB3}" dt="2021-06-21T15:46:57.652" v="3484" actId="478"/>
          <ac:spMkLst>
            <pc:docMk/>
            <pc:sldMk cId="3176751641" sldId="511"/>
            <ac:spMk id="32" creationId="{C506854C-4713-493F-A238-46E09ED84995}"/>
          </ac:spMkLst>
        </pc:spChg>
        <pc:spChg chg="del">
          <ac:chgData name="Kulinich Bohdan" userId="48e65c9f34e137d0" providerId="LiveId" clId="{79DB8A0A-DD56-4AC3-9BD7-90135C66FCB3}" dt="2021-06-21T15:45:51.624" v="3475" actId="478"/>
          <ac:spMkLst>
            <pc:docMk/>
            <pc:sldMk cId="3176751641" sldId="511"/>
            <ac:spMk id="35" creationId="{A5E8C8AE-06AB-4F34-B4A0-523DB7B316F4}"/>
          </ac:spMkLst>
        </pc:spChg>
        <pc:spChg chg="mod">
          <ac:chgData name="Kulinich Bohdan" userId="48e65c9f34e137d0" providerId="LiveId" clId="{79DB8A0A-DD56-4AC3-9BD7-90135C66FCB3}" dt="2021-06-21T18:19:42.475" v="4054"/>
          <ac:spMkLst>
            <pc:docMk/>
            <pc:sldMk cId="3176751641" sldId="511"/>
            <ac:spMk id="39" creationId="{66B6A25E-2F15-4AD4-8881-D1E6468F0997}"/>
          </ac:spMkLst>
        </pc:spChg>
        <pc:spChg chg="add del mod">
          <ac:chgData name="Kulinich Bohdan" userId="48e65c9f34e137d0" providerId="LiveId" clId="{79DB8A0A-DD56-4AC3-9BD7-90135C66FCB3}" dt="2021-06-21T15:46:53.567" v="3481" actId="478"/>
          <ac:spMkLst>
            <pc:docMk/>
            <pc:sldMk cId="3176751641" sldId="511"/>
            <ac:spMk id="39" creationId="{87A0D9B0-664B-4E38-BC9F-2734739704F8}"/>
          </ac:spMkLst>
        </pc:spChg>
        <pc:spChg chg="mod">
          <ac:chgData name="Kulinich Bohdan" userId="48e65c9f34e137d0" providerId="LiveId" clId="{79DB8A0A-DD56-4AC3-9BD7-90135C66FCB3}" dt="2021-06-21T18:19:42.475" v="4054"/>
          <ac:spMkLst>
            <pc:docMk/>
            <pc:sldMk cId="3176751641" sldId="511"/>
            <ac:spMk id="40" creationId="{B470F596-9C36-4A94-846C-D220EA980440}"/>
          </ac:spMkLst>
        </pc:spChg>
        <pc:spChg chg="add del mod">
          <ac:chgData name="Kulinich Bohdan" userId="48e65c9f34e137d0" providerId="LiveId" clId="{79DB8A0A-DD56-4AC3-9BD7-90135C66FCB3}" dt="2021-06-21T15:53:30.036" v="3612" actId="478"/>
          <ac:spMkLst>
            <pc:docMk/>
            <pc:sldMk cId="3176751641" sldId="511"/>
            <ac:spMk id="40" creationId="{F90DC8C0-8438-42E8-98BB-BC39CFD8459F}"/>
          </ac:spMkLst>
        </pc:spChg>
        <pc:spChg chg="mod">
          <ac:chgData name="Kulinich Bohdan" userId="48e65c9f34e137d0" providerId="LiveId" clId="{79DB8A0A-DD56-4AC3-9BD7-90135C66FCB3}" dt="2021-06-21T18:19:42.475" v="4054"/>
          <ac:spMkLst>
            <pc:docMk/>
            <pc:sldMk cId="3176751641" sldId="511"/>
            <ac:spMk id="41" creationId="{2192C880-BA84-43E8-890A-FD480537DF78}"/>
          </ac:spMkLst>
        </pc:spChg>
        <pc:spChg chg="add del mod">
          <ac:chgData name="Kulinich Bohdan" userId="48e65c9f34e137d0" providerId="LiveId" clId="{79DB8A0A-DD56-4AC3-9BD7-90135C66FCB3}" dt="2021-06-21T15:49:44.926" v="3537" actId="21"/>
          <ac:spMkLst>
            <pc:docMk/>
            <pc:sldMk cId="3176751641" sldId="511"/>
            <ac:spMk id="42" creationId="{FAD4D854-CAF9-44FB-9284-5498CC19EFAE}"/>
          </ac:spMkLst>
        </pc:spChg>
        <pc:spChg chg="add del mod">
          <ac:chgData name="Kulinich Bohdan" userId="48e65c9f34e137d0" providerId="LiveId" clId="{79DB8A0A-DD56-4AC3-9BD7-90135C66FCB3}" dt="2021-06-21T15:53:30.036" v="3612" actId="478"/>
          <ac:spMkLst>
            <pc:docMk/>
            <pc:sldMk cId="3176751641" sldId="511"/>
            <ac:spMk id="43" creationId="{A6277BB9-AE5C-464F-9703-BA8C17F71559}"/>
          </ac:spMkLst>
        </pc:spChg>
        <pc:spChg chg="mod">
          <ac:chgData name="Kulinich Bohdan" userId="48e65c9f34e137d0" providerId="LiveId" clId="{79DB8A0A-DD56-4AC3-9BD7-90135C66FCB3}" dt="2021-06-21T18:19:42.475" v="4054"/>
          <ac:spMkLst>
            <pc:docMk/>
            <pc:sldMk cId="3176751641" sldId="511"/>
            <ac:spMk id="43" creationId="{B73DC5EC-1441-40E8-AF3A-B41F34E0A91A}"/>
          </ac:spMkLst>
        </pc:spChg>
        <pc:spChg chg="mod">
          <ac:chgData name="Kulinich Bohdan" userId="48e65c9f34e137d0" providerId="LiveId" clId="{79DB8A0A-DD56-4AC3-9BD7-90135C66FCB3}" dt="2021-06-21T18:19:42.475" v="4054"/>
          <ac:spMkLst>
            <pc:docMk/>
            <pc:sldMk cId="3176751641" sldId="511"/>
            <ac:spMk id="44" creationId="{E14CD7EB-5B26-4AA5-8D0E-C2EB9B4B5EEC}"/>
          </ac:spMkLst>
        </pc:spChg>
        <pc:spChg chg="mod">
          <ac:chgData name="Kulinich Bohdan" userId="48e65c9f34e137d0" providerId="LiveId" clId="{79DB8A0A-DD56-4AC3-9BD7-90135C66FCB3}" dt="2021-06-21T18:19:42.475" v="4054"/>
          <ac:spMkLst>
            <pc:docMk/>
            <pc:sldMk cId="3176751641" sldId="511"/>
            <ac:spMk id="45" creationId="{73204F71-6999-4585-A016-A9FCF28CCE4A}"/>
          </ac:spMkLst>
        </pc:spChg>
        <pc:spChg chg="add del mod">
          <ac:chgData name="Kulinich Bohdan" userId="48e65c9f34e137d0" providerId="LiveId" clId="{79DB8A0A-DD56-4AC3-9BD7-90135C66FCB3}" dt="2021-06-21T15:46:59.315" v="3485" actId="478"/>
          <ac:spMkLst>
            <pc:docMk/>
            <pc:sldMk cId="3176751641" sldId="511"/>
            <ac:spMk id="45" creationId="{CD5FB2CF-55B7-4631-A01B-ED8EB88F1812}"/>
          </ac:spMkLst>
        </pc:spChg>
        <pc:spChg chg="add del mod">
          <ac:chgData name="Kulinich Bohdan" userId="48e65c9f34e137d0" providerId="LiveId" clId="{79DB8A0A-DD56-4AC3-9BD7-90135C66FCB3}" dt="2021-06-21T15:46:56.783" v="3483" actId="478"/>
          <ac:spMkLst>
            <pc:docMk/>
            <pc:sldMk cId="3176751641" sldId="511"/>
            <ac:spMk id="47" creationId="{112767ED-347B-43DA-81E8-FA0A81F7CE2F}"/>
          </ac:spMkLst>
        </pc:spChg>
        <pc:spChg chg="mod">
          <ac:chgData name="Kulinich Bohdan" userId="48e65c9f34e137d0" providerId="LiveId" clId="{79DB8A0A-DD56-4AC3-9BD7-90135C66FCB3}" dt="2021-06-21T18:19:42.475" v="4054"/>
          <ac:spMkLst>
            <pc:docMk/>
            <pc:sldMk cId="3176751641" sldId="511"/>
            <ac:spMk id="47" creationId="{B938A726-698F-41E5-89A6-D5B77D54E86B}"/>
          </ac:spMkLst>
        </pc:spChg>
        <pc:spChg chg="add mod">
          <ac:chgData name="Kulinich Bohdan" userId="48e65c9f34e137d0" providerId="LiveId" clId="{79DB8A0A-DD56-4AC3-9BD7-90135C66FCB3}" dt="2021-06-23T02:53:20.365" v="5267"/>
          <ac:spMkLst>
            <pc:docMk/>
            <pc:sldMk cId="3176751641" sldId="511"/>
            <ac:spMk id="48" creationId="{0DB50BD6-AA6E-4D18-8374-1AB039AA5E75}"/>
          </ac:spMkLst>
        </pc:spChg>
        <pc:spChg chg="add del mod">
          <ac:chgData name="Kulinich Bohdan" userId="48e65c9f34e137d0" providerId="LiveId" clId="{79DB8A0A-DD56-4AC3-9BD7-90135C66FCB3}" dt="2021-06-21T15:46:54.825" v="3482" actId="478"/>
          <ac:spMkLst>
            <pc:docMk/>
            <pc:sldMk cId="3176751641" sldId="511"/>
            <ac:spMk id="58" creationId="{97FD3050-75D3-4FA1-8977-90AE175C2F0A}"/>
          </ac:spMkLst>
        </pc:spChg>
        <pc:spChg chg="mod">
          <ac:chgData name="Kulinich Bohdan" userId="48e65c9f34e137d0" providerId="LiveId" clId="{79DB8A0A-DD56-4AC3-9BD7-90135C66FCB3}" dt="2021-06-21T15:54:42.716" v="3633" actId="14100"/>
          <ac:spMkLst>
            <pc:docMk/>
            <pc:sldMk cId="3176751641" sldId="511"/>
            <ac:spMk id="59" creationId="{464BEF36-B2B8-42B6-8527-1E17BE875CA6}"/>
          </ac:spMkLst>
        </pc:spChg>
        <pc:spChg chg="add del mod">
          <ac:chgData name="Kulinich Bohdan" userId="48e65c9f34e137d0" providerId="LiveId" clId="{79DB8A0A-DD56-4AC3-9BD7-90135C66FCB3}" dt="2021-06-21T15:53:30.036" v="3612" actId="478"/>
          <ac:spMkLst>
            <pc:docMk/>
            <pc:sldMk cId="3176751641" sldId="511"/>
            <ac:spMk id="60" creationId="{992F20E4-44D2-418F-8153-77F5CBAABDA2}"/>
          </ac:spMkLst>
        </pc:spChg>
        <pc:spChg chg="add del mod">
          <ac:chgData name="Kulinich Bohdan" userId="48e65c9f34e137d0" providerId="LiveId" clId="{79DB8A0A-DD56-4AC3-9BD7-90135C66FCB3}" dt="2021-06-21T15:53:30.036" v="3612" actId="478"/>
          <ac:spMkLst>
            <pc:docMk/>
            <pc:sldMk cId="3176751641" sldId="511"/>
            <ac:spMk id="61" creationId="{647A023C-F841-4132-8421-B6F3DD7A5476}"/>
          </ac:spMkLst>
        </pc:spChg>
        <pc:spChg chg="add del mod">
          <ac:chgData name="Kulinich Bohdan" userId="48e65c9f34e137d0" providerId="LiveId" clId="{79DB8A0A-DD56-4AC3-9BD7-90135C66FCB3}" dt="2021-06-21T15:53:30.036" v="3612" actId="478"/>
          <ac:spMkLst>
            <pc:docMk/>
            <pc:sldMk cId="3176751641" sldId="511"/>
            <ac:spMk id="62" creationId="{3DE9E5BA-BADE-4ECD-8A4E-6D1A4098D68F}"/>
          </ac:spMkLst>
        </pc:spChg>
        <pc:spChg chg="add del mod">
          <ac:chgData name="Kulinich Bohdan" userId="48e65c9f34e137d0" providerId="LiveId" clId="{79DB8A0A-DD56-4AC3-9BD7-90135C66FCB3}" dt="2021-06-21T15:47:01.644" v="3487" actId="478"/>
          <ac:spMkLst>
            <pc:docMk/>
            <pc:sldMk cId="3176751641" sldId="511"/>
            <ac:spMk id="63" creationId="{E9FFF221-21F2-4E57-A3B2-3CC6E4043B07}"/>
          </ac:spMkLst>
        </pc:spChg>
        <pc:spChg chg="add mod topLvl">
          <ac:chgData name="Kulinich Bohdan" userId="48e65c9f34e137d0" providerId="LiveId" clId="{79DB8A0A-DD56-4AC3-9BD7-90135C66FCB3}" dt="2021-06-21T17:39:07.107" v="3858" actId="164"/>
          <ac:spMkLst>
            <pc:docMk/>
            <pc:sldMk cId="3176751641" sldId="511"/>
            <ac:spMk id="64" creationId="{9FCA5630-A816-4E7E-A09C-02197AC62D94}"/>
          </ac:spMkLst>
        </pc:spChg>
        <pc:spChg chg="add mod topLvl">
          <ac:chgData name="Kulinich Bohdan" userId="48e65c9f34e137d0" providerId="LiveId" clId="{79DB8A0A-DD56-4AC3-9BD7-90135C66FCB3}" dt="2021-06-21T17:39:07.107" v="3858" actId="164"/>
          <ac:spMkLst>
            <pc:docMk/>
            <pc:sldMk cId="3176751641" sldId="511"/>
            <ac:spMk id="65" creationId="{B219EBA4-AF75-4059-BA50-BDD16698543E}"/>
          </ac:spMkLst>
        </pc:spChg>
        <pc:spChg chg="add mod topLvl">
          <ac:chgData name="Kulinich Bohdan" userId="48e65c9f34e137d0" providerId="LiveId" clId="{79DB8A0A-DD56-4AC3-9BD7-90135C66FCB3}" dt="2021-06-21T17:39:07.107" v="3858" actId="164"/>
          <ac:spMkLst>
            <pc:docMk/>
            <pc:sldMk cId="3176751641" sldId="511"/>
            <ac:spMk id="66" creationId="{A32AA744-2BF0-4334-90FB-2453BEA6AC62}"/>
          </ac:spMkLst>
        </pc:spChg>
        <pc:spChg chg="add del mod topLvl">
          <ac:chgData name="Kulinich Bohdan" userId="48e65c9f34e137d0" providerId="LiveId" clId="{79DB8A0A-DD56-4AC3-9BD7-90135C66FCB3}" dt="2021-06-21T17:38:28.384" v="3855" actId="478"/>
          <ac:spMkLst>
            <pc:docMk/>
            <pc:sldMk cId="3176751641" sldId="511"/>
            <ac:spMk id="67" creationId="{931668B4-C1BD-4365-8E98-0171585620F6}"/>
          </ac:spMkLst>
        </pc:spChg>
        <pc:spChg chg="add del mod">
          <ac:chgData name="Kulinich Bohdan" userId="48e65c9f34e137d0" providerId="LiveId" clId="{79DB8A0A-DD56-4AC3-9BD7-90135C66FCB3}" dt="2021-06-21T15:47:00.410" v="3486" actId="478"/>
          <ac:spMkLst>
            <pc:docMk/>
            <pc:sldMk cId="3176751641" sldId="511"/>
            <ac:spMk id="87" creationId="{52BB4915-FFCD-446B-814F-F84EC27700A1}"/>
          </ac:spMkLst>
        </pc:spChg>
        <pc:spChg chg="add del mod topLvl">
          <ac:chgData name="Kulinich Bohdan" userId="48e65c9f34e137d0" providerId="LiveId" clId="{79DB8A0A-DD56-4AC3-9BD7-90135C66FCB3}" dt="2021-06-21T17:38:28.384" v="3855" actId="478"/>
          <ac:spMkLst>
            <pc:docMk/>
            <pc:sldMk cId="3176751641" sldId="511"/>
            <ac:spMk id="107" creationId="{773A61D5-8984-4106-8FA2-26072FE06570}"/>
          </ac:spMkLst>
        </pc:spChg>
        <pc:spChg chg="add del mod topLvl">
          <ac:chgData name="Kulinich Bohdan" userId="48e65c9f34e137d0" providerId="LiveId" clId="{79DB8A0A-DD56-4AC3-9BD7-90135C66FCB3}" dt="2021-06-21T17:38:28.384" v="3855" actId="478"/>
          <ac:spMkLst>
            <pc:docMk/>
            <pc:sldMk cId="3176751641" sldId="511"/>
            <ac:spMk id="108" creationId="{9A6C1A8A-E0F6-4862-96CB-CD3C3DD85D6A}"/>
          </ac:spMkLst>
        </pc:spChg>
        <pc:spChg chg="add del mod topLvl">
          <ac:chgData name="Kulinich Bohdan" userId="48e65c9f34e137d0" providerId="LiveId" clId="{79DB8A0A-DD56-4AC3-9BD7-90135C66FCB3}" dt="2021-06-21T17:38:28.384" v="3855" actId="478"/>
          <ac:spMkLst>
            <pc:docMk/>
            <pc:sldMk cId="3176751641" sldId="511"/>
            <ac:spMk id="109" creationId="{92D8055F-E304-465B-881F-9F61E01DAABD}"/>
          </ac:spMkLst>
        </pc:spChg>
        <pc:spChg chg="add del mod topLvl">
          <ac:chgData name="Kulinich Bohdan" userId="48e65c9f34e137d0" providerId="LiveId" clId="{79DB8A0A-DD56-4AC3-9BD7-90135C66FCB3}" dt="2021-06-21T17:38:28.384" v="3855" actId="478"/>
          <ac:spMkLst>
            <pc:docMk/>
            <pc:sldMk cId="3176751641" sldId="511"/>
            <ac:spMk id="110" creationId="{AFBB3507-630A-4196-BC98-7E415F47D460}"/>
          </ac:spMkLst>
        </pc:spChg>
        <pc:spChg chg="add del mod topLvl">
          <ac:chgData name="Kulinich Bohdan" userId="48e65c9f34e137d0" providerId="LiveId" clId="{79DB8A0A-DD56-4AC3-9BD7-90135C66FCB3}" dt="2021-06-21T17:38:28.384" v="3855" actId="478"/>
          <ac:spMkLst>
            <pc:docMk/>
            <pc:sldMk cId="3176751641" sldId="511"/>
            <ac:spMk id="111" creationId="{0D313D9A-1B2A-4DA1-AAE9-DFF70E09F807}"/>
          </ac:spMkLst>
        </pc:spChg>
        <pc:spChg chg="add del mod topLvl">
          <ac:chgData name="Kulinich Bohdan" userId="48e65c9f34e137d0" providerId="LiveId" clId="{79DB8A0A-DD56-4AC3-9BD7-90135C66FCB3}" dt="2021-06-21T17:38:28.384" v="3855" actId="478"/>
          <ac:spMkLst>
            <pc:docMk/>
            <pc:sldMk cId="3176751641" sldId="511"/>
            <ac:spMk id="112" creationId="{2B4F83A4-A222-4B30-9D98-689B412AF0DA}"/>
          </ac:spMkLst>
        </pc:spChg>
        <pc:spChg chg="add del mod topLvl">
          <ac:chgData name="Kulinich Bohdan" userId="48e65c9f34e137d0" providerId="LiveId" clId="{79DB8A0A-DD56-4AC3-9BD7-90135C66FCB3}" dt="2021-06-21T17:38:28.384" v="3855" actId="478"/>
          <ac:spMkLst>
            <pc:docMk/>
            <pc:sldMk cId="3176751641" sldId="511"/>
            <ac:spMk id="113" creationId="{562BB5BB-1490-4BC0-85CB-800EFCEC4357}"/>
          </ac:spMkLst>
        </pc:spChg>
        <pc:spChg chg="add del mod topLvl">
          <ac:chgData name="Kulinich Bohdan" userId="48e65c9f34e137d0" providerId="LiveId" clId="{79DB8A0A-DD56-4AC3-9BD7-90135C66FCB3}" dt="2021-06-21T17:38:28.384" v="3855" actId="478"/>
          <ac:spMkLst>
            <pc:docMk/>
            <pc:sldMk cId="3176751641" sldId="511"/>
            <ac:spMk id="114" creationId="{4EADEB77-6414-443E-B0E6-37D49D8501F4}"/>
          </ac:spMkLst>
        </pc:spChg>
        <pc:spChg chg="add del mod topLvl">
          <ac:chgData name="Kulinich Bohdan" userId="48e65c9f34e137d0" providerId="LiveId" clId="{79DB8A0A-DD56-4AC3-9BD7-90135C66FCB3}" dt="2021-06-21T17:38:28.384" v="3855" actId="478"/>
          <ac:spMkLst>
            <pc:docMk/>
            <pc:sldMk cId="3176751641" sldId="511"/>
            <ac:spMk id="115" creationId="{E0808F51-B9EB-445D-9470-35FA96D77F0F}"/>
          </ac:spMkLst>
        </pc:spChg>
        <pc:spChg chg="add del mod">
          <ac:chgData name="Kulinich Bohdan" userId="48e65c9f34e137d0" providerId="LiveId" clId="{79DB8A0A-DD56-4AC3-9BD7-90135C66FCB3}" dt="2021-06-21T15:47:02.722" v="3488" actId="478"/>
          <ac:spMkLst>
            <pc:docMk/>
            <pc:sldMk cId="3176751641" sldId="511"/>
            <ac:spMk id="116" creationId="{768E2615-E012-4EA4-B27B-F353C4597F9D}"/>
          </ac:spMkLst>
        </pc:spChg>
        <pc:spChg chg="add del mod">
          <ac:chgData name="Kulinich Bohdan" userId="48e65c9f34e137d0" providerId="LiveId" clId="{79DB8A0A-DD56-4AC3-9BD7-90135C66FCB3}" dt="2021-06-21T15:51:53.800" v="3584" actId="478"/>
          <ac:spMkLst>
            <pc:docMk/>
            <pc:sldMk cId="3176751641" sldId="511"/>
            <ac:spMk id="117" creationId="{E58AA169-6E71-4A47-84EE-436F5DE49B42}"/>
          </ac:spMkLst>
        </pc:spChg>
        <pc:spChg chg="add del mod">
          <ac:chgData name="Kulinich Bohdan" userId="48e65c9f34e137d0" providerId="LiveId" clId="{79DB8A0A-DD56-4AC3-9BD7-90135C66FCB3}" dt="2021-06-21T15:51:52.492" v="3583" actId="478"/>
          <ac:spMkLst>
            <pc:docMk/>
            <pc:sldMk cId="3176751641" sldId="511"/>
            <ac:spMk id="118" creationId="{6495C264-CD44-4E76-B652-A01A5357DD28}"/>
          </ac:spMkLst>
        </pc:spChg>
        <pc:spChg chg="add del mod">
          <ac:chgData name="Kulinich Bohdan" userId="48e65c9f34e137d0" providerId="LiveId" clId="{79DB8A0A-DD56-4AC3-9BD7-90135C66FCB3}" dt="2021-06-21T15:51:50.842" v="3582" actId="478"/>
          <ac:spMkLst>
            <pc:docMk/>
            <pc:sldMk cId="3176751641" sldId="511"/>
            <ac:spMk id="119" creationId="{B0149AA1-AEC7-4431-994E-E36DBF1A3F7D}"/>
          </ac:spMkLst>
        </pc:spChg>
        <pc:spChg chg="add del mod">
          <ac:chgData name="Kulinich Bohdan" userId="48e65c9f34e137d0" providerId="LiveId" clId="{79DB8A0A-DD56-4AC3-9BD7-90135C66FCB3}" dt="2021-06-21T15:51:50.842" v="3582" actId="478"/>
          <ac:spMkLst>
            <pc:docMk/>
            <pc:sldMk cId="3176751641" sldId="511"/>
            <ac:spMk id="120" creationId="{EB752A73-FF72-4071-B120-681FDAC1BE12}"/>
          </ac:spMkLst>
        </pc:spChg>
        <pc:spChg chg="add del mod">
          <ac:chgData name="Kulinich Bohdan" userId="48e65c9f34e137d0" providerId="LiveId" clId="{79DB8A0A-DD56-4AC3-9BD7-90135C66FCB3}" dt="2021-06-21T15:51:50.842" v="3582" actId="478"/>
          <ac:spMkLst>
            <pc:docMk/>
            <pc:sldMk cId="3176751641" sldId="511"/>
            <ac:spMk id="121" creationId="{7604AE6E-984E-4164-80EA-71171622AE92}"/>
          </ac:spMkLst>
        </pc:spChg>
        <pc:spChg chg="add del mod">
          <ac:chgData name="Kulinich Bohdan" userId="48e65c9f34e137d0" providerId="LiveId" clId="{79DB8A0A-DD56-4AC3-9BD7-90135C66FCB3}" dt="2021-06-21T15:51:50.842" v="3582" actId="478"/>
          <ac:spMkLst>
            <pc:docMk/>
            <pc:sldMk cId="3176751641" sldId="511"/>
            <ac:spMk id="122" creationId="{E9C3344C-BE08-4390-A41A-BC3F98EB7994}"/>
          </ac:spMkLst>
        </pc:spChg>
        <pc:spChg chg="add del mod">
          <ac:chgData name="Kulinich Bohdan" userId="48e65c9f34e137d0" providerId="LiveId" clId="{79DB8A0A-DD56-4AC3-9BD7-90135C66FCB3}" dt="2021-06-21T15:51:50.842" v="3582" actId="478"/>
          <ac:spMkLst>
            <pc:docMk/>
            <pc:sldMk cId="3176751641" sldId="511"/>
            <ac:spMk id="123" creationId="{86A986C1-CDE1-4B98-997A-87218A63C200}"/>
          </ac:spMkLst>
        </pc:spChg>
        <pc:spChg chg="add del mod">
          <ac:chgData name="Kulinich Bohdan" userId="48e65c9f34e137d0" providerId="LiveId" clId="{79DB8A0A-DD56-4AC3-9BD7-90135C66FCB3}" dt="2021-06-21T15:51:50.842" v="3582" actId="478"/>
          <ac:spMkLst>
            <pc:docMk/>
            <pc:sldMk cId="3176751641" sldId="511"/>
            <ac:spMk id="124" creationId="{A3DCF7F3-585D-45AF-B10D-5C9DC86756C5}"/>
          </ac:spMkLst>
        </pc:spChg>
        <pc:spChg chg="add del mod">
          <ac:chgData name="Kulinich Bohdan" userId="48e65c9f34e137d0" providerId="LiveId" clId="{79DB8A0A-DD56-4AC3-9BD7-90135C66FCB3}" dt="2021-06-21T15:51:50.842" v="3582" actId="478"/>
          <ac:spMkLst>
            <pc:docMk/>
            <pc:sldMk cId="3176751641" sldId="511"/>
            <ac:spMk id="125" creationId="{34C2E64B-D1C8-4F23-AAD8-F88DAAEC01DE}"/>
          </ac:spMkLst>
        </pc:spChg>
        <pc:spChg chg="add del mod">
          <ac:chgData name="Kulinich Bohdan" userId="48e65c9f34e137d0" providerId="LiveId" clId="{79DB8A0A-DD56-4AC3-9BD7-90135C66FCB3}" dt="2021-06-21T15:52:25.705" v="3589" actId="478"/>
          <ac:spMkLst>
            <pc:docMk/>
            <pc:sldMk cId="3176751641" sldId="511"/>
            <ac:spMk id="126" creationId="{B2C75149-6E5A-4BC5-AC4E-A7A262D2B2E6}"/>
          </ac:spMkLst>
        </pc:spChg>
        <pc:spChg chg="add del mod">
          <ac:chgData name="Kulinich Bohdan" userId="48e65c9f34e137d0" providerId="LiveId" clId="{79DB8A0A-DD56-4AC3-9BD7-90135C66FCB3}" dt="2021-06-21T15:52:24.126" v="3588" actId="478"/>
          <ac:spMkLst>
            <pc:docMk/>
            <pc:sldMk cId="3176751641" sldId="511"/>
            <ac:spMk id="127" creationId="{714D6F84-CF9A-493E-A769-015A926B3EF4}"/>
          </ac:spMkLst>
        </pc:spChg>
        <pc:spChg chg="add del mod">
          <ac:chgData name="Kulinich Bohdan" userId="48e65c9f34e137d0" providerId="LiveId" clId="{79DB8A0A-DD56-4AC3-9BD7-90135C66FCB3}" dt="2021-06-21T15:52:03.006" v="3587" actId="478"/>
          <ac:spMkLst>
            <pc:docMk/>
            <pc:sldMk cId="3176751641" sldId="511"/>
            <ac:spMk id="128" creationId="{2798D66F-AAA4-4639-BE65-917C32FA6C8A}"/>
          </ac:spMkLst>
        </pc:spChg>
        <pc:spChg chg="add del mod">
          <ac:chgData name="Kulinich Bohdan" userId="48e65c9f34e137d0" providerId="LiveId" clId="{79DB8A0A-DD56-4AC3-9BD7-90135C66FCB3}" dt="2021-06-21T15:52:03.006" v="3587" actId="478"/>
          <ac:spMkLst>
            <pc:docMk/>
            <pc:sldMk cId="3176751641" sldId="511"/>
            <ac:spMk id="129" creationId="{6A0A7DA0-98B8-4FD3-B556-7DB28BC0E992}"/>
          </ac:spMkLst>
        </pc:spChg>
        <pc:spChg chg="add del mod">
          <ac:chgData name="Kulinich Bohdan" userId="48e65c9f34e137d0" providerId="LiveId" clId="{79DB8A0A-DD56-4AC3-9BD7-90135C66FCB3}" dt="2021-06-21T15:52:03.006" v="3587" actId="478"/>
          <ac:spMkLst>
            <pc:docMk/>
            <pc:sldMk cId="3176751641" sldId="511"/>
            <ac:spMk id="130" creationId="{BA87C2C1-D77D-4EF9-845E-7560CA712BB2}"/>
          </ac:spMkLst>
        </pc:spChg>
        <pc:spChg chg="add del mod">
          <ac:chgData name="Kulinich Bohdan" userId="48e65c9f34e137d0" providerId="LiveId" clId="{79DB8A0A-DD56-4AC3-9BD7-90135C66FCB3}" dt="2021-06-21T15:52:03.006" v="3587" actId="478"/>
          <ac:spMkLst>
            <pc:docMk/>
            <pc:sldMk cId="3176751641" sldId="511"/>
            <ac:spMk id="131" creationId="{E4EADF1C-6FC5-4914-B431-7EE143FCE4DA}"/>
          </ac:spMkLst>
        </pc:spChg>
        <pc:spChg chg="add del mod">
          <ac:chgData name="Kulinich Bohdan" userId="48e65c9f34e137d0" providerId="LiveId" clId="{79DB8A0A-DD56-4AC3-9BD7-90135C66FCB3}" dt="2021-06-21T15:52:03.006" v="3587" actId="478"/>
          <ac:spMkLst>
            <pc:docMk/>
            <pc:sldMk cId="3176751641" sldId="511"/>
            <ac:spMk id="132" creationId="{7DAD208D-7BAC-4324-8D44-2CD2B564DB1B}"/>
          </ac:spMkLst>
        </pc:spChg>
        <pc:spChg chg="add del mod">
          <ac:chgData name="Kulinich Bohdan" userId="48e65c9f34e137d0" providerId="LiveId" clId="{79DB8A0A-DD56-4AC3-9BD7-90135C66FCB3}" dt="2021-06-21T15:52:03.006" v="3587" actId="478"/>
          <ac:spMkLst>
            <pc:docMk/>
            <pc:sldMk cId="3176751641" sldId="511"/>
            <ac:spMk id="133" creationId="{39E4E3A3-CC4A-444C-ADBC-EB5837DE18AA}"/>
          </ac:spMkLst>
        </pc:spChg>
        <pc:spChg chg="add del mod topLvl">
          <ac:chgData name="Kulinich Bohdan" userId="48e65c9f34e137d0" providerId="LiveId" clId="{79DB8A0A-DD56-4AC3-9BD7-90135C66FCB3}" dt="2021-06-21T17:38:22.973" v="3854" actId="478"/>
          <ac:spMkLst>
            <pc:docMk/>
            <pc:sldMk cId="3176751641" sldId="511"/>
            <ac:spMk id="134" creationId="{CC6E845A-64C0-4358-ACF4-681C132DCA4A}"/>
          </ac:spMkLst>
        </pc:spChg>
        <pc:spChg chg="add del mod topLvl">
          <ac:chgData name="Kulinich Bohdan" userId="48e65c9f34e137d0" providerId="LiveId" clId="{79DB8A0A-DD56-4AC3-9BD7-90135C66FCB3}" dt="2021-06-21T17:38:22.973" v="3854" actId="478"/>
          <ac:spMkLst>
            <pc:docMk/>
            <pc:sldMk cId="3176751641" sldId="511"/>
            <ac:spMk id="135" creationId="{17CC321B-47CE-4537-B800-85B84A6F2FD7}"/>
          </ac:spMkLst>
        </pc:spChg>
        <pc:spChg chg="add del mod topLvl">
          <ac:chgData name="Kulinich Bohdan" userId="48e65c9f34e137d0" providerId="LiveId" clId="{79DB8A0A-DD56-4AC3-9BD7-90135C66FCB3}" dt="2021-06-21T17:38:22.973" v="3854" actId="478"/>
          <ac:spMkLst>
            <pc:docMk/>
            <pc:sldMk cId="3176751641" sldId="511"/>
            <ac:spMk id="136" creationId="{54E74150-6ACC-439C-A2DB-60F8603D6CEF}"/>
          </ac:spMkLst>
        </pc:spChg>
        <pc:spChg chg="add del mod topLvl">
          <ac:chgData name="Kulinich Bohdan" userId="48e65c9f34e137d0" providerId="LiveId" clId="{79DB8A0A-DD56-4AC3-9BD7-90135C66FCB3}" dt="2021-06-21T17:38:22.973" v="3854" actId="478"/>
          <ac:spMkLst>
            <pc:docMk/>
            <pc:sldMk cId="3176751641" sldId="511"/>
            <ac:spMk id="137" creationId="{D411E403-24B3-46E7-AC77-675AE98CF001}"/>
          </ac:spMkLst>
        </pc:spChg>
        <pc:spChg chg="add del mod topLvl">
          <ac:chgData name="Kulinich Bohdan" userId="48e65c9f34e137d0" providerId="LiveId" clId="{79DB8A0A-DD56-4AC3-9BD7-90135C66FCB3}" dt="2021-06-21T17:38:22.973" v="3854" actId="478"/>
          <ac:spMkLst>
            <pc:docMk/>
            <pc:sldMk cId="3176751641" sldId="511"/>
            <ac:spMk id="138" creationId="{1317B461-3087-473C-8D5B-9F5DE03D74F8}"/>
          </ac:spMkLst>
        </pc:spChg>
        <pc:spChg chg="add del mod topLvl">
          <ac:chgData name="Kulinich Bohdan" userId="48e65c9f34e137d0" providerId="LiveId" clId="{79DB8A0A-DD56-4AC3-9BD7-90135C66FCB3}" dt="2021-06-21T17:38:22.973" v="3854" actId="478"/>
          <ac:spMkLst>
            <pc:docMk/>
            <pc:sldMk cId="3176751641" sldId="511"/>
            <ac:spMk id="139" creationId="{D6DAD79A-E85B-4E72-ACA1-96514A363ECA}"/>
          </ac:spMkLst>
        </pc:spChg>
        <pc:spChg chg="add del mod topLvl">
          <ac:chgData name="Kulinich Bohdan" userId="48e65c9f34e137d0" providerId="LiveId" clId="{79DB8A0A-DD56-4AC3-9BD7-90135C66FCB3}" dt="2021-06-21T17:38:22.973" v="3854" actId="478"/>
          <ac:spMkLst>
            <pc:docMk/>
            <pc:sldMk cId="3176751641" sldId="511"/>
            <ac:spMk id="140" creationId="{8B5CC997-2F65-4267-ACE1-F411E9DC8AF4}"/>
          </ac:spMkLst>
        </pc:spChg>
        <pc:spChg chg="add del mod topLvl">
          <ac:chgData name="Kulinich Bohdan" userId="48e65c9f34e137d0" providerId="LiveId" clId="{79DB8A0A-DD56-4AC3-9BD7-90135C66FCB3}" dt="2021-06-21T17:38:22.973" v="3854" actId="478"/>
          <ac:spMkLst>
            <pc:docMk/>
            <pc:sldMk cId="3176751641" sldId="511"/>
            <ac:spMk id="141" creationId="{567174E1-99D2-4D62-9893-7562EA044D5A}"/>
          </ac:spMkLst>
        </pc:spChg>
        <pc:spChg chg="add del mod topLvl">
          <ac:chgData name="Kulinich Bohdan" userId="48e65c9f34e137d0" providerId="LiveId" clId="{79DB8A0A-DD56-4AC3-9BD7-90135C66FCB3}" dt="2021-06-21T17:38:22.973" v="3854" actId="478"/>
          <ac:spMkLst>
            <pc:docMk/>
            <pc:sldMk cId="3176751641" sldId="511"/>
            <ac:spMk id="142" creationId="{5E0C528B-83F2-4932-ADEF-CF8F6994624F}"/>
          </ac:spMkLst>
        </pc:spChg>
        <pc:spChg chg="add del mod">
          <ac:chgData name="Kulinich Bohdan" userId="48e65c9f34e137d0" providerId="LiveId" clId="{79DB8A0A-DD56-4AC3-9BD7-90135C66FCB3}" dt="2021-06-21T15:49:37.588" v="3534"/>
          <ac:spMkLst>
            <pc:docMk/>
            <pc:sldMk cId="3176751641" sldId="511"/>
            <ac:spMk id="143" creationId="{99E1856E-57E8-45EE-BF37-AF40A9EF9F2B}"/>
          </ac:spMkLst>
        </pc:spChg>
        <pc:spChg chg="mod">
          <ac:chgData name="Kulinich Bohdan" userId="48e65c9f34e137d0" providerId="LiveId" clId="{79DB8A0A-DD56-4AC3-9BD7-90135C66FCB3}" dt="2021-06-21T15:49:56.163" v="3541"/>
          <ac:spMkLst>
            <pc:docMk/>
            <pc:sldMk cId="3176751641" sldId="511"/>
            <ac:spMk id="145" creationId="{0C408D2C-D729-450A-968F-14DCF58BA5E2}"/>
          </ac:spMkLst>
        </pc:spChg>
        <pc:spChg chg="mod">
          <ac:chgData name="Kulinich Bohdan" userId="48e65c9f34e137d0" providerId="LiveId" clId="{79DB8A0A-DD56-4AC3-9BD7-90135C66FCB3}" dt="2021-06-21T15:49:56.163" v="3541"/>
          <ac:spMkLst>
            <pc:docMk/>
            <pc:sldMk cId="3176751641" sldId="511"/>
            <ac:spMk id="146" creationId="{5EFECED4-AD3B-4279-A5CB-EF4EAC3D19CE}"/>
          </ac:spMkLst>
        </pc:spChg>
        <pc:spChg chg="mod">
          <ac:chgData name="Kulinich Bohdan" userId="48e65c9f34e137d0" providerId="LiveId" clId="{79DB8A0A-DD56-4AC3-9BD7-90135C66FCB3}" dt="2021-06-21T17:38:19.879" v="3853" actId="165"/>
          <ac:spMkLst>
            <pc:docMk/>
            <pc:sldMk cId="3176751641" sldId="511"/>
            <ac:spMk id="148" creationId="{BF6A3687-149E-44E5-8AD9-3B3696CA0A8A}"/>
          </ac:spMkLst>
        </pc:spChg>
        <pc:spChg chg="mod">
          <ac:chgData name="Kulinich Bohdan" userId="48e65c9f34e137d0" providerId="LiveId" clId="{79DB8A0A-DD56-4AC3-9BD7-90135C66FCB3}" dt="2021-06-21T17:38:19.879" v="3853" actId="165"/>
          <ac:spMkLst>
            <pc:docMk/>
            <pc:sldMk cId="3176751641" sldId="511"/>
            <ac:spMk id="149" creationId="{C05E176B-77A1-456C-B488-CA3C830FE342}"/>
          </ac:spMkLst>
        </pc:spChg>
        <pc:spChg chg="add mod">
          <ac:chgData name="Kulinich Bohdan" userId="48e65c9f34e137d0" providerId="LiveId" clId="{79DB8A0A-DD56-4AC3-9BD7-90135C66FCB3}" dt="2021-06-21T17:22:35.996" v="3706" actId="1076"/>
          <ac:spMkLst>
            <pc:docMk/>
            <pc:sldMk cId="3176751641" sldId="511"/>
            <ac:spMk id="150" creationId="{2F632ABB-E79F-4168-BD99-78D4D4BD21DC}"/>
          </ac:spMkLst>
        </pc:spChg>
        <pc:spChg chg="add mod topLvl">
          <ac:chgData name="Kulinich Bohdan" userId="48e65c9f34e137d0" providerId="LiveId" clId="{79DB8A0A-DD56-4AC3-9BD7-90135C66FCB3}" dt="2021-06-21T17:39:07.107" v="3858" actId="164"/>
          <ac:spMkLst>
            <pc:docMk/>
            <pc:sldMk cId="3176751641" sldId="511"/>
            <ac:spMk id="151" creationId="{1CD2082F-4A3C-4C13-BECD-A3D47C0A366E}"/>
          </ac:spMkLst>
        </pc:spChg>
        <pc:spChg chg="add del mod">
          <ac:chgData name="Kulinich Bohdan" userId="48e65c9f34e137d0" providerId="LiveId" clId="{79DB8A0A-DD56-4AC3-9BD7-90135C66FCB3}" dt="2021-06-21T17:44:22.679" v="3904" actId="478"/>
          <ac:spMkLst>
            <pc:docMk/>
            <pc:sldMk cId="3176751641" sldId="511"/>
            <ac:spMk id="152" creationId="{33ED7D6F-4F2A-43FA-B84C-1083325BAD9A}"/>
          </ac:spMkLst>
        </pc:spChg>
        <pc:spChg chg="add del mod">
          <ac:chgData name="Kulinich Bohdan" userId="48e65c9f34e137d0" providerId="LiveId" clId="{79DB8A0A-DD56-4AC3-9BD7-90135C66FCB3}" dt="2021-06-21T17:44:23.260" v="3905" actId="478"/>
          <ac:spMkLst>
            <pc:docMk/>
            <pc:sldMk cId="3176751641" sldId="511"/>
            <ac:spMk id="153" creationId="{54B06276-76E7-4A15-9DF6-48A5779208F3}"/>
          </ac:spMkLst>
        </pc:spChg>
        <pc:spChg chg="add mod">
          <ac:chgData name="Kulinich Bohdan" userId="48e65c9f34e137d0" providerId="LiveId" clId="{79DB8A0A-DD56-4AC3-9BD7-90135C66FCB3}" dt="2021-06-21T17:24:03.950" v="3711" actId="207"/>
          <ac:spMkLst>
            <pc:docMk/>
            <pc:sldMk cId="3176751641" sldId="511"/>
            <ac:spMk id="154" creationId="{4CB7786B-057B-43E2-A273-BF1A6D825998}"/>
          </ac:spMkLst>
        </pc:spChg>
        <pc:spChg chg="add del mod modVis">
          <ac:chgData name="Kulinich Bohdan" userId="48e65c9f34e137d0" providerId="LiveId" clId="{79DB8A0A-DD56-4AC3-9BD7-90135C66FCB3}" dt="2021-06-21T17:40:17.513" v="3870" actId="478"/>
          <ac:spMkLst>
            <pc:docMk/>
            <pc:sldMk cId="3176751641" sldId="511"/>
            <ac:spMk id="155" creationId="{3544374B-9B91-4E4E-97DF-769DB378273E}"/>
          </ac:spMkLst>
        </pc:spChg>
        <pc:spChg chg="add mod">
          <ac:chgData name="Kulinich Bohdan" userId="48e65c9f34e137d0" providerId="LiveId" clId="{79DB8A0A-DD56-4AC3-9BD7-90135C66FCB3}" dt="2021-06-21T17:39:07.107" v="3858" actId="164"/>
          <ac:spMkLst>
            <pc:docMk/>
            <pc:sldMk cId="3176751641" sldId="511"/>
            <ac:spMk id="167" creationId="{BAEA09B7-FBBC-41F1-B424-8FD77C189F42}"/>
          </ac:spMkLst>
        </pc:spChg>
        <pc:spChg chg="add del mod">
          <ac:chgData name="Kulinich Bohdan" userId="48e65c9f34e137d0" providerId="LiveId" clId="{79DB8A0A-DD56-4AC3-9BD7-90135C66FCB3}" dt="2021-06-23T02:53:19.877" v="5266" actId="478"/>
          <ac:spMkLst>
            <pc:docMk/>
            <pc:sldMk cId="3176751641" sldId="511"/>
            <ac:spMk id="174" creationId="{79A3F9EA-9F49-4E5F-BA87-763878CB7814}"/>
          </ac:spMkLst>
        </pc:spChg>
        <pc:spChg chg="add mod ord modVis">
          <ac:chgData name="Kulinich Bohdan" userId="48e65c9f34e137d0" providerId="LiveId" clId="{79DB8A0A-DD56-4AC3-9BD7-90135C66FCB3}" dt="2021-06-23T02:53:43.671" v="5276" actId="14100"/>
          <ac:spMkLst>
            <pc:docMk/>
            <pc:sldMk cId="3176751641" sldId="511"/>
            <ac:spMk id="175" creationId="{06E2E857-713B-46EB-8994-447475C7E1EE}"/>
          </ac:spMkLst>
        </pc:spChg>
        <pc:grpChg chg="del">
          <ac:chgData name="Kulinich Bohdan" userId="48e65c9f34e137d0" providerId="LiveId" clId="{79DB8A0A-DD56-4AC3-9BD7-90135C66FCB3}" dt="2021-06-21T15:43:16.545" v="3375" actId="478"/>
          <ac:grpSpMkLst>
            <pc:docMk/>
            <pc:sldMk cId="3176751641" sldId="511"/>
            <ac:grpSpMk id="12" creationId="{39F69917-3077-43CE-928E-51AE41002B20}"/>
          </ac:grpSpMkLst>
        </pc:grpChg>
        <pc:grpChg chg="add del mod topLvl">
          <ac:chgData name="Kulinich Bohdan" userId="48e65c9f34e137d0" providerId="LiveId" clId="{79DB8A0A-DD56-4AC3-9BD7-90135C66FCB3}" dt="2021-06-21T17:38:19.879" v="3853" actId="165"/>
          <ac:grpSpMkLst>
            <pc:docMk/>
            <pc:sldMk cId="3176751641" sldId="511"/>
            <ac:grpSpMk id="15" creationId="{CEF88148-B9FE-4440-817D-7FEFAC575787}"/>
          </ac:grpSpMkLst>
        </pc:grpChg>
        <pc:grpChg chg="add mod">
          <ac:chgData name="Kulinich Bohdan" userId="48e65c9f34e137d0" providerId="LiveId" clId="{79DB8A0A-DD56-4AC3-9BD7-90135C66FCB3}" dt="2021-06-21T17:19:49.725" v="3645" actId="164"/>
          <ac:grpSpMkLst>
            <pc:docMk/>
            <pc:sldMk cId="3176751641" sldId="511"/>
            <ac:grpSpMk id="16" creationId="{B3F04BC8-4509-4571-A0C0-129F54E8A9BD}"/>
          </ac:grpSpMkLst>
        </pc:grpChg>
        <pc:grpChg chg="add del mod">
          <ac:chgData name="Kulinich Bohdan" userId="48e65c9f34e137d0" providerId="LiveId" clId="{79DB8A0A-DD56-4AC3-9BD7-90135C66FCB3}" dt="2021-06-21T17:38:04.828" v="3848" actId="165"/>
          <ac:grpSpMkLst>
            <pc:docMk/>
            <pc:sldMk cId="3176751641" sldId="511"/>
            <ac:grpSpMk id="17" creationId="{7F63E2A0-B1AB-4493-8FF2-B805CBC7228A}"/>
          </ac:grpSpMkLst>
        </pc:grpChg>
        <pc:grpChg chg="add mod">
          <ac:chgData name="Kulinich Bohdan" userId="48e65c9f34e137d0" providerId="LiveId" clId="{79DB8A0A-DD56-4AC3-9BD7-90135C66FCB3}" dt="2021-06-21T17:37:10.061" v="3844" actId="164"/>
          <ac:grpSpMkLst>
            <pc:docMk/>
            <pc:sldMk cId="3176751641" sldId="511"/>
            <ac:grpSpMk id="26" creationId="{5126994C-BF54-431B-8F11-E1E8FE879F36}"/>
          </ac:grpSpMkLst>
        </pc:grpChg>
        <pc:grpChg chg="add mod">
          <ac:chgData name="Kulinich Bohdan" userId="48e65c9f34e137d0" providerId="LiveId" clId="{79DB8A0A-DD56-4AC3-9BD7-90135C66FCB3}" dt="2021-06-21T18:19:42.475" v="4054"/>
          <ac:grpSpMkLst>
            <pc:docMk/>
            <pc:sldMk cId="3176751641" sldId="511"/>
            <ac:grpSpMk id="36" creationId="{34977BB7-4C1E-43A1-BA16-2D672DBA076C}"/>
          </ac:grpSpMkLst>
        </pc:grpChg>
        <pc:grpChg chg="mod">
          <ac:chgData name="Kulinich Bohdan" userId="48e65c9f34e137d0" providerId="LiveId" clId="{79DB8A0A-DD56-4AC3-9BD7-90135C66FCB3}" dt="2021-06-21T18:19:42.475" v="4054"/>
          <ac:grpSpMkLst>
            <pc:docMk/>
            <pc:sldMk cId="3176751641" sldId="511"/>
            <ac:grpSpMk id="42" creationId="{8344CB4F-A0F2-4964-A20D-A31F236F0DBE}"/>
          </ac:grpSpMkLst>
        </pc:grpChg>
        <pc:grpChg chg="add del mod">
          <ac:chgData name="Kulinich Bohdan" userId="48e65c9f34e137d0" providerId="LiveId" clId="{79DB8A0A-DD56-4AC3-9BD7-90135C66FCB3}" dt="2021-06-21T15:50:21.824" v="3548" actId="478"/>
          <ac:grpSpMkLst>
            <pc:docMk/>
            <pc:sldMk cId="3176751641" sldId="511"/>
            <ac:grpSpMk id="144" creationId="{C439DC90-812D-4085-A5A6-0FCF5EC362BB}"/>
          </ac:grpSpMkLst>
        </pc:grpChg>
        <pc:grpChg chg="add mod topLvl">
          <ac:chgData name="Kulinich Bohdan" userId="48e65c9f34e137d0" providerId="LiveId" clId="{79DB8A0A-DD56-4AC3-9BD7-90135C66FCB3}" dt="2021-06-21T17:39:07.107" v="3858" actId="164"/>
          <ac:grpSpMkLst>
            <pc:docMk/>
            <pc:sldMk cId="3176751641" sldId="511"/>
            <ac:grpSpMk id="147" creationId="{7F100D25-F5A2-4653-B00A-C4F9AAF519FF}"/>
          </ac:grpSpMkLst>
        </pc:grpChg>
        <pc:grpChg chg="add del mod">
          <ac:chgData name="Kulinich Bohdan" userId="48e65c9f34e137d0" providerId="LiveId" clId="{79DB8A0A-DD56-4AC3-9BD7-90135C66FCB3}" dt="2021-06-21T17:32:29.742" v="3788" actId="165"/>
          <ac:grpSpMkLst>
            <pc:docMk/>
            <pc:sldMk cId="3176751641" sldId="511"/>
            <ac:grpSpMk id="156" creationId="{DB9118E3-25C9-42EF-9058-17D16F944348}"/>
          </ac:grpSpMkLst>
        </pc:grpChg>
        <pc:grpChg chg="add del mod topLvl">
          <ac:chgData name="Kulinich Bohdan" userId="48e65c9f34e137d0" providerId="LiveId" clId="{79DB8A0A-DD56-4AC3-9BD7-90135C66FCB3}" dt="2021-06-21T17:32:44.687" v="3793" actId="165"/>
          <ac:grpSpMkLst>
            <pc:docMk/>
            <pc:sldMk cId="3176751641" sldId="511"/>
            <ac:grpSpMk id="158" creationId="{BFF8FF26-ECE4-4534-9208-453C651D320E}"/>
          </ac:grpSpMkLst>
        </pc:grpChg>
        <pc:grpChg chg="add del mod topLvl">
          <ac:chgData name="Kulinich Bohdan" userId="48e65c9f34e137d0" providerId="LiveId" clId="{79DB8A0A-DD56-4AC3-9BD7-90135C66FCB3}" dt="2021-06-21T17:44:55.247" v="3909" actId="165"/>
          <ac:grpSpMkLst>
            <pc:docMk/>
            <pc:sldMk cId="3176751641" sldId="511"/>
            <ac:grpSpMk id="164" creationId="{AEFFAA82-1BDA-4129-8D8E-28877105A362}"/>
          </ac:grpSpMkLst>
        </pc:grpChg>
        <pc:grpChg chg="add del mod modVis">
          <ac:chgData name="Kulinich Bohdan" userId="48e65c9f34e137d0" providerId="LiveId" clId="{79DB8A0A-DD56-4AC3-9BD7-90135C66FCB3}" dt="2021-06-21T17:44:53.606" v="3908" actId="165"/>
          <ac:grpSpMkLst>
            <pc:docMk/>
            <pc:sldMk cId="3176751641" sldId="511"/>
            <ac:grpSpMk id="165" creationId="{739E3764-98E9-4A67-9AED-94F5D0C4DC85}"/>
          </ac:grpSpMkLst>
        </pc:grpChg>
        <pc:grpChg chg="add mod modVis">
          <ac:chgData name="Kulinich Bohdan" userId="48e65c9f34e137d0" providerId="LiveId" clId="{79DB8A0A-DD56-4AC3-9BD7-90135C66FCB3}" dt="2021-06-21T17:40:21.702" v="3873" actId="14429"/>
          <ac:grpSpMkLst>
            <pc:docMk/>
            <pc:sldMk cId="3176751641" sldId="511"/>
            <ac:grpSpMk id="166" creationId="{9DA0DE1E-B94A-4036-AEEA-7717BFE5E148}"/>
          </ac:grpSpMkLst>
        </pc:grpChg>
        <pc:grpChg chg="add del mod">
          <ac:chgData name="Kulinich Bohdan" userId="48e65c9f34e137d0" providerId="LiveId" clId="{79DB8A0A-DD56-4AC3-9BD7-90135C66FCB3}" dt="2021-06-21T18:19:21.386" v="4050" actId="478"/>
          <ac:grpSpMkLst>
            <pc:docMk/>
            <pc:sldMk cId="3176751641" sldId="511"/>
            <ac:grpSpMk id="168" creationId="{148190B4-0173-44C5-BDC5-A700BD928A8C}"/>
          </ac:grpSpMkLst>
        </pc:grpChg>
        <pc:grpChg chg="add mod">
          <ac:chgData name="Kulinich Bohdan" userId="48e65c9f34e137d0" providerId="LiveId" clId="{79DB8A0A-DD56-4AC3-9BD7-90135C66FCB3}" dt="2021-06-21T17:48:02.996" v="3949" actId="164"/>
          <ac:grpSpMkLst>
            <pc:docMk/>
            <pc:sldMk cId="3176751641" sldId="511"/>
            <ac:grpSpMk id="171" creationId="{FD701637-F408-434C-B797-BA0C91A65532}"/>
          </ac:grpSpMkLst>
        </pc:grpChg>
        <pc:grpChg chg="add mod">
          <ac:chgData name="Kulinich Bohdan" userId="48e65c9f34e137d0" providerId="LiveId" clId="{79DB8A0A-DD56-4AC3-9BD7-90135C66FCB3}" dt="2021-06-21T17:48:02.996" v="3949" actId="164"/>
          <ac:grpSpMkLst>
            <pc:docMk/>
            <pc:sldMk cId="3176751641" sldId="511"/>
            <ac:grpSpMk id="172" creationId="{47C01CE3-40F9-42CE-9132-41314F8EC380}"/>
          </ac:grpSpMkLst>
        </pc:grpChg>
        <pc:picChg chg="add mod modCrop">
          <ac:chgData name="Kulinich Bohdan" userId="48e65c9f34e137d0" providerId="LiveId" clId="{79DB8A0A-DD56-4AC3-9BD7-90135C66FCB3}" dt="2021-06-21T17:37:10.061" v="3844" actId="164"/>
          <ac:picMkLst>
            <pc:docMk/>
            <pc:sldMk cId="3176751641" sldId="511"/>
            <ac:picMk id="21" creationId="{A371F556-6AAB-46FD-911F-68C4B9F86FCF}"/>
          </ac:picMkLst>
        </pc:picChg>
        <pc:picChg chg="add mod topLvl modVis modCrop">
          <ac:chgData name="Kulinich Bohdan" userId="48e65c9f34e137d0" providerId="LiveId" clId="{79DB8A0A-DD56-4AC3-9BD7-90135C66FCB3}" dt="2021-06-21T17:48:02.996" v="3949" actId="164"/>
          <ac:picMkLst>
            <pc:docMk/>
            <pc:sldMk cId="3176751641" sldId="511"/>
            <ac:picMk id="23" creationId="{D1C8345C-1F13-42EC-B00D-771C87D0B716}"/>
          </ac:picMkLst>
        </pc:picChg>
        <pc:picChg chg="add mod ord modCrop">
          <ac:chgData name="Kulinich Bohdan" userId="48e65c9f34e137d0" providerId="LiveId" clId="{79DB8A0A-DD56-4AC3-9BD7-90135C66FCB3}" dt="2021-06-21T17:35:09.767" v="3816" actId="164"/>
          <ac:picMkLst>
            <pc:docMk/>
            <pc:sldMk cId="3176751641" sldId="511"/>
            <ac:picMk id="25" creationId="{313FCB93-78A4-4AB7-A3A7-B143798795D6}"/>
          </ac:picMkLst>
        </pc:picChg>
        <pc:picChg chg="add del mod">
          <ac:chgData name="Kulinich Bohdan" userId="48e65c9f34e137d0" providerId="LiveId" clId="{79DB8A0A-DD56-4AC3-9BD7-90135C66FCB3}" dt="2021-06-21T15:46:47.187" v="3479" actId="478"/>
          <ac:picMkLst>
            <pc:docMk/>
            <pc:sldMk cId="3176751641" sldId="511"/>
            <ac:picMk id="27" creationId="{A1ED801C-D000-4E51-8A18-6CE770E9C916}"/>
          </ac:picMkLst>
        </pc:picChg>
        <pc:picChg chg="add del mod ord modCrop">
          <ac:chgData name="Kulinich Bohdan" userId="48e65c9f34e137d0" providerId="LiveId" clId="{79DB8A0A-DD56-4AC3-9BD7-90135C66FCB3}" dt="2021-06-21T17:38:33.985" v="3856" actId="478"/>
          <ac:picMkLst>
            <pc:docMk/>
            <pc:sldMk cId="3176751641" sldId="511"/>
            <ac:picMk id="29" creationId="{104B6716-307C-436F-919B-36D334019DBC}"/>
          </ac:picMkLst>
        </pc:picChg>
        <pc:picChg chg="del">
          <ac:chgData name="Kulinich Bohdan" userId="48e65c9f34e137d0" providerId="LiveId" clId="{79DB8A0A-DD56-4AC3-9BD7-90135C66FCB3}" dt="2021-06-21T15:45:51.624" v="3475" actId="478"/>
          <ac:picMkLst>
            <pc:docMk/>
            <pc:sldMk cId="3176751641" sldId="511"/>
            <ac:picMk id="34" creationId="{CAEE4B7C-0849-40BE-8ECA-6CB0E544A088}"/>
          </ac:picMkLst>
        </pc:picChg>
        <pc:picChg chg="del mod topLvl">
          <ac:chgData name="Kulinich Bohdan" userId="48e65c9f34e137d0" providerId="LiveId" clId="{79DB8A0A-DD56-4AC3-9BD7-90135C66FCB3}" dt="2021-06-21T17:32:33.036" v="3790" actId="478"/>
          <ac:picMkLst>
            <pc:docMk/>
            <pc:sldMk cId="3176751641" sldId="511"/>
            <ac:picMk id="157" creationId="{24CF7FC8-A153-42DC-B59D-CEBC65064409}"/>
          </ac:picMkLst>
        </pc:picChg>
        <pc:picChg chg="del mod topLvl">
          <ac:chgData name="Kulinich Bohdan" userId="48e65c9f34e137d0" providerId="LiveId" clId="{79DB8A0A-DD56-4AC3-9BD7-90135C66FCB3}" dt="2021-06-21T17:32:50.879" v="3795" actId="478"/>
          <ac:picMkLst>
            <pc:docMk/>
            <pc:sldMk cId="3176751641" sldId="511"/>
            <ac:picMk id="159" creationId="{E36AEFB6-A0EB-42B4-B58F-754EB1EF5344}"/>
          </ac:picMkLst>
        </pc:picChg>
        <pc:picChg chg="add del mod ord topLvl">
          <ac:chgData name="Kulinich Bohdan" userId="48e65c9f34e137d0" providerId="LiveId" clId="{79DB8A0A-DD56-4AC3-9BD7-90135C66FCB3}" dt="2021-06-21T17:35:09.767" v="3816" actId="164"/>
          <ac:picMkLst>
            <pc:docMk/>
            <pc:sldMk cId="3176751641" sldId="511"/>
            <ac:picMk id="160" creationId="{BA678BA9-8034-4256-B06B-2228A8F20845}"/>
          </ac:picMkLst>
        </pc:picChg>
        <pc:picChg chg="add mod ord topLvl modVis modCrop">
          <ac:chgData name="Kulinich Bohdan" userId="48e65c9f34e137d0" providerId="LiveId" clId="{79DB8A0A-DD56-4AC3-9BD7-90135C66FCB3}" dt="2021-06-21T17:47:51.094" v="3948" actId="164"/>
          <ac:picMkLst>
            <pc:docMk/>
            <pc:sldMk cId="3176751641" sldId="511"/>
            <ac:picMk id="161" creationId="{C3B475B7-82E1-44F8-9724-27BD08856EDF}"/>
          </ac:picMkLst>
        </pc:picChg>
        <pc:picChg chg="add del mod topLvl modCrop">
          <ac:chgData name="Kulinich Bohdan" userId="48e65c9f34e137d0" providerId="LiveId" clId="{79DB8A0A-DD56-4AC3-9BD7-90135C66FCB3}" dt="2021-06-21T17:45:48.764" v="3919" actId="478"/>
          <ac:picMkLst>
            <pc:docMk/>
            <pc:sldMk cId="3176751641" sldId="511"/>
            <ac:picMk id="163" creationId="{1397C195-2C68-4DF2-9595-B0F116144C21}"/>
          </ac:picMkLst>
        </pc:picChg>
        <pc:picChg chg="add mod ord modCrop">
          <ac:chgData name="Kulinich Bohdan" userId="48e65c9f34e137d0" providerId="LiveId" clId="{79DB8A0A-DD56-4AC3-9BD7-90135C66FCB3}" dt="2021-06-21T17:47:51.094" v="3948" actId="164"/>
          <ac:picMkLst>
            <pc:docMk/>
            <pc:sldMk cId="3176751641" sldId="511"/>
            <ac:picMk id="170" creationId="{25108DDC-3B37-48D4-B12B-D5F0BEE0620E}"/>
          </ac:picMkLst>
        </pc:picChg>
        <pc:picChg chg="add mod">
          <ac:chgData name="Kulinich Bohdan" userId="48e65c9f34e137d0" providerId="LiveId" clId="{79DB8A0A-DD56-4AC3-9BD7-90135C66FCB3}" dt="2021-06-21T17:49:02.462" v="3955"/>
          <ac:picMkLst>
            <pc:docMk/>
            <pc:sldMk cId="3176751641" sldId="511"/>
            <ac:picMk id="173" creationId="{EE372586-64D6-4C60-B51F-DD04FA408618}"/>
          </ac:picMkLst>
        </pc:picChg>
        <pc:cxnChg chg="add del mod">
          <ac:chgData name="Kulinich Bohdan" userId="48e65c9f34e137d0" providerId="LiveId" clId="{79DB8A0A-DD56-4AC3-9BD7-90135C66FCB3}" dt="2021-06-21T15:48:15.595" v="3510" actId="11529"/>
          <ac:cxnSpMkLst>
            <pc:docMk/>
            <pc:sldMk cId="3176751641" sldId="511"/>
            <ac:cxnSpMk id="8" creationId="{33B617C8-590F-40FF-BB0B-5EFB2ABB7BF3}"/>
          </ac:cxnSpMkLst>
        </pc:cxnChg>
        <pc:cxnChg chg="add del mod">
          <ac:chgData name="Kulinich Bohdan" userId="48e65c9f34e137d0" providerId="LiveId" clId="{79DB8A0A-DD56-4AC3-9BD7-90135C66FCB3}" dt="2021-06-21T15:49:05.935" v="3525" actId="21"/>
          <ac:cxnSpMkLst>
            <pc:docMk/>
            <pc:sldMk cId="3176751641" sldId="511"/>
            <ac:cxnSpMk id="10" creationId="{3FD91936-6E64-4C40-92DA-C20482684BA4}"/>
          </ac:cxnSpMkLst>
        </pc:cxnChg>
        <pc:cxnChg chg="add mod topLvl">
          <ac:chgData name="Kulinich Bohdan" userId="48e65c9f34e137d0" providerId="LiveId" clId="{79DB8A0A-DD56-4AC3-9BD7-90135C66FCB3}" dt="2021-06-21T17:39:07.107" v="3858" actId="164"/>
          <ac:cxnSpMkLst>
            <pc:docMk/>
            <pc:sldMk cId="3176751641" sldId="511"/>
            <ac:cxnSpMk id="30" creationId="{8AB36087-8501-4805-B3CC-34AC860E979A}"/>
          </ac:cxnSpMkLst>
        </pc:cxnChg>
        <pc:cxnChg chg="add mod topLvl">
          <ac:chgData name="Kulinich Bohdan" userId="48e65c9f34e137d0" providerId="LiveId" clId="{79DB8A0A-DD56-4AC3-9BD7-90135C66FCB3}" dt="2021-06-21T17:39:07.107" v="3858" actId="164"/>
          <ac:cxnSpMkLst>
            <pc:docMk/>
            <pc:sldMk cId="3176751641" sldId="511"/>
            <ac:cxnSpMk id="31" creationId="{0E74083D-D923-494E-9961-A3C5AC56962A}"/>
          </ac:cxnSpMkLst>
        </pc:cxnChg>
        <pc:cxnChg chg="mod">
          <ac:chgData name="Kulinich Bohdan" userId="48e65c9f34e137d0" providerId="LiveId" clId="{79DB8A0A-DD56-4AC3-9BD7-90135C66FCB3}" dt="2021-06-21T18:19:42.475" v="4054"/>
          <ac:cxnSpMkLst>
            <pc:docMk/>
            <pc:sldMk cId="3176751641" sldId="511"/>
            <ac:cxnSpMk id="37" creationId="{1E1D7287-24CF-413D-B623-C84C56F4EFA1}"/>
          </ac:cxnSpMkLst>
        </pc:cxnChg>
        <pc:cxnChg chg="mod">
          <ac:chgData name="Kulinich Bohdan" userId="48e65c9f34e137d0" providerId="LiveId" clId="{79DB8A0A-DD56-4AC3-9BD7-90135C66FCB3}" dt="2021-06-21T18:19:42.475" v="4054"/>
          <ac:cxnSpMkLst>
            <pc:docMk/>
            <pc:sldMk cId="3176751641" sldId="511"/>
            <ac:cxnSpMk id="38" creationId="{F7AF9A31-4ACC-4116-82E3-3272BAE68E73}"/>
          </ac:cxnSpMkLst>
        </pc:cxnChg>
        <pc:cxnChg chg="add del mod topLvl">
          <ac:chgData name="Kulinich Bohdan" userId="48e65c9f34e137d0" providerId="LiveId" clId="{79DB8A0A-DD56-4AC3-9BD7-90135C66FCB3}" dt="2021-06-21T17:38:28.384" v="3855" actId="478"/>
          <ac:cxnSpMkLst>
            <pc:docMk/>
            <pc:sldMk cId="3176751641" sldId="511"/>
            <ac:cxnSpMk id="68" creationId="{DAF08CD1-0F39-4CC3-9E0C-AD2E7E212102}"/>
          </ac:cxnSpMkLst>
        </pc:cxnChg>
        <pc:cxnChg chg="add del mod topLvl">
          <ac:chgData name="Kulinich Bohdan" userId="48e65c9f34e137d0" providerId="LiveId" clId="{79DB8A0A-DD56-4AC3-9BD7-90135C66FCB3}" dt="2021-06-21T17:38:28.384" v="3855" actId="478"/>
          <ac:cxnSpMkLst>
            <pc:docMk/>
            <pc:sldMk cId="3176751641" sldId="511"/>
            <ac:cxnSpMk id="69" creationId="{F501FAB2-4024-432D-8A06-F3F4E9270BF6}"/>
          </ac:cxnSpMkLst>
        </pc:cxnChg>
        <pc:cxnChg chg="add del mod topLvl">
          <ac:chgData name="Kulinich Bohdan" userId="48e65c9f34e137d0" providerId="LiveId" clId="{79DB8A0A-DD56-4AC3-9BD7-90135C66FCB3}" dt="2021-06-21T17:38:28.384" v="3855" actId="478"/>
          <ac:cxnSpMkLst>
            <pc:docMk/>
            <pc:sldMk cId="3176751641" sldId="511"/>
            <ac:cxnSpMk id="70" creationId="{5197A870-CC54-4B79-83E4-7358808F8A2F}"/>
          </ac:cxnSpMkLst>
        </pc:cxnChg>
        <pc:cxnChg chg="add del mod topLvl">
          <ac:chgData name="Kulinich Bohdan" userId="48e65c9f34e137d0" providerId="LiveId" clId="{79DB8A0A-DD56-4AC3-9BD7-90135C66FCB3}" dt="2021-06-21T17:38:28.384" v="3855" actId="478"/>
          <ac:cxnSpMkLst>
            <pc:docMk/>
            <pc:sldMk cId="3176751641" sldId="511"/>
            <ac:cxnSpMk id="71" creationId="{3F5D8C9E-BE3D-48CF-98FC-A58EA3928E81}"/>
          </ac:cxnSpMkLst>
        </pc:cxnChg>
        <pc:cxnChg chg="add del mod topLvl">
          <ac:chgData name="Kulinich Bohdan" userId="48e65c9f34e137d0" providerId="LiveId" clId="{79DB8A0A-DD56-4AC3-9BD7-90135C66FCB3}" dt="2021-06-21T17:38:28.384" v="3855" actId="478"/>
          <ac:cxnSpMkLst>
            <pc:docMk/>
            <pc:sldMk cId="3176751641" sldId="511"/>
            <ac:cxnSpMk id="72" creationId="{420548AF-885E-4486-9D2A-C11CC7B035F2}"/>
          </ac:cxnSpMkLst>
        </pc:cxnChg>
        <pc:cxnChg chg="add del mod topLvl">
          <ac:chgData name="Kulinich Bohdan" userId="48e65c9f34e137d0" providerId="LiveId" clId="{79DB8A0A-DD56-4AC3-9BD7-90135C66FCB3}" dt="2021-06-21T17:38:28.384" v="3855" actId="478"/>
          <ac:cxnSpMkLst>
            <pc:docMk/>
            <pc:sldMk cId="3176751641" sldId="511"/>
            <ac:cxnSpMk id="73" creationId="{0B49D3BB-90A9-4965-AD34-D80B7083EEAE}"/>
          </ac:cxnSpMkLst>
        </pc:cxnChg>
        <pc:cxnChg chg="add del mod topLvl">
          <ac:chgData name="Kulinich Bohdan" userId="48e65c9f34e137d0" providerId="LiveId" clId="{79DB8A0A-DD56-4AC3-9BD7-90135C66FCB3}" dt="2021-06-21T17:38:28.384" v="3855" actId="478"/>
          <ac:cxnSpMkLst>
            <pc:docMk/>
            <pc:sldMk cId="3176751641" sldId="511"/>
            <ac:cxnSpMk id="74" creationId="{8A28FB61-527A-40F4-AC7A-604A25BDBB28}"/>
          </ac:cxnSpMkLst>
        </pc:cxnChg>
        <pc:cxnChg chg="add del mod topLvl">
          <ac:chgData name="Kulinich Bohdan" userId="48e65c9f34e137d0" providerId="LiveId" clId="{79DB8A0A-DD56-4AC3-9BD7-90135C66FCB3}" dt="2021-06-21T17:38:28.384" v="3855" actId="478"/>
          <ac:cxnSpMkLst>
            <pc:docMk/>
            <pc:sldMk cId="3176751641" sldId="511"/>
            <ac:cxnSpMk id="75" creationId="{7A239577-FFF9-46EA-B13A-CA08563625C9}"/>
          </ac:cxnSpMkLst>
        </pc:cxnChg>
        <pc:cxnChg chg="add del mod topLvl">
          <ac:chgData name="Kulinich Bohdan" userId="48e65c9f34e137d0" providerId="LiveId" clId="{79DB8A0A-DD56-4AC3-9BD7-90135C66FCB3}" dt="2021-06-21T17:38:28.384" v="3855" actId="478"/>
          <ac:cxnSpMkLst>
            <pc:docMk/>
            <pc:sldMk cId="3176751641" sldId="511"/>
            <ac:cxnSpMk id="76" creationId="{675083B4-1B40-4317-AD6D-4AFCFAAD15EA}"/>
          </ac:cxnSpMkLst>
        </pc:cxnChg>
        <pc:cxnChg chg="add del mod topLvl">
          <ac:chgData name="Kulinich Bohdan" userId="48e65c9f34e137d0" providerId="LiveId" clId="{79DB8A0A-DD56-4AC3-9BD7-90135C66FCB3}" dt="2021-06-21T17:38:28.384" v="3855" actId="478"/>
          <ac:cxnSpMkLst>
            <pc:docMk/>
            <pc:sldMk cId="3176751641" sldId="511"/>
            <ac:cxnSpMk id="77" creationId="{6DE7B8DC-967F-403F-8BF3-C278B4555F45}"/>
          </ac:cxnSpMkLst>
        </pc:cxnChg>
        <pc:cxnChg chg="add del mod topLvl">
          <ac:chgData name="Kulinich Bohdan" userId="48e65c9f34e137d0" providerId="LiveId" clId="{79DB8A0A-DD56-4AC3-9BD7-90135C66FCB3}" dt="2021-06-21T17:38:28.384" v="3855" actId="478"/>
          <ac:cxnSpMkLst>
            <pc:docMk/>
            <pc:sldMk cId="3176751641" sldId="511"/>
            <ac:cxnSpMk id="78" creationId="{AAA32F5E-B098-41BB-92F9-C0AB6B383B50}"/>
          </ac:cxnSpMkLst>
        </pc:cxnChg>
        <pc:cxnChg chg="add del mod">
          <ac:chgData name="Kulinich Bohdan" userId="48e65c9f34e137d0" providerId="LiveId" clId="{79DB8A0A-DD56-4AC3-9BD7-90135C66FCB3}" dt="2021-06-21T15:52:03.006" v="3587" actId="478"/>
          <ac:cxnSpMkLst>
            <pc:docMk/>
            <pc:sldMk cId="3176751641" sldId="511"/>
            <ac:cxnSpMk id="79" creationId="{073D7EAE-6DF1-4E1B-BAE8-87DE88749380}"/>
          </ac:cxnSpMkLst>
        </pc:cxnChg>
        <pc:cxnChg chg="add del mod">
          <ac:chgData name="Kulinich Bohdan" userId="48e65c9f34e137d0" providerId="LiveId" clId="{79DB8A0A-DD56-4AC3-9BD7-90135C66FCB3}" dt="2021-06-21T15:52:03.006" v="3587" actId="478"/>
          <ac:cxnSpMkLst>
            <pc:docMk/>
            <pc:sldMk cId="3176751641" sldId="511"/>
            <ac:cxnSpMk id="80" creationId="{EC116149-56D6-4291-82A1-83FB66693F4B}"/>
          </ac:cxnSpMkLst>
        </pc:cxnChg>
        <pc:cxnChg chg="add del mod">
          <ac:chgData name="Kulinich Bohdan" userId="48e65c9f34e137d0" providerId="LiveId" clId="{79DB8A0A-DD56-4AC3-9BD7-90135C66FCB3}" dt="2021-06-21T15:52:03.006" v="3587" actId="478"/>
          <ac:cxnSpMkLst>
            <pc:docMk/>
            <pc:sldMk cId="3176751641" sldId="511"/>
            <ac:cxnSpMk id="81" creationId="{862A631F-B285-463E-985A-704B4AD1169E}"/>
          </ac:cxnSpMkLst>
        </pc:cxnChg>
        <pc:cxnChg chg="add del mod">
          <ac:chgData name="Kulinich Bohdan" userId="48e65c9f34e137d0" providerId="LiveId" clId="{79DB8A0A-DD56-4AC3-9BD7-90135C66FCB3}" dt="2021-06-21T15:52:03.006" v="3587" actId="478"/>
          <ac:cxnSpMkLst>
            <pc:docMk/>
            <pc:sldMk cId="3176751641" sldId="511"/>
            <ac:cxnSpMk id="82" creationId="{6BD41CBF-E204-4AA9-A306-5233004B8D79}"/>
          </ac:cxnSpMkLst>
        </pc:cxnChg>
        <pc:cxnChg chg="add del mod">
          <ac:chgData name="Kulinich Bohdan" userId="48e65c9f34e137d0" providerId="LiveId" clId="{79DB8A0A-DD56-4AC3-9BD7-90135C66FCB3}" dt="2021-06-21T15:52:03.006" v="3587" actId="478"/>
          <ac:cxnSpMkLst>
            <pc:docMk/>
            <pc:sldMk cId="3176751641" sldId="511"/>
            <ac:cxnSpMk id="83" creationId="{696EC1D8-4EA7-4862-91EE-5EB6EE3D8B81}"/>
          </ac:cxnSpMkLst>
        </pc:cxnChg>
        <pc:cxnChg chg="add del mod">
          <ac:chgData name="Kulinich Bohdan" userId="48e65c9f34e137d0" providerId="LiveId" clId="{79DB8A0A-DD56-4AC3-9BD7-90135C66FCB3}" dt="2021-06-21T15:52:03.006" v="3587" actId="478"/>
          <ac:cxnSpMkLst>
            <pc:docMk/>
            <pc:sldMk cId="3176751641" sldId="511"/>
            <ac:cxnSpMk id="84" creationId="{D99D38B8-0EF2-449B-8B1A-68F5002E7757}"/>
          </ac:cxnSpMkLst>
        </pc:cxnChg>
        <pc:cxnChg chg="add del mod">
          <ac:chgData name="Kulinich Bohdan" userId="48e65c9f34e137d0" providerId="LiveId" clId="{79DB8A0A-DD56-4AC3-9BD7-90135C66FCB3}" dt="2021-06-21T15:52:03.006" v="3587" actId="478"/>
          <ac:cxnSpMkLst>
            <pc:docMk/>
            <pc:sldMk cId="3176751641" sldId="511"/>
            <ac:cxnSpMk id="85" creationId="{1A21C544-BBE9-4F9D-8E19-FB6C7C38EEE0}"/>
          </ac:cxnSpMkLst>
        </pc:cxnChg>
        <pc:cxnChg chg="add del mod topLvl">
          <ac:chgData name="Kulinich Bohdan" userId="48e65c9f34e137d0" providerId="LiveId" clId="{79DB8A0A-DD56-4AC3-9BD7-90135C66FCB3}" dt="2021-06-21T17:38:28.384" v="3855" actId="478"/>
          <ac:cxnSpMkLst>
            <pc:docMk/>
            <pc:sldMk cId="3176751641" sldId="511"/>
            <ac:cxnSpMk id="86" creationId="{DC768BB5-D0C6-4A7F-B79D-8641CB3EDC6A}"/>
          </ac:cxnSpMkLst>
        </pc:cxnChg>
        <pc:cxnChg chg="add del mod">
          <ac:chgData name="Kulinich Bohdan" userId="48e65c9f34e137d0" providerId="LiveId" clId="{79DB8A0A-DD56-4AC3-9BD7-90135C66FCB3}" dt="2021-06-21T15:51:54.996" v="3585" actId="478"/>
          <ac:cxnSpMkLst>
            <pc:docMk/>
            <pc:sldMk cId="3176751641" sldId="511"/>
            <ac:cxnSpMk id="88" creationId="{781BF246-F475-4A47-BA89-126FDD61BCF4}"/>
          </ac:cxnSpMkLst>
        </pc:cxnChg>
        <pc:cxnChg chg="add del mod">
          <ac:chgData name="Kulinich Bohdan" userId="48e65c9f34e137d0" providerId="LiveId" clId="{79DB8A0A-DD56-4AC3-9BD7-90135C66FCB3}" dt="2021-06-21T15:51:50.842" v="3582" actId="478"/>
          <ac:cxnSpMkLst>
            <pc:docMk/>
            <pc:sldMk cId="3176751641" sldId="511"/>
            <ac:cxnSpMk id="89" creationId="{74E8D234-731C-44B3-A2D2-EDA7B3378954}"/>
          </ac:cxnSpMkLst>
        </pc:cxnChg>
        <pc:cxnChg chg="add del mod">
          <ac:chgData name="Kulinich Bohdan" userId="48e65c9f34e137d0" providerId="LiveId" clId="{79DB8A0A-DD56-4AC3-9BD7-90135C66FCB3}" dt="2021-06-21T15:51:50.842" v="3582" actId="478"/>
          <ac:cxnSpMkLst>
            <pc:docMk/>
            <pc:sldMk cId="3176751641" sldId="511"/>
            <ac:cxnSpMk id="90" creationId="{17CFA9B7-6D68-4A98-A673-A0780012BCC0}"/>
          </ac:cxnSpMkLst>
        </pc:cxnChg>
        <pc:cxnChg chg="add del mod">
          <ac:chgData name="Kulinich Bohdan" userId="48e65c9f34e137d0" providerId="LiveId" clId="{79DB8A0A-DD56-4AC3-9BD7-90135C66FCB3}" dt="2021-06-21T15:51:50.842" v="3582" actId="478"/>
          <ac:cxnSpMkLst>
            <pc:docMk/>
            <pc:sldMk cId="3176751641" sldId="511"/>
            <ac:cxnSpMk id="91" creationId="{581244A3-2770-47CB-9E92-C77C87595BB4}"/>
          </ac:cxnSpMkLst>
        </pc:cxnChg>
        <pc:cxnChg chg="add del mod">
          <ac:chgData name="Kulinich Bohdan" userId="48e65c9f34e137d0" providerId="LiveId" clId="{79DB8A0A-DD56-4AC3-9BD7-90135C66FCB3}" dt="2021-06-21T15:51:50.842" v="3582" actId="478"/>
          <ac:cxnSpMkLst>
            <pc:docMk/>
            <pc:sldMk cId="3176751641" sldId="511"/>
            <ac:cxnSpMk id="92" creationId="{2737A0FC-FA5D-42A5-A4F0-955810D02C38}"/>
          </ac:cxnSpMkLst>
        </pc:cxnChg>
        <pc:cxnChg chg="add del mod">
          <ac:chgData name="Kulinich Bohdan" userId="48e65c9f34e137d0" providerId="LiveId" clId="{79DB8A0A-DD56-4AC3-9BD7-90135C66FCB3}" dt="2021-06-21T15:51:50.842" v="3582" actId="478"/>
          <ac:cxnSpMkLst>
            <pc:docMk/>
            <pc:sldMk cId="3176751641" sldId="511"/>
            <ac:cxnSpMk id="93" creationId="{FB371FCC-EAC1-42F1-A457-77B8B2A3D820}"/>
          </ac:cxnSpMkLst>
        </pc:cxnChg>
        <pc:cxnChg chg="add del mod">
          <ac:chgData name="Kulinich Bohdan" userId="48e65c9f34e137d0" providerId="LiveId" clId="{79DB8A0A-DD56-4AC3-9BD7-90135C66FCB3}" dt="2021-06-21T15:51:50.842" v="3582" actId="478"/>
          <ac:cxnSpMkLst>
            <pc:docMk/>
            <pc:sldMk cId="3176751641" sldId="511"/>
            <ac:cxnSpMk id="94" creationId="{488D8D35-A1A2-4754-987A-8783CD3A58E3}"/>
          </ac:cxnSpMkLst>
        </pc:cxnChg>
        <pc:cxnChg chg="add del mod">
          <ac:chgData name="Kulinich Bohdan" userId="48e65c9f34e137d0" providerId="LiveId" clId="{79DB8A0A-DD56-4AC3-9BD7-90135C66FCB3}" dt="2021-06-21T15:51:50.842" v="3582" actId="478"/>
          <ac:cxnSpMkLst>
            <pc:docMk/>
            <pc:sldMk cId="3176751641" sldId="511"/>
            <ac:cxnSpMk id="95" creationId="{4B04FFE5-5FFB-41FD-917A-F7EAA279EAA6}"/>
          </ac:cxnSpMkLst>
        </pc:cxnChg>
        <pc:cxnChg chg="add del mod">
          <ac:chgData name="Kulinich Bohdan" userId="48e65c9f34e137d0" providerId="LiveId" clId="{79DB8A0A-DD56-4AC3-9BD7-90135C66FCB3}" dt="2021-06-21T15:51:50.842" v="3582" actId="478"/>
          <ac:cxnSpMkLst>
            <pc:docMk/>
            <pc:sldMk cId="3176751641" sldId="511"/>
            <ac:cxnSpMk id="96" creationId="{B342832F-9B98-449D-B0B1-E32BD310ED7E}"/>
          </ac:cxnSpMkLst>
        </pc:cxnChg>
        <pc:cxnChg chg="add del mod topLvl">
          <ac:chgData name="Kulinich Bohdan" userId="48e65c9f34e137d0" providerId="LiveId" clId="{79DB8A0A-DD56-4AC3-9BD7-90135C66FCB3}" dt="2021-06-21T17:38:22.973" v="3854" actId="478"/>
          <ac:cxnSpMkLst>
            <pc:docMk/>
            <pc:sldMk cId="3176751641" sldId="511"/>
            <ac:cxnSpMk id="97" creationId="{8E618D8C-C605-412E-BBB0-1587E2D34D0A}"/>
          </ac:cxnSpMkLst>
        </pc:cxnChg>
        <pc:cxnChg chg="add del mod topLvl">
          <ac:chgData name="Kulinich Bohdan" userId="48e65c9f34e137d0" providerId="LiveId" clId="{79DB8A0A-DD56-4AC3-9BD7-90135C66FCB3}" dt="2021-06-21T17:38:22.973" v="3854" actId="478"/>
          <ac:cxnSpMkLst>
            <pc:docMk/>
            <pc:sldMk cId="3176751641" sldId="511"/>
            <ac:cxnSpMk id="98" creationId="{195AA827-81B0-41CC-92FF-83E553956056}"/>
          </ac:cxnSpMkLst>
        </pc:cxnChg>
        <pc:cxnChg chg="add del mod topLvl">
          <ac:chgData name="Kulinich Bohdan" userId="48e65c9f34e137d0" providerId="LiveId" clId="{79DB8A0A-DD56-4AC3-9BD7-90135C66FCB3}" dt="2021-06-21T17:38:22.973" v="3854" actId="478"/>
          <ac:cxnSpMkLst>
            <pc:docMk/>
            <pc:sldMk cId="3176751641" sldId="511"/>
            <ac:cxnSpMk id="99" creationId="{00BDEB1A-40BB-4F06-B97C-D7F56AAF0198}"/>
          </ac:cxnSpMkLst>
        </pc:cxnChg>
        <pc:cxnChg chg="add del mod topLvl">
          <ac:chgData name="Kulinich Bohdan" userId="48e65c9f34e137d0" providerId="LiveId" clId="{79DB8A0A-DD56-4AC3-9BD7-90135C66FCB3}" dt="2021-06-21T17:38:22.973" v="3854" actId="478"/>
          <ac:cxnSpMkLst>
            <pc:docMk/>
            <pc:sldMk cId="3176751641" sldId="511"/>
            <ac:cxnSpMk id="100" creationId="{060DCF2E-BC78-41AC-AD8B-900387BB7594}"/>
          </ac:cxnSpMkLst>
        </pc:cxnChg>
        <pc:cxnChg chg="add del mod topLvl">
          <ac:chgData name="Kulinich Bohdan" userId="48e65c9f34e137d0" providerId="LiveId" clId="{79DB8A0A-DD56-4AC3-9BD7-90135C66FCB3}" dt="2021-06-21T17:38:22.973" v="3854" actId="478"/>
          <ac:cxnSpMkLst>
            <pc:docMk/>
            <pc:sldMk cId="3176751641" sldId="511"/>
            <ac:cxnSpMk id="101" creationId="{81513FF5-A1EB-4075-8378-AFF78257E7D2}"/>
          </ac:cxnSpMkLst>
        </pc:cxnChg>
        <pc:cxnChg chg="add del mod topLvl">
          <ac:chgData name="Kulinich Bohdan" userId="48e65c9f34e137d0" providerId="LiveId" clId="{79DB8A0A-DD56-4AC3-9BD7-90135C66FCB3}" dt="2021-06-21T17:38:22.973" v="3854" actId="478"/>
          <ac:cxnSpMkLst>
            <pc:docMk/>
            <pc:sldMk cId="3176751641" sldId="511"/>
            <ac:cxnSpMk id="102" creationId="{80F50F17-F137-4765-9C34-7704FEC89A85}"/>
          </ac:cxnSpMkLst>
        </pc:cxnChg>
        <pc:cxnChg chg="add del mod topLvl">
          <ac:chgData name="Kulinich Bohdan" userId="48e65c9f34e137d0" providerId="LiveId" clId="{79DB8A0A-DD56-4AC3-9BD7-90135C66FCB3}" dt="2021-06-21T17:38:22.973" v="3854" actId="478"/>
          <ac:cxnSpMkLst>
            <pc:docMk/>
            <pc:sldMk cId="3176751641" sldId="511"/>
            <ac:cxnSpMk id="103" creationId="{8AAAA81B-43D8-498E-A746-DA240B995C87}"/>
          </ac:cxnSpMkLst>
        </pc:cxnChg>
        <pc:cxnChg chg="add del mod topLvl">
          <ac:chgData name="Kulinich Bohdan" userId="48e65c9f34e137d0" providerId="LiveId" clId="{79DB8A0A-DD56-4AC3-9BD7-90135C66FCB3}" dt="2021-06-21T17:38:22.973" v="3854" actId="478"/>
          <ac:cxnSpMkLst>
            <pc:docMk/>
            <pc:sldMk cId="3176751641" sldId="511"/>
            <ac:cxnSpMk id="104" creationId="{C70AE7AB-B050-42DB-A5BD-6099C32A405F}"/>
          </ac:cxnSpMkLst>
        </pc:cxnChg>
        <pc:cxnChg chg="add del mod topLvl">
          <ac:chgData name="Kulinich Bohdan" userId="48e65c9f34e137d0" providerId="LiveId" clId="{79DB8A0A-DD56-4AC3-9BD7-90135C66FCB3}" dt="2021-06-21T17:38:22.973" v="3854" actId="478"/>
          <ac:cxnSpMkLst>
            <pc:docMk/>
            <pc:sldMk cId="3176751641" sldId="511"/>
            <ac:cxnSpMk id="105" creationId="{A4294835-9661-4162-8A54-E400357A3A50}"/>
          </ac:cxnSpMkLst>
        </pc:cxnChg>
        <pc:cxnChg chg="add del mod topLvl">
          <ac:chgData name="Kulinich Bohdan" userId="48e65c9f34e137d0" providerId="LiveId" clId="{79DB8A0A-DD56-4AC3-9BD7-90135C66FCB3}" dt="2021-06-21T17:38:22.973" v="3854" actId="478"/>
          <ac:cxnSpMkLst>
            <pc:docMk/>
            <pc:sldMk cId="3176751641" sldId="511"/>
            <ac:cxnSpMk id="106" creationId="{C3951955-031E-419B-A44C-5A1365D79849}"/>
          </ac:cxnSpMkLst>
        </pc:cxnChg>
      </pc:sldChg>
      <pc:sldChg chg="addSp delSp modSp new del mod modAnim">
        <pc:chgData name="Kulinich Bohdan" userId="48e65c9f34e137d0" providerId="LiveId" clId="{79DB8A0A-DD56-4AC3-9BD7-90135C66FCB3}" dt="2021-06-21T18:20:20.749" v="4059" actId="47"/>
        <pc:sldMkLst>
          <pc:docMk/>
          <pc:sldMk cId="178151159" sldId="512"/>
        </pc:sldMkLst>
        <pc:spChg chg="add mod">
          <ac:chgData name="Kulinich Bohdan" userId="48e65c9f34e137d0" providerId="LiveId" clId="{79DB8A0A-DD56-4AC3-9BD7-90135C66FCB3}" dt="2021-06-21T15:50:55.650" v="3560" actId="1076"/>
          <ac:spMkLst>
            <pc:docMk/>
            <pc:sldMk cId="178151159" sldId="512"/>
            <ac:spMk id="2" creationId="{6CBC22C3-255D-42A3-B0A5-F30AE175E00C}"/>
          </ac:spMkLst>
        </pc:spChg>
        <pc:spChg chg="add del mod">
          <ac:chgData name="Kulinich Bohdan" userId="48e65c9f34e137d0" providerId="LiveId" clId="{79DB8A0A-DD56-4AC3-9BD7-90135C66FCB3}" dt="2021-06-21T15:50:39.322" v="3554" actId="478"/>
          <ac:spMkLst>
            <pc:docMk/>
            <pc:sldMk cId="178151159" sldId="512"/>
            <ac:spMk id="4" creationId="{4CDFA217-0876-429A-8971-78AE630F0C3F}"/>
          </ac:spMkLst>
        </pc:spChg>
        <pc:spChg chg="add del mod topLvl">
          <ac:chgData name="Kulinich Bohdan" userId="48e65c9f34e137d0" providerId="LiveId" clId="{79DB8A0A-DD56-4AC3-9BD7-90135C66FCB3}" dt="2021-06-21T15:51:01.122" v="3561" actId="478"/>
          <ac:spMkLst>
            <pc:docMk/>
            <pc:sldMk cId="178151159" sldId="512"/>
            <ac:spMk id="5" creationId="{3E7E3376-7597-4249-A74B-357E01EFAEAA}"/>
          </ac:spMkLst>
        </pc:spChg>
        <pc:spChg chg="add mod topLvl">
          <ac:chgData name="Kulinich Bohdan" userId="48e65c9f34e137d0" providerId="LiveId" clId="{79DB8A0A-DD56-4AC3-9BD7-90135C66FCB3}" dt="2021-06-21T15:51:11.800" v="3565" actId="164"/>
          <ac:spMkLst>
            <pc:docMk/>
            <pc:sldMk cId="178151159" sldId="512"/>
            <ac:spMk id="6" creationId="{9FFE71E9-EA1E-4CC8-8DC7-A39B934E83F1}"/>
          </ac:spMkLst>
        </pc:spChg>
        <pc:spChg chg="add mod">
          <ac:chgData name="Kulinich Bohdan" userId="48e65c9f34e137d0" providerId="LiveId" clId="{79DB8A0A-DD56-4AC3-9BD7-90135C66FCB3}" dt="2021-06-21T15:51:11.800" v="3565" actId="164"/>
          <ac:spMkLst>
            <pc:docMk/>
            <pc:sldMk cId="178151159" sldId="512"/>
            <ac:spMk id="8" creationId="{E01BC681-C5C4-4891-9083-55874635D1B2}"/>
          </ac:spMkLst>
        </pc:spChg>
        <pc:grpChg chg="add del mod">
          <ac:chgData name="Kulinich Bohdan" userId="48e65c9f34e137d0" providerId="LiveId" clId="{79DB8A0A-DD56-4AC3-9BD7-90135C66FCB3}" dt="2021-06-21T15:51:01.122" v="3561" actId="478"/>
          <ac:grpSpMkLst>
            <pc:docMk/>
            <pc:sldMk cId="178151159" sldId="512"/>
            <ac:grpSpMk id="7" creationId="{AE39FAC2-A4A7-4799-86D2-37BBADA60CA6}"/>
          </ac:grpSpMkLst>
        </pc:grpChg>
        <pc:grpChg chg="add mod">
          <ac:chgData name="Kulinich Bohdan" userId="48e65c9f34e137d0" providerId="LiveId" clId="{79DB8A0A-DD56-4AC3-9BD7-90135C66FCB3}" dt="2021-06-21T15:51:11.800" v="3565" actId="164"/>
          <ac:grpSpMkLst>
            <pc:docMk/>
            <pc:sldMk cId="178151159" sldId="512"/>
            <ac:grpSpMk id="9" creationId="{1E74DFA0-04CF-4564-A538-C29AD9FED5F5}"/>
          </ac:grpSpMkLst>
        </pc:grpChg>
        <pc:cxnChg chg="add mod">
          <ac:chgData name="Kulinich Bohdan" userId="48e65c9f34e137d0" providerId="LiveId" clId="{79DB8A0A-DD56-4AC3-9BD7-90135C66FCB3}" dt="2021-06-21T15:49:06.980" v="3526"/>
          <ac:cxnSpMkLst>
            <pc:docMk/>
            <pc:sldMk cId="178151159" sldId="512"/>
            <ac:cxnSpMk id="3" creationId="{E4FF5F18-8AD4-449B-9830-E3E6BF1AFEC9}"/>
          </ac:cxnSpMkLst>
        </pc:cxnChg>
      </pc:sldChg>
      <pc:sldChg chg="add del modAnim">
        <pc:chgData name="Kulinich Bohdan" userId="48e65c9f34e137d0" providerId="LiveId" clId="{79DB8A0A-DD56-4AC3-9BD7-90135C66FCB3}" dt="2021-06-21T18:20:20.749" v="4059" actId="47"/>
        <pc:sldMkLst>
          <pc:docMk/>
          <pc:sldMk cId="3031055493" sldId="513"/>
        </pc:sldMkLst>
      </pc:sldChg>
      <pc:sldChg chg="delSp add mod ord delAnim">
        <pc:chgData name="Kulinich Bohdan" userId="48e65c9f34e137d0" providerId="LiveId" clId="{79DB8A0A-DD56-4AC3-9BD7-90135C66FCB3}" dt="2021-06-21T18:19:09.139" v="4049" actId="478"/>
        <pc:sldMkLst>
          <pc:docMk/>
          <pc:sldMk cId="335873577" sldId="514"/>
        </pc:sldMkLst>
        <pc:spChg chg="del">
          <ac:chgData name="Kulinich Bohdan" userId="48e65c9f34e137d0" providerId="LiveId" clId="{79DB8A0A-DD56-4AC3-9BD7-90135C66FCB3}" dt="2021-06-21T17:42:37.503" v="3891" actId="478"/>
          <ac:spMkLst>
            <pc:docMk/>
            <pc:sldMk cId="335873577" sldId="514"/>
            <ac:spMk id="152" creationId="{33ED7D6F-4F2A-43FA-B84C-1083325BAD9A}"/>
          </ac:spMkLst>
        </pc:spChg>
        <pc:spChg chg="del">
          <ac:chgData name="Kulinich Bohdan" userId="48e65c9f34e137d0" providerId="LiveId" clId="{79DB8A0A-DD56-4AC3-9BD7-90135C66FCB3}" dt="2021-06-21T17:42:39.343" v="3892" actId="478"/>
          <ac:spMkLst>
            <pc:docMk/>
            <pc:sldMk cId="335873577" sldId="514"/>
            <ac:spMk id="153" creationId="{54B06276-76E7-4A15-9DF6-48A5779208F3}"/>
          </ac:spMkLst>
        </pc:spChg>
        <pc:grpChg chg="del">
          <ac:chgData name="Kulinich Bohdan" userId="48e65c9f34e137d0" providerId="LiveId" clId="{79DB8A0A-DD56-4AC3-9BD7-90135C66FCB3}" dt="2021-06-21T17:42:31.526" v="3890" actId="478"/>
          <ac:grpSpMkLst>
            <pc:docMk/>
            <pc:sldMk cId="335873577" sldId="514"/>
            <ac:grpSpMk id="165" creationId="{739E3764-98E9-4A67-9AED-94F5D0C4DC85}"/>
          </ac:grpSpMkLst>
        </pc:grpChg>
        <pc:grpChg chg="del">
          <ac:chgData name="Kulinich Bohdan" userId="48e65c9f34e137d0" providerId="LiveId" clId="{79DB8A0A-DD56-4AC3-9BD7-90135C66FCB3}" dt="2021-06-21T17:42:30.454" v="3889" actId="478"/>
          <ac:grpSpMkLst>
            <pc:docMk/>
            <pc:sldMk cId="335873577" sldId="514"/>
            <ac:grpSpMk id="166" creationId="{9DA0DE1E-B94A-4036-AEEA-7717BFE5E148}"/>
          </ac:grpSpMkLst>
        </pc:grpChg>
        <pc:grpChg chg="del">
          <ac:chgData name="Kulinich Bohdan" userId="48e65c9f34e137d0" providerId="LiveId" clId="{79DB8A0A-DD56-4AC3-9BD7-90135C66FCB3}" dt="2021-06-21T18:19:09.139" v="4049" actId="478"/>
          <ac:grpSpMkLst>
            <pc:docMk/>
            <pc:sldMk cId="335873577" sldId="514"/>
            <ac:grpSpMk id="168" creationId="{148190B4-0173-44C5-BDC5-A700BD928A8C}"/>
          </ac:grpSpMkLst>
        </pc:grpChg>
      </pc:sldChg>
      <pc:sldChg chg="addSp delSp modSp add mod modAnim">
        <pc:chgData name="Kulinich Bohdan" userId="48e65c9f34e137d0" providerId="LiveId" clId="{79DB8A0A-DD56-4AC3-9BD7-90135C66FCB3}" dt="2021-06-23T02:53:50.815" v="5278" actId="555"/>
        <pc:sldMkLst>
          <pc:docMk/>
          <pc:sldMk cId="2998409069" sldId="515"/>
        </pc:sldMkLst>
        <pc:spChg chg="add mod modVis">
          <ac:chgData name="Kulinich Bohdan" userId="48e65c9f34e137d0" providerId="LiveId" clId="{79DB8A0A-DD56-4AC3-9BD7-90135C66FCB3}" dt="2021-06-23T02:52:54.504" v="5264" actId="14429"/>
          <ac:spMkLst>
            <pc:docMk/>
            <pc:sldMk cId="2998409069" sldId="515"/>
            <ac:spMk id="28" creationId="{55F44D1F-6FE7-46C1-866D-57184F6B4139}"/>
          </ac:spMkLst>
        </pc:spChg>
        <pc:spChg chg="add mod modVis">
          <ac:chgData name="Kulinich Bohdan" userId="48e65c9f34e137d0" providerId="LiveId" clId="{79DB8A0A-DD56-4AC3-9BD7-90135C66FCB3}" dt="2021-06-23T02:52:22.610" v="5259" actId="1076"/>
          <ac:spMkLst>
            <pc:docMk/>
            <pc:sldMk cId="2998409069" sldId="515"/>
            <ac:spMk id="36" creationId="{0F2C75FB-702F-426F-9959-EC4D90284B9A}"/>
          </ac:spMkLst>
        </pc:spChg>
        <pc:spChg chg="add mod modVis">
          <ac:chgData name="Kulinich Bohdan" userId="48e65c9f34e137d0" providerId="LiveId" clId="{79DB8A0A-DD56-4AC3-9BD7-90135C66FCB3}" dt="2021-06-23T02:53:50.815" v="5278" actId="555"/>
          <ac:spMkLst>
            <pc:docMk/>
            <pc:sldMk cId="2998409069" sldId="515"/>
            <ac:spMk id="37" creationId="{59595DB6-401F-45F0-9910-215A9BE5C71C}"/>
          </ac:spMkLst>
        </pc:spChg>
        <pc:grpChg chg="del">
          <ac:chgData name="Kulinich Bohdan" userId="48e65c9f34e137d0" providerId="LiveId" clId="{79DB8A0A-DD56-4AC3-9BD7-90135C66FCB3}" dt="2021-06-21T17:43:26.093" v="3899" actId="478"/>
          <ac:grpSpMkLst>
            <pc:docMk/>
            <pc:sldMk cId="2998409069" sldId="515"/>
            <ac:grpSpMk id="165" creationId="{739E3764-98E9-4A67-9AED-94F5D0C4DC85}"/>
          </ac:grpSpMkLst>
        </pc:grpChg>
        <pc:grpChg chg="del">
          <ac:chgData name="Kulinich Bohdan" userId="48e65c9f34e137d0" providerId="LiveId" clId="{79DB8A0A-DD56-4AC3-9BD7-90135C66FCB3}" dt="2021-06-21T17:43:26.879" v="3900" actId="478"/>
          <ac:grpSpMkLst>
            <pc:docMk/>
            <pc:sldMk cId="2998409069" sldId="515"/>
            <ac:grpSpMk id="166" creationId="{9DA0DE1E-B94A-4036-AEEA-7717BFE5E148}"/>
          </ac:grpSpMkLst>
        </pc:grpChg>
        <pc:picChg chg="add mod">
          <ac:chgData name="Kulinich Bohdan" userId="48e65c9f34e137d0" providerId="LiveId" clId="{79DB8A0A-DD56-4AC3-9BD7-90135C66FCB3}" dt="2021-06-21T17:50:49.614" v="4025"/>
          <ac:picMkLst>
            <pc:docMk/>
            <pc:sldMk cId="2998409069" sldId="515"/>
            <ac:picMk id="35" creationId="{7C408578-ED9A-4FCD-AD40-9FDD4CD75A79}"/>
          </ac:picMkLst>
        </pc:picChg>
      </pc:sldChg>
      <pc:sldChg chg="addSp modSp new del mod">
        <pc:chgData name="Kulinich Bohdan" userId="48e65c9f34e137d0" providerId="LiveId" clId="{79DB8A0A-DD56-4AC3-9BD7-90135C66FCB3}" dt="2021-06-23T02:55:16.990" v="5279" actId="47"/>
        <pc:sldMkLst>
          <pc:docMk/>
          <pc:sldMk cId="1616560531" sldId="516"/>
        </pc:sldMkLst>
        <pc:spChg chg="add mod">
          <ac:chgData name="Kulinich Bohdan" userId="48e65c9f34e137d0" providerId="LiveId" clId="{79DB8A0A-DD56-4AC3-9BD7-90135C66FCB3}" dt="2021-06-22T03:59:50.357" v="4635" actId="164"/>
          <ac:spMkLst>
            <pc:docMk/>
            <pc:sldMk cId="1616560531" sldId="516"/>
            <ac:spMk id="2" creationId="{A08B5853-4073-40D8-B03D-655E870619E2}"/>
          </ac:spMkLst>
        </pc:spChg>
        <pc:spChg chg="add mod">
          <ac:chgData name="Kulinich Bohdan" userId="48e65c9f34e137d0" providerId="LiveId" clId="{79DB8A0A-DD56-4AC3-9BD7-90135C66FCB3}" dt="2021-06-22T03:59:50.357" v="4635" actId="164"/>
          <ac:spMkLst>
            <pc:docMk/>
            <pc:sldMk cId="1616560531" sldId="516"/>
            <ac:spMk id="4" creationId="{07B78CC5-F679-4BDB-93CC-639611B8E68C}"/>
          </ac:spMkLst>
        </pc:spChg>
        <pc:grpChg chg="add mod">
          <ac:chgData name="Kulinich Bohdan" userId="48e65c9f34e137d0" providerId="LiveId" clId="{79DB8A0A-DD56-4AC3-9BD7-90135C66FCB3}" dt="2021-06-22T03:59:50.357" v="4635" actId="164"/>
          <ac:grpSpMkLst>
            <pc:docMk/>
            <pc:sldMk cId="1616560531" sldId="516"/>
            <ac:grpSpMk id="5" creationId="{0F350FEB-A239-4B13-81BE-AD664C3BDFC1}"/>
          </ac:grpSpMkLst>
        </pc:grpChg>
        <pc:cxnChg chg="add mod">
          <ac:chgData name="Kulinich Bohdan" userId="48e65c9f34e137d0" providerId="LiveId" clId="{79DB8A0A-DD56-4AC3-9BD7-90135C66FCB3}" dt="2021-06-22T03:58:56.237" v="4623" actId="1076"/>
          <ac:cxnSpMkLst>
            <pc:docMk/>
            <pc:sldMk cId="1616560531" sldId="516"/>
            <ac:cxnSpMk id="3" creationId="{9A6572A7-72C5-46DE-A79F-D9805A8957CE}"/>
          </ac:cxnSpMkLst>
        </pc:cxnChg>
      </pc:sldChg>
      <pc:sldChg chg="addSp modSp add mod modAnim">
        <pc:chgData name="Kulinich Bohdan" userId="48e65c9f34e137d0" providerId="LiveId" clId="{79DB8A0A-DD56-4AC3-9BD7-90135C66FCB3}" dt="2021-06-22T10:07:08.891" v="4754"/>
        <pc:sldMkLst>
          <pc:docMk/>
          <pc:sldMk cId="3142060168" sldId="517"/>
        </pc:sldMkLst>
        <pc:spChg chg="add mod">
          <ac:chgData name="Kulinich Bohdan" userId="48e65c9f34e137d0" providerId="LiveId" clId="{79DB8A0A-DD56-4AC3-9BD7-90135C66FCB3}" dt="2021-06-22T03:36:13.755" v="4510" actId="1076"/>
          <ac:spMkLst>
            <pc:docMk/>
            <pc:sldMk cId="3142060168" sldId="517"/>
            <ac:spMk id="12" creationId="{C7788293-4C1E-480C-AC24-2F0B9873531B}"/>
          </ac:spMkLst>
        </pc:spChg>
        <pc:spChg chg="add mod">
          <ac:chgData name="Kulinich Bohdan" userId="48e65c9f34e137d0" providerId="LiveId" clId="{79DB8A0A-DD56-4AC3-9BD7-90135C66FCB3}" dt="2021-06-22T02:49:25.427" v="4260" actId="571"/>
          <ac:spMkLst>
            <pc:docMk/>
            <pc:sldMk cId="3142060168" sldId="517"/>
            <ac:spMk id="13" creationId="{611E2F0C-62CB-4737-B4BA-C8DB936A4A06}"/>
          </ac:spMkLst>
        </pc:spChg>
        <pc:spChg chg="add mod">
          <ac:chgData name="Kulinich Bohdan" userId="48e65c9f34e137d0" providerId="LiveId" clId="{79DB8A0A-DD56-4AC3-9BD7-90135C66FCB3}" dt="2021-06-22T03:08:34.030" v="4266"/>
          <ac:spMkLst>
            <pc:docMk/>
            <pc:sldMk cId="3142060168" sldId="517"/>
            <ac:spMk id="15" creationId="{232ADC64-AE64-4AA0-800C-998E18ABFDFB}"/>
          </ac:spMkLst>
        </pc:spChg>
        <pc:spChg chg="add mod ord modVis">
          <ac:chgData name="Kulinich Bohdan" userId="48e65c9f34e137d0" providerId="LiveId" clId="{79DB8A0A-DD56-4AC3-9BD7-90135C66FCB3}" dt="2021-06-22T03:19:09.134" v="4387" actId="166"/>
          <ac:spMkLst>
            <pc:docMk/>
            <pc:sldMk cId="3142060168" sldId="517"/>
            <ac:spMk id="16" creationId="{C2D3BD74-4F25-40C7-8D4C-1E27F51913BF}"/>
          </ac:spMkLst>
        </pc:spChg>
        <pc:spChg chg="add mod">
          <ac:chgData name="Kulinich Bohdan" userId="48e65c9f34e137d0" providerId="LiveId" clId="{79DB8A0A-DD56-4AC3-9BD7-90135C66FCB3}" dt="2021-06-22T03:18:58.634" v="4385" actId="1076"/>
          <ac:spMkLst>
            <pc:docMk/>
            <pc:sldMk cId="3142060168" sldId="517"/>
            <ac:spMk id="17" creationId="{B99AA2C6-259D-411F-A7DC-5A332E2BDDC9}"/>
          </ac:spMkLst>
        </pc:spChg>
        <pc:spChg chg="mod">
          <ac:chgData name="Kulinich Bohdan" userId="48e65c9f34e137d0" providerId="LiveId" clId="{79DB8A0A-DD56-4AC3-9BD7-90135C66FCB3}" dt="2021-06-22T02:47:32.562" v="4229" actId="1076"/>
          <ac:spMkLst>
            <pc:docMk/>
            <pc:sldMk cId="3142060168" sldId="517"/>
            <ac:spMk id="18" creationId="{5D08EF35-FEC0-4AAA-B8C5-FDC251E83CF7}"/>
          </ac:spMkLst>
        </pc:spChg>
        <pc:spChg chg="mod">
          <ac:chgData name="Kulinich Bohdan" userId="48e65c9f34e137d0" providerId="LiveId" clId="{79DB8A0A-DD56-4AC3-9BD7-90135C66FCB3}" dt="2021-06-22T03:27:11.036" v="4498"/>
          <ac:spMkLst>
            <pc:docMk/>
            <pc:sldMk cId="3142060168" sldId="517"/>
            <ac:spMk id="22" creationId="{92661A85-F4F3-4B52-B316-2B42E1FD36F4}"/>
          </ac:spMkLst>
        </pc:spChg>
        <pc:spChg chg="mod">
          <ac:chgData name="Kulinich Bohdan" userId="48e65c9f34e137d0" providerId="LiveId" clId="{79DB8A0A-DD56-4AC3-9BD7-90135C66FCB3}" dt="2021-06-22T03:27:11.036" v="4498"/>
          <ac:spMkLst>
            <pc:docMk/>
            <pc:sldMk cId="3142060168" sldId="517"/>
            <ac:spMk id="23" creationId="{9D66B075-D4D1-4CC8-ACE5-14D7BE53025E}"/>
          </ac:spMkLst>
        </pc:spChg>
        <pc:spChg chg="mod">
          <ac:chgData name="Kulinich Bohdan" userId="48e65c9f34e137d0" providerId="LiveId" clId="{79DB8A0A-DD56-4AC3-9BD7-90135C66FCB3}" dt="2021-06-22T03:27:11.036" v="4498"/>
          <ac:spMkLst>
            <pc:docMk/>
            <pc:sldMk cId="3142060168" sldId="517"/>
            <ac:spMk id="24" creationId="{F9497BAE-7B84-4DB8-9974-5D945F2D91F2}"/>
          </ac:spMkLst>
        </pc:spChg>
        <pc:spChg chg="mod">
          <ac:chgData name="Kulinich Bohdan" userId="48e65c9f34e137d0" providerId="LiveId" clId="{79DB8A0A-DD56-4AC3-9BD7-90135C66FCB3}" dt="2021-06-22T03:27:11.036" v="4498"/>
          <ac:spMkLst>
            <pc:docMk/>
            <pc:sldMk cId="3142060168" sldId="517"/>
            <ac:spMk id="26" creationId="{B2211C6E-A440-4669-8857-2C5C7131DE13}"/>
          </ac:spMkLst>
        </pc:spChg>
        <pc:spChg chg="mod">
          <ac:chgData name="Kulinich Bohdan" userId="48e65c9f34e137d0" providerId="LiveId" clId="{79DB8A0A-DD56-4AC3-9BD7-90135C66FCB3}" dt="2021-06-22T03:27:11.036" v="4498"/>
          <ac:spMkLst>
            <pc:docMk/>
            <pc:sldMk cId="3142060168" sldId="517"/>
            <ac:spMk id="27" creationId="{546219D0-8C87-48DE-BAA6-A532E574BAB4}"/>
          </ac:spMkLst>
        </pc:spChg>
        <pc:spChg chg="add mod">
          <ac:chgData name="Kulinich Bohdan" userId="48e65c9f34e137d0" providerId="LiveId" clId="{79DB8A0A-DD56-4AC3-9BD7-90135C66FCB3}" dt="2021-06-22T03:36:59.431" v="4516" actId="14100"/>
          <ac:spMkLst>
            <pc:docMk/>
            <pc:sldMk cId="3142060168" sldId="517"/>
            <ac:spMk id="28" creationId="{8F408E1B-3065-467D-871B-2F09D776AA0A}"/>
          </ac:spMkLst>
        </pc:spChg>
        <pc:spChg chg="add mod">
          <ac:chgData name="Kulinich Bohdan" userId="48e65c9f34e137d0" providerId="LiveId" clId="{79DB8A0A-DD56-4AC3-9BD7-90135C66FCB3}" dt="2021-06-22T10:06:59.682" v="4753" actId="20577"/>
          <ac:spMkLst>
            <pc:docMk/>
            <pc:sldMk cId="3142060168" sldId="517"/>
            <ac:spMk id="29" creationId="{50947D63-495A-4D4A-A0F3-8E86C6679A16}"/>
          </ac:spMkLst>
        </pc:spChg>
        <pc:spChg chg="add mod">
          <ac:chgData name="Kulinich Bohdan" userId="48e65c9f34e137d0" providerId="LiveId" clId="{79DB8A0A-DD56-4AC3-9BD7-90135C66FCB3}" dt="2021-06-22T10:07:08.891" v="4754"/>
          <ac:spMkLst>
            <pc:docMk/>
            <pc:sldMk cId="3142060168" sldId="517"/>
            <ac:spMk id="30" creationId="{EB2F4DDF-5902-4152-A965-3BA8BC2A05F0}"/>
          </ac:spMkLst>
        </pc:spChg>
        <pc:spChg chg="mod">
          <ac:chgData name="Kulinich Bohdan" userId="48e65c9f34e137d0" providerId="LiveId" clId="{79DB8A0A-DD56-4AC3-9BD7-90135C66FCB3}" dt="2021-06-22T03:41:59.384" v="4588" actId="20577"/>
          <ac:spMkLst>
            <pc:docMk/>
            <pc:sldMk cId="3142060168" sldId="517"/>
            <ac:spMk id="59" creationId="{464BEF36-B2B8-42B6-8527-1E17BE875CA6}"/>
          </ac:spMkLst>
        </pc:spChg>
        <pc:spChg chg="mod">
          <ac:chgData name="Kulinich Bohdan" userId="48e65c9f34e137d0" providerId="LiveId" clId="{79DB8A0A-DD56-4AC3-9BD7-90135C66FCB3}" dt="2021-06-22T03:36:13.755" v="4510" actId="1076"/>
          <ac:spMkLst>
            <pc:docMk/>
            <pc:sldMk cId="3142060168" sldId="517"/>
            <ac:spMk id="150" creationId="{2F632ABB-E79F-4168-BD99-78D4D4BD21DC}"/>
          </ac:spMkLst>
        </pc:spChg>
        <pc:spChg chg="mod">
          <ac:chgData name="Kulinich Bohdan" userId="48e65c9f34e137d0" providerId="LiveId" clId="{79DB8A0A-DD56-4AC3-9BD7-90135C66FCB3}" dt="2021-06-22T02:47:32.562" v="4229" actId="1076"/>
          <ac:spMkLst>
            <pc:docMk/>
            <pc:sldMk cId="3142060168" sldId="517"/>
            <ac:spMk id="154" creationId="{4CB7786B-057B-43E2-A273-BF1A6D825998}"/>
          </ac:spMkLst>
        </pc:spChg>
        <pc:grpChg chg="add mod">
          <ac:chgData name="Kulinich Bohdan" userId="48e65c9f34e137d0" providerId="LiveId" clId="{79DB8A0A-DD56-4AC3-9BD7-90135C66FCB3}" dt="2021-06-22T03:27:15.229" v="4499" actId="1076"/>
          <ac:grpSpMkLst>
            <pc:docMk/>
            <pc:sldMk cId="3142060168" sldId="517"/>
            <ac:grpSpMk id="19" creationId="{2D1148C0-EA72-4B62-9CFF-8D533CC1D503}"/>
          </ac:grpSpMkLst>
        </pc:grpChg>
        <pc:grpChg chg="mod">
          <ac:chgData name="Kulinich Bohdan" userId="48e65c9f34e137d0" providerId="LiveId" clId="{79DB8A0A-DD56-4AC3-9BD7-90135C66FCB3}" dt="2021-06-22T03:27:11.036" v="4498"/>
          <ac:grpSpMkLst>
            <pc:docMk/>
            <pc:sldMk cId="3142060168" sldId="517"/>
            <ac:grpSpMk id="25" creationId="{83DFCEB4-810B-4AA6-A958-6B0582691A8E}"/>
          </ac:grpSpMkLst>
        </pc:grpChg>
        <pc:picChg chg="add mod">
          <ac:chgData name="Kulinich Bohdan" userId="48e65c9f34e137d0" providerId="LiveId" clId="{79DB8A0A-DD56-4AC3-9BD7-90135C66FCB3}" dt="2021-06-22T03:08:34.030" v="4266"/>
          <ac:picMkLst>
            <pc:docMk/>
            <pc:sldMk cId="3142060168" sldId="517"/>
            <ac:picMk id="14" creationId="{F9CB4AEC-85EE-4D3B-AAD8-3B3CBBBF09C3}"/>
          </ac:picMkLst>
        </pc:picChg>
        <pc:cxnChg chg="mod">
          <ac:chgData name="Kulinich Bohdan" userId="48e65c9f34e137d0" providerId="LiveId" clId="{79DB8A0A-DD56-4AC3-9BD7-90135C66FCB3}" dt="2021-06-22T03:27:11.036" v="4498"/>
          <ac:cxnSpMkLst>
            <pc:docMk/>
            <pc:sldMk cId="3142060168" sldId="517"/>
            <ac:cxnSpMk id="20" creationId="{26A9EC11-D230-402F-8E54-BEE136D5475C}"/>
          </ac:cxnSpMkLst>
        </pc:cxnChg>
        <pc:cxnChg chg="mod">
          <ac:chgData name="Kulinich Bohdan" userId="48e65c9f34e137d0" providerId="LiveId" clId="{79DB8A0A-DD56-4AC3-9BD7-90135C66FCB3}" dt="2021-06-22T03:27:11.036" v="4498"/>
          <ac:cxnSpMkLst>
            <pc:docMk/>
            <pc:sldMk cId="3142060168" sldId="517"/>
            <ac:cxnSpMk id="21" creationId="{8ACE007C-182B-48B9-BCC7-8FCC9C79F8B9}"/>
          </ac:cxnSpMkLst>
        </pc:cxnChg>
      </pc:sldChg>
      <pc:sldChg chg="addSp delSp modSp new del mod delAnim modAnim">
        <pc:chgData name="Kulinich Bohdan" userId="48e65c9f34e137d0" providerId="LiveId" clId="{79DB8A0A-DD56-4AC3-9BD7-90135C66FCB3}" dt="2021-06-23T02:55:16.990" v="5279" actId="47"/>
        <pc:sldMkLst>
          <pc:docMk/>
          <pc:sldMk cId="2439978136" sldId="518"/>
        </pc:sldMkLst>
        <pc:spChg chg="add del mod">
          <ac:chgData name="Kulinich Bohdan" userId="48e65c9f34e137d0" providerId="LiveId" clId="{79DB8A0A-DD56-4AC3-9BD7-90135C66FCB3}" dt="2021-06-22T04:00:04.254" v="4640" actId="478"/>
          <ac:spMkLst>
            <pc:docMk/>
            <pc:sldMk cId="2439978136" sldId="518"/>
            <ac:spMk id="3" creationId="{7495DF6C-95EF-49A8-BBB6-4F895800B657}"/>
          </ac:spMkLst>
        </pc:spChg>
        <pc:spChg chg="add del mod">
          <ac:chgData name="Kulinich Bohdan" userId="48e65c9f34e137d0" providerId="LiveId" clId="{79DB8A0A-DD56-4AC3-9BD7-90135C66FCB3}" dt="2021-06-22T03:56:35.443" v="4593" actId="478"/>
          <ac:spMkLst>
            <pc:docMk/>
            <pc:sldMk cId="2439978136" sldId="518"/>
            <ac:spMk id="7" creationId="{3A47F873-05B9-4066-A1B9-477A6BABDC0F}"/>
          </ac:spMkLst>
        </pc:spChg>
        <pc:spChg chg="add mod">
          <ac:chgData name="Kulinich Bohdan" userId="48e65c9f34e137d0" providerId="LiveId" clId="{79DB8A0A-DD56-4AC3-9BD7-90135C66FCB3}" dt="2021-06-22T03:56:29.677" v="4591" actId="1076"/>
          <ac:spMkLst>
            <pc:docMk/>
            <pc:sldMk cId="2439978136" sldId="518"/>
            <ac:spMk id="8" creationId="{88281A48-C8EF-4296-A462-CA08658B6484}"/>
          </ac:spMkLst>
        </pc:spChg>
        <pc:spChg chg="add mod">
          <ac:chgData name="Kulinich Bohdan" userId="48e65c9f34e137d0" providerId="LiveId" clId="{79DB8A0A-DD56-4AC3-9BD7-90135C66FCB3}" dt="2021-06-22T04:03:59.754" v="4730" actId="164"/>
          <ac:spMkLst>
            <pc:docMk/>
            <pc:sldMk cId="2439978136" sldId="518"/>
            <ac:spMk id="9" creationId="{6637D38C-0563-448A-9367-986F637E3089}"/>
          </ac:spMkLst>
        </pc:spChg>
        <pc:spChg chg="add mod">
          <ac:chgData name="Kulinich Bohdan" userId="48e65c9f34e137d0" providerId="LiveId" clId="{79DB8A0A-DD56-4AC3-9BD7-90135C66FCB3}" dt="2021-06-22T03:56:29.677" v="4591" actId="1076"/>
          <ac:spMkLst>
            <pc:docMk/>
            <pc:sldMk cId="2439978136" sldId="518"/>
            <ac:spMk id="10" creationId="{7E2D60F3-E4C6-44F3-AE83-82EB866989D1}"/>
          </ac:spMkLst>
        </pc:spChg>
        <pc:spChg chg="add del mod">
          <ac:chgData name="Kulinich Bohdan" userId="48e65c9f34e137d0" providerId="LiveId" clId="{79DB8A0A-DD56-4AC3-9BD7-90135C66FCB3}" dt="2021-06-22T03:56:37.792" v="4595" actId="478"/>
          <ac:spMkLst>
            <pc:docMk/>
            <pc:sldMk cId="2439978136" sldId="518"/>
            <ac:spMk id="11" creationId="{98298FC8-A00A-4384-9C84-CEAC5E04CD8C}"/>
          </ac:spMkLst>
        </pc:spChg>
        <pc:spChg chg="add mod">
          <ac:chgData name="Kulinich Bohdan" userId="48e65c9f34e137d0" providerId="LiveId" clId="{79DB8A0A-DD56-4AC3-9BD7-90135C66FCB3}" dt="2021-06-22T04:03:59.754" v="4730" actId="164"/>
          <ac:spMkLst>
            <pc:docMk/>
            <pc:sldMk cId="2439978136" sldId="518"/>
            <ac:spMk id="12" creationId="{603673D4-4DCF-4926-B0AF-BF34F52A399F}"/>
          </ac:spMkLst>
        </pc:spChg>
        <pc:spChg chg="add mod">
          <ac:chgData name="Kulinich Bohdan" userId="48e65c9f34e137d0" providerId="LiveId" clId="{79DB8A0A-DD56-4AC3-9BD7-90135C66FCB3}" dt="2021-06-22T04:03:59.754" v="4730" actId="164"/>
          <ac:spMkLst>
            <pc:docMk/>
            <pc:sldMk cId="2439978136" sldId="518"/>
            <ac:spMk id="13" creationId="{E5C711E1-FE0D-4751-810C-7C33F2291F35}"/>
          </ac:spMkLst>
        </pc:spChg>
        <pc:spChg chg="add mod">
          <ac:chgData name="Kulinich Bohdan" userId="48e65c9f34e137d0" providerId="LiveId" clId="{79DB8A0A-DD56-4AC3-9BD7-90135C66FCB3}" dt="2021-06-22T04:03:59.754" v="4730" actId="164"/>
          <ac:spMkLst>
            <pc:docMk/>
            <pc:sldMk cId="2439978136" sldId="518"/>
            <ac:spMk id="14" creationId="{2F9B6F15-698D-48B4-BB49-F2CE8CB3E1F4}"/>
          </ac:spMkLst>
        </pc:spChg>
        <pc:spChg chg="add mod">
          <ac:chgData name="Kulinich Bohdan" userId="48e65c9f34e137d0" providerId="LiveId" clId="{79DB8A0A-DD56-4AC3-9BD7-90135C66FCB3}" dt="2021-06-22T04:03:59.754" v="4730" actId="164"/>
          <ac:spMkLst>
            <pc:docMk/>
            <pc:sldMk cId="2439978136" sldId="518"/>
            <ac:spMk id="15" creationId="{ACE6AD18-D4A8-482D-886B-CF29E44A3544}"/>
          </ac:spMkLst>
        </pc:spChg>
        <pc:spChg chg="add mod">
          <ac:chgData name="Kulinich Bohdan" userId="48e65c9f34e137d0" providerId="LiveId" clId="{79DB8A0A-DD56-4AC3-9BD7-90135C66FCB3}" dt="2021-06-22T04:03:59.754" v="4730" actId="164"/>
          <ac:spMkLst>
            <pc:docMk/>
            <pc:sldMk cId="2439978136" sldId="518"/>
            <ac:spMk id="54" creationId="{F3F25A07-0223-46C5-9A17-81727358C2BE}"/>
          </ac:spMkLst>
        </pc:spChg>
        <pc:spChg chg="add mod">
          <ac:chgData name="Kulinich Bohdan" userId="48e65c9f34e137d0" providerId="LiveId" clId="{79DB8A0A-DD56-4AC3-9BD7-90135C66FCB3}" dt="2021-06-22T04:03:59.754" v="4730" actId="164"/>
          <ac:spMkLst>
            <pc:docMk/>
            <pc:sldMk cId="2439978136" sldId="518"/>
            <ac:spMk id="55" creationId="{335DD612-614B-4EB7-8FD8-EC6E1441AE80}"/>
          </ac:spMkLst>
        </pc:spChg>
        <pc:spChg chg="add mod">
          <ac:chgData name="Kulinich Bohdan" userId="48e65c9f34e137d0" providerId="LiveId" clId="{79DB8A0A-DD56-4AC3-9BD7-90135C66FCB3}" dt="2021-06-22T04:03:59.754" v="4730" actId="164"/>
          <ac:spMkLst>
            <pc:docMk/>
            <pc:sldMk cId="2439978136" sldId="518"/>
            <ac:spMk id="56" creationId="{62218FE6-6A1A-4180-AD17-C347676C1EE4}"/>
          </ac:spMkLst>
        </pc:spChg>
        <pc:spChg chg="add del mod">
          <ac:chgData name="Kulinich Bohdan" userId="48e65c9f34e137d0" providerId="LiveId" clId="{79DB8A0A-DD56-4AC3-9BD7-90135C66FCB3}" dt="2021-06-22T04:01:10.885" v="4656" actId="478"/>
          <ac:spMkLst>
            <pc:docMk/>
            <pc:sldMk cId="2439978136" sldId="518"/>
            <ac:spMk id="57" creationId="{567E5F00-1431-4394-A468-D4CA082844C8}"/>
          </ac:spMkLst>
        </pc:spChg>
        <pc:spChg chg="add del mod">
          <ac:chgData name="Kulinich Bohdan" userId="48e65c9f34e137d0" providerId="LiveId" clId="{79DB8A0A-DD56-4AC3-9BD7-90135C66FCB3}" dt="2021-06-22T04:01:10.885" v="4656" actId="478"/>
          <ac:spMkLst>
            <pc:docMk/>
            <pc:sldMk cId="2439978136" sldId="518"/>
            <ac:spMk id="58" creationId="{1CCBFC8A-9ACF-4620-A434-61A15F0DEEB3}"/>
          </ac:spMkLst>
        </pc:spChg>
        <pc:spChg chg="add del mod">
          <ac:chgData name="Kulinich Bohdan" userId="48e65c9f34e137d0" providerId="LiveId" clId="{79DB8A0A-DD56-4AC3-9BD7-90135C66FCB3}" dt="2021-06-22T04:01:10.885" v="4656" actId="478"/>
          <ac:spMkLst>
            <pc:docMk/>
            <pc:sldMk cId="2439978136" sldId="518"/>
            <ac:spMk id="59" creationId="{4C4C2E77-429E-42A2-BAC0-D56548303065}"/>
          </ac:spMkLst>
        </pc:spChg>
        <pc:spChg chg="add del mod">
          <ac:chgData name="Kulinich Bohdan" userId="48e65c9f34e137d0" providerId="LiveId" clId="{79DB8A0A-DD56-4AC3-9BD7-90135C66FCB3}" dt="2021-06-22T04:01:10.885" v="4656" actId="478"/>
          <ac:spMkLst>
            <pc:docMk/>
            <pc:sldMk cId="2439978136" sldId="518"/>
            <ac:spMk id="60" creationId="{BD544F44-8958-4243-8B3E-E555C742A8E0}"/>
          </ac:spMkLst>
        </pc:spChg>
        <pc:spChg chg="add del mod">
          <ac:chgData name="Kulinich Bohdan" userId="48e65c9f34e137d0" providerId="LiveId" clId="{79DB8A0A-DD56-4AC3-9BD7-90135C66FCB3}" dt="2021-06-22T04:01:10.885" v="4656" actId="478"/>
          <ac:spMkLst>
            <pc:docMk/>
            <pc:sldMk cId="2439978136" sldId="518"/>
            <ac:spMk id="61" creationId="{976F7C77-C72B-4A33-A1F7-1B11A57209A5}"/>
          </ac:spMkLst>
        </pc:spChg>
        <pc:spChg chg="add del mod">
          <ac:chgData name="Kulinich Bohdan" userId="48e65c9f34e137d0" providerId="LiveId" clId="{79DB8A0A-DD56-4AC3-9BD7-90135C66FCB3}" dt="2021-06-22T04:01:10.885" v="4656" actId="478"/>
          <ac:spMkLst>
            <pc:docMk/>
            <pc:sldMk cId="2439978136" sldId="518"/>
            <ac:spMk id="62" creationId="{088C2C0D-1EC7-42D2-802B-6FF1E65CE207}"/>
          </ac:spMkLst>
        </pc:spChg>
        <pc:spChg chg="add mod">
          <ac:chgData name="Kulinich Bohdan" userId="48e65c9f34e137d0" providerId="LiveId" clId="{79DB8A0A-DD56-4AC3-9BD7-90135C66FCB3}" dt="2021-06-22T04:03:59.754" v="4730" actId="164"/>
          <ac:spMkLst>
            <pc:docMk/>
            <pc:sldMk cId="2439978136" sldId="518"/>
            <ac:spMk id="63" creationId="{3B90F047-F1DF-4784-A7EC-E9A7A29AA682}"/>
          </ac:spMkLst>
        </pc:spChg>
        <pc:spChg chg="add mod">
          <ac:chgData name="Kulinich Bohdan" userId="48e65c9f34e137d0" providerId="LiveId" clId="{79DB8A0A-DD56-4AC3-9BD7-90135C66FCB3}" dt="2021-06-22T04:03:59.754" v="4730" actId="164"/>
          <ac:spMkLst>
            <pc:docMk/>
            <pc:sldMk cId="2439978136" sldId="518"/>
            <ac:spMk id="64" creationId="{679325B5-CA53-40E5-ADE5-11950043AA89}"/>
          </ac:spMkLst>
        </pc:spChg>
        <pc:spChg chg="add mod">
          <ac:chgData name="Kulinich Bohdan" userId="48e65c9f34e137d0" providerId="LiveId" clId="{79DB8A0A-DD56-4AC3-9BD7-90135C66FCB3}" dt="2021-06-22T04:03:59.754" v="4730" actId="164"/>
          <ac:spMkLst>
            <pc:docMk/>
            <pc:sldMk cId="2439978136" sldId="518"/>
            <ac:spMk id="65" creationId="{D005D111-170E-408C-8C0D-C096D37952AA}"/>
          </ac:spMkLst>
        </pc:spChg>
        <pc:spChg chg="add mod">
          <ac:chgData name="Kulinich Bohdan" userId="48e65c9f34e137d0" providerId="LiveId" clId="{79DB8A0A-DD56-4AC3-9BD7-90135C66FCB3}" dt="2021-06-22T04:03:59.754" v="4730" actId="164"/>
          <ac:spMkLst>
            <pc:docMk/>
            <pc:sldMk cId="2439978136" sldId="518"/>
            <ac:spMk id="66" creationId="{F1EAD8B4-98C7-48ED-BE38-8AEA0955B4C7}"/>
          </ac:spMkLst>
        </pc:spChg>
        <pc:spChg chg="add del mod">
          <ac:chgData name="Kulinich Bohdan" userId="48e65c9f34e137d0" providerId="LiveId" clId="{79DB8A0A-DD56-4AC3-9BD7-90135C66FCB3}" dt="2021-06-22T04:00:37.661" v="4647" actId="478"/>
          <ac:spMkLst>
            <pc:docMk/>
            <pc:sldMk cId="2439978136" sldId="518"/>
            <ac:spMk id="67" creationId="{F106471F-48B6-4E01-B657-05E3474CD35A}"/>
          </ac:spMkLst>
        </pc:spChg>
        <pc:spChg chg="add mod">
          <ac:chgData name="Kulinich Bohdan" userId="48e65c9f34e137d0" providerId="LiveId" clId="{79DB8A0A-DD56-4AC3-9BD7-90135C66FCB3}" dt="2021-06-22T04:03:59.754" v="4730" actId="164"/>
          <ac:spMkLst>
            <pc:docMk/>
            <pc:sldMk cId="2439978136" sldId="518"/>
            <ac:spMk id="68" creationId="{8A8CD2EF-E0ED-4661-829D-8E403523E563}"/>
          </ac:spMkLst>
        </pc:spChg>
        <pc:spChg chg="add mod">
          <ac:chgData name="Kulinich Bohdan" userId="48e65c9f34e137d0" providerId="LiveId" clId="{79DB8A0A-DD56-4AC3-9BD7-90135C66FCB3}" dt="2021-06-22T04:03:59.754" v="4730" actId="164"/>
          <ac:spMkLst>
            <pc:docMk/>
            <pc:sldMk cId="2439978136" sldId="518"/>
            <ac:spMk id="69" creationId="{B0568CE6-7643-457D-A511-AD518BDD9807}"/>
          </ac:spMkLst>
        </pc:spChg>
        <pc:spChg chg="add mod">
          <ac:chgData name="Kulinich Bohdan" userId="48e65c9f34e137d0" providerId="LiveId" clId="{79DB8A0A-DD56-4AC3-9BD7-90135C66FCB3}" dt="2021-06-22T04:03:59.754" v="4730" actId="164"/>
          <ac:spMkLst>
            <pc:docMk/>
            <pc:sldMk cId="2439978136" sldId="518"/>
            <ac:spMk id="70" creationId="{21DE5F62-CCB9-431C-AA76-DC7964EB52A5}"/>
          </ac:spMkLst>
        </pc:spChg>
        <pc:spChg chg="add mod">
          <ac:chgData name="Kulinich Bohdan" userId="48e65c9f34e137d0" providerId="LiveId" clId="{79DB8A0A-DD56-4AC3-9BD7-90135C66FCB3}" dt="2021-06-22T04:03:59.754" v="4730" actId="164"/>
          <ac:spMkLst>
            <pc:docMk/>
            <pc:sldMk cId="2439978136" sldId="518"/>
            <ac:spMk id="71" creationId="{C6E9A4AB-18F5-4900-BF8F-C76BC177A1B0}"/>
          </ac:spMkLst>
        </pc:spChg>
        <pc:spChg chg="add mod">
          <ac:chgData name="Kulinich Bohdan" userId="48e65c9f34e137d0" providerId="LiveId" clId="{79DB8A0A-DD56-4AC3-9BD7-90135C66FCB3}" dt="2021-06-22T04:03:59.754" v="4730" actId="164"/>
          <ac:spMkLst>
            <pc:docMk/>
            <pc:sldMk cId="2439978136" sldId="518"/>
            <ac:spMk id="72" creationId="{929B635E-F3B1-4258-B267-48B75A55A1E7}"/>
          </ac:spMkLst>
        </pc:spChg>
        <pc:spChg chg="add mod">
          <ac:chgData name="Kulinich Bohdan" userId="48e65c9f34e137d0" providerId="LiveId" clId="{79DB8A0A-DD56-4AC3-9BD7-90135C66FCB3}" dt="2021-06-22T04:03:59.754" v="4730" actId="164"/>
          <ac:spMkLst>
            <pc:docMk/>
            <pc:sldMk cId="2439978136" sldId="518"/>
            <ac:spMk id="73" creationId="{7BEA20A2-18FD-4555-95A7-B372E0EE0A5A}"/>
          </ac:spMkLst>
        </pc:spChg>
        <pc:spChg chg="add mod">
          <ac:chgData name="Kulinich Bohdan" userId="48e65c9f34e137d0" providerId="LiveId" clId="{79DB8A0A-DD56-4AC3-9BD7-90135C66FCB3}" dt="2021-06-22T04:03:59.754" v="4730" actId="164"/>
          <ac:spMkLst>
            <pc:docMk/>
            <pc:sldMk cId="2439978136" sldId="518"/>
            <ac:spMk id="74" creationId="{EB612C5B-A4E4-42A5-A07D-0830EA170B5B}"/>
          </ac:spMkLst>
        </pc:spChg>
        <pc:spChg chg="add mod">
          <ac:chgData name="Kulinich Bohdan" userId="48e65c9f34e137d0" providerId="LiveId" clId="{79DB8A0A-DD56-4AC3-9BD7-90135C66FCB3}" dt="2021-06-22T04:03:59.754" v="4730" actId="164"/>
          <ac:spMkLst>
            <pc:docMk/>
            <pc:sldMk cId="2439978136" sldId="518"/>
            <ac:spMk id="75" creationId="{824977D7-8A1E-4C50-8FB0-CFEA211ED050}"/>
          </ac:spMkLst>
        </pc:spChg>
        <pc:spChg chg="add del mod">
          <ac:chgData name="Kulinich Bohdan" userId="48e65c9f34e137d0" providerId="LiveId" clId="{79DB8A0A-DD56-4AC3-9BD7-90135C66FCB3}" dt="2021-06-22T04:00:53.537" v="4650" actId="478"/>
          <ac:spMkLst>
            <pc:docMk/>
            <pc:sldMk cId="2439978136" sldId="518"/>
            <ac:spMk id="76" creationId="{52820774-FE65-4096-B699-37353B038226}"/>
          </ac:spMkLst>
        </pc:spChg>
        <pc:spChg chg="add del mod">
          <ac:chgData name="Kulinich Bohdan" userId="48e65c9f34e137d0" providerId="LiveId" clId="{79DB8A0A-DD56-4AC3-9BD7-90135C66FCB3}" dt="2021-06-22T04:00:51.591" v="4649" actId="478"/>
          <ac:spMkLst>
            <pc:docMk/>
            <pc:sldMk cId="2439978136" sldId="518"/>
            <ac:spMk id="77" creationId="{266FDF1E-2C8A-47D8-9985-05F1B1FDE6F8}"/>
          </ac:spMkLst>
        </pc:spChg>
        <pc:spChg chg="add del mod">
          <ac:chgData name="Kulinich Bohdan" userId="48e65c9f34e137d0" providerId="LiveId" clId="{79DB8A0A-DD56-4AC3-9BD7-90135C66FCB3}" dt="2021-06-22T04:00:51.591" v="4649" actId="478"/>
          <ac:spMkLst>
            <pc:docMk/>
            <pc:sldMk cId="2439978136" sldId="518"/>
            <ac:spMk id="78" creationId="{CA699562-A655-411D-93D4-F6FB0063D111}"/>
          </ac:spMkLst>
        </pc:spChg>
        <pc:spChg chg="add del mod">
          <ac:chgData name="Kulinich Bohdan" userId="48e65c9f34e137d0" providerId="LiveId" clId="{79DB8A0A-DD56-4AC3-9BD7-90135C66FCB3}" dt="2021-06-22T04:00:51.591" v="4649" actId="478"/>
          <ac:spMkLst>
            <pc:docMk/>
            <pc:sldMk cId="2439978136" sldId="518"/>
            <ac:spMk id="79" creationId="{5EAE6970-5A58-467A-A65E-0382C2FBCD83}"/>
          </ac:spMkLst>
        </pc:spChg>
        <pc:spChg chg="add del mod">
          <ac:chgData name="Kulinich Bohdan" userId="48e65c9f34e137d0" providerId="LiveId" clId="{79DB8A0A-DD56-4AC3-9BD7-90135C66FCB3}" dt="2021-06-22T04:00:26.069" v="4646" actId="478"/>
          <ac:spMkLst>
            <pc:docMk/>
            <pc:sldMk cId="2439978136" sldId="518"/>
            <ac:spMk id="80" creationId="{C98605C2-FD5E-4325-823C-9141ACB5231D}"/>
          </ac:spMkLst>
        </pc:spChg>
        <pc:spChg chg="add del mod">
          <ac:chgData name="Kulinich Bohdan" userId="48e65c9f34e137d0" providerId="LiveId" clId="{79DB8A0A-DD56-4AC3-9BD7-90135C66FCB3}" dt="2021-06-22T04:00:24.465" v="4645" actId="478"/>
          <ac:spMkLst>
            <pc:docMk/>
            <pc:sldMk cId="2439978136" sldId="518"/>
            <ac:spMk id="81" creationId="{27DFEE21-EA00-4D07-AE05-F54301B0D7D4}"/>
          </ac:spMkLst>
        </pc:spChg>
        <pc:spChg chg="add del mod">
          <ac:chgData name="Kulinich Bohdan" userId="48e65c9f34e137d0" providerId="LiveId" clId="{79DB8A0A-DD56-4AC3-9BD7-90135C66FCB3}" dt="2021-06-22T04:00:24.465" v="4645" actId="478"/>
          <ac:spMkLst>
            <pc:docMk/>
            <pc:sldMk cId="2439978136" sldId="518"/>
            <ac:spMk id="82" creationId="{220A04CD-3703-4979-81E3-710672609B23}"/>
          </ac:spMkLst>
        </pc:spChg>
        <pc:spChg chg="add del mod">
          <ac:chgData name="Kulinich Bohdan" userId="48e65c9f34e137d0" providerId="LiveId" clId="{79DB8A0A-DD56-4AC3-9BD7-90135C66FCB3}" dt="2021-06-22T04:00:24.465" v="4645" actId="478"/>
          <ac:spMkLst>
            <pc:docMk/>
            <pc:sldMk cId="2439978136" sldId="518"/>
            <ac:spMk id="83" creationId="{BD1A4D2D-70AE-49BA-A8B3-6B69382765E9}"/>
          </ac:spMkLst>
        </pc:spChg>
        <pc:spChg chg="add del mod">
          <ac:chgData name="Kulinich Bohdan" userId="48e65c9f34e137d0" providerId="LiveId" clId="{79DB8A0A-DD56-4AC3-9BD7-90135C66FCB3}" dt="2021-06-22T04:00:24.465" v="4645" actId="478"/>
          <ac:spMkLst>
            <pc:docMk/>
            <pc:sldMk cId="2439978136" sldId="518"/>
            <ac:spMk id="84" creationId="{047DF05A-1993-4499-8714-975917A7E5DB}"/>
          </ac:spMkLst>
        </pc:spChg>
        <pc:spChg chg="add del mod">
          <ac:chgData name="Kulinich Bohdan" userId="48e65c9f34e137d0" providerId="LiveId" clId="{79DB8A0A-DD56-4AC3-9BD7-90135C66FCB3}" dt="2021-06-22T04:00:24.465" v="4645" actId="478"/>
          <ac:spMkLst>
            <pc:docMk/>
            <pc:sldMk cId="2439978136" sldId="518"/>
            <ac:spMk id="85" creationId="{F1F0FFE6-66F7-4E49-9AB0-EA9E2922B193}"/>
          </ac:spMkLst>
        </pc:spChg>
        <pc:spChg chg="add del mod">
          <ac:chgData name="Kulinich Bohdan" userId="48e65c9f34e137d0" providerId="LiveId" clId="{79DB8A0A-DD56-4AC3-9BD7-90135C66FCB3}" dt="2021-06-22T04:00:24.465" v="4645" actId="478"/>
          <ac:spMkLst>
            <pc:docMk/>
            <pc:sldMk cId="2439978136" sldId="518"/>
            <ac:spMk id="86" creationId="{BACB3D23-CB09-4230-AD54-01880D8646FD}"/>
          </ac:spMkLst>
        </pc:spChg>
        <pc:spChg chg="add del mod">
          <ac:chgData name="Kulinich Bohdan" userId="48e65c9f34e137d0" providerId="LiveId" clId="{79DB8A0A-DD56-4AC3-9BD7-90135C66FCB3}" dt="2021-06-22T04:00:24.465" v="4645" actId="478"/>
          <ac:spMkLst>
            <pc:docMk/>
            <pc:sldMk cId="2439978136" sldId="518"/>
            <ac:spMk id="87" creationId="{4800416F-D450-4EE2-816C-1B16C26F15A5}"/>
          </ac:spMkLst>
        </pc:spChg>
        <pc:spChg chg="add del mod">
          <ac:chgData name="Kulinich Bohdan" userId="48e65c9f34e137d0" providerId="LiveId" clId="{79DB8A0A-DD56-4AC3-9BD7-90135C66FCB3}" dt="2021-06-22T03:56:32.708" v="4592" actId="478"/>
          <ac:spMkLst>
            <pc:docMk/>
            <pc:sldMk cId="2439978136" sldId="518"/>
            <ac:spMk id="92" creationId="{33CB33B7-43A7-47D3-83BF-1FB4995BA695}"/>
          </ac:spMkLst>
        </pc:spChg>
        <pc:spChg chg="add mod">
          <ac:chgData name="Kulinich Bohdan" userId="48e65c9f34e137d0" providerId="LiveId" clId="{79DB8A0A-DD56-4AC3-9BD7-90135C66FCB3}" dt="2021-06-22T03:56:29.677" v="4591" actId="1076"/>
          <ac:spMkLst>
            <pc:docMk/>
            <pc:sldMk cId="2439978136" sldId="518"/>
            <ac:spMk id="93" creationId="{CC4FA963-9721-4025-9A8B-2B77809E84C2}"/>
          </ac:spMkLst>
        </pc:spChg>
        <pc:spChg chg="add mod">
          <ac:chgData name="Kulinich Bohdan" userId="48e65c9f34e137d0" providerId="LiveId" clId="{79DB8A0A-DD56-4AC3-9BD7-90135C66FCB3}" dt="2021-06-22T03:56:29.677" v="4591" actId="1076"/>
          <ac:spMkLst>
            <pc:docMk/>
            <pc:sldMk cId="2439978136" sldId="518"/>
            <ac:spMk id="94" creationId="{82C8F10E-18B7-4043-8111-E02E5BFC842B}"/>
          </ac:spMkLst>
        </pc:spChg>
        <pc:spChg chg="add del mod">
          <ac:chgData name="Kulinich Bohdan" userId="48e65c9f34e137d0" providerId="LiveId" clId="{79DB8A0A-DD56-4AC3-9BD7-90135C66FCB3}" dt="2021-06-22T03:56:32.708" v="4592" actId="478"/>
          <ac:spMkLst>
            <pc:docMk/>
            <pc:sldMk cId="2439978136" sldId="518"/>
            <ac:spMk id="95" creationId="{8E006A35-3B53-4460-8F46-2634AB01EBDA}"/>
          </ac:spMkLst>
        </pc:spChg>
        <pc:spChg chg="add mod">
          <ac:chgData name="Kulinich Bohdan" userId="48e65c9f34e137d0" providerId="LiveId" clId="{79DB8A0A-DD56-4AC3-9BD7-90135C66FCB3}" dt="2021-06-22T03:56:29.677" v="4591" actId="1076"/>
          <ac:spMkLst>
            <pc:docMk/>
            <pc:sldMk cId="2439978136" sldId="518"/>
            <ac:spMk id="98" creationId="{318DD62E-A258-44AB-8172-997E2C011CA3}"/>
          </ac:spMkLst>
        </pc:spChg>
        <pc:spChg chg="add del mod">
          <ac:chgData name="Kulinich Bohdan" userId="48e65c9f34e137d0" providerId="LiveId" clId="{79DB8A0A-DD56-4AC3-9BD7-90135C66FCB3}" dt="2021-06-22T03:56:32.708" v="4592" actId="478"/>
          <ac:spMkLst>
            <pc:docMk/>
            <pc:sldMk cId="2439978136" sldId="518"/>
            <ac:spMk id="99" creationId="{37CA03C4-4E60-4E7B-8C43-7F42E124AE86}"/>
          </ac:spMkLst>
        </pc:spChg>
        <pc:spChg chg="add mod">
          <ac:chgData name="Kulinich Bohdan" userId="48e65c9f34e137d0" providerId="LiveId" clId="{79DB8A0A-DD56-4AC3-9BD7-90135C66FCB3}" dt="2021-06-22T03:56:29.677" v="4591" actId="1076"/>
          <ac:spMkLst>
            <pc:docMk/>
            <pc:sldMk cId="2439978136" sldId="518"/>
            <ac:spMk id="100" creationId="{EB05DCE4-F721-42EE-B67E-CBAEBA87DAC8}"/>
          </ac:spMkLst>
        </pc:spChg>
        <pc:spChg chg="add del mod">
          <ac:chgData name="Kulinich Bohdan" userId="48e65c9f34e137d0" providerId="LiveId" clId="{79DB8A0A-DD56-4AC3-9BD7-90135C66FCB3}" dt="2021-06-22T03:56:32.708" v="4592" actId="478"/>
          <ac:spMkLst>
            <pc:docMk/>
            <pc:sldMk cId="2439978136" sldId="518"/>
            <ac:spMk id="101" creationId="{A0EE4EF2-454D-4A68-87A7-13EA0DFD1175}"/>
          </ac:spMkLst>
        </pc:spChg>
        <pc:spChg chg="add mod">
          <ac:chgData name="Kulinich Bohdan" userId="48e65c9f34e137d0" providerId="LiveId" clId="{79DB8A0A-DD56-4AC3-9BD7-90135C66FCB3}" dt="2021-06-22T03:56:29.677" v="4591" actId="1076"/>
          <ac:spMkLst>
            <pc:docMk/>
            <pc:sldMk cId="2439978136" sldId="518"/>
            <ac:spMk id="102" creationId="{36D92747-A54C-48CC-98AD-DA93D1030ECD}"/>
          </ac:spMkLst>
        </pc:spChg>
        <pc:spChg chg="add del mod">
          <ac:chgData name="Kulinich Bohdan" userId="48e65c9f34e137d0" providerId="LiveId" clId="{79DB8A0A-DD56-4AC3-9BD7-90135C66FCB3}" dt="2021-06-22T03:56:32.708" v="4592" actId="478"/>
          <ac:spMkLst>
            <pc:docMk/>
            <pc:sldMk cId="2439978136" sldId="518"/>
            <ac:spMk id="103" creationId="{22483A18-B417-4A4E-82C9-4D32C5BA2D13}"/>
          </ac:spMkLst>
        </pc:spChg>
        <pc:spChg chg="add mod">
          <ac:chgData name="Kulinich Bohdan" userId="48e65c9f34e137d0" providerId="LiveId" clId="{79DB8A0A-DD56-4AC3-9BD7-90135C66FCB3}" dt="2021-06-22T03:56:29.677" v="4591" actId="1076"/>
          <ac:spMkLst>
            <pc:docMk/>
            <pc:sldMk cId="2439978136" sldId="518"/>
            <ac:spMk id="104" creationId="{70E93EC2-C6B8-4BBC-BF18-B3FBE1C8FF5E}"/>
          </ac:spMkLst>
        </pc:spChg>
        <pc:spChg chg="add del mod">
          <ac:chgData name="Kulinich Bohdan" userId="48e65c9f34e137d0" providerId="LiveId" clId="{79DB8A0A-DD56-4AC3-9BD7-90135C66FCB3}" dt="2021-06-22T03:56:36.737" v="4594" actId="478"/>
          <ac:spMkLst>
            <pc:docMk/>
            <pc:sldMk cId="2439978136" sldId="518"/>
            <ac:spMk id="105" creationId="{9BD7C402-12B9-4102-9430-F5B77D03025B}"/>
          </ac:spMkLst>
        </pc:spChg>
        <pc:spChg chg="add mod">
          <ac:chgData name="Kulinich Bohdan" userId="48e65c9f34e137d0" providerId="LiveId" clId="{79DB8A0A-DD56-4AC3-9BD7-90135C66FCB3}" dt="2021-06-22T03:56:29.677" v="4591" actId="1076"/>
          <ac:spMkLst>
            <pc:docMk/>
            <pc:sldMk cId="2439978136" sldId="518"/>
            <ac:spMk id="106" creationId="{7CB807C4-D8AF-4087-B875-B15FE45F67CB}"/>
          </ac:spMkLst>
        </pc:spChg>
        <pc:spChg chg="add mod">
          <ac:chgData name="Kulinich Bohdan" userId="48e65c9f34e137d0" providerId="LiveId" clId="{79DB8A0A-DD56-4AC3-9BD7-90135C66FCB3}" dt="2021-06-22T03:56:29.677" v="4591" actId="1076"/>
          <ac:spMkLst>
            <pc:docMk/>
            <pc:sldMk cId="2439978136" sldId="518"/>
            <ac:spMk id="107" creationId="{7317A1E6-5616-4B66-980C-78393F6BC7FA}"/>
          </ac:spMkLst>
        </pc:spChg>
        <pc:spChg chg="add mod">
          <ac:chgData name="Kulinich Bohdan" userId="48e65c9f34e137d0" providerId="LiveId" clId="{79DB8A0A-DD56-4AC3-9BD7-90135C66FCB3}" dt="2021-06-22T03:56:29.677" v="4591" actId="1076"/>
          <ac:spMkLst>
            <pc:docMk/>
            <pc:sldMk cId="2439978136" sldId="518"/>
            <ac:spMk id="108" creationId="{C21EF6F4-B313-4074-8CE3-AC5C2E730365}"/>
          </ac:spMkLst>
        </pc:spChg>
        <pc:spChg chg="add mod">
          <ac:chgData name="Kulinich Bohdan" userId="48e65c9f34e137d0" providerId="LiveId" clId="{79DB8A0A-DD56-4AC3-9BD7-90135C66FCB3}" dt="2021-06-22T03:56:29.677" v="4591" actId="1076"/>
          <ac:spMkLst>
            <pc:docMk/>
            <pc:sldMk cId="2439978136" sldId="518"/>
            <ac:spMk id="109" creationId="{95580CC5-A102-410D-83B2-82437FC673E5}"/>
          </ac:spMkLst>
        </pc:spChg>
        <pc:spChg chg="add mod">
          <ac:chgData name="Kulinich Bohdan" userId="48e65c9f34e137d0" providerId="LiveId" clId="{79DB8A0A-DD56-4AC3-9BD7-90135C66FCB3}" dt="2021-06-22T04:03:59.754" v="4730" actId="164"/>
          <ac:spMkLst>
            <pc:docMk/>
            <pc:sldMk cId="2439978136" sldId="518"/>
            <ac:spMk id="110" creationId="{47330AD8-8E6F-4C1C-927B-FBD5830C5432}"/>
          </ac:spMkLst>
        </pc:spChg>
        <pc:spChg chg="del mod topLvl">
          <ac:chgData name="Kulinich Bohdan" userId="48e65c9f34e137d0" providerId="LiveId" clId="{79DB8A0A-DD56-4AC3-9BD7-90135C66FCB3}" dt="2021-06-22T03:58:53.074" v="4621" actId="21"/>
          <ac:spMkLst>
            <pc:docMk/>
            <pc:sldMk cId="2439978136" sldId="518"/>
            <ac:spMk id="115" creationId="{87A7D55B-7A53-4638-9310-287857941E88}"/>
          </ac:spMkLst>
        </pc:spChg>
        <pc:spChg chg="mod topLvl">
          <ac:chgData name="Kulinich Bohdan" userId="48e65c9f34e137d0" providerId="LiveId" clId="{79DB8A0A-DD56-4AC3-9BD7-90135C66FCB3}" dt="2021-06-22T03:58:13.757" v="4612" actId="1076"/>
          <ac:spMkLst>
            <pc:docMk/>
            <pc:sldMk cId="2439978136" sldId="518"/>
            <ac:spMk id="116" creationId="{2348D677-6BE1-409D-A030-3A5C3AF13D59}"/>
          </ac:spMkLst>
        </pc:spChg>
        <pc:spChg chg="mod">
          <ac:chgData name="Kulinich Bohdan" userId="48e65c9f34e137d0" providerId="LiveId" clId="{79DB8A0A-DD56-4AC3-9BD7-90135C66FCB3}" dt="2021-06-22T03:59:54.258" v="4636"/>
          <ac:spMkLst>
            <pc:docMk/>
            <pc:sldMk cId="2439978136" sldId="518"/>
            <ac:spMk id="119" creationId="{42CB704C-6624-4A8F-84C6-63FFF5D8D9C8}"/>
          </ac:spMkLst>
        </pc:spChg>
        <pc:spChg chg="mod">
          <ac:chgData name="Kulinich Bohdan" userId="48e65c9f34e137d0" providerId="LiveId" clId="{79DB8A0A-DD56-4AC3-9BD7-90135C66FCB3}" dt="2021-06-22T03:59:54.258" v="4636"/>
          <ac:spMkLst>
            <pc:docMk/>
            <pc:sldMk cId="2439978136" sldId="518"/>
            <ac:spMk id="120" creationId="{E3EB778E-1ECD-4CCC-915D-1D679A44EF56}"/>
          </ac:spMkLst>
        </pc:spChg>
        <pc:spChg chg="add mod">
          <ac:chgData name="Kulinich Bohdan" userId="48e65c9f34e137d0" providerId="LiveId" clId="{79DB8A0A-DD56-4AC3-9BD7-90135C66FCB3}" dt="2021-06-22T04:03:59.754" v="4730" actId="164"/>
          <ac:spMkLst>
            <pc:docMk/>
            <pc:sldMk cId="2439978136" sldId="518"/>
            <ac:spMk id="125" creationId="{5E5B9675-D66B-495E-9EBE-BC6702959CD1}"/>
          </ac:spMkLst>
        </pc:spChg>
        <pc:grpChg chg="add del mod">
          <ac:chgData name="Kulinich Bohdan" userId="48e65c9f34e137d0" providerId="LiveId" clId="{79DB8A0A-DD56-4AC3-9BD7-90135C66FCB3}" dt="2021-06-22T03:58:09.679" v="4611" actId="165"/>
          <ac:grpSpMkLst>
            <pc:docMk/>
            <pc:sldMk cId="2439978136" sldId="518"/>
            <ac:grpSpMk id="114" creationId="{1D65B9C7-2C8D-4C2F-BBEC-4C61E19C2393}"/>
          </ac:grpSpMkLst>
        </pc:grpChg>
        <pc:grpChg chg="add mod">
          <ac:chgData name="Kulinich Bohdan" userId="48e65c9f34e137d0" providerId="LiveId" clId="{79DB8A0A-DD56-4AC3-9BD7-90135C66FCB3}" dt="2021-06-22T04:03:59.754" v="4730" actId="164"/>
          <ac:grpSpMkLst>
            <pc:docMk/>
            <pc:sldMk cId="2439978136" sldId="518"/>
            <ac:grpSpMk id="118" creationId="{D9703E6C-6742-4CB0-A118-64F0CD83306D}"/>
          </ac:grpSpMkLst>
        </pc:grpChg>
        <pc:grpChg chg="add mod">
          <ac:chgData name="Kulinich Bohdan" userId="48e65c9f34e137d0" providerId="LiveId" clId="{79DB8A0A-DD56-4AC3-9BD7-90135C66FCB3}" dt="2021-06-22T04:04:06.852" v="4734" actId="1076"/>
          <ac:grpSpMkLst>
            <pc:docMk/>
            <pc:sldMk cId="2439978136" sldId="518"/>
            <ac:grpSpMk id="126" creationId="{82C56C14-F6F8-4416-9A20-40A7B759EA7D}"/>
          </ac:grpSpMkLst>
        </pc:grpChg>
        <pc:picChg chg="add del mod">
          <ac:chgData name="Kulinich Bohdan" userId="48e65c9f34e137d0" providerId="LiveId" clId="{79DB8A0A-DD56-4AC3-9BD7-90135C66FCB3}" dt="2021-06-22T04:00:04.864" v="4641" actId="478"/>
          <ac:picMkLst>
            <pc:docMk/>
            <pc:sldMk cId="2439978136" sldId="518"/>
            <ac:picMk id="2" creationId="{C3700CB3-0277-42CE-93F0-D2800E1FB3FF}"/>
          </ac:picMkLst>
        </pc:picChg>
        <pc:picChg chg="add mod ord">
          <ac:chgData name="Kulinich Bohdan" userId="48e65c9f34e137d0" providerId="LiveId" clId="{79DB8A0A-DD56-4AC3-9BD7-90135C66FCB3}" dt="2021-06-22T04:04:01.787" v="4732" actId="1076"/>
          <ac:picMkLst>
            <pc:docMk/>
            <pc:sldMk cId="2439978136" sldId="518"/>
            <ac:picMk id="4" creationId="{72819DC8-156B-4885-B3BD-54D22AD696E7}"/>
          </ac:picMkLst>
        </pc:picChg>
        <pc:cxnChg chg="add mod">
          <ac:chgData name="Kulinich Bohdan" userId="48e65c9f34e137d0" providerId="LiveId" clId="{79DB8A0A-DD56-4AC3-9BD7-90135C66FCB3}" dt="2021-06-22T04:03:59.754" v="4730" actId="164"/>
          <ac:cxnSpMkLst>
            <pc:docMk/>
            <pc:sldMk cId="2439978136" sldId="518"/>
            <ac:cxnSpMk id="5" creationId="{810B91A8-3C90-4F50-8247-F9E7F19AAB80}"/>
          </ac:cxnSpMkLst>
        </pc:cxnChg>
        <pc:cxnChg chg="add mod">
          <ac:chgData name="Kulinich Bohdan" userId="48e65c9f34e137d0" providerId="LiveId" clId="{79DB8A0A-DD56-4AC3-9BD7-90135C66FCB3}" dt="2021-06-22T04:03:59.754" v="4730" actId="164"/>
          <ac:cxnSpMkLst>
            <pc:docMk/>
            <pc:sldMk cId="2439978136" sldId="518"/>
            <ac:cxnSpMk id="6" creationId="{7184058D-B9CE-4EB7-A441-BEDFFEAD4200}"/>
          </ac:cxnSpMkLst>
        </pc:cxnChg>
        <pc:cxnChg chg="add mod">
          <ac:chgData name="Kulinich Bohdan" userId="48e65c9f34e137d0" providerId="LiveId" clId="{79DB8A0A-DD56-4AC3-9BD7-90135C66FCB3}" dt="2021-06-22T04:03:59.754" v="4730" actId="164"/>
          <ac:cxnSpMkLst>
            <pc:docMk/>
            <pc:sldMk cId="2439978136" sldId="518"/>
            <ac:cxnSpMk id="16" creationId="{ABD4FEF2-58F0-45FC-A65B-651367E7EE66}"/>
          </ac:cxnSpMkLst>
        </pc:cxnChg>
        <pc:cxnChg chg="add mod">
          <ac:chgData name="Kulinich Bohdan" userId="48e65c9f34e137d0" providerId="LiveId" clId="{79DB8A0A-DD56-4AC3-9BD7-90135C66FCB3}" dt="2021-06-22T04:03:59.754" v="4730" actId="164"/>
          <ac:cxnSpMkLst>
            <pc:docMk/>
            <pc:sldMk cId="2439978136" sldId="518"/>
            <ac:cxnSpMk id="17" creationId="{C00D6A77-9B81-4FA3-90EE-BF4A64137AD7}"/>
          </ac:cxnSpMkLst>
        </pc:cxnChg>
        <pc:cxnChg chg="add mod">
          <ac:chgData name="Kulinich Bohdan" userId="48e65c9f34e137d0" providerId="LiveId" clId="{79DB8A0A-DD56-4AC3-9BD7-90135C66FCB3}" dt="2021-06-22T04:03:59.754" v="4730" actId="164"/>
          <ac:cxnSpMkLst>
            <pc:docMk/>
            <pc:sldMk cId="2439978136" sldId="518"/>
            <ac:cxnSpMk id="18" creationId="{3678E61E-1C52-4592-90F2-654F61777F55}"/>
          </ac:cxnSpMkLst>
        </pc:cxnChg>
        <pc:cxnChg chg="add mod">
          <ac:chgData name="Kulinich Bohdan" userId="48e65c9f34e137d0" providerId="LiveId" clId="{79DB8A0A-DD56-4AC3-9BD7-90135C66FCB3}" dt="2021-06-22T04:03:59.754" v="4730" actId="164"/>
          <ac:cxnSpMkLst>
            <pc:docMk/>
            <pc:sldMk cId="2439978136" sldId="518"/>
            <ac:cxnSpMk id="19" creationId="{77A6C3B4-8C80-4927-B145-59877A0C19AB}"/>
          </ac:cxnSpMkLst>
        </pc:cxnChg>
        <pc:cxnChg chg="add del mod">
          <ac:chgData name="Kulinich Bohdan" userId="48e65c9f34e137d0" providerId="LiveId" clId="{79DB8A0A-DD56-4AC3-9BD7-90135C66FCB3}" dt="2021-06-22T04:01:10.885" v="4656" actId="478"/>
          <ac:cxnSpMkLst>
            <pc:docMk/>
            <pc:sldMk cId="2439978136" sldId="518"/>
            <ac:cxnSpMk id="20" creationId="{D204E7CB-065E-49F7-98CC-A050C93E2322}"/>
          </ac:cxnSpMkLst>
        </pc:cxnChg>
        <pc:cxnChg chg="add del mod">
          <ac:chgData name="Kulinich Bohdan" userId="48e65c9f34e137d0" providerId="LiveId" clId="{79DB8A0A-DD56-4AC3-9BD7-90135C66FCB3}" dt="2021-06-22T04:01:10.885" v="4656" actId="478"/>
          <ac:cxnSpMkLst>
            <pc:docMk/>
            <pc:sldMk cId="2439978136" sldId="518"/>
            <ac:cxnSpMk id="21" creationId="{38104367-6185-49C1-8664-7AF17358CDB1}"/>
          </ac:cxnSpMkLst>
        </pc:cxnChg>
        <pc:cxnChg chg="add del mod">
          <ac:chgData name="Kulinich Bohdan" userId="48e65c9f34e137d0" providerId="LiveId" clId="{79DB8A0A-DD56-4AC3-9BD7-90135C66FCB3}" dt="2021-06-22T04:01:10.885" v="4656" actId="478"/>
          <ac:cxnSpMkLst>
            <pc:docMk/>
            <pc:sldMk cId="2439978136" sldId="518"/>
            <ac:cxnSpMk id="22" creationId="{3243953D-7F54-4FCD-8821-637CE796705E}"/>
          </ac:cxnSpMkLst>
        </pc:cxnChg>
        <pc:cxnChg chg="add del mod">
          <ac:chgData name="Kulinich Bohdan" userId="48e65c9f34e137d0" providerId="LiveId" clId="{79DB8A0A-DD56-4AC3-9BD7-90135C66FCB3}" dt="2021-06-22T04:01:10.885" v="4656" actId="478"/>
          <ac:cxnSpMkLst>
            <pc:docMk/>
            <pc:sldMk cId="2439978136" sldId="518"/>
            <ac:cxnSpMk id="23" creationId="{464BD449-013A-47FC-9A0A-5AF9598E8E07}"/>
          </ac:cxnSpMkLst>
        </pc:cxnChg>
        <pc:cxnChg chg="add del mod">
          <ac:chgData name="Kulinich Bohdan" userId="48e65c9f34e137d0" providerId="LiveId" clId="{79DB8A0A-DD56-4AC3-9BD7-90135C66FCB3}" dt="2021-06-22T04:01:10.885" v="4656" actId="478"/>
          <ac:cxnSpMkLst>
            <pc:docMk/>
            <pc:sldMk cId="2439978136" sldId="518"/>
            <ac:cxnSpMk id="24" creationId="{BF97B169-E5F2-4458-90D1-B41817DF232D}"/>
          </ac:cxnSpMkLst>
        </pc:cxnChg>
        <pc:cxnChg chg="add del mod">
          <ac:chgData name="Kulinich Bohdan" userId="48e65c9f34e137d0" providerId="LiveId" clId="{79DB8A0A-DD56-4AC3-9BD7-90135C66FCB3}" dt="2021-06-22T04:01:10.885" v="4656" actId="478"/>
          <ac:cxnSpMkLst>
            <pc:docMk/>
            <pc:sldMk cId="2439978136" sldId="518"/>
            <ac:cxnSpMk id="25" creationId="{F1F9E69C-7A08-4459-8BF0-1BC44CAF0FF2}"/>
          </ac:cxnSpMkLst>
        </pc:cxnChg>
        <pc:cxnChg chg="add del mod">
          <ac:chgData name="Kulinich Bohdan" userId="48e65c9f34e137d0" providerId="LiveId" clId="{79DB8A0A-DD56-4AC3-9BD7-90135C66FCB3}" dt="2021-06-22T04:01:10.885" v="4656" actId="478"/>
          <ac:cxnSpMkLst>
            <pc:docMk/>
            <pc:sldMk cId="2439978136" sldId="518"/>
            <ac:cxnSpMk id="26" creationId="{C3AECB76-F7AF-4D37-9E57-3EEAA0C3BC3B}"/>
          </ac:cxnSpMkLst>
        </pc:cxnChg>
        <pc:cxnChg chg="add del mod">
          <ac:chgData name="Kulinich Bohdan" userId="48e65c9f34e137d0" providerId="LiveId" clId="{79DB8A0A-DD56-4AC3-9BD7-90135C66FCB3}" dt="2021-06-22T04:00:51.591" v="4649" actId="478"/>
          <ac:cxnSpMkLst>
            <pc:docMk/>
            <pc:sldMk cId="2439978136" sldId="518"/>
            <ac:cxnSpMk id="27" creationId="{47C4F825-CBDC-4591-99E5-1FFDE4B2B5A8}"/>
          </ac:cxnSpMkLst>
        </pc:cxnChg>
        <pc:cxnChg chg="add del mod">
          <ac:chgData name="Kulinich Bohdan" userId="48e65c9f34e137d0" providerId="LiveId" clId="{79DB8A0A-DD56-4AC3-9BD7-90135C66FCB3}" dt="2021-06-22T04:00:51.591" v="4649" actId="478"/>
          <ac:cxnSpMkLst>
            <pc:docMk/>
            <pc:sldMk cId="2439978136" sldId="518"/>
            <ac:cxnSpMk id="28" creationId="{CF9F7FB6-7192-4C8C-8523-2713B7D8E139}"/>
          </ac:cxnSpMkLst>
        </pc:cxnChg>
        <pc:cxnChg chg="add del mod">
          <ac:chgData name="Kulinich Bohdan" userId="48e65c9f34e137d0" providerId="LiveId" clId="{79DB8A0A-DD56-4AC3-9BD7-90135C66FCB3}" dt="2021-06-22T04:00:51.591" v="4649" actId="478"/>
          <ac:cxnSpMkLst>
            <pc:docMk/>
            <pc:sldMk cId="2439978136" sldId="518"/>
            <ac:cxnSpMk id="29" creationId="{11D210B4-81D2-4B22-A526-46CCD2850F00}"/>
          </ac:cxnSpMkLst>
        </pc:cxnChg>
        <pc:cxnChg chg="add del mod">
          <ac:chgData name="Kulinich Bohdan" userId="48e65c9f34e137d0" providerId="LiveId" clId="{79DB8A0A-DD56-4AC3-9BD7-90135C66FCB3}" dt="2021-06-22T04:00:51.591" v="4649" actId="478"/>
          <ac:cxnSpMkLst>
            <pc:docMk/>
            <pc:sldMk cId="2439978136" sldId="518"/>
            <ac:cxnSpMk id="30" creationId="{1BEE88FE-E8B5-4833-BC75-1BF6EBCCEECD}"/>
          </ac:cxnSpMkLst>
        </pc:cxnChg>
        <pc:cxnChg chg="add mod">
          <ac:chgData name="Kulinich Bohdan" userId="48e65c9f34e137d0" providerId="LiveId" clId="{79DB8A0A-DD56-4AC3-9BD7-90135C66FCB3}" dt="2021-06-22T04:03:59.754" v="4730" actId="164"/>
          <ac:cxnSpMkLst>
            <pc:docMk/>
            <pc:sldMk cId="2439978136" sldId="518"/>
            <ac:cxnSpMk id="31" creationId="{E841B21A-F2C7-4A71-AF17-42B9186B890B}"/>
          </ac:cxnSpMkLst>
        </pc:cxnChg>
        <pc:cxnChg chg="add mod">
          <ac:chgData name="Kulinich Bohdan" userId="48e65c9f34e137d0" providerId="LiveId" clId="{79DB8A0A-DD56-4AC3-9BD7-90135C66FCB3}" dt="2021-06-22T04:03:59.754" v="4730" actId="164"/>
          <ac:cxnSpMkLst>
            <pc:docMk/>
            <pc:sldMk cId="2439978136" sldId="518"/>
            <ac:cxnSpMk id="32" creationId="{320BC35F-E39C-41A6-B369-8F405F144A58}"/>
          </ac:cxnSpMkLst>
        </pc:cxnChg>
        <pc:cxnChg chg="add mod">
          <ac:chgData name="Kulinich Bohdan" userId="48e65c9f34e137d0" providerId="LiveId" clId="{79DB8A0A-DD56-4AC3-9BD7-90135C66FCB3}" dt="2021-06-22T04:03:59.754" v="4730" actId="164"/>
          <ac:cxnSpMkLst>
            <pc:docMk/>
            <pc:sldMk cId="2439978136" sldId="518"/>
            <ac:cxnSpMk id="33" creationId="{E3AA363E-25B4-4E87-ABEF-05B315A9C013}"/>
          </ac:cxnSpMkLst>
        </pc:cxnChg>
        <pc:cxnChg chg="add mod">
          <ac:chgData name="Kulinich Bohdan" userId="48e65c9f34e137d0" providerId="LiveId" clId="{79DB8A0A-DD56-4AC3-9BD7-90135C66FCB3}" dt="2021-06-22T04:03:59.754" v="4730" actId="164"/>
          <ac:cxnSpMkLst>
            <pc:docMk/>
            <pc:sldMk cId="2439978136" sldId="518"/>
            <ac:cxnSpMk id="34" creationId="{DC10270A-99BE-49EE-B706-0683F9AA51A0}"/>
          </ac:cxnSpMkLst>
        </pc:cxnChg>
        <pc:cxnChg chg="add mod">
          <ac:chgData name="Kulinich Bohdan" userId="48e65c9f34e137d0" providerId="LiveId" clId="{79DB8A0A-DD56-4AC3-9BD7-90135C66FCB3}" dt="2021-06-22T04:03:59.754" v="4730" actId="164"/>
          <ac:cxnSpMkLst>
            <pc:docMk/>
            <pc:sldMk cId="2439978136" sldId="518"/>
            <ac:cxnSpMk id="35" creationId="{519C6BFA-0F52-48CE-9A28-0EF9091BA556}"/>
          </ac:cxnSpMkLst>
        </pc:cxnChg>
        <pc:cxnChg chg="add mod">
          <ac:chgData name="Kulinich Bohdan" userId="48e65c9f34e137d0" providerId="LiveId" clId="{79DB8A0A-DD56-4AC3-9BD7-90135C66FCB3}" dt="2021-06-22T04:03:59.754" v="4730" actId="164"/>
          <ac:cxnSpMkLst>
            <pc:docMk/>
            <pc:sldMk cId="2439978136" sldId="518"/>
            <ac:cxnSpMk id="36" creationId="{F34E6576-A37B-4DA5-87C9-FEAFC2F167DF}"/>
          </ac:cxnSpMkLst>
        </pc:cxnChg>
        <pc:cxnChg chg="add mod">
          <ac:chgData name="Kulinich Bohdan" userId="48e65c9f34e137d0" providerId="LiveId" clId="{79DB8A0A-DD56-4AC3-9BD7-90135C66FCB3}" dt="2021-06-22T04:03:59.754" v="4730" actId="164"/>
          <ac:cxnSpMkLst>
            <pc:docMk/>
            <pc:sldMk cId="2439978136" sldId="518"/>
            <ac:cxnSpMk id="37" creationId="{E8B332A7-8020-452A-AD91-192E650C06F1}"/>
          </ac:cxnSpMkLst>
        </pc:cxnChg>
        <pc:cxnChg chg="add mod">
          <ac:chgData name="Kulinich Bohdan" userId="48e65c9f34e137d0" providerId="LiveId" clId="{79DB8A0A-DD56-4AC3-9BD7-90135C66FCB3}" dt="2021-06-22T04:03:59.754" v="4730" actId="164"/>
          <ac:cxnSpMkLst>
            <pc:docMk/>
            <pc:sldMk cId="2439978136" sldId="518"/>
            <ac:cxnSpMk id="38" creationId="{7C6F15B1-6120-40D5-99B0-20D9E80BAA0B}"/>
          </ac:cxnSpMkLst>
        </pc:cxnChg>
        <pc:cxnChg chg="add mod">
          <ac:chgData name="Kulinich Bohdan" userId="48e65c9f34e137d0" providerId="LiveId" clId="{79DB8A0A-DD56-4AC3-9BD7-90135C66FCB3}" dt="2021-06-22T04:03:59.754" v="4730" actId="164"/>
          <ac:cxnSpMkLst>
            <pc:docMk/>
            <pc:sldMk cId="2439978136" sldId="518"/>
            <ac:cxnSpMk id="39" creationId="{5D86C4EC-F304-430F-B022-D4565E431172}"/>
          </ac:cxnSpMkLst>
        </pc:cxnChg>
        <pc:cxnChg chg="add mod">
          <ac:chgData name="Kulinich Bohdan" userId="48e65c9f34e137d0" providerId="LiveId" clId="{79DB8A0A-DD56-4AC3-9BD7-90135C66FCB3}" dt="2021-06-22T04:03:59.754" v="4730" actId="164"/>
          <ac:cxnSpMkLst>
            <pc:docMk/>
            <pc:sldMk cId="2439978136" sldId="518"/>
            <ac:cxnSpMk id="40" creationId="{C4AC49B0-4C76-4597-A422-DCD20E6619B2}"/>
          </ac:cxnSpMkLst>
        </pc:cxnChg>
        <pc:cxnChg chg="add mod">
          <ac:chgData name="Kulinich Bohdan" userId="48e65c9f34e137d0" providerId="LiveId" clId="{79DB8A0A-DD56-4AC3-9BD7-90135C66FCB3}" dt="2021-06-22T04:03:59.754" v="4730" actId="164"/>
          <ac:cxnSpMkLst>
            <pc:docMk/>
            <pc:sldMk cId="2439978136" sldId="518"/>
            <ac:cxnSpMk id="41" creationId="{82D1DABA-592C-4DE0-88B1-0EA5A4001AC7}"/>
          </ac:cxnSpMkLst>
        </pc:cxnChg>
        <pc:cxnChg chg="add mod">
          <ac:chgData name="Kulinich Bohdan" userId="48e65c9f34e137d0" providerId="LiveId" clId="{79DB8A0A-DD56-4AC3-9BD7-90135C66FCB3}" dt="2021-06-22T04:03:59.754" v="4730" actId="164"/>
          <ac:cxnSpMkLst>
            <pc:docMk/>
            <pc:sldMk cId="2439978136" sldId="518"/>
            <ac:cxnSpMk id="42" creationId="{F4C3B600-0098-4915-897F-D48A6DD8EC7A}"/>
          </ac:cxnSpMkLst>
        </pc:cxnChg>
        <pc:cxnChg chg="add mod">
          <ac:chgData name="Kulinich Bohdan" userId="48e65c9f34e137d0" providerId="LiveId" clId="{79DB8A0A-DD56-4AC3-9BD7-90135C66FCB3}" dt="2021-06-22T04:03:59.754" v="4730" actId="164"/>
          <ac:cxnSpMkLst>
            <pc:docMk/>
            <pc:sldMk cId="2439978136" sldId="518"/>
            <ac:cxnSpMk id="43" creationId="{01F4EB06-CB21-450C-9E93-8C836C7F3592}"/>
          </ac:cxnSpMkLst>
        </pc:cxnChg>
        <pc:cxnChg chg="add del mod">
          <ac:chgData name="Kulinich Bohdan" userId="48e65c9f34e137d0" providerId="LiveId" clId="{79DB8A0A-DD56-4AC3-9BD7-90135C66FCB3}" dt="2021-06-22T04:00:24.465" v="4645" actId="478"/>
          <ac:cxnSpMkLst>
            <pc:docMk/>
            <pc:sldMk cId="2439978136" sldId="518"/>
            <ac:cxnSpMk id="44" creationId="{428B4DE5-71EB-4F49-BAF7-AE3C9D61B425}"/>
          </ac:cxnSpMkLst>
        </pc:cxnChg>
        <pc:cxnChg chg="add del mod">
          <ac:chgData name="Kulinich Bohdan" userId="48e65c9f34e137d0" providerId="LiveId" clId="{79DB8A0A-DD56-4AC3-9BD7-90135C66FCB3}" dt="2021-06-22T04:00:24.465" v="4645" actId="478"/>
          <ac:cxnSpMkLst>
            <pc:docMk/>
            <pc:sldMk cId="2439978136" sldId="518"/>
            <ac:cxnSpMk id="45" creationId="{C8FFD540-C455-49BA-9708-8EB61F167FBF}"/>
          </ac:cxnSpMkLst>
        </pc:cxnChg>
        <pc:cxnChg chg="add del mod">
          <ac:chgData name="Kulinich Bohdan" userId="48e65c9f34e137d0" providerId="LiveId" clId="{79DB8A0A-DD56-4AC3-9BD7-90135C66FCB3}" dt="2021-06-22T04:00:24.465" v="4645" actId="478"/>
          <ac:cxnSpMkLst>
            <pc:docMk/>
            <pc:sldMk cId="2439978136" sldId="518"/>
            <ac:cxnSpMk id="46" creationId="{074D9E55-07A8-446D-A715-DE793DBB5D9B}"/>
          </ac:cxnSpMkLst>
        </pc:cxnChg>
        <pc:cxnChg chg="add del mod">
          <ac:chgData name="Kulinich Bohdan" userId="48e65c9f34e137d0" providerId="LiveId" clId="{79DB8A0A-DD56-4AC3-9BD7-90135C66FCB3}" dt="2021-06-22T04:00:24.465" v="4645" actId="478"/>
          <ac:cxnSpMkLst>
            <pc:docMk/>
            <pc:sldMk cId="2439978136" sldId="518"/>
            <ac:cxnSpMk id="47" creationId="{6E0209D6-127E-4BA3-A485-FB9BD865F502}"/>
          </ac:cxnSpMkLst>
        </pc:cxnChg>
        <pc:cxnChg chg="add del mod">
          <ac:chgData name="Kulinich Bohdan" userId="48e65c9f34e137d0" providerId="LiveId" clId="{79DB8A0A-DD56-4AC3-9BD7-90135C66FCB3}" dt="2021-06-22T04:00:24.465" v="4645" actId="478"/>
          <ac:cxnSpMkLst>
            <pc:docMk/>
            <pc:sldMk cId="2439978136" sldId="518"/>
            <ac:cxnSpMk id="48" creationId="{30B757B6-C1F1-4CDC-B0CC-46560F7F861E}"/>
          </ac:cxnSpMkLst>
        </pc:cxnChg>
        <pc:cxnChg chg="add del mod">
          <ac:chgData name="Kulinich Bohdan" userId="48e65c9f34e137d0" providerId="LiveId" clId="{79DB8A0A-DD56-4AC3-9BD7-90135C66FCB3}" dt="2021-06-22T04:00:24.465" v="4645" actId="478"/>
          <ac:cxnSpMkLst>
            <pc:docMk/>
            <pc:sldMk cId="2439978136" sldId="518"/>
            <ac:cxnSpMk id="49" creationId="{A54F08A9-E09D-45FA-AE69-4E1F7194B11B}"/>
          </ac:cxnSpMkLst>
        </pc:cxnChg>
        <pc:cxnChg chg="add mod">
          <ac:chgData name="Kulinich Bohdan" userId="48e65c9f34e137d0" providerId="LiveId" clId="{79DB8A0A-DD56-4AC3-9BD7-90135C66FCB3}" dt="2021-06-22T04:03:59.754" v="4730" actId="164"/>
          <ac:cxnSpMkLst>
            <pc:docMk/>
            <pc:sldMk cId="2439978136" sldId="518"/>
            <ac:cxnSpMk id="50" creationId="{A66E2CF3-5D87-417C-BD21-7569C3DFE083}"/>
          </ac:cxnSpMkLst>
        </pc:cxnChg>
        <pc:cxnChg chg="add del mod">
          <ac:chgData name="Kulinich Bohdan" userId="48e65c9f34e137d0" providerId="LiveId" clId="{79DB8A0A-DD56-4AC3-9BD7-90135C66FCB3}" dt="2021-06-22T04:00:24.465" v="4645" actId="478"/>
          <ac:cxnSpMkLst>
            <pc:docMk/>
            <pc:sldMk cId="2439978136" sldId="518"/>
            <ac:cxnSpMk id="51" creationId="{9D08AA4D-89B8-4FFF-8BC9-5CB37BFE81E6}"/>
          </ac:cxnSpMkLst>
        </pc:cxnChg>
        <pc:cxnChg chg="add del mod">
          <ac:chgData name="Kulinich Bohdan" userId="48e65c9f34e137d0" providerId="LiveId" clId="{79DB8A0A-DD56-4AC3-9BD7-90135C66FCB3}" dt="2021-06-22T04:00:24.465" v="4645" actId="478"/>
          <ac:cxnSpMkLst>
            <pc:docMk/>
            <pc:sldMk cId="2439978136" sldId="518"/>
            <ac:cxnSpMk id="52" creationId="{5C8447B4-C5B8-4D46-BEEF-6675F0DEE5F7}"/>
          </ac:cxnSpMkLst>
        </pc:cxnChg>
        <pc:cxnChg chg="add del mod">
          <ac:chgData name="Kulinich Bohdan" userId="48e65c9f34e137d0" providerId="LiveId" clId="{79DB8A0A-DD56-4AC3-9BD7-90135C66FCB3}" dt="2021-06-22T04:00:24.465" v="4645" actId="478"/>
          <ac:cxnSpMkLst>
            <pc:docMk/>
            <pc:sldMk cId="2439978136" sldId="518"/>
            <ac:cxnSpMk id="53" creationId="{286A501B-461B-42DA-9E2D-F284A53A65BB}"/>
          </ac:cxnSpMkLst>
        </pc:cxnChg>
        <pc:cxnChg chg="add del mod">
          <ac:chgData name="Kulinich Bohdan" userId="48e65c9f34e137d0" providerId="LiveId" clId="{79DB8A0A-DD56-4AC3-9BD7-90135C66FCB3}" dt="2021-06-22T03:56:32.708" v="4592" actId="478"/>
          <ac:cxnSpMkLst>
            <pc:docMk/>
            <pc:sldMk cId="2439978136" sldId="518"/>
            <ac:cxnSpMk id="88" creationId="{6F2F2991-FE51-4BD6-98DB-99E7B034A8D9}"/>
          </ac:cxnSpMkLst>
        </pc:cxnChg>
        <pc:cxnChg chg="add del mod">
          <ac:chgData name="Kulinich Bohdan" userId="48e65c9f34e137d0" providerId="LiveId" clId="{79DB8A0A-DD56-4AC3-9BD7-90135C66FCB3}" dt="2021-06-22T03:56:32.708" v="4592" actId="478"/>
          <ac:cxnSpMkLst>
            <pc:docMk/>
            <pc:sldMk cId="2439978136" sldId="518"/>
            <ac:cxnSpMk id="89" creationId="{4E761848-0086-4293-8E2C-E7C83C355ACA}"/>
          </ac:cxnSpMkLst>
        </pc:cxnChg>
        <pc:cxnChg chg="add del mod">
          <ac:chgData name="Kulinich Bohdan" userId="48e65c9f34e137d0" providerId="LiveId" clId="{79DB8A0A-DD56-4AC3-9BD7-90135C66FCB3}" dt="2021-06-22T03:56:32.708" v="4592" actId="478"/>
          <ac:cxnSpMkLst>
            <pc:docMk/>
            <pc:sldMk cId="2439978136" sldId="518"/>
            <ac:cxnSpMk id="90" creationId="{7F4F941B-13E1-4616-BCEA-288F6A8FFAD5}"/>
          </ac:cxnSpMkLst>
        </pc:cxnChg>
        <pc:cxnChg chg="add mod">
          <ac:chgData name="Kulinich Bohdan" userId="48e65c9f34e137d0" providerId="LiveId" clId="{79DB8A0A-DD56-4AC3-9BD7-90135C66FCB3}" dt="2021-06-22T03:56:29.677" v="4591" actId="1076"/>
          <ac:cxnSpMkLst>
            <pc:docMk/>
            <pc:sldMk cId="2439978136" sldId="518"/>
            <ac:cxnSpMk id="91" creationId="{D84A64B6-9394-44B4-A882-C50CBEF64B11}"/>
          </ac:cxnSpMkLst>
        </pc:cxnChg>
        <pc:cxnChg chg="add mod">
          <ac:chgData name="Kulinich Bohdan" userId="48e65c9f34e137d0" providerId="LiveId" clId="{79DB8A0A-DD56-4AC3-9BD7-90135C66FCB3}" dt="2021-06-22T03:56:29.677" v="4591" actId="1076"/>
          <ac:cxnSpMkLst>
            <pc:docMk/>
            <pc:sldMk cId="2439978136" sldId="518"/>
            <ac:cxnSpMk id="96" creationId="{F8568932-F811-48B8-AD7B-393E97C804FD}"/>
          </ac:cxnSpMkLst>
        </pc:cxnChg>
        <pc:cxnChg chg="add del mod">
          <ac:chgData name="Kulinich Bohdan" userId="48e65c9f34e137d0" providerId="LiveId" clId="{79DB8A0A-DD56-4AC3-9BD7-90135C66FCB3}" dt="2021-06-22T03:56:32.708" v="4592" actId="478"/>
          <ac:cxnSpMkLst>
            <pc:docMk/>
            <pc:sldMk cId="2439978136" sldId="518"/>
            <ac:cxnSpMk id="97" creationId="{A0574776-2419-4107-8210-6BC9F0964CB3}"/>
          </ac:cxnSpMkLst>
        </pc:cxnChg>
        <pc:cxnChg chg="add mod">
          <ac:chgData name="Kulinich Bohdan" userId="48e65c9f34e137d0" providerId="LiveId" clId="{79DB8A0A-DD56-4AC3-9BD7-90135C66FCB3}" dt="2021-06-22T04:03:59.754" v="4730" actId="164"/>
          <ac:cxnSpMkLst>
            <pc:docMk/>
            <pc:sldMk cId="2439978136" sldId="518"/>
            <ac:cxnSpMk id="111" creationId="{FD1F426A-FC3E-4103-9C10-E653F26142CB}"/>
          </ac:cxnSpMkLst>
        </pc:cxnChg>
        <pc:cxnChg chg="add del mod">
          <ac:chgData name="Kulinich Bohdan" userId="48e65c9f34e137d0" providerId="LiveId" clId="{79DB8A0A-DD56-4AC3-9BD7-90135C66FCB3}" dt="2021-06-22T03:58:53.074" v="4621" actId="21"/>
          <ac:cxnSpMkLst>
            <pc:docMk/>
            <pc:sldMk cId="2439978136" sldId="518"/>
            <ac:cxnSpMk id="117" creationId="{EF57B77E-74DE-41DF-953A-B7D3139A7473}"/>
          </ac:cxnSpMkLst>
        </pc:cxnChg>
      </pc:sldChg>
      <pc:sldChg chg="addSp delSp modSp add mod delAnim modAnim">
        <pc:chgData name="Kulinich Bohdan" userId="48e65c9f34e137d0" providerId="LiveId" clId="{79DB8A0A-DD56-4AC3-9BD7-90135C66FCB3}" dt="2021-06-23T02:24:38.953" v="5094"/>
        <pc:sldMkLst>
          <pc:docMk/>
          <pc:sldMk cId="1263919945" sldId="519"/>
        </pc:sldMkLst>
        <pc:spChg chg="add mod">
          <ac:chgData name="Kulinich Bohdan" userId="48e65c9f34e137d0" providerId="LiveId" clId="{79DB8A0A-DD56-4AC3-9BD7-90135C66FCB3}" dt="2021-06-23T02:24:11.184" v="5090" actId="207"/>
          <ac:spMkLst>
            <pc:docMk/>
            <pc:sldMk cId="1263919945" sldId="519"/>
            <ac:spMk id="7" creationId="{8A906BAD-DD4B-4F2F-B031-6CD60FABCB7E}"/>
          </ac:spMkLst>
        </pc:spChg>
        <pc:spChg chg="del">
          <ac:chgData name="Kulinich Bohdan" userId="48e65c9f34e137d0" providerId="LiveId" clId="{79DB8A0A-DD56-4AC3-9BD7-90135C66FCB3}" dt="2021-06-22T10:09:57.698" v="4756" actId="478"/>
          <ac:spMkLst>
            <pc:docMk/>
            <pc:sldMk cId="1263919945" sldId="519"/>
            <ac:spMk id="18" creationId="{5D08EF35-FEC0-4AAA-B8C5-FDC251E83CF7}"/>
          </ac:spMkLst>
        </pc:spChg>
        <pc:spChg chg="add mod">
          <ac:chgData name="Kulinich Bohdan" userId="48e65c9f34e137d0" providerId="LiveId" clId="{79DB8A0A-DD56-4AC3-9BD7-90135C66FCB3}" dt="2021-06-22T10:14:12.919" v="4890" actId="1076"/>
          <ac:spMkLst>
            <pc:docMk/>
            <pc:sldMk cId="1263919945" sldId="519"/>
            <ac:spMk id="27" creationId="{1105B8EF-57CB-4EDA-B3CE-886BE29553AF}"/>
          </ac:spMkLst>
        </pc:spChg>
        <pc:spChg chg="del">
          <ac:chgData name="Kulinich Bohdan" userId="48e65c9f34e137d0" providerId="LiveId" clId="{79DB8A0A-DD56-4AC3-9BD7-90135C66FCB3}" dt="2021-06-22T04:01:33.636" v="4660" actId="478"/>
          <ac:spMkLst>
            <pc:docMk/>
            <pc:sldMk cId="1263919945" sldId="519"/>
            <ac:spMk id="28" creationId="{55F44D1F-6FE7-46C1-866D-57184F6B4139}"/>
          </ac:spMkLst>
        </pc:spChg>
        <pc:spChg chg="add mod">
          <ac:chgData name="Kulinich Bohdan" userId="48e65c9f34e137d0" providerId="LiveId" clId="{79DB8A0A-DD56-4AC3-9BD7-90135C66FCB3}" dt="2021-06-22T10:15:01.126" v="4935" actId="1076"/>
          <ac:spMkLst>
            <pc:docMk/>
            <pc:sldMk cId="1263919945" sldId="519"/>
            <ac:spMk id="29" creationId="{937F13DA-BD22-4BE1-87BD-881C6B1514B3}"/>
          </ac:spMkLst>
        </pc:spChg>
        <pc:spChg chg="add mod">
          <ac:chgData name="Kulinich Bohdan" userId="48e65c9f34e137d0" providerId="LiveId" clId="{79DB8A0A-DD56-4AC3-9BD7-90135C66FCB3}" dt="2021-06-23T02:18:26.392" v="5042" actId="20577"/>
          <ac:spMkLst>
            <pc:docMk/>
            <pc:sldMk cId="1263919945" sldId="519"/>
            <ac:spMk id="30" creationId="{9FB49249-5949-4000-8328-6B5130D9C779}"/>
          </ac:spMkLst>
        </pc:spChg>
        <pc:spChg chg="add mod ord">
          <ac:chgData name="Kulinich Bohdan" userId="48e65c9f34e137d0" providerId="LiveId" clId="{79DB8A0A-DD56-4AC3-9BD7-90135C66FCB3}" dt="2021-06-23T02:24:16.871" v="5091" actId="166"/>
          <ac:spMkLst>
            <pc:docMk/>
            <pc:sldMk cId="1263919945" sldId="519"/>
            <ac:spMk id="31" creationId="{35749786-40A8-4B69-B83C-746905FB8073}"/>
          </ac:spMkLst>
        </pc:spChg>
        <pc:spChg chg="add mod ord">
          <ac:chgData name="Kulinich Bohdan" userId="48e65c9f34e137d0" providerId="LiveId" clId="{79DB8A0A-DD56-4AC3-9BD7-90135C66FCB3}" dt="2021-06-23T02:24:16.871" v="5091" actId="166"/>
          <ac:spMkLst>
            <pc:docMk/>
            <pc:sldMk cId="1263919945" sldId="519"/>
            <ac:spMk id="35" creationId="{0F94E4FE-52AA-4102-A73D-908AF11AAAD0}"/>
          </ac:spMkLst>
        </pc:spChg>
        <pc:spChg chg="del">
          <ac:chgData name="Kulinich Bohdan" userId="48e65c9f34e137d0" providerId="LiveId" clId="{79DB8A0A-DD56-4AC3-9BD7-90135C66FCB3}" dt="2021-06-22T04:01:35.554" v="4661" actId="478"/>
          <ac:spMkLst>
            <pc:docMk/>
            <pc:sldMk cId="1263919945" sldId="519"/>
            <ac:spMk id="36" creationId="{0F2C75FB-702F-426F-9959-EC4D90284B9A}"/>
          </ac:spMkLst>
        </pc:spChg>
        <pc:spChg chg="del">
          <ac:chgData name="Kulinich Bohdan" userId="48e65c9f34e137d0" providerId="LiveId" clId="{79DB8A0A-DD56-4AC3-9BD7-90135C66FCB3}" dt="2021-06-22T04:01:35.554" v="4661" actId="478"/>
          <ac:spMkLst>
            <pc:docMk/>
            <pc:sldMk cId="1263919945" sldId="519"/>
            <ac:spMk id="37" creationId="{59595DB6-401F-45F0-9910-215A9BE5C71C}"/>
          </ac:spMkLst>
        </pc:spChg>
        <pc:spChg chg="mod topLvl">
          <ac:chgData name="Kulinich Bohdan" userId="48e65c9f34e137d0" providerId="LiveId" clId="{79DB8A0A-DD56-4AC3-9BD7-90135C66FCB3}" dt="2021-06-22T10:15:28.046" v="4940" actId="164"/>
          <ac:spMkLst>
            <pc:docMk/>
            <pc:sldMk cId="1263919945" sldId="519"/>
            <ac:spMk id="38" creationId="{B7D078DC-6F6D-4DCA-A6E5-0FE5CAE5A085}"/>
          </ac:spMkLst>
        </pc:spChg>
        <pc:spChg chg="mod topLvl">
          <ac:chgData name="Kulinich Bohdan" userId="48e65c9f34e137d0" providerId="LiveId" clId="{79DB8A0A-DD56-4AC3-9BD7-90135C66FCB3}" dt="2021-06-22T10:15:28.046" v="4940" actId="164"/>
          <ac:spMkLst>
            <pc:docMk/>
            <pc:sldMk cId="1263919945" sldId="519"/>
            <ac:spMk id="39" creationId="{014CA4D9-759A-489D-9B9D-EE7236CD4315}"/>
          </ac:spMkLst>
        </pc:spChg>
        <pc:spChg chg="mod topLvl">
          <ac:chgData name="Kulinich Bohdan" userId="48e65c9f34e137d0" providerId="LiveId" clId="{79DB8A0A-DD56-4AC3-9BD7-90135C66FCB3}" dt="2021-06-22T10:15:28.046" v="4940" actId="164"/>
          <ac:spMkLst>
            <pc:docMk/>
            <pc:sldMk cId="1263919945" sldId="519"/>
            <ac:spMk id="40" creationId="{B0B300D8-AFC9-4302-8B69-AEA156F2D202}"/>
          </ac:spMkLst>
        </pc:spChg>
        <pc:spChg chg="mod topLvl">
          <ac:chgData name="Kulinich Bohdan" userId="48e65c9f34e137d0" providerId="LiveId" clId="{79DB8A0A-DD56-4AC3-9BD7-90135C66FCB3}" dt="2021-06-22T10:15:28.046" v="4940" actId="164"/>
          <ac:spMkLst>
            <pc:docMk/>
            <pc:sldMk cId="1263919945" sldId="519"/>
            <ac:spMk id="41" creationId="{1EAEACC8-75E9-4CFD-9617-5FED24D8BAE2}"/>
          </ac:spMkLst>
        </pc:spChg>
        <pc:spChg chg="del mod topLvl">
          <ac:chgData name="Kulinich Bohdan" userId="48e65c9f34e137d0" providerId="LiveId" clId="{79DB8A0A-DD56-4AC3-9BD7-90135C66FCB3}" dt="2021-06-22T04:10:02.795" v="4740" actId="478"/>
          <ac:spMkLst>
            <pc:docMk/>
            <pc:sldMk cId="1263919945" sldId="519"/>
            <ac:spMk id="42" creationId="{0084F88B-3A1B-4846-AEF5-7C5D97A0B2C9}"/>
          </ac:spMkLst>
        </pc:spChg>
        <pc:spChg chg="mod">
          <ac:chgData name="Kulinich Bohdan" userId="48e65c9f34e137d0" providerId="LiveId" clId="{79DB8A0A-DD56-4AC3-9BD7-90135C66FCB3}" dt="2021-06-22T10:14:05.145" v="4887" actId="1076"/>
          <ac:spMkLst>
            <pc:docMk/>
            <pc:sldMk cId="1263919945" sldId="519"/>
            <ac:spMk id="59" creationId="{464BEF36-B2B8-42B6-8527-1E17BE875CA6}"/>
          </ac:spMkLst>
        </pc:spChg>
        <pc:spChg chg="del mod topLvl">
          <ac:chgData name="Kulinich Bohdan" userId="48e65c9f34e137d0" providerId="LiveId" clId="{79DB8A0A-DD56-4AC3-9BD7-90135C66FCB3}" dt="2021-06-22T04:10:02.795" v="4740" actId="478"/>
          <ac:spMkLst>
            <pc:docMk/>
            <pc:sldMk cId="1263919945" sldId="519"/>
            <ac:spMk id="63" creationId="{3BE8B769-333B-41E9-ADF0-A62BF8020DD1}"/>
          </ac:spMkLst>
        </pc:spChg>
        <pc:spChg chg="del mod topLvl">
          <ac:chgData name="Kulinich Bohdan" userId="48e65c9f34e137d0" providerId="LiveId" clId="{79DB8A0A-DD56-4AC3-9BD7-90135C66FCB3}" dt="2021-06-22T04:10:02.795" v="4740" actId="478"/>
          <ac:spMkLst>
            <pc:docMk/>
            <pc:sldMk cId="1263919945" sldId="519"/>
            <ac:spMk id="67" creationId="{916D4113-DD8C-4E7C-858E-4EBD3C7F0403}"/>
          </ac:spMkLst>
        </pc:spChg>
        <pc:spChg chg="del mod topLvl">
          <ac:chgData name="Kulinich Bohdan" userId="48e65c9f34e137d0" providerId="LiveId" clId="{79DB8A0A-DD56-4AC3-9BD7-90135C66FCB3}" dt="2021-06-22T04:10:02.795" v="4740" actId="478"/>
          <ac:spMkLst>
            <pc:docMk/>
            <pc:sldMk cId="1263919945" sldId="519"/>
            <ac:spMk id="68" creationId="{8204F490-BE79-4755-8D5A-26608D4E7E4A}"/>
          </ac:spMkLst>
        </pc:spChg>
        <pc:spChg chg="del mod topLvl">
          <ac:chgData name="Kulinich Bohdan" userId="48e65c9f34e137d0" providerId="LiveId" clId="{79DB8A0A-DD56-4AC3-9BD7-90135C66FCB3}" dt="2021-06-22T04:10:12.511" v="4745" actId="478"/>
          <ac:spMkLst>
            <pc:docMk/>
            <pc:sldMk cId="1263919945" sldId="519"/>
            <ac:spMk id="69" creationId="{604AE83A-BC65-4077-AECC-33579D023182}"/>
          </ac:spMkLst>
        </pc:spChg>
        <pc:spChg chg="del mod topLvl">
          <ac:chgData name="Kulinich Bohdan" userId="48e65c9f34e137d0" providerId="LiveId" clId="{79DB8A0A-DD56-4AC3-9BD7-90135C66FCB3}" dt="2021-06-22T04:10:09.906" v="4743" actId="478"/>
          <ac:spMkLst>
            <pc:docMk/>
            <pc:sldMk cId="1263919945" sldId="519"/>
            <ac:spMk id="70" creationId="{3B657868-8721-4498-8290-CBFF104C96BE}"/>
          </ac:spMkLst>
        </pc:spChg>
        <pc:spChg chg="del mod topLvl">
          <ac:chgData name="Kulinich Bohdan" userId="48e65c9f34e137d0" providerId="LiveId" clId="{79DB8A0A-DD56-4AC3-9BD7-90135C66FCB3}" dt="2021-06-22T04:10:09.906" v="4743" actId="478"/>
          <ac:spMkLst>
            <pc:docMk/>
            <pc:sldMk cId="1263919945" sldId="519"/>
            <ac:spMk id="71" creationId="{4ADEB339-002B-4FE0-BDFE-EDE593B2CDB2}"/>
          </ac:spMkLst>
        </pc:spChg>
        <pc:spChg chg="del mod topLvl">
          <ac:chgData name="Kulinich Bohdan" userId="48e65c9f34e137d0" providerId="LiveId" clId="{79DB8A0A-DD56-4AC3-9BD7-90135C66FCB3}" dt="2021-06-22T04:10:11.338" v="4744" actId="478"/>
          <ac:spMkLst>
            <pc:docMk/>
            <pc:sldMk cId="1263919945" sldId="519"/>
            <ac:spMk id="72" creationId="{27692C13-3163-422D-B7F1-DAF9059A80EA}"/>
          </ac:spMkLst>
        </pc:spChg>
        <pc:spChg chg="del mod topLvl">
          <ac:chgData name="Kulinich Bohdan" userId="48e65c9f34e137d0" providerId="LiveId" clId="{79DB8A0A-DD56-4AC3-9BD7-90135C66FCB3}" dt="2021-06-22T04:10:13.919" v="4746" actId="478"/>
          <ac:spMkLst>
            <pc:docMk/>
            <pc:sldMk cId="1263919945" sldId="519"/>
            <ac:spMk id="73" creationId="{4CB1622E-D9C3-439A-8A40-4FE3D9471C6A}"/>
          </ac:spMkLst>
        </pc:spChg>
        <pc:spChg chg="del mod topLvl">
          <ac:chgData name="Kulinich Bohdan" userId="48e65c9f34e137d0" providerId="LiveId" clId="{79DB8A0A-DD56-4AC3-9BD7-90135C66FCB3}" dt="2021-06-22T04:10:16.791" v="4748" actId="478"/>
          <ac:spMkLst>
            <pc:docMk/>
            <pc:sldMk cId="1263919945" sldId="519"/>
            <ac:spMk id="74" creationId="{51C25F9F-3163-433C-A3FE-07168F47EBDB}"/>
          </ac:spMkLst>
        </pc:spChg>
        <pc:spChg chg="del mod topLvl">
          <ac:chgData name="Kulinich Bohdan" userId="48e65c9f34e137d0" providerId="LiveId" clId="{79DB8A0A-DD56-4AC3-9BD7-90135C66FCB3}" dt="2021-06-22T04:10:16.791" v="4748" actId="478"/>
          <ac:spMkLst>
            <pc:docMk/>
            <pc:sldMk cId="1263919945" sldId="519"/>
            <ac:spMk id="75" creationId="{ABFB9016-0CC2-4C31-B36F-05D99D27EE86}"/>
          </ac:spMkLst>
        </pc:spChg>
        <pc:spChg chg="del mod topLvl">
          <ac:chgData name="Kulinich Bohdan" userId="48e65c9f34e137d0" providerId="LiveId" clId="{79DB8A0A-DD56-4AC3-9BD7-90135C66FCB3}" dt="2021-06-22T04:10:18.327" v="4749" actId="478"/>
          <ac:spMkLst>
            <pc:docMk/>
            <pc:sldMk cId="1263919945" sldId="519"/>
            <ac:spMk id="76" creationId="{B64A89BC-4A17-498C-8E7B-A592D73EA60F}"/>
          </ac:spMkLst>
        </pc:spChg>
        <pc:spChg chg="del mod topLvl">
          <ac:chgData name="Kulinich Bohdan" userId="48e65c9f34e137d0" providerId="LiveId" clId="{79DB8A0A-DD56-4AC3-9BD7-90135C66FCB3}" dt="2021-06-22T04:10:02.795" v="4740" actId="478"/>
          <ac:spMkLst>
            <pc:docMk/>
            <pc:sldMk cId="1263919945" sldId="519"/>
            <ac:spMk id="77" creationId="{67A8E178-2068-4174-8C7D-5D404ACB839A}"/>
          </ac:spMkLst>
        </pc:spChg>
        <pc:spChg chg="del mod topLvl">
          <ac:chgData name="Kulinich Bohdan" userId="48e65c9f34e137d0" providerId="LiveId" clId="{79DB8A0A-DD56-4AC3-9BD7-90135C66FCB3}" dt="2021-06-22T04:09:59.753" v="4739" actId="478"/>
          <ac:spMkLst>
            <pc:docMk/>
            <pc:sldMk cId="1263919945" sldId="519"/>
            <ac:spMk id="78" creationId="{3ED3900C-CEAA-47DF-93AF-DA4AD34FE7BE}"/>
          </ac:spMkLst>
        </pc:spChg>
        <pc:spChg chg="del mod topLvl">
          <ac:chgData name="Kulinich Bohdan" userId="48e65c9f34e137d0" providerId="LiveId" clId="{79DB8A0A-DD56-4AC3-9BD7-90135C66FCB3}" dt="2021-06-22T04:09:59.753" v="4739" actId="478"/>
          <ac:spMkLst>
            <pc:docMk/>
            <pc:sldMk cId="1263919945" sldId="519"/>
            <ac:spMk id="79" creationId="{6E0498A1-778F-4281-8E48-1190B4692582}"/>
          </ac:spMkLst>
        </pc:spChg>
        <pc:spChg chg="del mod topLvl">
          <ac:chgData name="Kulinich Bohdan" userId="48e65c9f34e137d0" providerId="LiveId" clId="{79DB8A0A-DD56-4AC3-9BD7-90135C66FCB3}" dt="2021-06-22T04:09:59.753" v="4739" actId="478"/>
          <ac:spMkLst>
            <pc:docMk/>
            <pc:sldMk cId="1263919945" sldId="519"/>
            <ac:spMk id="80" creationId="{5A208E0C-DD9A-49B4-8F5C-BCB37FCE4114}"/>
          </ac:spMkLst>
        </pc:spChg>
        <pc:spChg chg="mod topLvl">
          <ac:chgData name="Kulinich Bohdan" userId="48e65c9f34e137d0" providerId="LiveId" clId="{79DB8A0A-DD56-4AC3-9BD7-90135C66FCB3}" dt="2021-06-22T10:15:28.046" v="4940" actId="164"/>
          <ac:spMkLst>
            <pc:docMk/>
            <pc:sldMk cId="1263919945" sldId="519"/>
            <ac:spMk id="81" creationId="{C441A403-D2EF-4709-AE64-F9C4A9AEF54A}"/>
          </ac:spMkLst>
        </pc:spChg>
        <pc:spChg chg="mod topLvl">
          <ac:chgData name="Kulinich Bohdan" userId="48e65c9f34e137d0" providerId="LiveId" clId="{79DB8A0A-DD56-4AC3-9BD7-90135C66FCB3}" dt="2021-06-22T10:15:28.046" v="4940" actId="164"/>
          <ac:spMkLst>
            <pc:docMk/>
            <pc:sldMk cId="1263919945" sldId="519"/>
            <ac:spMk id="84" creationId="{D021DB25-85BE-42D2-B606-A69A0BAF0E76}"/>
          </ac:spMkLst>
        </pc:spChg>
        <pc:spChg chg="mod">
          <ac:chgData name="Kulinich Bohdan" userId="48e65c9f34e137d0" providerId="LiveId" clId="{79DB8A0A-DD56-4AC3-9BD7-90135C66FCB3}" dt="2021-06-22T04:09:53.079" v="4738" actId="165"/>
          <ac:spMkLst>
            <pc:docMk/>
            <pc:sldMk cId="1263919945" sldId="519"/>
            <ac:spMk id="85" creationId="{607182D8-0C27-40F4-9F74-9865C115C82F}"/>
          </ac:spMkLst>
        </pc:spChg>
        <pc:spChg chg="mod">
          <ac:chgData name="Kulinich Bohdan" userId="48e65c9f34e137d0" providerId="LiveId" clId="{79DB8A0A-DD56-4AC3-9BD7-90135C66FCB3}" dt="2021-06-22T04:09:53.079" v="4738" actId="165"/>
          <ac:spMkLst>
            <pc:docMk/>
            <pc:sldMk cId="1263919945" sldId="519"/>
            <ac:spMk id="86" creationId="{7DD0F4A0-2CC6-4BFF-A34C-94922FE39836}"/>
          </ac:spMkLst>
        </pc:spChg>
        <pc:spChg chg="mod">
          <ac:chgData name="Kulinich Bohdan" userId="48e65c9f34e137d0" providerId="LiveId" clId="{79DB8A0A-DD56-4AC3-9BD7-90135C66FCB3}" dt="2021-06-22T10:14:08.375" v="4888" actId="1076"/>
          <ac:spMkLst>
            <pc:docMk/>
            <pc:sldMk cId="1263919945" sldId="519"/>
            <ac:spMk id="150" creationId="{2F632ABB-E79F-4168-BD99-78D4D4BD21DC}"/>
          </ac:spMkLst>
        </pc:spChg>
        <pc:spChg chg="mod">
          <ac:chgData name="Kulinich Bohdan" userId="48e65c9f34e137d0" providerId="LiveId" clId="{79DB8A0A-DD56-4AC3-9BD7-90135C66FCB3}" dt="2021-06-22T10:14:10.406" v="4889" actId="1076"/>
          <ac:spMkLst>
            <pc:docMk/>
            <pc:sldMk cId="1263919945" sldId="519"/>
            <ac:spMk id="152" creationId="{33ED7D6F-4F2A-43FA-B84C-1083325BAD9A}"/>
          </ac:spMkLst>
        </pc:spChg>
        <pc:spChg chg="del mod">
          <ac:chgData name="Kulinich Bohdan" userId="48e65c9f34e137d0" providerId="LiveId" clId="{79DB8A0A-DD56-4AC3-9BD7-90135C66FCB3}" dt="2021-06-22T10:11:10.609" v="4819" actId="478"/>
          <ac:spMkLst>
            <pc:docMk/>
            <pc:sldMk cId="1263919945" sldId="519"/>
            <ac:spMk id="153" creationId="{54B06276-76E7-4A15-9DF6-48A5779208F3}"/>
          </ac:spMkLst>
        </pc:spChg>
        <pc:spChg chg="del">
          <ac:chgData name="Kulinich Bohdan" userId="48e65c9f34e137d0" providerId="LiveId" clId="{79DB8A0A-DD56-4AC3-9BD7-90135C66FCB3}" dt="2021-06-22T10:09:56.098" v="4755" actId="478"/>
          <ac:spMkLst>
            <pc:docMk/>
            <pc:sldMk cId="1263919945" sldId="519"/>
            <ac:spMk id="154" creationId="{4CB7786B-057B-43E2-A273-BF1A6D825998}"/>
          </ac:spMkLst>
        </pc:spChg>
        <pc:grpChg chg="add mod">
          <ac:chgData name="Kulinich Bohdan" userId="48e65c9f34e137d0" providerId="LiveId" clId="{79DB8A0A-DD56-4AC3-9BD7-90135C66FCB3}" dt="2021-06-22T10:15:28.046" v="4940" actId="164"/>
          <ac:grpSpMkLst>
            <pc:docMk/>
            <pc:sldMk cId="1263919945" sldId="519"/>
            <ac:grpSpMk id="2" creationId="{A991909C-A4B4-4AA4-8DAB-27DD67C3E6A2}"/>
          </ac:grpSpMkLst>
        </pc:grpChg>
        <pc:grpChg chg="add del mod">
          <ac:chgData name="Kulinich Bohdan" userId="48e65c9f34e137d0" providerId="LiveId" clId="{79DB8A0A-DD56-4AC3-9BD7-90135C66FCB3}" dt="2021-06-22T04:09:53.079" v="4738" actId="165"/>
          <ac:grpSpMkLst>
            <pc:docMk/>
            <pc:sldMk cId="1263919945" sldId="519"/>
            <ac:grpSpMk id="29" creationId="{9E109DE9-A3C5-461A-AAC8-109C259C95E6}"/>
          </ac:grpSpMkLst>
        </pc:grpChg>
        <pc:grpChg chg="mod topLvl">
          <ac:chgData name="Kulinich Bohdan" userId="48e65c9f34e137d0" providerId="LiveId" clId="{79DB8A0A-DD56-4AC3-9BD7-90135C66FCB3}" dt="2021-06-22T10:15:28.046" v="4940" actId="164"/>
          <ac:grpSpMkLst>
            <pc:docMk/>
            <pc:sldMk cId="1263919945" sldId="519"/>
            <ac:grpSpMk id="83" creationId="{2EC857F2-0E43-4906-93F1-07F73CB16AC5}"/>
          </ac:grpSpMkLst>
        </pc:grpChg>
        <pc:grpChg chg="del">
          <ac:chgData name="Kulinich Bohdan" userId="48e65c9f34e137d0" providerId="LiveId" clId="{79DB8A0A-DD56-4AC3-9BD7-90135C66FCB3}" dt="2021-06-22T04:03:08.240" v="4726" actId="478"/>
          <ac:grpSpMkLst>
            <pc:docMk/>
            <pc:sldMk cId="1263919945" sldId="519"/>
            <ac:grpSpMk id="168" creationId="{148190B4-0173-44C5-BDC5-A700BD928A8C}"/>
          </ac:grpSpMkLst>
        </pc:grpChg>
        <pc:picChg chg="add mod">
          <ac:chgData name="Kulinich Bohdan" userId="48e65c9f34e137d0" providerId="LiveId" clId="{79DB8A0A-DD56-4AC3-9BD7-90135C66FCB3}" dt="2021-06-22T10:14:37.012" v="4891"/>
          <ac:picMkLst>
            <pc:docMk/>
            <pc:sldMk cId="1263919945" sldId="519"/>
            <ac:picMk id="28" creationId="{00E2CA95-E51D-4D49-826B-D08DE24CF992}"/>
          </ac:picMkLst>
        </pc:picChg>
        <pc:picChg chg="del">
          <ac:chgData name="Kulinich Bohdan" userId="48e65c9f34e137d0" providerId="LiveId" clId="{79DB8A0A-DD56-4AC3-9BD7-90135C66FCB3}" dt="2021-06-22T04:01:35.554" v="4661" actId="478"/>
          <ac:picMkLst>
            <pc:docMk/>
            <pc:sldMk cId="1263919945" sldId="519"/>
            <ac:picMk id="35" creationId="{7C408578-ED9A-4FCD-AD40-9FDD4CD75A79}"/>
          </ac:picMkLst>
        </pc:picChg>
        <pc:cxnChg chg="mod topLvl">
          <ac:chgData name="Kulinich Bohdan" userId="48e65c9f34e137d0" providerId="LiveId" clId="{79DB8A0A-DD56-4AC3-9BD7-90135C66FCB3}" dt="2021-06-22T10:15:28.046" v="4940" actId="164"/>
          <ac:cxnSpMkLst>
            <pc:docMk/>
            <pc:sldMk cId="1263919945" sldId="519"/>
            <ac:cxnSpMk id="32" creationId="{DD32EE24-7786-4C44-9DE3-EC35754B6A23}"/>
          </ac:cxnSpMkLst>
        </pc:cxnChg>
        <pc:cxnChg chg="mod topLvl">
          <ac:chgData name="Kulinich Bohdan" userId="48e65c9f34e137d0" providerId="LiveId" clId="{79DB8A0A-DD56-4AC3-9BD7-90135C66FCB3}" dt="2021-06-22T10:15:28.046" v="4940" actId="164"/>
          <ac:cxnSpMkLst>
            <pc:docMk/>
            <pc:sldMk cId="1263919945" sldId="519"/>
            <ac:cxnSpMk id="34" creationId="{F36AF7E2-2E3D-4835-A02D-908702D2DF9C}"/>
          </ac:cxnSpMkLst>
        </pc:cxnChg>
        <pc:cxnChg chg="del mod topLvl">
          <ac:chgData name="Kulinich Bohdan" userId="48e65c9f34e137d0" providerId="LiveId" clId="{79DB8A0A-DD56-4AC3-9BD7-90135C66FCB3}" dt="2021-06-22T04:10:02.795" v="4740" actId="478"/>
          <ac:cxnSpMkLst>
            <pc:docMk/>
            <pc:sldMk cId="1263919945" sldId="519"/>
            <ac:cxnSpMk id="43" creationId="{BC8903EF-1E66-4397-8D5B-848CAACAC9BB}"/>
          </ac:cxnSpMkLst>
        </pc:cxnChg>
        <pc:cxnChg chg="del mod topLvl">
          <ac:chgData name="Kulinich Bohdan" userId="48e65c9f34e137d0" providerId="LiveId" clId="{79DB8A0A-DD56-4AC3-9BD7-90135C66FCB3}" dt="2021-06-22T04:10:02.795" v="4740" actId="478"/>
          <ac:cxnSpMkLst>
            <pc:docMk/>
            <pc:sldMk cId="1263919945" sldId="519"/>
            <ac:cxnSpMk id="44" creationId="{DFA8A239-4A3C-477B-BE00-25AAE41C34EA}"/>
          </ac:cxnSpMkLst>
        </pc:cxnChg>
        <pc:cxnChg chg="del mod topLvl">
          <ac:chgData name="Kulinich Bohdan" userId="48e65c9f34e137d0" providerId="LiveId" clId="{79DB8A0A-DD56-4AC3-9BD7-90135C66FCB3}" dt="2021-06-22T04:10:02.795" v="4740" actId="478"/>
          <ac:cxnSpMkLst>
            <pc:docMk/>
            <pc:sldMk cId="1263919945" sldId="519"/>
            <ac:cxnSpMk id="45" creationId="{D01492BE-FBE8-409C-997E-A224995925C5}"/>
          </ac:cxnSpMkLst>
        </pc:cxnChg>
        <pc:cxnChg chg="del mod topLvl">
          <ac:chgData name="Kulinich Bohdan" userId="48e65c9f34e137d0" providerId="LiveId" clId="{79DB8A0A-DD56-4AC3-9BD7-90135C66FCB3}" dt="2021-06-22T04:10:02.795" v="4740" actId="478"/>
          <ac:cxnSpMkLst>
            <pc:docMk/>
            <pc:sldMk cId="1263919945" sldId="519"/>
            <ac:cxnSpMk id="47" creationId="{B93BF2BB-ECF5-42F5-B224-629F5DD9C763}"/>
          </ac:cxnSpMkLst>
        </pc:cxnChg>
        <pc:cxnChg chg="del mod topLvl">
          <ac:chgData name="Kulinich Bohdan" userId="48e65c9f34e137d0" providerId="LiveId" clId="{79DB8A0A-DD56-4AC3-9BD7-90135C66FCB3}" dt="2021-06-22T04:09:59.753" v="4739" actId="478"/>
          <ac:cxnSpMkLst>
            <pc:docMk/>
            <pc:sldMk cId="1263919945" sldId="519"/>
            <ac:cxnSpMk id="48" creationId="{1B67FEC3-3CC7-4B13-8C80-FE9938339E6D}"/>
          </ac:cxnSpMkLst>
        </pc:cxnChg>
        <pc:cxnChg chg="del mod topLvl">
          <ac:chgData name="Kulinich Bohdan" userId="48e65c9f34e137d0" providerId="LiveId" clId="{79DB8A0A-DD56-4AC3-9BD7-90135C66FCB3}" dt="2021-06-22T04:09:59.753" v="4739" actId="478"/>
          <ac:cxnSpMkLst>
            <pc:docMk/>
            <pc:sldMk cId="1263919945" sldId="519"/>
            <ac:cxnSpMk id="49" creationId="{5D910F9E-3A39-4DD4-B2A1-AEC7B9626BF9}"/>
          </ac:cxnSpMkLst>
        </pc:cxnChg>
        <pc:cxnChg chg="del mod topLvl">
          <ac:chgData name="Kulinich Bohdan" userId="48e65c9f34e137d0" providerId="LiveId" clId="{79DB8A0A-DD56-4AC3-9BD7-90135C66FCB3}" dt="2021-06-22T04:09:59.753" v="4739" actId="478"/>
          <ac:cxnSpMkLst>
            <pc:docMk/>
            <pc:sldMk cId="1263919945" sldId="519"/>
            <ac:cxnSpMk id="50" creationId="{FFBAC225-AE10-46ED-94F7-FD35807CE927}"/>
          </ac:cxnSpMkLst>
        </pc:cxnChg>
        <pc:cxnChg chg="del mod topLvl">
          <ac:chgData name="Kulinich Bohdan" userId="48e65c9f34e137d0" providerId="LiveId" clId="{79DB8A0A-DD56-4AC3-9BD7-90135C66FCB3}" dt="2021-06-22T04:09:59.753" v="4739" actId="478"/>
          <ac:cxnSpMkLst>
            <pc:docMk/>
            <pc:sldMk cId="1263919945" sldId="519"/>
            <ac:cxnSpMk id="51" creationId="{4437BA5D-EA93-4FB4-9AD7-D1D890997BA1}"/>
          </ac:cxnSpMkLst>
        </pc:cxnChg>
        <pc:cxnChg chg="del mod topLvl">
          <ac:chgData name="Kulinich Bohdan" userId="48e65c9f34e137d0" providerId="LiveId" clId="{79DB8A0A-DD56-4AC3-9BD7-90135C66FCB3}" dt="2021-06-22T04:10:09.906" v="4743" actId="478"/>
          <ac:cxnSpMkLst>
            <pc:docMk/>
            <pc:sldMk cId="1263919945" sldId="519"/>
            <ac:cxnSpMk id="52" creationId="{53062714-408A-4185-A264-F24474B88868}"/>
          </ac:cxnSpMkLst>
        </pc:cxnChg>
        <pc:cxnChg chg="del mod topLvl">
          <ac:chgData name="Kulinich Bohdan" userId="48e65c9f34e137d0" providerId="LiveId" clId="{79DB8A0A-DD56-4AC3-9BD7-90135C66FCB3}" dt="2021-06-22T04:10:09.906" v="4743" actId="478"/>
          <ac:cxnSpMkLst>
            <pc:docMk/>
            <pc:sldMk cId="1263919945" sldId="519"/>
            <ac:cxnSpMk id="53" creationId="{6FA7CA3A-513A-4202-B082-23020B0DCB4D}"/>
          </ac:cxnSpMkLst>
        </pc:cxnChg>
        <pc:cxnChg chg="del mod topLvl">
          <ac:chgData name="Kulinich Bohdan" userId="48e65c9f34e137d0" providerId="LiveId" clId="{79DB8A0A-DD56-4AC3-9BD7-90135C66FCB3}" dt="2021-06-22T04:10:09.906" v="4743" actId="478"/>
          <ac:cxnSpMkLst>
            <pc:docMk/>
            <pc:sldMk cId="1263919945" sldId="519"/>
            <ac:cxnSpMk id="54" creationId="{5916FD83-AF58-4F43-B011-02A423F6A034}"/>
          </ac:cxnSpMkLst>
        </pc:cxnChg>
        <pc:cxnChg chg="del mod topLvl">
          <ac:chgData name="Kulinich Bohdan" userId="48e65c9f34e137d0" providerId="LiveId" clId="{79DB8A0A-DD56-4AC3-9BD7-90135C66FCB3}" dt="2021-06-22T04:10:09.906" v="4743" actId="478"/>
          <ac:cxnSpMkLst>
            <pc:docMk/>
            <pc:sldMk cId="1263919945" sldId="519"/>
            <ac:cxnSpMk id="55" creationId="{8575507F-18A5-4652-BA22-B33B79DA3A61}"/>
          </ac:cxnSpMkLst>
        </pc:cxnChg>
        <pc:cxnChg chg="mod topLvl">
          <ac:chgData name="Kulinich Bohdan" userId="48e65c9f34e137d0" providerId="LiveId" clId="{79DB8A0A-DD56-4AC3-9BD7-90135C66FCB3}" dt="2021-06-22T10:15:28.046" v="4940" actId="164"/>
          <ac:cxnSpMkLst>
            <pc:docMk/>
            <pc:sldMk cId="1263919945" sldId="519"/>
            <ac:cxnSpMk id="56" creationId="{8976510C-7DF5-4B89-9C29-16F4C36719B5}"/>
          </ac:cxnSpMkLst>
        </pc:cxnChg>
        <pc:cxnChg chg="del mod topLvl">
          <ac:chgData name="Kulinich Bohdan" userId="48e65c9f34e137d0" providerId="LiveId" clId="{79DB8A0A-DD56-4AC3-9BD7-90135C66FCB3}" dt="2021-06-22T04:10:14.756" v="4747" actId="478"/>
          <ac:cxnSpMkLst>
            <pc:docMk/>
            <pc:sldMk cId="1263919945" sldId="519"/>
            <ac:cxnSpMk id="57" creationId="{B69E1191-7430-4B20-A7AA-98D3BAF3428D}"/>
          </ac:cxnSpMkLst>
        </pc:cxnChg>
        <pc:cxnChg chg="del mod topLvl">
          <ac:chgData name="Kulinich Bohdan" userId="48e65c9f34e137d0" providerId="LiveId" clId="{79DB8A0A-DD56-4AC3-9BD7-90135C66FCB3}" dt="2021-06-22T04:10:16.791" v="4748" actId="478"/>
          <ac:cxnSpMkLst>
            <pc:docMk/>
            <pc:sldMk cId="1263919945" sldId="519"/>
            <ac:cxnSpMk id="58" creationId="{727A399C-DD3B-4F7B-97F1-765CE83083BD}"/>
          </ac:cxnSpMkLst>
        </pc:cxnChg>
        <pc:cxnChg chg="del mod topLvl">
          <ac:chgData name="Kulinich Bohdan" userId="48e65c9f34e137d0" providerId="LiveId" clId="{79DB8A0A-DD56-4AC3-9BD7-90135C66FCB3}" dt="2021-06-22T04:10:16.791" v="4748" actId="478"/>
          <ac:cxnSpMkLst>
            <pc:docMk/>
            <pc:sldMk cId="1263919945" sldId="519"/>
            <ac:cxnSpMk id="60" creationId="{4B745659-9B4C-45AF-BD86-8C372B711956}"/>
          </ac:cxnSpMkLst>
        </pc:cxnChg>
        <pc:cxnChg chg="del mod topLvl">
          <ac:chgData name="Kulinich Bohdan" userId="48e65c9f34e137d0" providerId="LiveId" clId="{79DB8A0A-DD56-4AC3-9BD7-90135C66FCB3}" dt="2021-06-22T04:10:16.791" v="4748" actId="478"/>
          <ac:cxnSpMkLst>
            <pc:docMk/>
            <pc:sldMk cId="1263919945" sldId="519"/>
            <ac:cxnSpMk id="61" creationId="{048BAFF4-73BF-4D5A-B18E-D10E8828A262}"/>
          </ac:cxnSpMkLst>
        </pc:cxnChg>
        <pc:cxnChg chg="del mod topLvl">
          <ac:chgData name="Kulinich Bohdan" userId="48e65c9f34e137d0" providerId="LiveId" clId="{79DB8A0A-DD56-4AC3-9BD7-90135C66FCB3}" dt="2021-06-22T04:10:02.795" v="4740" actId="478"/>
          <ac:cxnSpMkLst>
            <pc:docMk/>
            <pc:sldMk cId="1263919945" sldId="519"/>
            <ac:cxnSpMk id="62" creationId="{981F11D6-7C78-4370-811C-158B8CB28EAD}"/>
          </ac:cxnSpMkLst>
        </pc:cxnChg>
        <pc:cxnChg chg="mod topLvl">
          <ac:chgData name="Kulinich Bohdan" userId="48e65c9f34e137d0" providerId="LiveId" clId="{79DB8A0A-DD56-4AC3-9BD7-90135C66FCB3}" dt="2021-06-22T10:15:28.046" v="4940" actId="164"/>
          <ac:cxnSpMkLst>
            <pc:docMk/>
            <pc:sldMk cId="1263919945" sldId="519"/>
            <ac:cxnSpMk id="82" creationId="{2DBD83DD-3DFF-48EF-BCB0-DBEE208DF657}"/>
          </ac:cxnSpMkLst>
        </pc:cxnChg>
      </pc:sldChg>
      <pc:sldChg chg="addSp delSp modSp add mod modTransition modAnim">
        <pc:chgData name="Kulinich Bohdan" userId="48e65c9f34e137d0" providerId="LiveId" clId="{79DB8A0A-DD56-4AC3-9BD7-90135C66FCB3}" dt="2021-06-23T02:47:32.446" v="5251"/>
        <pc:sldMkLst>
          <pc:docMk/>
          <pc:sldMk cId="75302845" sldId="520"/>
        </pc:sldMkLst>
        <pc:spChg chg="del">
          <ac:chgData name="Kulinich Bohdan" userId="48e65c9f34e137d0" providerId="LiveId" clId="{79DB8A0A-DD56-4AC3-9BD7-90135C66FCB3}" dt="2021-06-23T02:37:46.796" v="5097" actId="478"/>
          <ac:spMkLst>
            <pc:docMk/>
            <pc:sldMk cId="75302845" sldId="520"/>
            <ac:spMk id="7" creationId="{8A906BAD-DD4B-4F2F-B031-6CD60FABCB7E}"/>
          </ac:spMkLst>
        </pc:spChg>
        <pc:spChg chg="add mod">
          <ac:chgData name="Kulinich Bohdan" userId="48e65c9f34e137d0" providerId="LiveId" clId="{79DB8A0A-DD56-4AC3-9BD7-90135C66FCB3}" dt="2021-06-23T02:47:23.917" v="5245" actId="207"/>
          <ac:spMkLst>
            <pc:docMk/>
            <pc:sldMk cId="75302845" sldId="520"/>
            <ac:spMk id="8" creationId="{CCA67C14-9845-443A-A86F-A26486F3B941}"/>
          </ac:spMkLst>
        </pc:spChg>
        <pc:spChg chg="del">
          <ac:chgData name="Kulinich Bohdan" userId="48e65c9f34e137d0" providerId="LiveId" clId="{79DB8A0A-DD56-4AC3-9BD7-90135C66FCB3}" dt="2021-06-23T02:37:49.922" v="5101" actId="478"/>
          <ac:spMkLst>
            <pc:docMk/>
            <pc:sldMk cId="75302845" sldId="520"/>
            <ac:spMk id="27" creationId="{1105B8EF-57CB-4EDA-B3CE-886BE29553AF}"/>
          </ac:spMkLst>
        </pc:spChg>
        <pc:spChg chg="del">
          <ac:chgData name="Kulinich Bohdan" userId="48e65c9f34e137d0" providerId="LiveId" clId="{79DB8A0A-DD56-4AC3-9BD7-90135C66FCB3}" dt="2021-06-23T02:37:48.766" v="5100" actId="478"/>
          <ac:spMkLst>
            <pc:docMk/>
            <pc:sldMk cId="75302845" sldId="520"/>
            <ac:spMk id="29" creationId="{937F13DA-BD22-4BE1-87BD-881C6B1514B3}"/>
          </ac:spMkLst>
        </pc:spChg>
        <pc:spChg chg="del">
          <ac:chgData name="Kulinich Bohdan" userId="48e65c9f34e137d0" providerId="LiveId" clId="{79DB8A0A-DD56-4AC3-9BD7-90135C66FCB3}" dt="2021-06-23T02:37:48.073" v="5099" actId="478"/>
          <ac:spMkLst>
            <pc:docMk/>
            <pc:sldMk cId="75302845" sldId="520"/>
            <ac:spMk id="30" creationId="{9FB49249-5949-4000-8328-6B5130D9C779}"/>
          </ac:spMkLst>
        </pc:spChg>
        <pc:spChg chg="mod">
          <ac:chgData name="Kulinich Bohdan" userId="48e65c9f34e137d0" providerId="LiveId" clId="{79DB8A0A-DD56-4AC3-9BD7-90135C66FCB3}" dt="2021-06-23T02:37:56.446" v="5103" actId="1076"/>
          <ac:spMkLst>
            <pc:docMk/>
            <pc:sldMk cId="75302845" sldId="520"/>
            <ac:spMk id="31" creationId="{35749786-40A8-4B69-B83C-746905FB8073}"/>
          </ac:spMkLst>
        </pc:spChg>
        <pc:spChg chg="mod">
          <ac:chgData name="Kulinich Bohdan" userId="48e65c9f34e137d0" providerId="LiveId" clId="{79DB8A0A-DD56-4AC3-9BD7-90135C66FCB3}" dt="2021-06-23T02:37:56.446" v="5103" actId="1076"/>
          <ac:spMkLst>
            <pc:docMk/>
            <pc:sldMk cId="75302845" sldId="520"/>
            <ac:spMk id="35" creationId="{0F94E4FE-52AA-4102-A73D-908AF11AAAD0}"/>
          </ac:spMkLst>
        </pc:spChg>
        <pc:spChg chg="add mod">
          <ac:chgData name="Kulinich Bohdan" userId="48e65c9f34e137d0" providerId="LiveId" clId="{79DB8A0A-DD56-4AC3-9BD7-90135C66FCB3}" dt="2021-06-23T02:38:52.004" v="5176" actId="14100"/>
          <ac:spMkLst>
            <pc:docMk/>
            <pc:sldMk cId="75302845" sldId="520"/>
            <ac:spMk id="37" creationId="{AF93DF09-F6B2-4BEE-985D-4F94C57E643F}"/>
          </ac:spMkLst>
        </pc:spChg>
        <pc:spChg chg="add mod">
          <ac:chgData name="Kulinich Bohdan" userId="48e65c9f34e137d0" providerId="LiveId" clId="{79DB8A0A-DD56-4AC3-9BD7-90135C66FCB3}" dt="2021-06-23T02:46:04.612" v="5220" actId="14100"/>
          <ac:spMkLst>
            <pc:docMk/>
            <pc:sldMk cId="75302845" sldId="520"/>
            <ac:spMk id="42" creationId="{47FA8C9E-3FBB-40EE-A148-C0F327E3B5D7}"/>
          </ac:spMkLst>
        </pc:spChg>
        <pc:spChg chg="add mod">
          <ac:chgData name="Kulinich Bohdan" userId="48e65c9f34e137d0" providerId="LiveId" clId="{79DB8A0A-DD56-4AC3-9BD7-90135C66FCB3}" dt="2021-06-23T02:46:28.987" v="5232" actId="20577"/>
          <ac:spMkLst>
            <pc:docMk/>
            <pc:sldMk cId="75302845" sldId="520"/>
            <ac:spMk id="43" creationId="{0C1A5513-25F2-4921-A1A3-5578B7E4FE63}"/>
          </ac:spMkLst>
        </pc:spChg>
        <pc:spChg chg="del">
          <ac:chgData name="Kulinich Bohdan" userId="48e65c9f34e137d0" providerId="LiveId" clId="{79DB8A0A-DD56-4AC3-9BD7-90135C66FCB3}" dt="2021-06-23T02:37:50.484" v="5102" actId="478"/>
          <ac:spMkLst>
            <pc:docMk/>
            <pc:sldMk cId="75302845" sldId="520"/>
            <ac:spMk id="152" creationId="{33ED7D6F-4F2A-43FA-B84C-1083325BAD9A}"/>
          </ac:spMkLst>
        </pc:spChg>
        <pc:picChg chg="del">
          <ac:chgData name="Kulinich Bohdan" userId="48e65c9f34e137d0" providerId="LiveId" clId="{79DB8A0A-DD56-4AC3-9BD7-90135C66FCB3}" dt="2021-06-23T02:37:47.356" v="5098" actId="478"/>
          <ac:picMkLst>
            <pc:docMk/>
            <pc:sldMk cId="75302845" sldId="520"/>
            <ac:picMk id="28" creationId="{00E2CA95-E51D-4D49-826B-D08DE24CF992}"/>
          </ac:picMkLst>
        </pc:picChg>
        <pc:picChg chg="add mod">
          <ac:chgData name="Kulinich Bohdan" userId="48e65c9f34e137d0" providerId="LiveId" clId="{79DB8A0A-DD56-4AC3-9BD7-90135C66FCB3}" dt="2021-06-23T02:38:06.136" v="5104"/>
          <ac:picMkLst>
            <pc:docMk/>
            <pc:sldMk cId="75302845" sldId="520"/>
            <ac:picMk id="36" creationId="{EDC27C02-328D-4B43-8D30-EC839053FA26}"/>
          </ac:picMkLst>
        </pc:picChg>
      </pc:sldChg>
      <pc:sldChg chg="delSp modSp add mod delAnim">
        <pc:chgData name="Kulinich Bohdan" userId="48e65c9f34e137d0" providerId="LiveId" clId="{79DB8A0A-DD56-4AC3-9BD7-90135C66FCB3}" dt="2021-06-23T10:54:12.407" v="5763" actId="20577"/>
        <pc:sldMkLst>
          <pc:docMk/>
          <pc:sldMk cId="1091669043" sldId="521"/>
        </pc:sldMkLst>
        <pc:spChg chg="mod">
          <ac:chgData name="Kulinich Bohdan" userId="48e65c9f34e137d0" providerId="LiveId" clId="{79DB8A0A-DD56-4AC3-9BD7-90135C66FCB3}" dt="2021-06-23T10:27:59.564" v="5642" actId="20577"/>
          <ac:spMkLst>
            <pc:docMk/>
            <pc:sldMk cId="1091669043" sldId="521"/>
            <ac:spMk id="12" creationId="{97485A41-1798-4E95-BC09-FD81F2E9BF93}"/>
          </ac:spMkLst>
        </pc:spChg>
        <pc:spChg chg="mod">
          <ac:chgData name="Kulinich Bohdan" userId="48e65c9f34e137d0" providerId="LiveId" clId="{79DB8A0A-DD56-4AC3-9BD7-90135C66FCB3}" dt="2021-06-23T10:34:02.020" v="5761" actId="20577"/>
          <ac:spMkLst>
            <pc:docMk/>
            <pc:sldMk cId="1091669043" sldId="521"/>
            <ac:spMk id="14" creationId="{3B54E6F8-1175-4416-9264-134E9414987D}"/>
          </ac:spMkLst>
        </pc:spChg>
        <pc:spChg chg="del">
          <ac:chgData name="Kulinich Bohdan" userId="48e65c9f34e137d0" providerId="LiveId" clId="{79DB8A0A-DD56-4AC3-9BD7-90135C66FCB3}" dt="2021-06-23T10:35:22.492" v="5762" actId="478"/>
          <ac:spMkLst>
            <pc:docMk/>
            <pc:sldMk cId="1091669043" sldId="521"/>
            <ac:spMk id="15" creationId="{8AF05666-73C1-47F3-B1E2-CEC65ED8649F}"/>
          </ac:spMkLst>
        </pc:spChg>
        <pc:spChg chg="mod">
          <ac:chgData name="Kulinich Bohdan" userId="48e65c9f34e137d0" providerId="LiveId" clId="{79DB8A0A-DD56-4AC3-9BD7-90135C66FCB3}" dt="2021-06-23T10:28:54.233" v="5732" actId="1076"/>
          <ac:spMkLst>
            <pc:docMk/>
            <pc:sldMk cId="1091669043" sldId="521"/>
            <ac:spMk id="111" creationId="{7DFAC910-99EA-4A53-93C3-DEE93FA3D901}"/>
          </ac:spMkLst>
        </pc:spChg>
        <pc:spChg chg="mod">
          <ac:chgData name="Kulinich Bohdan" userId="48e65c9f34e137d0" providerId="LiveId" clId="{79DB8A0A-DD56-4AC3-9BD7-90135C66FCB3}" dt="2021-06-23T10:33:23.459" v="5752" actId="14100"/>
          <ac:spMkLst>
            <pc:docMk/>
            <pc:sldMk cId="1091669043" sldId="521"/>
            <ac:spMk id="112" creationId="{03FBA8CC-A7D1-4D4E-BE8E-224906A7BF4D}"/>
          </ac:spMkLst>
        </pc:spChg>
        <pc:spChg chg="mod">
          <ac:chgData name="Kulinich Bohdan" userId="48e65c9f34e137d0" providerId="LiveId" clId="{79DB8A0A-DD56-4AC3-9BD7-90135C66FCB3}" dt="2021-06-23T10:54:12.407" v="5763" actId="20577"/>
          <ac:spMkLst>
            <pc:docMk/>
            <pc:sldMk cId="1091669043" sldId="521"/>
            <ac:spMk id="113" creationId="{D74A0AE4-A313-4114-B5AC-6A5F3AFC5F2B}"/>
          </ac:spMkLst>
        </pc:spChg>
      </pc:sldChg>
      <pc:sldChg chg="addSp modSp add mod modAnim">
        <pc:chgData name="Kulinich Bohdan" userId="48e65c9f34e137d0" providerId="LiveId" clId="{79DB8A0A-DD56-4AC3-9BD7-90135C66FCB3}" dt="2021-06-23T13:18:54.673" v="5926" actId="14100"/>
        <pc:sldMkLst>
          <pc:docMk/>
          <pc:sldMk cId="1487753632" sldId="522"/>
        </pc:sldMkLst>
        <pc:spChg chg="mod">
          <ac:chgData name="Kulinich Bohdan" userId="48e65c9f34e137d0" providerId="LiveId" clId="{79DB8A0A-DD56-4AC3-9BD7-90135C66FCB3}" dt="2021-06-23T10:56:58.643" v="5766" actId="20577"/>
          <ac:spMkLst>
            <pc:docMk/>
            <pc:sldMk cId="1487753632" sldId="522"/>
            <ac:spMk id="12" creationId="{97485A41-1798-4E95-BC09-FD81F2E9BF93}"/>
          </ac:spMkLst>
        </pc:spChg>
        <pc:spChg chg="mod">
          <ac:chgData name="Kulinich Bohdan" userId="48e65c9f34e137d0" providerId="LiveId" clId="{79DB8A0A-DD56-4AC3-9BD7-90135C66FCB3}" dt="2021-06-23T13:17:51.820" v="5917" actId="14100"/>
          <ac:spMkLst>
            <pc:docMk/>
            <pc:sldMk cId="1487753632" sldId="522"/>
            <ac:spMk id="14" creationId="{3B54E6F8-1175-4416-9264-134E9414987D}"/>
          </ac:spMkLst>
        </pc:spChg>
        <pc:spChg chg="add mod">
          <ac:chgData name="Kulinich Bohdan" userId="48e65c9f34e137d0" providerId="LiveId" clId="{79DB8A0A-DD56-4AC3-9BD7-90135C66FCB3}" dt="2021-06-23T13:18:54.673" v="5926" actId="14100"/>
          <ac:spMkLst>
            <pc:docMk/>
            <pc:sldMk cId="1487753632" sldId="522"/>
            <ac:spMk id="15" creationId="{F0DEF6D0-70B5-48CC-BF53-678234284C37}"/>
          </ac:spMkLst>
        </pc:spChg>
        <pc:spChg chg="mod">
          <ac:chgData name="Kulinich Bohdan" userId="48e65c9f34e137d0" providerId="LiveId" clId="{79DB8A0A-DD56-4AC3-9BD7-90135C66FCB3}" dt="2021-06-23T10:57:26.243" v="5833" actId="20577"/>
          <ac:spMkLst>
            <pc:docMk/>
            <pc:sldMk cId="1487753632" sldId="522"/>
            <ac:spMk id="111" creationId="{7DFAC910-99EA-4A53-93C3-DEE93FA3D901}"/>
          </ac:spMkLst>
        </pc:spChg>
        <pc:spChg chg="mod">
          <ac:chgData name="Kulinich Bohdan" userId="48e65c9f34e137d0" providerId="LiveId" clId="{79DB8A0A-DD56-4AC3-9BD7-90135C66FCB3}" dt="2021-06-23T13:17:55" v="5919" actId="14100"/>
          <ac:spMkLst>
            <pc:docMk/>
            <pc:sldMk cId="1487753632" sldId="522"/>
            <ac:spMk id="112" creationId="{03FBA8CC-A7D1-4D4E-BE8E-224906A7BF4D}"/>
          </ac:spMkLst>
        </pc:spChg>
        <pc:spChg chg="mod">
          <ac:chgData name="Kulinich Bohdan" userId="48e65c9f34e137d0" providerId="LiveId" clId="{79DB8A0A-DD56-4AC3-9BD7-90135C66FCB3}" dt="2021-06-23T13:17:53.472" v="5918" actId="14100"/>
          <ac:spMkLst>
            <pc:docMk/>
            <pc:sldMk cId="1487753632" sldId="522"/>
            <ac:spMk id="113" creationId="{D74A0AE4-A313-4114-B5AC-6A5F3AFC5F2B}"/>
          </ac:spMkLst>
        </pc:spChg>
      </pc:sldChg>
      <pc:sldChg chg="addSp delSp modSp add mod delAnim modAnim">
        <pc:chgData name="Kulinich Bohdan" userId="48e65c9f34e137d0" providerId="LiveId" clId="{79DB8A0A-DD56-4AC3-9BD7-90135C66FCB3}" dt="2021-06-24T15:05:32.356" v="6176" actId="14429"/>
        <pc:sldMkLst>
          <pc:docMk/>
          <pc:sldMk cId="1570042923" sldId="524"/>
        </pc:sldMkLst>
        <pc:spChg chg="add mod ord modVis">
          <ac:chgData name="Kulinich Bohdan" userId="48e65c9f34e137d0" providerId="LiveId" clId="{79DB8A0A-DD56-4AC3-9BD7-90135C66FCB3}" dt="2021-06-24T15:05:32.356" v="6176" actId="14429"/>
          <ac:spMkLst>
            <pc:docMk/>
            <pc:sldMk cId="1570042923" sldId="524"/>
            <ac:spMk id="7" creationId="{13DE6CD4-AA82-4CF0-BBCC-3BD1E13E2762}"/>
          </ac:spMkLst>
        </pc:spChg>
        <pc:spChg chg="del">
          <ac:chgData name="Kulinich Bohdan" userId="48e65c9f34e137d0" providerId="LiveId" clId="{79DB8A0A-DD56-4AC3-9BD7-90135C66FCB3}" dt="2021-06-24T11:42:17.783" v="5965" actId="478"/>
          <ac:spMkLst>
            <pc:docMk/>
            <pc:sldMk cId="1570042923" sldId="524"/>
            <ac:spMk id="11" creationId="{B9418F30-F221-4A4B-B6D6-E06BF06487E8}"/>
          </ac:spMkLst>
        </pc:spChg>
        <pc:spChg chg="mod">
          <ac:chgData name="Kulinich Bohdan" userId="48e65c9f34e137d0" providerId="LiveId" clId="{79DB8A0A-DD56-4AC3-9BD7-90135C66FCB3}" dt="2021-06-24T11:41:46.759" v="5964" actId="20577"/>
          <ac:spMkLst>
            <pc:docMk/>
            <pc:sldMk cId="1570042923" sldId="524"/>
            <ac:spMk id="12" creationId="{97485A41-1798-4E95-BC09-FD81F2E9BF93}"/>
          </ac:spMkLst>
        </pc:spChg>
        <pc:spChg chg="add mod ord">
          <ac:chgData name="Kulinich Bohdan" userId="48e65c9f34e137d0" providerId="LiveId" clId="{79DB8A0A-DD56-4AC3-9BD7-90135C66FCB3}" dt="2021-06-24T14:42:57.175" v="6160" actId="171"/>
          <ac:spMkLst>
            <pc:docMk/>
            <pc:sldMk cId="1570042923" sldId="524"/>
            <ac:spMk id="14" creationId="{422A8245-BCDC-4C4D-A786-DAFDC5CAA1DD}"/>
          </ac:spMkLst>
        </pc:spChg>
        <pc:spChg chg="mod">
          <ac:chgData name="Kulinich Bohdan" userId="48e65c9f34e137d0" providerId="LiveId" clId="{79DB8A0A-DD56-4AC3-9BD7-90135C66FCB3}" dt="2021-06-24T15:02:59.685" v="6164" actId="20577"/>
          <ac:spMkLst>
            <pc:docMk/>
            <pc:sldMk cId="1570042923" sldId="524"/>
            <ac:spMk id="111" creationId="{7DFAC910-99EA-4A53-93C3-DEE93FA3D901}"/>
          </ac:spMkLst>
        </pc:spChg>
        <pc:picChg chg="add del mod ord">
          <ac:chgData name="Kulinich Bohdan" userId="48e65c9f34e137d0" providerId="LiveId" clId="{79DB8A0A-DD56-4AC3-9BD7-90135C66FCB3}" dt="2021-06-24T15:04:59.129" v="6166" actId="478"/>
          <ac:picMkLst>
            <pc:docMk/>
            <pc:sldMk cId="1570042923" sldId="524"/>
            <ac:picMk id="6" creationId="{F511DC77-FFE4-4B3F-A06F-E903F00E6162}"/>
          </ac:picMkLst>
        </pc:picChg>
        <pc:picChg chg="add mod ord">
          <ac:chgData name="Kulinich Bohdan" userId="48e65c9f34e137d0" providerId="LiveId" clId="{79DB8A0A-DD56-4AC3-9BD7-90135C66FCB3}" dt="2021-06-24T15:05:21.645" v="6171" actId="167"/>
          <ac:picMkLst>
            <pc:docMk/>
            <pc:sldMk cId="1570042923" sldId="524"/>
            <ac:picMk id="8" creationId="{7C851B27-6551-4DD4-A887-64F80494464F}"/>
          </ac:picMkLst>
        </pc:picChg>
        <pc:picChg chg="del">
          <ac:chgData name="Kulinich Bohdan" userId="48e65c9f34e137d0" providerId="LiveId" clId="{79DB8A0A-DD56-4AC3-9BD7-90135C66FCB3}" dt="2021-06-24T11:42:18.450" v="5966" actId="478"/>
          <ac:picMkLst>
            <pc:docMk/>
            <pc:sldMk cId="1570042923" sldId="524"/>
            <ac:picMk id="10" creationId="{B2F9D47C-B0AE-4680-B760-D2F27251AF35}"/>
          </ac:picMkLst>
        </pc:picChg>
      </pc:sldChg>
      <pc:sldChg chg="add del">
        <pc:chgData name="Kulinich Bohdan" userId="48e65c9f34e137d0" providerId="LiveId" clId="{79DB8A0A-DD56-4AC3-9BD7-90135C66FCB3}" dt="2021-06-24T11:41:38.276" v="5962"/>
        <pc:sldMkLst>
          <pc:docMk/>
          <pc:sldMk cId="2980643280" sldId="524"/>
        </pc:sldMkLst>
      </pc:sldChg>
    </pc:docChg>
  </pc:docChgLst>
  <pc:docChgLst>
    <pc:chgData name="Kulinich Bohdan" userId="48e65c9f34e137d0" providerId="LiveId" clId="{F3A4E97A-9EBA-4EE0-BD4E-BEA111FBD69E}"/>
    <pc:docChg chg="undo redo custSel addSld delSld modSld sldOrd">
      <pc:chgData name="Kulinich Bohdan" userId="48e65c9f34e137d0" providerId="LiveId" clId="{F3A4E97A-9EBA-4EE0-BD4E-BEA111FBD69E}" dt="2021-06-07T04:48:44.749" v="8660" actId="20577"/>
      <pc:docMkLst>
        <pc:docMk/>
      </pc:docMkLst>
      <pc:sldChg chg="addSp delSp modSp mod addAnim delAnim modAnim">
        <pc:chgData name="Kulinich Bohdan" userId="48e65c9f34e137d0" providerId="LiveId" clId="{F3A4E97A-9EBA-4EE0-BD4E-BEA111FBD69E}" dt="2021-05-31T15:07:47.875" v="7071"/>
        <pc:sldMkLst>
          <pc:docMk/>
          <pc:sldMk cId="1256064280" sldId="388"/>
        </pc:sldMkLst>
        <pc:spChg chg="add del mod">
          <ac:chgData name="Kulinich Bohdan" userId="48e65c9f34e137d0" providerId="LiveId" clId="{F3A4E97A-9EBA-4EE0-BD4E-BEA111FBD69E}" dt="2021-05-30T11:47:33.416" v="4483" actId="478"/>
          <ac:spMkLst>
            <pc:docMk/>
            <pc:sldMk cId="1256064280" sldId="388"/>
            <ac:spMk id="6" creationId="{4CD1B612-D16C-4F70-8335-78480BFE8EC8}"/>
          </ac:spMkLst>
        </pc:spChg>
        <pc:spChg chg="add mod modVis">
          <ac:chgData name="Kulinich Bohdan" userId="48e65c9f34e137d0" providerId="LiveId" clId="{F3A4E97A-9EBA-4EE0-BD4E-BEA111FBD69E}" dt="2021-05-31T14:51:33.232" v="6876" actId="14429"/>
          <ac:spMkLst>
            <pc:docMk/>
            <pc:sldMk cId="1256064280" sldId="388"/>
            <ac:spMk id="8" creationId="{127F9D6C-6C22-4AC8-9C28-0D6EFBB8318E}"/>
          </ac:spMkLst>
        </pc:spChg>
        <pc:spChg chg="add mod modVis">
          <ac:chgData name="Kulinich Bohdan" userId="48e65c9f34e137d0" providerId="LiveId" clId="{F3A4E97A-9EBA-4EE0-BD4E-BEA111FBD69E}" dt="2021-05-31T15:05:55.176" v="7066" actId="14429"/>
          <ac:spMkLst>
            <pc:docMk/>
            <pc:sldMk cId="1256064280" sldId="388"/>
            <ac:spMk id="13" creationId="{C277B61A-E15E-4362-BDCC-B94621361B46}"/>
          </ac:spMkLst>
        </pc:spChg>
        <pc:spChg chg="add mod">
          <ac:chgData name="Kulinich Bohdan" userId="48e65c9f34e137d0" providerId="LiveId" clId="{F3A4E97A-9EBA-4EE0-BD4E-BEA111FBD69E}" dt="2021-05-31T14:38:30.991" v="6763" actId="1076"/>
          <ac:spMkLst>
            <pc:docMk/>
            <pc:sldMk cId="1256064280" sldId="388"/>
            <ac:spMk id="15" creationId="{DA2B983A-097E-40FC-80D0-A9EF31E6F15E}"/>
          </ac:spMkLst>
        </pc:spChg>
        <pc:spChg chg="mod">
          <ac:chgData name="Kulinich Bohdan" userId="48e65c9f34e137d0" providerId="LiveId" clId="{F3A4E97A-9EBA-4EE0-BD4E-BEA111FBD69E}" dt="2021-05-30T11:47:36.422" v="4484" actId="1076"/>
          <ac:spMkLst>
            <pc:docMk/>
            <pc:sldMk cId="1256064280" sldId="388"/>
            <ac:spMk id="18" creationId="{1F4CE138-E046-48A1-82CF-915AED548F88}"/>
          </ac:spMkLst>
        </pc:spChg>
        <pc:spChg chg="add mod">
          <ac:chgData name="Kulinich Bohdan" userId="48e65c9f34e137d0" providerId="LiveId" clId="{F3A4E97A-9EBA-4EE0-BD4E-BEA111FBD69E}" dt="2021-05-31T14:42:09.854" v="6789" actId="20577"/>
          <ac:spMkLst>
            <pc:docMk/>
            <pc:sldMk cId="1256064280" sldId="388"/>
            <ac:spMk id="19" creationId="{54F4D3D5-7C46-4D4F-A9E1-CC7C2F10E612}"/>
          </ac:spMkLst>
        </pc:spChg>
        <pc:spChg chg="add mod">
          <ac:chgData name="Kulinich Bohdan" userId="48e65c9f34e137d0" providerId="LiveId" clId="{F3A4E97A-9EBA-4EE0-BD4E-BEA111FBD69E}" dt="2021-05-31T14:46:57.057" v="6839" actId="20577"/>
          <ac:spMkLst>
            <pc:docMk/>
            <pc:sldMk cId="1256064280" sldId="388"/>
            <ac:spMk id="20" creationId="{BBCBC5F4-6C4F-45EF-82EB-2B234EE27972}"/>
          </ac:spMkLst>
        </pc:spChg>
        <pc:spChg chg="add mod">
          <ac:chgData name="Kulinich Bohdan" userId="48e65c9f34e137d0" providerId="LiveId" clId="{F3A4E97A-9EBA-4EE0-BD4E-BEA111FBD69E}" dt="2021-05-31T14:56:56.046" v="6927" actId="14100"/>
          <ac:spMkLst>
            <pc:docMk/>
            <pc:sldMk cId="1256064280" sldId="388"/>
            <ac:spMk id="22" creationId="{5E1D516D-6E5F-41F4-8614-6EF6542C0966}"/>
          </ac:spMkLst>
        </pc:spChg>
        <pc:spChg chg="add mod">
          <ac:chgData name="Kulinich Bohdan" userId="48e65c9f34e137d0" providerId="LiveId" clId="{F3A4E97A-9EBA-4EE0-BD4E-BEA111FBD69E}" dt="2021-05-31T14:57:06.271" v="6935" actId="20577"/>
          <ac:spMkLst>
            <pc:docMk/>
            <pc:sldMk cId="1256064280" sldId="388"/>
            <ac:spMk id="24" creationId="{C99FDA28-A23D-4E48-9407-E9C3289D2FC0}"/>
          </ac:spMkLst>
        </pc:spChg>
        <pc:spChg chg="add mod">
          <ac:chgData name="Kulinich Bohdan" userId="48e65c9f34e137d0" providerId="LiveId" clId="{F3A4E97A-9EBA-4EE0-BD4E-BEA111FBD69E}" dt="2021-05-31T15:00:25.601" v="6967" actId="20577"/>
          <ac:spMkLst>
            <pc:docMk/>
            <pc:sldMk cId="1256064280" sldId="388"/>
            <ac:spMk id="26" creationId="{4BA52A53-50C0-4AAF-BDC1-6E54682B083F}"/>
          </ac:spMkLst>
        </pc:spChg>
        <pc:spChg chg="add mod">
          <ac:chgData name="Kulinich Bohdan" userId="48e65c9f34e137d0" providerId="LiveId" clId="{F3A4E97A-9EBA-4EE0-BD4E-BEA111FBD69E}" dt="2021-05-31T15:01:46.961" v="6978" actId="14100"/>
          <ac:spMkLst>
            <pc:docMk/>
            <pc:sldMk cId="1256064280" sldId="388"/>
            <ac:spMk id="27" creationId="{C37EA070-B1C4-462F-8042-DE91B2642C7F}"/>
          </ac:spMkLst>
        </pc:spChg>
        <pc:spChg chg="add mod">
          <ac:chgData name="Kulinich Bohdan" userId="48e65c9f34e137d0" providerId="LiveId" clId="{F3A4E97A-9EBA-4EE0-BD4E-BEA111FBD69E}" dt="2021-05-31T15:03:49.802" v="7034" actId="1076"/>
          <ac:spMkLst>
            <pc:docMk/>
            <pc:sldMk cId="1256064280" sldId="388"/>
            <ac:spMk id="30" creationId="{D0D2A5D8-16E5-4D1B-8593-4BBC3E509BED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1" creationId="{8A609C14-B9CF-4677-A8E5-C3F38F7F5C78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2" creationId="{CD36E4C3-F306-405F-ACA9-D55E9C54382C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3" creationId="{66811F99-DBD1-4117-AD56-7717357ABC35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4" creationId="{1A5D422B-D976-49B7-9564-1B1960C77165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6" creationId="{7CA113FC-F17C-497F-B0D1-6B6CBDF13ACB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7" creationId="{9285013E-7FFF-4299-9D39-1F4D305FDB93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8" creationId="{B6E7F658-28A9-4830-ADF3-436F335589B2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9" creationId="{9DFAD1E9-98D7-44D0-9AF8-FB8864ABB625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0" creationId="{B9520BE2-9FE6-468E-A2A5-BB116C1314E7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1" creationId="{368D631B-DDB7-4360-81BB-7D2F2839F412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2" creationId="{D3E24B9D-9EAA-4CA8-B05F-A0815F153DEB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3" creationId="{F7482BA1-A673-4C8C-82C2-E71A658BE13E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4" creationId="{17DD0DA6-3FB1-43F6-A8FC-03F9754D9B30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5" creationId="{9D1B756D-0419-46B8-B989-7F58F2A3AAB1}"/>
          </ac:spMkLst>
        </pc:spChg>
        <pc:spChg chg="del">
          <ac:chgData name="Kulinich Bohdan" userId="48e65c9f34e137d0" providerId="LiveId" clId="{F3A4E97A-9EBA-4EE0-BD4E-BEA111FBD69E}" dt="2021-05-30T11:47:19.908" v="4479" actId="478"/>
          <ac:spMkLst>
            <pc:docMk/>
            <pc:sldMk cId="1256064280" sldId="388"/>
            <ac:spMk id="106" creationId="{47509363-0C3E-44F9-8A14-24F5C916F23F}"/>
          </ac:spMkLst>
        </pc:spChg>
        <pc:spChg chg="del">
          <ac:chgData name="Kulinich Bohdan" userId="48e65c9f34e137d0" providerId="LiveId" clId="{F3A4E97A-9EBA-4EE0-BD4E-BEA111FBD69E}" dt="2021-05-30T11:47:19.908" v="4479" actId="478"/>
          <ac:spMkLst>
            <pc:docMk/>
            <pc:sldMk cId="1256064280" sldId="388"/>
            <ac:spMk id="107" creationId="{5138059F-46F5-45EA-8500-6D01F0A621B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8" creationId="{72B4C1C2-BADA-4BD9-8E36-FA1583BF9CE0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9" creationId="{AEB94A82-3817-4E75-8F87-AD7AF75FA203}"/>
          </ac:spMkLst>
        </pc:spChg>
        <pc:spChg chg="add mod">
          <ac:chgData name="Kulinich Bohdan" userId="48e65c9f34e137d0" providerId="LiveId" clId="{F3A4E97A-9EBA-4EE0-BD4E-BEA111FBD69E}" dt="2021-05-30T13:26:05.670" v="4558" actId="14100"/>
          <ac:spMkLst>
            <pc:docMk/>
            <pc:sldMk cId="1256064280" sldId="388"/>
            <ac:spMk id="111" creationId="{7DFAC910-99EA-4A53-93C3-DEE93FA3D901}"/>
          </ac:spMkLst>
        </pc:spChg>
        <pc:spChg chg="add mod ord">
          <ac:chgData name="Kulinich Bohdan" userId="48e65c9f34e137d0" providerId="LiveId" clId="{F3A4E97A-9EBA-4EE0-BD4E-BEA111FBD69E}" dt="2021-05-31T15:01:56.315" v="6981" actId="166"/>
          <ac:spMkLst>
            <pc:docMk/>
            <pc:sldMk cId="1256064280" sldId="388"/>
            <ac:spMk id="112" creationId="{03FBA8CC-A7D1-4D4E-BE8E-224906A7BF4D}"/>
          </ac:spMkLst>
        </pc:spChg>
        <pc:spChg chg="add mod">
          <ac:chgData name="Kulinich Bohdan" userId="48e65c9f34e137d0" providerId="LiveId" clId="{F3A4E97A-9EBA-4EE0-BD4E-BEA111FBD69E}" dt="2021-05-30T14:00:13.853" v="4609" actId="1076"/>
          <ac:spMkLst>
            <pc:docMk/>
            <pc:sldMk cId="1256064280" sldId="388"/>
            <ac:spMk id="113" creationId="{D74A0AE4-A313-4114-B5AC-6A5F3AFC5F2B}"/>
          </ac:spMkLst>
        </pc:spChg>
        <pc:spChg chg="add mod">
          <ac:chgData name="Kulinich Bohdan" userId="48e65c9f34e137d0" providerId="LiveId" clId="{F3A4E97A-9EBA-4EE0-BD4E-BEA111FBD69E}" dt="2021-05-30T14:00:11.365" v="4608" actId="1076"/>
          <ac:spMkLst>
            <pc:docMk/>
            <pc:sldMk cId="1256064280" sldId="388"/>
            <ac:spMk id="114" creationId="{91485CB4-186C-44C5-9EFB-C33B0D46E146}"/>
          </ac:spMkLst>
        </pc:spChg>
        <pc:spChg chg="add mod ord">
          <ac:chgData name="Kulinich Bohdan" userId="48e65c9f34e137d0" providerId="LiveId" clId="{F3A4E97A-9EBA-4EE0-BD4E-BEA111FBD69E}" dt="2021-05-31T15:01:56.315" v="6981" actId="166"/>
          <ac:spMkLst>
            <pc:docMk/>
            <pc:sldMk cId="1256064280" sldId="388"/>
            <ac:spMk id="115" creationId="{B32351CE-E3DC-45D1-A773-3FA1535220D2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16" creationId="{E344B87C-6786-43E5-91BB-E39F6839690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3" creationId="{3C78FC1F-2F76-4065-8887-3BBCDFBB774B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4" creationId="{EE4F262D-D742-4531-BCCF-BC28604A27B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5" creationId="{4C053DBD-76DD-47FF-933B-F0A11919E236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6" creationId="{B2C37F35-20A1-480A-9DA9-1C279ACEF5C9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7" creationId="{832B34F9-0C73-482C-9083-A7166739371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8" creationId="{F04E6217-8C7F-4FEF-965C-54271B5AC64F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9" creationId="{E388069A-74D3-4F15-B916-72B008064F9C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0" creationId="{5473C568-BA1E-4CE0-B0A7-FD3D8245D27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1" creationId="{B55905C4-6B49-4CA2-9D9D-F09DF0E443C2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2" creationId="{4D88C99D-A046-4403-97F1-83538CB6EE57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3" creationId="{C2E26E9C-76EA-4C2A-A14E-944F2ED592E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4" creationId="{B72DABFC-7955-4135-B781-317EEF9E5740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5" creationId="{E869624D-B075-418D-B1E8-BCD909AC5314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6" creationId="{F4A35040-DE3D-4125-8C55-C683AD4B7740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7" creationId="{9A317307-5CA9-4AA0-96E6-331F292ED5B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8" creationId="{8D1FDB32-1F54-4D3D-B18D-83283FC7A16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9" creationId="{E3A5DEFC-22DA-4CCB-9857-44403247E5CB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0" creationId="{CDB5A87E-66A8-485A-A16A-D4BD8238B92C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2" creationId="{C3EE44FC-D84A-4D82-9E19-E45565C6761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3" creationId="{FE058DCD-F2E6-49D4-83EB-F3E7DA02A8E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4" creationId="{377281C4-FD33-42E0-8AB8-9C690E384493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5" creationId="{2F31F087-F827-4560-88A0-799A5171419E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6" creationId="{11931631-4C5A-46D2-94CD-7B830339094D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7" creationId="{8625D0B1-D96E-4F17-A935-457B714E648B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8" creationId="{41EEE0B9-7B1E-4183-8DCB-7FD5E16AE400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9" creationId="{BB9F8CDE-0691-498B-866F-FD3600EAE65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1" creationId="{9DCBE2D8-2479-43CA-97F8-2CE9DE715A63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2" creationId="{38E9F98D-9982-4E93-A614-6A983D98E98E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3" creationId="{317E48DA-2D79-4225-A6F2-D0870DEA8CF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4" creationId="{9ADFB19B-0CD6-4D95-96C6-0EA02B522352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5" creationId="{8BACF700-3A85-4467-B9A8-8871EB701455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6" creationId="{92116AA5-9DA6-4144-9A03-C2F5EF6468ED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7" creationId="{A7C4D86D-A6E4-4E2D-BCDC-E18C8029E65B}"/>
          </ac:spMkLst>
        </pc:spChg>
        <pc:spChg chg="del">
          <ac:chgData name="Kulinich Bohdan" userId="48e65c9f34e137d0" providerId="LiveId" clId="{F3A4E97A-9EBA-4EE0-BD4E-BEA111FBD69E}" dt="2021-05-30T11:47:19.908" v="4479" actId="478"/>
          <ac:spMkLst>
            <pc:docMk/>
            <pc:sldMk cId="1256064280" sldId="388"/>
            <ac:spMk id="198" creationId="{A72E2AC1-DC75-4B50-9A3C-A930D8E7BD40}"/>
          </ac:spMkLst>
        </pc:spChg>
        <pc:spChg chg="del">
          <ac:chgData name="Kulinich Bohdan" userId="48e65c9f34e137d0" providerId="LiveId" clId="{F3A4E97A-9EBA-4EE0-BD4E-BEA111FBD69E}" dt="2021-05-30T11:47:19.908" v="4479" actId="478"/>
          <ac:spMkLst>
            <pc:docMk/>
            <pc:sldMk cId="1256064280" sldId="388"/>
            <ac:spMk id="199" creationId="{DD5AE7CD-F3FE-4E45-8009-B6D64FE8901A}"/>
          </ac:spMkLst>
        </pc:spChg>
        <pc:spChg chg="del">
          <ac:chgData name="Kulinich Bohdan" userId="48e65c9f34e137d0" providerId="LiveId" clId="{F3A4E97A-9EBA-4EE0-BD4E-BEA111FBD69E}" dt="2021-05-30T11:47:21.332" v="4480" actId="478"/>
          <ac:spMkLst>
            <pc:docMk/>
            <pc:sldMk cId="1256064280" sldId="388"/>
            <ac:spMk id="201" creationId="{DE9738BD-2A09-4BC4-814E-DA9650A76E73}"/>
          </ac:spMkLst>
        </pc:spChg>
        <pc:spChg chg="del">
          <ac:chgData name="Kulinich Bohdan" userId="48e65c9f34e137d0" providerId="LiveId" clId="{F3A4E97A-9EBA-4EE0-BD4E-BEA111FBD69E}" dt="2021-05-30T11:47:21.332" v="4480" actId="478"/>
          <ac:spMkLst>
            <pc:docMk/>
            <pc:sldMk cId="1256064280" sldId="388"/>
            <ac:spMk id="202" creationId="{8ED65732-1D61-4786-A785-E41CC8081E80}"/>
          </ac:spMkLst>
        </pc:spChg>
        <pc:spChg chg="del">
          <ac:chgData name="Kulinich Bohdan" userId="48e65c9f34e137d0" providerId="LiveId" clId="{F3A4E97A-9EBA-4EE0-BD4E-BEA111FBD69E}" dt="2021-05-30T11:47:21.332" v="4480" actId="478"/>
          <ac:spMkLst>
            <pc:docMk/>
            <pc:sldMk cId="1256064280" sldId="388"/>
            <ac:spMk id="203" creationId="{E11CE922-939A-41EE-8AE8-EB7F4E339D3F}"/>
          </ac:spMkLst>
        </pc:spChg>
        <pc:spChg chg="del">
          <ac:chgData name="Kulinich Bohdan" userId="48e65c9f34e137d0" providerId="LiveId" clId="{F3A4E97A-9EBA-4EE0-BD4E-BEA111FBD69E}" dt="2021-05-30T11:47:21.332" v="4480" actId="478"/>
          <ac:spMkLst>
            <pc:docMk/>
            <pc:sldMk cId="1256064280" sldId="388"/>
            <ac:spMk id="204" creationId="{10DD71D9-854D-470A-B252-D1079C3135B3}"/>
          </ac:spMkLst>
        </pc:spChg>
        <pc:spChg chg="del">
          <ac:chgData name="Kulinich Bohdan" userId="48e65c9f34e137d0" providerId="LiveId" clId="{F3A4E97A-9EBA-4EE0-BD4E-BEA111FBD69E}" dt="2021-05-30T11:47:21.332" v="4480" actId="478"/>
          <ac:spMkLst>
            <pc:docMk/>
            <pc:sldMk cId="1256064280" sldId="388"/>
            <ac:spMk id="205" creationId="{79182758-C5B7-4256-9B3F-50B3730E3A29}"/>
          </ac:spMkLst>
        </pc:spChg>
        <pc:grpChg chg="ord">
          <ac:chgData name="Kulinich Bohdan" userId="48e65c9f34e137d0" providerId="LiveId" clId="{F3A4E97A-9EBA-4EE0-BD4E-BEA111FBD69E}" dt="2021-05-31T15:02:57.253" v="6992" actId="166"/>
          <ac:grpSpMkLst>
            <pc:docMk/>
            <pc:sldMk cId="1256064280" sldId="388"/>
            <ac:grpSpMk id="4" creationId="{F031B22B-F0AC-47B8-BCB2-56FABAE416CF}"/>
          </ac:grpSpMkLst>
        </pc:grpChg>
        <pc:picChg chg="add mod">
          <ac:chgData name="Kulinich Bohdan" userId="48e65c9f34e137d0" providerId="LiveId" clId="{F3A4E97A-9EBA-4EE0-BD4E-BEA111FBD69E}" dt="2021-05-31T14:33:48.969" v="6730" actId="1076"/>
          <ac:picMkLst>
            <pc:docMk/>
            <pc:sldMk cId="1256064280" sldId="388"/>
            <ac:picMk id="2" creationId="{8EF35950-234F-4244-AE3A-E4D78BB4F0BD}"/>
          </ac:picMkLst>
        </pc:picChg>
        <pc:picChg chg="add mod modVis">
          <ac:chgData name="Kulinich Bohdan" userId="48e65c9f34e137d0" providerId="LiveId" clId="{F3A4E97A-9EBA-4EE0-BD4E-BEA111FBD69E}" dt="2021-05-31T14:43:12.434" v="6801" actId="14429"/>
          <ac:picMkLst>
            <pc:docMk/>
            <pc:sldMk cId="1256064280" sldId="388"/>
            <ac:picMk id="6" creationId="{EF3EF5DE-2073-4792-AC7B-178CD9561417}"/>
          </ac:picMkLst>
        </pc:picChg>
        <pc:picChg chg="add mod">
          <ac:chgData name="Kulinich Bohdan" userId="48e65c9f34e137d0" providerId="LiveId" clId="{F3A4E97A-9EBA-4EE0-BD4E-BEA111FBD69E}" dt="2021-05-31T15:02:43.490" v="6990" actId="1076"/>
          <ac:picMkLst>
            <pc:docMk/>
            <pc:sldMk cId="1256064280" sldId="388"/>
            <ac:picMk id="7" creationId="{5611034B-E93F-4098-98C9-F32D174B82A3}"/>
          </ac:picMkLst>
        </pc:picChg>
        <pc:picChg chg="add mod">
          <ac:chgData name="Kulinich Bohdan" userId="48e65c9f34e137d0" providerId="LiveId" clId="{F3A4E97A-9EBA-4EE0-BD4E-BEA111FBD69E}" dt="2021-05-31T14:51:03.211" v="6862" actId="1076"/>
          <ac:picMkLst>
            <pc:docMk/>
            <pc:sldMk cId="1256064280" sldId="388"/>
            <ac:picMk id="9" creationId="{3782EBF1-A56D-4FCC-83D0-B344DD871B49}"/>
          </ac:picMkLst>
        </pc:picChg>
        <pc:picChg chg="add mod">
          <ac:chgData name="Kulinich Bohdan" userId="48e65c9f34e137d0" providerId="LiveId" clId="{F3A4E97A-9EBA-4EE0-BD4E-BEA111FBD69E}" dt="2021-05-31T14:57:49.619" v="6940" actId="1076"/>
          <ac:picMkLst>
            <pc:docMk/>
            <pc:sldMk cId="1256064280" sldId="388"/>
            <ac:picMk id="10" creationId="{07BFDE32-A31D-459F-8F4F-85C6AF9A227B}"/>
          </ac:picMkLst>
        </pc:picChg>
        <pc:picChg chg="del">
          <ac:chgData name="Kulinich Bohdan" userId="48e65c9f34e137d0" providerId="LiveId" clId="{F3A4E97A-9EBA-4EE0-BD4E-BEA111FBD69E}" dt="2021-05-30T11:47:17.212" v="4477" actId="478"/>
          <ac:picMkLst>
            <pc:docMk/>
            <pc:sldMk cId="1256064280" sldId="388"/>
            <ac:picMk id="11" creationId="{B50F12AB-57A2-4627-B779-02F869C8E681}"/>
          </ac:picMkLst>
        </pc:picChg>
        <pc:picChg chg="add mod">
          <ac:chgData name="Kulinich Bohdan" userId="48e65c9f34e137d0" providerId="LiveId" clId="{F3A4E97A-9EBA-4EE0-BD4E-BEA111FBD69E}" dt="2021-05-31T15:02:43.490" v="6990" actId="1076"/>
          <ac:picMkLst>
            <pc:docMk/>
            <pc:sldMk cId="1256064280" sldId="388"/>
            <ac:picMk id="11" creationId="{FE1F12D5-E969-4B75-B6AD-54402C07DDE1}"/>
          </ac:picMkLst>
        </pc:picChg>
        <pc:picChg chg="add mod">
          <ac:chgData name="Kulinich Bohdan" userId="48e65c9f34e137d0" providerId="LiveId" clId="{F3A4E97A-9EBA-4EE0-BD4E-BEA111FBD69E}" dt="2021-05-31T15:03:20.758" v="6999"/>
          <ac:picMkLst>
            <pc:docMk/>
            <pc:sldMk cId="1256064280" sldId="388"/>
            <ac:picMk id="29" creationId="{F5D9E8E4-D7F8-4E13-9AA7-38F0B931B229}"/>
          </ac:picMkLst>
        </pc:picChg>
        <pc:picChg chg="del">
          <ac:chgData name="Kulinich Bohdan" userId="48e65c9f34e137d0" providerId="LiveId" clId="{F3A4E97A-9EBA-4EE0-BD4E-BEA111FBD69E}" dt="2021-05-30T11:47:18.060" v="4478" actId="478"/>
          <ac:picMkLst>
            <pc:docMk/>
            <pc:sldMk cId="1256064280" sldId="388"/>
            <ac:picMk id="132" creationId="{A1FAF1CD-B3D7-4898-A82D-F0E0B03C2164}"/>
          </ac:picMkLst>
        </pc:picChg>
        <pc:cxnChg chg="del">
          <ac:chgData name="Kulinich Bohdan" userId="48e65c9f34e137d0" providerId="LiveId" clId="{F3A4E97A-9EBA-4EE0-BD4E-BEA111FBD69E}" dt="2021-05-30T11:47:19.908" v="4479" actId="478"/>
          <ac:cxnSpMkLst>
            <pc:docMk/>
            <pc:sldMk cId="1256064280" sldId="388"/>
            <ac:cxnSpMk id="87" creationId="{B2A955AE-E07D-47ED-A6DD-0964744E92D4}"/>
          </ac:cxnSpMkLst>
        </pc:cxnChg>
        <pc:cxnChg chg="del">
          <ac:chgData name="Kulinich Bohdan" userId="48e65c9f34e137d0" providerId="LiveId" clId="{F3A4E97A-9EBA-4EE0-BD4E-BEA111FBD69E}" dt="2021-05-30T11:47:19.908" v="4479" actId="478"/>
          <ac:cxnSpMkLst>
            <pc:docMk/>
            <pc:sldMk cId="1256064280" sldId="388"/>
            <ac:cxnSpMk id="88" creationId="{5C4AF2D6-9AED-4A66-A77D-4F2617484039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10" creationId="{4A49AEE9-7969-467B-BAF3-3294EADEB17B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19" creationId="{A1D16D78-953B-4F1E-B046-2A98B7863789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0" creationId="{B05F9471-2C37-41D4-89E5-4A1934F32F93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1" creationId="{7D9A836D-B359-491F-AE3F-B327AD1E35CA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2" creationId="{EB3014CF-98E1-45ED-927F-0C19BA8D6199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3" creationId="{291DFFAA-055C-45A4-97E0-ACEF0F8F6211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4" creationId="{7D09140E-6753-4F02-8292-9FCC0ED2ADB0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5" creationId="{8058D3AA-D47C-4D9E-8FD2-EB8413A1E3B5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6" creationId="{3DEC1542-C162-4575-A4D6-F3DCB1F9ADB1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7" creationId="{890D7587-2F82-4112-B092-27F19335CA7F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8" creationId="{D8CFF1AC-F3E3-45AE-A86D-3880B86F4D59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36" creationId="{C4F9E274-B082-4F1E-8375-0498D9AA3DA8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37" creationId="{118EF1FC-C105-48E2-9104-C72314C1A97F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38" creationId="{37605E89-EE06-4D85-A52D-65165DA10FA2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39" creationId="{B1739007-F169-41B8-88CD-BDD0A7E277E0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0" creationId="{C25B70CE-5EC1-4098-AEEA-C0D6534B3E3A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1" creationId="{BEDC7191-CCA2-4223-AF03-E19322DA1834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2" creationId="{9BB0E34C-89BC-41DA-BD6D-E56FB5A81D48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3" creationId="{C1192DD9-9395-471B-9AAC-8FD95A9B3DF3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4" creationId="{35EA672D-BDB9-4445-9EDE-5E9E0C3F86A2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5" creationId="{809B6849-53F4-4DF9-BA46-3BFFD9AB4FD2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6" creationId="{689FE659-090A-4AE1-BC85-94A570AA9C5C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7" creationId="{B374CD96-9387-48C6-8322-BFE1E0A76A9E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8" creationId="{1AE2A6BE-AA74-4270-B318-28EF2C3DBCC9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9" creationId="{FBF92276-F726-4FCF-BFC4-7398B1A696B2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0" creationId="{4861AABC-C189-40C9-845D-6D9489D55458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1" creationId="{A89FC92E-0F5A-4A5F-A598-F4267F5F5F48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2" creationId="{C5C6D711-61FC-41B7-95CB-4FE454529B43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3" creationId="{AFCD7549-ED83-4695-8E2A-B29C51A803DA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4" creationId="{3F0DC1C9-87F8-4DE5-877B-9072906AAD47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5" creationId="{F9D6C231-D16A-4FC9-B5E5-AE7FFD273F51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6" creationId="{0B4E1B71-F04D-4C9A-85C2-E83582802F6E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7" creationId="{7237B1EA-2827-489C-B1E1-744B2975B16C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8" creationId="{E39C2DE9-94D5-441A-824A-7A87EA8008BB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9" creationId="{A8B8E40B-EF3A-4AE8-913A-8BD75C6A6B6F}"/>
          </ac:cxnSpMkLst>
        </pc:cxnChg>
        <pc:cxnChg chg="del">
          <ac:chgData name="Kulinich Bohdan" userId="48e65c9f34e137d0" providerId="LiveId" clId="{F3A4E97A-9EBA-4EE0-BD4E-BEA111FBD69E}" dt="2021-05-30T11:47:19.908" v="4479" actId="478"/>
          <ac:cxnSpMkLst>
            <pc:docMk/>
            <pc:sldMk cId="1256064280" sldId="388"/>
            <ac:cxnSpMk id="160" creationId="{10471874-70B1-4C7E-959F-68A58CDC748C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61" creationId="{BD3F66A9-BDCA-4861-8534-1D40055CD628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62" creationId="{5AD61869-66E2-403C-8EF7-FC3FBBD2BB98}"/>
          </ac:cxnSpMkLst>
        </pc:cxnChg>
      </pc:sldChg>
      <pc:sldChg chg="modSp mod">
        <pc:chgData name="Kulinich Bohdan" userId="48e65c9f34e137d0" providerId="LiveId" clId="{F3A4E97A-9EBA-4EE0-BD4E-BEA111FBD69E}" dt="2021-06-01T10:59:36.490" v="8169" actId="20577"/>
        <pc:sldMkLst>
          <pc:docMk/>
          <pc:sldMk cId="2392856674" sldId="425"/>
        </pc:sldMkLst>
        <pc:spChg chg="mod">
          <ac:chgData name="Kulinich Bohdan" userId="48e65c9f34e137d0" providerId="LiveId" clId="{F3A4E97A-9EBA-4EE0-BD4E-BEA111FBD69E}" dt="2021-06-01T10:59:36.490" v="8169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F3A4E97A-9EBA-4EE0-BD4E-BEA111FBD69E}" dt="2021-06-07T04:48:44.749" v="8660" actId="20577"/>
        <pc:sldMkLst>
          <pc:docMk/>
          <pc:sldMk cId="2814267068" sldId="429"/>
        </pc:sldMkLst>
        <pc:spChg chg="mod">
          <ac:chgData name="Kulinich Bohdan" userId="48e65c9f34e137d0" providerId="LiveId" clId="{F3A4E97A-9EBA-4EE0-BD4E-BEA111FBD69E}" dt="2021-06-01T10:52:40.402" v="7976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F3A4E97A-9EBA-4EE0-BD4E-BEA111FBD69E}" dt="2021-06-01T10:54:58.990" v="7998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F3A4E97A-9EBA-4EE0-BD4E-BEA111FBD69E}" dt="2021-06-01T10:56:16.441" v="8056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F3A4E97A-9EBA-4EE0-BD4E-BEA111FBD69E}" dt="2021-06-07T04:48:40.694" v="8654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F3A4E97A-9EBA-4EE0-BD4E-BEA111FBD69E}" dt="2021-06-07T04:48:44.749" v="8660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F3A4E97A-9EBA-4EE0-BD4E-BEA111FBD69E}" dt="2021-06-02T15:11:50.328" v="8634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addSp delSp modSp mod modTransition addAnim delAnim modAnim">
        <pc:chgData name="Kulinich Bohdan" userId="48e65c9f34e137d0" providerId="LiveId" clId="{F3A4E97A-9EBA-4EE0-BD4E-BEA111FBD69E}" dt="2021-06-02T14:38:14.462" v="8249" actId="14429"/>
        <pc:sldMkLst>
          <pc:docMk/>
          <pc:sldMk cId="3629939914" sldId="430"/>
        </pc:sldMkLst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2" creationId="{22F98754-9E94-43BF-A05E-73876E954544}"/>
          </ac:spMkLst>
        </pc:spChg>
        <pc:spChg chg="mod">
          <ac:chgData name="Kulinich Bohdan" userId="48e65c9f34e137d0" providerId="LiveId" clId="{F3A4E97A-9EBA-4EE0-BD4E-BEA111FBD69E}" dt="2021-05-24T07:35:26.496" v="692" actId="1076"/>
          <ac:spMkLst>
            <pc:docMk/>
            <pc:sldMk cId="3629939914" sldId="430"/>
            <ac:spMk id="6" creationId="{C455324C-6A9E-440D-AAF7-47FB99AD2433}"/>
          </ac:spMkLst>
        </pc:spChg>
        <pc:spChg chg="del mod">
          <ac:chgData name="Kulinich Bohdan" userId="48e65c9f34e137d0" providerId="LiveId" clId="{F3A4E97A-9EBA-4EE0-BD4E-BEA111FBD69E}" dt="2021-05-24T06:40:51.095" v="57" actId="478"/>
          <ac:spMkLst>
            <pc:docMk/>
            <pc:sldMk cId="3629939914" sldId="430"/>
            <ac:spMk id="7" creationId="{AC8222CA-8A26-4397-8FDC-DAC8FD64FDE7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0" creationId="{0A7EB392-FBFC-4B2C-9C1B-DF3DCCCC2BD7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6" creationId="{05A90C4E-AAC8-4295-93D9-F6A84EF5B55D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7" creationId="{6D063FC6-37B6-4D7B-8272-8CAE7B13F86F}"/>
          </ac:spMkLst>
        </pc:spChg>
        <pc:spChg chg="add mod ord">
          <ac:chgData name="Kulinich Bohdan" userId="48e65c9f34e137d0" providerId="LiveId" clId="{F3A4E97A-9EBA-4EE0-BD4E-BEA111FBD69E}" dt="2021-05-24T07:21:24.271" v="668" actId="1076"/>
          <ac:spMkLst>
            <pc:docMk/>
            <pc:sldMk cId="3629939914" sldId="430"/>
            <ac:spMk id="23" creationId="{07591CD6-C7CA-493A-AB35-11E22A83352D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24" creationId="{246C065B-E2FE-4D72-90E1-4C47DAE1E497}"/>
          </ac:spMkLst>
        </pc:spChg>
        <pc:spChg chg="add mod modVis">
          <ac:chgData name="Kulinich Bohdan" userId="48e65c9f34e137d0" providerId="LiveId" clId="{F3A4E97A-9EBA-4EE0-BD4E-BEA111FBD69E}" dt="2021-06-02T14:38:14.099" v="8248" actId="14429"/>
          <ac:spMkLst>
            <pc:docMk/>
            <pc:sldMk cId="3629939914" sldId="430"/>
            <ac:spMk id="26" creationId="{C74D5188-CF71-4B05-B9F8-4B1EC2BF647C}"/>
          </ac:spMkLst>
        </pc:spChg>
        <pc:spChg chg="add mod">
          <ac:chgData name="Kulinich Bohdan" userId="48e65c9f34e137d0" providerId="LiveId" clId="{F3A4E97A-9EBA-4EE0-BD4E-BEA111FBD69E}" dt="2021-06-02T14:33:38.190" v="8210" actId="14100"/>
          <ac:spMkLst>
            <pc:docMk/>
            <pc:sldMk cId="3629939914" sldId="430"/>
            <ac:spMk id="34" creationId="{499723B7-A7C8-48E5-A959-EEC0740CF02B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34" creationId="{C3B9CD93-2118-41FD-8231-2B063726F71B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35" creationId="{C8849CB2-BB7C-4A57-ABF3-F2F4058B776E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69" creationId="{590E4AB2-4180-4019-A73F-06F14A5867C9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0" creationId="{39B7917C-6EB9-4613-930C-884C51BCA92D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1" creationId="{2C857083-26D7-47EC-9376-1B437B7A7729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2" creationId="{969BD1B8-14A6-4302-B56C-2556C0060110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3" creationId="{9FF797DB-E75F-4C38-AFB6-3CB209440C67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4" creationId="{8BCA612F-EB61-4E23-9B3F-FF100C76C26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5" creationId="{F44E7CF8-4AAB-40A7-AAA5-B909F556982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6" creationId="{9E703CC4-D56F-4558-8766-32CD7525154F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7" creationId="{7CC184B9-D329-4624-83CD-8E03F37CC8C5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8" creationId="{1980F9D0-BECC-463A-8568-90C46841FEC4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9" creationId="{FEABC2FF-356E-40F3-8477-BF90C3CB25F6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0" creationId="{1DF88D8C-015A-4460-B61E-47AD88FA6087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1" creationId="{D910A092-3901-4433-88AF-BCA451F3333B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2" creationId="{28AEF5C9-0015-402F-8236-4C1EC5F5C3C6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3" creationId="{766C9E8D-D71E-4098-804C-21902A85ECDF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4" creationId="{1CACB907-3436-4DF9-90BE-00FD8F510204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5" creationId="{30C36B9A-AF63-4E05-A064-96D423C52D56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6" creationId="{BFE9FFA6-2B27-467E-8592-DBEC0330B4C0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7" creationId="{11DF9EC5-D6DC-41C5-939B-1C42A7E30747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8" creationId="{5CA7D605-0B9D-4687-8D4B-1510B750F570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9" creationId="{898AA331-F21D-4CAA-AC90-5DCF939DF13A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0" creationId="{9F7A316D-2136-4ED7-A2F1-CD0FD0F87E2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1" creationId="{04A61210-B49C-4CD6-ABA0-B6EF2F892DB2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2" creationId="{1BAF1EC8-E68E-4483-ACBE-C5F22EE9363F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3" creationId="{1FE1DD13-C14C-47E5-BE34-117F4D37F08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4" creationId="{8C53C183-4CE2-487C-AFC4-85D4049B2180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5" creationId="{6E8966F8-F4E8-49EB-BF43-BAABB378ABA9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6" creationId="{9C4BFBE9-1E86-4AFF-894B-A2DB9F3EAE6F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7" creationId="{46DD225D-FBA8-4970-A8EB-AC3D579D47D9}"/>
          </ac:spMkLst>
        </pc:spChg>
        <pc:spChg chg="add del mod">
          <ac:chgData name="Kulinich Bohdan" userId="48e65c9f34e137d0" providerId="LiveId" clId="{F3A4E97A-9EBA-4EE0-BD4E-BEA111FBD69E}" dt="2021-05-24T06:53:26.260" v="165" actId="14100"/>
          <ac:spMkLst>
            <pc:docMk/>
            <pc:sldMk cId="3629939914" sldId="430"/>
            <ac:spMk id="98" creationId="{281791E3-8563-46BD-9042-116C1CD75C00}"/>
          </ac:spMkLst>
        </pc:spChg>
        <pc:spChg chg="del">
          <ac:chgData name="Kulinich Bohdan" userId="48e65c9f34e137d0" providerId="LiveId" clId="{F3A4E97A-9EBA-4EE0-BD4E-BEA111FBD69E}" dt="2021-05-24T06:40:52.095" v="58" actId="478"/>
          <ac:spMkLst>
            <pc:docMk/>
            <pc:sldMk cId="3629939914" sldId="430"/>
            <ac:spMk id="101" creationId="{4C18628D-48C5-412C-B0A4-FEF9F11A38E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02" creationId="{1B2C4957-63A5-4F66-9F64-82DCD421D1B3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04" creationId="{72A95005-124B-4697-99EE-3A80201F3FA3}"/>
          </ac:spMkLst>
        </pc:spChg>
        <pc:spChg chg="del">
          <ac:chgData name="Kulinich Bohdan" userId="48e65c9f34e137d0" providerId="LiveId" clId="{F3A4E97A-9EBA-4EE0-BD4E-BEA111FBD69E}" dt="2021-05-24T06:40:54.251" v="60" actId="478"/>
          <ac:spMkLst>
            <pc:docMk/>
            <pc:sldMk cId="3629939914" sldId="430"/>
            <ac:spMk id="106" creationId="{500E084B-31E5-473B-831D-6E49E45EA23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07" creationId="{28F4D246-9664-4AE8-923A-787A463E7C27}"/>
          </ac:spMkLst>
        </pc:spChg>
        <pc:spChg chg="del">
          <ac:chgData name="Kulinich Bohdan" userId="48e65c9f34e137d0" providerId="LiveId" clId="{F3A4E97A-9EBA-4EE0-BD4E-BEA111FBD69E}" dt="2021-05-24T06:40:53.001" v="59" actId="478"/>
          <ac:spMkLst>
            <pc:docMk/>
            <pc:sldMk cId="3629939914" sldId="430"/>
            <ac:spMk id="109" creationId="{85D5C064-25C1-4E76-B458-20F7157C4162}"/>
          </ac:spMkLst>
        </pc:spChg>
        <pc:spChg chg="add mod">
          <ac:chgData name="Kulinich Bohdan" userId="48e65c9f34e137d0" providerId="LiveId" clId="{F3A4E97A-9EBA-4EE0-BD4E-BEA111FBD69E}" dt="2021-05-24T07:21:24.271" v="668" actId="1076"/>
          <ac:spMkLst>
            <pc:docMk/>
            <pc:sldMk cId="3629939914" sldId="430"/>
            <ac:spMk id="112" creationId="{203AC1C3-8912-435F-A315-D12B4C116E06}"/>
          </ac:spMkLst>
        </pc:spChg>
        <pc:spChg chg="add mod">
          <ac:chgData name="Kulinich Bohdan" userId="48e65c9f34e137d0" providerId="LiveId" clId="{F3A4E97A-9EBA-4EE0-BD4E-BEA111FBD69E}" dt="2021-05-24T07:21:24.271" v="668" actId="1076"/>
          <ac:spMkLst>
            <pc:docMk/>
            <pc:sldMk cId="3629939914" sldId="430"/>
            <ac:spMk id="113" creationId="{60EF297D-E8EA-4012-AA39-5DB2801D1D37}"/>
          </ac:spMkLst>
        </pc:spChg>
        <pc:spChg chg="add mod">
          <ac:chgData name="Kulinich Bohdan" userId="48e65c9f34e137d0" providerId="LiveId" clId="{F3A4E97A-9EBA-4EE0-BD4E-BEA111FBD69E}" dt="2021-05-24T07:21:24.271" v="668" actId="1076"/>
          <ac:spMkLst>
            <pc:docMk/>
            <pc:sldMk cId="3629939914" sldId="430"/>
            <ac:spMk id="114" creationId="{3BE982C4-90F7-4340-8638-7B84F169AFBA}"/>
          </ac:spMkLst>
        </pc:spChg>
        <pc:spChg chg="add mod">
          <ac:chgData name="Kulinich Bohdan" userId="48e65c9f34e137d0" providerId="LiveId" clId="{F3A4E97A-9EBA-4EE0-BD4E-BEA111FBD69E}" dt="2021-05-24T07:21:24.271" v="668" actId="1076"/>
          <ac:spMkLst>
            <pc:docMk/>
            <pc:sldMk cId="3629939914" sldId="430"/>
            <ac:spMk id="115" creationId="{FF6B06FB-C011-4E88-8379-9A0C67657FE1}"/>
          </ac:spMkLst>
        </pc:spChg>
        <pc:spChg chg="add del mod">
          <ac:chgData name="Kulinich Bohdan" userId="48e65c9f34e137d0" providerId="LiveId" clId="{F3A4E97A-9EBA-4EE0-BD4E-BEA111FBD69E}" dt="2021-05-24T07:01:45.204" v="319" actId="478"/>
          <ac:spMkLst>
            <pc:docMk/>
            <pc:sldMk cId="3629939914" sldId="430"/>
            <ac:spMk id="116" creationId="{91BABFF8-0F60-4971-9F07-1650F3106423}"/>
          </ac:spMkLst>
        </pc:spChg>
        <pc:spChg chg="add del mod">
          <ac:chgData name="Kulinich Bohdan" userId="48e65c9f34e137d0" providerId="LiveId" clId="{F3A4E97A-9EBA-4EE0-BD4E-BEA111FBD69E}" dt="2021-05-24T07:01:44.687" v="318" actId="478"/>
          <ac:spMkLst>
            <pc:docMk/>
            <pc:sldMk cId="3629939914" sldId="430"/>
            <ac:spMk id="117" creationId="{984FD6D9-D19A-4859-B08D-D771A94A293D}"/>
          </ac:spMkLst>
        </pc:spChg>
        <pc:spChg chg="add del mod">
          <ac:chgData name="Kulinich Bohdan" userId="48e65c9f34e137d0" providerId="LiveId" clId="{F3A4E97A-9EBA-4EE0-BD4E-BEA111FBD69E}" dt="2021-05-24T07:01:44.140" v="317" actId="478"/>
          <ac:spMkLst>
            <pc:docMk/>
            <pc:sldMk cId="3629939914" sldId="430"/>
            <ac:spMk id="118" creationId="{C59A70E0-5C06-4EF3-9DAD-B9B6FAB84814}"/>
          </ac:spMkLst>
        </pc:spChg>
        <pc:spChg chg="add del mod">
          <ac:chgData name="Kulinich Bohdan" userId="48e65c9f34e137d0" providerId="LiveId" clId="{F3A4E97A-9EBA-4EE0-BD4E-BEA111FBD69E}" dt="2021-05-24T07:01:43.601" v="316" actId="478"/>
          <ac:spMkLst>
            <pc:docMk/>
            <pc:sldMk cId="3629939914" sldId="430"/>
            <ac:spMk id="119" creationId="{26F3DE92-DDE5-4941-AECC-D458EF960E4D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0" creationId="{47BA2533-E66D-49A2-9AC8-D7105489E280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1" creationId="{35D0A5C1-E99E-47EE-B922-DCD694A53A6D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2" creationId="{7E0BB480-0DEB-4897-B21A-E81166290415}"/>
          </ac:spMkLst>
        </pc:spChg>
        <pc:spChg chg="add mod">
          <ac:chgData name="Kulinich Bohdan" userId="48e65c9f34e137d0" providerId="LiveId" clId="{F3A4E97A-9EBA-4EE0-BD4E-BEA111FBD69E}" dt="2021-06-02T14:36:09.554" v="8245" actId="1076"/>
          <ac:spMkLst>
            <pc:docMk/>
            <pc:sldMk cId="3629939914" sldId="430"/>
            <ac:spMk id="123" creationId="{7F7A0A43-F2CC-4A5B-B297-B773B7EB6B3B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4" creationId="{DF657E5E-401F-42F8-B53B-A9094B495595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5" creationId="{066FC705-FAD1-4B44-ABC2-E2BA36A15EDC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6" creationId="{2330E8FB-AD6A-4E54-9EE9-BEAB36AD175B}"/>
          </ac:spMkLst>
        </pc:spChg>
        <pc:spChg chg="add mod modVis">
          <ac:chgData name="Kulinich Bohdan" userId="48e65c9f34e137d0" providerId="LiveId" clId="{F3A4E97A-9EBA-4EE0-BD4E-BEA111FBD69E}" dt="2021-06-02T14:38:12.442" v="8246" actId="14429"/>
          <ac:spMkLst>
            <pc:docMk/>
            <pc:sldMk cId="3629939914" sldId="430"/>
            <ac:spMk id="127" creationId="{603BAA7E-6215-41FD-88C8-BC7D87F27CD8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8" creationId="{DDF6CBAD-A71E-4421-90D2-3672251DBEC7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9" creationId="{3478129D-CB11-4844-B2AC-F45286F9BCF0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30" creationId="{A8A00696-8A99-4E9B-8066-9C40E312FE48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31" creationId="{F1A3D01A-1D4F-4520-962E-5B0EFF03C091}"/>
          </ac:spMkLst>
        </pc:spChg>
        <pc:spChg chg="add mod modVis">
          <ac:chgData name="Kulinich Bohdan" userId="48e65c9f34e137d0" providerId="LiveId" clId="{F3A4E97A-9EBA-4EE0-BD4E-BEA111FBD69E}" dt="2021-06-02T14:38:13.328" v="8247" actId="14429"/>
          <ac:spMkLst>
            <pc:docMk/>
            <pc:sldMk cId="3629939914" sldId="430"/>
            <ac:spMk id="132" creationId="{6C397C12-B9D8-4882-9E80-E868268D0A86}"/>
          </ac:spMkLst>
        </pc:spChg>
        <pc:graphicFrameChg chg="add mod ord modVis modGraphic">
          <ac:chgData name="Kulinich Bohdan" userId="48e65c9f34e137d0" providerId="LiveId" clId="{F3A4E97A-9EBA-4EE0-BD4E-BEA111FBD69E}" dt="2021-06-02T14:38:14.462" v="8249" actId="14429"/>
          <ac:graphicFrameMkLst>
            <pc:docMk/>
            <pc:sldMk cId="3629939914" sldId="430"/>
            <ac:graphicFrameMk id="133" creationId="{FB016EE9-A5CF-4E84-AB99-467D2844A1DF}"/>
          </ac:graphicFrameMkLst>
        </pc:graphicFrame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9" creationId="{27379DB4-9DE1-4710-A253-1DA3A675F427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1" creationId="{41B3B552-DF4D-4E79-B6EF-E8FB5F1E799C}"/>
          </ac:cxnSpMkLst>
        </pc:cxnChg>
        <pc:cxnChg chg="add mod">
          <ac:chgData name="Kulinich Bohdan" userId="48e65c9f34e137d0" providerId="LiveId" clId="{F3A4E97A-9EBA-4EE0-BD4E-BEA111FBD69E}" dt="2021-05-24T07:21:24.271" v="668" actId="1076"/>
          <ac:cxnSpMkLst>
            <pc:docMk/>
            <pc:sldMk cId="3629939914" sldId="430"/>
            <ac:cxnSpMk id="13" creationId="{A75042BE-5106-4489-91ED-684AD7A32F64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5" creationId="{CCA4DDCD-16F7-46B9-B5DD-C92AC03DDC46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25" creationId="{EE13D8F2-7D78-4D57-A345-ECBC9FB9B06D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38" creationId="{B47DB55A-2A7F-4E03-A878-224B9A56F5FF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39" creationId="{E71DCBF8-BCB4-4C25-8171-078DA6DB405E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0" creationId="{515F7441-E66A-4DDA-BC99-7AC5E074C65B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1" creationId="{0690DAE7-A321-4792-9AEF-FFBB7748AF7B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2" creationId="{5CED06C2-D31B-4DB1-B0F4-6F8598E58A55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3" creationId="{2AEFB7A9-8211-4684-A9DF-F3F8306DEBB4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4" creationId="{5CF1BC32-0659-4F26-926B-7D073BDC3165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5" creationId="{7C78829B-5A6E-4EF2-988C-B9AA9BC145F7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7" creationId="{93932AA4-A5D6-4B55-B505-0E04E3C73254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8" creationId="{FAE0E62C-CD8E-459D-9CC3-498D2796C992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9" creationId="{24306769-B1FD-435B-B76A-C9A54D5BA31C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0" creationId="{907D3AAC-1B6A-4A54-B0E6-FFCA905B6347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1" creationId="{BD1B9317-DCA2-4DFB-94B4-8B0D81142ED9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2" creationId="{2151FC0C-1547-4DD5-A3AE-2F0D86A71596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3" creationId="{E307E881-4803-4D00-8ACB-083B80677E96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4" creationId="{F3B384B5-4CDA-433C-A0B5-6B0BD1C3728C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5" creationId="{48C04D17-B82E-47D8-A536-59B3FA1C0A5F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6" creationId="{D684C3C7-110F-4949-9D40-AE7246580B48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7" creationId="{9E486826-89D5-4C90-A40E-B890EB6323F3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8" creationId="{581FF9E0-B724-4562-8CCE-F46DC0C84397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9" creationId="{6AB7ED65-A16F-4EB7-9576-F6112CE70870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0" creationId="{A08B4D31-A544-4F67-8A67-8ADB3F5E280D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1" creationId="{0E8726CC-C877-461C-AE8B-765C5EEF2F7F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2" creationId="{E1C513C4-81D4-4201-AC3A-79508F6D3240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3" creationId="{C2AF1807-2E16-43FA-8146-7D4F97D9503D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4" creationId="{AD8537F1-75B3-4AD6-B11F-2128F8E4B2FA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5" creationId="{C125B4AB-032A-4D13-8725-78F5DF987610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6" creationId="{56994068-9A95-4445-A8EE-3357369156F7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7" creationId="{7032BA8E-A5AD-4F7C-A2D8-F6A4EC4CBDDD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8" creationId="{82D6057A-30E6-4041-83F8-BC123FBCC05C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99" creationId="{F1D9EBB9-C261-4C94-8055-9E0A7F10AE0B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00" creationId="{2EF96A02-6212-41F9-B696-AB3EE24B964F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03" creationId="{135DEE39-EE80-4B31-868E-001345700FE9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05" creationId="{720C6118-7FCA-4DF4-A1BA-CE30923B9C75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08" creationId="{32F6BB9E-03A3-4D7A-8C35-6537058BE5F8}"/>
          </ac:cxnSpMkLst>
        </pc:cxnChg>
        <pc:cxnChg chg="add mod">
          <ac:chgData name="Kulinich Bohdan" userId="48e65c9f34e137d0" providerId="LiveId" clId="{F3A4E97A-9EBA-4EE0-BD4E-BEA111FBD69E}" dt="2021-05-24T07:21:24.271" v="668" actId="1076"/>
          <ac:cxnSpMkLst>
            <pc:docMk/>
            <pc:sldMk cId="3629939914" sldId="430"/>
            <ac:cxnSpMk id="110" creationId="{CDD5BE85-0A32-4484-A80A-4826ADC2438E}"/>
          </ac:cxnSpMkLst>
        </pc:cxnChg>
        <pc:cxnChg chg="add mod">
          <ac:chgData name="Kulinich Bohdan" userId="48e65c9f34e137d0" providerId="LiveId" clId="{F3A4E97A-9EBA-4EE0-BD4E-BEA111FBD69E}" dt="2021-05-24T07:21:24.271" v="668" actId="1076"/>
          <ac:cxnSpMkLst>
            <pc:docMk/>
            <pc:sldMk cId="3629939914" sldId="430"/>
            <ac:cxnSpMk id="111" creationId="{68F3679F-6F70-4D90-9286-E9E3E8389137}"/>
          </ac:cxnSpMkLst>
        </pc:cxnChg>
      </pc:sldChg>
      <pc:sldChg chg="modSp mod">
        <pc:chgData name="Kulinich Bohdan" userId="48e65c9f34e137d0" providerId="LiveId" clId="{F3A4E97A-9EBA-4EE0-BD4E-BEA111FBD69E}" dt="2021-05-28T14:46:43.655" v="4461" actId="20577"/>
        <pc:sldMkLst>
          <pc:docMk/>
          <pc:sldMk cId="892962582" sldId="432"/>
        </pc:sldMkLst>
        <pc:spChg chg="mod">
          <ac:chgData name="Kulinich Bohdan" userId="48e65c9f34e137d0" providerId="LiveId" clId="{F3A4E97A-9EBA-4EE0-BD4E-BEA111FBD69E}" dt="2021-05-28T14:46:43.655" v="4461" actId="20577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F3A4E97A-9EBA-4EE0-BD4E-BEA111FBD69E}" dt="2021-05-24T06:36:31.342" v="1" actId="20577"/>
          <ac:spMkLst>
            <pc:docMk/>
            <pc:sldMk cId="892962582" sldId="432"/>
            <ac:spMk id="25" creationId="{DBBC2948-330B-4D3B-B82B-5B2CD2FFF44B}"/>
          </ac:spMkLst>
        </pc:spChg>
        <pc:grpChg chg="ord">
          <ac:chgData name="Kulinich Bohdan" userId="48e65c9f34e137d0" providerId="LiveId" clId="{F3A4E97A-9EBA-4EE0-BD4E-BEA111FBD69E}" dt="2021-05-24T06:36:27.281" v="0" actId="167"/>
          <ac:grpSpMkLst>
            <pc:docMk/>
            <pc:sldMk cId="892962582" sldId="432"/>
            <ac:grpSpMk id="8" creationId="{E79FC03C-6D73-403F-BCFF-57A07011564E}"/>
          </ac:grpSpMkLst>
        </pc:grpChg>
      </pc:sldChg>
      <pc:sldChg chg="addSp delSp modSp mod modTransition delAnim modAnim">
        <pc:chgData name="Kulinich Bohdan" userId="48e65c9f34e137d0" providerId="LiveId" clId="{F3A4E97A-9EBA-4EE0-BD4E-BEA111FBD69E}" dt="2021-05-28T06:39:41.966" v="4456" actId="207"/>
        <pc:sldMkLst>
          <pc:docMk/>
          <pc:sldMk cId="1244175367" sldId="434"/>
        </pc:sldMkLst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2" creationId="{22F98754-9E94-43BF-A05E-73876E954544}"/>
          </ac:spMkLst>
        </pc:spChg>
        <pc:spChg chg="add mod modVis">
          <ac:chgData name="Kulinich Bohdan" userId="48e65c9f34e137d0" providerId="LiveId" clId="{F3A4E97A-9EBA-4EE0-BD4E-BEA111FBD69E}" dt="2021-05-24T17:03:30.299" v="2864" actId="207"/>
          <ac:spMkLst>
            <pc:docMk/>
            <pc:sldMk cId="1244175367" sldId="434"/>
            <ac:spMk id="2" creationId="{BB38DFB4-422D-43E9-8A94-BDD0FCB0560A}"/>
          </ac:spMkLst>
        </pc:spChg>
        <pc:spChg chg="add mod topLvl">
          <ac:chgData name="Kulinich Bohdan" userId="48e65c9f34e137d0" providerId="LiveId" clId="{F3A4E97A-9EBA-4EE0-BD4E-BEA111FBD69E}" dt="2021-05-24T10:43:27.965" v="780" actId="1582"/>
          <ac:spMkLst>
            <pc:docMk/>
            <pc:sldMk cId="1244175367" sldId="434"/>
            <ac:spMk id="5" creationId="{250BFFDA-3C1B-4721-B180-B62A458BFE31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10" creationId="{0A7EB392-FBFC-4B2C-9C1B-DF3DCCCC2BD7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16" creationId="{05A90C4E-AAC8-4295-93D9-F6A84EF5B55D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17" creationId="{6D063FC6-37B6-4D7B-8272-8CAE7B13F86F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34" creationId="{C3B9CD93-2118-41FD-8231-2B063726F71B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35" creationId="{C8849CB2-BB7C-4A57-ABF3-F2F4058B776E}"/>
          </ac:spMkLst>
        </pc:spChg>
        <pc:spChg chg="add mod">
          <ac:chgData name="Kulinich Bohdan" userId="48e65c9f34e137d0" providerId="LiveId" clId="{F3A4E97A-9EBA-4EE0-BD4E-BEA111FBD69E}" dt="2021-05-26T09:07:43.534" v="3135" actId="207"/>
          <ac:spMkLst>
            <pc:docMk/>
            <pc:sldMk cId="1244175367" sldId="434"/>
            <ac:spMk id="56" creationId="{75F3FF90-BB15-4972-B5E4-D8C5E05DDEE7}"/>
          </ac:spMkLst>
        </pc:spChg>
        <pc:spChg chg="add mod modVis">
          <ac:chgData name="Kulinich Bohdan" userId="48e65c9f34e137d0" providerId="LiveId" clId="{F3A4E97A-9EBA-4EE0-BD4E-BEA111FBD69E}" dt="2021-05-26T09:07:43.534" v="3135" actId="207"/>
          <ac:spMkLst>
            <pc:docMk/>
            <pc:sldMk cId="1244175367" sldId="434"/>
            <ac:spMk id="57" creationId="{A1C49CFD-69D6-4AAF-B018-ABFC11D26D41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69" creationId="{590E4AB2-4180-4019-A73F-06F14A5867C9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0" creationId="{39B7917C-6EB9-4613-930C-884C51BCA92D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1" creationId="{2C857083-26D7-47EC-9376-1B437B7A7729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2" creationId="{969BD1B8-14A6-4302-B56C-2556C0060110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3" creationId="{9FF797DB-E75F-4C38-AFB6-3CB209440C67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4" creationId="{8BCA612F-EB61-4E23-9B3F-FF100C76C268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5" creationId="{F44E7CF8-4AAB-40A7-AAA5-B909F5569828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6" creationId="{9E703CC4-D56F-4558-8766-32CD7525154F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7" creationId="{7CC184B9-D329-4624-83CD-8E03F37CC8C5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8" creationId="{1980F9D0-BECC-463A-8568-90C46841FEC4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9" creationId="{FEABC2FF-356E-40F3-8477-BF90C3CB25F6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0" creationId="{1DF88D8C-015A-4460-B61E-47AD88FA6087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1" creationId="{D910A092-3901-4433-88AF-BCA451F3333B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2" creationId="{28AEF5C9-0015-402F-8236-4C1EC5F5C3C6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3" creationId="{766C9E8D-D71E-4098-804C-21902A85ECDF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4" creationId="{1CACB907-3436-4DF9-90BE-00FD8F510204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5" creationId="{30C36B9A-AF63-4E05-A064-96D423C52D56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6" creationId="{BFE9FFA6-2B27-467E-8592-DBEC0330B4C0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7" creationId="{11DF9EC5-D6DC-41C5-939B-1C42A7E30747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8" creationId="{5CA7D605-0B9D-4687-8D4B-1510B750F570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9" creationId="{898AA331-F21D-4CAA-AC90-5DCF939DF13A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0" creationId="{9F7A316D-2136-4ED7-A2F1-CD0FD0F87E28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1" creationId="{04A61210-B49C-4CD6-ABA0-B6EF2F892DB2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2" creationId="{1BAF1EC8-E68E-4483-ACBE-C5F22EE9363F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3" creationId="{1FE1DD13-C14C-47E5-BE34-117F4D37F088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4" creationId="{8C53C183-4CE2-487C-AFC4-85D4049B2180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5" creationId="{6E8966F8-F4E8-49EB-BF43-BAABB378ABA9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6" creationId="{9C4BFBE9-1E86-4AFF-894B-A2DB9F3EAE6F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7" creationId="{46DD225D-FBA8-4970-A8EB-AC3D579D47D9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8" creationId="{B00E383B-D4E0-4547-80BB-D6B7B0B0EF19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04" creationId="{BC6C9DEC-6623-4146-8363-3732A85A2C19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107" creationId="{28F4D246-9664-4AE8-923A-787A463E7C27}"/>
          </ac:spMkLst>
        </pc:spChg>
        <pc:spChg chg="del">
          <ac:chgData name="Kulinich Bohdan" userId="48e65c9f34e137d0" providerId="LiveId" clId="{F3A4E97A-9EBA-4EE0-BD4E-BEA111FBD69E}" dt="2021-05-24T07:24:26.662" v="682" actId="478"/>
          <ac:spMkLst>
            <pc:docMk/>
            <pc:sldMk cId="1244175367" sldId="434"/>
            <ac:spMk id="112" creationId="{A2C8A99D-A31D-4846-8C7C-56736FC44348}"/>
          </ac:spMkLst>
        </pc:spChg>
        <pc:spChg chg="mod">
          <ac:chgData name="Kulinich Bohdan" userId="48e65c9f34e137d0" providerId="LiveId" clId="{F3A4E97A-9EBA-4EE0-BD4E-BEA111FBD69E}" dt="2021-05-24T07:35:12.811" v="691" actId="1076"/>
          <ac:spMkLst>
            <pc:docMk/>
            <pc:sldMk cId="1244175367" sldId="434"/>
            <ac:spMk id="115" creationId="{BC128850-F13D-472C-990C-442E17398254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16" creationId="{CF58113C-C3FD-4DD1-8A0B-C4D8B337D341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17" creationId="{5873C609-B2A6-4E61-9E8C-28F8575ECA93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18" creationId="{A0E9772F-C316-44D9-B4C6-FA2E4B5CED19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19" creationId="{510335F7-092A-4C40-AA2C-39D5E997FBF8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0" creationId="{A191BD06-C604-4F05-8BCA-6BA640163AA5}"/>
          </ac:spMkLst>
        </pc:spChg>
        <pc:spChg chg="add del mod">
          <ac:chgData name="Kulinich Bohdan" userId="48e65c9f34e137d0" providerId="LiveId" clId="{F3A4E97A-9EBA-4EE0-BD4E-BEA111FBD69E}" dt="2021-05-24T08:02:17.902" v="741" actId="478"/>
          <ac:spMkLst>
            <pc:docMk/>
            <pc:sldMk cId="1244175367" sldId="434"/>
            <ac:spMk id="121" creationId="{1CDBE697-5F5B-42B3-AE60-37E6FCEE776F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2" creationId="{CACF6288-5E36-42C4-920C-DE1DE82250D1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3" creationId="{1CB28067-33D9-4C01-A6E6-511AE7DA2433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4" creationId="{965BC6CF-F0A9-4001-AAA5-5BCF20C29FE9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5" creationId="{C5022AEF-11E0-4418-A362-FF6B6D803C65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6" creationId="{1ADD515A-6181-46E0-A112-3141D49F062A}"/>
          </ac:spMkLst>
        </pc:spChg>
        <pc:spChg chg="add mod modVis">
          <ac:chgData name="Kulinich Bohdan" userId="48e65c9f34e137d0" providerId="LiveId" clId="{F3A4E97A-9EBA-4EE0-BD4E-BEA111FBD69E}" dt="2021-05-24T11:27:55.981" v="912" actId="14100"/>
          <ac:spMkLst>
            <pc:docMk/>
            <pc:sldMk cId="1244175367" sldId="434"/>
            <ac:spMk id="127" creationId="{CC0A47FC-E709-4D80-B431-944E2B693EEF}"/>
          </ac:spMkLst>
        </pc:spChg>
        <pc:spChg chg="add mod modVis">
          <ac:chgData name="Kulinich Bohdan" userId="48e65c9f34e137d0" providerId="LiveId" clId="{F3A4E97A-9EBA-4EE0-BD4E-BEA111FBD69E}" dt="2021-05-24T11:25:21.533" v="884" actId="14429"/>
          <ac:spMkLst>
            <pc:docMk/>
            <pc:sldMk cId="1244175367" sldId="434"/>
            <ac:spMk id="128" creationId="{3DD7668F-D231-4864-A2BC-14EC26263AA1}"/>
          </ac:spMkLst>
        </pc:spChg>
        <pc:spChg chg="add mod ord">
          <ac:chgData name="Kulinich Bohdan" userId="48e65c9f34e137d0" providerId="LiveId" clId="{F3A4E97A-9EBA-4EE0-BD4E-BEA111FBD69E}" dt="2021-05-24T11:29:08.605" v="916" actId="1076"/>
          <ac:spMkLst>
            <pc:docMk/>
            <pc:sldMk cId="1244175367" sldId="434"/>
            <ac:spMk id="129" creationId="{CC4130E3-7E74-4105-82D5-7891AAB23A24}"/>
          </ac:spMkLst>
        </pc:spChg>
        <pc:spChg chg="add mod modVis">
          <ac:chgData name="Kulinich Bohdan" userId="48e65c9f34e137d0" providerId="LiveId" clId="{F3A4E97A-9EBA-4EE0-BD4E-BEA111FBD69E}" dt="2021-05-24T11:35:07.874" v="953" actId="14100"/>
          <ac:spMkLst>
            <pc:docMk/>
            <pc:sldMk cId="1244175367" sldId="434"/>
            <ac:spMk id="131" creationId="{3CED22AA-0D39-4A8D-A07D-B6CC65D5B58B}"/>
          </ac:spMkLst>
        </pc:spChg>
        <pc:spChg chg="add mod ord modVis">
          <ac:chgData name="Kulinich Bohdan" userId="48e65c9f34e137d0" providerId="LiveId" clId="{F3A4E97A-9EBA-4EE0-BD4E-BEA111FBD69E}" dt="2021-05-24T11:25:23.610" v="886" actId="14429"/>
          <ac:spMkLst>
            <pc:docMk/>
            <pc:sldMk cId="1244175367" sldId="434"/>
            <ac:spMk id="132" creationId="{733326DF-B5F5-4EF2-B3DC-F58E34F1ACF4}"/>
          </ac:spMkLst>
        </pc:spChg>
        <pc:spChg chg="add mod modVis">
          <ac:chgData name="Kulinich Bohdan" userId="48e65c9f34e137d0" providerId="LiveId" clId="{F3A4E97A-9EBA-4EE0-BD4E-BEA111FBD69E}" dt="2021-05-24T11:25:20.017" v="882" actId="14429"/>
          <ac:spMkLst>
            <pc:docMk/>
            <pc:sldMk cId="1244175367" sldId="434"/>
            <ac:spMk id="133" creationId="{6EB0B742-EF7B-41EA-9A89-13A95211529A}"/>
          </ac:spMkLst>
        </pc:spChg>
        <pc:spChg chg="add mod">
          <ac:chgData name="Kulinich Bohdan" userId="48e65c9f34e137d0" providerId="LiveId" clId="{F3A4E97A-9EBA-4EE0-BD4E-BEA111FBD69E}" dt="2021-05-24T11:27:47.842" v="906" actId="1076"/>
          <ac:spMkLst>
            <pc:docMk/>
            <pc:sldMk cId="1244175367" sldId="434"/>
            <ac:spMk id="134" creationId="{57C3A9AB-16BF-46B5-8B6C-CB43A25E74A0}"/>
          </ac:spMkLst>
        </pc:spChg>
        <pc:spChg chg="add del mod">
          <ac:chgData name="Kulinich Bohdan" userId="48e65c9f34e137d0" providerId="LiveId" clId="{F3A4E97A-9EBA-4EE0-BD4E-BEA111FBD69E}" dt="2021-05-24T11:29:57.531" v="924" actId="478"/>
          <ac:spMkLst>
            <pc:docMk/>
            <pc:sldMk cId="1244175367" sldId="434"/>
            <ac:spMk id="135" creationId="{20D49BF4-618B-48E6-A09F-CEA44C956582}"/>
          </ac:spMkLst>
        </pc:spChg>
        <pc:spChg chg="add del mod">
          <ac:chgData name="Kulinich Bohdan" userId="48e65c9f34e137d0" providerId="LiveId" clId="{F3A4E97A-9EBA-4EE0-BD4E-BEA111FBD69E}" dt="2021-05-24T11:37:18.859" v="966" actId="478"/>
          <ac:spMkLst>
            <pc:docMk/>
            <pc:sldMk cId="1244175367" sldId="434"/>
            <ac:spMk id="136" creationId="{342A4F9B-751A-4536-980E-73B3D92A422D}"/>
          </ac:spMkLst>
        </pc:spChg>
        <pc:spChg chg="add mod">
          <ac:chgData name="Kulinich Bohdan" userId="48e65c9f34e137d0" providerId="LiveId" clId="{F3A4E97A-9EBA-4EE0-BD4E-BEA111FBD69E}" dt="2021-05-24T11:31:48.458" v="941" actId="1076"/>
          <ac:spMkLst>
            <pc:docMk/>
            <pc:sldMk cId="1244175367" sldId="434"/>
            <ac:spMk id="137" creationId="{4D07C840-48E0-4A5D-85F8-9D0740742AC7}"/>
          </ac:spMkLst>
        </pc:spChg>
        <pc:spChg chg="add mod">
          <ac:chgData name="Kulinich Bohdan" userId="48e65c9f34e137d0" providerId="LiveId" clId="{F3A4E97A-9EBA-4EE0-BD4E-BEA111FBD69E}" dt="2021-05-24T11:31:59.002" v="945" actId="1076"/>
          <ac:spMkLst>
            <pc:docMk/>
            <pc:sldMk cId="1244175367" sldId="434"/>
            <ac:spMk id="138" creationId="{38DA1C33-ED73-4571-8E2B-3448A1A8E8A3}"/>
          </ac:spMkLst>
        </pc:spChg>
        <pc:spChg chg="add mod">
          <ac:chgData name="Kulinich Bohdan" userId="48e65c9f34e137d0" providerId="LiveId" clId="{F3A4E97A-9EBA-4EE0-BD4E-BEA111FBD69E}" dt="2021-05-24T11:34:25.524" v="947" actId="1076"/>
          <ac:spMkLst>
            <pc:docMk/>
            <pc:sldMk cId="1244175367" sldId="434"/>
            <ac:spMk id="139" creationId="{8C83C756-31BA-4A70-8AEF-377F28A852A6}"/>
          </ac:spMkLst>
        </pc:spChg>
        <pc:spChg chg="add mod">
          <ac:chgData name="Kulinich Bohdan" userId="48e65c9f34e137d0" providerId="LiveId" clId="{F3A4E97A-9EBA-4EE0-BD4E-BEA111FBD69E}" dt="2021-05-24T11:34:30.836" v="949" actId="1076"/>
          <ac:spMkLst>
            <pc:docMk/>
            <pc:sldMk cId="1244175367" sldId="434"/>
            <ac:spMk id="140" creationId="{988FDE81-15C4-4723-8EBE-B313564E6833}"/>
          </ac:spMkLst>
        </pc:spChg>
        <pc:spChg chg="add mod">
          <ac:chgData name="Kulinich Bohdan" userId="48e65c9f34e137d0" providerId="LiveId" clId="{F3A4E97A-9EBA-4EE0-BD4E-BEA111FBD69E}" dt="2021-05-24T11:35:34.727" v="957" actId="1076"/>
          <ac:spMkLst>
            <pc:docMk/>
            <pc:sldMk cId="1244175367" sldId="434"/>
            <ac:spMk id="141" creationId="{81AF3C29-51BC-45FF-AE35-7FD659DC31C9}"/>
          </ac:spMkLst>
        </pc:spChg>
        <pc:spChg chg="add mod">
          <ac:chgData name="Kulinich Bohdan" userId="48e65c9f34e137d0" providerId="LiveId" clId="{F3A4E97A-9EBA-4EE0-BD4E-BEA111FBD69E}" dt="2021-05-26T08:52:40.582" v="2875" actId="20577"/>
          <ac:spMkLst>
            <pc:docMk/>
            <pc:sldMk cId="1244175367" sldId="434"/>
            <ac:spMk id="143" creationId="{F6563701-23A9-403C-A0EE-64A1A1ED3B2D}"/>
          </ac:spMkLst>
        </pc:spChg>
        <pc:spChg chg="add mod modVis">
          <ac:chgData name="Kulinich Bohdan" userId="48e65c9f34e137d0" providerId="LiveId" clId="{F3A4E97A-9EBA-4EE0-BD4E-BEA111FBD69E}" dt="2021-05-26T08:52:42.488" v="2876" actId="14429"/>
          <ac:spMkLst>
            <pc:docMk/>
            <pc:sldMk cId="1244175367" sldId="434"/>
            <ac:spMk id="146" creationId="{169D053D-B1E9-4C02-B77B-C20E7E7631A4}"/>
          </ac:spMkLst>
        </pc:spChg>
        <pc:spChg chg="add del mod">
          <ac:chgData name="Kulinich Bohdan" userId="48e65c9f34e137d0" providerId="LiveId" clId="{F3A4E97A-9EBA-4EE0-BD4E-BEA111FBD69E}" dt="2021-05-24T11:52:39.908" v="1128" actId="478"/>
          <ac:spMkLst>
            <pc:docMk/>
            <pc:sldMk cId="1244175367" sldId="434"/>
            <ac:spMk id="147" creationId="{088AD4A4-D284-4EB8-A616-6A7AE987279E}"/>
          </ac:spMkLst>
        </pc:spChg>
        <pc:spChg chg="add mod modVis">
          <ac:chgData name="Kulinich Bohdan" userId="48e65c9f34e137d0" providerId="LiveId" clId="{F3A4E97A-9EBA-4EE0-BD4E-BEA111FBD69E}" dt="2021-05-26T08:52:42.941" v="2877" actId="14429"/>
          <ac:spMkLst>
            <pc:docMk/>
            <pc:sldMk cId="1244175367" sldId="434"/>
            <ac:spMk id="148" creationId="{29B106DE-7DD2-43AD-892F-AB8FE97CE48C}"/>
          </ac:spMkLst>
        </pc:spChg>
        <pc:spChg chg="add mod modVis">
          <ac:chgData name="Kulinich Bohdan" userId="48e65c9f34e137d0" providerId="LiveId" clId="{F3A4E97A-9EBA-4EE0-BD4E-BEA111FBD69E}" dt="2021-05-26T08:52:43.347" v="2878" actId="14429"/>
          <ac:spMkLst>
            <pc:docMk/>
            <pc:sldMk cId="1244175367" sldId="434"/>
            <ac:spMk id="149" creationId="{4089184B-7FDD-4248-89D1-9CFE3EC1BE7D}"/>
          </ac:spMkLst>
        </pc:spChg>
        <pc:spChg chg="add mod modVis">
          <ac:chgData name="Kulinich Bohdan" userId="48e65c9f34e137d0" providerId="LiveId" clId="{F3A4E97A-9EBA-4EE0-BD4E-BEA111FBD69E}" dt="2021-05-26T08:52:43.815" v="2879" actId="14429"/>
          <ac:spMkLst>
            <pc:docMk/>
            <pc:sldMk cId="1244175367" sldId="434"/>
            <ac:spMk id="150" creationId="{34A739C4-8856-486C-889B-BDA81D031031}"/>
          </ac:spMkLst>
        </pc:spChg>
        <pc:spChg chg="add mod">
          <ac:chgData name="Kulinich Bohdan" userId="48e65c9f34e137d0" providerId="LiveId" clId="{F3A4E97A-9EBA-4EE0-BD4E-BEA111FBD69E}" dt="2021-05-24T12:12:06.714" v="1499" actId="207"/>
          <ac:spMkLst>
            <pc:docMk/>
            <pc:sldMk cId="1244175367" sldId="434"/>
            <ac:spMk id="151" creationId="{9E2D654D-35DB-4869-83D0-E6A60D8701C9}"/>
          </ac:spMkLst>
        </pc:spChg>
        <pc:spChg chg="add del mod">
          <ac:chgData name="Kulinich Bohdan" userId="48e65c9f34e137d0" providerId="LiveId" clId="{F3A4E97A-9EBA-4EE0-BD4E-BEA111FBD69E}" dt="2021-05-24T12:01:51.812" v="1334" actId="478"/>
          <ac:spMkLst>
            <pc:docMk/>
            <pc:sldMk cId="1244175367" sldId="434"/>
            <ac:spMk id="152" creationId="{005FE4A2-AFFC-4A30-AC5A-3E12DFA14F77}"/>
          </ac:spMkLst>
        </pc:spChg>
        <pc:spChg chg="add mod">
          <ac:chgData name="Kulinich Bohdan" userId="48e65c9f34e137d0" providerId="LiveId" clId="{F3A4E97A-9EBA-4EE0-BD4E-BEA111FBD69E}" dt="2021-05-24T12:12:06.714" v="1499" actId="207"/>
          <ac:spMkLst>
            <pc:docMk/>
            <pc:sldMk cId="1244175367" sldId="434"/>
            <ac:spMk id="153" creationId="{7B87F855-E539-4EB4-8A83-D71E11DF63E9}"/>
          </ac:spMkLst>
        </pc:spChg>
        <pc:spChg chg="add mod">
          <ac:chgData name="Kulinich Bohdan" userId="48e65c9f34e137d0" providerId="LiveId" clId="{F3A4E97A-9EBA-4EE0-BD4E-BEA111FBD69E}" dt="2021-05-24T12:12:06.714" v="1499" actId="207"/>
          <ac:spMkLst>
            <pc:docMk/>
            <pc:sldMk cId="1244175367" sldId="434"/>
            <ac:spMk id="154" creationId="{726A89CD-4874-4AE4-A0CD-432E485ABEA3}"/>
          </ac:spMkLst>
        </pc:spChg>
        <pc:spChg chg="add mod">
          <ac:chgData name="Kulinich Bohdan" userId="48e65c9f34e137d0" providerId="LiveId" clId="{F3A4E97A-9EBA-4EE0-BD4E-BEA111FBD69E}" dt="2021-05-24T16:53:29.342" v="2829" actId="1076"/>
          <ac:spMkLst>
            <pc:docMk/>
            <pc:sldMk cId="1244175367" sldId="434"/>
            <ac:spMk id="156" creationId="{A4F3187F-523E-40D7-BA35-FB967DA23B12}"/>
          </ac:spMkLst>
        </pc:spChg>
        <pc:spChg chg="add mod">
          <ac:chgData name="Kulinich Bohdan" userId="48e65c9f34e137d0" providerId="LiveId" clId="{F3A4E97A-9EBA-4EE0-BD4E-BEA111FBD69E}" dt="2021-05-26T09:07:43.534" v="3135" actId="207"/>
          <ac:spMkLst>
            <pc:docMk/>
            <pc:sldMk cId="1244175367" sldId="434"/>
            <ac:spMk id="157" creationId="{7C0F2B9D-5B30-49D1-B4C5-0E98C07D96AF}"/>
          </ac:spMkLst>
        </pc:spChg>
        <pc:spChg chg="add mod">
          <ac:chgData name="Kulinich Bohdan" userId="48e65c9f34e137d0" providerId="LiveId" clId="{F3A4E97A-9EBA-4EE0-BD4E-BEA111FBD69E}" dt="2021-05-26T09:07:43.534" v="3135" actId="207"/>
          <ac:spMkLst>
            <pc:docMk/>
            <pc:sldMk cId="1244175367" sldId="434"/>
            <ac:spMk id="158" creationId="{819E08A8-9E19-4B6D-BA99-92C983B2B7CF}"/>
          </ac:spMkLst>
        </pc:spChg>
        <pc:spChg chg="add mod modVis">
          <ac:chgData name="Kulinich Bohdan" userId="48e65c9f34e137d0" providerId="LiveId" clId="{F3A4E97A-9EBA-4EE0-BD4E-BEA111FBD69E}" dt="2021-05-24T17:03:21.364" v="2861" actId="1076"/>
          <ac:spMkLst>
            <pc:docMk/>
            <pc:sldMk cId="1244175367" sldId="434"/>
            <ac:spMk id="159" creationId="{B083B929-F431-4795-B768-184BE6B7236E}"/>
          </ac:spMkLst>
        </pc:spChg>
        <pc:spChg chg="add mod">
          <ac:chgData name="Kulinich Bohdan" userId="48e65c9f34e137d0" providerId="LiveId" clId="{F3A4E97A-9EBA-4EE0-BD4E-BEA111FBD69E}" dt="2021-05-28T06:39:41.966" v="4456" actId="207"/>
          <ac:spMkLst>
            <pc:docMk/>
            <pc:sldMk cId="1244175367" sldId="434"/>
            <ac:spMk id="160" creationId="{C5C1ACF1-AF07-463A-931D-52CBEFD0A704}"/>
          </ac:spMkLst>
        </pc:spChg>
        <pc:spChg chg="add mod modVis">
          <ac:chgData name="Kulinich Bohdan" userId="48e65c9f34e137d0" providerId="LiveId" clId="{F3A4E97A-9EBA-4EE0-BD4E-BEA111FBD69E}" dt="2021-05-26T08:52:44.581" v="2880" actId="14429"/>
          <ac:spMkLst>
            <pc:docMk/>
            <pc:sldMk cId="1244175367" sldId="434"/>
            <ac:spMk id="161" creationId="{0BC9A51E-C49A-4727-88B4-518169A2792A}"/>
          </ac:spMkLst>
        </pc:spChg>
        <pc:grpChg chg="add del mod">
          <ac:chgData name="Kulinich Bohdan" userId="48e65c9f34e137d0" providerId="LiveId" clId="{F3A4E97A-9EBA-4EE0-BD4E-BEA111FBD69E}" dt="2021-05-24T07:53:43.083" v="717" actId="165"/>
          <ac:grpSpMkLst>
            <pc:docMk/>
            <pc:sldMk cId="1244175367" sldId="434"/>
            <ac:grpSpMk id="8" creationId="{A0C97CE9-BE1C-4A30-87F6-87FDD0236D28}"/>
          </ac:grpSpMkLst>
        </pc:grpChg>
        <pc:grpChg chg="add mod ord">
          <ac:chgData name="Kulinich Bohdan" userId="48e65c9f34e137d0" providerId="LiveId" clId="{F3A4E97A-9EBA-4EE0-BD4E-BEA111FBD69E}" dt="2021-05-24T11:40:57.760" v="1042" actId="1076"/>
          <ac:grpSpMkLst>
            <pc:docMk/>
            <pc:sldMk cId="1244175367" sldId="434"/>
            <ac:grpSpMk id="33" creationId="{93D6FFB2-371C-4C20-8DE5-CC119D870B29}"/>
          </ac:grpSpMkLst>
        </pc:grpChg>
        <pc:picChg chg="add mod">
          <ac:chgData name="Kulinich Bohdan" userId="48e65c9f34e137d0" providerId="LiveId" clId="{F3A4E97A-9EBA-4EE0-BD4E-BEA111FBD69E}" dt="2021-05-24T17:03:21.364" v="2861" actId="1076"/>
          <ac:picMkLst>
            <pc:docMk/>
            <pc:sldMk cId="1244175367" sldId="434"/>
            <ac:picMk id="58" creationId="{86E86625-738C-4116-8D22-1A577804178B}"/>
          </ac:picMkLst>
        </pc:picChg>
        <pc:picChg chg="del">
          <ac:chgData name="Kulinich Bohdan" userId="48e65c9f34e137d0" providerId="LiveId" clId="{F3A4E97A-9EBA-4EE0-BD4E-BEA111FBD69E}" dt="2021-05-24T07:24:26.662" v="682" actId="478"/>
          <ac:picMkLst>
            <pc:docMk/>
            <pc:sldMk cId="1244175367" sldId="434"/>
            <ac:picMk id="111" creationId="{112A435D-011C-4799-9BF3-D643B7AA2436}"/>
          </ac:picMkLst>
        </pc:picChg>
        <pc:picChg chg="add mod">
          <ac:chgData name="Kulinich Bohdan" userId="48e65c9f34e137d0" providerId="LiveId" clId="{F3A4E97A-9EBA-4EE0-BD4E-BEA111FBD69E}" dt="2021-05-24T11:37:49.383" v="967"/>
          <ac:picMkLst>
            <pc:docMk/>
            <pc:sldMk cId="1244175367" sldId="434"/>
            <ac:picMk id="142" creationId="{DE454229-FE6A-45F4-9757-D37EAEF5142E}"/>
          </ac:picMkLst>
        </pc:picChg>
        <pc:cxnChg chg="del mod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9" creationId="{27379DB4-9DE1-4710-A253-1DA3A675F427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1" creationId="{41B3B552-DF4D-4E79-B6EF-E8FB5F1E799C}"/>
          </ac:cxnSpMkLst>
        </pc:cxnChg>
        <pc:cxnChg chg="add mod ord modVis">
          <ac:chgData name="Kulinich Bohdan" userId="48e65c9f34e137d0" providerId="LiveId" clId="{F3A4E97A-9EBA-4EE0-BD4E-BEA111FBD69E}" dt="2021-05-24T11:30:42.801" v="926" actId="208"/>
          <ac:cxnSpMkLst>
            <pc:docMk/>
            <pc:sldMk cId="1244175367" sldId="434"/>
            <ac:cxnSpMk id="13" creationId="{3551EDBB-7A62-4AE5-A5F0-BDD9F86049E1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4" creationId="{951DDB0B-9C1F-4931-99A6-DE82A833D108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5" creationId="{CCA4DDCD-16F7-46B9-B5DD-C92AC03DDC46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25" creationId="{EE13D8F2-7D78-4D57-A345-ECBC9FB9B06D}"/>
          </ac:cxnSpMkLst>
        </pc:cxnChg>
        <pc:cxnChg chg="add mod ord">
          <ac:chgData name="Kulinich Bohdan" userId="48e65c9f34e137d0" providerId="LiveId" clId="{F3A4E97A-9EBA-4EE0-BD4E-BEA111FBD69E}" dt="2021-05-24T11:31:24.807" v="935" actId="167"/>
          <ac:cxnSpMkLst>
            <pc:docMk/>
            <pc:sldMk cId="1244175367" sldId="434"/>
            <ac:cxnSpMk id="29" creationId="{312E15D3-6CC9-4D50-8241-99CE34B2AE43}"/>
          </ac:cxnSpMkLst>
        </pc:cxnChg>
        <pc:cxnChg chg="add mod">
          <ac:chgData name="Kulinich Bohdan" userId="48e65c9f34e137d0" providerId="LiveId" clId="{F3A4E97A-9EBA-4EE0-BD4E-BEA111FBD69E}" dt="2021-05-24T12:12:17.852" v="1501" actId="208"/>
          <ac:cxnSpMkLst>
            <pc:docMk/>
            <pc:sldMk cId="1244175367" sldId="434"/>
            <ac:cxnSpMk id="37" creationId="{AE3BD13A-A124-4EFA-A566-1F83D94AB4C9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38" creationId="{B47DB55A-2A7F-4E03-A878-224B9A56F5FF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39" creationId="{E71DCBF8-BCB4-4C25-8171-078DA6DB405E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0" creationId="{515F7441-E66A-4DDA-BC99-7AC5E074C65B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1" creationId="{0690DAE7-A321-4792-9AEF-FFBB7748AF7B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2" creationId="{5CED06C2-D31B-4DB1-B0F4-6F8598E58A55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3" creationId="{2AEFB7A9-8211-4684-A9DF-F3F8306DEBB4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4" creationId="{5CF1BC32-0659-4F26-926B-7D073BDC3165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5" creationId="{7C78829B-5A6E-4EF2-988C-B9AA9BC145F7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7" creationId="{93932AA4-A5D6-4B55-B505-0E04E3C73254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8" creationId="{FAE0E62C-CD8E-459D-9CC3-498D2796C992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9" creationId="{24306769-B1FD-435B-B76A-C9A54D5BA31C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0" creationId="{907D3AAC-1B6A-4A54-B0E6-FFCA905B6347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1" creationId="{BD1B9317-DCA2-4DFB-94B4-8B0D81142ED9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2" creationId="{2151FC0C-1547-4DD5-A3AE-2F0D86A71596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3" creationId="{E307E881-4803-4D00-8ACB-083B80677E96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4" creationId="{F3B384B5-4CDA-433C-A0B5-6B0BD1C3728C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5" creationId="{48C04D17-B82E-47D8-A536-59B3FA1C0A5F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6" creationId="{D684C3C7-110F-4949-9D40-AE7246580B48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7" creationId="{9E486826-89D5-4C90-A40E-B890EB6323F3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8" creationId="{581FF9E0-B724-4562-8CCE-F46DC0C84397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9" creationId="{6AB7ED65-A16F-4EB7-9576-F6112CE70870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0" creationId="{A08B4D31-A544-4F67-8A67-8ADB3F5E280D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1" creationId="{0E8726CC-C877-461C-AE8B-765C5EEF2F7F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2" creationId="{E1C513C4-81D4-4201-AC3A-79508F6D3240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3" creationId="{C2AF1807-2E16-43FA-8146-7D4F97D9503D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4" creationId="{AD8537F1-75B3-4AD6-B11F-2128F8E4B2FA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5" creationId="{C125B4AB-032A-4D13-8725-78F5DF987610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6" creationId="{56994068-9A95-4445-A8EE-3357369156F7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7" creationId="{7032BA8E-A5AD-4F7C-A2D8-F6A4EC4CBDDD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8" creationId="{82D6057A-30E6-4041-83F8-BC123FBCC05C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99" creationId="{F1D9EBB9-C261-4C94-8055-9E0A7F10AE0B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00" creationId="{2EF96A02-6212-41F9-B696-AB3EE24B964F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01" creationId="{6B7FF046-B52F-46A4-9C3F-CEF3FE8B57B3}"/>
          </ac:cxnSpMkLst>
        </pc:cxnChg>
        <pc:cxnChg chg="add mod topLvl">
          <ac:chgData name="Kulinich Bohdan" userId="48e65c9f34e137d0" providerId="LiveId" clId="{F3A4E97A-9EBA-4EE0-BD4E-BEA111FBD69E}" dt="2021-05-24T11:24:45.996" v="870" actId="1076"/>
          <ac:cxnSpMkLst>
            <pc:docMk/>
            <pc:sldMk cId="1244175367" sldId="434"/>
            <ac:cxnSpMk id="102" creationId="{9A2F1AC8-334A-4200-BFEA-C7E039466B44}"/>
          </ac:cxnSpMkLst>
        </pc:cxnChg>
        <pc:cxnChg chg="add mod topLvl">
          <ac:chgData name="Kulinich Bohdan" userId="48e65c9f34e137d0" providerId="LiveId" clId="{F3A4E97A-9EBA-4EE0-BD4E-BEA111FBD69E}" dt="2021-05-24T11:40:25.018" v="1028" actId="208"/>
          <ac:cxnSpMkLst>
            <pc:docMk/>
            <pc:sldMk cId="1244175367" sldId="434"/>
            <ac:cxnSpMk id="103" creationId="{3B9B447E-3D02-4A07-96BD-EA352D8D76E6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08" creationId="{32F6BB9E-03A3-4D7A-8C35-6537058BE5F8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10" creationId="{43CAABD5-4172-4423-A88D-A118992317D0}"/>
          </ac:cxnSpMkLst>
        </pc:cxnChg>
        <pc:cxnChg chg="add mod ord">
          <ac:chgData name="Kulinich Bohdan" userId="48e65c9f34e137d0" providerId="LiveId" clId="{F3A4E97A-9EBA-4EE0-BD4E-BEA111FBD69E}" dt="2021-05-24T11:29:27.303" v="921" actId="167"/>
          <ac:cxnSpMkLst>
            <pc:docMk/>
            <pc:sldMk cId="1244175367" sldId="434"/>
            <ac:cxnSpMk id="130" creationId="{A136D5E9-A7E6-4A17-9062-4212306F97D2}"/>
          </ac:cxnSpMkLst>
        </pc:cxnChg>
        <pc:cxnChg chg="add mod">
          <ac:chgData name="Kulinich Bohdan" userId="48e65c9f34e137d0" providerId="LiveId" clId="{F3A4E97A-9EBA-4EE0-BD4E-BEA111FBD69E}" dt="2021-05-24T11:40:44.748" v="1037" actId="164"/>
          <ac:cxnSpMkLst>
            <pc:docMk/>
            <pc:sldMk cId="1244175367" sldId="434"/>
            <ac:cxnSpMk id="144" creationId="{0583E4D0-83DD-460A-88C1-568836BAAC5E}"/>
          </ac:cxnSpMkLst>
        </pc:cxnChg>
        <pc:cxnChg chg="add mod">
          <ac:chgData name="Kulinich Bohdan" userId="48e65c9f34e137d0" providerId="LiveId" clId="{F3A4E97A-9EBA-4EE0-BD4E-BEA111FBD69E}" dt="2021-05-24T11:40:44.748" v="1037" actId="164"/>
          <ac:cxnSpMkLst>
            <pc:docMk/>
            <pc:sldMk cId="1244175367" sldId="434"/>
            <ac:cxnSpMk id="145" creationId="{2F98B67D-2F93-4889-BC48-394766DF8A84}"/>
          </ac:cxnSpMkLst>
        </pc:cxnChg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2414175772" sldId="435"/>
        </pc:sldMkLst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119400224" sldId="436"/>
        </pc:sldMkLst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3206690351" sldId="437"/>
        </pc:sldMkLst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1451623191" sldId="446"/>
        </pc:sldMkLst>
      </pc:sldChg>
      <pc:sldChg chg="modSp del mod">
        <pc:chgData name="Kulinich Bohdan" userId="48e65c9f34e137d0" providerId="LiveId" clId="{F3A4E97A-9EBA-4EE0-BD4E-BEA111FBD69E}" dt="2021-05-28T14:51:03.635" v="4472" actId="47"/>
        <pc:sldMkLst>
          <pc:docMk/>
          <pc:sldMk cId="2065468482" sldId="447"/>
        </pc:sldMkLst>
        <pc:spChg chg="mod">
          <ac:chgData name="Kulinich Bohdan" userId="48e65c9f34e137d0" providerId="LiveId" clId="{F3A4E97A-9EBA-4EE0-BD4E-BEA111FBD69E}" dt="2021-05-24T07:00:29.786" v="294" actId="207"/>
          <ac:spMkLst>
            <pc:docMk/>
            <pc:sldMk cId="2065468482" sldId="447"/>
            <ac:spMk id="128" creationId="{6B90A901-FBD9-403E-A66C-98112C8E13F9}"/>
          </ac:spMkLst>
        </pc:spChg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174479750" sldId="449"/>
        </pc:sldMkLst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2309329643" sldId="451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3259107861" sldId="454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41728230" sldId="455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458921673" sldId="458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3730119961" sldId="459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2344589223" sldId="460"/>
        </pc:sldMkLst>
      </pc:sldChg>
      <pc:sldChg chg="addSp delSp modSp add mod addAnim delAnim modAnim">
        <pc:chgData name="Kulinich Bohdan" userId="48e65c9f34e137d0" providerId="LiveId" clId="{F3A4E97A-9EBA-4EE0-BD4E-BEA111FBD69E}" dt="2021-05-28T07:56:56.829" v="4460"/>
        <pc:sldMkLst>
          <pc:docMk/>
          <pc:sldMk cId="2164322421" sldId="461"/>
        </pc:sldMkLst>
        <pc:spChg chg="mod">
          <ac:chgData name="Kulinich Bohdan" userId="48e65c9f34e137d0" providerId="LiveId" clId="{F3A4E97A-9EBA-4EE0-BD4E-BEA111FBD69E}" dt="2021-05-24T13:32:31.337" v="1829" actId="14100"/>
          <ac:spMkLst>
            <pc:docMk/>
            <pc:sldMk cId="2164322421" sldId="461"/>
            <ac:spMk id="5" creationId="{250BFFDA-3C1B-4721-B180-B62A458BFE31}"/>
          </ac:spMkLst>
        </pc:spChg>
        <pc:spChg chg="add mod">
          <ac:chgData name="Kulinich Bohdan" userId="48e65c9f34e137d0" providerId="LiveId" clId="{F3A4E97A-9EBA-4EE0-BD4E-BEA111FBD69E}" dt="2021-05-24T14:36:18.616" v="2288" actId="1076"/>
          <ac:spMkLst>
            <pc:docMk/>
            <pc:sldMk cId="2164322421" sldId="461"/>
            <ac:spMk id="40" creationId="{AA306B23-5664-4BBB-BABA-1556531F075C}"/>
          </ac:spMkLst>
        </pc:spChg>
        <pc:spChg chg="add mod">
          <ac:chgData name="Kulinich Bohdan" userId="48e65c9f34e137d0" providerId="LiveId" clId="{F3A4E97A-9EBA-4EE0-BD4E-BEA111FBD69E}" dt="2021-05-24T14:36:44.563" v="2298" actId="1076"/>
          <ac:spMkLst>
            <pc:docMk/>
            <pc:sldMk cId="2164322421" sldId="461"/>
            <ac:spMk id="41" creationId="{570D9A8A-0E20-41F1-AE68-1665F8513018}"/>
          </ac:spMkLst>
        </pc:spChg>
        <pc:spChg chg="add mod">
          <ac:chgData name="Kulinich Bohdan" userId="48e65c9f34e137d0" providerId="LiveId" clId="{F3A4E97A-9EBA-4EE0-BD4E-BEA111FBD69E}" dt="2021-05-24T14:37:15.695" v="2309" actId="1076"/>
          <ac:spMkLst>
            <pc:docMk/>
            <pc:sldMk cId="2164322421" sldId="461"/>
            <ac:spMk id="42" creationId="{3E077F9E-623D-4106-A40E-F394A911BE02}"/>
          </ac:spMkLst>
        </pc:spChg>
        <pc:spChg chg="add mod">
          <ac:chgData name="Kulinich Bohdan" userId="48e65c9f34e137d0" providerId="LiveId" clId="{F3A4E97A-9EBA-4EE0-BD4E-BEA111FBD69E}" dt="2021-05-24T14:38:10.526" v="2317" actId="1076"/>
          <ac:spMkLst>
            <pc:docMk/>
            <pc:sldMk cId="2164322421" sldId="461"/>
            <ac:spMk id="44" creationId="{488B0D5D-ADF0-48F9-A97C-0C6D3A8A77C1}"/>
          </ac:spMkLst>
        </pc:spChg>
        <pc:spChg chg="add mod">
          <ac:chgData name="Kulinich Bohdan" userId="48e65c9f34e137d0" providerId="LiveId" clId="{F3A4E97A-9EBA-4EE0-BD4E-BEA111FBD69E}" dt="2021-05-24T13:39:20.450" v="1985" actId="1038"/>
          <ac:spMkLst>
            <pc:docMk/>
            <pc:sldMk cId="2164322421" sldId="461"/>
            <ac:spMk id="45" creationId="{A88B3962-CFA8-4A7A-A9CC-A93549120452}"/>
          </ac:spMkLst>
        </pc:spChg>
        <pc:spChg chg="add mod">
          <ac:chgData name="Kulinich Bohdan" userId="48e65c9f34e137d0" providerId="LiveId" clId="{F3A4E97A-9EBA-4EE0-BD4E-BEA111FBD69E}" dt="2021-05-24T13:34:39.219" v="1870" actId="14100"/>
          <ac:spMkLst>
            <pc:docMk/>
            <pc:sldMk cId="2164322421" sldId="461"/>
            <ac:spMk id="46" creationId="{772260D5-20B0-432B-BF34-E4F673412D69}"/>
          </ac:spMkLst>
        </pc:spChg>
        <pc:spChg chg="add del mod">
          <ac:chgData name="Kulinich Bohdan" userId="48e65c9f34e137d0" providerId="LiveId" clId="{F3A4E97A-9EBA-4EE0-BD4E-BEA111FBD69E}" dt="2021-05-24T13:34:58.231" v="1872"/>
          <ac:spMkLst>
            <pc:docMk/>
            <pc:sldMk cId="2164322421" sldId="461"/>
            <ac:spMk id="47" creationId="{1CE2280F-7B95-480B-ABC1-C4BDD6403866}"/>
          </ac:spMkLst>
        </pc:spChg>
        <pc:spChg chg="add mod">
          <ac:chgData name="Kulinich Bohdan" userId="48e65c9f34e137d0" providerId="LiveId" clId="{F3A4E97A-9EBA-4EE0-BD4E-BEA111FBD69E}" dt="2021-05-24T14:38:35.457" v="2326" actId="1076"/>
          <ac:spMkLst>
            <pc:docMk/>
            <pc:sldMk cId="2164322421" sldId="461"/>
            <ac:spMk id="47" creationId="{34CBF735-8918-4E1E-97DB-B9DBBF09B07F}"/>
          </ac:spMkLst>
        </pc:spChg>
        <pc:spChg chg="add del mod">
          <ac:chgData name="Kulinich Bohdan" userId="48e65c9f34e137d0" providerId="LiveId" clId="{F3A4E97A-9EBA-4EE0-BD4E-BEA111FBD69E}" dt="2021-05-24T13:34:58.231" v="1872"/>
          <ac:spMkLst>
            <pc:docMk/>
            <pc:sldMk cId="2164322421" sldId="461"/>
            <ac:spMk id="48" creationId="{1078B5E0-26EF-480B-9022-A09AA8B29A3E}"/>
          </ac:spMkLst>
        </pc:spChg>
        <pc:spChg chg="add mod">
          <ac:chgData name="Kulinich Bohdan" userId="48e65c9f34e137d0" providerId="LiveId" clId="{F3A4E97A-9EBA-4EE0-BD4E-BEA111FBD69E}" dt="2021-05-24T14:39:02.357" v="2336" actId="1076"/>
          <ac:spMkLst>
            <pc:docMk/>
            <pc:sldMk cId="2164322421" sldId="461"/>
            <ac:spMk id="48" creationId="{3C4370D1-6A58-47F1-92C7-4DF50150BF46}"/>
          </ac:spMkLst>
        </pc:spChg>
        <pc:spChg chg="add mod">
          <ac:chgData name="Kulinich Bohdan" userId="48e65c9f34e137d0" providerId="LiveId" clId="{F3A4E97A-9EBA-4EE0-BD4E-BEA111FBD69E}" dt="2021-05-24T14:39:32.741" v="2343" actId="1076"/>
          <ac:spMkLst>
            <pc:docMk/>
            <pc:sldMk cId="2164322421" sldId="461"/>
            <ac:spMk id="49" creationId="{3A51DB7B-01F9-4456-A64F-557CC65C0D58}"/>
          </ac:spMkLst>
        </pc:spChg>
        <pc:spChg chg="add del mod">
          <ac:chgData name="Kulinich Bohdan" userId="48e65c9f34e137d0" providerId="LiveId" clId="{F3A4E97A-9EBA-4EE0-BD4E-BEA111FBD69E}" dt="2021-05-24T13:34:58.231" v="1872"/>
          <ac:spMkLst>
            <pc:docMk/>
            <pc:sldMk cId="2164322421" sldId="461"/>
            <ac:spMk id="49" creationId="{62EB1942-CBD2-47C1-9F33-5FCEEFC48785}"/>
          </ac:spMkLst>
        </pc:spChg>
        <pc:spChg chg="add mod ord">
          <ac:chgData name="Kulinich Bohdan" userId="48e65c9f34e137d0" providerId="LiveId" clId="{F3A4E97A-9EBA-4EE0-BD4E-BEA111FBD69E}" dt="2021-05-24T13:35:20.788" v="1876" actId="167"/>
          <ac:spMkLst>
            <pc:docMk/>
            <pc:sldMk cId="2164322421" sldId="461"/>
            <ac:spMk id="50" creationId="{C8E8B6AA-0E26-4A37-A1D5-0A383115E3F7}"/>
          </ac:spMkLst>
        </pc:spChg>
        <pc:spChg chg="add mod">
          <ac:chgData name="Kulinich Bohdan" userId="48e65c9f34e137d0" providerId="LiveId" clId="{F3A4E97A-9EBA-4EE0-BD4E-BEA111FBD69E}" dt="2021-05-24T13:35:33.207" v="1878" actId="1076"/>
          <ac:spMkLst>
            <pc:docMk/>
            <pc:sldMk cId="2164322421" sldId="461"/>
            <ac:spMk id="51" creationId="{BAABB718-0BEF-47CA-BA96-648A4BE02F08}"/>
          </ac:spMkLst>
        </pc:spChg>
        <pc:spChg chg="add mod">
          <ac:chgData name="Kulinich Bohdan" userId="48e65c9f34e137d0" providerId="LiveId" clId="{F3A4E97A-9EBA-4EE0-BD4E-BEA111FBD69E}" dt="2021-05-24T13:39:09.031" v="1962" actId="1038"/>
          <ac:spMkLst>
            <pc:docMk/>
            <pc:sldMk cId="2164322421" sldId="461"/>
            <ac:spMk id="52" creationId="{0BCC661F-13CE-4BE2-9135-F54324924F58}"/>
          </ac:spMkLst>
        </pc:spChg>
        <pc:spChg chg="add mod">
          <ac:chgData name="Kulinich Bohdan" userId="48e65c9f34e137d0" providerId="LiveId" clId="{F3A4E97A-9EBA-4EE0-BD4E-BEA111FBD69E}" dt="2021-05-24T14:39:56.220" v="2352" actId="1076"/>
          <ac:spMkLst>
            <pc:docMk/>
            <pc:sldMk cId="2164322421" sldId="461"/>
            <ac:spMk id="53" creationId="{5B978073-DB82-47CD-B0BA-8DA59608096C}"/>
          </ac:spMkLst>
        </pc:spChg>
        <pc:spChg chg="add mod modVis">
          <ac:chgData name="Kulinich Bohdan" userId="48e65c9f34e137d0" providerId="LiveId" clId="{F3A4E97A-9EBA-4EE0-BD4E-BEA111FBD69E}" dt="2021-05-24T14:35:18.170" v="2278" actId="14429"/>
          <ac:spMkLst>
            <pc:docMk/>
            <pc:sldMk cId="2164322421" sldId="461"/>
            <ac:spMk id="54" creationId="{1601C57A-7160-4E0D-B22F-50802F756725}"/>
          </ac:spMkLst>
        </pc:spChg>
        <pc:spChg chg="add mod">
          <ac:chgData name="Kulinich Bohdan" userId="48e65c9f34e137d0" providerId="LiveId" clId="{F3A4E97A-9EBA-4EE0-BD4E-BEA111FBD69E}" dt="2021-05-24T14:26:02.275" v="2207" actId="1076"/>
          <ac:spMkLst>
            <pc:docMk/>
            <pc:sldMk cId="2164322421" sldId="461"/>
            <ac:spMk id="55" creationId="{1F753210-588C-4D67-978A-224C78E60336}"/>
          </ac:spMkLst>
        </pc:spChg>
        <pc:spChg chg="add mod">
          <ac:chgData name="Kulinich Bohdan" userId="48e65c9f34e137d0" providerId="LiveId" clId="{F3A4E97A-9EBA-4EE0-BD4E-BEA111FBD69E}" dt="2021-05-24T14:29:27.211" v="2216" actId="1037"/>
          <ac:spMkLst>
            <pc:docMk/>
            <pc:sldMk cId="2164322421" sldId="461"/>
            <ac:spMk id="56" creationId="{2E08BE67-CA56-4DBB-B2D3-EB4E9D2C7CDA}"/>
          </ac:spMkLst>
        </pc:spChg>
        <pc:spChg chg="add mod">
          <ac:chgData name="Kulinich Bohdan" userId="48e65c9f34e137d0" providerId="LiveId" clId="{F3A4E97A-9EBA-4EE0-BD4E-BEA111FBD69E}" dt="2021-05-24T14:29:59.297" v="2219" actId="1076"/>
          <ac:spMkLst>
            <pc:docMk/>
            <pc:sldMk cId="2164322421" sldId="461"/>
            <ac:spMk id="57" creationId="{CCEEADB6-307F-4AB8-8C3B-9686FDEFE1FE}"/>
          </ac:spMkLst>
        </pc:spChg>
        <pc:spChg chg="add mod">
          <ac:chgData name="Kulinich Bohdan" userId="48e65c9f34e137d0" providerId="LiveId" clId="{F3A4E97A-9EBA-4EE0-BD4E-BEA111FBD69E}" dt="2021-05-24T14:30:41.084" v="2222" actId="1076"/>
          <ac:spMkLst>
            <pc:docMk/>
            <pc:sldMk cId="2164322421" sldId="461"/>
            <ac:spMk id="58" creationId="{671EDDEC-8251-46C5-90EC-E899EB0D1A2F}"/>
          </ac:spMkLst>
        </pc:spChg>
        <pc:spChg chg="add mod">
          <ac:chgData name="Kulinich Bohdan" userId="48e65c9f34e137d0" providerId="LiveId" clId="{F3A4E97A-9EBA-4EE0-BD4E-BEA111FBD69E}" dt="2021-05-24T14:31:22.059" v="2225" actId="1076"/>
          <ac:spMkLst>
            <pc:docMk/>
            <pc:sldMk cId="2164322421" sldId="461"/>
            <ac:spMk id="59" creationId="{4E81E3B7-6886-4360-A961-8067491C4173}"/>
          </ac:spMkLst>
        </pc:spChg>
        <pc:spChg chg="add mod">
          <ac:chgData name="Kulinich Bohdan" userId="48e65c9f34e137d0" providerId="LiveId" clId="{F3A4E97A-9EBA-4EE0-BD4E-BEA111FBD69E}" dt="2021-05-24T14:31:46.381" v="2230" actId="1076"/>
          <ac:spMkLst>
            <pc:docMk/>
            <pc:sldMk cId="2164322421" sldId="461"/>
            <ac:spMk id="60" creationId="{36852CDD-CB1C-4866-A4D0-FFB1FDC69670}"/>
          </ac:spMkLst>
        </pc:spChg>
        <pc:spChg chg="add mod">
          <ac:chgData name="Kulinich Bohdan" userId="48e65c9f34e137d0" providerId="LiveId" clId="{F3A4E97A-9EBA-4EE0-BD4E-BEA111FBD69E}" dt="2021-05-24T14:32:01.003" v="2232" actId="1076"/>
          <ac:spMkLst>
            <pc:docMk/>
            <pc:sldMk cId="2164322421" sldId="461"/>
            <ac:spMk id="61" creationId="{22E232D8-F478-43C9-9D38-94AD6CCEEE42}"/>
          </ac:spMkLst>
        </pc:spChg>
        <pc:spChg chg="add mod">
          <ac:chgData name="Kulinich Bohdan" userId="48e65c9f34e137d0" providerId="LiveId" clId="{F3A4E97A-9EBA-4EE0-BD4E-BEA111FBD69E}" dt="2021-05-24T14:32:55.974" v="2263" actId="20577"/>
          <ac:spMkLst>
            <pc:docMk/>
            <pc:sldMk cId="2164322421" sldId="461"/>
            <ac:spMk id="62" creationId="{F8970864-F847-4C29-87BF-B28B25E87C0E}"/>
          </ac:spMkLst>
        </pc:spChg>
        <pc:spChg chg="add mod">
          <ac:chgData name="Kulinich Bohdan" userId="48e65c9f34e137d0" providerId="LiveId" clId="{F3A4E97A-9EBA-4EE0-BD4E-BEA111FBD69E}" dt="2021-05-24T14:33:14.158" v="2266" actId="1076"/>
          <ac:spMkLst>
            <pc:docMk/>
            <pc:sldMk cId="2164322421" sldId="461"/>
            <ac:spMk id="63" creationId="{A0A8D59D-54B3-4473-AB93-0E77714263C0}"/>
          </ac:spMkLst>
        </pc:spChg>
        <pc:spChg chg="add mod">
          <ac:chgData name="Kulinich Bohdan" userId="48e65c9f34e137d0" providerId="LiveId" clId="{F3A4E97A-9EBA-4EE0-BD4E-BEA111FBD69E}" dt="2021-05-24T15:02:26.226" v="2452" actId="1076"/>
          <ac:spMkLst>
            <pc:docMk/>
            <pc:sldMk cId="2164322421" sldId="461"/>
            <ac:spMk id="64" creationId="{751485ED-EEE0-479E-B49E-057515670B81}"/>
          </ac:spMkLst>
        </pc:spChg>
        <pc:spChg chg="add mod ord">
          <ac:chgData name="Kulinich Bohdan" userId="48e65c9f34e137d0" providerId="LiveId" clId="{F3A4E97A-9EBA-4EE0-BD4E-BEA111FBD69E}" dt="2021-05-24T15:10:44.450" v="2550" actId="1076"/>
          <ac:spMkLst>
            <pc:docMk/>
            <pc:sldMk cId="2164322421" sldId="461"/>
            <ac:spMk id="65" creationId="{38B84DE1-E42D-40CB-9216-1A2A4C05E0CF}"/>
          </ac:spMkLst>
        </pc:spChg>
        <pc:spChg chg="add mod ord">
          <ac:chgData name="Kulinich Bohdan" userId="48e65c9f34e137d0" providerId="LiveId" clId="{F3A4E97A-9EBA-4EE0-BD4E-BEA111FBD69E}" dt="2021-05-24T15:10:44.450" v="2550" actId="1076"/>
          <ac:spMkLst>
            <pc:docMk/>
            <pc:sldMk cId="2164322421" sldId="461"/>
            <ac:spMk id="66" creationId="{F5924028-5405-4B90-AC5F-272F4846A1AD}"/>
          </ac:spMkLst>
        </pc:spChg>
        <pc:spChg chg="add mod ord">
          <ac:chgData name="Kulinich Bohdan" userId="48e65c9f34e137d0" providerId="LiveId" clId="{F3A4E97A-9EBA-4EE0-BD4E-BEA111FBD69E}" dt="2021-05-24T15:10:44.450" v="2550" actId="1076"/>
          <ac:spMkLst>
            <pc:docMk/>
            <pc:sldMk cId="2164322421" sldId="461"/>
            <ac:spMk id="68" creationId="{7E713DC5-43CD-4FBA-A280-91EDD997CE06}"/>
          </ac:spMkLst>
        </pc:spChg>
        <pc:spChg chg="add mod ord">
          <ac:chgData name="Kulinich Bohdan" userId="48e65c9f34e137d0" providerId="LiveId" clId="{F3A4E97A-9EBA-4EE0-BD4E-BEA111FBD69E}" dt="2021-05-28T06:39:47.012" v="4457" actId="207"/>
          <ac:spMkLst>
            <pc:docMk/>
            <pc:sldMk cId="2164322421" sldId="461"/>
            <ac:spMk id="69" creationId="{B933FB1F-B8D8-4AF6-8D01-3A5915632911}"/>
          </ac:spMkLst>
        </pc:spChg>
        <pc:spChg chg="add mod ord">
          <ac:chgData name="Kulinich Bohdan" userId="48e65c9f34e137d0" providerId="LiveId" clId="{F3A4E97A-9EBA-4EE0-BD4E-BEA111FBD69E}" dt="2021-05-28T06:39:47.012" v="4457" actId="207"/>
          <ac:spMkLst>
            <pc:docMk/>
            <pc:sldMk cId="2164322421" sldId="461"/>
            <ac:spMk id="70" creationId="{88D5E012-3CA1-46FA-9BEB-6D3771CC9E05}"/>
          </ac:spMkLst>
        </pc:spChg>
        <pc:spChg chg="add mod ord">
          <ac:chgData name="Kulinich Bohdan" userId="48e65c9f34e137d0" providerId="LiveId" clId="{F3A4E97A-9EBA-4EE0-BD4E-BEA111FBD69E}" dt="2021-05-28T06:39:47.012" v="4457" actId="207"/>
          <ac:spMkLst>
            <pc:docMk/>
            <pc:sldMk cId="2164322421" sldId="461"/>
            <ac:spMk id="71" creationId="{0B826839-F246-4246-A205-4F94AEE1183C}"/>
          </ac:spMkLst>
        </pc:spChg>
        <pc:spChg chg="add mod">
          <ac:chgData name="Kulinich Bohdan" userId="48e65c9f34e137d0" providerId="LiveId" clId="{F3A4E97A-9EBA-4EE0-BD4E-BEA111FBD69E}" dt="2021-05-24T15:10:31.172" v="2547" actId="14100"/>
          <ac:spMkLst>
            <pc:docMk/>
            <pc:sldMk cId="2164322421" sldId="461"/>
            <ac:spMk id="72" creationId="{9C2A24C7-6067-4000-A1B3-A4C52782A7E5}"/>
          </ac:spMkLst>
        </pc:spChg>
        <pc:spChg chg="add mod">
          <ac:chgData name="Kulinich Bohdan" userId="48e65c9f34e137d0" providerId="LiveId" clId="{F3A4E97A-9EBA-4EE0-BD4E-BEA111FBD69E}" dt="2021-05-28T07:56:00.174" v="4458"/>
          <ac:spMkLst>
            <pc:docMk/>
            <pc:sldMk cId="2164322421" sldId="461"/>
            <ac:spMk id="73" creationId="{474A107A-63B9-4ED2-AFDD-BD0A0F6BC549}"/>
          </ac:spMkLst>
        </pc:spChg>
        <pc:spChg chg="add mod">
          <ac:chgData name="Kulinich Bohdan" userId="48e65c9f34e137d0" providerId="LiveId" clId="{F3A4E97A-9EBA-4EE0-BD4E-BEA111FBD69E}" dt="2021-05-28T07:56:00.174" v="4458"/>
          <ac:spMkLst>
            <pc:docMk/>
            <pc:sldMk cId="2164322421" sldId="461"/>
            <ac:spMk id="74" creationId="{11576E52-02F0-4C7C-ADEE-66F268B25693}"/>
          </ac:spMkLst>
        </pc:spChg>
        <pc:spChg chg="add mod">
          <ac:chgData name="Kulinich Bohdan" userId="48e65c9f34e137d0" providerId="LiveId" clId="{F3A4E97A-9EBA-4EE0-BD4E-BEA111FBD69E}" dt="2021-05-28T07:56:00.174" v="4458"/>
          <ac:spMkLst>
            <pc:docMk/>
            <pc:sldMk cId="2164322421" sldId="461"/>
            <ac:spMk id="75" creationId="{BDE556E7-0C19-454A-ACF8-4DA795D25EB9}"/>
          </ac:spMkLst>
        </pc:spChg>
        <pc:spChg chg="add mod">
          <ac:chgData name="Kulinich Bohdan" userId="48e65c9f34e137d0" providerId="LiveId" clId="{F3A4E97A-9EBA-4EE0-BD4E-BEA111FBD69E}" dt="2021-05-28T07:56:00.174" v="4458"/>
          <ac:spMkLst>
            <pc:docMk/>
            <pc:sldMk cId="2164322421" sldId="461"/>
            <ac:spMk id="76" creationId="{A54AA983-4FCF-4D25-9F66-53A68ADE7562}"/>
          </ac:spMkLst>
        </pc:spChg>
        <pc:spChg chg="add mod">
          <ac:chgData name="Kulinich Bohdan" userId="48e65c9f34e137d0" providerId="LiveId" clId="{F3A4E97A-9EBA-4EE0-BD4E-BEA111FBD69E}" dt="2021-05-28T07:56:00.174" v="4458"/>
          <ac:spMkLst>
            <pc:docMk/>
            <pc:sldMk cId="2164322421" sldId="461"/>
            <ac:spMk id="77" creationId="{FDFD833E-2D8C-4B7D-ADDF-0123A45D0698}"/>
          </ac:spMkLst>
        </pc:spChg>
        <pc:spChg chg="add mod">
          <ac:chgData name="Kulinich Bohdan" userId="48e65c9f34e137d0" providerId="LiveId" clId="{F3A4E97A-9EBA-4EE0-BD4E-BEA111FBD69E}" dt="2021-05-28T07:56:06.303" v="4459" actId="1076"/>
          <ac:spMkLst>
            <pc:docMk/>
            <pc:sldMk cId="2164322421" sldId="461"/>
            <ac:spMk id="78" creationId="{7920D499-7847-4367-86CE-26C96F81147A}"/>
          </ac:spMkLst>
        </pc:spChg>
        <pc:spChg chg="del">
          <ac:chgData name="Kulinich Bohdan" userId="48e65c9f34e137d0" providerId="LiveId" clId="{F3A4E97A-9EBA-4EE0-BD4E-BEA111FBD69E}" dt="2021-05-24T13:31:59.641" v="1823" actId="478"/>
          <ac:spMkLst>
            <pc:docMk/>
            <pc:sldMk cId="2164322421" sldId="461"/>
            <ac:spMk id="104" creationId="{BC6C9DEC-6623-4146-8363-3732A85A2C19}"/>
          </ac:spMkLst>
        </pc:spChg>
        <pc:spChg chg="del">
          <ac:chgData name="Kulinich Bohdan" userId="48e65c9f34e137d0" providerId="LiveId" clId="{F3A4E97A-9EBA-4EE0-BD4E-BEA111FBD69E}" dt="2021-05-24T13:32:17.621" v="1826" actId="478"/>
          <ac:spMkLst>
            <pc:docMk/>
            <pc:sldMk cId="2164322421" sldId="461"/>
            <ac:spMk id="116" creationId="{CF58113C-C3FD-4DD1-8A0B-C4D8B337D341}"/>
          </ac:spMkLst>
        </pc:spChg>
        <pc:spChg chg="del">
          <ac:chgData name="Kulinich Bohdan" userId="48e65c9f34e137d0" providerId="LiveId" clId="{F3A4E97A-9EBA-4EE0-BD4E-BEA111FBD69E}" dt="2021-05-24T13:32:26.994" v="1828" actId="478"/>
          <ac:spMkLst>
            <pc:docMk/>
            <pc:sldMk cId="2164322421" sldId="461"/>
            <ac:spMk id="117" creationId="{5873C609-B2A6-4E61-9E8C-28F8575ECA93}"/>
          </ac:spMkLst>
        </pc:spChg>
        <pc:spChg chg="mod">
          <ac:chgData name="Kulinich Bohdan" userId="48e65c9f34e137d0" providerId="LiveId" clId="{F3A4E97A-9EBA-4EE0-BD4E-BEA111FBD69E}" dt="2021-05-24T13:39:01.845" v="1943" actId="1037"/>
          <ac:spMkLst>
            <pc:docMk/>
            <pc:sldMk cId="2164322421" sldId="461"/>
            <ac:spMk id="123" creationId="{1CB28067-33D9-4C01-A6E6-511AE7DA2433}"/>
          </ac:spMkLst>
        </pc:spChg>
        <pc:spChg chg="del">
          <ac:chgData name="Kulinich Bohdan" userId="48e65c9f34e137d0" providerId="LiveId" clId="{F3A4E97A-9EBA-4EE0-BD4E-BEA111FBD69E}" dt="2021-05-24T13:32:12.029" v="1825" actId="478"/>
          <ac:spMkLst>
            <pc:docMk/>
            <pc:sldMk cId="2164322421" sldId="461"/>
            <ac:spMk id="124" creationId="{965BC6CF-F0A9-4001-AAA5-5BCF20C29FE9}"/>
          </ac:spMkLst>
        </pc:spChg>
        <pc:spChg chg="del">
          <ac:chgData name="Kulinich Bohdan" userId="48e65c9f34e137d0" providerId="LiveId" clId="{F3A4E97A-9EBA-4EE0-BD4E-BEA111FBD69E}" dt="2021-05-24T13:32:32.664" v="1830" actId="478"/>
          <ac:spMkLst>
            <pc:docMk/>
            <pc:sldMk cId="2164322421" sldId="461"/>
            <ac:spMk id="125" creationId="{C5022AEF-11E0-4418-A362-FF6B6D803C65}"/>
          </ac:spMkLst>
        </pc:spChg>
        <pc:spChg chg="mod">
          <ac:chgData name="Kulinich Bohdan" userId="48e65c9f34e137d0" providerId="LiveId" clId="{F3A4E97A-9EBA-4EE0-BD4E-BEA111FBD69E}" dt="2021-05-24T13:32:41.975" v="1837" actId="1037"/>
          <ac:spMkLst>
            <pc:docMk/>
            <pc:sldMk cId="2164322421" sldId="461"/>
            <ac:spMk id="126" creationId="{1ADD515A-6181-46E0-A112-3141D49F062A}"/>
          </ac:spMkLst>
        </pc:spChg>
        <pc:spChg chg="mod">
          <ac:chgData name="Kulinich Bohdan" userId="48e65c9f34e137d0" providerId="LiveId" clId="{F3A4E97A-9EBA-4EE0-BD4E-BEA111FBD69E}" dt="2021-05-24T13:31:42.333" v="1821" actId="1076"/>
          <ac:spMkLst>
            <pc:docMk/>
            <pc:sldMk cId="2164322421" sldId="461"/>
            <ac:spMk id="127" creationId="{CC0A47FC-E709-4D80-B431-944E2B693EEF}"/>
          </ac:spMkLst>
        </pc:spChg>
        <pc:spChg chg="mod ord">
          <ac:chgData name="Kulinich Bohdan" userId="48e65c9f34e137d0" providerId="LiveId" clId="{F3A4E97A-9EBA-4EE0-BD4E-BEA111FBD69E}" dt="2021-05-24T13:31:08.075" v="1817" actId="166"/>
          <ac:spMkLst>
            <pc:docMk/>
            <pc:sldMk cId="2164322421" sldId="461"/>
            <ac:spMk id="128" creationId="{3DD7668F-D231-4864-A2BC-14EC26263AA1}"/>
          </ac:spMkLst>
        </pc:spChg>
        <pc:spChg chg="del">
          <ac:chgData name="Kulinich Bohdan" userId="48e65c9f34e137d0" providerId="LiveId" clId="{F3A4E97A-9EBA-4EE0-BD4E-BEA111FBD69E}" dt="2021-05-24T13:28:08.273" v="1778" actId="478"/>
          <ac:spMkLst>
            <pc:docMk/>
            <pc:sldMk cId="2164322421" sldId="461"/>
            <ac:spMk id="129" creationId="{CC4130E3-7E74-4105-82D5-7891AAB23A24}"/>
          </ac:spMkLst>
        </pc:spChg>
        <pc:spChg chg="del">
          <ac:chgData name="Kulinich Bohdan" userId="48e65c9f34e137d0" providerId="LiveId" clId="{F3A4E97A-9EBA-4EE0-BD4E-BEA111FBD69E}" dt="2021-05-24T13:28:49.029" v="1790" actId="478"/>
          <ac:spMkLst>
            <pc:docMk/>
            <pc:sldMk cId="2164322421" sldId="461"/>
            <ac:spMk id="131" creationId="{3CED22AA-0D39-4A8D-A07D-B6CC65D5B58B}"/>
          </ac:spMkLst>
        </pc:spChg>
        <pc:spChg chg="del">
          <ac:chgData name="Kulinich Bohdan" userId="48e65c9f34e137d0" providerId="LiveId" clId="{F3A4E97A-9EBA-4EE0-BD4E-BEA111FBD69E}" dt="2021-05-24T13:28:44.952" v="1788" actId="478"/>
          <ac:spMkLst>
            <pc:docMk/>
            <pc:sldMk cId="2164322421" sldId="461"/>
            <ac:spMk id="132" creationId="{733326DF-B5F5-4EF2-B3DC-F58E34F1ACF4}"/>
          </ac:spMkLst>
        </pc:spChg>
        <pc:spChg chg="del mod">
          <ac:chgData name="Kulinich Bohdan" userId="48e65c9f34e137d0" providerId="LiveId" clId="{F3A4E97A-9EBA-4EE0-BD4E-BEA111FBD69E}" dt="2021-05-24T13:28:42.828" v="1787" actId="478"/>
          <ac:spMkLst>
            <pc:docMk/>
            <pc:sldMk cId="2164322421" sldId="461"/>
            <ac:spMk id="133" creationId="{6EB0B742-EF7B-41EA-9A89-13A95211529A}"/>
          </ac:spMkLst>
        </pc:spChg>
        <pc:spChg chg="del">
          <ac:chgData name="Kulinich Bohdan" userId="48e65c9f34e137d0" providerId="LiveId" clId="{F3A4E97A-9EBA-4EE0-BD4E-BEA111FBD69E}" dt="2021-05-24T13:28:52.982" v="1791" actId="478"/>
          <ac:spMkLst>
            <pc:docMk/>
            <pc:sldMk cId="2164322421" sldId="461"/>
            <ac:spMk id="134" creationId="{57C3A9AB-16BF-46B5-8B6C-CB43A25E74A0}"/>
          </ac:spMkLst>
        </pc:spChg>
        <pc:spChg chg="del">
          <ac:chgData name="Kulinich Bohdan" userId="48e65c9f34e137d0" providerId="LiveId" clId="{F3A4E97A-9EBA-4EE0-BD4E-BEA111FBD69E}" dt="2021-05-24T13:28:59.980" v="1794" actId="478"/>
          <ac:spMkLst>
            <pc:docMk/>
            <pc:sldMk cId="2164322421" sldId="461"/>
            <ac:spMk id="137" creationId="{4D07C840-48E0-4A5D-85F8-9D0740742AC7}"/>
          </ac:spMkLst>
        </pc:spChg>
        <pc:spChg chg="del">
          <ac:chgData name="Kulinich Bohdan" userId="48e65c9f34e137d0" providerId="LiveId" clId="{F3A4E97A-9EBA-4EE0-BD4E-BEA111FBD69E}" dt="2021-05-24T13:28:57.684" v="1793" actId="478"/>
          <ac:spMkLst>
            <pc:docMk/>
            <pc:sldMk cId="2164322421" sldId="461"/>
            <ac:spMk id="138" creationId="{38DA1C33-ED73-4571-8E2B-3448A1A8E8A3}"/>
          </ac:spMkLst>
        </pc:spChg>
        <pc:spChg chg="del">
          <ac:chgData name="Kulinich Bohdan" userId="48e65c9f34e137d0" providerId="LiveId" clId="{F3A4E97A-9EBA-4EE0-BD4E-BEA111FBD69E}" dt="2021-05-24T13:28:47.155" v="1789" actId="478"/>
          <ac:spMkLst>
            <pc:docMk/>
            <pc:sldMk cId="2164322421" sldId="461"/>
            <ac:spMk id="139" creationId="{8C83C756-31BA-4A70-8AEF-377F28A852A6}"/>
          </ac:spMkLst>
        </pc:spChg>
        <pc:spChg chg="del">
          <ac:chgData name="Kulinich Bohdan" userId="48e65c9f34e137d0" providerId="LiveId" clId="{F3A4E97A-9EBA-4EE0-BD4E-BEA111FBD69E}" dt="2021-05-24T13:28:55.575" v="1792" actId="478"/>
          <ac:spMkLst>
            <pc:docMk/>
            <pc:sldMk cId="2164322421" sldId="461"/>
            <ac:spMk id="140" creationId="{988FDE81-15C4-4723-8EBE-B313564E6833}"/>
          </ac:spMkLst>
        </pc:spChg>
        <pc:spChg chg="del mod">
          <ac:chgData name="Kulinich Bohdan" userId="48e65c9f34e137d0" providerId="LiveId" clId="{F3A4E97A-9EBA-4EE0-BD4E-BEA111FBD69E}" dt="2021-05-24T13:28:37.517" v="1784" actId="478"/>
          <ac:spMkLst>
            <pc:docMk/>
            <pc:sldMk cId="2164322421" sldId="461"/>
            <ac:spMk id="141" creationId="{81AF3C29-51BC-45FF-AE35-7FD659DC31C9}"/>
          </ac:spMkLst>
        </pc:spChg>
        <pc:spChg chg="add del mod ord">
          <ac:chgData name="Kulinich Bohdan" userId="48e65c9f34e137d0" providerId="LiveId" clId="{F3A4E97A-9EBA-4EE0-BD4E-BEA111FBD69E}" dt="2021-05-24T14:41:27.761" v="2365" actId="14100"/>
          <ac:spMkLst>
            <pc:docMk/>
            <pc:sldMk cId="2164322421" sldId="461"/>
            <ac:spMk id="143" creationId="{F6563701-23A9-403C-A0EE-64A1A1ED3B2D}"/>
          </ac:spMkLst>
        </pc:spChg>
        <pc:grpChg chg="del">
          <ac:chgData name="Kulinich Bohdan" userId="48e65c9f34e137d0" providerId="LiveId" clId="{F3A4E97A-9EBA-4EE0-BD4E-BEA111FBD69E}" dt="2021-05-24T13:28:59.980" v="1794" actId="478"/>
          <ac:grpSpMkLst>
            <pc:docMk/>
            <pc:sldMk cId="2164322421" sldId="461"/>
            <ac:grpSpMk id="33" creationId="{93D6FFB2-371C-4C20-8DE5-CC119D870B29}"/>
          </ac:grpSpMkLst>
        </pc:grpChg>
        <pc:graphicFrameChg chg="add mod modGraphic">
          <ac:chgData name="Kulinich Bohdan" userId="48e65c9f34e137d0" providerId="LiveId" clId="{F3A4E97A-9EBA-4EE0-BD4E-BEA111FBD69E}" dt="2021-05-24T14:13:40.209" v="2142" actId="207"/>
          <ac:graphicFrameMkLst>
            <pc:docMk/>
            <pc:sldMk cId="2164322421" sldId="461"/>
            <ac:graphicFrameMk id="4" creationId="{C8374525-B690-4430-9D0C-8EDF5AB9CE23}"/>
          </ac:graphicFrameMkLst>
        </pc:graphicFrameChg>
        <pc:cxnChg chg="mod ord">
          <ac:chgData name="Kulinich Bohdan" userId="48e65c9f34e137d0" providerId="LiveId" clId="{F3A4E97A-9EBA-4EE0-BD4E-BEA111FBD69E}" dt="2021-05-24T13:30:27.381" v="1803" actId="167"/>
          <ac:cxnSpMkLst>
            <pc:docMk/>
            <pc:sldMk cId="2164322421" sldId="461"/>
            <ac:cxnSpMk id="13" creationId="{3551EDBB-7A62-4AE5-A5F0-BDD9F86049E1}"/>
          </ac:cxnSpMkLst>
        </pc:cxnChg>
        <pc:cxnChg chg="mod">
          <ac:chgData name="Kulinich Bohdan" userId="48e65c9f34e137d0" providerId="LiveId" clId="{F3A4E97A-9EBA-4EE0-BD4E-BEA111FBD69E}" dt="2021-05-24T13:31:14.261" v="1818" actId="693"/>
          <ac:cxnSpMkLst>
            <pc:docMk/>
            <pc:sldMk cId="2164322421" sldId="461"/>
            <ac:cxnSpMk id="29" creationId="{312E15D3-6CC9-4D50-8241-99CE34B2AE43}"/>
          </ac:cxnSpMkLst>
        </pc:cxnChg>
        <pc:cxnChg chg="add mod">
          <ac:chgData name="Kulinich Bohdan" userId="48e65c9f34e137d0" providerId="LiveId" clId="{F3A4E97A-9EBA-4EE0-BD4E-BEA111FBD69E}" dt="2021-05-24T13:31:14.261" v="1818" actId="693"/>
          <ac:cxnSpMkLst>
            <pc:docMk/>
            <pc:sldMk cId="2164322421" sldId="461"/>
            <ac:cxnSpMk id="43" creationId="{70CDA6EE-1523-4E3E-9980-3CB3B6FE8837}"/>
          </ac:cxnSpMkLst>
        </pc:cxnChg>
        <pc:cxnChg chg="add mod ord">
          <ac:chgData name="Kulinich Bohdan" userId="48e65c9f34e137d0" providerId="LiveId" clId="{F3A4E97A-9EBA-4EE0-BD4E-BEA111FBD69E}" dt="2021-05-24T15:10:44.450" v="2550" actId="1076"/>
          <ac:cxnSpMkLst>
            <pc:docMk/>
            <pc:sldMk cId="2164322421" sldId="461"/>
            <ac:cxnSpMk id="67" creationId="{DF0D672A-0FB2-4330-9898-D870061DF327}"/>
          </ac:cxnSpMkLst>
        </pc:cxnChg>
        <pc:cxnChg chg="mod ord">
          <ac:chgData name="Kulinich Bohdan" userId="48e65c9f34e137d0" providerId="LiveId" clId="{F3A4E97A-9EBA-4EE0-BD4E-BEA111FBD69E}" dt="2021-05-24T13:35:25.240" v="1877" actId="167"/>
          <ac:cxnSpMkLst>
            <pc:docMk/>
            <pc:sldMk cId="2164322421" sldId="461"/>
            <ac:cxnSpMk id="103" creationId="{3B9B447E-3D02-4A07-96BD-EA352D8D76E6}"/>
          </ac:cxnSpMkLst>
        </pc:cxnChg>
        <pc:cxnChg chg="del">
          <ac:chgData name="Kulinich Bohdan" userId="48e65c9f34e137d0" providerId="LiveId" clId="{F3A4E97A-9EBA-4EE0-BD4E-BEA111FBD69E}" dt="2021-05-24T13:28:09.304" v="1779" actId="478"/>
          <ac:cxnSpMkLst>
            <pc:docMk/>
            <pc:sldMk cId="2164322421" sldId="461"/>
            <ac:cxnSpMk id="130" creationId="{A136D5E9-A7E6-4A17-9062-4212306F97D2}"/>
          </ac:cxnSpMkLst>
        </pc:cxnChg>
      </pc:sldChg>
      <pc:sldChg chg="addSp modSp new del modAnim">
        <pc:chgData name="Kulinich Bohdan" userId="48e65c9f34e137d0" providerId="LiveId" clId="{F3A4E97A-9EBA-4EE0-BD4E-BEA111FBD69E}" dt="2021-05-28T14:51:03.635" v="4472" actId="47"/>
        <pc:sldMkLst>
          <pc:docMk/>
          <pc:sldMk cId="988856347" sldId="462"/>
        </pc:sldMkLst>
        <pc:spChg chg="add mod">
          <ac:chgData name="Kulinich Bohdan" userId="48e65c9f34e137d0" providerId="LiveId" clId="{F3A4E97A-9EBA-4EE0-BD4E-BEA111FBD69E}" dt="2021-05-24T14:20:54.345" v="2162"/>
          <ac:spMkLst>
            <pc:docMk/>
            <pc:sldMk cId="988856347" sldId="462"/>
            <ac:spMk id="3" creationId="{D10DD4C4-3323-4EB6-8F9B-14C1B6C637F9}"/>
          </ac:spMkLst>
        </pc:spChg>
        <pc:picChg chg="add mod">
          <ac:chgData name="Kulinich Bohdan" userId="48e65c9f34e137d0" providerId="LiveId" clId="{F3A4E97A-9EBA-4EE0-BD4E-BEA111FBD69E}" dt="2021-05-24T14:20:54.345" v="2162"/>
          <ac:picMkLst>
            <pc:docMk/>
            <pc:sldMk cId="988856347" sldId="462"/>
            <ac:picMk id="2" creationId="{723F95E2-8439-4206-A0C3-23873861A42C}"/>
          </ac:picMkLst>
        </pc:picChg>
      </pc:sldChg>
      <pc:sldChg chg="addSp delSp modSp add mod addAnim delAnim modAnim">
        <pc:chgData name="Kulinich Bohdan" userId="48e65c9f34e137d0" providerId="LiveId" clId="{F3A4E97A-9EBA-4EE0-BD4E-BEA111FBD69E}" dt="2021-05-28T14:48:56.280" v="4471" actId="2711"/>
        <pc:sldMkLst>
          <pc:docMk/>
          <pc:sldMk cId="264045696" sldId="463"/>
        </pc:sldMkLst>
        <pc:spChg chg="add mod">
          <ac:chgData name="Kulinich Bohdan" userId="48e65c9f34e137d0" providerId="LiveId" clId="{F3A4E97A-9EBA-4EE0-BD4E-BEA111FBD69E}" dt="2021-05-26T09:08:57.461" v="3141" actId="207"/>
          <ac:spMkLst>
            <pc:docMk/>
            <pc:sldMk cId="264045696" sldId="463"/>
            <ac:spMk id="2" creationId="{614430D1-A8FB-4317-9554-A390212DE5B2}"/>
          </ac:spMkLst>
        </pc:spChg>
        <pc:spChg chg="add mod">
          <ac:chgData name="Kulinich Bohdan" userId="48e65c9f34e137d0" providerId="LiveId" clId="{F3A4E97A-9EBA-4EE0-BD4E-BEA111FBD69E}" dt="2021-05-26T09:03:33.577" v="3062" actId="14100"/>
          <ac:spMkLst>
            <pc:docMk/>
            <pc:sldMk cId="264045696" sldId="463"/>
            <ac:spMk id="33" creationId="{68142DE1-F349-4EB8-B6CC-A4ECBDE62D58}"/>
          </ac:spMkLst>
        </pc:spChg>
        <pc:spChg chg="add mod">
          <ac:chgData name="Kulinich Bohdan" userId="48e65c9f34e137d0" providerId="LiveId" clId="{F3A4E97A-9EBA-4EE0-BD4E-BEA111FBD69E}" dt="2021-05-28T14:47:58.368" v="4466" actId="2711"/>
          <ac:spMkLst>
            <pc:docMk/>
            <pc:sldMk cId="264045696" sldId="463"/>
            <ac:spMk id="34" creationId="{D14873AD-B61C-4914-8C40-E06A13622053}"/>
          </ac:spMkLst>
        </pc:spChg>
        <pc:spChg chg="add mod">
          <ac:chgData name="Kulinich Bohdan" userId="48e65c9f34e137d0" providerId="LiveId" clId="{F3A4E97A-9EBA-4EE0-BD4E-BEA111FBD69E}" dt="2021-05-26T09:05:13.466" v="3109" actId="1076"/>
          <ac:spMkLst>
            <pc:docMk/>
            <pc:sldMk cId="264045696" sldId="463"/>
            <ac:spMk id="35" creationId="{06BB44C6-D1DE-488B-A7B4-2291FD841C39}"/>
          </ac:spMkLst>
        </pc:spChg>
        <pc:spChg chg="add mod ord">
          <ac:chgData name="Kulinich Bohdan" userId="48e65c9f34e137d0" providerId="LiveId" clId="{F3A4E97A-9EBA-4EE0-BD4E-BEA111FBD69E}" dt="2021-05-28T14:48:56.280" v="4471" actId="2711"/>
          <ac:spMkLst>
            <pc:docMk/>
            <pc:sldMk cId="264045696" sldId="463"/>
            <ac:spMk id="36" creationId="{E6BE8A60-1644-45B2-8991-D12A0A685618}"/>
          </ac:spMkLst>
        </pc:spChg>
        <pc:spChg chg="del">
          <ac:chgData name="Kulinich Bohdan" userId="48e65c9f34e137d0" providerId="LiveId" clId="{F3A4E97A-9EBA-4EE0-BD4E-BEA111FBD69E}" dt="2021-05-24T15:15:33.708" v="2571" actId="478"/>
          <ac:spMkLst>
            <pc:docMk/>
            <pc:sldMk cId="264045696" sldId="463"/>
            <ac:spMk id="40" creationId="{AA306B23-5664-4BBB-BABA-1556531F075C}"/>
          </ac:spMkLst>
        </pc:spChg>
        <pc:spChg chg="del">
          <ac:chgData name="Kulinich Bohdan" userId="48e65c9f34e137d0" providerId="LiveId" clId="{F3A4E97A-9EBA-4EE0-BD4E-BEA111FBD69E}" dt="2021-05-24T15:15:30.834" v="2567" actId="478"/>
          <ac:spMkLst>
            <pc:docMk/>
            <pc:sldMk cId="264045696" sldId="463"/>
            <ac:spMk id="41" creationId="{570D9A8A-0E20-41F1-AE68-1665F8513018}"/>
          </ac:spMkLst>
        </pc:spChg>
        <pc:spChg chg="del">
          <ac:chgData name="Kulinich Bohdan" userId="48e65c9f34e137d0" providerId="LiveId" clId="{F3A4E97A-9EBA-4EE0-BD4E-BEA111FBD69E}" dt="2021-05-24T15:15:30.131" v="2566" actId="478"/>
          <ac:spMkLst>
            <pc:docMk/>
            <pc:sldMk cId="264045696" sldId="463"/>
            <ac:spMk id="42" creationId="{3E077F9E-623D-4106-A40E-F394A911BE02}"/>
          </ac:spMkLst>
        </pc:spChg>
        <pc:spChg chg="del">
          <ac:chgData name="Kulinich Bohdan" userId="48e65c9f34e137d0" providerId="LiveId" clId="{F3A4E97A-9EBA-4EE0-BD4E-BEA111FBD69E}" dt="2021-05-24T15:15:29.365" v="2565" actId="478"/>
          <ac:spMkLst>
            <pc:docMk/>
            <pc:sldMk cId="264045696" sldId="463"/>
            <ac:spMk id="44" creationId="{488B0D5D-ADF0-48F9-A97C-0C6D3A8A77C1}"/>
          </ac:spMkLst>
        </pc:spChg>
        <pc:spChg chg="del">
          <ac:chgData name="Kulinich Bohdan" userId="48e65c9f34e137d0" providerId="LiveId" clId="{F3A4E97A-9EBA-4EE0-BD4E-BEA111FBD69E}" dt="2021-05-24T15:15:32.974" v="2570" actId="478"/>
          <ac:spMkLst>
            <pc:docMk/>
            <pc:sldMk cId="264045696" sldId="463"/>
            <ac:spMk id="47" creationId="{34CBF735-8918-4E1E-97DB-B9DBBF09B07F}"/>
          </ac:spMkLst>
        </pc:spChg>
        <pc:spChg chg="del">
          <ac:chgData name="Kulinich Bohdan" userId="48e65c9f34e137d0" providerId="LiveId" clId="{F3A4E97A-9EBA-4EE0-BD4E-BEA111FBD69E}" dt="2021-05-24T15:15:28.553" v="2564" actId="478"/>
          <ac:spMkLst>
            <pc:docMk/>
            <pc:sldMk cId="264045696" sldId="463"/>
            <ac:spMk id="48" creationId="{3C4370D1-6A58-47F1-92C7-4DF50150BF46}"/>
          </ac:spMkLst>
        </pc:spChg>
        <pc:spChg chg="del">
          <ac:chgData name="Kulinich Bohdan" userId="48e65c9f34e137d0" providerId="LiveId" clId="{F3A4E97A-9EBA-4EE0-BD4E-BEA111FBD69E}" dt="2021-05-24T15:15:32.286" v="2569" actId="478"/>
          <ac:spMkLst>
            <pc:docMk/>
            <pc:sldMk cId="264045696" sldId="463"/>
            <ac:spMk id="49" creationId="{3A51DB7B-01F9-4456-A64F-557CC65C0D58}"/>
          </ac:spMkLst>
        </pc:spChg>
        <pc:spChg chg="del">
          <ac:chgData name="Kulinich Bohdan" userId="48e65c9f34e137d0" providerId="LiveId" clId="{F3A4E97A-9EBA-4EE0-BD4E-BEA111FBD69E}" dt="2021-05-24T15:15:31.568" v="2568" actId="478"/>
          <ac:spMkLst>
            <pc:docMk/>
            <pc:sldMk cId="264045696" sldId="463"/>
            <ac:spMk id="53" creationId="{5B978073-DB82-47CD-B0BA-8DA59608096C}"/>
          </ac:spMkLst>
        </pc:spChg>
        <pc:spChg chg="add del mod">
          <ac:chgData name="Kulinich Bohdan" userId="48e65c9f34e137d0" providerId="LiveId" clId="{F3A4E97A-9EBA-4EE0-BD4E-BEA111FBD69E}" dt="2021-05-24T15:26:29.437" v="2685" actId="1076"/>
          <ac:spMkLst>
            <pc:docMk/>
            <pc:sldMk cId="264045696" sldId="463"/>
            <ac:spMk id="54" creationId="{1601C57A-7160-4E0D-B22F-50802F756725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55" creationId="{1F753210-588C-4D67-978A-224C78E60336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56" creationId="{2E08BE67-CA56-4DBB-B2D3-EB4E9D2C7CDA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57" creationId="{CCEEADB6-307F-4AB8-8C3B-9686FDEFE1FE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58" creationId="{671EDDEC-8251-46C5-90EC-E899EB0D1A2F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59" creationId="{4E81E3B7-6886-4360-A961-8067491C4173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60" creationId="{36852CDD-CB1C-4866-A4D0-FFB1FDC69670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61" creationId="{22E232D8-F478-43C9-9D38-94AD6CCEEE42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62" creationId="{F8970864-F847-4C29-87BF-B28B25E87C0E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63" creationId="{A0A8D59D-54B3-4473-AB93-0E77714263C0}"/>
          </ac:spMkLst>
        </pc:spChg>
        <pc:spChg chg="del">
          <ac:chgData name="Kulinich Bohdan" userId="48e65c9f34e137d0" providerId="LiveId" clId="{F3A4E97A-9EBA-4EE0-BD4E-BEA111FBD69E}" dt="2021-05-24T15:15:26.803" v="2562" actId="478"/>
          <ac:spMkLst>
            <pc:docMk/>
            <pc:sldMk cId="264045696" sldId="463"/>
            <ac:spMk id="64" creationId="{751485ED-EEE0-479E-B49E-057515670B81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65" creationId="{38B84DE1-E42D-40CB-9216-1A2A4C05E0CF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66" creationId="{F5924028-5405-4B90-AC5F-272F4846A1AD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68" creationId="{7E713DC5-43CD-4FBA-A280-91EDD997CE06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69" creationId="{B933FB1F-B8D8-4AF6-8D01-3A5915632911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70" creationId="{88D5E012-3CA1-46FA-9BEB-6D3771CC9E05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71" creationId="{0B826839-F246-4246-A205-4F94AEE1183C}"/>
          </ac:spMkLst>
        </pc:spChg>
        <pc:spChg chg="del">
          <ac:chgData name="Kulinich Bohdan" userId="48e65c9f34e137d0" providerId="LiveId" clId="{F3A4E97A-9EBA-4EE0-BD4E-BEA111FBD69E}" dt="2021-05-24T15:15:24.866" v="2561" actId="478"/>
          <ac:spMkLst>
            <pc:docMk/>
            <pc:sldMk cId="264045696" sldId="463"/>
            <ac:spMk id="72" creationId="{9C2A24C7-6067-4000-A1B3-A4C52782A7E5}"/>
          </ac:spMkLst>
        </pc:spChg>
        <pc:spChg chg="add mod">
          <ac:chgData name="Kulinich Bohdan" userId="48e65c9f34e137d0" providerId="LiveId" clId="{F3A4E97A-9EBA-4EE0-BD4E-BEA111FBD69E}" dt="2021-05-24T15:28:11.194" v="2718" actId="207"/>
          <ac:spMkLst>
            <pc:docMk/>
            <pc:sldMk cId="264045696" sldId="463"/>
            <ac:spMk id="73" creationId="{DE19E507-AB9D-46D0-BA01-C2156C8476DC}"/>
          </ac:spMkLst>
        </pc:spChg>
        <pc:spChg chg="add mod">
          <ac:chgData name="Kulinich Bohdan" userId="48e65c9f34e137d0" providerId="LiveId" clId="{F3A4E97A-9EBA-4EE0-BD4E-BEA111FBD69E}" dt="2021-05-26T09:02:24.061" v="3027" actId="14100"/>
          <ac:spMkLst>
            <pc:docMk/>
            <pc:sldMk cId="264045696" sldId="463"/>
            <ac:spMk id="74" creationId="{166268FD-30D3-4DFF-A602-933C1719669E}"/>
          </ac:spMkLst>
        </pc:spChg>
        <pc:spChg chg="add mod">
          <ac:chgData name="Kulinich Bohdan" userId="48e65c9f34e137d0" providerId="LiveId" clId="{F3A4E97A-9EBA-4EE0-BD4E-BEA111FBD69E}" dt="2021-05-24T15:31:03.013" v="2787" actId="1076"/>
          <ac:spMkLst>
            <pc:docMk/>
            <pc:sldMk cId="264045696" sldId="463"/>
            <ac:spMk id="75" creationId="{8CFB98F4-60D1-4051-BA1F-20C247B725BC}"/>
          </ac:spMkLst>
        </pc:spChg>
        <pc:spChg chg="add mod">
          <ac:chgData name="Kulinich Bohdan" userId="48e65c9f34e137d0" providerId="LiveId" clId="{F3A4E97A-9EBA-4EE0-BD4E-BEA111FBD69E}" dt="2021-05-26T09:02:27.669" v="3029" actId="1035"/>
          <ac:spMkLst>
            <pc:docMk/>
            <pc:sldMk cId="264045696" sldId="463"/>
            <ac:spMk id="76" creationId="{DAE11A29-4138-414D-83E9-A154E093A0E6}"/>
          </ac:spMkLst>
        </pc:spChg>
        <pc:spChg chg="del">
          <ac:chgData name="Kulinich Bohdan" userId="48e65c9f34e137d0" providerId="LiveId" clId="{F3A4E97A-9EBA-4EE0-BD4E-BEA111FBD69E}" dt="2021-05-24T15:15:27.631" v="2563" actId="478"/>
          <ac:spMkLst>
            <pc:docMk/>
            <pc:sldMk cId="264045696" sldId="463"/>
            <ac:spMk id="143" creationId="{F6563701-23A9-403C-A0EE-64A1A1ED3B2D}"/>
          </ac:spMkLst>
        </pc:spChg>
        <pc:graphicFrameChg chg="del">
          <ac:chgData name="Kulinich Bohdan" userId="48e65c9f34e137d0" providerId="LiveId" clId="{F3A4E97A-9EBA-4EE0-BD4E-BEA111FBD69E}" dt="2021-05-24T15:14:16.367" v="2560" actId="478"/>
          <ac:graphicFrameMkLst>
            <pc:docMk/>
            <pc:sldMk cId="264045696" sldId="463"/>
            <ac:graphicFrameMk id="4" creationId="{C8374525-B690-4430-9D0C-8EDF5AB9CE23}"/>
          </ac:graphicFrameMkLst>
        </pc:graphicFrameChg>
        <pc:cxnChg chg="del">
          <ac:chgData name="Kulinich Bohdan" userId="48e65c9f34e137d0" providerId="LiveId" clId="{F3A4E97A-9EBA-4EE0-BD4E-BEA111FBD69E}" dt="2021-05-24T15:14:14.211" v="2559" actId="478"/>
          <ac:cxnSpMkLst>
            <pc:docMk/>
            <pc:sldMk cId="264045696" sldId="463"/>
            <ac:cxnSpMk id="67" creationId="{DF0D672A-0FB2-4330-9898-D870061DF327}"/>
          </ac:cxnSpMkLst>
        </pc:cxnChg>
      </pc:sldChg>
      <pc:sldChg chg="addSp delSp modSp add mod delAnim modAnim">
        <pc:chgData name="Kulinich Bohdan" userId="48e65c9f34e137d0" providerId="LiveId" clId="{F3A4E97A-9EBA-4EE0-BD4E-BEA111FBD69E}" dt="2021-05-28T06:07:00.817" v="4388" actId="14429"/>
        <pc:sldMkLst>
          <pc:docMk/>
          <pc:sldMk cId="2211420228" sldId="464"/>
        </pc:sldMkLst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2" creationId="{614430D1-A8FB-4317-9554-A390212DE5B2}"/>
          </ac:spMkLst>
        </pc:spChg>
        <pc:spChg chg="add mod ord">
          <ac:chgData name="Kulinich Bohdan" userId="48e65c9f34e137d0" providerId="LiveId" clId="{F3A4E97A-9EBA-4EE0-BD4E-BEA111FBD69E}" dt="2021-05-26T09:42:31.037" v="3385" actId="207"/>
          <ac:spMkLst>
            <pc:docMk/>
            <pc:sldMk cId="2211420228" sldId="464"/>
            <ac:spMk id="3" creationId="{08B63E9B-DB38-43AE-A389-595D6CF7333B}"/>
          </ac:spMkLst>
        </pc:spChg>
        <pc:spChg chg="add mod modVis">
          <ac:chgData name="Kulinich Bohdan" userId="48e65c9f34e137d0" providerId="LiveId" clId="{F3A4E97A-9EBA-4EE0-BD4E-BEA111FBD69E}" dt="2021-05-28T06:07:00.817" v="4388" actId="14429"/>
          <ac:spMkLst>
            <pc:docMk/>
            <pc:sldMk cId="2211420228" sldId="464"/>
            <ac:spMk id="4" creationId="{B18E6535-AAAD-4AD2-AE38-2DCB03F94988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5" creationId="{250BFFDA-3C1B-4721-B180-B62A458BFE31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33" creationId="{68142DE1-F349-4EB8-B6CC-A4ECBDE62D58}"/>
          </ac:spMkLst>
        </pc:spChg>
        <pc:spChg chg="del">
          <ac:chgData name="Kulinich Bohdan" userId="48e65c9f34e137d0" providerId="LiveId" clId="{F3A4E97A-9EBA-4EE0-BD4E-BEA111FBD69E}" dt="2021-05-26T09:30:56.241" v="3151" actId="478"/>
          <ac:spMkLst>
            <pc:docMk/>
            <pc:sldMk cId="2211420228" sldId="464"/>
            <ac:spMk id="34" creationId="{D14873AD-B61C-4914-8C40-E06A13622053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35" creationId="{06BB44C6-D1DE-488B-A7B4-2291FD841C39}"/>
          </ac:spMkLst>
        </pc:spChg>
        <pc:spChg chg="del">
          <ac:chgData name="Kulinich Bohdan" userId="48e65c9f34e137d0" providerId="LiveId" clId="{F3A4E97A-9EBA-4EE0-BD4E-BEA111FBD69E}" dt="2021-05-26T09:30:56.241" v="3151" actId="478"/>
          <ac:spMkLst>
            <pc:docMk/>
            <pc:sldMk cId="2211420228" sldId="464"/>
            <ac:spMk id="36" creationId="{E6BE8A60-1644-45B2-8991-D12A0A685618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38" creationId="{21593A8C-2E51-417A-9236-486C636CE498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39" creationId="{192ECA9C-B3BA-4E5A-8ED7-01EB4FCA6717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1" creationId="{9469ABB5-71A2-4318-9999-43A12BB6F20E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2" creationId="{5B0302AC-21CD-4513-AC11-90F77E1D1ECD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4" creationId="{C550A924-A1A5-45F6-8628-CB0698BB71D0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45" creationId="{A88B3962-CFA8-4A7A-A9CC-A93549120452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46" creationId="{772260D5-20B0-432B-BF34-E4F673412D69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7" creationId="{81BC6D7D-8F03-43A7-95C6-9C2E1DB181D3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8" creationId="{D01387EA-5D2F-433B-A974-A6C994AF8E73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9" creationId="{B7F2B13A-1CA2-4ADA-AF54-82D4A68D71AE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50" creationId="{C8E8B6AA-0E26-4A37-A1D5-0A383115E3F7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51" creationId="{BAABB718-0BEF-47CA-BA96-648A4BE02F08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52" creationId="{0BCC661F-13CE-4BE2-9135-F54324924F58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53" creationId="{646E059E-8023-45DF-B5D0-66968A56B641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54" creationId="{1601C57A-7160-4E0D-B22F-50802F756725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55" creationId="{9DD974C6-27B3-404D-AAA7-274A869E6B48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56" creationId="{E1514599-461C-4B74-9427-689A8D164A79}"/>
          </ac:spMkLst>
        </pc:spChg>
        <pc:spChg chg="add mod">
          <ac:chgData name="Kulinich Bohdan" userId="48e65c9f34e137d0" providerId="LiveId" clId="{F3A4E97A-9EBA-4EE0-BD4E-BEA111FBD69E}" dt="2021-05-26T09:37:12.877" v="3237" actId="1076"/>
          <ac:spMkLst>
            <pc:docMk/>
            <pc:sldMk cId="2211420228" sldId="464"/>
            <ac:spMk id="57" creationId="{18D7E006-B59E-4BDF-BC38-1340F8C3D4AF}"/>
          </ac:spMkLst>
        </pc:spChg>
        <pc:spChg chg="add mod">
          <ac:chgData name="Kulinich Bohdan" userId="48e65c9f34e137d0" providerId="LiveId" clId="{F3A4E97A-9EBA-4EE0-BD4E-BEA111FBD69E}" dt="2021-05-26T09:37:15.283" v="3238" actId="1076"/>
          <ac:spMkLst>
            <pc:docMk/>
            <pc:sldMk cId="2211420228" sldId="464"/>
            <ac:spMk id="58" creationId="{419C643D-856B-4D6A-9C3A-E7F08A3820F5}"/>
          </ac:spMkLst>
        </pc:spChg>
        <pc:spChg chg="add mod">
          <ac:chgData name="Kulinich Bohdan" userId="48e65c9f34e137d0" providerId="LiveId" clId="{F3A4E97A-9EBA-4EE0-BD4E-BEA111FBD69E}" dt="2021-05-26T09:38:40.700" v="3326" actId="14100"/>
          <ac:spMkLst>
            <pc:docMk/>
            <pc:sldMk cId="2211420228" sldId="464"/>
            <ac:spMk id="60" creationId="{54B31D72-4F47-48CE-B70F-2C0F926A064A}"/>
          </ac:spMkLst>
        </pc:spChg>
        <pc:spChg chg="add mod">
          <ac:chgData name="Kulinich Bohdan" userId="48e65c9f34e137d0" providerId="LiveId" clId="{F3A4E97A-9EBA-4EE0-BD4E-BEA111FBD69E}" dt="2021-05-26T09:43:37.225" v="3392" actId="20577"/>
          <ac:spMkLst>
            <pc:docMk/>
            <pc:sldMk cId="2211420228" sldId="464"/>
            <ac:spMk id="61" creationId="{1F1ECA25-B828-4EBE-8D81-14EB446FEE80}"/>
          </ac:spMkLst>
        </pc:spChg>
        <pc:spChg chg="add mod">
          <ac:chgData name="Kulinich Bohdan" userId="48e65c9f34e137d0" providerId="LiveId" clId="{F3A4E97A-9EBA-4EE0-BD4E-BEA111FBD69E}" dt="2021-05-26T09:43:44.379" v="3396" actId="20577"/>
          <ac:spMkLst>
            <pc:docMk/>
            <pc:sldMk cId="2211420228" sldId="464"/>
            <ac:spMk id="62" creationId="{E630CBEC-E54C-42E1-B5BD-5D05756B9B05}"/>
          </ac:spMkLst>
        </pc:spChg>
        <pc:spChg chg="add mod ord">
          <ac:chgData name="Kulinich Bohdan" userId="48e65c9f34e137d0" providerId="LiveId" clId="{F3A4E97A-9EBA-4EE0-BD4E-BEA111FBD69E}" dt="2021-05-26T09:42:31.037" v="3385" actId="207"/>
          <ac:spMkLst>
            <pc:docMk/>
            <pc:sldMk cId="2211420228" sldId="464"/>
            <ac:spMk id="63" creationId="{DF545B57-F4C4-4E23-AA15-B04492D12C5A}"/>
          </ac:spMkLst>
        </pc:spChg>
        <pc:spChg chg="add mod">
          <ac:chgData name="Kulinich Bohdan" userId="48e65c9f34e137d0" providerId="LiveId" clId="{F3A4E97A-9EBA-4EE0-BD4E-BEA111FBD69E}" dt="2021-05-26T09:50:10.347" v="3479" actId="20577"/>
          <ac:spMkLst>
            <pc:docMk/>
            <pc:sldMk cId="2211420228" sldId="464"/>
            <ac:spMk id="64" creationId="{2E3789AD-C565-4543-A996-DBEB0AB7AF4A}"/>
          </ac:spMkLst>
        </pc:spChg>
        <pc:spChg chg="add mod">
          <ac:chgData name="Kulinich Bohdan" userId="48e65c9f34e137d0" providerId="LiveId" clId="{F3A4E97A-9EBA-4EE0-BD4E-BEA111FBD69E}" dt="2021-05-26T09:44:06.343" v="3404" actId="20577"/>
          <ac:spMkLst>
            <pc:docMk/>
            <pc:sldMk cId="2211420228" sldId="464"/>
            <ac:spMk id="65" creationId="{57B8F681-2EDD-4570-88F9-8E88C882AF9F}"/>
          </ac:spMkLst>
        </pc:spChg>
        <pc:spChg chg="add mod ord">
          <ac:chgData name="Kulinich Bohdan" userId="48e65c9f34e137d0" providerId="LiveId" clId="{F3A4E97A-9EBA-4EE0-BD4E-BEA111FBD69E}" dt="2021-05-26T09:44:47.271" v="3422" actId="170"/>
          <ac:spMkLst>
            <pc:docMk/>
            <pc:sldMk cId="2211420228" sldId="464"/>
            <ac:spMk id="66" creationId="{FAC05BF1-0D11-4ACD-BCD5-B2F29A826B16}"/>
          </ac:spMkLst>
        </pc:spChg>
        <pc:spChg chg="add mod ord">
          <ac:chgData name="Kulinich Bohdan" userId="48e65c9f34e137d0" providerId="LiveId" clId="{F3A4E97A-9EBA-4EE0-BD4E-BEA111FBD69E}" dt="2021-05-26T09:44:47.271" v="3422" actId="170"/>
          <ac:spMkLst>
            <pc:docMk/>
            <pc:sldMk cId="2211420228" sldId="464"/>
            <ac:spMk id="67" creationId="{9CD857D5-6A56-4F0E-9812-73CFF6276C9F}"/>
          </ac:spMkLst>
        </pc:spChg>
        <pc:spChg chg="add mod">
          <ac:chgData name="Kulinich Bohdan" userId="48e65c9f34e137d0" providerId="LiveId" clId="{F3A4E97A-9EBA-4EE0-BD4E-BEA111FBD69E}" dt="2021-05-26T09:47:32.680" v="3456" actId="20577"/>
          <ac:spMkLst>
            <pc:docMk/>
            <pc:sldMk cId="2211420228" sldId="464"/>
            <ac:spMk id="68" creationId="{5FDBFFFD-31C8-4798-BB36-7B1CF5CEB701}"/>
          </ac:spMkLst>
        </pc:spChg>
        <pc:spChg chg="add mod">
          <ac:chgData name="Kulinich Bohdan" userId="48e65c9f34e137d0" providerId="LiveId" clId="{F3A4E97A-9EBA-4EE0-BD4E-BEA111FBD69E}" dt="2021-05-26T09:47:40.412" v="3459" actId="20577"/>
          <ac:spMkLst>
            <pc:docMk/>
            <pc:sldMk cId="2211420228" sldId="464"/>
            <ac:spMk id="69" creationId="{66F81499-1AF6-4406-A704-19E158733735}"/>
          </ac:spMkLst>
        </pc:spChg>
        <pc:spChg chg="add mod">
          <ac:chgData name="Kulinich Bohdan" userId="48e65c9f34e137d0" providerId="LiveId" clId="{F3A4E97A-9EBA-4EE0-BD4E-BEA111FBD69E}" dt="2021-05-26T09:50:19.033" v="3485" actId="114"/>
          <ac:spMkLst>
            <pc:docMk/>
            <pc:sldMk cId="2211420228" sldId="464"/>
            <ac:spMk id="70" creationId="{BDEB28AD-96A9-415E-8C86-84219F3F8B4D}"/>
          </ac:spMkLst>
        </pc:spChg>
        <pc:spChg chg="add mod">
          <ac:chgData name="Kulinich Bohdan" userId="48e65c9f34e137d0" providerId="LiveId" clId="{F3A4E97A-9EBA-4EE0-BD4E-BEA111FBD69E}" dt="2021-05-26T09:51:10.599" v="3493" actId="20577"/>
          <ac:spMkLst>
            <pc:docMk/>
            <pc:sldMk cId="2211420228" sldId="464"/>
            <ac:spMk id="71" creationId="{98C580D9-A52B-44CF-8E0D-0CFE21078913}"/>
          </ac:spMkLst>
        </pc:spChg>
        <pc:spChg chg="del">
          <ac:chgData name="Kulinich Bohdan" userId="48e65c9f34e137d0" providerId="LiveId" clId="{F3A4E97A-9EBA-4EE0-BD4E-BEA111FBD69E}" dt="2021-05-26T09:30:58.276" v="3152" actId="478"/>
          <ac:spMkLst>
            <pc:docMk/>
            <pc:sldMk cId="2211420228" sldId="464"/>
            <ac:spMk id="73" creationId="{DE19E507-AB9D-46D0-BA01-C2156C8476DC}"/>
          </ac:spMkLst>
        </pc:spChg>
        <pc:spChg chg="del">
          <ac:chgData name="Kulinich Bohdan" userId="48e65c9f34e137d0" providerId="LiveId" clId="{F3A4E97A-9EBA-4EE0-BD4E-BEA111FBD69E}" dt="2021-05-26T09:30:58.276" v="3152" actId="478"/>
          <ac:spMkLst>
            <pc:docMk/>
            <pc:sldMk cId="2211420228" sldId="464"/>
            <ac:spMk id="74" creationId="{166268FD-30D3-4DFF-A602-933C1719669E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75" creationId="{8CFB98F4-60D1-4051-BA1F-20C247B725BC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76" creationId="{DAE11A29-4138-414D-83E9-A154E093A0E6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118" creationId="{A0E9772F-C316-44D9-B4C6-FA2E4B5CED19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119" creationId="{510335F7-092A-4C40-AA2C-39D5E997FBF8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120" creationId="{A191BD06-C604-4F05-8BCA-6BA640163AA5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122" creationId="{CACF6288-5E36-42C4-920C-DE1DE82250D1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123" creationId="{1CB28067-33D9-4C01-A6E6-511AE7DA2433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126" creationId="{1ADD515A-6181-46E0-A112-3141D49F062A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127" creationId="{CC0A47FC-E709-4D80-B431-944E2B693EEF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128" creationId="{3DD7668F-D231-4864-A2BC-14EC26263AA1}"/>
          </ac:spMkLst>
        </pc:spChg>
        <pc:graphicFrameChg chg="add mod">
          <ac:chgData name="Kulinich Bohdan" userId="48e65c9f34e137d0" providerId="LiveId" clId="{F3A4E97A-9EBA-4EE0-BD4E-BEA111FBD69E}" dt="2021-05-26T09:36:57.177" v="3234" actId="1076"/>
          <ac:graphicFrameMkLst>
            <pc:docMk/>
            <pc:sldMk cId="2211420228" sldId="464"/>
            <ac:graphicFrameMk id="40" creationId="{2D3F943D-430D-45A8-9FD2-A1F3A5C4038E}"/>
          </ac:graphicFrameMkLst>
        </pc:graphicFrameChg>
        <pc:picChg chg="add mod">
          <ac:chgData name="Kulinich Bohdan" userId="48e65c9f34e137d0" providerId="LiveId" clId="{F3A4E97A-9EBA-4EE0-BD4E-BEA111FBD69E}" dt="2021-05-26T09:37:42.870" v="3239"/>
          <ac:picMkLst>
            <pc:docMk/>
            <pc:sldMk cId="2211420228" sldId="464"/>
            <ac:picMk id="59" creationId="{E87ACBE8-0B4A-4005-B1A3-CFD578B8A9C2}"/>
          </ac:picMkLst>
        </pc:picChg>
        <pc:picChg chg="del">
          <ac:chgData name="Kulinich Bohdan" userId="48e65c9f34e137d0" providerId="LiveId" clId="{F3A4E97A-9EBA-4EE0-BD4E-BEA111FBD69E}" dt="2021-05-26T09:30:52.024" v="3150" actId="478"/>
          <ac:picMkLst>
            <pc:docMk/>
            <pc:sldMk cId="2211420228" sldId="464"/>
            <ac:picMk id="142" creationId="{DE454229-FE6A-45F4-9757-D37EAEF5142E}"/>
          </ac:picMkLst>
        </pc:picChg>
        <pc:cxnChg chg="del">
          <ac:chgData name="Kulinich Bohdan" userId="48e65c9f34e137d0" providerId="LiveId" clId="{F3A4E97A-9EBA-4EE0-BD4E-BEA111FBD69E}" dt="2021-05-26T09:31:00.228" v="3153" actId="478"/>
          <ac:cxnSpMkLst>
            <pc:docMk/>
            <pc:sldMk cId="2211420228" sldId="464"/>
            <ac:cxnSpMk id="13" creationId="{3551EDBB-7A62-4AE5-A5F0-BDD9F86049E1}"/>
          </ac:cxnSpMkLst>
        </pc:cxnChg>
        <pc:cxnChg chg="del">
          <ac:chgData name="Kulinich Bohdan" userId="48e65c9f34e137d0" providerId="LiveId" clId="{F3A4E97A-9EBA-4EE0-BD4E-BEA111FBD69E}" dt="2021-05-26T09:31:00.228" v="3153" actId="478"/>
          <ac:cxnSpMkLst>
            <pc:docMk/>
            <pc:sldMk cId="2211420228" sldId="464"/>
            <ac:cxnSpMk id="29" creationId="{312E15D3-6CC9-4D50-8241-99CE34B2AE43}"/>
          </ac:cxnSpMkLst>
        </pc:cxnChg>
        <pc:cxnChg chg="del">
          <ac:chgData name="Kulinich Bohdan" userId="48e65c9f34e137d0" providerId="LiveId" clId="{F3A4E97A-9EBA-4EE0-BD4E-BEA111FBD69E}" dt="2021-05-26T09:31:00.228" v="3153" actId="478"/>
          <ac:cxnSpMkLst>
            <pc:docMk/>
            <pc:sldMk cId="2211420228" sldId="464"/>
            <ac:cxnSpMk id="43" creationId="{70CDA6EE-1523-4E3E-9980-3CB3B6FE8837}"/>
          </ac:cxnSpMkLst>
        </pc:cxnChg>
        <pc:cxnChg chg="del">
          <ac:chgData name="Kulinich Bohdan" userId="48e65c9f34e137d0" providerId="LiveId" clId="{F3A4E97A-9EBA-4EE0-BD4E-BEA111FBD69E}" dt="2021-05-26T09:31:00.228" v="3153" actId="478"/>
          <ac:cxnSpMkLst>
            <pc:docMk/>
            <pc:sldMk cId="2211420228" sldId="464"/>
            <ac:cxnSpMk id="102" creationId="{9A2F1AC8-334A-4200-BFEA-C7E039466B44}"/>
          </ac:cxnSpMkLst>
        </pc:cxnChg>
        <pc:cxnChg chg="del">
          <ac:chgData name="Kulinich Bohdan" userId="48e65c9f34e137d0" providerId="LiveId" clId="{F3A4E97A-9EBA-4EE0-BD4E-BEA111FBD69E}" dt="2021-05-26T09:31:00.228" v="3153" actId="478"/>
          <ac:cxnSpMkLst>
            <pc:docMk/>
            <pc:sldMk cId="2211420228" sldId="464"/>
            <ac:cxnSpMk id="103" creationId="{3B9B447E-3D02-4A07-96BD-EA352D8D76E6}"/>
          </ac:cxnSpMkLst>
        </pc:cxnChg>
      </pc:sldChg>
      <pc:sldChg chg="addSp delSp modSp add mod delAnim modAnim">
        <pc:chgData name="Kulinich Bohdan" userId="48e65c9f34e137d0" providerId="LiveId" clId="{F3A4E97A-9EBA-4EE0-BD4E-BEA111FBD69E}" dt="2021-06-01T10:56:38.690" v="8057" actId="207"/>
        <pc:sldMkLst>
          <pc:docMk/>
          <pc:sldMk cId="799469282" sldId="465"/>
        </pc:sldMkLst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3" creationId="{08B63E9B-DB38-43AE-A389-595D6CF7333B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" creationId="{B18E6535-AAAD-4AD2-AE38-2DCB03F94988}"/>
          </ac:spMkLst>
        </pc:spChg>
        <pc:spChg chg="add mod">
          <ac:chgData name="Kulinich Bohdan" userId="48e65c9f34e137d0" providerId="LiveId" clId="{F3A4E97A-9EBA-4EE0-BD4E-BEA111FBD69E}" dt="2021-05-28T05:57:51.445" v="4241" actId="207"/>
          <ac:spMkLst>
            <pc:docMk/>
            <pc:sldMk cId="799469282" sldId="465"/>
            <ac:spMk id="6" creationId="{5A838EDC-4372-413F-8BC9-14E2B5BA9D2E}"/>
          </ac:spMkLst>
        </pc:spChg>
        <pc:spChg chg="add mod ord">
          <ac:chgData name="Kulinich Bohdan" userId="48e65c9f34e137d0" providerId="LiveId" clId="{F3A4E97A-9EBA-4EE0-BD4E-BEA111FBD69E}" dt="2021-05-26T10:04:16.258" v="3630" actId="167"/>
          <ac:spMkLst>
            <pc:docMk/>
            <pc:sldMk cId="799469282" sldId="465"/>
            <ac:spMk id="10" creationId="{FA1A656E-33C3-4A76-A43B-2093DBECF2B5}"/>
          </ac:spMkLst>
        </pc:spChg>
        <pc:spChg chg="add mod ord">
          <ac:chgData name="Kulinich Bohdan" userId="48e65c9f34e137d0" providerId="LiveId" clId="{F3A4E97A-9EBA-4EE0-BD4E-BEA111FBD69E}" dt="2021-05-26T15:15:53.088" v="3771" actId="1036"/>
          <ac:spMkLst>
            <pc:docMk/>
            <pc:sldMk cId="799469282" sldId="465"/>
            <ac:spMk id="37" creationId="{6662C3A0-29F3-4971-BEF5-A97ED7D19B09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38" creationId="{21593A8C-2E51-417A-9236-486C636CE498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39" creationId="{192ECA9C-B3BA-4E5A-8ED7-01EB4FCA6717}"/>
          </ac:spMkLst>
        </pc:spChg>
        <pc:spChg chg="del mod topLvl">
          <ac:chgData name="Kulinich Bohdan" userId="48e65c9f34e137d0" providerId="LiveId" clId="{F3A4E97A-9EBA-4EE0-BD4E-BEA111FBD69E}" dt="2021-05-26T15:16:12.459" v="3772" actId="478"/>
          <ac:spMkLst>
            <pc:docMk/>
            <pc:sldMk cId="799469282" sldId="465"/>
            <ac:spMk id="39" creationId="{68818854-F82F-400B-A086-4DA5AEBF9A4C}"/>
          </ac:spMkLst>
        </pc:spChg>
        <pc:spChg chg="del mod topLvl">
          <ac:chgData name="Kulinich Bohdan" userId="48e65c9f34e137d0" providerId="LiveId" clId="{F3A4E97A-9EBA-4EE0-BD4E-BEA111FBD69E}" dt="2021-05-26T15:16:12.459" v="3772" actId="478"/>
          <ac:spMkLst>
            <pc:docMk/>
            <pc:sldMk cId="799469282" sldId="465"/>
            <ac:spMk id="40" creationId="{347D00FA-F212-4835-B762-9C76FCA1A139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1" creationId="{9469ABB5-71A2-4318-9999-43A12BB6F20E}"/>
          </ac:spMkLst>
        </pc:spChg>
        <pc:spChg chg="add mod">
          <ac:chgData name="Kulinich Bohdan" userId="48e65c9f34e137d0" providerId="LiveId" clId="{F3A4E97A-9EBA-4EE0-BD4E-BEA111FBD69E}" dt="2021-05-26T15:16:38.984" v="3784" actId="1076"/>
          <ac:spMkLst>
            <pc:docMk/>
            <pc:sldMk cId="799469282" sldId="465"/>
            <ac:spMk id="41" creationId="{E97FC720-1EC9-4955-BCA5-708EBAE292C4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2" creationId="{5B0302AC-21CD-4513-AC11-90F77E1D1ECD}"/>
          </ac:spMkLst>
        </pc:spChg>
        <pc:spChg chg="add mod">
          <ac:chgData name="Kulinich Bohdan" userId="48e65c9f34e137d0" providerId="LiveId" clId="{F3A4E97A-9EBA-4EE0-BD4E-BEA111FBD69E}" dt="2021-05-26T15:18:50.500" v="3787" actId="1076"/>
          <ac:spMkLst>
            <pc:docMk/>
            <pc:sldMk cId="799469282" sldId="465"/>
            <ac:spMk id="42" creationId="{E2A4DA44-0D0A-4909-A28D-B9252AA03E56}"/>
          </ac:spMkLst>
        </pc:spChg>
        <pc:spChg chg="add mod">
          <ac:chgData name="Kulinich Bohdan" userId="48e65c9f34e137d0" providerId="LiveId" clId="{F3A4E97A-9EBA-4EE0-BD4E-BEA111FBD69E}" dt="2021-05-26T16:22:34.242" v="4008" actId="1035"/>
          <ac:spMkLst>
            <pc:docMk/>
            <pc:sldMk cId="799469282" sldId="465"/>
            <ac:spMk id="43" creationId="{A98B39D7-6514-44A8-8A5B-2DC13D1E91BA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43" creationId="{EC88A686-70EE-4EDF-8F87-3CADEE9F4939}"/>
          </ac:spMkLst>
        </pc:spChg>
        <pc:spChg chg="add mod">
          <ac:chgData name="Kulinich Bohdan" userId="48e65c9f34e137d0" providerId="LiveId" clId="{F3A4E97A-9EBA-4EE0-BD4E-BEA111FBD69E}" dt="2021-05-26T15:30:42.028" v="3960" actId="14100"/>
          <ac:spMkLst>
            <pc:docMk/>
            <pc:sldMk cId="799469282" sldId="465"/>
            <ac:spMk id="44" creationId="{6B2B7CDA-6611-442B-B5FF-718A81B54CF9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4" creationId="{C550A924-A1A5-45F6-8628-CB0698BB71D0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45" creationId="{0FE0E6FE-8C75-49A1-A844-AC0B5A1CDF7D}"/>
          </ac:spMkLst>
        </pc:spChg>
        <pc:spChg chg="add mod">
          <ac:chgData name="Kulinich Bohdan" userId="48e65c9f34e137d0" providerId="LiveId" clId="{F3A4E97A-9EBA-4EE0-BD4E-BEA111FBD69E}" dt="2021-05-26T16:22:34.242" v="4008" actId="1035"/>
          <ac:spMkLst>
            <pc:docMk/>
            <pc:sldMk cId="799469282" sldId="465"/>
            <ac:spMk id="45" creationId="{D5ACE2A7-836F-4D22-89B4-FF4F6196E126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46" creationId="{5B6865FA-F4DB-4787-8703-886C0A2B89DB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7" creationId="{81BC6D7D-8F03-43A7-95C6-9C2E1DB181D3}"/>
          </ac:spMkLst>
        </pc:spChg>
        <pc:spChg chg="add mod">
          <ac:chgData name="Kulinich Bohdan" userId="48e65c9f34e137d0" providerId="LiveId" clId="{F3A4E97A-9EBA-4EE0-BD4E-BEA111FBD69E}" dt="2021-05-26T17:05:33.534" v="4051" actId="14100"/>
          <ac:spMkLst>
            <pc:docMk/>
            <pc:sldMk cId="799469282" sldId="465"/>
            <ac:spMk id="47" creationId="{AAB5AD24-A9D3-42C8-9080-0BE1998A8CD4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48" creationId="{3F8B717D-D733-4A51-945E-C470768EEA3A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8" creationId="{D01387EA-5D2F-433B-A974-A6C994AF8E73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49" creationId="{43CC3EFE-8AAA-4FEC-A271-1C08EA7323D3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9" creationId="{B7F2B13A-1CA2-4ADA-AF54-82D4A68D71AE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50" creationId="{C0C26723-8BD3-4781-AE38-18CB26B36C7B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50" creationId="{CC751A33-F222-41CF-AEF2-AC12D4A95A65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51" creationId="{0B903987-2369-4D1E-8768-8A2D461452D7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51" creationId="{481C0611-5768-4651-8B5A-CADC02BC8F44}"/>
          </ac:spMkLst>
        </pc:spChg>
        <pc:spChg chg="add del mod">
          <ac:chgData name="Kulinich Bohdan" userId="48e65c9f34e137d0" providerId="LiveId" clId="{F3A4E97A-9EBA-4EE0-BD4E-BEA111FBD69E}" dt="2021-05-28T05:51:10.523" v="4133"/>
          <ac:spMkLst>
            <pc:docMk/>
            <pc:sldMk cId="799469282" sldId="465"/>
            <ac:spMk id="52" creationId="{264CB6EC-0EB1-4AA6-AF1D-F6E8B2A56BE7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52" creationId="{9BA8203F-470C-4AA2-9324-1F2AFE87BD63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53" creationId="{24732D24-22BB-465E-8CD3-56947CF62364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53" creationId="{646E059E-8023-45DF-B5D0-66968A56B641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54" creationId="{4745E4C6-9287-49BB-B48F-D6DEC79B7B91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54" creationId="{D847E6B5-2AD0-4DF9-8854-1115D8163146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55" creationId="{103EF304-B8A7-4B2A-A82F-5F34955224E7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55" creationId="{9DD974C6-27B3-404D-AAA7-274A869E6B48}"/>
          </ac:spMkLst>
        </pc:spChg>
        <pc:spChg chg="add mod">
          <ac:chgData name="Kulinich Bohdan" userId="48e65c9f34e137d0" providerId="LiveId" clId="{F3A4E97A-9EBA-4EE0-BD4E-BEA111FBD69E}" dt="2021-05-28T05:54:41.099" v="4201" actId="1076"/>
          <ac:spMkLst>
            <pc:docMk/>
            <pc:sldMk cId="799469282" sldId="465"/>
            <ac:spMk id="56" creationId="{30CCAD56-506A-4E02-988D-D2619E391D79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56" creationId="{E1514599-461C-4B74-9427-689A8D164A79}"/>
          </ac:spMkLst>
        </pc:spChg>
        <pc:spChg chg="del">
          <ac:chgData name="Kulinich Bohdan" userId="48e65c9f34e137d0" providerId="LiveId" clId="{F3A4E97A-9EBA-4EE0-BD4E-BEA111FBD69E}" dt="2021-05-26T09:54:29.849" v="3500" actId="478"/>
          <ac:spMkLst>
            <pc:docMk/>
            <pc:sldMk cId="799469282" sldId="465"/>
            <ac:spMk id="57" creationId="{18D7E006-B59E-4BDF-BC38-1340F8C3D4AF}"/>
          </ac:spMkLst>
        </pc:spChg>
        <pc:spChg chg="add mod ord">
          <ac:chgData name="Kulinich Bohdan" userId="48e65c9f34e137d0" providerId="LiveId" clId="{F3A4E97A-9EBA-4EE0-BD4E-BEA111FBD69E}" dt="2021-06-01T10:56:38.690" v="8057" actId="207"/>
          <ac:spMkLst>
            <pc:docMk/>
            <pc:sldMk cId="799469282" sldId="465"/>
            <ac:spMk id="57" creationId="{806137FF-63FE-4B49-835D-1692915919EF}"/>
          </ac:spMkLst>
        </pc:spChg>
        <pc:spChg chg="del">
          <ac:chgData name="Kulinich Bohdan" userId="48e65c9f34e137d0" providerId="LiveId" clId="{F3A4E97A-9EBA-4EE0-BD4E-BEA111FBD69E}" dt="2021-05-26T09:54:29.849" v="3500" actId="478"/>
          <ac:spMkLst>
            <pc:docMk/>
            <pc:sldMk cId="799469282" sldId="465"/>
            <ac:spMk id="58" creationId="{419C643D-856B-4D6A-9C3A-E7F08A3820F5}"/>
          </ac:spMkLst>
        </pc:spChg>
        <pc:spChg chg="add mod ord">
          <ac:chgData name="Kulinich Bohdan" userId="48e65c9f34e137d0" providerId="LiveId" clId="{F3A4E97A-9EBA-4EE0-BD4E-BEA111FBD69E}" dt="2021-06-01T10:56:38.690" v="8057" actId="207"/>
          <ac:spMkLst>
            <pc:docMk/>
            <pc:sldMk cId="799469282" sldId="465"/>
            <ac:spMk id="58" creationId="{50E40BE8-8B01-423D-BE35-3C3579059553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0" creationId="{54B31D72-4F47-48CE-B70F-2C0F926A064A}"/>
          </ac:spMkLst>
        </pc:spChg>
        <pc:spChg chg="add mod">
          <ac:chgData name="Kulinich Bohdan" userId="48e65c9f34e137d0" providerId="LiveId" clId="{F3A4E97A-9EBA-4EE0-BD4E-BEA111FBD69E}" dt="2021-06-01T10:56:38.690" v="8057" actId="207"/>
          <ac:spMkLst>
            <pc:docMk/>
            <pc:sldMk cId="799469282" sldId="465"/>
            <ac:spMk id="60" creationId="{FB554065-71AE-4786-935E-0C4553113F87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1" creationId="{1F1ECA25-B828-4EBE-8D81-14EB446FEE80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2" creationId="{E630CBEC-E54C-42E1-B5BD-5D05756B9B05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3" creationId="{DF545B57-F4C4-4E23-AA15-B04492D12C5A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4" creationId="{2E3789AD-C565-4543-A996-DBEB0AB7AF4A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5" creationId="{57B8F681-2EDD-4570-88F9-8E88C882AF9F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6" creationId="{FAC05BF1-0D11-4ACD-BCD5-B2F29A826B16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7" creationId="{9CD857D5-6A56-4F0E-9812-73CFF6276C9F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8" creationId="{5FDBFFFD-31C8-4798-BB36-7B1CF5CEB701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9" creationId="{66F81499-1AF6-4406-A704-19E158733735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70" creationId="{BDEB28AD-96A9-415E-8C86-84219F3F8B4D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71" creationId="{98C580D9-A52B-44CF-8E0D-0CFE21078913}"/>
          </ac:spMkLst>
        </pc:spChg>
        <pc:spChg chg="add mod ord">
          <ac:chgData name="Kulinich Bohdan" userId="48e65c9f34e137d0" providerId="LiveId" clId="{F3A4E97A-9EBA-4EE0-BD4E-BEA111FBD69E}" dt="2021-05-26T10:03:06.259" v="3610" actId="166"/>
          <ac:spMkLst>
            <pc:docMk/>
            <pc:sldMk cId="799469282" sldId="465"/>
            <ac:spMk id="74" creationId="{EE13BE00-B342-4A05-B5BC-9BD7C7DE4F5D}"/>
          </ac:spMkLst>
        </pc:spChg>
        <pc:spChg chg="add mod">
          <ac:chgData name="Kulinich Bohdan" userId="48e65c9f34e137d0" providerId="LiveId" clId="{F3A4E97A-9EBA-4EE0-BD4E-BEA111FBD69E}" dt="2021-05-26T09:55:06.231" v="3503"/>
          <ac:spMkLst>
            <pc:docMk/>
            <pc:sldMk cId="799469282" sldId="465"/>
            <ac:spMk id="75" creationId="{866F2966-C252-4411-B34D-2C3297F2C600}"/>
          </ac:spMkLst>
        </pc:spChg>
        <pc:spChg chg="add mod">
          <ac:chgData name="Kulinich Bohdan" userId="48e65c9f34e137d0" providerId="LiveId" clId="{F3A4E97A-9EBA-4EE0-BD4E-BEA111FBD69E}" dt="2021-05-26T09:55:06.231" v="3503"/>
          <ac:spMkLst>
            <pc:docMk/>
            <pc:sldMk cId="799469282" sldId="465"/>
            <ac:spMk id="76" creationId="{A22EA43D-3D0D-4809-AFE2-61DAF9843CA6}"/>
          </ac:spMkLst>
        </pc:spChg>
        <pc:spChg chg="add mod">
          <ac:chgData name="Kulinich Bohdan" userId="48e65c9f34e137d0" providerId="LiveId" clId="{F3A4E97A-9EBA-4EE0-BD4E-BEA111FBD69E}" dt="2021-05-26T09:55:06.231" v="3503"/>
          <ac:spMkLst>
            <pc:docMk/>
            <pc:sldMk cId="799469282" sldId="465"/>
            <ac:spMk id="77" creationId="{66FE3212-2307-4E5D-9F45-12BB73659D57}"/>
          </ac:spMkLst>
        </pc:spChg>
        <pc:spChg chg="add mod">
          <ac:chgData name="Kulinich Bohdan" userId="48e65c9f34e137d0" providerId="LiveId" clId="{F3A4E97A-9EBA-4EE0-BD4E-BEA111FBD69E}" dt="2021-05-26T09:55:06.231" v="3503"/>
          <ac:spMkLst>
            <pc:docMk/>
            <pc:sldMk cId="799469282" sldId="465"/>
            <ac:spMk id="78" creationId="{AE0BC952-8B6C-41F3-866D-A5ED29C85089}"/>
          </ac:spMkLst>
        </pc:spChg>
        <pc:spChg chg="add mod">
          <ac:chgData name="Kulinich Bohdan" userId="48e65c9f34e137d0" providerId="LiveId" clId="{F3A4E97A-9EBA-4EE0-BD4E-BEA111FBD69E}" dt="2021-05-26T09:55:13.323" v="3504"/>
          <ac:spMkLst>
            <pc:docMk/>
            <pc:sldMk cId="799469282" sldId="465"/>
            <ac:spMk id="79" creationId="{89E65627-DB7F-4291-B191-D6396E7F4CFE}"/>
          </ac:spMkLst>
        </pc:spChg>
        <pc:spChg chg="add mod">
          <ac:chgData name="Kulinich Bohdan" userId="48e65c9f34e137d0" providerId="LiveId" clId="{F3A4E97A-9EBA-4EE0-BD4E-BEA111FBD69E}" dt="2021-05-26T15:24:49.759" v="3900" actId="207"/>
          <ac:spMkLst>
            <pc:docMk/>
            <pc:sldMk cId="799469282" sldId="465"/>
            <ac:spMk id="88" creationId="{C94F92FF-A78A-4A12-AB9E-0369CE628D44}"/>
          </ac:spMkLst>
        </pc:spChg>
        <pc:spChg chg="add mod">
          <ac:chgData name="Kulinich Bohdan" userId="48e65c9f34e137d0" providerId="LiveId" clId="{F3A4E97A-9EBA-4EE0-BD4E-BEA111FBD69E}" dt="2021-05-26T15:24:54.805" v="3901" actId="207"/>
          <ac:spMkLst>
            <pc:docMk/>
            <pc:sldMk cId="799469282" sldId="465"/>
            <ac:spMk id="89" creationId="{75E22F41-A005-4B88-9D44-EAD761FEC384}"/>
          </ac:spMkLst>
        </pc:spChg>
        <pc:spChg chg="add mod">
          <ac:chgData name="Kulinich Bohdan" userId="48e65c9f34e137d0" providerId="LiveId" clId="{F3A4E97A-9EBA-4EE0-BD4E-BEA111FBD69E}" dt="2021-05-26T15:22:51.100" v="3838" actId="20577"/>
          <ac:spMkLst>
            <pc:docMk/>
            <pc:sldMk cId="799469282" sldId="465"/>
            <ac:spMk id="90" creationId="{E4E17DE2-BEEF-4942-AB1E-FCAFC25B16D3}"/>
          </ac:spMkLst>
        </pc:spChg>
        <pc:spChg chg="add mod">
          <ac:chgData name="Kulinich Bohdan" userId="48e65c9f34e137d0" providerId="LiveId" clId="{F3A4E97A-9EBA-4EE0-BD4E-BEA111FBD69E}" dt="2021-05-26T15:25:04.459" v="3902" actId="207"/>
          <ac:spMkLst>
            <pc:docMk/>
            <pc:sldMk cId="799469282" sldId="465"/>
            <ac:spMk id="91" creationId="{AA2FD0D1-CF37-42B5-A14C-F109391973BC}"/>
          </ac:spMkLst>
        </pc:spChg>
        <pc:spChg chg="add mod">
          <ac:chgData name="Kulinich Bohdan" userId="48e65c9f34e137d0" providerId="LiveId" clId="{F3A4E97A-9EBA-4EE0-BD4E-BEA111FBD69E}" dt="2021-05-26T15:24:31.514" v="3899" actId="14100"/>
          <ac:spMkLst>
            <pc:docMk/>
            <pc:sldMk cId="799469282" sldId="465"/>
            <ac:spMk id="92" creationId="{86F484C1-CC45-47A3-A629-DE18E4E477B7}"/>
          </ac:spMkLst>
        </pc:spChg>
        <pc:spChg chg="add mod">
          <ac:chgData name="Kulinich Bohdan" userId="48e65c9f34e137d0" providerId="LiveId" clId="{F3A4E97A-9EBA-4EE0-BD4E-BEA111FBD69E}" dt="2021-05-26T15:23:18.062" v="3841" actId="20577"/>
          <ac:spMkLst>
            <pc:docMk/>
            <pc:sldMk cId="799469282" sldId="465"/>
            <ac:spMk id="93" creationId="{35D8D71D-D2F8-49E8-B7CA-D7CBE6E789E9}"/>
          </ac:spMkLst>
        </pc:spChg>
        <pc:spChg chg="add mod ord">
          <ac:chgData name="Kulinich Bohdan" userId="48e65c9f34e137d0" providerId="LiveId" clId="{F3A4E97A-9EBA-4EE0-BD4E-BEA111FBD69E}" dt="2021-05-26T10:04:16.258" v="3630" actId="167"/>
          <ac:spMkLst>
            <pc:docMk/>
            <pc:sldMk cId="799469282" sldId="465"/>
            <ac:spMk id="94" creationId="{F58F0167-4C32-4FF1-AD32-925C2B4D5290}"/>
          </ac:spMkLst>
        </pc:spChg>
        <pc:spChg chg="add mod ord">
          <ac:chgData name="Kulinich Bohdan" userId="48e65c9f34e137d0" providerId="LiveId" clId="{F3A4E97A-9EBA-4EE0-BD4E-BEA111FBD69E}" dt="2021-05-26T10:07:49.958" v="3688" actId="14100"/>
          <ac:spMkLst>
            <pc:docMk/>
            <pc:sldMk cId="799469282" sldId="465"/>
            <ac:spMk id="95" creationId="{A8B3438A-A058-48B0-8A72-8B08CDF2816D}"/>
          </ac:spMkLst>
        </pc:spChg>
        <pc:spChg chg="add mod ord">
          <ac:chgData name="Kulinich Bohdan" userId="48e65c9f34e137d0" providerId="LiveId" clId="{F3A4E97A-9EBA-4EE0-BD4E-BEA111FBD69E}" dt="2021-05-26T10:07:54.660" v="3690" actId="14100"/>
          <ac:spMkLst>
            <pc:docMk/>
            <pc:sldMk cId="799469282" sldId="465"/>
            <ac:spMk id="96" creationId="{408AB7AE-1CA7-40E4-BBE3-FD42FAC87E5E}"/>
          </ac:spMkLst>
        </pc:spChg>
        <pc:grpChg chg="add mod ord">
          <ac:chgData name="Kulinich Bohdan" userId="48e65c9f34e137d0" providerId="LiveId" clId="{F3A4E97A-9EBA-4EE0-BD4E-BEA111FBD69E}" dt="2021-05-26T10:03:16.975" v="3612" actId="167"/>
          <ac:grpSpMkLst>
            <pc:docMk/>
            <pc:sldMk cId="799469282" sldId="465"/>
            <ac:grpSpMk id="9" creationId="{12D4CF76-4A8D-4582-8D18-C85BCE1B2845}"/>
          </ac:grpSpMkLst>
        </pc:grpChg>
        <pc:grpChg chg="add mod">
          <ac:chgData name="Kulinich Bohdan" userId="48e65c9f34e137d0" providerId="LiveId" clId="{F3A4E97A-9EBA-4EE0-BD4E-BEA111FBD69E}" dt="2021-05-26T10:07:44.490" v="3686" actId="1076"/>
          <ac:grpSpMkLst>
            <pc:docMk/>
            <pc:sldMk cId="799469282" sldId="465"/>
            <ac:grpSpMk id="11" creationId="{441BB220-9A2B-482F-BCC1-34DF28DD41C8}"/>
          </ac:grpSpMkLst>
        </pc:grpChg>
        <pc:grpChg chg="add del mod">
          <ac:chgData name="Kulinich Bohdan" userId="48e65c9f34e137d0" providerId="LiveId" clId="{F3A4E97A-9EBA-4EE0-BD4E-BEA111FBD69E}" dt="2021-05-26T15:14:38.606" v="3716" actId="165"/>
          <ac:grpSpMkLst>
            <pc:docMk/>
            <pc:sldMk cId="799469282" sldId="465"/>
            <ac:grpSpMk id="38" creationId="{F3E8FF66-EA5D-47A7-8A33-2D356BD904DC}"/>
          </ac:grpSpMkLst>
        </pc:grpChg>
        <pc:grpChg chg="add mod ord">
          <ac:chgData name="Kulinich Bohdan" userId="48e65c9f34e137d0" providerId="LiveId" clId="{F3A4E97A-9EBA-4EE0-BD4E-BEA111FBD69E}" dt="2021-05-26T10:03:16.975" v="3612" actId="167"/>
          <ac:grpSpMkLst>
            <pc:docMk/>
            <pc:sldMk cId="799469282" sldId="465"/>
            <ac:grpSpMk id="85" creationId="{8B37164C-13EB-4783-AD33-C377F1DBA026}"/>
          </ac:grpSpMkLst>
        </pc:grpChg>
        <pc:graphicFrameChg chg="del">
          <ac:chgData name="Kulinich Bohdan" userId="48e65c9f34e137d0" providerId="LiveId" clId="{F3A4E97A-9EBA-4EE0-BD4E-BEA111FBD69E}" dt="2021-05-26T09:54:27.849" v="3499" actId="478"/>
          <ac:graphicFrameMkLst>
            <pc:docMk/>
            <pc:sldMk cId="799469282" sldId="465"/>
            <ac:graphicFrameMk id="40" creationId="{2D3F943D-430D-45A8-9FD2-A1F3A5C4038E}"/>
          </ac:graphicFrameMkLst>
        </pc:graphicFrameChg>
        <pc:picChg chg="add mod">
          <ac:chgData name="Kulinich Bohdan" userId="48e65c9f34e137d0" providerId="LiveId" clId="{F3A4E97A-9EBA-4EE0-BD4E-BEA111FBD69E}" dt="2021-05-26T17:04:43.364" v="4010"/>
          <ac:picMkLst>
            <pc:docMk/>
            <pc:sldMk cId="799469282" sldId="465"/>
            <ac:picMk id="46" creationId="{39D96885-9891-41FF-A7C8-61834D35B6BE}"/>
          </ac:picMkLst>
        </pc:picChg>
        <pc:picChg chg="del">
          <ac:chgData name="Kulinich Bohdan" userId="48e65c9f34e137d0" providerId="LiveId" clId="{F3A4E97A-9EBA-4EE0-BD4E-BEA111FBD69E}" dt="2021-05-26T09:54:27.849" v="3499" actId="478"/>
          <ac:picMkLst>
            <pc:docMk/>
            <pc:sldMk cId="799469282" sldId="465"/>
            <ac:picMk id="59" creationId="{E87ACBE8-0B4A-4005-B1A3-CFD578B8A9C2}"/>
          </ac:picMkLst>
        </pc:picChg>
        <pc:cxnChg chg="add mod">
          <ac:chgData name="Kulinich Bohdan" userId="48e65c9f34e137d0" providerId="LiveId" clId="{F3A4E97A-9EBA-4EE0-BD4E-BEA111FBD69E}" dt="2021-05-28T06:02:51.015" v="4265" actId="1035"/>
          <ac:cxnSpMkLst>
            <pc:docMk/>
            <pc:sldMk cId="799469282" sldId="465"/>
            <ac:cxnSpMk id="3" creationId="{394245DE-09F0-447C-9AF1-B45E065593BD}"/>
          </ac:cxnSpMkLst>
        </pc:cxnChg>
        <pc:cxnChg chg="add mod ord">
          <ac:chgData name="Kulinich Bohdan" userId="48e65c9f34e137d0" providerId="LiveId" clId="{F3A4E97A-9EBA-4EE0-BD4E-BEA111FBD69E}" dt="2021-05-26T10:03:13.116" v="3611" actId="167"/>
          <ac:cxnSpMkLst>
            <pc:docMk/>
            <pc:sldMk cId="799469282" sldId="465"/>
            <ac:cxnSpMk id="5" creationId="{910EC07A-86D0-467F-96F6-EFF92EC2A4BE}"/>
          </ac:cxnSpMkLst>
        </pc:cxnChg>
        <pc:cxnChg chg="add del mod">
          <ac:chgData name="Kulinich Bohdan" userId="48e65c9f34e137d0" providerId="LiveId" clId="{F3A4E97A-9EBA-4EE0-BD4E-BEA111FBD69E}" dt="2021-05-26T09:54:52.531" v="3502"/>
          <ac:cxnSpMkLst>
            <pc:docMk/>
            <pc:sldMk cId="799469282" sldId="465"/>
            <ac:cxnSpMk id="37" creationId="{85C0DA5C-AA2D-4895-A61A-A00A32518DC2}"/>
          </ac:cxnSpMkLst>
        </pc:cxnChg>
        <pc:cxnChg chg="add mod ord">
          <ac:chgData name="Kulinich Bohdan" userId="48e65c9f34e137d0" providerId="LiveId" clId="{F3A4E97A-9EBA-4EE0-BD4E-BEA111FBD69E}" dt="2021-05-26T15:15:43.825" v="3727" actId="167"/>
          <ac:cxnSpMkLst>
            <pc:docMk/>
            <pc:sldMk cId="799469282" sldId="465"/>
            <ac:cxnSpMk id="72" creationId="{97F1BD41-117B-4983-B09D-E59006C6DA99}"/>
          </ac:cxnSpMkLst>
        </pc:cxnChg>
        <pc:cxnChg chg="add mod ord">
          <ac:chgData name="Kulinich Bohdan" userId="48e65c9f34e137d0" providerId="LiveId" clId="{F3A4E97A-9EBA-4EE0-BD4E-BEA111FBD69E}" dt="2021-05-26T10:05:14.807" v="3648" actId="166"/>
          <ac:cxnSpMkLst>
            <pc:docMk/>
            <pc:sldMk cId="799469282" sldId="465"/>
            <ac:cxnSpMk id="73" creationId="{7756EBCF-4AD6-486B-935F-A4752815DCBC}"/>
          </ac:cxnSpMkLst>
        </pc:cxnChg>
        <pc:cxnChg chg="add mod">
          <ac:chgData name="Kulinich Bohdan" userId="48e65c9f34e137d0" providerId="LiveId" clId="{F3A4E97A-9EBA-4EE0-BD4E-BEA111FBD69E}" dt="2021-05-26T10:02:46.685" v="3608" actId="208"/>
          <ac:cxnSpMkLst>
            <pc:docMk/>
            <pc:sldMk cId="799469282" sldId="465"/>
            <ac:cxnSpMk id="80" creationId="{0ED0E261-3BFD-4863-B27B-49CEF6CFBEEC}"/>
          </ac:cxnSpMkLst>
        </pc:cxnChg>
        <pc:cxnChg chg="add mod ord">
          <ac:chgData name="Kulinich Bohdan" userId="48e65c9f34e137d0" providerId="LiveId" clId="{F3A4E97A-9EBA-4EE0-BD4E-BEA111FBD69E}" dt="2021-05-26T10:05:09.433" v="3647" actId="167"/>
          <ac:cxnSpMkLst>
            <pc:docMk/>
            <pc:sldMk cId="799469282" sldId="465"/>
            <ac:cxnSpMk id="81" creationId="{6BE5A915-0591-4F90-AE60-5456A203B173}"/>
          </ac:cxnSpMkLst>
        </pc:cxnChg>
        <pc:cxnChg chg="add mod ord">
          <ac:chgData name="Kulinich Bohdan" userId="48e65c9f34e137d0" providerId="LiveId" clId="{F3A4E97A-9EBA-4EE0-BD4E-BEA111FBD69E}" dt="2021-05-26T10:03:13.116" v="3611" actId="167"/>
          <ac:cxnSpMkLst>
            <pc:docMk/>
            <pc:sldMk cId="799469282" sldId="465"/>
            <ac:cxnSpMk id="82" creationId="{013ED8C0-1FA1-4682-9B60-E0CF1506DDF0}"/>
          </ac:cxnSpMkLst>
        </pc:cxnChg>
        <pc:cxnChg chg="add mod">
          <ac:chgData name="Kulinich Bohdan" userId="48e65c9f34e137d0" providerId="LiveId" clId="{F3A4E97A-9EBA-4EE0-BD4E-BEA111FBD69E}" dt="2021-05-26T09:58:41.930" v="3541" actId="164"/>
          <ac:cxnSpMkLst>
            <pc:docMk/>
            <pc:sldMk cId="799469282" sldId="465"/>
            <ac:cxnSpMk id="83" creationId="{3C30C13E-B2A0-4396-819B-05B5B1974163}"/>
          </ac:cxnSpMkLst>
        </pc:cxnChg>
        <pc:cxnChg chg="add mod">
          <ac:chgData name="Kulinich Bohdan" userId="48e65c9f34e137d0" providerId="LiveId" clId="{F3A4E97A-9EBA-4EE0-BD4E-BEA111FBD69E}" dt="2021-05-26T09:58:41.930" v="3541" actId="164"/>
          <ac:cxnSpMkLst>
            <pc:docMk/>
            <pc:sldMk cId="799469282" sldId="465"/>
            <ac:cxnSpMk id="84" creationId="{04032843-1321-45B2-9EC2-25A4345F7535}"/>
          </ac:cxnSpMkLst>
        </pc:cxnChg>
        <pc:cxnChg chg="mod">
          <ac:chgData name="Kulinich Bohdan" userId="48e65c9f34e137d0" providerId="LiveId" clId="{F3A4E97A-9EBA-4EE0-BD4E-BEA111FBD69E}" dt="2021-05-26T09:58:48.975" v="3544"/>
          <ac:cxnSpMkLst>
            <pc:docMk/>
            <pc:sldMk cId="799469282" sldId="465"/>
            <ac:cxnSpMk id="86" creationId="{EC8DAAAF-E12B-4DD5-BC36-9F7F167D8098}"/>
          </ac:cxnSpMkLst>
        </pc:cxnChg>
        <pc:cxnChg chg="mod">
          <ac:chgData name="Kulinich Bohdan" userId="48e65c9f34e137d0" providerId="LiveId" clId="{F3A4E97A-9EBA-4EE0-BD4E-BEA111FBD69E}" dt="2021-05-26T09:58:48.975" v="3544"/>
          <ac:cxnSpMkLst>
            <pc:docMk/>
            <pc:sldMk cId="799469282" sldId="465"/>
            <ac:cxnSpMk id="87" creationId="{0FD822C2-55B6-4737-96F4-A20972763395}"/>
          </ac:cxnSpMkLst>
        </pc:cxnChg>
      </pc:sldChg>
      <pc:sldChg chg="addSp delSp modSp add mod addAnim delAnim modAnim">
        <pc:chgData name="Kulinich Bohdan" userId="48e65c9f34e137d0" providerId="LiveId" clId="{F3A4E97A-9EBA-4EE0-BD4E-BEA111FBD69E}" dt="2021-06-02T14:51:29.700" v="8401" actId="166"/>
        <pc:sldMkLst>
          <pc:docMk/>
          <pc:sldMk cId="748380270" sldId="466"/>
        </pc:sldMkLst>
        <pc:spChg chg="add mod ord modVis">
          <ac:chgData name="Kulinich Bohdan" userId="48e65c9f34e137d0" providerId="LiveId" clId="{F3A4E97A-9EBA-4EE0-BD4E-BEA111FBD69E}" dt="2021-06-02T14:51:29.700" v="8401" actId="166"/>
          <ac:spMkLst>
            <pc:docMk/>
            <pc:sldMk cId="748380270" sldId="466"/>
            <ac:spMk id="2" creationId="{D5C42426-6BBC-4506-8C81-D9CF93EB80C1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6" creationId="{5A838EDC-4372-413F-8BC9-14E2B5BA9D2E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10" creationId="{FA1A656E-33C3-4A76-A43B-2093DBECF2B5}"/>
          </ac:spMkLst>
        </pc:spChg>
        <pc:spChg chg="add mod">
          <ac:chgData name="Kulinich Bohdan" userId="48e65c9f34e137d0" providerId="LiveId" clId="{F3A4E97A-9EBA-4EE0-BD4E-BEA111FBD69E}" dt="2021-06-02T14:40:44.198" v="8336" actId="1076"/>
          <ac:spMkLst>
            <pc:docMk/>
            <pc:sldMk cId="748380270" sldId="466"/>
            <ac:spMk id="31" creationId="{8E0C1107-4A25-49D7-B70A-4031DF4F34DC}"/>
          </ac:spMkLst>
        </pc:spChg>
        <pc:spChg chg="add mod">
          <ac:chgData name="Kulinich Bohdan" userId="48e65c9f34e137d0" providerId="LiveId" clId="{F3A4E97A-9EBA-4EE0-BD4E-BEA111FBD69E}" dt="2021-06-02T14:44:50.983" v="8349" actId="14100"/>
          <ac:spMkLst>
            <pc:docMk/>
            <pc:sldMk cId="748380270" sldId="466"/>
            <ac:spMk id="32" creationId="{ABBA6809-EA38-4244-A67F-E261CE02A07F}"/>
          </ac:spMkLst>
        </pc:spChg>
        <pc:spChg chg="add mod">
          <ac:chgData name="Kulinich Bohdan" userId="48e65c9f34e137d0" providerId="LiveId" clId="{F3A4E97A-9EBA-4EE0-BD4E-BEA111FBD69E}" dt="2021-06-02T14:44:48.778" v="8348" actId="14100"/>
          <ac:spMkLst>
            <pc:docMk/>
            <pc:sldMk cId="748380270" sldId="466"/>
            <ac:spMk id="33" creationId="{CCC7A863-E763-4AEF-BBF8-5C2252B16B60}"/>
          </ac:spMkLst>
        </pc:spChg>
        <pc:spChg chg="add mod">
          <ac:chgData name="Kulinich Bohdan" userId="48e65c9f34e137d0" providerId="LiveId" clId="{F3A4E97A-9EBA-4EE0-BD4E-BEA111FBD69E}" dt="2021-06-02T14:50:20.774" v="8386" actId="1076"/>
          <ac:spMkLst>
            <pc:docMk/>
            <pc:sldMk cId="748380270" sldId="466"/>
            <ac:spMk id="34" creationId="{70C81957-B307-4D3F-B739-3077614BF3A3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37" creationId="{6662C3A0-29F3-4971-BEF5-A97ED7D19B09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1" creationId="{E97FC720-1EC9-4955-BCA5-708EBAE292C4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2" creationId="{E2A4DA44-0D0A-4909-A28D-B9252AA03E56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3" creationId="{A98B39D7-6514-44A8-8A5B-2DC13D1E91BA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4" creationId="{6B2B7CDA-6611-442B-B5FF-718A81B54CF9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5" creationId="{D5ACE2A7-836F-4D22-89B4-FF4F6196E126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7" creationId="{AAB5AD24-A9D3-42C8-9080-0BE1998A8CD4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8" creationId="{3F8B717D-D733-4A51-945E-C470768EEA3A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9" creationId="{43CC3EFE-8AAA-4FEC-A271-1C08EA7323D3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0" creationId="{CC751A33-F222-41CF-AEF2-AC12D4A95A65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1" creationId="{0B903987-2369-4D1E-8768-8A2D461452D7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3" creationId="{24732D24-22BB-465E-8CD3-56947CF62364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4" creationId="{4745E4C6-9287-49BB-B48F-D6DEC79B7B91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5" creationId="{103EF304-B8A7-4B2A-A82F-5F34955224E7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6" creationId="{30CCAD56-506A-4E02-988D-D2619E391D79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7" creationId="{806137FF-63FE-4B49-835D-1692915919EF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8" creationId="{50E40BE8-8B01-423D-BE35-3C3579059553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60" creationId="{FB554065-71AE-4786-935E-0C4553113F87}"/>
          </ac:spMkLst>
        </pc:spChg>
        <pc:spChg chg="add mod">
          <ac:chgData name="Kulinich Bohdan" userId="48e65c9f34e137d0" providerId="LiveId" clId="{F3A4E97A-9EBA-4EE0-BD4E-BEA111FBD69E}" dt="2021-05-28T06:04:58.907" v="4371" actId="14100"/>
          <ac:spMkLst>
            <pc:docMk/>
            <pc:sldMk cId="748380270" sldId="466"/>
            <ac:spMk id="61" creationId="{14988188-710D-47C8-83AF-5625EA803CC0}"/>
          </ac:spMkLst>
        </pc:spChg>
        <pc:spChg chg="add mod">
          <ac:chgData name="Kulinich Bohdan" userId="48e65c9f34e137d0" providerId="LiveId" clId="{F3A4E97A-9EBA-4EE0-BD4E-BEA111FBD69E}" dt="2021-06-02T14:44:52.771" v="8350" actId="14100"/>
          <ac:spMkLst>
            <pc:docMk/>
            <pc:sldMk cId="748380270" sldId="466"/>
            <ac:spMk id="62" creationId="{FB0521E9-63A9-4CB1-964B-246916859637}"/>
          </ac:spMkLst>
        </pc:spChg>
        <pc:spChg chg="add mod">
          <ac:chgData name="Kulinich Bohdan" userId="48e65c9f34e137d0" providerId="LiveId" clId="{F3A4E97A-9EBA-4EE0-BD4E-BEA111FBD69E}" dt="2021-05-28T06:08:54.072" v="4400" actId="1076"/>
          <ac:spMkLst>
            <pc:docMk/>
            <pc:sldMk cId="748380270" sldId="466"/>
            <ac:spMk id="64" creationId="{DDD3ED40-E0CA-4BD7-8186-2681CFC99372}"/>
          </ac:spMkLst>
        </pc:spChg>
        <pc:spChg chg="add del mod">
          <ac:chgData name="Kulinich Bohdan" userId="48e65c9f34e137d0" providerId="LiveId" clId="{F3A4E97A-9EBA-4EE0-BD4E-BEA111FBD69E}" dt="2021-05-28T06:08:54.634" v="4401" actId="478"/>
          <ac:spMkLst>
            <pc:docMk/>
            <pc:sldMk cId="748380270" sldId="466"/>
            <ac:spMk id="65" creationId="{92481F38-CE17-49A0-AF52-8B70D08A7E2A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66" creationId="{88C8EA22-F801-4657-B8FE-807BBFCE472F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67" creationId="{746752EC-58D7-49DC-81F9-E1665B59946F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68" creationId="{683FF708-853F-4CCB-AEBB-4A2DF379C5B8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69" creationId="{DAF1BCA5-4E7C-4369-AC9F-08593D4209B6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70" creationId="{849CB258-C102-409E-9178-5A12FE3E79A5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71" creationId="{0EB40ABB-8C76-416A-B574-D72E29371247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4" creationId="{EE13BE00-B342-4A05-B5BC-9BD7C7DE4F5D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5" creationId="{866F2966-C252-4411-B34D-2C3297F2C600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6" creationId="{A22EA43D-3D0D-4809-AFE2-61DAF9843CA6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7" creationId="{66FE3212-2307-4E5D-9F45-12BB73659D57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8" creationId="{AE0BC952-8B6C-41F3-866D-A5ED29C85089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9" creationId="{89E65627-DB7F-4291-B191-D6396E7F4CFE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88" creationId="{C94F92FF-A78A-4A12-AB9E-0369CE628D44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89" creationId="{75E22F41-A005-4B88-9D44-EAD761FEC384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90" creationId="{E4E17DE2-BEEF-4942-AB1E-FCAFC25B16D3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91" creationId="{AA2FD0D1-CF37-42B5-A14C-F109391973BC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92" creationId="{86F484C1-CC45-47A3-A629-DE18E4E477B7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93" creationId="{35D8D71D-D2F8-49E8-B7CA-D7CBE6E789E9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94" creationId="{F58F0167-4C32-4FF1-AD32-925C2B4D5290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97" creationId="{1994B886-D3ED-4E1D-9508-D03BBC80FA52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98" creationId="{AD3BCC36-7A2D-40F8-B2DF-CF161522869F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99" creationId="{7DE1F9D8-667F-45ED-ABAB-CF49B6438B60}"/>
          </ac:spMkLst>
        </pc:spChg>
        <pc:spChg chg="add mod">
          <ac:chgData name="Kulinich Bohdan" userId="48e65c9f34e137d0" providerId="LiveId" clId="{F3A4E97A-9EBA-4EE0-BD4E-BEA111FBD69E}" dt="2021-05-31T18:52:52" v="7080" actId="20577"/>
          <ac:spMkLst>
            <pc:docMk/>
            <pc:sldMk cId="748380270" sldId="466"/>
            <ac:spMk id="100" creationId="{6E062224-423B-4B66-87A8-E4B5EAEDBDD9}"/>
          </ac:spMkLst>
        </pc:spChg>
        <pc:spChg chg="add mod">
          <ac:chgData name="Kulinich Bohdan" userId="48e65c9f34e137d0" providerId="LiveId" clId="{F3A4E97A-9EBA-4EE0-BD4E-BEA111FBD69E}" dt="2021-05-28T06:11:14.101" v="4435" actId="1036"/>
          <ac:spMkLst>
            <pc:docMk/>
            <pc:sldMk cId="748380270" sldId="466"/>
            <ac:spMk id="101" creationId="{1936DD78-7BD8-4CD6-92D7-E22351BE17DC}"/>
          </ac:spMkLst>
        </pc:spChg>
        <pc:spChg chg="add mod">
          <ac:chgData name="Kulinich Bohdan" userId="48e65c9f34e137d0" providerId="LiveId" clId="{F3A4E97A-9EBA-4EE0-BD4E-BEA111FBD69E}" dt="2021-05-28T06:11:14.101" v="4435" actId="1036"/>
          <ac:spMkLst>
            <pc:docMk/>
            <pc:sldMk cId="748380270" sldId="466"/>
            <ac:spMk id="102" creationId="{BF82E74C-4286-44E8-BD2F-54C8496C8D8A}"/>
          </ac:spMkLst>
        </pc:spChg>
        <pc:spChg chg="add mod">
          <ac:chgData name="Kulinich Bohdan" userId="48e65c9f34e137d0" providerId="LiveId" clId="{F3A4E97A-9EBA-4EE0-BD4E-BEA111FBD69E}" dt="2021-05-28T06:11:14.101" v="4435" actId="1036"/>
          <ac:spMkLst>
            <pc:docMk/>
            <pc:sldMk cId="748380270" sldId="466"/>
            <ac:spMk id="103" creationId="{8C7A075D-F715-498F-98AE-644E9CD8A740}"/>
          </ac:spMkLst>
        </pc:spChg>
        <pc:spChg chg="add mod">
          <ac:chgData name="Kulinich Bohdan" userId="48e65c9f34e137d0" providerId="LiveId" clId="{F3A4E97A-9EBA-4EE0-BD4E-BEA111FBD69E}" dt="2021-05-28T06:11:14.101" v="4435" actId="1036"/>
          <ac:spMkLst>
            <pc:docMk/>
            <pc:sldMk cId="748380270" sldId="466"/>
            <ac:spMk id="104" creationId="{1EFF5D25-741E-4CF9-9986-7E282674E279}"/>
          </ac:spMkLst>
        </pc:spChg>
        <pc:spChg chg="add mod">
          <ac:chgData name="Kulinich Bohdan" userId="48e65c9f34e137d0" providerId="LiveId" clId="{F3A4E97A-9EBA-4EE0-BD4E-BEA111FBD69E}" dt="2021-05-28T06:11:25.161" v="4444" actId="14100"/>
          <ac:spMkLst>
            <pc:docMk/>
            <pc:sldMk cId="748380270" sldId="466"/>
            <ac:spMk id="107" creationId="{A5E41711-CA50-4296-9D39-1CDA831922AD}"/>
          </ac:spMkLst>
        </pc:spChg>
        <pc:spChg chg="add mod">
          <ac:chgData name="Kulinich Bohdan" userId="48e65c9f34e137d0" providerId="LiveId" clId="{F3A4E97A-9EBA-4EE0-BD4E-BEA111FBD69E}" dt="2021-05-28T06:11:33.753" v="4447" actId="20577"/>
          <ac:spMkLst>
            <pc:docMk/>
            <pc:sldMk cId="748380270" sldId="466"/>
            <ac:spMk id="108" creationId="{2123CE82-93DC-4478-8A86-BA60450F8BD0}"/>
          </ac:spMkLst>
        </pc:spChg>
        <pc:spChg chg="mod">
          <ac:chgData name="Kulinich Bohdan" userId="48e65c9f34e137d0" providerId="LiveId" clId="{F3A4E97A-9EBA-4EE0-BD4E-BEA111FBD69E}" dt="2021-05-28T06:04:25.321" v="4302" actId="20577"/>
          <ac:spMkLst>
            <pc:docMk/>
            <pc:sldMk cId="748380270" sldId="466"/>
            <ac:spMk id="115" creationId="{BC128850-F13D-472C-990C-442E17398254}"/>
          </ac:spMkLst>
        </pc:spChg>
        <pc:grpChg chg="del">
          <ac:chgData name="Kulinich Bohdan" userId="48e65c9f34e137d0" providerId="LiveId" clId="{F3A4E97A-9EBA-4EE0-BD4E-BEA111FBD69E}" dt="2021-05-28T06:04:16.073" v="4267" actId="478"/>
          <ac:grpSpMkLst>
            <pc:docMk/>
            <pc:sldMk cId="748380270" sldId="466"/>
            <ac:grpSpMk id="9" creationId="{12D4CF76-4A8D-4582-8D18-C85BCE1B2845}"/>
          </ac:grpSpMkLst>
        </pc:grpChg>
        <pc:grpChg chg="del">
          <ac:chgData name="Kulinich Bohdan" userId="48e65c9f34e137d0" providerId="LiveId" clId="{F3A4E97A-9EBA-4EE0-BD4E-BEA111FBD69E}" dt="2021-05-28T06:04:16.073" v="4267" actId="478"/>
          <ac:grpSpMkLst>
            <pc:docMk/>
            <pc:sldMk cId="748380270" sldId="466"/>
            <ac:grpSpMk id="11" creationId="{441BB220-9A2B-482F-BCC1-34DF28DD41C8}"/>
          </ac:grpSpMkLst>
        </pc:grpChg>
        <pc:grpChg chg="del">
          <ac:chgData name="Kulinich Bohdan" userId="48e65c9f34e137d0" providerId="LiveId" clId="{F3A4E97A-9EBA-4EE0-BD4E-BEA111FBD69E}" dt="2021-05-28T06:04:16.073" v="4267" actId="478"/>
          <ac:grpSpMkLst>
            <pc:docMk/>
            <pc:sldMk cId="748380270" sldId="466"/>
            <ac:grpSpMk id="85" creationId="{8B37164C-13EB-4783-AD33-C377F1DBA026}"/>
          </ac:grpSpMkLst>
        </pc:grpChg>
        <pc:graphicFrameChg chg="add del mod">
          <ac:chgData name="Kulinich Bohdan" userId="48e65c9f34e137d0" providerId="LiveId" clId="{F3A4E97A-9EBA-4EE0-BD4E-BEA111FBD69E}" dt="2021-06-02T14:39:16.704" v="8252" actId="1076"/>
          <ac:graphicFrameMkLst>
            <pc:docMk/>
            <pc:sldMk cId="748380270" sldId="466"/>
            <ac:graphicFrameMk id="63" creationId="{725C9787-91AA-47AA-8CED-A6BD10A2F6DF}"/>
          </ac:graphicFrameMkLst>
        </pc:graphicFrameChg>
        <pc:picChg chg="del">
          <ac:chgData name="Kulinich Bohdan" userId="48e65c9f34e137d0" providerId="LiveId" clId="{F3A4E97A-9EBA-4EE0-BD4E-BEA111FBD69E}" dt="2021-05-28T06:04:16.073" v="4267" actId="478"/>
          <ac:picMkLst>
            <pc:docMk/>
            <pc:sldMk cId="748380270" sldId="466"/>
            <ac:picMk id="46" creationId="{39D96885-9891-41FF-A7C8-61834D35B6BE}"/>
          </ac:picMkLst>
        </pc:picChg>
        <pc:picChg chg="add mod">
          <ac:chgData name="Kulinich Bohdan" userId="48e65c9f34e137d0" providerId="LiveId" clId="{F3A4E97A-9EBA-4EE0-BD4E-BEA111FBD69E}" dt="2021-05-28T06:04:32.694" v="4303"/>
          <ac:picMkLst>
            <pc:docMk/>
            <pc:sldMk cId="748380270" sldId="466"/>
            <ac:picMk id="59" creationId="{8C81B316-9D5F-4DE1-90DA-8475D4539938}"/>
          </ac:picMkLst>
        </pc:pic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3" creationId="{394245DE-09F0-447C-9AF1-B45E065593BD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5" creationId="{910EC07A-86D0-467F-96F6-EFF92EC2A4BE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72" creationId="{97F1BD41-117B-4983-B09D-E59006C6DA99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73" creationId="{7756EBCF-4AD6-486B-935F-A4752815DCBC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80" creationId="{0ED0E261-3BFD-4863-B27B-49CEF6CFBEEC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81" creationId="{6BE5A915-0591-4F90-AE60-5456A203B173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82" creationId="{013ED8C0-1FA1-4682-9B60-E0CF1506DDF0}"/>
          </ac:cxnSpMkLst>
        </pc:cxnChg>
      </pc:sldChg>
      <pc:sldChg chg="add del">
        <pc:chgData name="Kulinich Bohdan" userId="48e65c9f34e137d0" providerId="LiveId" clId="{F3A4E97A-9EBA-4EE0-BD4E-BEA111FBD69E}" dt="2021-05-26T17:04:36.818" v="4009" actId="47"/>
        <pc:sldMkLst>
          <pc:docMk/>
          <pc:sldMk cId="1498677132" sldId="466"/>
        </pc:sldMkLst>
      </pc:sldChg>
      <pc:sldChg chg="addSp delSp modSp new del mod">
        <pc:chgData name="Kulinich Bohdan" userId="48e65c9f34e137d0" providerId="LiveId" clId="{F3A4E97A-9EBA-4EE0-BD4E-BEA111FBD69E}" dt="2021-06-01T10:51:29.773" v="7934" actId="47"/>
        <pc:sldMkLst>
          <pc:docMk/>
          <pc:sldMk cId="2981945835" sldId="467"/>
        </pc:sldMkLst>
        <pc:graphicFrameChg chg="add del mod modGraphic">
          <ac:chgData name="Kulinich Bohdan" userId="48e65c9f34e137d0" providerId="LiveId" clId="{F3A4E97A-9EBA-4EE0-BD4E-BEA111FBD69E}" dt="2021-05-31T10:35:19.178" v="5421" actId="478"/>
          <ac:graphicFrameMkLst>
            <pc:docMk/>
            <pc:sldMk cId="2981945835" sldId="467"/>
            <ac:graphicFrameMk id="2" creationId="{51785532-A7D3-4CA7-8A8B-B3921944F935}"/>
          </ac:graphicFrameMkLst>
        </pc:graphicFrameChg>
      </pc:sldChg>
      <pc:sldChg chg="modSp add del mod ord">
        <pc:chgData name="Kulinich Bohdan" userId="48e65c9f34e137d0" providerId="LiveId" clId="{F3A4E97A-9EBA-4EE0-BD4E-BEA111FBD69E}" dt="2021-06-01T10:51:29.773" v="7934" actId="47"/>
        <pc:sldMkLst>
          <pc:docMk/>
          <pc:sldMk cId="1078547708" sldId="468"/>
        </pc:sldMkLst>
        <pc:spChg chg="mod">
          <ac:chgData name="Kulinich Bohdan" userId="48e65c9f34e137d0" providerId="LiveId" clId="{F3A4E97A-9EBA-4EE0-BD4E-BEA111FBD69E}" dt="2021-05-31T12:34:48.594" v="5642" actId="207"/>
          <ac:spMkLst>
            <pc:docMk/>
            <pc:sldMk cId="1078547708" sldId="468"/>
            <ac:spMk id="6" creationId="{4CD1B612-D16C-4F70-8335-78480BFE8EC8}"/>
          </ac:spMkLst>
        </pc:spChg>
      </pc:sldChg>
      <pc:sldChg chg="add del">
        <pc:chgData name="Kulinich Bohdan" userId="48e65c9f34e137d0" providerId="LiveId" clId="{F3A4E97A-9EBA-4EE0-BD4E-BEA111FBD69E}" dt="2021-05-31T07:02:09.991" v="4638"/>
        <pc:sldMkLst>
          <pc:docMk/>
          <pc:sldMk cId="1967961371" sldId="469"/>
        </pc:sldMkLst>
      </pc:sldChg>
      <pc:sldChg chg="addSp delSp modSp add mod delAnim modAnim">
        <pc:chgData name="Kulinich Bohdan" userId="48e65c9f34e137d0" providerId="LiveId" clId="{F3A4E97A-9EBA-4EE0-BD4E-BEA111FBD69E}" dt="2021-06-04T10:36:26.810" v="8636" actId="20577"/>
        <pc:sldMkLst>
          <pc:docMk/>
          <pc:sldMk cId="3424100771" sldId="469"/>
        </pc:sldMkLst>
        <pc:spChg chg="del">
          <ac:chgData name="Kulinich Bohdan" userId="48e65c9f34e137d0" providerId="LiveId" clId="{F3A4E97A-9EBA-4EE0-BD4E-BEA111FBD69E}" dt="2021-05-31T07:13:19.675" v="4705" actId="478"/>
          <ac:spMkLst>
            <pc:docMk/>
            <pc:sldMk cId="3424100771" sldId="469"/>
            <ac:spMk id="2" creationId="{D5C42426-6BBC-4506-8C81-D9CF93EB80C1}"/>
          </ac:spMkLst>
        </pc:spChg>
        <pc:spChg chg="add del">
          <ac:chgData name="Kulinich Bohdan" userId="48e65c9f34e137d0" providerId="LiveId" clId="{F3A4E97A-9EBA-4EE0-BD4E-BEA111FBD69E}" dt="2021-05-31T07:11:07.799" v="4687" actId="22"/>
          <ac:spMkLst>
            <pc:docMk/>
            <pc:sldMk cId="3424100771" sldId="469"/>
            <ac:spMk id="34" creationId="{5D65D3B8-BF66-4F4E-823E-7CB1CF1585F7}"/>
          </ac:spMkLst>
        </pc:spChg>
        <pc:spChg chg="add mod">
          <ac:chgData name="Kulinich Bohdan" userId="48e65c9f34e137d0" providerId="LiveId" clId="{F3A4E97A-9EBA-4EE0-BD4E-BEA111FBD69E}" dt="2021-06-02T15:09:10.428" v="8629" actId="20577"/>
          <ac:spMkLst>
            <pc:docMk/>
            <pc:sldMk cId="3424100771" sldId="469"/>
            <ac:spMk id="37" creationId="{896AF038-E35A-4DD0-A715-AF5D312A7896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61" creationId="{14988188-710D-47C8-83AF-5625EA803CC0}"/>
          </ac:spMkLst>
        </pc:spChg>
        <pc:spChg chg="del">
          <ac:chgData name="Kulinich Bohdan" userId="48e65c9f34e137d0" providerId="LiveId" clId="{F3A4E97A-9EBA-4EE0-BD4E-BEA111FBD69E}" dt="2021-05-31T07:02:17.732" v="4642" actId="478"/>
          <ac:spMkLst>
            <pc:docMk/>
            <pc:sldMk cId="3424100771" sldId="469"/>
            <ac:spMk id="62" creationId="{FB0521E9-63A9-4CB1-964B-246916859637}"/>
          </ac:spMkLst>
        </pc:spChg>
        <pc:spChg chg="del">
          <ac:chgData name="Kulinich Bohdan" userId="48e65c9f34e137d0" providerId="LiveId" clId="{F3A4E97A-9EBA-4EE0-BD4E-BEA111FBD69E}" dt="2021-05-31T07:02:17.732" v="4642" actId="478"/>
          <ac:spMkLst>
            <pc:docMk/>
            <pc:sldMk cId="3424100771" sldId="469"/>
            <ac:spMk id="64" creationId="{DDD3ED40-E0CA-4BD7-8186-2681CFC99372}"/>
          </ac:spMkLst>
        </pc:spChg>
        <pc:spChg chg="del">
          <ac:chgData name="Kulinich Bohdan" userId="48e65c9f34e137d0" providerId="LiveId" clId="{F3A4E97A-9EBA-4EE0-BD4E-BEA111FBD69E}" dt="2021-05-31T07:02:16.290" v="4641" actId="478"/>
          <ac:spMkLst>
            <pc:docMk/>
            <pc:sldMk cId="3424100771" sldId="469"/>
            <ac:spMk id="65" creationId="{92481F38-CE17-49A0-AF52-8B70D08A7E2A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66" creationId="{88C8EA22-F801-4657-B8FE-807BBFCE472F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67" creationId="{746752EC-58D7-49DC-81F9-E1665B59946F}"/>
          </ac:spMkLst>
        </pc:spChg>
        <pc:spChg chg="del">
          <ac:chgData name="Kulinich Bohdan" userId="48e65c9f34e137d0" providerId="LiveId" clId="{F3A4E97A-9EBA-4EE0-BD4E-BEA111FBD69E}" dt="2021-05-31T07:02:16.290" v="4641" actId="478"/>
          <ac:spMkLst>
            <pc:docMk/>
            <pc:sldMk cId="3424100771" sldId="469"/>
            <ac:spMk id="68" creationId="{683FF708-853F-4CCB-AEBB-4A2DF379C5B8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69" creationId="{DAF1BCA5-4E7C-4369-AC9F-08593D4209B6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70" creationId="{849CB258-C102-409E-9178-5A12FE3E79A5}"/>
          </ac:spMkLst>
        </pc:spChg>
        <pc:spChg chg="del">
          <ac:chgData name="Kulinich Bohdan" userId="48e65c9f34e137d0" providerId="LiveId" clId="{F3A4E97A-9EBA-4EE0-BD4E-BEA111FBD69E}" dt="2021-05-31T07:02:16.290" v="4641" actId="478"/>
          <ac:spMkLst>
            <pc:docMk/>
            <pc:sldMk cId="3424100771" sldId="469"/>
            <ac:spMk id="71" creationId="{0EB40ABB-8C76-416A-B574-D72E29371247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97" creationId="{1994B886-D3ED-4E1D-9508-D03BBC80FA52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98" creationId="{AD3BCC36-7A2D-40F8-B2DF-CF161522869F}"/>
          </ac:spMkLst>
        </pc:spChg>
        <pc:spChg chg="del">
          <ac:chgData name="Kulinich Bohdan" userId="48e65c9f34e137d0" providerId="LiveId" clId="{F3A4E97A-9EBA-4EE0-BD4E-BEA111FBD69E}" dt="2021-05-31T07:02:16.290" v="4641" actId="478"/>
          <ac:spMkLst>
            <pc:docMk/>
            <pc:sldMk cId="3424100771" sldId="469"/>
            <ac:spMk id="99" creationId="{7DE1F9D8-667F-45ED-ABAB-CF49B6438B60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0" creationId="{6E062224-423B-4B66-87A8-E4B5EAEDBDD9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1" creationId="{1936DD78-7BD8-4CD6-92D7-E22351BE17DC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2" creationId="{BF82E74C-4286-44E8-BD2F-54C8496C8D8A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3" creationId="{8C7A075D-F715-498F-98AE-644E9CD8A740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4" creationId="{1EFF5D25-741E-4CF9-9986-7E282674E279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7" creationId="{A5E41711-CA50-4296-9D39-1CDA831922AD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8" creationId="{2123CE82-93DC-4478-8A86-BA60450F8BD0}"/>
          </ac:spMkLst>
        </pc:spChg>
        <pc:spChg chg="mod">
          <ac:chgData name="Kulinich Bohdan" userId="48e65c9f34e137d0" providerId="LiveId" clId="{F3A4E97A-9EBA-4EE0-BD4E-BEA111FBD69E}" dt="2021-06-04T10:36:26.810" v="8636" actId="20577"/>
          <ac:spMkLst>
            <pc:docMk/>
            <pc:sldMk cId="3424100771" sldId="469"/>
            <ac:spMk id="115" creationId="{BC128850-F13D-472C-990C-442E17398254}"/>
          </ac:spMkLst>
        </pc:spChg>
        <pc:graphicFrameChg chg="del">
          <ac:chgData name="Kulinich Bohdan" userId="48e65c9f34e137d0" providerId="LiveId" clId="{F3A4E97A-9EBA-4EE0-BD4E-BEA111FBD69E}" dt="2021-05-31T07:02:16.290" v="4641" actId="478"/>
          <ac:graphicFrameMkLst>
            <pc:docMk/>
            <pc:sldMk cId="3424100771" sldId="469"/>
            <ac:graphicFrameMk id="63" creationId="{725C9787-91AA-47AA-8CED-A6BD10A2F6DF}"/>
          </ac:graphicFrameMkLst>
        </pc:graphicFrameChg>
        <pc:picChg chg="add mod">
          <ac:chgData name="Kulinich Bohdan" userId="48e65c9f34e137d0" providerId="LiveId" clId="{F3A4E97A-9EBA-4EE0-BD4E-BEA111FBD69E}" dt="2021-06-02T15:08:15.440" v="8605" actId="1076"/>
          <ac:picMkLst>
            <pc:docMk/>
            <pc:sldMk cId="3424100771" sldId="469"/>
            <ac:picMk id="3" creationId="{9D79BB6D-7E8A-4B38-A28D-BF52868EC8FC}"/>
          </ac:picMkLst>
        </pc:picChg>
        <pc:picChg chg="add del mod modCrop">
          <ac:chgData name="Kulinich Bohdan" userId="48e65c9f34e137d0" providerId="LiveId" clId="{F3A4E97A-9EBA-4EE0-BD4E-BEA111FBD69E}" dt="2021-05-31T07:11:04.499" v="4685" actId="478"/>
          <ac:picMkLst>
            <pc:docMk/>
            <pc:sldMk cId="3424100771" sldId="469"/>
            <ac:picMk id="4" creationId="{CF76E91A-FA38-44B2-A03B-D5CAE06A2EA6}"/>
          </ac:picMkLst>
        </pc:picChg>
        <pc:picChg chg="add del mod">
          <ac:chgData name="Kulinich Bohdan" userId="48e65c9f34e137d0" providerId="LiveId" clId="{F3A4E97A-9EBA-4EE0-BD4E-BEA111FBD69E}" dt="2021-06-02T15:08:08" v="8600" actId="478"/>
          <ac:picMkLst>
            <pc:docMk/>
            <pc:sldMk cId="3424100771" sldId="469"/>
            <ac:picMk id="7" creationId="{3A498584-8B75-469E-BF94-62627F61487B}"/>
          </ac:picMkLst>
        </pc:picChg>
        <pc:picChg chg="del">
          <ac:chgData name="Kulinich Bohdan" userId="48e65c9f34e137d0" providerId="LiveId" clId="{F3A4E97A-9EBA-4EE0-BD4E-BEA111FBD69E}" dt="2021-05-31T07:13:21.208" v="4706" actId="478"/>
          <ac:picMkLst>
            <pc:docMk/>
            <pc:sldMk cId="3424100771" sldId="469"/>
            <ac:picMk id="59" creationId="{8C81B316-9D5F-4DE1-90DA-8475D4539938}"/>
          </ac:picMkLst>
        </pc:picChg>
      </pc:sldChg>
      <pc:sldChg chg="addSp delSp modSp add mod addAnim delAnim modAnim">
        <pc:chgData name="Kulinich Bohdan" userId="48e65c9f34e137d0" providerId="LiveId" clId="{F3A4E97A-9EBA-4EE0-BD4E-BEA111FBD69E}" dt="2021-06-04T10:37:57.370" v="8641" actId="20577"/>
        <pc:sldMkLst>
          <pc:docMk/>
          <pc:sldMk cId="1438985366" sldId="470"/>
        </pc:sldMkLst>
        <pc:spChg chg="add mod">
          <ac:chgData name="Kulinich Bohdan" userId="48e65c9f34e137d0" providerId="LiveId" clId="{F3A4E97A-9EBA-4EE0-BD4E-BEA111FBD69E}" dt="2021-05-31T07:44:40.676" v="5056" actId="1076"/>
          <ac:spMkLst>
            <pc:docMk/>
            <pc:sldMk cId="1438985366" sldId="470"/>
            <ac:spMk id="3" creationId="{96B79EDA-0A34-4024-A7D1-B101DEC5C08A}"/>
          </ac:spMkLst>
        </pc:spChg>
        <pc:spChg chg="add mod">
          <ac:chgData name="Kulinich Bohdan" userId="48e65c9f34e137d0" providerId="LiveId" clId="{F3A4E97A-9EBA-4EE0-BD4E-BEA111FBD69E}" dt="2021-05-31T08:10:08.709" v="5389" actId="207"/>
          <ac:spMkLst>
            <pc:docMk/>
            <pc:sldMk cId="1438985366" sldId="470"/>
            <ac:spMk id="4" creationId="{2EEE1BA1-6199-4250-AC1C-0CB6937855CB}"/>
          </ac:spMkLst>
        </pc:spChg>
        <pc:spChg chg="add mod">
          <ac:chgData name="Kulinich Bohdan" userId="48e65c9f34e137d0" providerId="LiveId" clId="{F3A4E97A-9EBA-4EE0-BD4E-BEA111FBD69E}" dt="2021-05-31T07:46:51.959" v="5069" actId="207"/>
          <ac:spMkLst>
            <pc:docMk/>
            <pc:sldMk cId="1438985366" sldId="470"/>
            <ac:spMk id="13" creationId="{38D20FB6-14A8-468C-9DD3-65DF7E5AA861}"/>
          </ac:spMkLst>
        </pc:spChg>
        <pc:spChg chg="add mod">
          <ac:chgData name="Kulinich Bohdan" userId="48e65c9f34e137d0" providerId="LiveId" clId="{F3A4E97A-9EBA-4EE0-BD4E-BEA111FBD69E}" dt="2021-05-31T07:46:51.959" v="5069" actId="207"/>
          <ac:spMkLst>
            <pc:docMk/>
            <pc:sldMk cId="1438985366" sldId="470"/>
            <ac:spMk id="15" creationId="{B3B1F0A1-B1FA-46B5-BFDC-9FDA102C33B1}"/>
          </ac:spMkLst>
        </pc:spChg>
        <pc:spChg chg="add mod">
          <ac:chgData name="Kulinich Bohdan" userId="48e65c9f34e137d0" providerId="LiveId" clId="{F3A4E97A-9EBA-4EE0-BD4E-BEA111FBD69E}" dt="2021-05-31T07:44:40.676" v="5056" actId="1076"/>
          <ac:spMkLst>
            <pc:docMk/>
            <pc:sldMk cId="1438985366" sldId="470"/>
            <ac:spMk id="16" creationId="{6FC086B9-EF6B-45B2-865D-3AB085A51F14}"/>
          </ac:spMkLst>
        </pc:spChg>
        <pc:spChg chg="add mod">
          <ac:chgData name="Kulinich Bohdan" userId="48e65c9f34e137d0" providerId="LiveId" clId="{F3A4E97A-9EBA-4EE0-BD4E-BEA111FBD69E}" dt="2021-05-31T07:46:51.959" v="5069" actId="207"/>
          <ac:spMkLst>
            <pc:docMk/>
            <pc:sldMk cId="1438985366" sldId="470"/>
            <ac:spMk id="17" creationId="{E901E25A-C45B-4D4E-ADAF-58F7AA13804E}"/>
          </ac:spMkLst>
        </pc:spChg>
        <pc:spChg chg="add mod">
          <ac:chgData name="Kulinich Bohdan" userId="48e65c9f34e137d0" providerId="LiveId" clId="{F3A4E97A-9EBA-4EE0-BD4E-BEA111FBD69E}" dt="2021-05-31T08:11:15.474" v="5403" actId="1037"/>
          <ac:spMkLst>
            <pc:docMk/>
            <pc:sldMk cId="1438985366" sldId="470"/>
            <ac:spMk id="18" creationId="{B6E8D641-2286-4098-BEF8-6CE8BB5C8EE2}"/>
          </ac:spMkLst>
        </pc:spChg>
        <pc:spChg chg="add mod">
          <ac:chgData name="Kulinich Bohdan" userId="48e65c9f34e137d0" providerId="LiveId" clId="{F3A4E97A-9EBA-4EE0-BD4E-BEA111FBD69E}" dt="2021-05-31T07:46:51.959" v="5069" actId="207"/>
          <ac:spMkLst>
            <pc:docMk/>
            <pc:sldMk cId="1438985366" sldId="470"/>
            <ac:spMk id="19" creationId="{BD9CD656-B878-4D40-8401-1178D4CAEC61}"/>
          </ac:spMkLst>
        </pc:spChg>
        <pc:spChg chg="add mod">
          <ac:chgData name="Kulinich Bohdan" userId="48e65c9f34e137d0" providerId="LiveId" clId="{F3A4E97A-9EBA-4EE0-BD4E-BEA111FBD69E}" dt="2021-05-31T07:44:40.676" v="5056" actId="1076"/>
          <ac:spMkLst>
            <pc:docMk/>
            <pc:sldMk cId="1438985366" sldId="470"/>
            <ac:spMk id="20" creationId="{702A21A6-C1B6-4D55-864C-35916C228E8F}"/>
          </ac:spMkLst>
        </pc:spChg>
        <pc:spChg chg="add del mod">
          <ac:chgData name="Kulinich Bohdan" userId="48e65c9f34e137d0" providerId="LiveId" clId="{F3A4E97A-9EBA-4EE0-BD4E-BEA111FBD69E}" dt="2021-05-31T07:46:51.558" v="5068"/>
          <ac:spMkLst>
            <pc:docMk/>
            <pc:sldMk cId="1438985366" sldId="470"/>
            <ac:spMk id="21" creationId="{1B992F1E-53AD-436D-B0F6-CBAFB61FB961}"/>
          </ac:spMkLst>
        </pc:spChg>
        <pc:spChg chg="add mod">
          <ac:chgData name="Kulinich Bohdan" userId="48e65c9f34e137d0" providerId="LiveId" clId="{F3A4E97A-9EBA-4EE0-BD4E-BEA111FBD69E}" dt="2021-05-31T07:48:06.080" v="5092" actId="20577"/>
          <ac:spMkLst>
            <pc:docMk/>
            <pc:sldMk cId="1438985366" sldId="470"/>
            <ac:spMk id="22" creationId="{D5757550-D0DB-4502-831A-8A8F20E64A2B}"/>
          </ac:spMkLst>
        </pc:spChg>
        <pc:spChg chg="add mod">
          <ac:chgData name="Kulinich Bohdan" userId="48e65c9f34e137d0" providerId="LiveId" clId="{F3A4E97A-9EBA-4EE0-BD4E-BEA111FBD69E}" dt="2021-05-31T07:47:58.931" v="5086" actId="1076"/>
          <ac:spMkLst>
            <pc:docMk/>
            <pc:sldMk cId="1438985366" sldId="470"/>
            <ac:spMk id="23" creationId="{4852B88F-29EF-4D23-8792-292645D91E1F}"/>
          </ac:spMkLst>
        </pc:spChg>
        <pc:spChg chg="add mod">
          <ac:chgData name="Kulinich Bohdan" userId="48e65c9f34e137d0" providerId="LiveId" clId="{F3A4E97A-9EBA-4EE0-BD4E-BEA111FBD69E}" dt="2021-05-31T07:52:16.192" v="5127" actId="20577"/>
          <ac:spMkLst>
            <pc:docMk/>
            <pc:sldMk cId="1438985366" sldId="470"/>
            <ac:spMk id="24" creationId="{20CF8290-5D3F-4713-B5C5-7F5D1DB6B0AF}"/>
          </ac:spMkLst>
        </pc:spChg>
        <pc:spChg chg="add mod">
          <ac:chgData name="Kulinich Bohdan" userId="48e65c9f34e137d0" providerId="LiveId" clId="{F3A4E97A-9EBA-4EE0-BD4E-BEA111FBD69E}" dt="2021-05-31T07:56:09.993" v="5214" actId="1076"/>
          <ac:spMkLst>
            <pc:docMk/>
            <pc:sldMk cId="1438985366" sldId="470"/>
            <ac:spMk id="25" creationId="{E3D087C4-8A24-4032-B6B2-18D5AC7BBECD}"/>
          </ac:spMkLst>
        </pc:spChg>
        <pc:spChg chg="add del mod modVis">
          <ac:chgData name="Kulinich Bohdan" userId="48e65c9f34e137d0" providerId="LiveId" clId="{F3A4E97A-9EBA-4EE0-BD4E-BEA111FBD69E}" dt="2021-05-31T08:06:42.556" v="5373" actId="14429"/>
          <ac:spMkLst>
            <pc:docMk/>
            <pc:sldMk cId="1438985366" sldId="470"/>
            <ac:spMk id="27" creationId="{443EA31E-02BC-4DDC-9E4C-E454EAF4B171}"/>
          </ac:spMkLst>
        </pc:spChg>
        <pc:spChg chg="add del mod">
          <ac:chgData name="Kulinich Bohdan" userId="48e65c9f34e137d0" providerId="LiveId" clId="{F3A4E97A-9EBA-4EE0-BD4E-BEA111FBD69E}" dt="2021-05-31T07:53:49.436" v="5130" actId="478"/>
          <ac:spMkLst>
            <pc:docMk/>
            <pc:sldMk cId="1438985366" sldId="470"/>
            <ac:spMk id="28" creationId="{C7ECD7DE-0AF7-4401-AF9E-FBB414A505FA}"/>
          </ac:spMkLst>
        </pc:spChg>
        <pc:spChg chg="add del mod">
          <ac:chgData name="Kulinich Bohdan" userId="48e65c9f34e137d0" providerId="LiveId" clId="{F3A4E97A-9EBA-4EE0-BD4E-BEA111FBD69E}" dt="2021-05-31T07:53:48.164" v="5129" actId="478"/>
          <ac:spMkLst>
            <pc:docMk/>
            <pc:sldMk cId="1438985366" sldId="470"/>
            <ac:spMk id="29" creationId="{784F65BD-5D64-4772-B80F-48BDED0577A9}"/>
          </ac:spMkLst>
        </pc:spChg>
        <pc:spChg chg="add mod">
          <ac:chgData name="Kulinich Bohdan" userId="48e65c9f34e137d0" providerId="LiveId" clId="{F3A4E97A-9EBA-4EE0-BD4E-BEA111FBD69E}" dt="2021-05-31T07:59:22.218" v="5242" actId="20577"/>
          <ac:spMkLst>
            <pc:docMk/>
            <pc:sldMk cId="1438985366" sldId="470"/>
            <ac:spMk id="30" creationId="{A725C228-10EF-4ACF-97F9-C050F1A7A0DA}"/>
          </ac:spMkLst>
        </pc:spChg>
        <pc:spChg chg="add mod">
          <ac:chgData name="Kulinich Bohdan" userId="48e65c9f34e137d0" providerId="LiveId" clId="{F3A4E97A-9EBA-4EE0-BD4E-BEA111FBD69E}" dt="2021-05-31T07:59:56.108" v="5250" actId="1076"/>
          <ac:spMkLst>
            <pc:docMk/>
            <pc:sldMk cId="1438985366" sldId="470"/>
            <ac:spMk id="31" creationId="{58969353-79F7-4BA7-BCE3-FB1E66D995F3}"/>
          </ac:spMkLst>
        </pc:spChg>
        <pc:spChg chg="add mod">
          <ac:chgData name="Kulinich Bohdan" userId="48e65c9f34e137d0" providerId="LiveId" clId="{F3A4E97A-9EBA-4EE0-BD4E-BEA111FBD69E}" dt="2021-05-31T08:00:25.630" v="5256" actId="14100"/>
          <ac:spMkLst>
            <pc:docMk/>
            <pc:sldMk cId="1438985366" sldId="470"/>
            <ac:spMk id="32" creationId="{A7CB1D05-8FCF-46E1-B42E-ECFEF8A418F4}"/>
          </ac:spMkLst>
        </pc:spChg>
        <pc:spChg chg="add mod modVis">
          <ac:chgData name="Kulinich Bohdan" userId="48e65c9f34e137d0" providerId="LiveId" clId="{F3A4E97A-9EBA-4EE0-BD4E-BEA111FBD69E}" dt="2021-05-31T08:06:41.886" v="5372" actId="14429"/>
          <ac:spMkLst>
            <pc:docMk/>
            <pc:sldMk cId="1438985366" sldId="470"/>
            <ac:spMk id="33" creationId="{826590BA-E9B8-4FEA-91C9-052E688BFAB0}"/>
          </ac:spMkLst>
        </pc:spChg>
        <pc:spChg chg="add mod ord">
          <ac:chgData name="Kulinich Bohdan" userId="48e65c9f34e137d0" providerId="LiveId" clId="{F3A4E97A-9EBA-4EE0-BD4E-BEA111FBD69E}" dt="2021-05-31T08:09:44.755" v="5385" actId="166"/>
          <ac:spMkLst>
            <pc:docMk/>
            <pc:sldMk cId="1438985366" sldId="470"/>
            <ac:spMk id="35" creationId="{9C591D4E-E6C6-41F9-AE2C-F297CD4A5ACE}"/>
          </ac:spMkLst>
        </pc:spChg>
        <pc:spChg chg="add del mod">
          <ac:chgData name="Kulinich Bohdan" userId="48e65c9f34e137d0" providerId="LiveId" clId="{F3A4E97A-9EBA-4EE0-BD4E-BEA111FBD69E}" dt="2021-05-31T08:07:53.525" v="5375" actId="478"/>
          <ac:spMkLst>
            <pc:docMk/>
            <pc:sldMk cId="1438985366" sldId="470"/>
            <ac:spMk id="36" creationId="{3C866331-0B76-435E-8AA5-16598D0CBE0C}"/>
          </ac:spMkLst>
        </pc:spChg>
        <pc:spChg chg="del">
          <ac:chgData name="Kulinich Bohdan" userId="48e65c9f34e137d0" providerId="LiveId" clId="{F3A4E97A-9EBA-4EE0-BD4E-BEA111FBD69E}" dt="2021-05-31T07:14:52.532" v="4718" actId="478"/>
          <ac:spMkLst>
            <pc:docMk/>
            <pc:sldMk cId="1438985366" sldId="470"/>
            <ac:spMk id="37" creationId="{896AF038-E35A-4DD0-A715-AF5D312A7896}"/>
          </ac:spMkLst>
        </pc:spChg>
        <pc:spChg chg="mod">
          <ac:chgData name="Kulinich Bohdan" userId="48e65c9f34e137d0" providerId="LiveId" clId="{F3A4E97A-9EBA-4EE0-BD4E-BEA111FBD69E}" dt="2021-06-04T10:37:57.370" v="8641" actId="20577"/>
          <ac:spMkLst>
            <pc:docMk/>
            <pc:sldMk cId="1438985366" sldId="470"/>
            <ac:spMk id="115" creationId="{BC128850-F13D-472C-990C-442E17398254}"/>
          </ac:spMkLst>
        </pc:spChg>
        <pc:graphicFrameChg chg="add del mod modGraphic">
          <ac:chgData name="Kulinich Bohdan" userId="48e65c9f34e137d0" providerId="LiveId" clId="{F3A4E97A-9EBA-4EE0-BD4E-BEA111FBD69E}" dt="2021-05-31T07:23:11.843" v="4863" actId="478"/>
          <ac:graphicFrameMkLst>
            <pc:docMk/>
            <pc:sldMk cId="1438985366" sldId="470"/>
            <ac:graphicFrameMk id="2" creationId="{06288478-B02E-4DFC-A48C-C8A0E49DD337}"/>
          </ac:graphicFrameMkLst>
        </pc:graphicFrameChg>
        <pc:graphicFrameChg chg="add del mod modGraphic">
          <ac:chgData name="Kulinich Bohdan" userId="48e65c9f34e137d0" providerId="LiveId" clId="{F3A4E97A-9EBA-4EE0-BD4E-BEA111FBD69E}" dt="2021-05-31T07:23:54.961" v="4889"/>
          <ac:graphicFrameMkLst>
            <pc:docMk/>
            <pc:sldMk cId="1438985366" sldId="470"/>
            <ac:graphicFrameMk id="11" creationId="{B6C25E06-A783-484B-83B6-3DCBD4DB8D62}"/>
          </ac:graphicFrameMkLst>
        </pc:graphicFrameChg>
        <pc:graphicFrameChg chg="add mod modGraphic">
          <ac:chgData name="Kulinich Bohdan" userId="48e65c9f34e137d0" providerId="LiveId" clId="{F3A4E97A-9EBA-4EE0-BD4E-BEA111FBD69E}" dt="2021-05-31T20:12:36.535" v="7088" actId="20577"/>
          <ac:graphicFrameMkLst>
            <pc:docMk/>
            <pc:sldMk cId="1438985366" sldId="470"/>
            <ac:graphicFrameMk id="12" creationId="{333A6F02-2235-4AC7-BE45-68D3A12811A2}"/>
          </ac:graphicFrameMkLst>
        </pc:graphicFrameChg>
        <pc:graphicFrameChg chg="add mod modVis modGraphic">
          <ac:chgData name="Kulinich Bohdan" userId="48e65c9f34e137d0" providerId="LiveId" clId="{F3A4E97A-9EBA-4EE0-BD4E-BEA111FBD69E}" dt="2021-05-31T20:12:37.754" v="7089" actId="14429"/>
          <ac:graphicFrameMkLst>
            <pc:docMk/>
            <pc:sldMk cId="1438985366" sldId="470"/>
            <ac:graphicFrameMk id="38" creationId="{D281DB78-7E82-4CF7-9D80-C0B6BF4D655D}"/>
          </ac:graphicFrameMkLst>
        </pc:graphicFrameChg>
        <pc:picChg chg="del">
          <ac:chgData name="Kulinich Bohdan" userId="48e65c9f34e137d0" providerId="LiveId" clId="{F3A4E97A-9EBA-4EE0-BD4E-BEA111FBD69E}" dt="2021-05-31T07:14:51.291" v="4717" actId="478"/>
          <ac:picMkLst>
            <pc:docMk/>
            <pc:sldMk cId="1438985366" sldId="470"/>
            <ac:picMk id="7" creationId="{3A498584-8B75-469E-BF94-62627F61487B}"/>
          </ac:picMkLst>
        </pc:picChg>
        <pc:picChg chg="add mod modVis">
          <ac:chgData name="Kulinich Bohdan" userId="48e65c9f34e137d0" providerId="LiveId" clId="{F3A4E97A-9EBA-4EE0-BD4E-BEA111FBD69E}" dt="2021-05-31T08:06:42.941" v="5374" actId="14429"/>
          <ac:picMkLst>
            <pc:docMk/>
            <pc:sldMk cId="1438985366" sldId="470"/>
            <ac:picMk id="26" creationId="{FC9303E3-F55E-4668-B9C6-EC52358B8507}"/>
          </ac:picMkLst>
        </pc:picChg>
        <pc:picChg chg="add mod modVis">
          <ac:chgData name="Kulinich Bohdan" userId="48e65c9f34e137d0" providerId="LiveId" clId="{F3A4E97A-9EBA-4EE0-BD4E-BEA111FBD69E}" dt="2021-05-31T08:06:41.485" v="5371" actId="14429"/>
          <ac:picMkLst>
            <pc:docMk/>
            <pc:sldMk cId="1438985366" sldId="470"/>
            <ac:picMk id="34" creationId="{1CD39F01-4491-4BF6-B157-8903B889B8D1}"/>
          </ac:picMkLst>
        </pc:picChg>
      </pc:sldChg>
      <pc:sldChg chg="addSp delSp modSp add mod modTransition delAnim modAnim">
        <pc:chgData name="Kulinich Bohdan" userId="48e65c9f34e137d0" providerId="LiveId" clId="{F3A4E97A-9EBA-4EE0-BD4E-BEA111FBD69E}" dt="2021-05-31T13:36:39.771" v="6345"/>
        <pc:sldMkLst>
          <pc:docMk/>
          <pc:sldMk cId="4259920647" sldId="471"/>
        </pc:sldMkLst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" creationId="{96B79EDA-0A34-4024-A7D1-B101DEC5C08A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4" creationId="{2EEE1BA1-6199-4250-AC1C-0CB6937855CB}"/>
          </ac:spMkLst>
        </pc:spChg>
        <pc:spChg chg="add mod">
          <ac:chgData name="Kulinich Bohdan" userId="48e65c9f34e137d0" providerId="LiveId" clId="{F3A4E97A-9EBA-4EE0-BD4E-BEA111FBD69E}" dt="2021-05-31T13:09:30.323" v="5883" actId="1076"/>
          <ac:spMkLst>
            <pc:docMk/>
            <pc:sldMk cId="4259920647" sldId="471"/>
            <ac:spMk id="6" creationId="{C413405E-5EAF-42D6-831D-E8FCE211905F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3" creationId="{38D20FB6-14A8-468C-9DD3-65DF7E5AA861}"/>
          </ac:spMkLst>
        </pc:spChg>
        <pc:spChg chg="add mod">
          <ac:chgData name="Kulinich Bohdan" userId="48e65c9f34e137d0" providerId="LiveId" clId="{F3A4E97A-9EBA-4EE0-BD4E-BEA111FBD69E}" dt="2021-05-31T13:09:30.323" v="5883" actId="1076"/>
          <ac:spMkLst>
            <pc:docMk/>
            <pc:sldMk cId="4259920647" sldId="471"/>
            <ac:spMk id="14" creationId="{ACF38F0E-E1B2-41A0-A087-0617F3F54151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5" creationId="{B3B1F0A1-B1FA-46B5-BFDC-9FDA102C33B1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6" creationId="{6FC086B9-EF6B-45B2-865D-3AB085A51F14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7" creationId="{E901E25A-C45B-4D4E-ADAF-58F7AA13804E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8" creationId="{B6E8D641-2286-4098-BEF8-6CE8BB5C8EE2}"/>
          </ac:spMkLst>
        </pc:spChg>
        <pc:spChg chg="add del mod">
          <ac:chgData name="Kulinich Bohdan" userId="48e65c9f34e137d0" providerId="LiveId" clId="{F3A4E97A-9EBA-4EE0-BD4E-BEA111FBD69E}" dt="2021-05-31T13:05:55.177" v="5770" actId="478"/>
          <ac:spMkLst>
            <pc:docMk/>
            <pc:sldMk cId="4259920647" sldId="471"/>
            <ac:spMk id="19" creationId="{706E648F-CE51-4F24-8E41-85FABEAE5563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9" creationId="{BD9CD656-B878-4D40-8401-1178D4CAEC61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0" creationId="{702A21A6-C1B6-4D55-864C-35916C228E8F}"/>
          </ac:spMkLst>
        </pc:spChg>
        <pc:spChg chg="add mod">
          <ac:chgData name="Kulinich Bohdan" userId="48e65c9f34e137d0" providerId="LiveId" clId="{F3A4E97A-9EBA-4EE0-BD4E-BEA111FBD69E}" dt="2021-05-31T13:09:05.403" v="5877" actId="1076"/>
          <ac:spMkLst>
            <pc:docMk/>
            <pc:sldMk cId="4259920647" sldId="471"/>
            <ac:spMk id="20" creationId="{C44983F7-0EC5-47ED-BBF7-0488124B8F68}"/>
          </ac:spMkLst>
        </pc:spChg>
        <pc:spChg chg="add mod">
          <ac:chgData name="Kulinich Bohdan" userId="48e65c9f34e137d0" providerId="LiveId" clId="{F3A4E97A-9EBA-4EE0-BD4E-BEA111FBD69E}" dt="2021-05-31T13:09:17.249" v="5880" actId="790"/>
          <ac:spMkLst>
            <pc:docMk/>
            <pc:sldMk cId="4259920647" sldId="471"/>
            <ac:spMk id="21" creationId="{76AD2E0D-F77C-47CD-8ADF-31B005160DBF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2" creationId="{D5757550-D0DB-4502-831A-8A8F20E64A2B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3" creationId="{4852B88F-29EF-4D23-8792-292645D91E1F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4" creationId="{20CF8290-5D3F-4713-B5C5-7F5D1DB6B0AF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5" creationId="{E3D087C4-8A24-4032-B6B2-18D5AC7BBECD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7" creationId="{443EA31E-02BC-4DDC-9E4C-E454EAF4B171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0" creationId="{A725C228-10EF-4ACF-97F9-C050F1A7A0DA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1" creationId="{58969353-79F7-4BA7-BCE3-FB1E66D995F3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2" creationId="{A7CB1D05-8FCF-46E1-B42E-ECFEF8A418F4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3" creationId="{826590BA-E9B8-4FEA-91C9-052E688BFAB0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5" creationId="{9C591D4E-E6C6-41F9-AE2C-F297CD4A5ACE}"/>
          </ac:spMkLst>
        </pc:spChg>
        <pc:spChg chg="add del mod">
          <ac:chgData name="Kulinich Bohdan" userId="48e65c9f34e137d0" providerId="LiveId" clId="{F3A4E97A-9EBA-4EE0-BD4E-BEA111FBD69E}" dt="2021-05-31T12:34:58.131" v="5644" actId="478"/>
          <ac:spMkLst>
            <pc:docMk/>
            <pc:sldMk cId="4259920647" sldId="471"/>
            <ac:spMk id="36" creationId="{828206FD-1DB0-49F9-9A72-048DFBAFF955}"/>
          </ac:spMkLst>
        </pc:spChg>
        <pc:spChg chg="mod">
          <ac:chgData name="Kulinich Bohdan" userId="48e65c9f34e137d0" providerId="LiveId" clId="{F3A4E97A-9EBA-4EE0-BD4E-BEA111FBD69E}" dt="2021-05-31T11:12:14.200" v="5572" actId="20577"/>
          <ac:spMkLst>
            <pc:docMk/>
            <pc:sldMk cId="4259920647" sldId="471"/>
            <ac:spMk id="115" creationId="{BC128850-F13D-472C-990C-442E17398254}"/>
          </ac:spMkLst>
        </pc:spChg>
        <pc:graphicFrameChg chg="del">
          <ac:chgData name="Kulinich Bohdan" userId="48e65c9f34e137d0" providerId="LiveId" clId="{F3A4E97A-9EBA-4EE0-BD4E-BEA111FBD69E}" dt="2021-05-31T11:11:27.185" v="5432" actId="478"/>
          <ac:graphicFrameMkLst>
            <pc:docMk/>
            <pc:sldMk cId="4259920647" sldId="471"/>
            <ac:graphicFrameMk id="12" creationId="{333A6F02-2235-4AC7-BE45-68D3A12811A2}"/>
          </ac:graphicFrameMkLst>
        </pc:graphicFrameChg>
        <pc:graphicFrameChg chg="del">
          <ac:chgData name="Kulinich Bohdan" userId="48e65c9f34e137d0" providerId="LiveId" clId="{F3A4E97A-9EBA-4EE0-BD4E-BEA111FBD69E}" dt="2021-05-31T11:11:27.185" v="5432" actId="478"/>
          <ac:graphicFrameMkLst>
            <pc:docMk/>
            <pc:sldMk cId="4259920647" sldId="471"/>
            <ac:graphicFrameMk id="38" creationId="{D281DB78-7E82-4CF7-9D80-C0B6BF4D655D}"/>
          </ac:graphicFrameMkLst>
        </pc:graphicFrameChg>
        <pc:picChg chg="add mod">
          <ac:chgData name="Kulinich Bohdan" userId="48e65c9f34e137d0" providerId="LiveId" clId="{F3A4E97A-9EBA-4EE0-BD4E-BEA111FBD69E}" dt="2021-05-31T13:09:30.323" v="5883" actId="1076"/>
          <ac:picMkLst>
            <pc:docMk/>
            <pc:sldMk cId="4259920647" sldId="471"/>
            <ac:picMk id="3" creationId="{2B1FAF39-22C3-4D2D-B950-FA29F4116BAC}"/>
          </ac:picMkLst>
        </pc:picChg>
        <pc:picChg chg="add mod">
          <ac:chgData name="Kulinich Bohdan" userId="48e65c9f34e137d0" providerId="LiveId" clId="{F3A4E97A-9EBA-4EE0-BD4E-BEA111FBD69E}" dt="2021-05-31T13:09:30.323" v="5883" actId="1076"/>
          <ac:picMkLst>
            <pc:docMk/>
            <pc:sldMk cId="4259920647" sldId="471"/>
            <ac:picMk id="5" creationId="{F2AF6C05-C823-466E-9C3C-67336D923235}"/>
          </ac:picMkLst>
        </pc:picChg>
        <pc:picChg chg="add mod modCrop">
          <ac:chgData name="Kulinich Bohdan" userId="48e65c9f34e137d0" providerId="LiveId" clId="{F3A4E97A-9EBA-4EE0-BD4E-BEA111FBD69E}" dt="2021-05-31T13:13:09.185" v="5897" actId="1076"/>
          <ac:picMkLst>
            <pc:docMk/>
            <pc:sldMk cId="4259920647" sldId="471"/>
            <ac:picMk id="8" creationId="{80604E43-58B3-4F6C-9E2E-934A082BF397}"/>
          </ac:picMkLst>
        </pc:picChg>
        <pc:picChg chg="add del mod modCrop">
          <ac:chgData name="Kulinich Bohdan" userId="48e65c9f34e137d0" providerId="LiveId" clId="{F3A4E97A-9EBA-4EE0-BD4E-BEA111FBD69E}" dt="2021-05-31T13:12:26.077" v="5890" actId="478"/>
          <ac:picMkLst>
            <pc:docMk/>
            <pc:sldMk cId="4259920647" sldId="471"/>
            <ac:picMk id="10" creationId="{37B9D392-EED7-4567-B269-F78E38FE35B5}"/>
          </ac:picMkLst>
        </pc:picChg>
        <pc:picChg chg="add mod">
          <ac:chgData name="Kulinich Bohdan" userId="48e65c9f34e137d0" providerId="LiveId" clId="{F3A4E97A-9EBA-4EE0-BD4E-BEA111FBD69E}" dt="2021-05-31T13:13:17.098" v="5903" actId="1038"/>
          <ac:picMkLst>
            <pc:docMk/>
            <pc:sldMk cId="4259920647" sldId="471"/>
            <ac:picMk id="12" creationId="{35D013D4-0A28-45AD-9498-931B72FAFF5A}"/>
          </ac:picMkLst>
        </pc:picChg>
        <pc:picChg chg="del">
          <ac:chgData name="Kulinich Bohdan" userId="48e65c9f34e137d0" providerId="LiveId" clId="{F3A4E97A-9EBA-4EE0-BD4E-BEA111FBD69E}" dt="2021-05-31T11:11:29.061" v="5434" actId="478"/>
          <ac:picMkLst>
            <pc:docMk/>
            <pc:sldMk cId="4259920647" sldId="471"/>
            <ac:picMk id="26" creationId="{FC9303E3-F55E-4668-B9C6-EC52358B8507}"/>
          </ac:picMkLst>
        </pc:picChg>
        <pc:picChg chg="del">
          <ac:chgData name="Kulinich Bohdan" userId="48e65c9f34e137d0" providerId="LiveId" clId="{F3A4E97A-9EBA-4EE0-BD4E-BEA111FBD69E}" dt="2021-05-31T11:11:28.212" v="5433" actId="478"/>
          <ac:picMkLst>
            <pc:docMk/>
            <pc:sldMk cId="4259920647" sldId="471"/>
            <ac:picMk id="34" creationId="{1CD39F01-4491-4BF6-B157-8903B889B8D1}"/>
          </ac:picMkLst>
        </pc:picChg>
      </pc:sldChg>
      <pc:sldChg chg="addSp delSp modSp add mod modTransition delAnim modAnim">
        <pc:chgData name="Kulinich Bohdan" userId="48e65c9f34e137d0" providerId="LiveId" clId="{F3A4E97A-9EBA-4EE0-BD4E-BEA111FBD69E}" dt="2021-05-31T14:37:59.114" v="6749" actId="207"/>
        <pc:sldMkLst>
          <pc:docMk/>
          <pc:sldMk cId="927588772" sldId="472"/>
        </pc:sldMkLst>
        <pc:spChg chg="mod">
          <ac:chgData name="Kulinich Bohdan" userId="48e65c9f34e137d0" providerId="LiveId" clId="{F3A4E97A-9EBA-4EE0-BD4E-BEA111FBD69E}" dt="2021-05-31T13:29:15.550" v="6242" actId="1076"/>
          <ac:spMkLst>
            <pc:docMk/>
            <pc:sldMk cId="927588772" sldId="472"/>
            <ac:spMk id="6" creationId="{C413405E-5EAF-42D6-831D-E8FCE211905F}"/>
          </ac:spMkLst>
        </pc:spChg>
        <pc:spChg chg="add del">
          <ac:chgData name="Kulinich Bohdan" userId="48e65c9f34e137d0" providerId="LiveId" clId="{F3A4E97A-9EBA-4EE0-BD4E-BEA111FBD69E}" dt="2021-05-31T13:20:59.833" v="5937"/>
          <ac:spMkLst>
            <pc:docMk/>
            <pc:sldMk cId="927588772" sldId="472"/>
            <ac:spMk id="7" creationId="{666B3EAA-65D9-4EA1-923E-F151697D69CA}"/>
          </ac:spMkLst>
        </pc:spChg>
        <pc:spChg chg="add del">
          <ac:chgData name="Kulinich Bohdan" userId="48e65c9f34e137d0" providerId="LiveId" clId="{F3A4E97A-9EBA-4EE0-BD4E-BEA111FBD69E}" dt="2021-05-31T13:21:05.209" v="5940"/>
          <ac:spMkLst>
            <pc:docMk/>
            <pc:sldMk cId="927588772" sldId="472"/>
            <ac:spMk id="9" creationId="{9AE11C43-539F-43E2-BBC5-05DD297408E0}"/>
          </ac:spMkLst>
        </pc:spChg>
        <pc:spChg chg="add del">
          <ac:chgData name="Kulinich Bohdan" userId="48e65c9f34e137d0" providerId="LiveId" clId="{F3A4E97A-9EBA-4EE0-BD4E-BEA111FBD69E}" dt="2021-05-31T13:21:14.012" v="5947"/>
          <ac:spMkLst>
            <pc:docMk/>
            <pc:sldMk cId="927588772" sldId="472"/>
            <ac:spMk id="10" creationId="{14108894-1B92-4668-B9D1-14F69F040E25}"/>
          </ac:spMkLst>
        </pc:spChg>
        <pc:spChg chg="add mod">
          <ac:chgData name="Kulinich Bohdan" userId="48e65c9f34e137d0" providerId="LiveId" clId="{F3A4E97A-9EBA-4EE0-BD4E-BEA111FBD69E}" dt="2021-05-31T13:26:28.887" v="6165" actId="14100"/>
          <ac:spMkLst>
            <pc:docMk/>
            <pc:sldMk cId="927588772" sldId="472"/>
            <ac:spMk id="11" creationId="{F7E3DC2B-B149-4DA8-A7A9-2694688D64C6}"/>
          </ac:spMkLst>
        </pc:spChg>
        <pc:spChg chg="del">
          <ac:chgData name="Kulinich Bohdan" userId="48e65c9f34e137d0" providerId="LiveId" clId="{F3A4E97A-9EBA-4EE0-BD4E-BEA111FBD69E}" dt="2021-05-31T13:17:47.803" v="5911" actId="478"/>
          <ac:spMkLst>
            <pc:docMk/>
            <pc:sldMk cId="927588772" sldId="472"/>
            <ac:spMk id="14" creationId="{ACF38F0E-E1B2-41A0-A087-0617F3F54151}"/>
          </ac:spMkLst>
        </pc:spChg>
        <pc:spChg chg="add del">
          <ac:chgData name="Kulinich Bohdan" userId="48e65c9f34e137d0" providerId="LiveId" clId="{F3A4E97A-9EBA-4EE0-BD4E-BEA111FBD69E}" dt="2021-05-31T13:28:18.791" v="6174" actId="478"/>
          <ac:spMkLst>
            <pc:docMk/>
            <pc:sldMk cId="927588772" sldId="472"/>
            <ac:spMk id="16" creationId="{9D78C8C1-17B5-4FC5-857F-049140C6DFC6}"/>
          </ac:spMkLst>
        </pc:spChg>
        <pc:spChg chg="add mod">
          <ac:chgData name="Kulinich Bohdan" userId="48e65c9f34e137d0" providerId="LiveId" clId="{F3A4E97A-9EBA-4EE0-BD4E-BEA111FBD69E}" dt="2021-05-31T13:30:02.466" v="6250" actId="14100"/>
          <ac:spMkLst>
            <pc:docMk/>
            <pc:sldMk cId="927588772" sldId="472"/>
            <ac:spMk id="17" creationId="{23968AD8-9576-4D0E-A569-0C3F395B9A67}"/>
          </ac:spMkLst>
        </pc:spChg>
        <pc:spChg chg="add mod">
          <ac:chgData name="Kulinich Bohdan" userId="48e65c9f34e137d0" providerId="LiveId" clId="{F3A4E97A-9EBA-4EE0-BD4E-BEA111FBD69E}" dt="2021-05-31T13:33:27.193" v="6251" actId="1076"/>
          <ac:spMkLst>
            <pc:docMk/>
            <pc:sldMk cId="927588772" sldId="472"/>
            <ac:spMk id="18" creationId="{D6079B3C-E150-45A1-B6F3-F3BF2E314DF5}"/>
          </ac:spMkLst>
        </pc:spChg>
        <pc:spChg chg="del">
          <ac:chgData name="Kulinich Bohdan" userId="48e65c9f34e137d0" providerId="LiveId" clId="{F3A4E97A-9EBA-4EE0-BD4E-BEA111FBD69E}" dt="2021-05-31T13:18:16.808" v="5925" actId="478"/>
          <ac:spMkLst>
            <pc:docMk/>
            <pc:sldMk cId="927588772" sldId="472"/>
            <ac:spMk id="20" creationId="{C44983F7-0EC5-47ED-BBF7-0488124B8F68}"/>
          </ac:spMkLst>
        </pc:spChg>
        <pc:spChg chg="del">
          <ac:chgData name="Kulinich Bohdan" userId="48e65c9f34e137d0" providerId="LiveId" clId="{F3A4E97A-9EBA-4EE0-BD4E-BEA111FBD69E}" dt="2021-05-31T13:17:49.207" v="5913" actId="478"/>
          <ac:spMkLst>
            <pc:docMk/>
            <pc:sldMk cId="927588772" sldId="472"/>
            <ac:spMk id="21" creationId="{76AD2E0D-F77C-47CD-8ADF-31B005160DBF}"/>
          </ac:spMkLst>
        </pc:spChg>
        <pc:spChg chg="add mod">
          <ac:chgData name="Kulinich Bohdan" userId="48e65c9f34e137d0" providerId="LiveId" clId="{F3A4E97A-9EBA-4EE0-BD4E-BEA111FBD69E}" dt="2021-05-31T14:37:59.114" v="6749" actId="207"/>
          <ac:spMkLst>
            <pc:docMk/>
            <pc:sldMk cId="927588772" sldId="472"/>
            <ac:spMk id="22" creationId="{1F889827-B317-4A27-9306-9A31534B11B3}"/>
          </ac:spMkLst>
        </pc:spChg>
        <pc:spChg chg="add mod">
          <ac:chgData name="Kulinich Bohdan" userId="48e65c9f34e137d0" providerId="LiveId" clId="{F3A4E97A-9EBA-4EE0-BD4E-BEA111FBD69E}" dt="2021-05-31T13:28:32.959" v="6182" actId="1036"/>
          <ac:spMkLst>
            <pc:docMk/>
            <pc:sldMk cId="927588772" sldId="472"/>
            <ac:spMk id="27" creationId="{9AF2CD3E-EEFA-48D5-B78F-51D74A48E140}"/>
          </ac:spMkLst>
        </pc:spChg>
        <pc:spChg chg="add mod">
          <ac:chgData name="Kulinich Bohdan" userId="48e65c9f34e137d0" providerId="LiveId" clId="{F3A4E97A-9EBA-4EE0-BD4E-BEA111FBD69E}" dt="2021-05-31T13:35:09.497" v="6338" actId="207"/>
          <ac:spMkLst>
            <pc:docMk/>
            <pc:sldMk cId="927588772" sldId="472"/>
            <ac:spMk id="29" creationId="{7C86EE75-944C-4472-AEE2-957F06E4EBAC}"/>
          </ac:spMkLst>
        </pc:spChg>
        <pc:spChg chg="add mod">
          <ac:chgData name="Kulinich Bohdan" userId="48e65c9f34e137d0" providerId="LiveId" clId="{F3A4E97A-9EBA-4EE0-BD4E-BEA111FBD69E}" dt="2021-05-31T13:35:36.269" v="6342" actId="1035"/>
          <ac:spMkLst>
            <pc:docMk/>
            <pc:sldMk cId="927588772" sldId="472"/>
            <ac:spMk id="30" creationId="{42670DF6-7EBE-4B30-BDCD-E2B00FD881EE}"/>
          </ac:spMkLst>
        </pc:spChg>
        <pc:spChg chg="add del mod">
          <ac:chgData name="Kulinich Bohdan" userId="48e65c9f34e137d0" providerId="LiveId" clId="{F3A4E97A-9EBA-4EE0-BD4E-BEA111FBD69E}" dt="2021-05-31T13:45:42.848" v="6427" actId="21"/>
          <ac:spMkLst>
            <pc:docMk/>
            <pc:sldMk cId="927588772" sldId="472"/>
            <ac:spMk id="34" creationId="{9DF76E36-A379-4502-9823-A32C4F265A44}"/>
          </ac:spMkLst>
        </pc:spChg>
        <pc:picChg chg="mod">
          <ac:chgData name="Kulinich Bohdan" userId="48e65c9f34e137d0" providerId="LiveId" clId="{F3A4E97A-9EBA-4EE0-BD4E-BEA111FBD69E}" dt="2021-05-31T13:29:15.550" v="6242" actId="1076"/>
          <ac:picMkLst>
            <pc:docMk/>
            <pc:sldMk cId="927588772" sldId="472"/>
            <ac:picMk id="3" creationId="{2B1FAF39-22C3-4D2D-B950-FA29F4116BAC}"/>
          </ac:picMkLst>
        </pc:picChg>
        <pc:picChg chg="add mod">
          <ac:chgData name="Kulinich Bohdan" userId="48e65c9f34e137d0" providerId="LiveId" clId="{F3A4E97A-9EBA-4EE0-BD4E-BEA111FBD69E}" dt="2021-05-31T13:19:55.282" v="5933" actId="1076"/>
          <ac:picMkLst>
            <pc:docMk/>
            <pc:sldMk cId="927588772" sldId="472"/>
            <ac:picMk id="4" creationId="{00A61C04-FCEF-4D20-B686-EBCD79815703}"/>
          </ac:picMkLst>
        </pc:picChg>
        <pc:picChg chg="del">
          <ac:chgData name="Kulinich Bohdan" userId="48e65c9f34e137d0" providerId="LiveId" clId="{F3A4E97A-9EBA-4EE0-BD4E-BEA111FBD69E}" dt="2021-05-31T13:17:47.217" v="5910" actId="478"/>
          <ac:picMkLst>
            <pc:docMk/>
            <pc:sldMk cId="927588772" sldId="472"/>
            <ac:picMk id="5" creationId="{F2AF6C05-C823-466E-9C3C-67336D923235}"/>
          </ac:picMkLst>
        </pc:picChg>
        <pc:picChg chg="mod">
          <ac:chgData name="Kulinich Bohdan" userId="48e65c9f34e137d0" providerId="LiveId" clId="{F3A4E97A-9EBA-4EE0-BD4E-BEA111FBD69E}" dt="2021-05-31T13:29:15.550" v="6242" actId="1076"/>
          <ac:picMkLst>
            <pc:docMk/>
            <pc:sldMk cId="927588772" sldId="472"/>
            <ac:picMk id="8" creationId="{80604E43-58B3-4F6C-9E2E-934A082BF397}"/>
          </ac:picMkLst>
        </pc:picChg>
        <pc:picChg chg="del">
          <ac:chgData name="Kulinich Bohdan" userId="48e65c9f34e137d0" providerId="LiveId" clId="{F3A4E97A-9EBA-4EE0-BD4E-BEA111FBD69E}" dt="2021-05-31T13:17:48.305" v="5912" actId="478"/>
          <ac:picMkLst>
            <pc:docMk/>
            <pc:sldMk cId="927588772" sldId="472"/>
            <ac:picMk id="12" creationId="{35D013D4-0A28-45AD-9498-931B72FAFF5A}"/>
          </ac:picMkLst>
        </pc:picChg>
        <pc:picChg chg="add mod ord">
          <ac:chgData name="Kulinich Bohdan" userId="48e65c9f34e137d0" providerId="LiveId" clId="{F3A4E97A-9EBA-4EE0-BD4E-BEA111FBD69E}" dt="2021-05-31T13:44:13.387" v="6413" actId="171"/>
          <ac:picMkLst>
            <pc:docMk/>
            <pc:sldMk cId="927588772" sldId="472"/>
            <ac:picMk id="23" creationId="{FDA5B453-4F16-4F0F-A7DF-0B860F090F87}"/>
          </ac:picMkLst>
        </pc:picChg>
        <pc:picChg chg="add del mod">
          <ac:chgData name="Kulinich Bohdan" userId="48e65c9f34e137d0" providerId="LiveId" clId="{F3A4E97A-9EBA-4EE0-BD4E-BEA111FBD69E}" dt="2021-05-31T13:45:57.797" v="6435" actId="21"/>
          <ac:picMkLst>
            <pc:docMk/>
            <pc:sldMk cId="927588772" sldId="472"/>
            <ac:picMk id="35" creationId="{91EB3E36-A9E9-4F12-8353-8F6FCD24DE11}"/>
          </ac:picMkLst>
        </pc:picChg>
        <pc:cxnChg chg="add mod">
          <ac:chgData name="Kulinich Bohdan" userId="48e65c9f34e137d0" providerId="LiveId" clId="{F3A4E97A-9EBA-4EE0-BD4E-BEA111FBD69E}" dt="2021-05-31T13:27:01.252" v="6171" actId="692"/>
          <ac:cxnSpMkLst>
            <pc:docMk/>
            <pc:sldMk cId="927588772" sldId="472"/>
            <ac:cxnSpMk id="15" creationId="{CF9E8FE4-5683-4BA0-ABC3-E1B2EEC86C67}"/>
          </ac:cxnSpMkLst>
        </pc:cxnChg>
        <pc:cxnChg chg="add mod">
          <ac:chgData name="Kulinich Bohdan" userId="48e65c9f34e137d0" providerId="LiveId" clId="{F3A4E97A-9EBA-4EE0-BD4E-BEA111FBD69E}" dt="2021-05-31T13:35:36.269" v="6342" actId="1035"/>
          <ac:cxnSpMkLst>
            <pc:docMk/>
            <pc:sldMk cId="927588772" sldId="472"/>
            <ac:cxnSpMk id="31" creationId="{6DABF809-1C9E-4E50-A48F-442A88B331C5}"/>
          </ac:cxnSpMkLst>
        </pc:cxnChg>
      </pc:sldChg>
      <pc:sldChg chg="add del">
        <pc:chgData name="Kulinich Bohdan" userId="48e65c9f34e137d0" providerId="LiveId" clId="{F3A4E97A-9EBA-4EE0-BD4E-BEA111FBD69E}" dt="2021-05-31T13:13:35.028" v="5904" actId="47"/>
        <pc:sldMkLst>
          <pc:docMk/>
          <pc:sldMk cId="3634129123" sldId="472"/>
        </pc:sldMkLst>
      </pc:sldChg>
      <pc:sldChg chg="addSp delSp modSp add mod delAnim modAnim">
        <pc:chgData name="Kulinich Bohdan" userId="48e65c9f34e137d0" providerId="LiveId" clId="{F3A4E97A-9EBA-4EE0-BD4E-BEA111FBD69E}" dt="2021-05-31T14:02:06.589" v="6618"/>
        <pc:sldMkLst>
          <pc:docMk/>
          <pc:sldMk cId="4108502782" sldId="473"/>
        </pc:sldMkLst>
        <pc:spChg chg="del">
          <ac:chgData name="Kulinich Bohdan" userId="48e65c9f34e137d0" providerId="LiveId" clId="{F3A4E97A-9EBA-4EE0-BD4E-BEA111FBD69E}" dt="2021-05-31T13:45:13.496" v="6417" actId="478"/>
          <ac:spMkLst>
            <pc:docMk/>
            <pc:sldMk cId="4108502782" sldId="473"/>
            <ac:spMk id="6" creationId="{C413405E-5EAF-42D6-831D-E8FCE211905F}"/>
          </ac:spMkLst>
        </pc:spChg>
        <pc:spChg chg="del mod">
          <ac:chgData name="Kulinich Bohdan" userId="48e65c9f34e137d0" providerId="LiveId" clId="{F3A4E97A-9EBA-4EE0-BD4E-BEA111FBD69E}" dt="2021-05-31T13:45:46.273" v="6429" actId="478"/>
          <ac:spMkLst>
            <pc:docMk/>
            <pc:sldMk cId="4108502782" sldId="473"/>
            <ac:spMk id="14" creationId="{ACF38F0E-E1B2-41A0-A087-0617F3F54151}"/>
          </ac:spMkLst>
        </pc:spChg>
        <pc:spChg chg="add mod">
          <ac:chgData name="Kulinich Bohdan" userId="48e65c9f34e137d0" providerId="LiveId" clId="{F3A4E97A-9EBA-4EE0-BD4E-BEA111FBD69E}" dt="2021-05-31T13:46:15.878" v="6443" actId="1036"/>
          <ac:spMkLst>
            <pc:docMk/>
            <pc:sldMk cId="4108502782" sldId="473"/>
            <ac:spMk id="16" creationId="{E6769E8F-9CBC-4C86-B3D4-062CB9CC206C}"/>
          </ac:spMkLst>
        </pc:spChg>
        <pc:spChg chg="del">
          <ac:chgData name="Kulinich Bohdan" userId="48e65c9f34e137d0" providerId="LiveId" clId="{F3A4E97A-9EBA-4EE0-BD4E-BEA111FBD69E}" dt="2021-05-31T13:45:12.294" v="6416" actId="478"/>
          <ac:spMkLst>
            <pc:docMk/>
            <pc:sldMk cId="4108502782" sldId="473"/>
            <ac:spMk id="20" creationId="{C44983F7-0EC5-47ED-BBF7-0488124B8F68}"/>
          </ac:spMkLst>
        </pc:spChg>
        <pc:spChg chg="del">
          <ac:chgData name="Kulinich Bohdan" userId="48e65c9f34e137d0" providerId="LiveId" clId="{F3A4E97A-9EBA-4EE0-BD4E-BEA111FBD69E}" dt="2021-05-31T13:45:15.487" v="6419" actId="478"/>
          <ac:spMkLst>
            <pc:docMk/>
            <pc:sldMk cId="4108502782" sldId="473"/>
            <ac:spMk id="21" creationId="{76AD2E0D-F77C-47CD-8ADF-31B005160DBF}"/>
          </ac:spMkLst>
        </pc:spChg>
        <pc:spChg chg="add mod">
          <ac:chgData name="Kulinich Bohdan" userId="48e65c9f34e137d0" providerId="LiveId" clId="{F3A4E97A-9EBA-4EE0-BD4E-BEA111FBD69E}" dt="2021-05-31T13:55:56.706" v="6550" actId="1076"/>
          <ac:spMkLst>
            <pc:docMk/>
            <pc:sldMk cId="4108502782" sldId="473"/>
            <ac:spMk id="22" creationId="{BAEB1D1D-6DDA-4A50-9850-5F41D7A5767D}"/>
          </ac:spMkLst>
        </pc:spChg>
        <pc:spChg chg="add mod">
          <ac:chgData name="Kulinich Bohdan" userId="48e65c9f34e137d0" providerId="LiveId" clId="{F3A4E97A-9EBA-4EE0-BD4E-BEA111FBD69E}" dt="2021-05-31T13:57:05.574" v="6565" actId="14100"/>
          <ac:spMkLst>
            <pc:docMk/>
            <pc:sldMk cId="4108502782" sldId="473"/>
            <ac:spMk id="23" creationId="{3B45CDCC-E563-437C-BC2C-20AE65782DD4}"/>
          </ac:spMkLst>
        </pc:spChg>
        <pc:spChg chg="add mod">
          <ac:chgData name="Kulinich Bohdan" userId="48e65c9f34e137d0" providerId="LiveId" clId="{F3A4E97A-9EBA-4EE0-BD4E-BEA111FBD69E}" dt="2021-05-31T13:57:00.277" v="6564" actId="14100"/>
          <ac:spMkLst>
            <pc:docMk/>
            <pc:sldMk cId="4108502782" sldId="473"/>
            <ac:spMk id="27" creationId="{F3F9DF4B-A039-4733-BE8E-7B91F0B45A97}"/>
          </ac:spMkLst>
        </pc:spChg>
        <pc:spChg chg="add mod">
          <ac:chgData name="Kulinich Bohdan" userId="48e65c9f34e137d0" providerId="LiveId" clId="{F3A4E97A-9EBA-4EE0-BD4E-BEA111FBD69E}" dt="2021-05-31T13:59:09.680" v="6603" actId="1076"/>
          <ac:spMkLst>
            <pc:docMk/>
            <pc:sldMk cId="4108502782" sldId="473"/>
            <ac:spMk id="29" creationId="{89679F81-E157-4D7D-95AA-401B050C9298}"/>
          </ac:spMkLst>
        </pc:spChg>
        <pc:spChg chg="add mod">
          <ac:chgData name="Kulinich Bohdan" userId="48e65c9f34e137d0" providerId="LiveId" clId="{F3A4E97A-9EBA-4EE0-BD4E-BEA111FBD69E}" dt="2021-05-31T13:59:17.344" v="6605" actId="207"/>
          <ac:spMkLst>
            <pc:docMk/>
            <pc:sldMk cId="4108502782" sldId="473"/>
            <ac:spMk id="30" creationId="{4DE85F7E-7F03-48C1-9950-8EFDAB892337}"/>
          </ac:spMkLst>
        </pc:spChg>
        <pc:spChg chg="add mod">
          <ac:chgData name="Kulinich Bohdan" userId="48e65c9f34e137d0" providerId="LiveId" clId="{F3A4E97A-9EBA-4EE0-BD4E-BEA111FBD69E}" dt="2021-05-31T14:00:13.158" v="6613" actId="14100"/>
          <ac:spMkLst>
            <pc:docMk/>
            <pc:sldMk cId="4108502782" sldId="473"/>
            <ac:spMk id="31" creationId="{913D1E22-4F5D-4B98-8739-AEF5E9C4EF6B}"/>
          </ac:spMkLst>
        </pc:spChg>
        <pc:picChg chg="del">
          <ac:chgData name="Kulinich Bohdan" userId="48e65c9f34e137d0" providerId="LiveId" clId="{F3A4E97A-9EBA-4EE0-BD4E-BEA111FBD69E}" dt="2021-05-31T13:45:14.029" v="6418" actId="478"/>
          <ac:picMkLst>
            <pc:docMk/>
            <pc:sldMk cId="4108502782" sldId="473"/>
            <ac:picMk id="3" creationId="{2B1FAF39-22C3-4D2D-B950-FA29F4116BAC}"/>
          </ac:picMkLst>
        </pc:picChg>
        <pc:picChg chg="add mod">
          <ac:chgData name="Kulinich Bohdan" userId="48e65c9f34e137d0" providerId="LiveId" clId="{F3A4E97A-9EBA-4EE0-BD4E-BEA111FBD69E}" dt="2021-05-31T13:48:09.080" v="6448" actId="1076"/>
          <ac:picMkLst>
            <pc:docMk/>
            <pc:sldMk cId="4108502782" sldId="473"/>
            <ac:picMk id="4" creationId="{3CE52F4F-1FD1-41F7-9F79-46E8A32531B0}"/>
          </ac:picMkLst>
        </pc:picChg>
        <pc:picChg chg="del mod">
          <ac:chgData name="Kulinich Bohdan" userId="48e65c9f34e137d0" providerId="LiveId" clId="{F3A4E97A-9EBA-4EE0-BD4E-BEA111FBD69E}" dt="2021-05-31T13:45:48.363" v="6430" actId="21"/>
          <ac:picMkLst>
            <pc:docMk/>
            <pc:sldMk cId="4108502782" sldId="473"/>
            <ac:picMk id="5" creationId="{F2AF6C05-C823-466E-9C3C-67336D923235}"/>
          </ac:picMkLst>
        </pc:picChg>
        <pc:picChg chg="del">
          <ac:chgData name="Kulinich Bohdan" userId="48e65c9f34e137d0" providerId="LiveId" clId="{F3A4E97A-9EBA-4EE0-BD4E-BEA111FBD69E}" dt="2021-05-31T13:45:11.091" v="6415" actId="478"/>
          <ac:picMkLst>
            <pc:docMk/>
            <pc:sldMk cId="4108502782" sldId="473"/>
            <ac:picMk id="8" creationId="{80604E43-58B3-4F6C-9E2E-934A082BF397}"/>
          </ac:picMkLst>
        </pc:picChg>
        <pc:picChg chg="add mod">
          <ac:chgData name="Kulinich Bohdan" userId="48e65c9f34e137d0" providerId="LiveId" clId="{F3A4E97A-9EBA-4EE0-BD4E-BEA111FBD69E}" dt="2021-05-31T13:55:04.662" v="6513" actId="1076"/>
          <ac:picMkLst>
            <pc:docMk/>
            <pc:sldMk cId="4108502782" sldId="473"/>
            <ac:picMk id="9" creationId="{B81A9798-3010-4594-BDA1-9E03BCE8FC29}"/>
          </ac:picMkLst>
        </pc:picChg>
        <pc:picChg chg="mod">
          <ac:chgData name="Kulinich Bohdan" userId="48e65c9f34e137d0" providerId="LiveId" clId="{F3A4E97A-9EBA-4EE0-BD4E-BEA111FBD69E}" dt="2021-05-31T13:46:12.703" v="6439" actId="1076"/>
          <ac:picMkLst>
            <pc:docMk/>
            <pc:sldMk cId="4108502782" sldId="473"/>
            <ac:picMk id="12" creationId="{35D013D4-0A28-45AD-9498-931B72FAFF5A}"/>
          </ac:picMkLst>
        </pc:picChg>
        <pc:picChg chg="add mod">
          <ac:chgData name="Kulinich Bohdan" userId="48e65c9f34e137d0" providerId="LiveId" clId="{F3A4E97A-9EBA-4EE0-BD4E-BEA111FBD69E}" dt="2021-05-31T13:46:15.878" v="6443" actId="1036"/>
          <ac:picMkLst>
            <pc:docMk/>
            <pc:sldMk cId="4108502782" sldId="473"/>
            <ac:picMk id="17" creationId="{A39FE494-119A-4513-87FC-8DBEAC2EBCE3}"/>
          </ac:picMkLst>
        </pc:picChg>
        <pc:cxnChg chg="add mod">
          <ac:chgData name="Kulinich Bohdan" userId="48e65c9f34e137d0" providerId="LiveId" clId="{F3A4E97A-9EBA-4EE0-BD4E-BEA111FBD69E}" dt="2021-05-31T13:56:48.755" v="6560" actId="1076"/>
          <ac:cxnSpMkLst>
            <pc:docMk/>
            <pc:sldMk cId="4108502782" sldId="473"/>
            <ac:cxnSpMk id="24" creationId="{AB15BBB5-66BA-4B7D-8388-43BCAF68EE46}"/>
          </ac:cxnSpMkLst>
        </pc:cxnChg>
        <pc:cxnChg chg="add mod">
          <ac:chgData name="Kulinich Bohdan" userId="48e65c9f34e137d0" providerId="LiveId" clId="{F3A4E97A-9EBA-4EE0-BD4E-BEA111FBD69E}" dt="2021-05-31T13:56:56.714" v="6563" actId="1076"/>
          <ac:cxnSpMkLst>
            <pc:docMk/>
            <pc:sldMk cId="4108502782" sldId="473"/>
            <ac:cxnSpMk id="28" creationId="{6271254D-49C8-4360-BA9C-A182244DFFC7}"/>
          </ac:cxnSpMkLst>
        </pc:cxnChg>
      </pc:sldChg>
      <pc:sldChg chg="addSp delSp modSp add mod modTransition modAnim">
        <pc:chgData name="Kulinich Bohdan" userId="48e65c9f34e137d0" providerId="LiveId" clId="{F3A4E97A-9EBA-4EE0-BD4E-BEA111FBD69E}" dt="2021-05-31T20:57:53.014" v="7123" actId="167"/>
        <pc:sldMkLst>
          <pc:docMk/>
          <pc:sldMk cId="2097854328" sldId="474"/>
        </pc:sldMkLst>
        <pc:spChg chg="add mod ord">
          <ac:chgData name="Kulinich Bohdan" userId="48e65c9f34e137d0" providerId="LiveId" clId="{F3A4E97A-9EBA-4EE0-BD4E-BEA111FBD69E}" dt="2021-05-31T20:57:38.413" v="7122" actId="171"/>
          <ac:spMkLst>
            <pc:docMk/>
            <pc:sldMk cId="2097854328" sldId="474"/>
            <ac:spMk id="2" creationId="{7B2CA051-02EE-4AC4-93E5-5B69746ED772}"/>
          </ac:spMkLst>
        </pc:spChg>
        <pc:spChg chg="del">
          <ac:chgData name="Kulinich Bohdan" userId="48e65c9f34e137d0" providerId="LiveId" clId="{F3A4E97A-9EBA-4EE0-BD4E-BEA111FBD69E}" dt="2021-05-31T14:03:31.511" v="6633" actId="478"/>
          <ac:spMkLst>
            <pc:docMk/>
            <pc:sldMk cId="2097854328" sldId="474"/>
            <ac:spMk id="22" creationId="{BAEB1D1D-6DDA-4A50-9850-5F41D7A5767D}"/>
          </ac:spMkLst>
        </pc:spChg>
        <pc:spChg chg="del">
          <ac:chgData name="Kulinich Bohdan" userId="48e65c9f34e137d0" providerId="LiveId" clId="{F3A4E97A-9EBA-4EE0-BD4E-BEA111FBD69E}" dt="2021-05-31T14:02:15.323" v="6621" actId="478"/>
          <ac:spMkLst>
            <pc:docMk/>
            <pc:sldMk cId="2097854328" sldId="474"/>
            <ac:spMk id="23" creationId="{3B45CDCC-E563-437C-BC2C-20AE65782DD4}"/>
          </ac:spMkLst>
        </pc:spChg>
        <pc:spChg chg="add mod ord">
          <ac:chgData name="Kulinich Bohdan" userId="48e65c9f34e137d0" providerId="LiveId" clId="{F3A4E97A-9EBA-4EE0-BD4E-BEA111FBD69E}" dt="2021-05-31T20:56:55.753" v="7094" actId="166"/>
          <ac:spMkLst>
            <pc:docMk/>
            <pc:sldMk cId="2097854328" sldId="474"/>
            <ac:spMk id="25" creationId="{EBDEB788-75C7-42FB-B2B0-57CAE5B8B5D6}"/>
          </ac:spMkLst>
        </pc:spChg>
        <pc:spChg chg="add mod">
          <ac:chgData name="Kulinich Bohdan" userId="48e65c9f34e137d0" providerId="LiveId" clId="{F3A4E97A-9EBA-4EE0-BD4E-BEA111FBD69E}" dt="2021-05-31T14:13:58.017" v="6694" actId="14100"/>
          <ac:spMkLst>
            <pc:docMk/>
            <pc:sldMk cId="2097854328" sldId="474"/>
            <ac:spMk id="26" creationId="{58218F2F-5C98-4072-919E-783FD5E944FB}"/>
          </ac:spMkLst>
        </pc:spChg>
        <pc:spChg chg="del">
          <ac:chgData name="Kulinich Bohdan" userId="48e65c9f34e137d0" providerId="LiveId" clId="{F3A4E97A-9EBA-4EE0-BD4E-BEA111FBD69E}" dt="2021-05-31T14:02:17.049" v="6623" actId="478"/>
          <ac:spMkLst>
            <pc:docMk/>
            <pc:sldMk cId="2097854328" sldId="474"/>
            <ac:spMk id="27" creationId="{F3F9DF4B-A039-4733-BE8E-7B91F0B45A97}"/>
          </ac:spMkLst>
        </pc:spChg>
        <pc:spChg chg="del">
          <ac:chgData name="Kulinich Bohdan" userId="48e65c9f34e137d0" providerId="LiveId" clId="{F3A4E97A-9EBA-4EE0-BD4E-BEA111FBD69E}" dt="2021-05-31T14:02:13.959" v="6620" actId="478"/>
          <ac:spMkLst>
            <pc:docMk/>
            <pc:sldMk cId="2097854328" sldId="474"/>
            <ac:spMk id="29" creationId="{89679F81-E157-4D7D-95AA-401B050C9298}"/>
          </ac:spMkLst>
        </pc:spChg>
        <pc:spChg chg="del">
          <ac:chgData name="Kulinich Bohdan" userId="48e65c9f34e137d0" providerId="LiveId" clId="{F3A4E97A-9EBA-4EE0-BD4E-BEA111FBD69E}" dt="2021-05-31T14:02:12.757" v="6619" actId="478"/>
          <ac:spMkLst>
            <pc:docMk/>
            <pc:sldMk cId="2097854328" sldId="474"/>
            <ac:spMk id="30" creationId="{4DE85F7E-7F03-48C1-9950-8EFDAB892337}"/>
          </ac:spMkLst>
        </pc:spChg>
        <pc:spChg chg="del">
          <ac:chgData name="Kulinich Bohdan" userId="48e65c9f34e137d0" providerId="LiveId" clId="{F3A4E97A-9EBA-4EE0-BD4E-BEA111FBD69E}" dt="2021-05-31T14:02:24.708" v="6625" actId="478"/>
          <ac:spMkLst>
            <pc:docMk/>
            <pc:sldMk cId="2097854328" sldId="474"/>
            <ac:spMk id="31" creationId="{913D1E22-4F5D-4B98-8739-AEF5E9C4EF6B}"/>
          </ac:spMkLst>
        </pc:spChg>
        <pc:spChg chg="add mod ord modVis">
          <ac:chgData name="Kulinich Bohdan" userId="48e65c9f34e137d0" providerId="LiveId" clId="{F3A4E97A-9EBA-4EE0-BD4E-BEA111FBD69E}" dt="2021-05-31T20:57:53.014" v="7123" actId="167"/>
          <ac:spMkLst>
            <pc:docMk/>
            <pc:sldMk cId="2097854328" sldId="474"/>
            <ac:spMk id="33" creationId="{E7E49C95-8A67-4DA1-AA96-7E58D4968D19}"/>
          </ac:spMkLst>
        </pc:spChg>
        <pc:spChg chg="add mod">
          <ac:chgData name="Kulinich Bohdan" userId="48e65c9f34e137d0" providerId="LiveId" clId="{F3A4E97A-9EBA-4EE0-BD4E-BEA111FBD69E}" dt="2021-05-31T14:13:05.948" v="6668"/>
          <ac:spMkLst>
            <pc:docMk/>
            <pc:sldMk cId="2097854328" sldId="474"/>
            <ac:spMk id="35" creationId="{7EA9BC66-D081-491A-9C29-EA3B8E1BEA1E}"/>
          </ac:spMkLst>
        </pc:spChg>
        <pc:spChg chg="add mod">
          <ac:chgData name="Kulinich Bohdan" userId="48e65c9f34e137d0" providerId="LiveId" clId="{F3A4E97A-9EBA-4EE0-BD4E-BEA111FBD69E}" dt="2021-05-31T14:13:05.948" v="6668"/>
          <ac:spMkLst>
            <pc:docMk/>
            <pc:sldMk cId="2097854328" sldId="474"/>
            <ac:spMk id="37" creationId="{6B07C5F5-3BF8-4104-99BB-C2D8BE2B3A49}"/>
          </ac:spMkLst>
        </pc:spChg>
        <pc:spChg chg="add mod ord">
          <ac:chgData name="Kulinich Bohdan" userId="48e65c9f34e137d0" providerId="LiveId" clId="{F3A4E97A-9EBA-4EE0-BD4E-BEA111FBD69E}" dt="2021-05-31T14:14:41.934" v="6719" actId="171"/>
          <ac:spMkLst>
            <pc:docMk/>
            <pc:sldMk cId="2097854328" sldId="474"/>
            <ac:spMk id="39" creationId="{7E534E57-4D7F-44F7-A1CA-5F4281E9F810}"/>
          </ac:spMkLst>
        </pc:spChg>
        <pc:spChg chg="add mod">
          <ac:chgData name="Kulinich Bohdan" userId="48e65c9f34e137d0" providerId="LiveId" clId="{F3A4E97A-9EBA-4EE0-BD4E-BEA111FBD69E}" dt="2021-05-31T14:13:05.948" v="6668"/>
          <ac:spMkLst>
            <pc:docMk/>
            <pc:sldMk cId="2097854328" sldId="474"/>
            <ac:spMk id="40" creationId="{D9065875-9A77-4AF1-96A0-38F8645DAD86}"/>
          </ac:spMkLst>
        </pc:spChg>
        <pc:spChg chg="add mod ord">
          <ac:chgData name="Kulinich Bohdan" userId="48e65c9f34e137d0" providerId="LiveId" clId="{F3A4E97A-9EBA-4EE0-BD4E-BEA111FBD69E}" dt="2021-05-31T14:13:40.221" v="6691" actId="171"/>
          <ac:spMkLst>
            <pc:docMk/>
            <pc:sldMk cId="2097854328" sldId="474"/>
            <ac:spMk id="41" creationId="{618F103B-EF13-4525-9CD3-C842E202D2F0}"/>
          </ac:spMkLst>
        </pc:spChg>
        <pc:picChg chg="add mod">
          <ac:chgData name="Kulinich Bohdan" userId="48e65c9f34e137d0" providerId="LiveId" clId="{F3A4E97A-9EBA-4EE0-BD4E-BEA111FBD69E}" dt="2021-05-31T14:13:52.157" v="6692" actId="14100"/>
          <ac:picMkLst>
            <pc:docMk/>
            <pc:sldMk cId="2097854328" sldId="474"/>
            <ac:picMk id="3" creationId="{15071822-72D7-477C-B966-F45D00587B55}"/>
          </ac:picMkLst>
        </pc:picChg>
        <pc:picChg chg="mod">
          <ac:chgData name="Kulinich Bohdan" userId="48e65c9f34e137d0" providerId="LiveId" clId="{F3A4E97A-9EBA-4EE0-BD4E-BEA111FBD69E}" dt="2021-05-31T14:14:09.173" v="6697" actId="1076"/>
          <ac:picMkLst>
            <pc:docMk/>
            <pc:sldMk cId="2097854328" sldId="474"/>
            <ac:picMk id="4" creationId="{3CE52F4F-1FD1-41F7-9F79-46E8A32531B0}"/>
          </ac:picMkLst>
        </pc:picChg>
        <pc:picChg chg="del">
          <ac:chgData name="Kulinich Bohdan" userId="48e65c9f34e137d0" providerId="LiveId" clId="{F3A4E97A-9EBA-4EE0-BD4E-BEA111FBD69E}" dt="2021-05-31T14:02:25.642" v="6626" actId="478"/>
          <ac:picMkLst>
            <pc:docMk/>
            <pc:sldMk cId="2097854328" sldId="474"/>
            <ac:picMk id="9" creationId="{B81A9798-3010-4594-BDA1-9E03BCE8FC29}"/>
          </ac:picMkLst>
        </pc:picChg>
        <pc:picChg chg="add mod ord">
          <ac:chgData name="Kulinich Bohdan" userId="48e65c9f34e137d0" providerId="LiveId" clId="{F3A4E97A-9EBA-4EE0-BD4E-BEA111FBD69E}" dt="2021-05-31T14:13:24.904" v="6676" actId="167"/>
          <ac:picMkLst>
            <pc:docMk/>
            <pc:sldMk cId="2097854328" sldId="474"/>
            <ac:picMk id="34" creationId="{C2305F1A-D0A5-4771-BF51-C7DDE57AEF40}"/>
          </ac:picMkLst>
        </pc:picChg>
        <pc:picChg chg="add mod">
          <ac:chgData name="Kulinich Bohdan" userId="48e65c9f34e137d0" providerId="LiveId" clId="{F3A4E97A-9EBA-4EE0-BD4E-BEA111FBD69E}" dt="2021-05-31T14:14:20.754" v="6700" actId="1076"/>
          <ac:picMkLst>
            <pc:docMk/>
            <pc:sldMk cId="2097854328" sldId="474"/>
            <ac:picMk id="42" creationId="{4C63F080-E373-44EA-A08C-164763A88FA0}"/>
          </ac:picMkLst>
        </pc:picChg>
        <pc:cxnChg chg="del">
          <ac:chgData name="Kulinich Bohdan" userId="48e65c9f34e137d0" providerId="LiveId" clId="{F3A4E97A-9EBA-4EE0-BD4E-BEA111FBD69E}" dt="2021-05-31T14:02:16.178" v="6622" actId="478"/>
          <ac:cxnSpMkLst>
            <pc:docMk/>
            <pc:sldMk cId="2097854328" sldId="474"/>
            <ac:cxnSpMk id="24" creationId="{AB15BBB5-66BA-4B7D-8388-43BCAF68EE46}"/>
          </ac:cxnSpMkLst>
        </pc:cxnChg>
        <pc:cxnChg chg="del">
          <ac:chgData name="Kulinich Bohdan" userId="48e65c9f34e137d0" providerId="LiveId" clId="{F3A4E97A-9EBA-4EE0-BD4E-BEA111FBD69E}" dt="2021-05-31T14:02:17.952" v="6624" actId="478"/>
          <ac:cxnSpMkLst>
            <pc:docMk/>
            <pc:sldMk cId="2097854328" sldId="474"/>
            <ac:cxnSpMk id="28" creationId="{6271254D-49C8-4360-BA9C-A182244DFFC7}"/>
          </ac:cxnSpMkLst>
        </pc:cxnChg>
        <pc:cxnChg chg="add mod">
          <ac:chgData name="Kulinich Bohdan" userId="48e65c9f34e137d0" providerId="LiveId" clId="{F3A4E97A-9EBA-4EE0-BD4E-BEA111FBD69E}" dt="2021-05-31T14:14:00.809" v="6695" actId="1076"/>
          <ac:cxnSpMkLst>
            <pc:docMk/>
            <pc:sldMk cId="2097854328" sldId="474"/>
            <ac:cxnSpMk id="32" creationId="{BBCF4094-0F02-4244-90EF-7BE5C545432D}"/>
          </ac:cxnSpMkLst>
        </pc:cxnChg>
        <pc:cxnChg chg="add mod">
          <ac:chgData name="Kulinich Bohdan" userId="48e65c9f34e137d0" providerId="LiveId" clId="{F3A4E97A-9EBA-4EE0-BD4E-BEA111FBD69E}" dt="2021-05-31T14:13:05.948" v="6668"/>
          <ac:cxnSpMkLst>
            <pc:docMk/>
            <pc:sldMk cId="2097854328" sldId="474"/>
            <ac:cxnSpMk id="36" creationId="{92B1F330-EE0F-40DE-923C-A1D3792A5E5B}"/>
          </ac:cxnSpMkLst>
        </pc:cxnChg>
        <pc:cxnChg chg="add mod">
          <ac:chgData name="Kulinich Bohdan" userId="48e65c9f34e137d0" providerId="LiveId" clId="{F3A4E97A-9EBA-4EE0-BD4E-BEA111FBD69E}" dt="2021-05-31T14:13:05.948" v="6668"/>
          <ac:cxnSpMkLst>
            <pc:docMk/>
            <pc:sldMk cId="2097854328" sldId="474"/>
            <ac:cxnSpMk id="38" creationId="{10300718-5A90-425E-9C82-438DA5C9EE1B}"/>
          </ac:cxnSpMkLst>
        </pc:cxnChg>
      </pc:sldChg>
      <pc:sldChg chg="delSp add del mod">
        <pc:chgData name="Kulinich Bohdan" userId="48e65c9f34e137d0" providerId="LiveId" clId="{F3A4E97A-9EBA-4EE0-BD4E-BEA111FBD69E}" dt="2021-06-01T11:08:59.643" v="8170" actId="47"/>
        <pc:sldMkLst>
          <pc:docMk/>
          <pc:sldMk cId="2807306998" sldId="475"/>
        </pc:sldMkLst>
        <pc:grpChg chg="del">
          <ac:chgData name="Kulinich Bohdan" userId="48e65c9f34e137d0" providerId="LiveId" clId="{F3A4E97A-9EBA-4EE0-BD4E-BEA111FBD69E}" dt="2021-05-31T20:44:10.705" v="7091" actId="478"/>
          <ac:grpSpMkLst>
            <pc:docMk/>
            <pc:sldMk cId="2807306998" sldId="475"/>
            <ac:grpSpMk id="113" creationId="{B74D889E-9527-4879-AE20-136893185771}"/>
          </ac:grpSpMkLst>
        </pc:grpChg>
      </pc:sldChg>
      <pc:sldChg chg="add del">
        <pc:chgData name="Kulinich Bohdan" userId="48e65c9f34e137d0" providerId="LiveId" clId="{F3A4E97A-9EBA-4EE0-BD4E-BEA111FBD69E}" dt="2021-05-31T17:24:11.333" v="7072" actId="47"/>
        <pc:sldMkLst>
          <pc:docMk/>
          <pc:sldMk cId="3594753780" sldId="475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1253052106" sldId="476"/>
        </pc:sldMkLst>
      </pc:sldChg>
      <pc:sldChg chg="addSp modSp mod modAnim">
        <pc:chgData name="Kulinich Bohdan" userId="48e65c9f34e137d0" providerId="LiveId" clId="{F3A4E97A-9EBA-4EE0-BD4E-BEA111FBD69E}" dt="2021-06-01T08:00:17.535" v="7370"/>
        <pc:sldMkLst>
          <pc:docMk/>
          <pc:sldMk cId="1050904340" sldId="477"/>
        </pc:sldMkLst>
        <pc:spChg chg="add mod modVis">
          <ac:chgData name="Kulinich Bohdan" userId="48e65c9f34e137d0" providerId="LiveId" clId="{F3A4E97A-9EBA-4EE0-BD4E-BEA111FBD69E}" dt="2021-06-01T07:58:45.350" v="7347" actId="14429"/>
          <ac:spMkLst>
            <pc:docMk/>
            <pc:sldMk cId="1050904340" sldId="477"/>
            <ac:spMk id="14" creationId="{B0720146-8C7F-48FD-A108-168AA3192D67}"/>
          </ac:spMkLst>
        </pc:spChg>
        <pc:spChg chg="add mod ord">
          <ac:chgData name="Kulinich Bohdan" userId="48e65c9f34e137d0" providerId="LiveId" clId="{F3A4E97A-9EBA-4EE0-BD4E-BEA111FBD69E}" dt="2021-06-01T07:59:27.707" v="7362" actId="171"/>
          <ac:spMkLst>
            <pc:docMk/>
            <pc:sldMk cId="1050904340" sldId="477"/>
            <ac:spMk id="15" creationId="{45D7FB5C-6EA1-4574-B63B-62A34F257B41}"/>
          </ac:spMkLst>
        </pc:spChg>
        <pc:spChg chg="add mod">
          <ac:chgData name="Kulinich Bohdan" userId="48e65c9f34e137d0" providerId="LiveId" clId="{F3A4E97A-9EBA-4EE0-BD4E-BEA111FBD69E}" dt="2021-06-01T07:54:44.094" v="7301" actId="207"/>
          <ac:spMkLst>
            <pc:docMk/>
            <pc:sldMk cId="1050904340" sldId="477"/>
            <ac:spMk id="19" creationId="{63D85CE6-A42E-46B7-9973-B8DACBABAE0B}"/>
          </ac:spMkLst>
        </pc:spChg>
        <pc:spChg chg="add mod">
          <ac:chgData name="Kulinich Bohdan" userId="48e65c9f34e137d0" providerId="LiveId" clId="{F3A4E97A-9EBA-4EE0-BD4E-BEA111FBD69E}" dt="2021-06-01T07:55:24.026" v="7308" actId="14100"/>
          <ac:spMkLst>
            <pc:docMk/>
            <pc:sldMk cId="1050904340" sldId="477"/>
            <ac:spMk id="20" creationId="{898DA879-2DFE-4464-BBF1-D96A57B728A5}"/>
          </ac:spMkLst>
        </pc:spChg>
        <pc:spChg chg="add mod">
          <ac:chgData name="Kulinich Bohdan" userId="48e65c9f34e137d0" providerId="LiveId" clId="{F3A4E97A-9EBA-4EE0-BD4E-BEA111FBD69E}" dt="2021-06-01T07:56:04.974" v="7320" actId="14100"/>
          <ac:spMkLst>
            <pc:docMk/>
            <pc:sldMk cId="1050904340" sldId="477"/>
            <ac:spMk id="24" creationId="{02CF6EA6-86D8-41C2-BFDE-6D52B5849E2A}"/>
          </ac:spMkLst>
        </pc:spChg>
        <pc:spChg chg="mod ord">
          <ac:chgData name="Kulinich Bohdan" userId="48e65c9f34e137d0" providerId="LiveId" clId="{F3A4E97A-9EBA-4EE0-BD4E-BEA111FBD69E}" dt="2021-06-01T07:59:34.271" v="7363" actId="166"/>
          <ac:spMkLst>
            <pc:docMk/>
            <pc:sldMk cId="1050904340" sldId="477"/>
            <ac:spMk id="31" creationId="{78E076EF-CB8C-4577-B94B-4B6A7FFA727B}"/>
          </ac:spMkLst>
        </pc:spChg>
        <pc:spChg chg="mod ord">
          <ac:chgData name="Kulinich Bohdan" userId="48e65c9f34e137d0" providerId="LiveId" clId="{F3A4E97A-9EBA-4EE0-BD4E-BEA111FBD69E}" dt="2021-06-01T07:59:34.271" v="7363" actId="166"/>
          <ac:spMkLst>
            <pc:docMk/>
            <pc:sldMk cId="1050904340" sldId="477"/>
            <ac:spMk id="111" creationId="{7DFAC910-99EA-4A53-93C3-DEE93FA3D901}"/>
          </ac:spMkLst>
        </pc:spChg>
        <pc:spChg chg="mod ord">
          <ac:chgData name="Kulinich Bohdan" userId="48e65c9f34e137d0" providerId="LiveId" clId="{F3A4E97A-9EBA-4EE0-BD4E-BEA111FBD69E}" dt="2021-06-01T07:59:34.271" v="7363" actId="166"/>
          <ac:spMkLst>
            <pc:docMk/>
            <pc:sldMk cId="1050904340" sldId="477"/>
            <ac:spMk id="112" creationId="{03FBA8CC-A7D1-4D4E-BE8E-224906A7BF4D}"/>
          </ac:spMkLst>
        </pc:spChg>
        <pc:picChg chg="add mod">
          <ac:chgData name="Kulinich Bohdan" userId="48e65c9f34e137d0" providerId="LiveId" clId="{F3A4E97A-9EBA-4EE0-BD4E-BEA111FBD69E}" dt="2021-06-01T07:52:42.170" v="7203" actId="14100"/>
          <ac:picMkLst>
            <pc:docMk/>
            <pc:sldMk cId="1050904340" sldId="477"/>
            <ac:picMk id="6" creationId="{235D08AD-3A9F-4541-827D-4F3D6A9CD82C}"/>
          </ac:picMkLst>
        </pc:picChg>
        <pc:picChg chg="add mod">
          <ac:chgData name="Kulinich Bohdan" userId="48e65c9f34e137d0" providerId="LiveId" clId="{F3A4E97A-9EBA-4EE0-BD4E-BEA111FBD69E}" dt="2021-06-01T07:53:02.671" v="7207" actId="1076"/>
          <ac:picMkLst>
            <pc:docMk/>
            <pc:sldMk cId="1050904340" sldId="477"/>
            <ac:picMk id="8" creationId="{F2FCD7FC-D0F7-4951-B757-D110B1FE79E0}"/>
          </ac:picMkLst>
        </pc:picChg>
        <pc:picChg chg="add mod modVis">
          <ac:chgData name="Kulinich Bohdan" userId="48e65c9f34e137d0" providerId="LiveId" clId="{F3A4E97A-9EBA-4EE0-BD4E-BEA111FBD69E}" dt="2021-06-01T07:58:45.767" v="7348" actId="14429"/>
          <ac:picMkLst>
            <pc:docMk/>
            <pc:sldMk cId="1050904340" sldId="477"/>
            <ac:picMk id="13" creationId="{8739BE25-B2CF-4138-A742-2A0A4350297A}"/>
          </ac:picMkLst>
        </pc:picChg>
        <pc:cxnChg chg="add mod">
          <ac:chgData name="Kulinich Bohdan" userId="48e65c9f34e137d0" providerId="LiveId" clId="{F3A4E97A-9EBA-4EE0-BD4E-BEA111FBD69E}" dt="2021-06-01T07:55:56.173" v="7316" actId="14100"/>
          <ac:cxnSpMkLst>
            <pc:docMk/>
            <pc:sldMk cId="1050904340" sldId="477"/>
            <ac:cxnSpMk id="21" creationId="{0E15CA4C-D587-45DB-B0F0-F74E48B09231}"/>
          </ac:cxnSpMkLst>
        </pc:cxnChg>
      </pc:sldChg>
      <pc:sldChg chg="addSp delSp modSp add mod delAnim modAnim">
        <pc:chgData name="Kulinich Bohdan" userId="48e65c9f34e137d0" providerId="LiveId" clId="{F3A4E97A-9EBA-4EE0-BD4E-BEA111FBD69E}" dt="2021-06-01T09:38:15.961" v="7769" actId="20577"/>
        <pc:sldMkLst>
          <pc:docMk/>
          <pc:sldMk cId="3962254714" sldId="478"/>
        </pc:sldMkLst>
        <pc:spChg chg="mod ord">
          <ac:chgData name="Kulinich Bohdan" userId="48e65c9f34e137d0" providerId="LiveId" clId="{F3A4E97A-9EBA-4EE0-BD4E-BEA111FBD69E}" dt="2021-06-01T09:11:54.757" v="7582" actId="166"/>
          <ac:spMkLst>
            <pc:docMk/>
            <pc:sldMk cId="3962254714" sldId="478"/>
            <ac:spMk id="6" creationId="{4CD1B612-D16C-4F70-8335-78480BFE8EC8}"/>
          </ac:spMkLst>
        </pc:spChg>
        <pc:spChg chg="mod">
          <ac:chgData name="Kulinich Bohdan" userId="48e65c9f34e137d0" providerId="LiveId" clId="{F3A4E97A-9EBA-4EE0-BD4E-BEA111FBD69E}" dt="2021-06-01T08:55:41.006" v="7372" actId="20577"/>
          <ac:spMkLst>
            <pc:docMk/>
            <pc:sldMk cId="3962254714" sldId="478"/>
            <ac:spMk id="12" creationId="{97485A41-1798-4E95-BC09-FD81F2E9BF93}"/>
          </ac:spMkLst>
        </pc:spChg>
        <pc:spChg chg="add mod ord">
          <ac:chgData name="Kulinich Bohdan" userId="48e65c9f34e137d0" providerId="LiveId" clId="{F3A4E97A-9EBA-4EE0-BD4E-BEA111FBD69E}" dt="2021-06-01T09:18:38.031" v="7709" actId="16959"/>
          <ac:spMkLst>
            <pc:docMk/>
            <pc:sldMk cId="3962254714" sldId="478"/>
            <ac:spMk id="13" creationId="{DA2F7A66-9725-44BC-884A-B1D26829AB4C}"/>
          </ac:spMkLst>
        </pc:spChg>
        <pc:spChg chg="del">
          <ac:chgData name="Kulinich Bohdan" userId="48e65c9f34e137d0" providerId="LiveId" clId="{F3A4E97A-9EBA-4EE0-BD4E-BEA111FBD69E}" dt="2021-06-01T08:55:44.862" v="7373" actId="478"/>
          <ac:spMkLst>
            <pc:docMk/>
            <pc:sldMk cId="3962254714" sldId="478"/>
            <ac:spMk id="14" creationId="{96E857C5-1DC1-4274-8F79-5ED24785D890}"/>
          </ac:spMkLst>
        </pc:spChg>
        <pc:spChg chg="add mod ord">
          <ac:chgData name="Kulinich Bohdan" userId="48e65c9f34e137d0" providerId="LiveId" clId="{F3A4E97A-9EBA-4EE0-BD4E-BEA111FBD69E}" dt="2021-06-01T09:38:15.961" v="7769" actId="20577"/>
          <ac:spMkLst>
            <pc:docMk/>
            <pc:sldMk cId="3962254714" sldId="478"/>
            <ac:spMk id="15" creationId="{26309D97-5F53-4E73-BF68-E9D143795515}"/>
          </ac:spMkLst>
        </pc:spChg>
        <pc:spChg chg="add mod">
          <ac:chgData name="Kulinich Bohdan" userId="48e65c9f34e137d0" providerId="LiveId" clId="{F3A4E97A-9EBA-4EE0-BD4E-BEA111FBD69E}" dt="2021-06-01T08:59:28.648" v="7448" actId="14100"/>
          <ac:spMkLst>
            <pc:docMk/>
            <pc:sldMk cId="3962254714" sldId="478"/>
            <ac:spMk id="20" creationId="{76B5760D-8905-4CAB-83C6-EE1B55770D55}"/>
          </ac:spMkLst>
        </pc:spChg>
        <pc:spChg chg="add mod">
          <ac:chgData name="Kulinich Bohdan" userId="48e65c9f34e137d0" providerId="LiveId" clId="{F3A4E97A-9EBA-4EE0-BD4E-BEA111FBD69E}" dt="2021-06-01T08:58:54.767" v="7444"/>
          <ac:spMkLst>
            <pc:docMk/>
            <pc:sldMk cId="3962254714" sldId="478"/>
            <ac:spMk id="21" creationId="{FB5B3871-5165-4BEE-B15C-247E8168C0C2}"/>
          </ac:spMkLst>
        </pc:spChg>
        <pc:spChg chg="add mod">
          <ac:chgData name="Kulinich Bohdan" userId="48e65c9f34e137d0" providerId="LiveId" clId="{F3A4E97A-9EBA-4EE0-BD4E-BEA111FBD69E}" dt="2021-06-01T08:58:54.767" v="7444"/>
          <ac:spMkLst>
            <pc:docMk/>
            <pc:sldMk cId="3962254714" sldId="478"/>
            <ac:spMk id="22" creationId="{F42DFDE0-9F60-4B75-BAD2-E293B84CD27D}"/>
          </ac:spMkLst>
        </pc:spChg>
        <pc:spChg chg="add mod">
          <ac:chgData name="Kulinich Bohdan" userId="48e65c9f34e137d0" providerId="LiveId" clId="{F3A4E97A-9EBA-4EE0-BD4E-BEA111FBD69E}" dt="2021-06-01T08:58:54.767" v="7444"/>
          <ac:spMkLst>
            <pc:docMk/>
            <pc:sldMk cId="3962254714" sldId="478"/>
            <ac:spMk id="23" creationId="{9F110583-705D-4350-9578-ABAC5D70DF4F}"/>
          </ac:spMkLst>
        </pc:spChg>
        <pc:spChg chg="add mod">
          <ac:chgData name="Kulinich Bohdan" userId="48e65c9f34e137d0" providerId="LiveId" clId="{F3A4E97A-9EBA-4EE0-BD4E-BEA111FBD69E}" dt="2021-06-01T08:59:09.016" v="7445"/>
          <ac:spMkLst>
            <pc:docMk/>
            <pc:sldMk cId="3962254714" sldId="478"/>
            <ac:spMk id="24" creationId="{65413E14-255D-44BC-BA96-6971C9435320}"/>
          </ac:spMkLst>
        </pc:spChg>
        <pc:spChg chg="del mod modVis">
          <ac:chgData name="Kulinich Bohdan" userId="48e65c9f34e137d0" providerId="LiveId" clId="{F3A4E97A-9EBA-4EE0-BD4E-BEA111FBD69E}" dt="2021-06-01T09:12:11.821" v="7584" actId="478"/>
          <ac:spMkLst>
            <pc:docMk/>
            <pc:sldMk cId="3962254714" sldId="478"/>
            <ac:spMk id="26" creationId="{6F3AD570-BF4D-409E-97F1-ED18E41B8991}"/>
          </ac:spMkLst>
        </pc:spChg>
        <pc:spChg chg="add mod">
          <ac:chgData name="Kulinich Bohdan" userId="48e65c9f34e137d0" providerId="LiveId" clId="{F3A4E97A-9EBA-4EE0-BD4E-BEA111FBD69E}" dt="2021-06-01T08:59:15.345" v="7447" actId="1076"/>
          <ac:spMkLst>
            <pc:docMk/>
            <pc:sldMk cId="3962254714" sldId="478"/>
            <ac:spMk id="27" creationId="{5AA929A9-FB42-4F22-8CB4-650E38B4AF26}"/>
          </ac:spMkLst>
        </pc:spChg>
        <pc:spChg chg="add mod">
          <ac:chgData name="Kulinich Bohdan" userId="48e65c9f34e137d0" providerId="LiveId" clId="{F3A4E97A-9EBA-4EE0-BD4E-BEA111FBD69E}" dt="2021-06-01T08:59:36.995" v="7451" actId="1076"/>
          <ac:spMkLst>
            <pc:docMk/>
            <pc:sldMk cId="3962254714" sldId="478"/>
            <ac:spMk id="28" creationId="{1E1E16A9-7CF4-4B05-A613-5369D1952AD1}"/>
          </ac:spMkLst>
        </pc:spChg>
        <pc:spChg chg="add mod ord">
          <ac:chgData name="Kulinich Bohdan" userId="48e65c9f34e137d0" providerId="LiveId" clId="{F3A4E97A-9EBA-4EE0-BD4E-BEA111FBD69E}" dt="2021-06-01T09:05:35.188" v="7487" actId="207"/>
          <ac:spMkLst>
            <pc:docMk/>
            <pc:sldMk cId="3962254714" sldId="478"/>
            <ac:spMk id="30" creationId="{8750CAD0-A3FC-4B23-A336-CDFCE75B689C}"/>
          </ac:spMkLst>
        </pc:spChg>
        <pc:spChg chg="add mod ord">
          <ac:chgData name="Kulinich Bohdan" userId="48e65c9f34e137d0" providerId="LiveId" clId="{F3A4E97A-9EBA-4EE0-BD4E-BEA111FBD69E}" dt="2021-06-01T09:06:26.236" v="7503" actId="207"/>
          <ac:spMkLst>
            <pc:docMk/>
            <pc:sldMk cId="3962254714" sldId="478"/>
            <ac:spMk id="32" creationId="{97878886-428E-4F64-9FFD-383D044A06DD}"/>
          </ac:spMkLst>
        </pc:spChg>
        <pc:spChg chg="add mod">
          <ac:chgData name="Kulinich Bohdan" userId="48e65c9f34e137d0" providerId="LiveId" clId="{F3A4E97A-9EBA-4EE0-BD4E-BEA111FBD69E}" dt="2021-06-01T09:08:19.167" v="7522" actId="208"/>
          <ac:spMkLst>
            <pc:docMk/>
            <pc:sldMk cId="3962254714" sldId="478"/>
            <ac:spMk id="40" creationId="{ADA96C4A-1945-46DC-960D-03082A48E601}"/>
          </ac:spMkLst>
        </pc:spChg>
        <pc:spChg chg="add mod">
          <ac:chgData name="Kulinich Bohdan" userId="48e65c9f34e137d0" providerId="LiveId" clId="{F3A4E97A-9EBA-4EE0-BD4E-BEA111FBD69E}" dt="2021-06-01T09:08:37.870" v="7530" actId="1036"/>
          <ac:spMkLst>
            <pc:docMk/>
            <pc:sldMk cId="3962254714" sldId="478"/>
            <ac:spMk id="41" creationId="{EB9026CA-C4B1-4D3E-968E-783623FBBBA3}"/>
          </ac:spMkLst>
        </pc:spChg>
        <pc:spChg chg="mod">
          <ac:chgData name="Kulinich Bohdan" userId="48e65c9f34e137d0" providerId="LiveId" clId="{F3A4E97A-9EBA-4EE0-BD4E-BEA111FBD69E}" dt="2021-06-01T09:08:15.357" v="7521" actId="208"/>
          <ac:spMkLst>
            <pc:docMk/>
            <pc:sldMk cId="3962254714" sldId="478"/>
            <ac:spMk id="43" creationId="{2AE30319-0314-4E88-BFE5-337B0B327E3F}"/>
          </ac:spMkLst>
        </pc:spChg>
        <pc:spChg chg="mod">
          <ac:chgData name="Kulinich Bohdan" userId="48e65c9f34e137d0" providerId="LiveId" clId="{F3A4E97A-9EBA-4EE0-BD4E-BEA111FBD69E}" dt="2021-06-01T09:08:15.357" v="7521" actId="208"/>
          <ac:spMkLst>
            <pc:docMk/>
            <pc:sldMk cId="3962254714" sldId="478"/>
            <ac:spMk id="44" creationId="{5B9099A1-9770-4C71-AC48-435879E3DF3E}"/>
          </ac:spMkLst>
        </pc:spChg>
        <pc:spChg chg="add mod">
          <ac:chgData name="Kulinich Bohdan" userId="48e65c9f34e137d0" providerId="LiveId" clId="{F3A4E97A-9EBA-4EE0-BD4E-BEA111FBD69E}" dt="2021-06-01T09:08:50.995" v="7535" actId="207"/>
          <ac:spMkLst>
            <pc:docMk/>
            <pc:sldMk cId="3962254714" sldId="478"/>
            <ac:spMk id="45" creationId="{ACF1FE71-FA59-4C28-B4AA-668B1B1C5890}"/>
          </ac:spMkLst>
        </pc:spChg>
        <pc:spChg chg="add mod">
          <ac:chgData name="Kulinich Bohdan" userId="48e65c9f34e137d0" providerId="LiveId" clId="{F3A4E97A-9EBA-4EE0-BD4E-BEA111FBD69E}" dt="2021-06-01T09:09:40.306" v="7544" actId="1076"/>
          <ac:spMkLst>
            <pc:docMk/>
            <pc:sldMk cId="3962254714" sldId="478"/>
            <ac:spMk id="46" creationId="{65B67CF4-A204-4CFB-8778-DF4622406A55}"/>
          </ac:spMkLst>
        </pc:spChg>
        <pc:spChg chg="add mod">
          <ac:chgData name="Kulinich Bohdan" userId="48e65c9f34e137d0" providerId="LiveId" clId="{F3A4E97A-9EBA-4EE0-BD4E-BEA111FBD69E}" dt="2021-06-01T09:09:56.977" v="7550" actId="1076"/>
          <ac:spMkLst>
            <pc:docMk/>
            <pc:sldMk cId="3962254714" sldId="478"/>
            <ac:spMk id="47" creationId="{F749C927-4945-4337-9682-59F6F24EFBB4}"/>
          </ac:spMkLst>
        </pc:spChg>
        <pc:spChg chg="add mod">
          <ac:chgData name="Kulinich Bohdan" userId="48e65c9f34e137d0" providerId="LiveId" clId="{F3A4E97A-9EBA-4EE0-BD4E-BEA111FBD69E}" dt="2021-06-01T09:10:21.464" v="7556" actId="20577"/>
          <ac:spMkLst>
            <pc:docMk/>
            <pc:sldMk cId="3962254714" sldId="478"/>
            <ac:spMk id="48" creationId="{1E957CC9-C7B0-4E4A-BF21-2EACA4CB09C5}"/>
          </ac:spMkLst>
        </pc:spChg>
        <pc:spChg chg="add mod">
          <ac:chgData name="Kulinich Bohdan" userId="48e65c9f34e137d0" providerId="LiveId" clId="{F3A4E97A-9EBA-4EE0-BD4E-BEA111FBD69E}" dt="2021-06-01T09:10:41.516" v="7561" actId="1076"/>
          <ac:spMkLst>
            <pc:docMk/>
            <pc:sldMk cId="3962254714" sldId="478"/>
            <ac:spMk id="49" creationId="{F21B8C5E-9E95-4D6B-BCAD-E898EA53A2ED}"/>
          </ac:spMkLst>
        </pc:spChg>
        <pc:spChg chg="add mod ord modVis">
          <ac:chgData name="Kulinich Bohdan" userId="48e65c9f34e137d0" providerId="LiveId" clId="{F3A4E97A-9EBA-4EE0-BD4E-BEA111FBD69E}" dt="2021-06-01T09:13:03.405" v="7594" actId="14429"/>
          <ac:spMkLst>
            <pc:docMk/>
            <pc:sldMk cId="3962254714" sldId="478"/>
            <ac:spMk id="50" creationId="{2568E0C2-E126-436F-BC06-E092991C65B8}"/>
          </ac:spMkLst>
        </pc:spChg>
        <pc:spChg chg="add del">
          <ac:chgData name="Kulinich Bohdan" userId="48e65c9f34e137d0" providerId="LiveId" clId="{F3A4E97A-9EBA-4EE0-BD4E-BEA111FBD69E}" dt="2021-06-01T09:12:13.864" v="7586" actId="22"/>
          <ac:spMkLst>
            <pc:docMk/>
            <pc:sldMk cId="3962254714" sldId="478"/>
            <ac:spMk id="52" creationId="{30F1D8E1-BF6F-4CC7-AFF9-FA7643E6144A}"/>
          </ac:spMkLst>
        </pc:spChg>
        <pc:spChg chg="add mod ord">
          <ac:chgData name="Kulinich Bohdan" userId="48e65c9f34e137d0" providerId="LiveId" clId="{F3A4E97A-9EBA-4EE0-BD4E-BEA111FBD69E}" dt="2021-06-01T09:12:56.923" v="7592" actId="167"/>
          <ac:spMkLst>
            <pc:docMk/>
            <pc:sldMk cId="3962254714" sldId="478"/>
            <ac:spMk id="53" creationId="{9FBD647A-2064-40EC-B212-57E9AC2FD33A}"/>
          </ac:spMkLst>
        </pc:spChg>
        <pc:spChg chg="add mod">
          <ac:chgData name="Kulinich Bohdan" userId="48e65c9f34e137d0" providerId="LiveId" clId="{F3A4E97A-9EBA-4EE0-BD4E-BEA111FBD69E}" dt="2021-06-01T09:15:32.067" v="7675" actId="1076"/>
          <ac:spMkLst>
            <pc:docMk/>
            <pc:sldMk cId="3962254714" sldId="478"/>
            <ac:spMk id="54" creationId="{F2D21E9A-0EDA-4C8B-8813-918B40677935}"/>
          </ac:spMkLst>
        </pc:spChg>
        <pc:grpChg chg="add mod">
          <ac:chgData name="Kulinich Bohdan" userId="48e65c9f34e137d0" providerId="LiveId" clId="{F3A4E97A-9EBA-4EE0-BD4E-BEA111FBD69E}" dt="2021-06-01T09:08:03.986" v="7516" actId="1076"/>
          <ac:grpSpMkLst>
            <pc:docMk/>
            <pc:sldMk cId="3962254714" sldId="478"/>
            <ac:grpSpMk id="42" creationId="{8B71D419-AF3A-477C-B454-B2B5986D1E81}"/>
          </ac:grpSpMkLst>
        </pc:grpChg>
        <pc:picChg chg="mod modVis">
          <ac:chgData name="Kulinich Bohdan" userId="48e65c9f34e137d0" providerId="LiveId" clId="{F3A4E97A-9EBA-4EE0-BD4E-BEA111FBD69E}" dt="2021-06-01T09:11:14.946" v="7565" actId="14429"/>
          <ac:picMkLst>
            <pc:docMk/>
            <pc:sldMk cId="3962254714" sldId="478"/>
            <ac:picMk id="25" creationId="{B98F87C3-AD90-49D8-91BA-DDDBD4307465}"/>
          </ac:picMkLst>
        </pc:picChg>
        <pc:cxnChg chg="add mod">
          <ac:chgData name="Kulinich Bohdan" userId="48e65c9f34e137d0" providerId="LiveId" clId="{F3A4E97A-9EBA-4EE0-BD4E-BEA111FBD69E}" dt="2021-06-01T09:06:53.156" v="7507" actId="693"/>
          <ac:cxnSpMkLst>
            <pc:docMk/>
            <pc:sldMk cId="3962254714" sldId="478"/>
            <ac:cxnSpMk id="11" creationId="{DF3F3213-A4BF-4005-B41B-053771E074F9}"/>
          </ac:cxnSpMkLst>
        </pc:cxnChg>
        <pc:cxnChg chg="add mod ord">
          <ac:chgData name="Kulinich Bohdan" userId="48e65c9f34e137d0" providerId="LiveId" clId="{F3A4E97A-9EBA-4EE0-BD4E-BEA111FBD69E}" dt="2021-06-01T09:08:23.338" v="7523" actId="166"/>
          <ac:cxnSpMkLst>
            <pc:docMk/>
            <pc:sldMk cId="3962254714" sldId="478"/>
            <ac:cxnSpMk id="14" creationId="{972D2371-867D-4F1D-A4C3-668B1EDDEA5B}"/>
          </ac:cxnSpMkLst>
        </pc:cxnChg>
        <pc:cxnChg chg="add mod">
          <ac:chgData name="Kulinich Bohdan" userId="48e65c9f34e137d0" providerId="LiveId" clId="{F3A4E97A-9EBA-4EE0-BD4E-BEA111FBD69E}" dt="2021-06-01T08:58:54.767" v="7444"/>
          <ac:cxnSpMkLst>
            <pc:docMk/>
            <pc:sldMk cId="3962254714" sldId="478"/>
            <ac:cxnSpMk id="19" creationId="{1E35CCFC-40B7-49D6-8B3E-813C454D021E}"/>
          </ac:cxnSpMkLst>
        </pc:cxnChg>
        <pc:cxnChg chg="add mod">
          <ac:chgData name="Kulinich Bohdan" userId="48e65c9f34e137d0" providerId="LiveId" clId="{F3A4E97A-9EBA-4EE0-BD4E-BEA111FBD69E}" dt="2021-06-01T09:00:23.246" v="7458" actId="14100"/>
          <ac:cxnSpMkLst>
            <pc:docMk/>
            <pc:sldMk cId="3962254714" sldId="478"/>
            <ac:cxnSpMk id="29" creationId="{122C0000-D3E3-4700-8AF9-CF9A529AF0F0}"/>
          </ac:cxnSpMkLst>
        </pc:cxnChg>
        <pc:cxnChg chg="add mod">
          <ac:chgData name="Kulinich Bohdan" userId="48e65c9f34e137d0" providerId="LiveId" clId="{F3A4E97A-9EBA-4EE0-BD4E-BEA111FBD69E}" dt="2021-06-01T09:04:13.219" v="7466" actId="208"/>
          <ac:cxnSpMkLst>
            <pc:docMk/>
            <pc:sldMk cId="3962254714" sldId="478"/>
            <ac:cxnSpMk id="31" creationId="{BE04FD53-3EC2-49DD-B9B7-69D2F12C5B75}"/>
          </ac:cxnSpMkLst>
        </pc:cxnChg>
        <pc:cxnChg chg="add mod">
          <ac:chgData name="Kulinich Bohdan" userId="48e65c9f34e137d0" providerId="LiveId" clId="{F3A4E97A-9EBA-4EE0-BD4E-BEA111FBD69E}" dt="2021-06-01T09:06:45.398" v="7506" actId="693"/>
          <ac:cxnSpMkLst>
            <pc:docMk/>
            <pc:sldMk cId="3962254714" sldId="478"/>
            <ac:cxnSpMk id="34" creationId="{B6B3773C-E48C-421A-B857-2EE41D821EB9}"/>
          </ac:cxnSpMkLst>
        </pc:cxnChg>
        <pc:cxnChg chg="add mod">
          <ac:chgData name="Kulinich Bohdan" userId="48e65c9f34e137d0" providerId="LiveId" clId="{F3A4E97A-9EBA-4EE0-BD4E-BEA111FBD69E}" dt="2021-06-01T09:06:57.689" v="7508" actId="693"/>
          <ac:cxnSpMkLst>
            <pc:docMk/>
            <pc:sldMk cId="3962254714" sldId="478"/>
            <ac:cxnSpMk id="36" creationId="{41E72692-5C95-47F7-9CC3-E26113079BF2}"/>
          </ac:cxnSpMkLst>
        </pc:cxnChg>
        <pc:cxnChg chg="add mod">
          <ac:chgData name="Kulinich Bohdan" userId="48e65c9f34e137d0" providerId="LiveId" clId="{F3A4E97A-9EBA-4EE0-BD4E-BEA111FBD69E}" dt="2021-06-01T09:07:01.743" v="7509" actId="693"/>
          <ac:cxnSpMkLst>
            <pc:docMk/>
            <pc:sldMk cId="3962254714" sldId="478"/>
            <ac:cxnSpMk id="38" creationId="{EBD5EFAB-AD2C-476C-8C73-24072FE2BB19}"/>
          </ac:cxnSpMkLst>
        </pc:cxnChg>
      </pc:sldChg>
      <pc:sldChg chg="addSp modSp add mod modAnim">
        <pc:chgData name="Kulinich Bohdan" userId="48e65c9f34e137d0" providerId="LiveId" clId="{F3A4E97A-9EBA-4EE0-BD4E-BEA111FBD69E}" dt="2021-06-01T10:36:17.986" v="7933"/>
        <pc:sldMkLst>
          <pc:docMk/>
          <pc:sldMk cId="3797124631" sldId="479"/>
        </pc:sldMkLst>
        <pc:spChg chg="mod">
          <ac:chgData name="Kulinich Bohdan" userId="48e65c9f34e137d0" providerId="LiveId" clId="{F3A4E97A-9EBA-4EE0-BD4E-BEA111FBD69E}" dt="2021-06-01T10:32:48.285" v="7809" actId="14100"/>
          <ac:spMkLst>
            <pc:docMk/>
            <pc:sldMk cId="3797124631" sldId="479"/>
            <ac:spMk id="6" creationId="{4CD1B612-D16C-4F70-8335-78480BFE8EC8}"/>
          </ac:spMkLst>
        </pc:spChg>
        <pc:spChg chg="mod">
          <ac:chgData name="Kulinich Bohdan" userId="48e65c9f34e137d0" providerId="LiveId" clId="{F3A4E97A-9EBA-4EE0-BD4E-BEA111FBD69E}" dt="2021-06-01T10:32:16.688" v="7771" actId="20577"/>
          <ac:spMkLst>
            <pc:docMk/>
            <pc:sldMk cId="3797124631" sldId="479"/>
            <ac:spMk id="12" creationId="{97485A41-1798-4E95-BC09-FD81F2E9BF93}"/>
          </ac:spMkLst>
        </pc:spChg>
        <pc:spChg chg="mod">
          <ac:chgData name="Kulinich Bohdan" userId="48e65c9f34e137d0" providerId="LiveId" clId="{F3A4E97A-9EBA-4EE0-BD4E-BEA111FBD69E}" dt="2021-06-01T10:36:03.338" v="7927" actId="1076"/>
          <ac:spMkLst>
            <pc:docMk/>
            <pc:sldMk cId="3797124631" sldId="479"/>
            <ac:spMk id="15" creationId="{64D36BF6-DBBA-4302-87B1-3E0CEFB8C0D5}"/>
          </ac:spMkLst>
        </pc:spChg>
        <pc:spChg chg="add mod">
          <ac:chgData name="Kulinich Bohdan" userId="48e65c9f34e137d0" providerId="LiveId" clId="{F3A4E97A-9EBA-4EE0-BD4E-BEA111FBD69E}" dt="2021-06-01T10:36:03.338" v="7927" actId="1076"/>
          <ac:spMkLst>
            <pc:docMk/>
            <pc:sldMk cId="3797124631" sldId="479"/>
            <ac:spMk id="19" creationId="{2430C8F3-C802-48DE-9498-1B47665BFAC2}"/>
          </ac:spMkLst>
        </pc:spChg>
        <pc:spChg chg="add mod">
          <ac:chgData name="Kulinich Bohdan" userId="48e65c9f34e137d0" providerId="LiveId" clId="{F3A4E97A-9EBA-4EE0-BD4E-BEA111FBD69E}" dt="2021-06-01T10:36:03.338" v="7927" actId="1076"/>
          <ac:spMkLst>
            <pc:docMk/>
            <pc:sldMk cId="3797124631" sldId="479"/>
            <ac:spMk id="20" creationId="{E2E2EF61-FE13-4B56-B316-5C333D52BDAC}"/>
          </ac:spMkLst>
        </pc:spChg>
        <pc:spChg chg="add mod">
          <ac:chgData name="Kulinich Bohdan" userId="48e65c9f34e137d0" providerId="LiveId" clId="{F3A4E97A-9EBA-4EE0-BD4E-BEA111FBD69E}" dt="2021-06-01T10:36:03.338" v="7927" actId="1076"/>
          <ac:spMkLst>
            <pc:docMk/>
            <pc:sldMk cId="3797124631" sldId="479"/>
            <ac:spMk id="21" creationId="{61A6A61D-3E37-47A9-A9E3-6BED45FD0A90}"/>
          </ac:spMkLst>
        </pc:spChg>
      </pc:sldChg>
      <pc:sldChg chg="addSp delSp modSp add mod modTransition delAnim modAnim">
        <pc:chgData name="Kulinich Bohdan" userId="48e65c9f34e137d0" providerId="LiveId" clId="{F3A4E97A-9EBA-4EE0-BD4E-BEA111FBD69E}" dt="2021-06-02T15:02:11.056" v="8599" actId="1076"/>
        <pc:sldMkLst>
          <pc:docMk/>
          <pc:sldMk cId="4129579345" sldId="480"/>
        </pc:sldMkLst>
        <pc:spChg chg="del">
          <ac:chgData name="Kulinich Bohdan" userId="48e65c9f34e137d0" providerId="LiveId" clId="{F3A4E97A-9EBA-4EE0-BD4E-BEA111FBD69E}" dt="2021-06-02T14:51:11.390" v="8397" actId="478"/>
          <ac:spMkLst>
            <pc:docMk/>
            <pc:sldMk cId="4129579345" sldId="480"/>
            <ac:spMk id="2" creationId="{D5C42426-6BBC-4506-8C81-D9CF93EB80C1}"/>
          </ac:spMkLst>
        </pc:spChg>
        <pc:spChg chg="del">
          <ac:chgData name="Kulinich Bohdan" userId="48e65c9f34e137d0" providerId="LiveId" clId="{F3A4E97A-9EBA-4EE0-BD4E-BEA111FBD69E}" dt="2021-06-02T14:51:14.729" v="8398" actId="478"/>
          <ac:spMkLst>
            <pc:docMk/>
            <pc:sldMk cId="4129579345" sldId="480"/>
            <ac:spMk id="31" creationId="{8E0C1107-4A25-49D7-B70A-4031DF4F34DC}"/>
          </ac:spMkLst>
        </pc:spChg>
        <pc:spChg chg="del">
          <ac:chgData name="Kulinich Bohdan" userId="48e65c9f34e137d0" providerId="LiveId" clId="{F3A4E97A-9EBA-4EE0-BD4E-BEA111FBD69E}" dt="2021-06-02T14:51:10.257" v="8396" actId="478"/>
          <ac:spMkLst>
            <pc:docMk/>
            <pc:sldMk cId="4129579345" sldId="480"/>
            <ac:spMk id="34" creationId="{70C81957-B307-4D3F-B739-3077614BF3A3}"/>
          </ac:spMkLst>
        </pc:spChg>
        <pc:spChg chg="add mod">
          <ac:chgData name="Kulinich Bohdan" userId="48e65c9f34e137d0" providerId="LiveId" clId="{F3A4E97A-9EBA-4EE0-BD4E-BEA111FBD69E}" dt="2021-06-02T15:02:11.056" v="8599" actId="1076"/>
          <ac:spMkLst>
            <pc:docMk/>
            <pc:sldMk cId="4129579345" sldId="480"/>
            <ac:spMk id="49" creationId="{4560B105-82FA-4923-9B74-991304E02F85}"/>
          </ac:spMkLst>
        </pc:spChg>
        <pc:spChg chg="del">
          <ac:chgData name="Kulinich Bohdan" userId="48e65c9f34e137d0" providerId="LiveId" clId="{F3A4E97A-9EBA-4EE0-BD4E-BEA111FBD69E}" dt="2021-06-02T14:51:14.729" v="8398" actId="478"/>
          <ac:spMkLst>
            <pc:docMk/>
            <pc:sldMk cId="4129579345" sldId="480"/>
            <ac:spMk id="61" creationId="{14988188-710D-47C8-83AF-5625EA803CC0}"/>
          </ac:spMkLst>
        </pc:spChg>
        <pc:spChg chg="del">
          <ac:chgData name="Kulinich Bohdan" userId="48e65c9f34e137d0" providerId="LiveId" clId="{F3A4E97A-9EBA-4EE0-BD4E-BEA111FBD69E}" dt="2021-06-02T14:51:14.729" v="8398" actId="478"/>
          <ac:spMkLst>
            <pc:docMk/>
            <pc:sldMk cId="4129579345" sldId="480"/>
            <ac:spMk id="100" creationId="{6E062224-423B-4B66-87A8-E4B5EAEDBDD9}"/>
          </ac:spMkLst>
        </pc:spChg>
        <pc:grpChg chg="add del mod ord">
          <ac:chgData name="Kulinich Bohdan" userId="48e65c9f34e137d0" providerId="LiveId" clId="{F3A4E97A-9EBA-4EE0-BD4E-BEA111FBD69E}" dt="2021-06-02T14:59:12.475" v="8464" actId="164"/>
          <ac:grpSpMkLst>
            <pc:docMk/>
            <pc:sldMk cId="4129579345" sldId="480"/>
            <ac:grpSpMk id="13" creationId="{ED5B3B94-9859-4A6E-961E-80CA5238D5AE}"/>
          </ac:grpSpMkLst>
        </pc:grpChg>
        <pc:grpChg chg="add mod">
          <ac:chgData name="Kulinich Bohdan" userId="48e65c9f34e137d0" providerId="LiveId" clId="{F3A4E97A-9EBA-4EE0-BD4E-BEA111FBD69E}" dt="2021-06-02T14:59:12.475" v="8464" actId="164"/>
          <ac:grpSpMkLst>
            <pc:docMk/>
            <pc:sldMk cId="4129579345" sldId="480"/>
            <ac:grpSpMk id="16" creationId="{35C7F38B-DE6A-45A5-BDA9-F651992A4C7F}"/>
          </ac:grpSpMkLst>
        </pc:grpChg>
        <pc:grpChg chg="ord">
          <ac:chgData name="Kulinich Bohdan" userId="48e65c9f34e137d0" providerId="LiveId" clId="{F3A4E97A-9EBA-4EE0-BD4E-BEA111FBD69E}" dt="2021-06-02T14:57:38.542" v="8445" actId="166"/>
          <ac:grpSpMkLst>
            <pc:docMk/>
            <pc:sldMk cId="4129579345" sldId="480"/>
            <ac:grpSpMk id="105" creationId="{FB7D8F44-F74F-480C-BC36-86E41977CE32}"/>
          </ac:grpSpMkLst>
        </pc:grpChg>
        <pc:grpChg chg="ord">
          <ac:chgData name="Kulinich Bohdan" userId="48e65c9f34e137d0" providerId="LiveId" clId="{F3A4E97A-9EBA-4EE0-BD4E-BEA111FBD69E}" dt="2021-06-02T14:57:38.542" v="8445" actId="166"/>
          <ac:grpSpMkLst>
            <pc:docMk/>
            <pc:sldMk cId="4129579345" sldId="480"/>
            <ac:grpSpMk id="113" creationId="{B74D889E-9527-4879-AE20-136893185771}"/>
          </ac:grpSpMkLst>
        </pc:grpChg>
        <pc:picChg chg="add del mod modCrop">
          <ac:chgData name="Kulinich Bohdan" userId="48e65c9f34e137d0" providerId="LiveId" clId="{F3A4E97A-9EBA-4EE0-BD4E-BEA111FBD69E}" dt="2021-06-02T14:56:51.087" v="8433" actId="478"/>
          <ac:picMkLst>
            <pc:docMk/>
            <pc:sldMk cId="4129579345" sldId="480"/>
            <ac:picMk id="4" creationId="{C8BD2260-20B5-452B-8E0E-27B41D5F9AAF}"/>
          </ac:picMkLst>
        </pc:picChg>
        <pc:picChg chg="add del mod">
          <ac:chgData name="Kulinich Bohdan" userId="48e65c9f34e137d0" providerId="LiveId" clId="{F3A4E97A-9EBA-4EE0-BD4E-BEA111FBD69E}" dt="2021-06-02T14:53:53.998" v="8409" actId="931"/>
          <ac:picMkLst>
            <pc:docMk/>
            <pc:sldMk cId="4129579345" sldId="480"/>
            <ac:picMk id="6" creationId="{CCE13F2F-6894-4A8F-BBC4-5EDD0E71AF94}"/>
          </ac:picMkLst>
        </pc:picChg>
        <pc:picChg chg="add mod modCrop">
          <ac:chgData name="Kulinich Bohdan" userId="48e65c9f34e137d0" providerId="LiveId" clId="{F3A4E97A-9EBA-4EE0-BD4E-BEA111FBD69E}" dt="2021-06-02T14:57:19.732" v="8439" actId="164"/>
          <ac:picMkLst>
            <pc:docMk/>
            <pc:sldMk cId="4129579345" sldId="480"/>
            <ac:picMk id="8" creationId="{8532FF21-C99B-4C81-9452-002E1C82DECD}"/>
          </ac:picMkLst>
        </pc:picChg>
        <pc:picChg chg="add mod ord">
          <ac:chgData name="Kulinich Bohdan" userId="48e65c9f34e137d0" providerId="LiveId" clId="{F3A4E97A-9EBA-4EE0-BD4E-BEA111FBD69E}" dt="2021-06-02T14:57:19.732" v="8439" actId="164"/>
          <ac:picMkLst>
            <pc:docMk/>
            <pc:sldMk cId="4129579345" sldId="480"/>
            <ac:picMk id="10" creationId="{788D4495-F490-4562-AC4D-F2D281C0CE60}"/>
          </ac:picMkLst>
        </pc:picChg>
        <pc:picChg chg="add mod ord modCrop">
          <ac:chgData name="Kulinich Bohdan" userId="48e65c9f34e137d0" providerId="LiveId" clId="{F3A4E97A-9EBA-4EE0-BD4E-BEA111FBD69E}" dt="2021-06-02T14:57:29.533" v="8444" actId="732"/>
          <ac:picMkLst>
            <pc:docMk/>
            <pc:sldMk cId="4129579345" sldId="480"/>
            <ac:picMk id="12" creationId="{8326EC47-EB1C-4C4A-8D63-B284FFD833D2}"/>
          </ac:picMkLst>
        </pc:picChg>
        <pc:picChg chg="add mod modCrop">
          <ac:chgData name="Kulinich Bohdan" userId="48e65c9f34e137d0" providerId="LiveId" clId="{F3A4E97A-9EBA-4EE0-BD4E-BEA111FBD69E}" dt="2021-06-02T14:59:12.475" v="8464" actId="164"/>
          <ac:picMkLst>
            <pc:docMk/>
            <pc:sldMk cId="4129579345" sldId="480"/>
            <ac:picMk id="15" creationId="{FF36354E-E7FF-43AB-90AA-67A1DD22C74F}"/>
          </ac:picMkLst>
        </pc:picChg>
        <pc:picChg chg="del">
          <ac:chgData name="Kulinich Bohdan" userId="48e65c9f34e137d0" providerId="LiveId" clId="{F3A4E97A-9EBA-4EE0-BD4E-BEA111FBD69E}" dt="2021-06-02T14:51:14.729" v="8398" actId="478"/>
          <ac:picMkLst>
            <pc:docMk/>
            <pc:sldMk cId="4129579345" sldId="480"/>
            <ac:picMk id="59" creationId="{8C81B316-9D5F-4DE1-90DA-8475D4539938}"/>
          </ac:picMkLst>
        </pc:picChg>
      </pc:sldChg>
    </pc:docChg>
  </pc:docChgLst>
  <pc:docChgLst>
    <pc:chgData name="Kulinich Bohdan" userId="48e65c9f34e137d0" providerId="LiveId" clId="{A06699CB-EE6B-4D3F-AEE2-67BE5F9C9127}"/>
    <pc:docChg chg="undo custSel addSld delSld modSld">
      <pc:chgData name="Kulinich Bohdan" userId="48e65c9f34e137d0" providerId="LiveId" clId="{A06699CB-EE6B-4D3F-AEE2-67BE5F9C9127}" dt="2021-05-17T13:02:50.469" v="216" actId="14429"/>
      <pc:docMkLst>
        <pc:docMk/>
      </pc:docMkLst>
      <pc:sldChg chg="addSp delSp modSp mod delAnim modAnim">
        <pc:chgData name="Kulinich Bohdan" userId="48e65c9f34e137d0" providerId="LiveId" clId="{A06699CB-EE6B-4D3F-AEE2-67BE5F9C9127}" dt="2021-05-17T12:59:33.176" v="193"/>
        <pc:sldMkLst>
          <pc:docMk/>
          <pc:sldMk cId="1256064280" sldId="388"/>
        </pc:sldMkLst>
        <pc:spChg chg="mod topLvl">
          <ac:chgData name="Kulinich Bohdan" userId="48e65c9f34e137d0" providerId="LiveId" clId="{A06699CB-EE6B-4D3F-AEE2-67BE5F9C9127}" dt="2021-05-17T05:54:47.654" v="24" actId="165"/>
          <ac:spMkLst>
            <pc:docMk/>
            <pc:sldMk cId="1256064280" sldId="388"/>
            <ac:spMk id="9" creationId="{6CBE4EA9-3EC4-4647-8459-6CB04DC725B8}"/>
          </ac:spMkLst>
        </pc:spChg>
        <pc:spChg chg="del mod topLvl">
          <ac:chgData name="Kulinich Bohdan" userId="48e65c9f34e137d0" providerId="LiveId" clId="{A06699CB-EE6B-4D3F-AEE2-67BE5F9C9127}" dt="2021-05-17T05:54:56.761" v="26" actId="478"/>
          <ac:spMkLst>
            <pc:docMk/>
            <pc:sldMk cId="1256064280" sldId="388"/>
            <ac:spMk id="11" creationId="{4D5FBF90-3203-4490-8BB9-B9BB34F195E6}"/>
          </ac:spMkLst>
        </pc:spChg>
        <pc:spChg chg="del">
          <ac:chgData name="Kulinich Bohdan" userId="48e65c9f34e137d0" providerId="LiveId" clId="{A06699CB-EE6B-4D3F-AEE2-67BE5F9C9127}" dt="2021-05-17T12:59:24.524" v="191" actId="478"/>
          <ac:spMkLst>
            <pc:docMk/>
            <pc:sldMk cId="1256064280" sldId="388"/>
            <ac:spMk id="13" creationId="{F54DE7DD-D79C-4D71-AC4A-CFA780A1FF00}"/>
          </ac:spMkLst>
        </pc:spChg>
        <pc:spChg chg="mod">
          <ac:chgData name="Kulinich Bohdan" userId="48e65c9f34e137d0" providerId="LiveId" clId="{A06699CB-EE6B-4D3F-AEE2-67BE5F9C9127}" dt="2021-05-17T12:59:24.941" v="192"/>
          <ac:spMkLst>
            <pc:docMk/>
            <pc:sldMk cId="1256064280" sldId="388"/>
            <ac:spMk id="14" creationId="{B144B766-7A1E-4D18-87DD-CE0FF10F4A4D}"/>
          </ac:spMkLst>
        </pc:spChg>
        <pc:spChg chg="mod">
          <ac:chgData name="Kulinich Bohdan" userId="48e65c9f34e137d0" providerId="LiveId" clId="{A06699CB-EE6B-4D3F-AEE2-67BE5F9C9127}" dt="2021-05-17T12:59:24.941" v="192"/>
          <ac:spMkLst>
            <pc:docMk/>
            <pc:sldMk cId="1256064280" sldId="388"/>
            <ac:spMk id="16" creationId="{9596846C-99EA-475B-BB38-464D5556B343}"/>
          </ac:spMkLst>
        </pc:spChg>
        <pc:grpChg chg="del">
          <ac:chgData name="Kulinich Bohdan" userId="48e65c9f34e137d0" providerId="LiveId" clId="{A06699CB-EE6B-4D3F-AEE2-67BE5F9C9127}" dt="2021-05-17T05:54:47.654" v="24" actId="165"/>
          <ac:grpSpMkLst>
            <pc:docMk/>
            <pc:sldMk cId="1256064280" sldId="388"/>
            <ac:grpSpMk id="2" creationId="{AB6A0402-5FA7-48CE-BFF9-7C3D866652BB}"/>
          </ac:grpSpMkLst>
        </pc:grpChg>
        <pc:grpChg chg="add mod">
          <ac:chgData name="Kulinich Bohdan" userId="48e65c9f34e137d0" providerId="LiveId" clId="{A06699CB-EE6B-4D3F-AEE2-67BE5F9C9127}" dt="2021-05-17T12:59:24.941" v="192"/>
          <ac:grpSpMkLst>
            <pc:docMk/>
            <pc:sldMk cId="1256064280" sldId="388"/>
            <ac:grpSpMk id="11" creationId="{84BA56BB-29A3-4967-A819-D828BB36A968}"/>
          </ac:grpSpMkLst>
        </pc:grpChg>
        <pc:picChg chg="mod modVis">
          <ac:chgData name="Kulinich Bohdan" userId="48e65c9f34e137d0" providerId="LiveId" clId="{A06699CB-EE6B-4D3F-AEE2-67BE5F9C9127}" dt="2021-05-17T05:55:16.038" v="27" actId="14429"/>
          <ac:picMkLst>
            <pc:docMk/>
            <pc:sldMk cId="1256064280" sldId="388"/>
            <ac:picMk id="10" creationId="{372AACD3-E47C-4422-99F4-8F2FA502FD53}"/>
          </ac:picMkLst>
        </pc:picChg>
      </pc:sldChg>
      <pc:sldChg chg="addSp delSp modSp add del mod modTransition modAnim">
        <pc:chgData name="Kulinich Bohdan" userId="48e65c9f34e137d0" providerId="LiveId" clId="{A06699CB-EE6B-4D3F-AEE2-67BE5F9C9127}" dt="2021-05-17T06:00:43.126" v="39" actId="47"/>
        <pc:sldMkLst>
          <pc:docMk/>
          <pc:sldMk cId="804219051" sldId="407"/>
        </pc:sldMkLst>
        <pc:spChg chg="mod">
          <ac:chgData name="Kulinich Bohdan" userId="48e65c9f34e137d0" providerId="LiveId" clId="{A06699CB-EE6B-4D3F-AEE2-67BE5F9C9127}" dt="2021-05-17T05:53:16.769" v="12" actId="2085"/>
          <ac:spMkLst>
            <pc:docMk/>
            <pc:sldMk cId="804219051" sldId="407"/>
            <ac:spMk id="2" creationId="{F5E0A945-B0FB-479B-B688-C2D0F8F95D60}"/>
          </ac:spMkLst>
        </pc:spChg>
        <pc:spChg chg="del">
          <ac:chgData name="Kulinich Bohdan" userId="48e65c9f34e137d0" providerId="LiveId" clId="{A06699CB-EE6B-4D3F-AEE2-67BE5F9C9127}" dt="2021-05-17T05:52:53.665" v="8" actId="478"/>
          <ac:spMkLst>
            <pc:docMk/>
            <pc:sldMk cId="804219051" sldId="407"/>
            <ac:spMk id="3" creationId="{00000000-0000-0000-0000-000000000000}"/>
          </ac:spMkLst>
        </pc:spChg>
        <pc:spChg chg="del">
          <ac:chgData name="Kulinich Bohdan" userId="48e65c9f34e137d0" providerId="LiveId" clId="{A06699CB-EE6B-4D3F-AEE2-67BE5F9C9127}" dt="2021-05-17T05:52:53.665" v="8" actId="478"/>
          <ac:spMkLst>
            <pc:docMk/>
            <pc:sldMk cId="804219051" sldId="407"/>
            <ac:spMk id="4" creationId="{00000000-0000-0000-0000-000000000000}"/>
          </ac:spMkLst>
        </pc:spChg>
        <pc:spChg chg="add mod">
          <ac:chgData name="Kulinich Bohdan" userId="48e65c9f34e137d0" providerId="LiveId" clId="{A06699CB-EE6B-4D3F-AEE2-67BE5F9C9127}" dt="2021-05-17T05:53:00.288" v="9"/>
          <ac:spMkLst>
            <pc:docMk/>
            <pc:sldMk cId="804219051" sldId="407"/>
            <ac:spMk id="31" creationId="{025C4304-CCDA-464B-B00A-09461FE33343}"/>
          </ac:spMkLst>
        </pc:spChg>
        <pc:spChg chg="add mod">
          <ac:chgData name="Kulinich Bohdan" userId="48e65c9f34e137d0" providerId="LiveId" clId="{A06699CB-EE6B-4D3F-AEE2-67BE5F9C9127}" dt="2021-05-17T05:53:00.288" v="9"/>
          <ac:spMkLst>
            <pc:docMk/>
            <pc:sldMk cId="804219051" sldId="407"/>
            <ac:spMk id="33" creationId="{B7F3530E-5977-41C9-8467-681052401770}"/>
          </ac:spMkLst>
        </pc:spChg>
        <pc:spChg chg="mod">
          <ac:chgData name="Kulinich Bohdan" userId="48e65c9f34e137d0" providerId="LiveId" clId="{A06699CB-EE6B-4D3F-AEE2-67BE5F9C9127}" dt="2021-05-17T05:54:22.769" v="22" actId="207"/>
          <ac:spMkLst>
            <pc:docMk/>
            <pc:sldMk cId="804219051" sldId="407"/>
            <ac:spMk id="35" creationId="{2CD8A453-AF06-4C00-BB17-D7030E2214B8}"/>
          </ac:spMkLst>
        </pc:spChg>
        <pc:spChg chg="mod">
          <ac:chgData name="Kulinich Bohdan" userId="48e65c9f34e137d0" providerId="LiveId" clId="{A06699CB-EE6B-4D3F-AEE2-67BE5F9C9127}" dt="2021-05-17T05:53:33.297" v="15" actId="207"/>
          <ac:spMkLst>
            <pc:docMk/>
            <pc:sldMk cId="804219051" sldId="407"/>
            <ac:spMk id="52" creationId="{AA9A41D5-2A90-4567-9F5A-5B7420D5F484}"/>
          </ac:spMkLst>
        </pc:spChg>
        <pc:spChg chg="mod">
          <ac:chgData name="Kulinich Bohdan" userId="48e65c9f34e137d0" providerId="LiveId" clId="{A06699CB-EE6B-4D3F-AEE2-67BE5F9C9127}" dt="2021-05-17T05:54:01.415" v="19" actId="2085"/>
          <ac:spMkLst>
            <pc:docMk/>
            <pc:sldMk cId="804219051" sldId="407"/>
            <ac:spMk id="53" creationId="{6C146441-9912-43ED-A3D1-88AF78A386FD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5" creationId="{8CDCFB8B-7CC6-4A2C-A69C-5D3867F0C0CA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6" creationId="{E9B1DDF6-64CE-4DE1-B138-894096640941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7" creationId="{00BF6AF6-1422-45D1-A8F4-0ACF20F08216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8" creationId="{365D3FA2-308E-4AC2-B297-2010687F081D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3" creationId="{8DEDBB22-CD8C-479D-BBEC-98EB2FCB6DD8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4" creationId="{E9288D7F-D640-4387-8CFD-F92206368D88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6" creationId="{2E46C71E-F41F-4520-B8E9-C172B383CECF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7" creationId="{52BCFE18-32C3-4AF4-AD3E-9D954E2FFBBE}"/>
          </ac:spMkLst>
        </pc:spChg>
        <pc:grpChg chg="del">
          <ac:chgData name="Kulinich Bohdan" userId="48e65c9f34e137d0" providerId="LiveId" clId="{A06699CB-EE6B-4D3F-AEE2-67BE5F9C9127}" dt="2021-05-17T05:58:30.673" v="29" actId="165"/>
          <ac:grpSpMkLst>
            <pc:docMk/>
            <pc:sldMk cId="804219051" sldId="407"/>
            <ac:grpSpMk id="76" creationId="{05F59762-225D-4E11-954F-E134C4E9ED25}"/>
          </ac:grpSpMkLst>
        </pc:grpChg>
        <pc:picChg chg="mod">
          <ac:chgData name="Kulinich Bohdan" userId="48e65c9f34e137d0" providerId="LiveId" clId="{A06699CB-EE6B-4D3F-AEE2-67BE5F9C9127}" dt="2021-05-17T05:54:32.564" v="23" actId="207"/>
          <ac:picMkLst>
            <pc:docMk/>
            <pc:sldMk cId="804219051" sldId="407"/>
            <ac:picMk id="6" creationId="{7403ADA4-0376-479E-A2E9-D978DEBF6129}"/>
          </ac:picMkLst>
        </pc:pic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32" creationId="{A8560FF6-FF5B-4A61-8530-A2DB916AD88B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0" creationId="{1D1888B9-5AC7-4C40-A82A-57EA00229BD3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1" creationId="{5657D1B3-770E-4A55-AA9E-2C0C8865C1E9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2" creationId="{491769CA-7ECE-438B-90D0-4833D780B15A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3" creationId="{60689B12-229E-4695-9BA9-5C02EA2A7B24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4" creationId="{2EBB5EC0-2365-49DC-A592-CD3BE5AC1145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5" creationId="{895AE6D9-53EF-4226-9881-AA07F9398764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7" creationId="{53443DA9-945F-469F-9A35-2FA0FF785A12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8" creationId="{D27D0E40-76D2-4607-AB12-3616C36F708C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81" creationId="{9E4E3F45-6FE8-49E7-95D7-04B377B672E2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82" creationId="{42103D01-DBE8-4511-9AB5-17CBDCCD3785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87" creationId="{5243182E-958E-46F2-9763-417B8276D2EB}"/>
          </ac:cxnSpMkLst>
        </pc:cxnChg>
      </pc:sldChg>
      <pc:sldChg chg="addSp delSp modSp add del mod modTransition delAnim modAnim">
        <pc:chgData name="Kulinich Bohdan" userId="48e65c9f34e137d0" providerId="LiveId" clId="{A06699CB-EE6B-4D3F-AEE2-67BE5F9C9127}" dt="2021-05-17T12:59:47.868" v="194" actId="47"/>
        <pc:sldMkLst>
          <pc:docMk/>
          <pc:sldMk cId="1986055327" sldId="408"/>
        </pc:sldMkLst>
        <pc:spChg chg="mod">
          <ac:chgData name="Kulinich Bohdan" userId="48e65c9f34e137d0" providerId="LiveId" clId="{A06699CB-EE6B-4D3F-AEE2-67BE5F9C9127}" dt="2021-05-17T05:52:11.933" v="6" actId="2711"/>
          <ac:spMkLst>
            <pc:docMk/>
            <pc:sldMk cId="1986055327" sldId="408"/>
            <ac:spMk id="19" creationId="{3C93C8CE-72D8-4E11-855C-1D218E4D6E76}"/>
          </ac:spMkLst>
        </pc:spChg>
        <pc:spChg chg="add del mod">
          <ac:chgData name="Kulinich Bohdan" userId="48e65c9f34e137d0" providerId="LiveId" clId="{A06699CB-EE6B-4D3F-AEE2-67BE5F9C9127}" dt="2021-05-17T12:42:19.104" v="96" actId="478"/>
          <ac:spMkLst>
            <pc:docMk/>
            <pc:sldMk cId="1986055327" sldId="408"/>
            <ac:spMk id="20" creationId="{4C413DDA-076E-433A-9C1E-1673BBD366B8}"/>
          </ac:spMkLst>
        </pc:spChg>
        <pc:spChg chg="mod">
          <ac:chgData name="Kulinich Bohdan" userId="48e65c9f34e137d0" providerId="LiveId" clId="{A06699CB-EE6B-4D3F-AEE2-67BE5F9C9127}" dt="2021-05-17T06:01:40.306" v="50" actId="14100"/>
          <ac:spMkLst>
            <pc:docMk/>
            <pc:sldMk cId="1986055327" sldId="408"/>
            <ac:spMk id="23" creationId="{EFE2FCE7-7835-406A-99CA-70C9D5ADF9B6}"/>
          </ac:spMkLst>
        </pc:spChg>
        <pc:spChg chg="mod">
          <ac:chgData name="Kulinich Bohdan" userId="48e65c9f34e137d0" providerId="LiveId" clId="{A06699CB-EE6B-4D3F-AEE2-67BE5F9C9127}" dt="2021-05-17T06:02:21.436" v="60" actId="1076"/>
          <ac:spMkLst>
            <pc:docMk/>
            <pc:sldMk cId="1986055327" sldId="408"/>
            <ac:spMk id="25" creationId="{DBBC2948-330B-4D3B-B82B-5B2CD2FFF44B}"/>
          </ac:spMkLst>
        </pc:spChg>
        <pc:spChg chg="mod">
          <ac:chgData name="Kulinich Bohdan" userId="48e65c9f34e137d0" providerId="LiveId" clId="{A06699CB-EE6B-4D3F-AEE2-67BE5F9C9127}" dt="2021-05-17T06:02:05.078" v="55" actId="1076"/>
          <ac:spMkLst>
            <pc:docMk/>
            <pc:sldMk cId="1986055327" sldId="408"/>
            <ac:spMk id="27" creationId="{2E889EE0-C075-4990-A152-63143F404BE0}"/>
          </ac:spMkLst>
        </pc:spChg>
      </pc:sldChg>
      <pc:sldChg chg="addSp delSp modSp mod delAnim modAnim">
        <pc:chgData name="Kulinich Bohdan" userId="48e65c9f34e137d0" providerId="LiveId" clId="{A06699CB-EE6B-4D3F-AEE2-67BE5F9C9127}" dt="2021-05-17T13:02:12.185" v="211" actId="1076"/>
        <pc:sldMkLst>
          <pc:docMk/>
          <pc:sldMk cId="2392856674" sldId="425"/>
        </pc:sldMkLst>
        <pc:spChg chg="mod">
          <ac:chgData name="Kulinich Bohdan" userId="48e65c9f34e137d0" providerId="LiveId" clId="{A06699CB-EE6B-4D3F-AEE2-67BE5F9C9127}" dt="2021-05-17T12:39:53.332" v="68"/>
          <ac:spMkLst>
            <pc:docMk/>
            <pc:sldMk cId="2392856674" sldId="425"/>
            <ac:spMk id="22" creationId="{66E7AED3-4A22-42C0-A46F-33F06D728298}"/>
          </ac:spMkLst>
        </pc:spChg>
        <pc:spChg chg="mod">
          <ac:chgData name="Kulinich Bohdan" userId="48e65c9f34e137d0" providerId="LiveId" clId="{A06699CB-EE6B-4D3F-AEE2-67BE5F9C9127}" dt="2021-05-17T12:40:04.569" v="71" actId="1076"/>
          <ac:spMkLst>
            <pc:docMk/>
            <pc:sldMk cId="2392856674" sldId="425"/>
            <ac:spMk id="23" creationId="{E4273282-7F02-456A-B4DB-AD1FACE68338}"/>
          </ac:spMkLst>
        </pc:spChg>
        <pc:spChg chg="add mod">
          <ac:chgData name="Kulinich Bohdan" userId="48e65c9f34e137d0" providerId="LiveId" clId="{A06699CB-EE6B-4D3F-AEE2-67BE5F9C9127}" dt="2021-05-17T12:40:09.315" v="72"/>
          <ac:spMkLst>
            <pc:docMk/>
            <pc:sldMk cId="2392856674" sldId="425"/>
            <ac:spMk id="24" creationId="{6DB906C0-CF0C-47EC-9410-25C963419286}"/>
          </ac:spMkLst>
        </pc:spChg>
        <pc:spChg chg="mod">
          <ac:chgData name="Kulinich Bohdan" userId="48e65c9f34e137d0" providerId="LiveId" clId="{A06699CB-EE6B-4D3F-AEE2-67BE5F9C9127}" dt="2021-05-17T13:01:36.239" v="203"/>
          <ac:spMkLst>
            <pc:docMk/>
            <pc:sldMk cId="2392856674" sldId="425"/>
            <ac:spMk id="25" creationId="{51D9CF8A-E92C-4A26-9DD9-B2F3DCF72161}"/>
          </ac:spMkLst>
        </pc:spChg>
        <pc:spChg chg="mod">
          <ac:chgData name="Kulinich Bohdan" userId="48e65c9f34e137d0" providerId="LiveId" clId="{A06699CB-EE6B-4D3F-AEE2-67BE5F9C9127}" dt="2021-05-17T13:02:12.185" v="211" actId="1076"/>
          <ac:spMkLst>
            <pc:docMk/>
            <pc:sldMk cId="2392856674" sldId="425"/>
            <ac:spMk id="29" creationId="{C8C2234C-B090-464B-A1D3-3CFB7B0A2DA7}"/>
          </ac:spMkLst>
        </pc:spChg>
        <pc:grpChg chg="add del mod">
          <ac:chgData name="Kulinich Bohdan" userId="48e65c9f34e137d0" providerId="LiveId" clId="{A06699CB-EE6B-4D3F-AEE2-67BE5F9C9127}" dt="2021-05-17T13:01:48.093" v="204"/>
          <ac:grpSpMkLst>
            <pc:docMk/>
            <pc:sldMk cId="2392856674" sldId="425"/>
            <ac:grpSpMk id="16" creationId="{2FE4A580-1FA0-4985-8A7D-F455E59B7429}"/>
          </ac:grpSpMkLst>
        </pc:grpChg>
        <pc:grpChg chg="add del mod">
          <ac:chgData name="Kulinich Bohdan" userId="48e65c9f34e137d0" providerId="LiveId" clId="{A06699CB-EE6B-4D3F-AEE2-67BE5F9C9127}" dt="2021-05-17T13:02:03.601" v="209" actId="478"/>
          <ac:grpSpMkLst>
            <pc:docMk/>
            <pc:sldMk cId="2392856674" sldId="425"/>
            <ac:grpSpMk id="20" creationId="{473F8332-E7C0-40CA-8832-2A4F63BE34FE}"/>
          </ac:grpSpMkLst>
        </pc:grpChg>
        <pc:grpChg chg="add mod">
          <ac:chgData name="Kulinich Bohdan" userId="48e65c9f34e137d0" providerId="LiveId" clId="{A06699CB-EE6B-4D3F-AEE2-67BE5F9C9127}" dt="2021-05-17T13:01:55.509" v="206"/>
          <ac:grpSpMkLst>
            <pc:docMk/>
            <pc:sldMk cId="2392856674" sldId="425"/>
            <ac:grpSpMk id="26" creationId="{9903AEAE-9169-4A90-BE9A-B64613EBA486}"/>
          </ac:grpSpMkLst>
        </pc:grpChg>
        <pc:grpChg chg="del mod">
          <ac:chgData name="Kulinich Bohdan" userId="48e65c9f34e137d0" providerId="LiveId" clId="{A06699CB-EE6B-4D3F-AEE2-67BE5F9C9127}" dt="2021-05-17T12:39:58.296" v="69" actId="478"/>
          <ac:grpSpMkLst>
            <pc:docMk/>
            <pc:sldMk cId="2392856674" sldId="425"/>
            <ac:grpSpMk id="32" creationId="{458CD495-6B1B-46B9-A496-61E848853A91}"/>
          </ac:grpSpMkLst>
        </pc:grpChg>
        <pc:grpChg chg="del">
          <ac:chgData name="Kulinich Bohdan" userId="48e65c9f34e137d0" providerId="LiveId" clId="{A06699CB-EE6B-4D3F-AEE2-67BE5F9C9127}" dt="2021-05-17T12:39:51.968" v="67" actId="478"/>
          <ac:grpSpMkLst>
            <pc:docMk/>
            <pc:sldMk cId="2392856674" sldId="425"/>
            <ac:grpSpMk id="37" creationId="{92C5A271-E8B7-4953-A931-BCF011EC0B69}"/>
          </ac:grpSpMkLst>
        </pc:grpChg>
        <pc:picChg chg="mod">
          <ac:chgData name="Kulinich Bohdan" userId="48e65c9f34e137d0" providerId="LiveId" clId="{A06699CB-EE6B-4D3F-AEE2-67BE5F9C9127}" dt="2021-05-17T13:01:36.239" v="203"/>
          <ac:picMkLst>
            <pc:docMk/>
            <pc:sldMk cId="2392856674" sldId="425"/>
            <ac:picMk id="18" creationId="{FC5F8133-08A9-4696-8B99-EE23A49CE5BE}"/>
          </ac:picMkLst>
        </pc:picChg>
        <pc:picChg chg="mod">
          <ac:chgData name="Kulinich Bohdan" userId="48e65c9f34e137d0" providerId="LiveId" clId="{A06699CB-EE6B-4D3F-AEE2-67BE5F9C9127}" dt="2021-05-17T13:01:55.509" v="206"/>
          <ac:picMkLst>
            <pc:docMk/>
            <pc:sldMk cId="2392856674" sldId="425"/>
            <ac:picMk id="28" creationId="{43A11FEF-B87D-4BED-A71A-3D9ABA8172FA}"/>
          </ac:picMkLst>
        </pc:picChg>
      </pc:sldChg>
      <pc:sldChg chg="del">
        <pc:chgData name="Kulinich Bohdan" userId="48e65c9f34e137d0" providerId="LiveId" clId="{A06699CB-EE6B-4D3F-AEE2-67BE5F9C9127}" dt="2021-05-17T05:51:45.261" v="1" actId="47"/>
        <pc:sldMkLst>
          <pc:docMk/>
          <pc:sldMk cId="1885241349" sldId="427"/>
        </pc:sldMkLst>
      </pc:sldChg>
      <pc:sldChg chg="delSp modSp del mod modAnim">
        <pc:chgData name="Kulinich Bohdan" userId="48e65c9f34e137d0" providerId="LiveId" clId="{A06699CB-EE6B-4D3F-AEE2-67BE5F9C9127}" dt="2021-05-17T05:57:53.974" v="28" actId="47"/>
        <pc:sldMkLst>
          <pc:docMk/>
          <pc:sldMk cId="1485066677" sldId="428"/>
        </pc:sldMkLst>
        <pc:spChg chg="mod topLvl">
          <ac:chgData name="Kulinich Bohdan" userId="48e65c9f34e137d0" providerId="LiveId" clId="{A06699CB-EE6B-4D3F-AEE2-67BE5F9C9127}" dt="2021-05-17T05:53:26.423" v="13" actId="165"/>
          <ac:spMkLst>
            <pc:docMk/>
            <pc:sldMk cId="1485066677" sldId="428"/>
            <ac:spMk id="2" creationId="{FB4D4838-BAF9-4118-942B-B0C5031DDAE2}"/>
          </ac:spMkLst>
        </pc:spChg>
        <pc:spChg chg="mod">
          <ac:chgData name="Kulinich Bohdan" userId="48e65c9f34e137d0" providerId="LiveId" clId="{A06699CB-EE6B-4D3F-AEE2-67BE5F9C9127}" dt="2021-05-17T05:53:10.052" v="10" actId="207"/>
          <ac:spMkLst>
            <pc:docMk/>
            <pc:sldMk cId="1485066677" sldId="428"/>
            <ac:spMk id="5" creationId="{3E857854-C789-44E6-B2A6-9A7071207A46}"/>
          </ac:spMkLst>
        </pc:spChg>
        <pc:spChg chg="mod topLvl">
          <ac:chgData name="Kulinich Bohdan" userId="48e65c9f34e137d0" providerId="LiveId" clId="{A06699CB-EE6B-4D3F-AEE2-67BE5F9C9127}" dt="2021-05-17T05:53:30.406" v="14" actId="207"/>
          <ac:spMkLst>
            <pc:docMk/>
            <pc:sldMk cId="1485066677" sldId="428"/>
            <ac:spMk id="6" creationId="{838ABF39-9CE7-4554-B32C-D808A1052B0F}"/>
          </ac:spMkLst>
        </pc:spChg>
        <pc:spChg chg="mod topLvl">
          <ac:chgData name="Kulinich Bohdan" userId="48e65c9f34e137d0" providerId="LiveId" clId="{A06699CB-EE6B-4D3F-AEE2-67BE5F9C9127}" dt="2021-05-17T05:53:55.260" v="17" actId="207"/>
          <ac:spMkLst>
            <pc:docMk/>
            <pc:sldMk cId="1485066677" sldId="428"/>
            <ac:spMk id="7" creationId="{44EFA925-0A83-42D0-8711-D7510B01E4DD}"/>
          </ac:spMkLst>
        </pc:spChg>
        <pc:spChg chg="mod topLvl">
          <ac:chgData name="Kulinich Bohdan" userId="48e65c9f34e137d0" providerId="LiveId" clId="{A06699CB-EE6B-4D3F-AEE2-67BE5F9C9127}" dt="2021-05-17T05:54:20.004" v="21" actId="207"/>
          <ac:spMkLst>
            <pc:docMk/>
            <pc:sldMk cId="1485066677" sldId="428"/>
            <ac:spMk id="9" creationId="{6587AC19-2648-4201-9D24-D755642674FC}"/>
          </ac:spMkLst>
        </pc:spChg>
        <pc:spChg chg="mod topLvl">
          <ac:chgData name="Kulinich Bohdan" userId="48e65c9f34e137d0" providerId="LiveId" clId="{A06699CB-EE6B-4D3F-AEE2-67BE5F9C9127}" dt="2021-05-17T05:53:37.530" v="16" actId="165"/>
          <ac:spMkLst>
            <pc:docMk/>
            <pc:sldMk cId="1485066677" sldId="428"/>
            <ac:spMk id="14" creationId="{FD4B03C5-C1A9-453A-A227-7CB5017ABDAD}"/>
          </ac:spMkLst>
        </pc:spChg>
        <pc:spChg chg="mod topLvl">
          <ac:chgData name="Kulinich Bohdan" userId="48e65c9f34e137d0" providerId="LiveId" clId="{A06699CB-EE6B-4D3F-AEE2-67BE5F9C9127}" dt="2021-05-17T05:54:16.271" v="20" actId="165"/>
          <ac:spMkLst>
            <pc:docMk/>
            <pc:sldMk cId="1485066677" sldId="428"/>
            <ac:spMk id="15" creationId="{D571D0B2-3731-4985-BF33-2D67579988C9}"/>
          </ac:spMkLst>
        </pc:spChg>
        <pc:grpChg chg="del">
          <ac:chgData name="Kulinich Bohdan" userId="48e65c9f34e137d0" providerId="LiveId" clId="{A06699CB-EE6B-4D3F-AEE2-67BE5F9C9127}" dt="2021-05-17T05:53:26.423" v="13" actId="165"/>
          <ac:grpSpMkLst>
            <pc:docMk/>
            <pc:sldMk cId="1485066677" sldId="428"/>
            <ac:grpSpMk id="4" creationId="{C881AB29-04DC-4616-A820-31E31FB22EAD}"/>
          </ac:grpSpMkLst>
        </pc:grpChg>
        <pc:grpChg chg="del">
          <ac:chgData name="Kulinich Bohdan" userId="48e65c9f34e137d0" providerId="LiveId" clId="{A06699CB-EE6B-4D3F-AEE2-67BE5F9C9127}" dt="2021-05-17T05:53:37.530" v="16" actId="165"/>
          <ac:grpSpMkLst>
            <pc:docMk/>
            <pc:sldMk cId="1485066677" sldId="428"/>
            <ac:grpSpMk id="8" creationId="{5D34CECE-6FFD-4A52-B71C-5E0BCCDC78FE}"/>
          </ac:grpSpMkLst>
        </pc:grpChg>
        <pc:grpChg chg="del">
          <ac:chgData name="Kulinich Bohdan" userId="48e65c9f34e137d0" providerId="LiveId" clId="{A06699CB-EE6B-4D3F-AEE2-67BE5F9C9127}" dt="2021-05-17T05:54:16.271" v="20" actId="165"/>
          <ac:grpSpMkLst>
            <pc:docMk/>
            <pc:sldMk cId="1485066677" sldId="428"/>
            <ac:grpSpMk id="11" creationId="{607752B7-0B70-49F3-8555-33521EDEEF8F}"/>
          </ac:grpSpMkLst>
        </pc:grpChg>
      </pc:sldChg>
      <pc:sldChg chg="addSp modSp mod modAnim">
        <pc:chgData name="Kulinich Bohdan" userId="48e65c9f34e137d0" providerId="LiveId" clId="{A06699CB-EE6B-4D3F-AEE2-67BE5F9C9127}" dt="2021-05-17T13:02:50.469" v="216" actId="14429"/>
        <pc:sldMkLst>
          <pc:docMk/>
          <pc:sldMk cId="2814267068" sldId="429"/>
        </pc:sldMkLst>
        <pc:spChg chg="add mod">
          <ac:chgData name="Kulinich Bohdan" userId="48e65c9f34e137d0" providerId="LiveId" clId="{A06699CB-EE6B-4D3F-AEE2-67BE5F9C9127}" dt="2021-05-17T13:00:14.901" v="196" actId="164"/>
          <ac:spMkLst>
            <pc:docMk/>
            <pc:sldMk cId="2814267068" sldId="429"/>
            <ac:spMk id="11" creationId="{650C48D7-8381-4085-97A6-08D8DFF29949}"/>
          </ac:spMkLst>
        </pc:spChg>
        <pc:spChg chg="mod">
          <ac:chgData name="Kulinich Bohdan" userId="48e65c9f34e137d0" providerId="LiveId" clId="{A06699CB-EE6B-4D3F-AEE2-67BE5F9C9127}" dt="2021-05-17T13:00:14.901" v="196" actId="164"/>
          <ac:spMkLst>
            <pc:docMk/>
            <pc:sldMk cId="2814267068" sldId="429"/>
            <ac:spMk id="13" creationId="{F54DE7DD-D79C-4D71-AC4A-CFA780A1FF00}"/>
          </ac:spMkLst>
        </pc:spChg>
        <pc:grpChg chg="add mod ord modVis">
          <ac:chgData name="Kulinich Bohdan" userId="48e65c9f34e137d0" providerId="LiveId" clId="{A06699CB-EE6B-4D3F-AEE2-67BE5F9C9127}" dt="2021-05-17T13:02:50.469" v="216" actId="14429"/>
          <ac:grpSpMkLst>
            <pc:docMk/>
            <pc:sldMk cId="2814267068" sldId="429"/>
            <ac:grpSpMk id="2" creationId="{5BB89635-CEFD-41B8-9591-00C73AB28412}"/>
          </ac:grpSpMkLst>
        </pc:grpChg>
        <pc:picChg chg="ord">
          <ac:chgData name="Kulinich Bohdan" userId="48e65c9f34e137d0" providerId="LiveId" clId="{A06699CB-EE6B-4D3F-AEE2-67BE5F9C9127}" dt="2021-05-17T13:02:49.252" v="215" actId="166"/>
          <ac:picMkLst>
            <pc:docMk/>
            <pc:sldMk cId="2814267068" sldId="429"/>
            <ac:picMk id="4" creationId="{4758F862-9B2A-4F59-AEF1-5F98BC94A36B}"/>
          </ac:picMkLst>
        </pc:picChg>
      </pc:sldChg>
      <pc:sldChg chg="addSp modSp add mod modAnim">
        <pc:chgData name="Kulinich Bohdan" userId="48e65c9f34e137d0" providerId="LiveId" clId="{A06699CB-EE6B-4D3F-AEE2-67BE5F9C9127}" dt="2021-05-17T12:58:48.288" v="190"/>
        <pc:sldMkLst>
          <pc:docMk/>
          <pc:sldMk cId="3629939914" sldId="430"/>
        </pc:sldMkLst>
        <pc:spChg chg="mod">
          <ac:chgData name="Kulinich Bohdan" userId="48e65c9f34e137d0" providerId="LiveId" clId="{A06699CB-EE6B-4D3F-AEE2-67BE5F9C9127}" dt="2021-05-17T06:17:26.768" v="65" actId="1076"/>
          <ac:spMkLst>
            <pc:docMk/>
            <pc:sldMk cId="3629939914" sldId="430"/>
            <ac:spMk id="2" creationId="{F5E0A945-B0FB-479B-B688-C2D0F8F95D60}"/>
          </ac:spMkLst>
        </pc:spChg>
        <pc:spChg chg="add mod">
          <ac:chgData name="Kulinich Bohdan" userId="48e65c9f34e137d0" providerId="LiveId" clId="{A06699CB-EE6B-4D3F-AEE2-67BE5F9C9127}" dt="2021-05-17T12:58:26.104" v="185" actId="164"/>
          <ac:spMkLst>
            <pc:docMk/>
            <pc:sldMk cId="3629939914" sldId="430"/>
            <ac:spMk id="30" creationId="{D1F3E1D1-F544-4927-AB19-CBFDFDAEBA06}"/>
          </ac:spMkLst>
        </pc:spChg>
        <pc:spChg chg="mod">
          <ac:chgData name="Kulinich Bohdan" userId="48e65c9f34e137d0" providerId="LiveId" clId="{A06699CB-EE6B-4D3F-AEE2-67BE5F9C9127}" dt="2021-05-17T12:58:26.104" v="185" actId="164"/>
          <ac:spMkLst>
            <pc:docMk/>
            <pc:sldMk cId="3629939914" sldId="430"/>
            <ac:spMk id="33" creationId="{B7F3530E-5977-41C9-8467-681052401770}"/>
          </ac:spMkLst>
        </pc:spChg>
        <pc:spChg chg="mod">
          <ac:chgData name="Kulinich Bohdan" userId="48e65c9f34e137d0" providerId="LiveId" clId="{A06699CB-EE6B-4D3F-AEE2-67BE5F9C9127}" dt="2021-05-17T06:01:19.904" v="48" actId="255"/>
          <ac:spMkLst>
            <pc:docMk/>
            <pc:sldMk cId="3629939914" sldId="430"/>
            <ac:spMk id="35" creationId="{2CD8A453-AF06-4C00-BB17-D7030E2214B8}"/>
          </ac:spMkLst>
        </pc:spChg>
        <pc:spChg chg="mod">
          <ac:chgData name="Kulinich Bohdan" userId="48e65c9f34e137d0" providerId="LiveId" clId="{A06699CB-EE6B-4D3F-AEE2-67BE5F9C9127}" dt="2021-05-17T06:01:06.485" v="44" actId="113"/>
          <ac:spMkLst>
            <pc:docMk/>
            <pc:sldMk cId="3629939914" sldId="430"/>
            <ac:spMk id="52" creationId="{AA9A41D5-2A90-4567-9F5A-5B7420D5F484}"/>
          </ac:spMkLst>
        </pc:spChg>
        <pc:spChg chg="mod">
          <ac:chgData name="Kulinich Bohdan" userId="48e65c9f34e137d0" providerId="LiveId" clId="{A06699CB-EE6B-4D3F-AEE2-67BE5F9C9127}" dt="2021-05-17T06:01:04.184" v="43" actId="113"/>
          <ac:spMkLst>
            <pc:docMk/>
            <pc:sldMk cId="3629939914" sldId="430"/>
            <ac:spMk id="53" creationId="{6C146441-9912-43ED-A3D1-88AF78A386FD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5" creationId="{8CDCFB8B-7CC6-4A2C-A69C-5D3867F0C0CA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6" creationId="{E9B1DDF6-64CE-4DE1-B138-894096640941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7" creationId="{00BF6AF6-1422-45D1-A8F4-0ACF20F08216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8" creationId="{365D3FA2-308E-4AC2-B297-2010687F081D}"/>
          </ac:spMkLst>
        </pc:spChg>
        <pc:spChg chg="mod">
          <ac:chgData name="Kulinich Bohdan" userId="48e65c9f34e137d0" providerId="LiveId" clId="{A06699CB-EE6B-4D3F-AEE2-67BE5F9C9127}" dt="2021-05-17T06:00:37.481" v="38" actId="1037"/>
          <ac:spMkLst>
            <pc:docMk/>
            <pc:sldMk cId="3629939914" sldId="430"/>
            <ac:spMk id="123" creationId="{8DEDBB22-CD8C-479D-BBEC-98EB2FCB6DD8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24" creationId="{E9288D7F-D640-4387-8CFD-F92206368D88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26" creationId="{2E46C71E-F41F-4520-B8E9-C172B383CECF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27" creationId="{52BCFE18-32C3-4AF4-AD3E-9D954E2FFBBE}"/>
          </ac:spMkLst>
        </pc:spChg>
        <pc:grpChg chg="add mod">
          <ac:chgData name="Kulinich Bohdan" userId="48e65c9f34e137d0" providerId="LiveId" clId="{A06699CB-EE6B-4D3F-AEE2-67BE5F9C9127}" dt="2021-05-17T12:58:26.104" v="185" actId="164"/>
          <ac:grpSpMkLst>
            <pc:docMk/>
            <pc:sldMk cId="3629939914" sldId="430"/>
            <ac:grpSpMk id="3" creationId="{3B351B2D-61F6-4704-951D-2A7D728A73B9}"/>
          </ac:grpSpMkLst>
        </pc:grp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32" creationId="{A8560FF6-FF5B-4A61-8530-A2DB916AD88B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0" creationId="{1D1888B9-5AC7-4C40-A82A-57EA00229BD3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1" creationId="{5657D1B3-770E-4A55-AA9E-2C0C8865C1E9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2" creationId="{491769CA-7ECE-438B-90D0-4833D780B15A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3" creationId="{60689B12-229E-4695-9BA9-5C02EA2A7B24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4" creationId="{2EBB5EC0-2365-49DC-A592-CD3BE5AC1145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5" creationId="{895AE6D9-53EF-4226-9881-AA07F9398764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7" creationId="{53443DA9-945F-469F-9A35-2FA0FF785A12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8" creationId="{D27D0E40-76D2-4607-AB12-3616C36F708C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81" creationId="{9E4E3F45-6FE8-49E7-95D7-04B377B672E2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82" creationId="{42103D01-DBE8-4511-9AB5-17CBDCCD3785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87" creationId="{5243182E-958E-46F2-9763-417B8276D2EB}"/>
          </ac:cxnSpMkLst>
        </pc:cxnChg>
      </pc:sldChg>
      <pc:sldChg chg="addSp delSp modSp add del mod delAnim modAnim">
        <pc:chgData name="Kulinich Bohdan" userId="48e65c9f34e137d0" providerId="LiveId" clId="{A06699CB-EE6B-4D3F-AEE2-67BE5F9C9127}" dt="2021-05-17T12:59:47.868" v="194" actId="47"/>
        <pc:sldMkLst>
          <pc:docMk/>
          <pc:sldMk cId="2267904491" sldId="431"/>
        </pc:sldMkLst>
        <pc:spChg chg="mod">
          <ac:chgData name="Kulinich Bohdan" userId="48e65c9f34e137d0" providerId="LiveId" clId="{A06699CB-EE6B-4D3F-AEE2-67BE5F9C9127}" dt="2021-05-17T12:53:06.228" v="128" actId="164"/>
          <ac:spMkLst>
            <pc:docMk/>
            <pc:sldMk cId="2267904491" sldId="431"/>
            <ac:spMk id="54" creationId="{D1E91230-F220-48A6-8BFA-EDD0C94ABD92}"/>
          </ac:spMkLst>
        </pc:spChg>
        <pc:grpChg chg="del">
          <ac:chgData name="Kulinich Bohdan" userId="48e65c9f34e137d0" providerId="LiveId" clId="{A06699CB-EE6B-4D3F-AEE2-67BE5F9C9127}" dt="2021-05-17T12:51:44.465" v="98" actId="478"/>
          <ac:grpSpMkLst>
            <pc:docMk/>
            <pc:sldMk cId="2267904491" sldId="431"/>
            <ac:grpSpMk id="2" creationId="{8F528FF6-94B8-487C-84F8-E790B52BD814}"/>
          </ac:grpSpMkLst>
        </pc:grpChg>
        <pc:grpChg chg="add mod">
          <ac:chgData name="Kulinich Bohdan" userId="48e65c9f34e137d0" providerId="LiveId" clId="{A06699CB-EE6B-4D3F-AEE2-67BE5F9C9127}" dt="2021-05-17T12:53:06.228" v="128" actId="164"/>
          <ac:grpSpMkLst>
            <pc:docMk/>
            <pc:sldMk cId="2267904491" sldId="431"/>
            <ac:grpSpMk id="6" creationId="{59A07C21-5871-4F94-AD15-2C27807A6394}"/>
          </ac:grpSpMkLst>
        </pc:grpChg>
        <pc:picChg chg="add mod ord">
          <ac:chgData name="Kulinich Bohdan" userId="48e65c9f34e137d0" providerId="LiveId" clId="{A06699CB-EE6B-4D3F-AEE2-67BE5F9C9127}" dt="2021-05-17T12:53:06.228" v="128" actId="164"/>
          <ac:picMkLst>
            <pc:docMk/>
            <pc:sldMk cId="2267904491" sldId="431"/>
            <ac:picMk id="4" creationId="{0765CAC4-6432-4F44-9FBC-DAEBC05BC981}"/>
          </ac:picMkLst>
        </pc:picChg>
      </pc:sldChg>
      <pc:sldChg chg="addSp delSp modSp add mod delAnim modAnim">
        <pc:chgData name="Kulinich Bohdan" userId="48e65c9f34e137d0" providerId="LiveId" clId="{A06699CB-EE6B-4D3F-AEE2-67BE5F9C9127}" dt="2021-05-17T12:55:17.382" v="146" actId="207"/>
        <pc:sldMkLst>
          <pc:docMk/>
          <pc:sldMk cId="892962582" sldId="432"/>
        </pc:sldMkLst>
        <pc:spChg chg="add mod">
          <ac:chgData name="Kulinich Bohdan" userId="48e65c9f34e137d0" providerId="LiveId" clId="{A06699CB-EE6B-4D3F-AEE2-67BE5F9C9127}" dt="2021-05-17T12:55:04.924" v="139" actId="164"/>
          <ac:spMkLst>
            <pc:docMk/>
            <pc:sldMk cId="892962582" sldId="432"/>
            <ac:spMk id="19" creationId="{FB9C964D-5FBD-45E1-B4D5-F9657D357989}"/>
          </ac:spMkLst>
        </pc:spChg>
        <pc:grpChg chg="del">
          <ac:chgData name="Kulinich Bohdan" userId="48e65c9f34e137d0" providerId="LiveId" clId="{A06699CB-EE6B-4D3F-AEE2-67BE5F9C9127}" dt="2021-05-17T12:54:38.601" v="135" actId="478"/>
          <ac:grpSpMkLst>
            <pc:docMk/>
            <pc:sldMk cId="892962582" sldId="432"/>
            <ac:grpSpMk id="6" creationId="{59A07C21-5871-4F94-AD15-2C27807A6394}"/>
          </ac:grpSpMkLst>
        </pc:grpChg>
        <pc:grpChg chg="add mod">
          <ac:chgData name="Kulinich Bohdan" userId="48e65c9f34e137d0" providerId="LiveId" clId="{A06699CB-EE6B-4D3F-AEE2-67BE5F9C9127}" dt="2021-05-17T12:55:04.924" v="139" actId="164"/>
          <ac:grpSpMkLst>
            <pc:docMk/>
            <pc:sldMk cId="892962582" sldId="432"/>
            <ac:grpSpMk id="8" creationId="{E79FC03C-6D73-403F-BCFF-57A07011564E}"/>
          </ac:grpSpMkLst>
        </pc:grpChg>
        <pc:picChg chg="add mod ord">
          <ac:chgData name="Kulinich Bohdan" userId="48e65c9f34e137d0" providerId="LiveId" clId="{A06699CB-EE6B-4D3F-AEE2-67BE5F9C9127}" dt="2021-05-17T12:55:17.382" v="146" actId="207"/>
          <ac:picMkLst>
            <pc:docMk/>
            <pc:sldMk cId="892962582" sldId="432"/>
            <ac:picMk id="3" creationId="{01C98169-6215-4DE5-96C5-32D95E22EA9E}"/>
          </ac:picMkLst>
        </pc:picChg>
      </pc:sldChg>
    </pc:docChg>
  </pc:docChgLst>
  <pc:docChgLst>
    <pc:chgData name="Kulinich Bohdan" userId="48e65c9f34e137d0" providerId="LiveId" clId="{8A7FA5BB-97BB-4757-B08F-92391B74E5AB}"/>
    <pc:docChg chg="undo redo custSel addSld delSld modSld sldOrd">
      <pc:chgData name="Kulinich Bohdan" userId="48e65c9f34e137d0" providerId="LiveId" clId="{8A7FA5BB-97BB-4757-B08F-92391B74E5AB}" dt="2021-05-23T10:27:42.553" v="7296" actId="122"/>
      <pc:docMkLst>
        <pc:docMk/>
      </pc:docMkLst>
      <pc:sldChg chg="addSp delSp modSp mod modTransition setBg delAnim modAnim">
        <pc:chgData name="Kulinich Bohdan" userId="48e65c9f34e137d0" providerId="LiveId" clId="{8A7FA5BB-97BB-4757-B08F-92391B74E5AB}" dt="2021-05-22T14:31:10.072" v="5776" actId="167"/>
        <pc:sldMkLst>
          <pc:docMk/>
          <pc:sldMk cId="1256064280" sldId="388"/>
        </pc:sldMkLst>
        <pc:spChg chg="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0:41:56.459" v="4271" actId="478"/>
          <ac:spMkLst>
            <pc:docMk/>
            <pc:sldMk cId="1256064280" sldId="388"/>
            <ac:spMk id="9" creationId="{6CBE4EA9-3EC4-4647-8459-6CB04DC725B8}"/>
          </ac:spMkLst>
        </pc:spChg>
        <pc:spChg chg="mod topLvl">
          <ac:chgData name="Kulinich Bohdan" userId="48e65c9f34e137d0" providerId="LiveId" clId="{8A7FA5BB-97BB-4757-B08F-92391B74E5AB}" dt="2021-05-20T17:37:55.766" v="3053" actId="553"/>
          <ac:spMkLst>
            <pc:docMk/>
            <pc:sldMk cId="1256064280" sldId="388"/>
            <ac:spMk id="12" creationId="{97485A41-1798-4E95-BC09-FD81F2E9BF93}"/>
          </ac:spMkLst>
        </pc:spChg>
        <pc:spChg chg="del">
          <ac:chgData name="Kulinich Bohdan" userId="48e65c9f34e137d0" providerId="LiveId" clId="{8A7FA5BB-97BB-4757-B08F-92391B74E5AB}" dt="2021-05-18T09:28:27.354" v="998" actId="478"/>
          <ac:spMkLst>
            <pc:docMk/>
            <pc:sldMk cId="1256064280" sldId="388"/>
            <ac:spMk id="12" creationId="{F3985E5A-8574-473E-B5CF-4EA8AE114F6D}"/>
          </ac:spMkLst>
        </pc:spChg>
        <pc:spChg chg="del topLvl">
          <ac:chgData name="Kulinich Bohdan" userId="48e65c9f34e137d0" providerId="LiveId" clId="{8A7FA5BB-97BB-4757-B08F-92391B74E5AB}" dt="2021-05-19T10:04:03.846" v="2543" actId="478"/>
          <ac:spMkLst>
            <pc:docMk/>
            <pc:sldMk cId="1256064280" sldId="388"/>
            <ac:spMk id="14" creationId="{B144B766-7A1E-4D18-87DD-CE0FF10F4A4D}"/>
          </ac:spMkLst>
        </pc:spChg>
        <pc:spChg chg="del topLvl">
          <ac:chgData name="Kulinich Bohdan" userId="48e65c9f34e137d0" providerId="LiveId" clId="{8A7FA5BB-97BB-4757-B08F-92391B74E5AB}" dt="2021-05-18T09:28:32.715" v="1001" actId="478"/>
          <ac:spMkLst>
            <pc:docMk/>
            <pc:sldMk cId="1256064280" sldId="388"/>
            <ac:spMk id="16" creationId="{9596846C-99EA-475B-BB38-464D5556B343}"/>
          </ac:spMkLst>
        </pc:spChg>
        <pc:spChg chg="mod">
          <ac:chgData name="Kulinich Bohdan" userId="48e65c9f34e137d0" providerId="LiveId" clId="{8A7FA5BB-97BB-4757-B08F-92391B74E5AB}" dt="2021-05-18T09:28:27.802" v="999"/>
          <ac:spMkLst>
            <pc:docMk/>
            <pc:sldMk cId="1256064280" sldId="388"/>
            <ac:spMk id="18" creationId="{16D50231-DA88-4EA6-B8C8-5FA0838A1DCB}"/>
          </ac:spMkLst>
        </pc:spChg>
        <pc:spChg chg="mod">
          <ac:chgData name="Kulinich Bohdan" userId="48e65c9f34e137d0" providerId="LiveId" clId="{8A7FA5BB-97BB-4757-B08F-92391B74E5AB}" dt="2021-05-19T10:04:17.468" v="2575" actId="20577"/>
          <ac:spMkLst>
            <pc:docMk/>
            <pc:sldMk cId="1256064280" sldId="388"/>
            <ac:spMk id="18" creationId="{1F4CE138-E046-48A1-82CF-915AED548F88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0" creationId="{7240BDB6-1935-48FB-B5F9-9CA6C10F2733}"/>
          </ac:spMkLst>
        </pc:spChg>
        <pc:spChg chg="mod">
          <ac:chgData name="Kulinich Bohdan" userId="48e65c9f34e137d0" providerId="LiveId" clId="{8A7FA5BB-97BB-4757-B08F-92391B74E5AB}" dt="2021-05-18T09:28:33.101" v="1002"/>
          <ac:spMkLst>
            <pc:docMk/>
            <pc:sldMk cId="1256064280" sldId="388"/>
            <ac:spMk id="21" creationId="{20B04537-4DD1-4F7F-ABAE-BF3D40B9F451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1" creationId="{4C78CA57-8C50-4C96-9CCF-E6279D827A6F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2" creationId="{E48F2143-55FF-42D2-A408-79300AD7FF3B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4" creationId="{0B65ABE8-664B-459D-BDCB-CF4F02507C99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5" creationId="{91572738-74A8-44E1-8154-DBA9D9D4036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6" creationId="{6CA4BDD9-0AEA-420A-ADE7-85BF9011A97E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7" creationId="{BDCA9265-BEC4-49E3-A6B4-70836FBA3253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8" creationId="{15AFC5AB-2544-4FD6-A814-E68DCF7433E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9" creationId="{01F61428-EB85-4231-A516-EFEC80092C22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0" creationId="{36BC1FA0-06D4-4CC6-9ADE-2C217414C691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1" creationId="{34D29C7B-F6B6-4C5B-B836-5069DAAEAC5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2" creationId="{A782D9D8-6DE6-4FD7-A390-CC8514FD8097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3" creationId="{F1F1624B-A39C-4E99-BD79-AD5FACE5455E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4" creationId="{4C511026-9564-422D-943F-D0D15064768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5" creationId="{EB3F9BF2-5ABC-414B-8DCC-5AF6491BB9E7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6" creationId="{8D89A70A-7F5F-416F-8BB5-560EBE871704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7" creationId="{C8481DC5-99BE-4987-9EB6-8247BDB6021D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8" creationId="{359A1B38-5373-4219-BE32-A724252362E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9" creationId="{FC27566F-4D16-4190-AF04-5A2CA3D205D0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0" creationId="{81EFAA31-15C8-489B-936C-2766CFD515F0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1" creationId="{28A916FC-9367-4229-A0BC-BB96A701F77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2" creationId="{0552B18A-9EA5-4FE2-BB7E-3C6600D2B9C9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3" creationId="{9ECE2023-83FB-4170-9EB1-4248FBB779CA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4" creationId="{E068D5D9-C91A-4EC0-BC7A-7ED3B7C3F823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5" creationId="{653B228B-DA93-41D8-AB8A-08CF8C29166A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6" creationId="{75CC5CBF-66FA-423C-84CC-05B8B27FAA1A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7" creationId="{4D825F67-E81F-4C43-B884-FB086D6FFFA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8" creationId="{70D667CB-E64F-494F-9E69-8715B44B7608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9" creationId="{C4B8E856-7B5F-48F4-87A1-C12364CC458E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0" creationId="{B5A2D82B-FA6C-4C12-8D63-8CA40B338C5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1" creationId="{14334E77-83FD-4A10-AD6C-D3D883FE06D9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2" creationId="{A8321B2F-99B7-4EE4-A69F-D9C04F6EF898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3" creationId="{726A5640-A792-48B5-879C-E9733590C162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4" creationId="{7307129C-F68B-415A-AFAF-DBC355F48B7A}"/>
          </ac:spMkLst>
        </pc:spChg>
        <pc:spChg chg="add mod modVis">
          <ac:chgData name="Kulinich Bohdan" userId="48e65c9f34e137d0" providerId="LiveId" clId="{8A7FA5BB-97BB-4757-B08F-92391B74E5AB}" dt="2021-05-22T14:28:53.839" v="5675" actId="14429"/>
          <ac:spMkLst>
            <pc:docMk/>
            <pc:sldMk cId="1256064280" sldId="388"/>
            <ac:spMk id="91" creationId="{8A609C14-B9CF-4677-A8E5-C3F38F7F5C78}"/>
          </ac:spMkLst>
        </pc:spChg>
        <pc:spChg chg="add mod ord modVis">
          <ac:chgData name="Kulinich Bohdan" userId="48e65c9f34e137d0" providerId="LiveId" clId="{8A7FA5BB-97BB-4757-B08F-92391B74E5AB}" dt="2021-05-22T14:29:12.858" v="5711" actId="14429"/>
          <ac:spMkLst>
            <pc:docMk/>
            <pc:sldMk cId="1256064280" sldId="388"/>
            <ac:spMk id="92" creationId="{CD36E4C3-F306-405F-ACA9-D55E9C54382C}"/>
          </ac:spMkLst>
        </pc:spChg>
        <pc:spChg chg="add mod modVis">
          <ac:chgData name="Kulinich Bohdan" userId="48e65c9f34e137d0" providerId="LiveId" clId="{8A7FA5BB-97BB-4757-B08F-92391B74E5AB}" dt="2021-05-22T14:28:54.186" v="5676" actId="14429"/>
          <ac:spMkLst>
            <pc:docMk/>
            <pc:sldMk cId="1256064280" sldId="388"/>
            <ac:spMk id="93" creationId="{66811F99-DBD1-4117-AD56-7717357ABC35}"/>
          </ac:spMkLst>
        </pc:spChg>
        <pc:spChg chg="add mod ord modVis">
          <ac:chgData name="Kulinich Bohdan" userId="48e65c9f34e137d0" providerId="LiveId" clId="{8A7FA5BB-97BB-4757-B08F-92391B74E5AB}" dt="2021-05-22T14:29:27.922" v="5740" actId="14429"/>
          <ac:spMkLst>
            <pc:docMk/>
            <pc:sldMk cId="1256064280" sldId="388"/>
            <ac:spMk id="94" creationId="{1A5D422B-D976-49B7-9564-1B1960C77165}"/>
          </ac:spMkLst>
        </pc:spChg>
        <pc:spChg chg="add del mod">
          <ac:chgData name="Kulinich Bohdan" userId="48e65c9f34e137d0" providerId="LiveId" clId="{8A7FA5BB-97BB-4757-B08F-92391B74E5AB}" dt="2021-05-22T09:28:40.722" v="3711" actId="478"/>
          <ac:spMkLst>
            <pc:docMk/>
            <pc:sldMk cId="1256064280" sldId="388"/>
            <ac:spMk id="95" creationId="{EE3C5AC0-A2EE-4010-A571-8C715E975670}"/>
          </ac:spMkLst>
        </pc:spChg>
        <pc:spChg chg="add mod modVis">
          <ac:chgData name="Kulinich Bohdan" userId="48e65c9f34e137d0" providerId="LiveId" clId="{8A7FA5BB-97BB-4757-B08F-92391B74E5AB}" dt="2021-05-22T14:28:54.508" v="5677" actId="14429"/>
          <ac:spMkLst>
            <pc:docMk/>
            <pc:sldMk cId="1256064280" sldId="388"/>
            <ac:spMk id="96" creationId="{7CA113FC-F17C-497F-B0D1-6B6CBDF13ACB}"/>
          </ac:spMkLst>
        </pc:spChg>
        <pc:spChg chg="add mod modVis">
          <ac:chgData name="Kulinich Bohdan" userId="48e65c9f34e137d0" providerId="LiveId" clId="{8A7FA5BB-97BB-4757-B08F-92391B74E5AB}" dt="2021-05-22T14:28:54.809" v="5678" actId="14429"/>
          <ac:spMkLst>
            <pc:docMk/>
            <pc:sldMk cId="1256064280" sldId="388"/>
            <ac:spMk id="97" creationId="{9285013E-7FFF-4299-9D39-1F4D305FDB93}"/>
          </ac:spMkLst>
        </pc:spChg>
        <pc:spChg chg="add mod modVis">
          <ac:chgData name="Kulinich Bohdan" userId="48e65c9f34e137d0" providerId="LiveId" clId="{8A7FA5BB-97BB-4757-B08F-92391B74E5AB}" dt="2021-05-22T14:28:55.109" v="5679" actId="14429"/>
          <ac:spMkLst>
            <pc:docMk/>
            <pc:sldMk cId="1256064280" sldId="388"/>
            <ac:spMk id="98" creationId="{B6E7F658-28A9-4830-ADF3-436F335589B2}"/>
          </ac:spMkLst>
        </pc:spChg>
        <pc:spChg chg="add mod modVis">
          <ac:chgData name="Kulinich Bohdan" userId="48e65c9f34e137d0" providerId="LiveId" clId="{8A7FA5BB-97BB-4757-B08F-92391B74E5AB}" dt="2021-05-22T14:28:55.441" v="5680" actId="14429"/>
          <ac:spMkLst>
            <pc:docMk/>
            <pc:sldMk cId="1256064280" sldId="388"/>
            <ac:spMk id="99" creationId="{9DFAD1E9-98D7-44D0-9AF8-FB8864ABB625}"/>
          </ac:spMkLst>
        </pc:spChg>
        <pc:spChg chg="add mod modVis">
          <ac:chgData name="Kulinich Bohdan" userId="48e65c9f34e137d0" providerId="LiveId" clId="{8A7FA5BB-97BB-4757-B08F-92391B74E5AB}" dt="2021-05-22T14:28:55.789" v="5681" actId="14429"/>
          <ac:spMkLst>
            <pc:docMk/>
            <pc:sldMk cId="1256064280" sldId="388"/>
            <ac:spMk id="100" creationId="{B9520BE2-9FE6-468E-A2A5-BB116C1314E7}"/>
          </ac:spMkLst>
        </pc:spChg>
        <pc:spChg chg="add mod modVis">
          <ac:chgData name="Kulinich Bohdan" userId="48e65c9f34e137d0" providerId="LiveId" clId="{8A7FA5BB-97BB-4757-B08F-92391B74E5AB}" dt="2021-05-22T14:28:56.127" v="5682" actId="14429"/>
          <ac:spMkLst>
            <pc:docMk/>
            <pc:sldMk cId="1256064280" sldId="388"/>
            <ac:spMk id="101" creationId="{368D631B-DDB7-4360-81BB-7D2F2839F412}"/>
          </ac:spMkLst>
        </pc:spChg>
        <pc:spChg chg="add mod modVis">
          <ac:chgData name="Kulinich Bohdan" userId="48e65c9f34e137d0" providerId="LiveId" clId="{8A7FA5BB-97BB-4757-B08F-92391B74E5AB}" dt="2021-05-22T14:28:56.459" v="5683" actId="14429"/>
          <ac:spMkLst>
            <pc:docMk/>
            <pc:sldMk cId="1256064280" sldId="388"/>
            <ac:spMk id="102" creationId="{D3E24B9D-9EAA-4CA8-B05F-A0815F153DEB}"/>
          </ac:spMkLst>
        </pc:spChg>
        <pc:spChg chg="add mod modVis">
          <ac:chgData name="Kulinich Bohdan" userId="48e65c9f34e137d0" providerId="LiveId" clId="{8A7FA5BB-97BB-4757-B08F-92391B74E5AB}" dt="2021-05-22T14:29:01.539" v="5685" actId="14429"/>
          <ac:spMkLst>
            <pc:docMk/>
            <pc:sldMk cId="1256064280" sldId="388"/>
            <ac:spMk id="103" creationId="{F7482BA1-A673-4C8C-82C2-E71A658BE13E}"/>
          </ac:spMkLst>
        </pc:spChg>
        <pc:spChg chg="add mod modVis">
          <ac:chgData name="Kulinich Bohdan" userId="48e65c9f34e137d0" providerId="LiveId" clId="{8A7FA5BB-97BB-4757-B08F-92391B74E5AB}" dt="2021-05-22T14:29:01.870" v="5686" actId="14429"/>
          <ac:spMkLst>
            <pc:docMk/>
            <pc:sldMk cId="1256064280" sldId="388"/>
            <ac:spMk id="104" creationId="{17DD0DA6-3FB1-43F6-A8FC-03F9754D9B30}"/>
          </ac:spMkLst>
        </pc:spChg>
        <pc:spChg chg="add mod modVis">
          <ac:chgData name="Kulinich Bohdan" userId="48e65c9f34e137d0" providerId="LiveId" clId="{8A7FA5BB-97BB-4757-B08F-92391B74E5AB}" dt="2021-05-22T14:29:02.256" v="5687" actId="14429"/>
          <ac:spMkLst>
            <pc:docMk/>
            <pc:sldMk cId="1256064280" sldId="388"/>
            <ac:spMk id="105" creationId="{9D1B756D-0419-46B8-B989-7F58F2A3AAB1}"/>
          </ac:spMkLst>
        </pc:spChg>
        <pc:spChg chg="add mod modVis">
          <ac:chgData name="Kulinich Bohdan" userId="48e65c9f34e137d0" providerId="LiveId" clId="{8A7FA5BB-97BB-4757-B08F-92391B74E5AB}" dt="2021-05-22T14:29:02.587" v="5688" actId="14429"/>
          <ac:spMkLst>
            <pc:docMk/>
            <pc:sldMk cId="1256064280" sldId="388"/>
            <ac:spMk id="106" creationId="{47509363-0C3E-44F9-8A14-24F5C916F23F}"/>
          </ac:spMkLst>
        </pc:spChg>
        <pc:spChg chg="add mod modVis">
          <ac:chgData name="Kulinich Bohdan" userId="48e65c9f34e137d0" providerId="LiveId" clId="{8A7FA5BB-97BB-4757-B08F-92391B74E5AB}" dt="2021-05-22T14:29:02.910" v="5689" actId="14429"/>
          <ac:spMkLst>
            <pc:docMk/>
            <pc:sldMk cId="1256064280" sldId="388"/>
            <ac:spMk id="107" creationId="{5138059F-46F5-45EA-8500-6D01F0A621B1}"/>
          </ac:spMkLst>
        </pc:spChg>
        <pc:spChg chg="add mod modVis">
          <ac:chgData name="Kulinich Bohdan" userId="48e65c9f34e137d0" providerId="LiveId" clId="{8A7FA5BB-97BB-4757-B08F-92391B74E5AB}" dt="2021-05-22T14:29:03.242" v="5690" actId="14429"/>
          <ac:spMkLst>
            <pc:docMk/>
            <pc:sldMk cId="1256064280" sldId="388"/>
            <ac:spMk id="108" creationId="{72B4C1C2-BADA-4BD9-8E36-FA1583BF9CE0}"/>
          </ac:spMkLst>
        </pc:spChg>
        <pc:spChg chg="add mod modVis">
          <ac:chgData name="Kulinich Bohdan" userId="48e65c9f34e137d0" providerId="LiveId" clId="{8A7FA5BB-97BB-4757-B08F-92391B74E5AB}" dt="2021-05-22T14:29:03.558" v="5691" actId="14429"/>
          <ac:spMkLst>
            <pc:docMk/>
            <pc:sldMk cId="1256064280" sldId="388"/>
            <ac:spMk id="109" creationId="{AEB94A82-3817-4E75-8F87-AD7AF75FA203}"/>
          </ac:spMkLst>
        </pc:spChg>
        <pc:spChg chg="add mod ord">
          <ac:chgData name="Kulinich Bohdan" userId="48e65c9f34e137d0" providerId="LiveId" clId="{8A7FA5BB-97BB-4757-B08F-92391B74E5AB}" dt="2021-05-22T14:31:10.072" v="5776" actId="167"/>
          <ac:spMkLst>
            <pc:docMk/>
            <pc:sldMk cId="1256064280" sldId="388"/>
            <ac:spMk id="116" creationId="{E344B87C-6786-43E5-91BB-E39F68396901}"/>
          </ac:spMkLst>
        </pc:spChg>
        <pc:spChg chg="add mod modVis">
          <ac:chgData name="Kulinich Bohdan" userId="48e65c9f34e137d0" providerId="LiveId" clId="{8A7FA5BB-97BB-4757-B08F-92391B74E5AB}" dt="2021-05-22T14:29:23.428" v="5732" actId="14429"/>
          <ac:spMkLst>
            <pc:docMk/>
            <pc:sldMk cId="1256064280" sldId="388"/>
            <ac:spMk id="163" creationId="{3C78FC1F-2F76-4065-8887-3BBCDFBB774B}"/>
          </ac:spMkLst>
        </pc:spChg>
        <pc:spChg chg="add mod modVis">
          <ac:chgData name="Kulinich Bohdan" userId="48e65c9f34e137d0" providerId="LiveId" clId="{8A7FA5BB-97BB-4757-B08F-92391B74E5AB}" dt="2021-05-22T14:29:23.081" v="5731" actId="14429"/>
          <ac:spMkLst>
            <pc:docMk/>
            <pc:sldMk cId="1256064280" sldId="388"/>
            <ac:spMk id="164" creationId="{EE4F262D-D742-4531-BCCF-BC28604A27BA}"/>
          </ac:spMkLst>
        </pc:spChg>
        <pc:spChg chg="add mod modVis">
          <ac:chgData name="Kulinich Bohdan" userId="48e65c9f34e137d0" providerId="LiveId" clId="{8A7FA5BB-97BB-4757-B08F-92391B74E5AB}" dt="2021-05-22T14:29:22.048" v="5730" actId="14429"/>
          <ac:spMkLst>
            <pc:docMk/>
            <pc:sldMk cId="1256064280" sldId="388"/>
            <ac:spMk id="165" creationId="{4C053DBD-76DD-47FF-933B-F0A11919E236}"/>
          </ac:spMkLst>
        </pc:spChg>
        <pc:spChg chg="add mod modVis">
          <ac:chgData name="Kulinich Bohdan" userId="48e65c9f34e137d0" providerId="LiveId" clId="{8A7FA5BB-97BB-4757-B08F-92391B74E5AB}" dt="2021-05-22T14:29:24.600" v="5734" actId="14429"/>
          <ac:spMkLst>
            <pc:docMk/>
            <pc:sldMk cId="1256064280" sldId="388"/>
            <ac:spMk id="166" creationId="{B2C37F35-20A1-480A-9DA9-1C279ACEF5C9}"/>
          </ac:spMkLst>
        </pc:spChg>
        <pc:spChg chg="add mod modVis">
          <ac:chgData name="Kulinich Bohdan" userId="48e65c9f34e137d0" providerId="LiveId" clId="{8A7FA5BB-97BB-4757-B08F-92391B74E5AB}" dt="2021-05-22T14:29:24.916" v="5735" actId="14429"/>
          <ac:spMkLst>
            <pc:docMk/>
            <pc:sldMk cId="1256064280" sldId="388"/>
            <ac:spMk id="167" creationId="{832B34F9-0C73-482C-9083-A7166739371A}"/>
          </ac:spMkLst>
        </pc:spChg>
        <pc:spChg chg="add mod modVis">
          <ac:chgData name="Kulinich Bohdan" userId="48e65c9f34e137d0" providerId="LiveId" clId="{8A7FA5BB-97BB-4757-B08F-92391B74E5AB}" dt="2021-05-22T14:29:25.286" v="5736" actId="14429"/>
          <ac:spMkLst>
            <pc:docMk/>
            <pc:sldMk cId="1256064280" sldId="388"/>
            <ac:spMk id="168" creationId="{F04E6217-8C7F-4FEF-965C-54271B5AC64F}"/>
          </ac:spMkLst>
        </pc:spChg>
        <pc:spChg chg="add mod modVis">
          <ac:chgData name="Kulinich Bohdan" userId="48e65c9f34e137d0" providerId="LiveId" clId="{8A7FA5BB-97BB-4757-B08F-92391B74E5AB}" dt="2021-05-22T14:29:25.602" v="5737" actId="14429"/>
          <ac:spMkLst>
            <pc:docMk/>
            <pc:sldMk cId="1256064280" sldId="388"/>
            <ac:spMk id="169" creationId="{E388069A-74D3-4F15-B916-72B008064F9C}"/>
          </ac:spMkLst>
        </pc:spChg>
        <pc:spChg chg="add mod modVis">
          <ac:chgData name="Kulinich Bohdan" userId="48e65c9f34e137d0" providerId="LiveId" clId="{8A7FA5BB-97BB-4757-B08F-92391B74E5AB}" dt="2021-05-22T14:29:27.259" v="5738" actId="14429"/>
          <ac:spMkLst>
            <pc:docMk/>
            <pc:sldMk cId="1256064280" sldId="388"/>
            <ac:spMk id="170" creationId="{5473C568-BA1E-4CE0-B0A7-FD3D8245D271}"/>
          </ac:spMkLst>
        </pc:spChg>
        <pc:spChg chg="add mod modVis">
          <ac:chgData name="Kulinich Bohdan" userId="48e65c9f34e137d0" providerId="LiveId" clId="{8A7FA5BB-97BB-4757-B08F-92391B74E5AB}" dt="2021-05-22T14:29:27.559" v="5739" actId="14429"/>
          <ac:spMkLst>
            <pc:docMk/>
            <pc:sldMk cId="1256064280" sldId="388"/>
            <ac:spMk id="171" creationId="{B55905C4-6B49-4CA2-9D9D-F09DF0E443C2}"/>
          </ac:spMkLst>
        </pc:spChg>
        <pc:spChg chg="add mod modVis">
          <ac:chgData name="Kulinich Bohdan" userId="48e65c9f34e137d0" providerId="LiveId" clId="{8A7FA5BB-97BB-4757-B08F-92391B74E5AB}" dt="2021-05-22T14:29:28.276" v="5741" actId="14429"/>
          <ac:spMkLst>
            <pc:docMk/>
            <pc:sldMk cId="1256064280" sldId="388"/>
            <ac:spMk id="172" creationId="{4D88C99D-A046-4403-97F1-83538CB6EE57}"/>
          </ac:spMkLst>
        </pc:spChg>
        <pc:spChg chg="add mod modVis">
          <ac:chgData name="Kulinich Bohdan" userId="48e65c9f34e137d0" providerId="LiveId" clId="{8A7FA5BB-97BB-4757-B08F-92391B74E5AB}" dt="2021-05-22T14:29:28.662" v="5742" actId="14429"/>
          <ac:spMkLst>
            <pc:docMk/>
            <pc:sldMk cId="1256064280" sldId="388"/>
            <ac:spMk id="173" creationId="{C2E26E9C-76EA-4C2A-A14E-944F2ED592EA}"/>
          </ac:spMkLst>
        </pc:spChg>
        <pc:spChg chg="add mod modVis">
          <ac:chgData name="Kulinich Bohdan" userId="48e65c9f34e137d0" providerId="LiveId" clId="{8A7FA5BB-97BB-4757-B08F-92391B74E5AB}" dt="2021-05-22T14:29:29.010" v="5743" actId="14429"/>
          <ac:spMkLst>
            <pc:docMk/>
            <pc:sldMk cId="1256064280" sldId="388"/>
            <ac:spMk id="174" creationId="{B72DABFC-7955-4135-B781-317EEF9E5740}"/>
          </ac:spMkLst>
        </pc:spChg>
        <pc:spChg chg="add mod modVis">
          <ac:chgData name="Kulinich Bohdan" userId="48e65c9f34e137d0" providerId="LiveId" clId="{8A7FA5BB-97BB-4757-B08F-92391B74E5AB}" dt="2021-05-22T14:29:29.364" v="5744" actId="14429"/>
          <ac:spMkLst>
            <pc:docMk/>
            <pc:sldMk cId="1256064280" sldId="388"/>
            <ac:spMk id="175" creationId="{E869624D-B075-418D-B1E8-BCD909AC5314}"/>
          </ac:spMkLst>
        </pc:spChg>
        <pc:spChg chg="add mod modVis">
          <ac:chgData name="Kulinich Bohdan" userId="48e65c9f34e137d0" providerId="LiveId" clId="{8A7FA5BB-97BB-4757-B08F-92391B74E5AB}" dt="2021-05-22T14:29:29.680" v="5745" actId="14429"/>
          <ac:spMkLst>
            <pc:docMk/>
            <pc:sldMk cId="1256064280" sldId="388"/>
            <ac:spMk id="176" creationId="{F4A35040-DE3D-4125-8C55-C683AD4B7740}"/>
          </ac:spMkLst>
        </pc:spChg>
        <pc:spChg chg="add mod modVis">
          <ac:chgData name="Kulinich Bohdan" userId="48e65c9f34e137d0" providerId="LiveId" clId="{8A7FA5BB-97BB-4757-B08F-92391B74E5AB}" dt="2021-05-22T14:29:31.014" v="5746" actId="14429"/>
          <ac:spMkLst>
            <pc:docMk/>
            <pc:sldMk cId="1256064280" sldId="388"/>
            <ac:spMk id="177" creationId="{9A317307-5CA9-4AA0-96E6-331F292ED5BA}"/>
          </ac:spMkLst>
        </pc:spChg>
        <pc:spChg chg="add mod modVis">
          <ac:chgData name="Kulinich Bohdan" userId="48e65c9f34e137d0" providerId="LiveId" clId="{8A7FA5BB-97BB-4757-B08F-92391B74E5AB}" dt="2021-05-22T14:29:31.361" v="5747" actId="14429"/>
          <ac:spMkLst>
            <pc:docMk/>
            <pc:sldMk cId="1256064280" sldId="388"/>
            <ac:spMk id="178" creationId="{8D1FDB32-1F54-4D3D-B18D-83283FC7A161}"/>
          </ac:spMkLst>
        </pc:spChg>
        <pc:spChg chg="add mod modVis">
          <ac:chgData name="Kulinich Bohdan" userId="48e65c9f34e137d0" providerId="LiveId" clId="{8A7FA5BB-97BB-4757-B08F-92391B74E5AB}" dt="2021-05-22T14:29:31.715" v="5748" actId="14429"/>
          <ac:spMkLst>
            <pc:docMk/>
            <pc:sldMk cId="1256064280" sldId="388"/>
            <ac:spMk id="179" creationId="{E3A5DEFC-22DA-4CCB-9857-44403247E5CB}"/>
          </ac:spMkLst>
        </pc:spChg>
        <pc:spChg chg="add mod modVis">
          <ac:chgData name="Kulinich Bohdan" userId="48e65c9f34e137d0" providerId="LiveId" clId="{8A7FA5BB-97BB-4757-B08F-92391B74E5AB}" dt="2021-05-22T14:29:32.069" v="5749" actId="14429"/>
          <ac:spMkLst>
            <pc:docMk/>
            <pc:sldMk cId="1256064280" sldId="388"/>
            <ac:spMk id="180" creationId="{CDB5A87E-66A8-485A-A16A-D4BD8238B92C}"/>
          </ac:spMkLst>
        </pc:spChg>
        <pc:spChg chg="add del mod">
          <ac:chgData name="Kulinich Bohdan" userId="48e65c9f34e137d0" providerId="LiveId" clId="{8A7FA5BB-97BB-4757-B08F-92391B74E5AB}" dt="2021-05-22T11:06:14.758" v="4461" actId="478"/>
          <ac:spMkLst>
            <pc:docMk/>
            <pc:sldMk cId="1256064280" sldId="388"/>
            <ac:spMk id="181" creationId="{509C1E7C-5529-4DF5-9CAF-1EBE31CA182E}"/>
          </ac:spMkLst>
        </pc:spChg>
        <pc:spChg chg="add mod modVis">
          <ac:chgData name="Kulinich Bohdan" userId="48e65c9f34e137d0" providerId="LiveId" clId="{8A7FA5BB-97BB-4757-B08F-92391B74E5AB}" dt="2021-05-22T14:29:32.417" v="5750" actId="14429"/>
          <ac:spMkLst>
            <pc:docMk/>
            <pc:sldMk cId="1256064280" sldId="388"/>
            <ac:spMk id="182" creationId="{C3EE44FC-D84A-4D82-9E19-E45565C6761A}"/>
          </ac:spMkLst>
        </pc:spChg>
        <pc:spChg chg="add mod modVis">
          <ac:chgData name="Kulinich Bohdan" userId="48e65c9f34e137d0" providerId="LiveId" clId="{8A7FA5BB-97BB-4757-B08F-92391B74E5AB}" dt="2021-05-22T14:29:32.749" v="5751" actId="14429"/>
          <ac:spMkLst>
            <pc:docMk/>
            <pc:sldMk cId="1256064280" sldId="388"/>
            <ac:spMk id="183" creationId="{FE058DCD-F2E6-49D4-83EB-F3E7DA02A8EA}"/>
          </ac:spMkLst>
        </pc:spChg>
        <pc:spChg chg="add mod modVis">
          <ac:chgData name="Kulinich Bohdan" userId="48e65c9f34e137d0" providerId="LiveId" clId="{8A7FA5BB-97BB-4757-B08F-92391B74E5AB}" dt="2021-05-22T14:29:33.072" v="5752" actId="14429"/>
          <ac:spMkLst>
            <pc:docMk/>
            <pc:sldMk cId="1256064280" sldId="388"/>
            <ac:spMk id="184" creationId="{377281C4-FD33-42E0-8AB8-9C690E384493}"/>
          </ac:spMkLst>
        </pc:spChg>
        <pc:spChg chg="add mod modVis">
          <ac:chgData name="Kulinich Bohdan" userId="48e65c9f34e137d0" providerId="LiveId" clId="{8A7FA5BB-97BB-4757-B08F-92391B74E5AB}" dt="2021-05-22T14:29:33.435" v="5753" actId="14429"/>
          <ac:spMkLst>
            <pc:docMk/>
            <pc:sldMk cId="1256064280" sldId="388"/>
            <ac:spMk id="185" creationId="{2F31F087-F827-4560-88A0-799A5171419E}"/>
          </ac:spMkLst>
        </pc:spChg>
        <pc:spChg chg="add mod modVis">
          <ac:chgData name="Kulinich Bohdan" userId="48e65c9f34e137d0" providerId="LiveId" clId="{8A7FA5BB-97BB-4757-B08F-92391B74E5AB}" dt="2021-05-22T14:29:33.773" v="5754" actId="14429"/>
          <ac:spMkLst>
            <pc:docMk/>
            <pc:sldMk cId="1256064280" sldId="388"/>
            <ac:spMk id="186" creationId="{11931631-4C5A-46D2-94CD-7B830339094D}"/>
          </ac:spMkLst>
        </pc:spChg>
        <pc:spChg chg="add mod modVis">
          <ac:chgData name="Kulinich Bohdan" userId="48e65c9f34e137d0" providerId="LiveId" clId="{8A7FA5BB-97BB-4757-B08F-92391B74E5AB}" dt="2021-05-22T14:29:34.051" v="5755" actId="14429"/>
          <ac:spMkLst>
            <pc:docMk/>
            <pc:sldMk cId="1256064280" sldId="388"/>
            <ac:spMk id="187" creationId="{8625D0B1-D96E-4F17-A935-457B714E648B}"/>
          </ac:spMkLst>
        </pc:spChg>
        <pc:spChg chg="add mod modVis">
          <ac:chgData name="Kulinich Bohdan" userId="48e65c9f34e137d0" providerId="LiveId" clId="{8A7FA5BB-97BB-4757-B08F-92391B74E5AB}" dt="2021-05-22T14:29:35.924" v="5756" actId="14429"/>
          <ac:spMkLst>
            <pc:docMk/>
            <pc:sldMk cId="1256064280" sldId="388"/>
            <ac:spMk id="188" creationId="{41EEE0B9-7B1E-4183-8DCB-7FD5E16AE400}"/>
          </ac:spMkLst>
        </pc:spChg>
        <pc:spChg chg="add mod modVis">
          <ac:chgData name="Kulinich Bohdan" userId="48e65c9f34e137d0" providerId="LiveId" clId="{8A7FA5BB-97BB-4757-B08F-92391B74E5AB}" dt="2021-05-22T14:29:36.279" v="5757" actId="14429"/>
          <ac:spMkLst>
            <pc:docMk/>
            <pc:sldMk cId="1256064280" sldId="388"/>
            <ac:spMk id="189" creationId="{BB9F8CDE-0691-498B-866F-FD3600EAE651}"/>
          </ac:spMkLst>
        </pc:spChg>
        <pc:spChg chg="add del mod">
          <ac:chgData name="Kulinich Bohdan" userId="48e65c9f34e137d0" providerId="LiveId" clId="{8A7FA5BB-97BB-4757-B08F-92391B74E5AB}" dt="2021-05-22T11:08:22.806" v="4507" actId="478"/>
          <ac:spMkLst>
            <pc:docMk/>
            <pc:sldMk cId="1256064280" sldId="388"/>
            <ac:spMk id="190" creationId="{32922212-B372-469A-973A-F2A9B639B6A8}"/>
          </ac:spMkLst>
        </pc:spChg>
        <pc:spChg chg="add mod modVis">
          <ac:chgData name="Kulinich Bohdan" userId="48e65c9f34e137d0" providerId="LiveId" clId="{8A7FA5BB-97BB-4757-B08F-92391B74E5AB}" dt="2021-05-22T14:29:36.611" v="5758" actId="14429"/>
          <ac:spMkLst>
            <pc:docMk/>
            <pc:sldMk cId="1256064280" sldId="388"/>
            <ac:spMk id="191" creationId="{9DCBE2D8-2479-43CA-97F8-2CE9DE715A63}"/>
          </ac:spMkLst>
        </pc:spChg>
        <pc:spChg chg="add mod modVis">
          <ac:chgData name="Kulinich Bohdan" userId="48e65c9f34e137d0" providerId="LiveId" clId="{8A7FA5BB-97BB-4757-B08F-92391B74E5AB}" dt="2021-05-22T14:29:36.942" v="5759" actId="14429"/>
          <ac:spMkLst>
            <pc:docMk/>
            <pc:sldMk cId="1256064280" sldId="388"/>
            <ac:spMk id="192" creationId="{38E9F98D-9982-4E93-A614-6A983D98E98E}"/>
          </ac:spMkLst>
        </pc:spChg>
        <pc:spChg chg="add mod modVis">
          <ac:chgData name="Kulinich Bohdan" userId="48e65c9f34e137d0" providerId="LiveId" clId="{8A7FA5BB-97BB-4757-B08F-92391B74E5AB}" dt="2021-05-22T14:29:37.312" v="5760" actId="14429"/>
          <ac:spMkLst>
            <pc:docMk/>
            <pc:sldMk cId="1256064280" sldId="388"/>
            <ac:spMk id="193" creationId="{317E48DA-2D79-4225-A6F2-D0870DEA8CF1}"/>
          </ac:spMkLst>
        </pc:spChg>
        <pc:spChg chg="add mod modVis">
          <ac:chgData name="Kulinich Bohdan" userId="48e65c9f34e137d0" providerId="LiveId" clId="{8A7FA5BB-97BB-4757-B08F-92391B74E5AB}" dt="2021-05-22T14:29:37.681" v="5761" actId="14429"/>
          <ac:spMkLst>
            <pc:docMk/>
            <pc:sldMk cId="1256064280" sldId="388"/>
            <ac:spMk id="194" creationId="{9ADFB19B-0CD6-4D95-96C6-0EA02B522352}"/>
          </ac:spMkLst>
        </pc:spChg>
        <pc:spChg chg="add mod modVis">
          <ac:chgData name="Kulinich Bohdan" userId="48e65c9f34e137d0" providerId="LiveId" clId="{8A7FA5BB-97BB-4757-B08F-92391B74E5AB}" dt="2021-05-22T14:29:38.013" v="5762" actId="14429"/>
          <ac:spMkLst>
            <pc:docMk/>
            <pc:sldMk cId="1256064280" sldId="388"/>
            <ac:spMk id="195" creationId="{8BACF700-3A85-4467-B9A8-8871EB701455}"/>
          </ac:spMkLst>
        </pc:spChg>
        <pc:spChg chg="add mod modVis">
          <ac:chgData name="Kulinich Bohdan" userId="48e65c9f34e137d0" providerId="LiveId" clId="{8A7FA5BB-97BB-4757-B08F-92391B74E5AB}" dt="2021-05-22T14:29:38.361" v="5763" actId="14429"/>
          <ac:spMkLst>
            <pc:docMk/>
            <pc:sldMk cId="1256064280" sldId="388"/>
            <ac:spMk id="196" creationId="{92116AA5-9DA6-4144-9A03-C2F5EF6468ED}"/>
          </ac:spMkLst>
        </pc:spChg>
        <pc:spChg chg="add mod modVis">
          <ac:chgData name="Kulinich Bohdan" userId="48e65c9f34e137d0" providerId="LiveId" clId="{8A7FA5BB-97BB-4757-B08F-92391B74E5AB}" dt="2021-05-22T14:29:38.699" v="5764" actId="14429"/>
          <ac:spMkLst>
            <pc:docMk/>
            <pc:sldMk cId="1256064280" sldId="388"/>
            <ac:spMk id="197" creationId="{A7C4D86D-A6E4-4E2D-BCDC-E18C8029E65B}"/>
          </ac:spMkLst>
        </pc:spChg>
        <pc:spChg chg="add mod modVis">
          <ac:chgData name="Kulinich Bohdan" userId="48e65c9f34e137d0" providerId="LiveId" clId="{8A7FA5BB-97BB-4757-B08F-92391B74E5AB}" dt="2021-05-22T14:29:39.046" v="5765" actId="14429"/>
          <ac:spMkLst>
            <pc:docMk/>
            <pc:sldMk cId="1256064280" sldId="388"/>
            <ac:spMk id="198" creationId="{A72E2AC1-DC75-4B50-9A3C-A930D8E7BD40}"/>
          </ac:spMkLst>
        </pc:spChg>
        <pc:spChg chg="add mod modVis">
          <ac:chgData name="Kulinich Bohdan" userId="48e65c9f34e137d0" providerId="LiveId" clId="{8A7FA5BB-97BB-4757-B08F-92391B74E5AB}" dt="2021-05-22T14:29:39.378" v="5766" actId="14429"/>
          <ac:spMkLst>
            <pc:docMk/>
            <pc:sldMk cId="1256064280" sldId="388"/>
            <ac:spMk id="199" creationId="{DD5AE7CD-F3FE-4E45-8009-B6D64FE8901A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1" creationId="{DE9738BD-2A09-4BC4-814E-DA9650A76E73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2" creationId="{8ED65732-1D61-4786-A785-E41CC8081E80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3" creationId="{E11CE922-939A-41EE-8AE8-EB7F4E339D3F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4" creationId="{10DD71D9-854D-470A-B252-D1079C3135B3}"/>
          </ac:spMkLst>
        </pc:spChg>
        <pc:spChg chg="add mod">
          <ac:chgData name="Kulinich Bohdan" userId="48e65c9f34e137d0" providerId="LiveId" clId="{8A7FA5BB-97BB-4757-B08F-92391B74E5AB}" dt="2021-05-22T11:55:12.868" v="4895" actId="20577"/>
          <ac:spMkLst>
            <pc:docMk/>
            <pc:sldMk cId="1256064280" sldId="388"/>
            <ac:spMk id="205" creationId="{79182758-C5B7-4256-9B3F-50B3730E3A29}"/>
          </ac:spMkLst>
        </pc:spChg>
        <pc:grpChg chg="add mod">
          <ac:chgData name="Kulinich Bohdan" userId="48e65c9f34e137d0" providerId="LiveId" clId="{8A7FA5BB-97BB-4757-B08F-92391B74E5AB}" dt="2021-05-22T10:39:55.198" v="4259" actId="1076"/>
          <ac:grpSpMkLst>
            <pc:docMk/>
            <pc:sldMk cId="1256064280" sldId="388"/>
            <ac:grpSpMk id="4" creationId="{F031B22B-F0AC-47B8-BCB2-56FABAE416CF}"/>
          </ac:grpSpMkLst>
        </pc:grpChg>
        <pc:grpChg chg="add del mod">
          <ac:chgData name="Kulinich Bohdan" userId="48e65c9f34e137d0" providerId="LiveId" clId="{8A7FA5BB-97BB-4757-B08F-92391B74E5AB}" dt="2021-05-20T17:24:30.548" v="2955" actId="478"/>
          <ac:grpSpMkLst>
            <pc:docMk/>
            <pc:sldMk cId="1256064280" sldId="388"/>
            <ac:grpSpMk id="11" creationId="{80960D18-757A-4CE9-8EE7-327BF78E8F75}"/>
          </ac:grpSpMkLst>
        </pc:grpChg>
        <pc:grpChg chg="del">
          <ac:chgData name="Kulinich Bohdan" userId="48e65c9f34e137d0" providerId="LiveId" clId="{8A7FA5BB-97BB-4757-B08F-92391B74E5AB}" dt="2021-05-18T09:28:32.715" v="1001" actId="478"/>
          <ac:grpSpMkLst>
            <pc:docMk/>
            <pc:sldMk cId="1256064280" sldId="388"/>
            <ac:grpSpMk id="11" creationId="{84BA56BB-29A3-4967-A819-D828BB36A968}"/>
          </ac:grpSpMkLst>
        </pc:grpChg>
        <pc:grpChg chg="add del mod">
          <ac:chgData name="Kulinich Bohdan" userId="48e65c9f34e137d0" providerId="LiveId" clId="{8A7FA5BB-97BB-4757-B08F-92391B74E5AB}" dt="2021-05-18T09:28:29.259" v="1000"/>
          <ac:grpSpMkLst>
            <pc:docMk/>
            <pc:sldMk cId="1256064280" sldId="388"/>
            <ac:grpSpMk id="13" creationId="{AF35ACE6-64DF-457C-B2FB-983C2F1A43AE}"/>
          </ac:grpSpMkLst>
        </pc:grpChg>
        <pc:grpChg chg="add mod">
          <ac:chgData name="Kulinich Bohdan" userId="48e65c9f34e137d0" providerId="LiveId" clId="{8A7FA5BB-97BB-4757-B08F-92391B74E5AB}" dt="2021-05-20T17:25:36.640" v="2963" actId="164"/>
          <ac:grpSpMkLst>
            <pc:docMk/>
            <pc:sldMk cId="1256064280" sldId="388"/>
            <ac:grpSpMk id="16" creationId="{7930A433-352B-414D-8E21-D16318DDE2D1}"/>
          </ac:grpSpMkLst>
        </pc:grpChg>
        <pc:grpChg chg="add del mod">
          <ac:chgData name="Kulinich Bohdan" userId="48e65c9f34e137d0" providerId="LiveId" clId="{8A7FA5BB-97BB-4757-B08F-92391B74E5AB}" dt="2021-05-19T10:04:05.205" v="2544" actId="478"/>
          <ac:grpSpMkLst>
            <pc:docMk/>
            <pc:sldMk cId="1256064280" sldId="388"/>
            <ac:grpSpMk id="19" creationId="{8AE721C5-DBC4-4E32-8777-CC74002146D0}"/>
          </ac:grpSpMkLst>
        </pc:grpChg>
        <pc:picChg chg="add mod">
          <ac:chgData name="Kulinich Bohdan" userId="48e65c9f34e137d0" providerId="LiveId" clId="{8A7FA5BB-97BB-4757-B08F-92391B74E5AB}" dt="2021-05-20T17:25:36.640" v="2963" actId="164"/>
          <ac:picMkLst>
            <pc:docMk/>
            <pc:sldMk cId="1256064280" sldId="388"/>
            <ac:picMk id="3" creationId="{A8032868-9CD7-4C97-804F-C3A502AE1B9D}"/>
          </ac:picMkLst>
        </pc:picChg>
        <pc:picChg chg="add del mod ord">
          <ac:chgData name="Kulinich Bohdan" userId="48e65c9f34e137d0" providerId="LiveId" clId="{8A7FA5BB-97BB-4757-B08F-92391B74E5AB}" dt="2021-05-22T13:13:55.344" v="4905" actId="478"/>
          <ac:picMkLst>
            <pc:docMk/>
            <pc:sldMk cId="1256064280" sldId="388"/>
            <ac:picMk id="7" creationId="{4214E8F7-11D4-4729-B511-0F1D7437DCE9}"/>
          </ac:picMkLst>
        </pc:picChg>
        <pc:picChg chg="add del mod ord modCrop">
          <ac:chgData name="Kulinich Bohdan" userId="48e65c9f34e137d0" providerId="LiveId" clId="{8A7FA5BB-97BB-4757-B08F-92391B74E5AB}" dt="2021-05-22T09:36:21.520" v="4139" actId="478"/>
          <ac:picMkLst>
            <pc:docMk/>
            <pc:sldMk cId="1256064280" sldId="388"/>
            <ac:picMk id="7" creationId="{9AD7F612-65C3-4D0C-B554-45EE0584ECB2}"/>
          </ac:picMkLst>
        </pc:picChg>
        <pc:picChg chg="add del mod">
          <ac:chgData name="Kulinich Bohdan" userId="48e65c9f34e137d0" providerId="LiveId" clId="{8A7FA5BB-97BB-4757-B08F-92391B74E5AB}" dt="2021-05-22T14:15:20.910" v="5650" actId="478"/>
          <ac:picMkLst>
            <pc:docMk/>
            <pc:sldMk cId="1256064280" sldId="388"/>
            <ac:picMk id="9" creationId="{46D1B520-D9B0-49C6-AA72-AFE668DCDB08}"/>
          </ac:picMkLst>
        </pc:picChg>
        <pc:picChg chg="del mod">
          <ac:chgData name="Kulinich Bohdan" userId="48e65c9f34e137d0" providerId="LiveId" clId="{8A7FA5BB-97BB-4757-B08F-92391B74E5AB}" dt="2021-05-22T10:41:55.741" v="4270" actId="478"/>
          <ac:picMkLst>
            <pc:docMk/>
            <pc:sldMk cId="1256064280" sldId="388"/>
            <ac:picMk id="10" creationId="{372AACD3-E47C-4422-99F4-8F2FA502FD53}"/>
          </ac:picMkLst>
        </pc:picChg>
        <pc:picChg chg="add del mod">
          <ac:chgData name="Kulinich Bohdan" userId="48e65c9f34e137d0" providerId="LiveId" clId="{8A7FA5BB-97BB-4757-B08F-92391B74E5AB}" dt="2021-05-22T09:20:46.302" v="3626" actId="478"/>
          <ac:picMkLst>
            <pc:docMk/>
            <pc:sldMk cId="1256064280" sldId="388"/>
            <ac:picMk id="11" creationId="{1E51B3F3-30C3-475E-8059-FE0D2DF5C7BC}"/>
          </ac:picMkLst>
        </pc:picChg>
        <pc:picChg chg="add mod ord">
          <ac:chgData name="Kulinich Bohdan" userId="48e65c9f34e137d0" providerId="LiveId" clId="{8A7FA5BB-97BB-4757-B08F-92391B74E5AB}" dt="2021-05-22T14:31:10.072" v="5776" actId="167"/>
          <ac:picMkLst>
            <pc:docMk/>
            <pc:sldMk cId="1256064280" sldId="388"/>
            <ac:picMk id="11" creationId="{B50F12AB-57A2-4627-B779-02F869C8E681}"/>
          </ac:picMkLst>
        </pc:picChg>
        <pc:picChg chg="del mod topLvl">
          <ac:chgData name="Kulinich Bohdan" userId="48e65c9f34e137d0" providerId="LiveId" clId="{8A7FA5BB-97BB-4757-B08F-92391B74E5AB}" dt="2021-05-20T17:24:30.548" v="2955" actId="478"/>
          <ac:picMkLst>
            <pc:docMk/>
            <pc:sldMk cId="1256064280" sldId="388"/>
            <ac:picMk id="13" creationId="{53392219-500F-4F99-84FC-EF24189FFAB4}"/>
          </ac:picMkLst>
        </pc:picChg>
        <pc:picChg chg="add del mod">
          <ac:chgData name="Kulinich Bohdan" userId="48e65c9f34e137d0" providerId="LiveId" clId="{8A7FA5BB-97BB-4757-B08F-92391B74E5AB}" dt="2021-05-22T14:27:38.065" v="5662" actId="478"/>
          <ac:picMkLst>
            <pc:docMk/>
            <pc:sldMk cId="1256064280" sldId="388"/>
            <ac:picMk id="14" creationId="{D3352C3C-1B88-4289-A143-3D8423EDF94B}"/>
          </ac:picMkLst>
        </pc:picChg>
        <pc:picChg chg="del">
          <ac:chgData name="Kulinich Bohdan" userId="48e65c9f34e137d0" providerId="LiveId" clId="{8A7FA5BB-97BB-4757-B08F-92391B74E5AB}" dt="2021-05-22T09:04:25.858" v="3619" actId="478"/>
          <ac:picMkLst>
            <pc:docMk/>
            <pc:sldMk cId="1256064280" sldId="388"/>
            <ac:picMk id="15" creationId="{E708C392-1461-46A4-8FEC-1BB1D6A1031E}"/>
          </ac:picMkLst>
        </pc:picChg>
        <pc:picChg chg="mod">
          <ac:chgData name="Kulinich Bohdan" userId="48e65c9f34e137d0" providerId="LiveId" clId="{8A7FA5BB-97BB-4757-B08F-92391B74E5AB}" dt="2021-05-18T09:28:27.802" v="999"/>
          <ac:picMkLst>
            <pc:docMk/>
            <pc:sldMk cId="1256064280" sldId="388"/>
            <ac:picMk id="17" creationId="{4B087798-0D66-4620-BE94-1F84274B36F0}"/>
          </ac:picMkLst>
        </pc:picChg>
        <pc:picChg chg="mod">
          <ac:chgData name="Kulinich Bohdan" userId="48e65c9f34e137d0" providerId="LiveId" clId="{8A7FA5BB-97BB-4757-B08F-92391B74E5AB}" dt="2021-05-19T10:04:05.939" v="2545"/>
          <ac:picMkLst>
            <pc:docMk/>
            <pc:sldMk cId="1256064280" sldId="388"/>
            <ac:picMk id="17" creationId="{A6205B46-DA42-41D4-B54A-87C86620ECFF}"/>
          </ac:picMkLst>
        </pc:picChg>
        <pc:picChg chg="mod">
          <ac:chgData name="Kulinich Bohdan" userId="48e65c9f34e137d0" providerId="LiveId" clId="{8A7FA5BB-97BB-4757-B08F-92391B74E5AB}" dt="2021-05-18T09:28:33.101" v="1002"/>
          <ac:picMkLst>
            <pc:docMk/>
            <pc:sldMk cId="1256064280" sldId="388"/>
            <ac:picMk id="20" creationId="{934B80FE-BA87-43DB-91E4-B5B9CFD86497}"/>
          </ac:picMkLst>
        </pc:picChg>
        <pc:picChg chg="add del mod ord modCrop">
          <ac:chgData name="Kulinich Bohdan" userId="48e65c9f34e137d0" providerId="LiveId" clId="{8A7FA5BB-97BB-4757-B08F-92391B74E5AB}" dt="2021-05-22T10:04:33.993" v="4185" actId="478"/>
          <ac:picMkLst>
            <pc:docMk/>
            <pc:sldMk cId="1256064280" sldId="388"/>
            <ac:picMk id="112" creationId="{FE657FDB-9B92-4EDE-BC9C-AE79407DAA8C}"/>
          </ac:picMkLst>
        </pc:picChg>
        <pc:picChg chg="add del mod ord">
          <ac:chgData name="Kulinich Bohdan" userId="48e65c9f34e137d0" providerId="LiveId" clId="{8A7FA5BB-97BB-4757-B08F-92391B74E5AB}" dt="2021-05-22T09:53:44.235" v="4163" actId="478"/>
          <ac:picMkLst>
            <pc:docMk/>
            <pc:sldMk cId="1256064280" sldId="388"/>
            <ac:picMk id="114" creationId="{9BF7C51F-3E28-451E-A666-E991797ED005}"/>
          </ac:picMkLst>
        </pc:picChg>
        <pc:picChg chg="add del mod ord">
          <ac:chgData name="Kulinich Bohdan" userId="48e65c9f34e137d0" providerId="LiveId" clId="{8A7FA5BB-97BB-4757-B08F-92391B74E5AB}" dt="2021-05-22T10:10:47.640" v="4188" actId="478"/>
          <ac:picMkLst>
            <pc:docMk/>
            <pc:sldMk cId="1256064280" sldId="388"/>
            <ac:picMk id="116" creationId="{0AF063DF-FFB8-4FA8-9FA6-8A22CFE907AD}"/>
          </ac:picMkLst>
        </pc:picChg>
        <pc:picChg chg="add del mod ord modCrop">
          <ac:chgData name="Kulinich Bohdan" userId="48e65c9f34e137d0" providerId="LiveId" clId="{8A7FA5BB-97BB-4757-B08F-92391B74E5AB}" dt="2021-05-22T10:40:36.345" v="4260" actId="478"/>
          <ac:picMkLst>
            <pc:docMk/>
            <pc:sldMk cId="1256064280" sldId="388"/>
            <ac:picMk id="118" creationId="{91E7F4D0-443A-432F-A325-80FCA1D564CE}"/>
          </ac:picMkLst>
        </pc:picChg>
        <pc:picChg chg="add del mod ord">
          <ac:chgData name="Kulinich Bohdan" userId="48e65c9f34e137d0" providerId="LiveId" clId="{8A7FA5BB-97BB-4757-B08F-92391B74E5AB}" dt="2021-05-22T10:41:27.757" v="4265" actId="478"/>
          <ac:picMkLst>
            <pc:docMk/>
            <pc:sldMk cId="1256064280" sldId="388"/>
            <ac:picMk id="130" creationId="{0E011AB2-923A-4B50-B0B6-8CB5C39F4F55}"/>
          </ac:picMkLst>
        </pc:picChg>
        <pc:picChg chg="add del mod ord modVis modCrop">
          <ac:chgData name="Kulinich Bohdan" userId="48e65c9f34e137d0" providerId="LiveId" clId="{8A7FA5BB-97BB-4757-B08F-92391B74E5AB}" dt="2021-05-22T14:28:58.365" v="5684" actId="14429"/>
          <ac:picMkLst>
            <pc:docMk/>
            <pc:sldMk cId="1256064280" sldId="388"/>
            <ac:picMk id="132" creationId="{A1FAF1CD-B3D7-4898-A82D-F0E0B03C2164}"/>
          </ac:picMkLst>
        </pc:picChg>
        <pc:picChg chg="add del mod ord modVis">
          <ac:chgData name="Kulinich Bohdan" userId="48e65c9f34e137d0" providerId="LiveId" clId="{8A7FA5BB-97BB-4757-B08F-92391B74E5AB}" dt="2021-05-22T14:14:50.996" v="5645" actId="478"/>
          <ac:picMkLst>
            <pc:docMk/>
            <pc:sldMk cId="1256064280" sldId="388"/>
            <ac:picMk id="200" creationId="{C9FB0E6C-7649-44B2-BBAA-E483BD13F542}"/>
          </ac:picMkLst>
        </pc:pic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19" creationId="{694D2317-DCBF-40D4-9D8A-0FFFAE6014A0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3" creationId="{8979996F-5245-4CEE-BC1F-83E3A7A2E30B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6" creationId="{520D9AA1-3976-4438-947F-D5CF8DE3EC12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7" creationId="{298A3195-B291-4FEE-8233-2474AD427C9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8" creationId="{7F7C52B5-564E-4789-BFBF-0C36065D175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9" creationId="{9200F37A-4442-4E92-9415-B749E6E3EACD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0" creationId="{8B341945-6F73-4E75-815F-EE434A43AEF8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1" creationId="{A6F835A8-8254-44B9-9210-AB9D77EA5874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2" creationId="{349B3BD9-CB29-4172-97A8-A727405E60A3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3" creationId="{95391730-4AE0-4237-A625-5CDEB4DD6FF0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4" creationId="{88EA09F9-A709-4964-B812-2909BF84A33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5" creationId="{F10913B5-3F04-4E6E-8B2F-4BBF86F19B5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6" creationId="{A47479F9-AB24-410B-BD6B-09BA34D2491F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7" creationId="{3660A2C3-FD35-4272-809A-98033E3AD193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8" creationId="{4EA5361C-2F40-4364-8F69-B2E29EF8A742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9" creationId="{7EE56B36-3537-4D3D-8E63-E920CB1EEB9A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0" creationId="{C81D01C2-CE17-4008-8A4D-EEAE8D01916F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1" creationId="{9CBC4A54-5D2C-441D-969D-9CE6B612E9E7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2" creationId="{C4FB109A-46B9-416B-A370-3A7BDADCCAE8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3" creationId="{FC7990D4-23BE-4487-8DCD-08E887D20C2B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4" creationId="{FCC6E96F-8524-4294-8EB9-9D0241E86EC7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5" creationId="{F11B1F9B-AE5D-4C07-B7E2-D53768F6EC96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6" creationId="{18AEDBEE-1B1A-4C3A-8BD5-9A150D92295D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7" creationId="{AFB7A78E-9A8A-4D89-A5CD-813497DB38A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8" creationId="{B3EE468A-EE91-416D-AD48-B544BD4B39A0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9" creationId="{4285FAFC-D59B-4F4B-9B06-ACCD3E1EAED2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0" creationId="{A855BAE2-3783-4461-B24A-8AA1BA32047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1" creationId="{52700F14-9F40-48AF-9E4A-0CA1DDAE925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2" creationId="{CFE4B78D-FB5D-4B21-A551-42A382C8D20E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3" creationId="{778EFC25-54D4-44F9-B8BA-BB6E5E8A4A7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4" creationId="{E091C90C-4EE6-4247-BDD6-333692CFDCD5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5" creationId="{C278E6C5-BAF9-4D0B-9535-7898B8D8F31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85" creationId="{B9B9FAB3-DC36-42B8-9D99-814E28FEFB4F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86" creationId="{629B7188-9B2A-4629-A218-1CABB7AF37C6}"/>
          </ac:cxnSpMkLst>
        </pc:cxnChg>
        <pc:cxnChg chg="add mod modVis">
          <ac:chgData name="Kulinich Bohdan" userId="48e65c9f34e137d0" providerId="LiveId" clId="{8A7FA5BB-97BB-4757-B08F-92391B74E5AB}" dt="2021-05-22T14:28:53.170" v="5673" actId="14429"/>
          <ac:cxnSpMkLst>
            <pc:docMk/>
            <pc:sldMk cId="1256064280" sldId="388"/>
            <ac:cxnSpMk id="87" creationId="{B2A955AE-E07D-47ED-A6DD-0964744E92D4}"/>
          </ac:cxnSpMkLst>
        </pc:cxnChg>
        <pc:cxnChg chg="add mod modVis">
          <ac:chgData name="Kulinich Bohdan" userId="48e65c9f34e137d0" providerId="LiveId" clId="{8A7FA5BB-97BB-4757-B08F-92391B74E5AB}" dt="2021-05-22T14:28:53.492" v="5674" actId="14429"/>
          <ac:cxnSpMkLst>
            <pc:docMk/>
            <pc:sldMk cId="1256064280" sldId="388"/>
            <ac:cxnSpMk id="88" creationId="{5C4AF2D6-9AED-4A66-A77D-4F2617484039}"/>
          </ac:cxnSpMkLst>
        </pc:cxnChg>
        <pc:cxnChg chg="add mod modVis">
          <ac:chgData name="Kulinich Bohdan" userId="48e65c9f34e137d0" providerId="LiveId" clId="{8A7FA5BB-97BB-4757-B08F-92391B74E5AB}" dt="2021-05-22T14:29:03.905" v="5692" actId="14429"/>
          <ac:cxnSpMkLst>
            <pc:docMk/>
            <pc:sldMk cId="1256064280" sldId="388"/>
            <ac:cxnSpMk id="110" creationId="{4A49AEE9-7969-467B-BAF3-3294EADEB17B}"/>
          </ac:cxnSpMkLst>
        </pc:cxnChg>
        <pc:cxnChg chg="add mod modVis">
          <ac:chgData name="Kulinich Bohdan" userId="48e65c9f34e137d0" providerId="LiveId" clId="{8A7FA5BB-97BB-4757-B08F-92391B74E5AB}" dt="2021-05-22T14:29:05.394" v="5693" actId="14429"/>
          <ac:cxnSpMkLst>
            <pc:docMk/>
            <pc:sldMk cId="1256064280" sldId="388"/>
            <ac:cxnSpMk id="119" creationId="{A1D16D78-953B-4F1E-B046-2A98B7863789}"/>
          </ac:cxnSpMkLst>
        </pc:cxnChg>
        <pc:cxnChg chg="add mod modVis">
          <ac:chgData name="Kulinich Bohdan" userId="48e65c9f34e137d0" providerId="LiveId" clId="{8A7FA5BB-97BB-4757-B08F-92391B74E5AB}" dt="2021-05-22T14:29:05.710" v="5694" actId="14429"/>
          <ac:cxnSpMkLst>
            <pc:docMk/>
            <pc:sldMk cId="1256064280" sldId="388"/>
            <ac:cxnSpMk id="120" creationId="{B05F9471-2C37-41D4-89E5-4A1934F32F93}"/>
          </ac:cxnSpMkLst>
        </pc:cxnChg>
        <pc:cxnChg chg="add mod modVis">
          <ac:chgData name="Kulinich Bohdan" userId="48e65c9f34e137d0" providerId="LiveId" clId="{8A7FA5BB-97BB-4757-B08F-92391B74E5AB}" dt="2021-05-22T14:29:06.095" v="5695" actId="14429"/>
          <ac:cxnSpMkLst>
            <pc:docMk/>
            <pc:sldMk cId="1256064280" sldId="388"/>
            <ac:cxnSpMk id="121" creationId="{7D9A836D-B359-491F-AE3F-B327AD1E35CA}"/>
          </ac:cxnSpMkLst>
        </pc:cxnChg>
        <pc:cxnChg chg="add mod modVis">
          <ac:chgData name="Kulinich Bohdan" userId="48e65c9f34e137d0" providerId="LiveId" clId="{8A7FA5BB-97BB-4757-B08F-92391B74E5AB}" dt="2021-05-22T14:29:06.433" v="5696" actId="14429"/>
          <ac:cxnSpMkLst>
            <pc:docMk/>
            <pc:sldMk cId="1256064280" sldId="388"/>
            <ac:cxnSpMk id="122" creationId="{EB3014CF-98E1-45ED-927F-0C19BA8D6199}"/>
          </ac:cxnSpMkLst>
        </pc:cxnChg>
        <pc:cxnChg chg="add mod modVis">
          <ac:chgData name="Kulinich Bohdan" userId="48e65c9f34e137d0" providerId="LiveId" clId="{8A7FA5BB-97BB-4757-B08F-92391B74E5AB}" dt="2021-05-22T14:29:06.749" v="5697" actId="14429"/>
          <ac:cxnSpMkLst>
            <pc:docMk/>
            <pc:sldMk cId="1256064280" sldId="388"/>
            <ac:cxnSpMk id="123" creationId="{291DFFAA-055C-45A4-97E0-ACEF0F8F6211}"/>
          </ac:cxnSpMkLst>
        </pc:cxnChg>
        <pc:cxnChg chg="add mod modVis">
          <ac:chgData name="Kulinich Bohdan" userId="48e65c9f34e137d0" providerId="LiveId" clId="{8A7FA5BB-97BB-4757-B08F-92391B74E5AB}" dt="2021-05-22T14:29:07.065" v="5698" actId="14429"/>
          <ac:cxnSpMkLst>
            <pc:docMk/>
            <pc:sldMk cId="1256064280" sldId="388"/>
            <ac:cxnSpMk id="124" creationId="{7D09140E-6753-4F02-8292-9FCC0ED2ADB0}"/>
          </ac:cxnSpMkLst>
        </pc:cxnChg>
        <pc:cxnChg chg="add mod modVis">
          <ac:chgData name="Kulinich Bohdan" userId="48e65c9f34e137d0" providerId="LiveId" clId="{8A7FA5BB-97BB-4757-B08F-92391B74E5AB}" dt="2021-05-22T14:29:07.396" v="5699" actId="14429"/>
          <ac:cxnSpMkLst>
            <pc:docMk/>
            <pc:sldMk cId="1256064280" sldId="388"/>
            <ac:cxnSpMk id="125" creationId="{8058D3AA-D47C-4D9E-8FD2-EB8413A1E3B5}"/>
          </ac:cxnSpMkLst>
        </pc:cxnChg>
        <pc:cxnChg chg="add mod modVis">
          <ac:chgData name="Kulinich Bohdan" userId="48e65c9f34e137d0" providerId="LiveId" clId="{8A7FA5BB-97BB-4757-B08F-92391B74E5AB}" dt="2021-05-22T14:29:07.750" v="5700" actId="14429"/>
          <ac:cxnSpMkLst>
            <pc:docMk/>
            <pc:sldMk cId="1256064280" sldId="388"/>
            <ac:cxnSpMk id="126" creationId="{3DEC1542-C162-4575-A4D6-F3DCB1F9ADB1}"/>
          </ac:cxnSpMkLst>
        </pc:cxnChg>
        <pc:cxnChg chg="add mod modVis">
          <ac:chgData name="Kulinich Bohdan" userId="48e65c9f34e137d0" providerId="LiveId" clId="{8A7FA5BB-97BB-4757-B08F-92391B74E5AB}" dt="2021-05-22T14:29:08.082" v="5701" actId="14429"/>
          <ac:cxnSpMkLst>
            <pc:docMk/>
            <pc:sldMk cId="1256064280" sldId="388"/>
            <ac:cxnSpMk id="127" creationId="{890D7587-2F82-4112-B092-27F19335CA7F}"/>
          </ac:cxnSpMkLst>
        </pc:cxnChg>
        <pc:cxnChg chg="add mod modVis">
          <ac:chgData name="Kulinich Bohdan" userId="48e65c9f34e137d0" providerId="LiveId" clId="{8A7FA5BB-97BB-4757-B08F-92391B74E5AB}" dt="2021-05-22T14:29:08.468" v="5702" actId="14429"/>
          <ac:cxnSpMkLst>
            <pc:docMk/>
            <pc:sldMk cId="1256064280" sldId="388"/>
            <ac:cxnSpMk id="128" creationId="{D8CFF1AC-F3E3-45AE-A86D-3880B86F4D59}"/>
          </ac:cxnSpMkLst>
        </pc:cxnChg>
        <pc:cxnChg chg="add del mod">
          <ac:chgData name="Kulinich Bohdan" userId="48e65c9f34e137d0" providerId="LiveId" clId="{8A7FA5BB-97BB-4757-B08F-92391B74E5AB}" dt="2021-05-22T10:42:50.585" v="4281" actId="478"/>
          <ac:cxnSpMkLst>
            <pc:docMk/>
            <pc:sldMk cId="1256064280" sldId="388"/>
            <ac:cxnSpMk id="133" creationId="{F4D00138-2126-4314-BE95-DC9A7B36B3A6}"/>
          </ac:cxnSpMkLst>
        </pc:cxnChg>
        <pc:cxnChg chg="add del mod">
          <ac:chgData name="Kulinich Bohdan" userId="48e65c9f34e137d0" providerId="LiveId" clId="{8A7FA5BB-97BB-4757-B08F-92391B74E5AB}" dt="2021-05-22T10:42:50.585" v="4281" actId="478"/>
          <ac:cxnSpMkLst>
            <pc:docMk/>
            <pc:sldMk cId="1256064280" sldId="388"/>
            <ac:cxnSpMk id="134" creationId="{1A3A226C-F73A-43E8-A1E6-235E1FF165E9}"/>
          </ac:cxnSpMkLst>
        </pc:cxnChg>
        <pc:cxnChg chg="add del mod">
          <ac:chgData name="Kulinich Bohdan" userId="48e65c9f34e137d0" providerId="LiveId" clId="{8A7FA5BB-97BB-4757-B08F-92391B74E5AB}" dt="2021-05-22T10:42:50.585" v="4281" actId="478"/>
          <ac:cxnSpMkLst>
            <pc:docMk/>
            <pc:sldMk cId="1256064280" sldId="388"/>
            <ac:cxnSpMk id="135" creationId="{E0C512C4-D49C-47FA-A634-20B318FD4B29}"/>
          </ac:cxnSpMkLst>
        </pc:cxnChg>
        <pc:cxnChg chg="add mod modVis">
          <ac:chgData name="Kulinich Bohdan" userId="48e65c9f34e137d0" providerId="LiveId" clId="{8A7FA5BB-97BB-4757-B08F-92391B74E5AB}" dt="2021-05-22T14:29:08.800" v="5703" actId="14429"/>
          <ac:cxnSpMkLst>
            <pc:docMk/>
            <pc:sldMk cId="1256064280" sldId="388"/>
            <ac:cxnSpMk id="136" creationId="{C4F9E274-B082-4F1E-8375-0498D9AA3DA8}"/>
          </ac:cxnSpMkLst>
        </pc:cxnChg>
        <pc:cxnChg chg="add mod modVis">
          <ac:chgData name="Kulinich Bohdan" userId="48e65c9f34e137d0" providerId="LiveId" clId="{8A7FA5BB-97BB-4757-B08F-92391B74E5AB}" dt="2021-05-22T14:29:10.302" v="5704" actId="14429"/>
          <ac:cxnSpMkLst>
            <pc:docMk/>
            <pc:sldMk cId="1256064280" sldId="388"/>
            <ac:cxnSpMk id="137" creationId="{118EF1FC-C105-48E2-9104-C72314C1A97F}"/>
          </ac:cxnSpMkLst>
        </pc:cxnChg>
        <pc:cxnChg chg="add mod modVis">
          <ac:chgData name="Kulinich Bohdan" userId="48e65c9f34e137d0" providerId="LiveId" clId="{8A7FA5BB-97BB-4757-B08F-92391B74E5AB}" dt="2021-05-22T14:29:10.670" v="5705" actId="14429"/>
          <ac:cxnSpMkLst>
            <pc:docMk/>
            <pc:sldMk cId="1256064280" sldId="388"/>
            <ac:cxnSpMk id="138" creationId="{37605E89-EE06-4D85-A52D-65165DA10FA2}"/>
          </ac:cxnSpMkLst>
        </pc:cxnChg>
        <pc:cxnChg chg="add mod modVis">
          <ac:chgData name="Kulinich Bohdan" userId="48e65c9f34e137d0" providerId="LiveId" clId="{8A7FA5BB-97BB-4757-B08F-92391B74E5AB}" dt="2021-05-22T14:29:11.056" v="5706" actId="14429"/>
          <ac:cxnSpMkLst>
            <pc:docMk/>
            <pc:sldMk cId="1256064280" sldId="388"/>
            <ac:cxnSpMk id="139" creationId="{B1739007-F169-41B8-88CD-BDD0A7E277E0}"/>
          </ac:cxnSpMkLst>
        </pc:cxnChg>
        <pc:cxnChg chg="add mod modVis">
          <ac:chgData name="Kulinich Bohdan" userId="48e65c9f34e137d0" providerId="LiveId" clId="{8A7FA5BB-97BB-4757-B08F-92391B74E5AB}" dt="2021-05-22T14:29:11.403" v="5707" actId="14429"/>
          <ac:cxnSpMkLst>
            <pc:docMk/>
            <pc:sldMk cId="1256064280" sldId="388"/>
            <ac:cxnSpMk id="140" creationId="{C25B70CE-5EC1-4098-AEEA-C0D6534B3E3A}"/>
          </ac:cxnSpMkLst>
        </pc:cxnChg>
        <pc:cxnChg chg="add mod modVis">
          <ac:chgData name="Kulinich Bohdan" userId="48e65c9f34e137d0" providerId="LiveId" clId="{8A7FA5BB-97BB-4757-B08F-92391B74E5AB}" dt="2021-05-22T14:29:11.718" v="5708" actId="14429"/>
          <ac:cxnSpMkLst>
            <pc:docMk/>
            <pc:sldMk cId="1256064280" sldId="388"/>
            <ac:cxnSpMk id="141" creationId="{BEDC7191-CCA2-4223-AF03-E19322DA1834}"/>
          </ac:cxnSpMkLst>
        </pc:cxnChg>
        <pc:cxnChg chg="add mod modVis">
          <ac:chgData name="Kulinich Bohdan" userId="48e65c9f34e137d0" providerId="LiveId" clId="{8A7FA5BB-97BB-4757-B08F-92391B74E5AB}" dt="2021-05-22T14:29:12.041" v="5709" actId="14429"/>
          <ac:cxnSpMkLst>
            <pc:docMk/>
            <pc:sldMk cId="1256064280" sldId="388"/>
            <ac:cxnSpMk id="142" creationId="{9BB0E34C-89BC-41DA-BD6D-E56FB5A81D48}"/>
          </ac:cxnSpMkLst>
        </pc:cxnChg>
        <pc:cxnChg chg="add mod modVis">
          <ac:chgData name="Kulinich Bohdan" userId="48e65c9f34e137d0" providerId="LiveId" clId="{8A7FA5BB-97BB-4757-B08F-92391B74E5AB}" dt="2021-05-22T14:29:12.473" v="5710" actId="14429"/>
          <ac:cxnSpMkLst>
            <pc:docMk/>
            <pc:sldMk cId="1256064280" sldId="388"/>
            <ac:cxnSpMk id="143" creationId="{C1192DD9-9395-471B-9AAC-8FD95A9B3DF3}"/>
          </ac:cxnSpMkLst>
        </pc:cxnChg>
        <pc:cxnChg chg="add mod modVis">
          <ac:chgData name="Kulinich Bohdan" userId="48e65c9f34e137d0" providerId="LiveId" clId="{8A7FA5BB-97BB-4757-B08F-92391B74E5AB}" dt="2021-05-22T14:29:13.190" v="5712" actId="14429"/>
          <ac:cxnSpMkLst>
            <pc:docMk/>
            <pc:sldMk cId="1256064280" sldId="388"/>
            <ac:cxnSpMk id="144" creationId="{35EA672D-BDB9-4445-9EDE-5E9E0C3F86A2}"/>
          </ac:cxnSpMkLst>
        </pc:cxnChg>
        <pc:cxnChg chg="add mod modVis">
          <ac:chgData name="Kulinich Bohdan" userId="48e65c9f34e137d0" providerId="LiveId" clId="{8A7FA5BB-97BB-4757-B08F-92391B74E5AB}" dt="2021-05-22T14:29:13.529" v="5713" actId="14429"/>
          <ac:cxnSpMkLst>
            <pc:docMk/>
            <pc:sldMk cId="1256064280" sldId="388"/>
            <ac:cxnSpMk id="145" creationId="{809B6849-53F4-4DF9-BA46-3BFFD9AB4FD2}"/>
          </ac:cxnSpMkLst>
        </pc:cxnChg>
        <pc:cxnChg chg="add mod modVis">
          <ac:chgData name="Kulinich Bohdan" userId="48e65c9f34e137d0" providerId="LiveId" clId="{8A7FA5BB-97BB-4757-B08F-92391B74E5AB}" dt="2021-05-22T14:29:13.976" v="5714" actId="14429"/>
          <ac:cxnSpMkLst>
            <pc:docMk/>
            <pc:sldMk cId="1256064280" sldId="388"/>
            <ac:cxnSpMk id="146" creationId="{689FE659-090A-4AE1-BC85-94A570AA9C5C}"/>
          </ac:cxnSpMkLst>
        </pc:cxnChg>
        <pc:cxnChg chg="add mod modVis">
          <ac:chgData name="Kulinich Bohdan" userId="48e65c9f34e137d0" providerId="LiveId" clId="{8A7FA5BB-97BB-4757-B08F-92391B74E5AB}" dt="2021-05-22T14:29:14.594" v="5715" actId="14429"/>
          <ac:cxnSpMkLst>
            <pc:docMk/>
            <pc:sldMk cId="1256064280" sldId="388"/>
            <ac:cxnSpMk id="147" creationId="{B374CD96-9387-48C6-8322-BFE1E0A76A9E}"/>
          </ac:cxnSpMkLst>
        </pc:cxnChg>
        <pc:cxnChg chg="add mod modVis">
          <ac:chgData name="Kulinich Bohdan" userId="48e65c9f34e137d0" providerId="LiveId" clId="{8A7FA5BB-97BB-4757-B08F-92391B74E5AB}" dt="2021-05-22T14:29:15.882" v="5716" actId="14429"/>
          <ac:cxnSpMkLst>
            <pc:docMk/>
            <pc:sldMk cId="1256064280" sldId="388"/>
            <ac:cxnSpMk id="148" creationId="{1AE2A6BE-AA74-4270-B318-28EF2C3DBCC9}"/>
          </ac:cxnSpMkLst>
        </pc:cxnChg>
        <pc:cxnChg chg="add mod modVis">
          <ac:chgData name="Kulinich Bohdan" userId="48e65c9f34e137d0" providerId="LiveId" clId="{8A7FA5BB-97BB-4757-B08F-92391B74E5AB}" dt="2021-05-22T14:29:16.214" v="5717" actId="14429"/>
          <ac:cxnSpMkLst>
            <pc:docMk/>
            <pc:sldMk cId="1256064280" sldId="388"/>
            <ac:cxnSpMk id="149" creationId="{FBF92276-F726-4FCF-BFC4-7398B1A696B2}"/>
          </ac:cxnSpMkLst>
        </pc:cxnChg>
        <pc:cxnChg chg="add mod modVis">
          <ac:chgData name="Kulinich Bohdan" userId="48e65c9f34e137d0" providerId="LiveId" clId="{8A7FA5BB-97BB-4757-B08F-92391B74E5AB}" dt="2021-05-22T14:29:16.552" v="5718" actId="14429"/>
          <ac:cxnSpMkLst>
            <pc:docMk/>
            <pc:sldMk cId="1256064280" sldId="388"/>
            <ac:cxnSpMk id="150" creationId="{4861AABC-C189-40C9-845D-6D9489D55458}"/>
          </ac:cxnSpMkLst>
        </pc:cxnChg>
        <pc:cxnChg chg="add mod modVis">
          <ac:chgData name="Kulinich Bohdan" userId="48e65c9f34e137d0" providerId="LiveId" clId="{8A7FA5BB-97BB-4757-B08F-92391B74E5AB}" dt="2021-05-22T14:29:16.900" v="5719" actId="14429"/>
          <ac:cxnSpMkLst>
            <pc:docMk/>
            <pc:sldMk cId="1256064280" sldId="388"/>
            <ac:cxnSpMk id="151" creationId="{A89FC92E-0F5A-4A5F-A598-F4267F5F5F48}"/>
          </ac:cxnSpMkLst>
        </pc:cxnChg>
        <pc:cxnChg chg="add mod modVis">
          <ac:chgData name="Kulinich Bohdan" userId="48e65c9f34e137d0" providerId="LiveId" clId="{8A7FA5BB-97BB-4757-B08F-92391B74E5AB}" dt="2021-05-22T14:29:17.216" v="5720" actId="14429"/>
          <ac:cxnSpMkLst>
            <pc:docMk/>
            <pc:sldMk cId="1256064280" sldId="388"/>
            <ac:cxnSpMk id="152" creationId="{C5C6D711-61FC-41B7-95CB-4FE454529B43}"/>
          </ac:cxnSpMkLst>
        </pc:cxnChg>
        <pc:cxnChg chg="add mod modVis">
          <ac:chgData name="Kulinich Bohdan" userId="48e65c9f34e137d0" providerId="LiveId" clId="{8A7FA5BB-97BB-4757-B08F-92391B74E5AB}" dt="2021-05-22T14:29:17.539" v="5721" actId="14429"/>
          <ac:cxnSpMkLst>
            <pc:docMk/>
            <pc:sldMk cId="1256064280" sldId="388"/>
            <ac:cxnSpMk id="153" creationId="{AFCD7549-ED83-4695-8E2A-B29C51A803DA}"/>
          </ac:cxnSpMkLst>
        </pc:cxnChg>
        <pc:cxnChg chg="add mod modVis">
          <ac:chgData name="Kulinich Bohdan" userId="48e65c9f34e137d0" providerId="LiveId" clId="{8A7FA5BB-97BB-4757-B08F-92391B74E5AB}" dt="2021-05-22T14:29:17.871" v="5722" actId="14429"/>
          <ac:cxnSpMkLst>
            <pc:docMk/>
            <pc:sldMk cId="1256064280" sldId="388"/>
            <ac:cxnSpMk id="154" creationId="{3F0DC1C9-87F8-4DE5-877B-9072906AAD47}"/>
          </ac:cxnSpMkLst>
        </pc:cxnChg>
        <pc:cxnChg chg="add mod modVis">
          <ac:chgData name="Kulinich Bohdan" userId="48e65c9f34e137d0" providerId="LiveId" clId="{8A7FA5BB-97BB-4757-B08F-92391B74E5AB}" dt="2021-05-22T14:29:18.202" v="5723" actId="14429"/>
          <ac:cxnSpMkLst>
            <pc:docMk/>
            <pc:sldMk cId="1256064280" sldId="388"/>
            <ac:cxnSpMk id="155" creationId="{F9D6C231-D16A-4FC9-B5E5-AE7FFD273F51}"/>
          </ac:cxnSpMkLst>
        </pc:cxnChg>
        <pc:cxnChg chg="add mod modVis">
          <ac:chgData name="Kulinich Bohdan" userId="48e65c9f34e137d0" providerId="LiveId" clId="{8A7FA5BB-97BB-4757-B08F-92391B74E5AB}" dt="2021-05-22T14:29:18.572" v="5724" actId="14429"/>
          <ac:cxnSpMkLst>
            <pc:docMk/>
            <pc:sldMk cId="1256064280" sldId="388"/>
            <ac:cxnSpMk id="156" creationId="{0B4E1B71-F04D-4C9A-85C2-E83582802F6E}"/>
          </ac:cxnSpMkLst>
        </pc:cxnChg>
        <pc:cxnChg chg="add mod modVis">
          <ac:chgData name="Kulinich Bohdan" userId="48e65c9f34e137d0" providerId="LiveId" clId="{8A7FA5BB-97BB-4757-B08F-92391B74E5AB}" dt="2021-05-22T14:29:18.919" v="5725" actId="14429"/>
          <ac:cxnSpMkLst>
            <pc:docMk/>
            <pc:sldMk cId="1256064280" sldId="388"/>
            <ac:cxnSpMk id="157" creationId="{7237B1EA-2827-489C-B1E1-744B2975B16C}"/>
          </ac:cxnSpMkLst>
        </pc:cxnChg>
        <pc:cxnChg chg="add mod modVis">
          <ac:chgData name="Kulinich Bohdan" userId="48e65c9f34e137d0" providerId="LiveId" clId="{8A7FA5BB-97BB-4757-B08F-92391B74E5AB}" dt="2021-05-22T14:29:20.660" v="5726" actId="14429"/>
          <ac:cxnSpMkLst>
            <pc:docMk/>
            <pc:sldMk cId="1256064280" sldId="388"/>
            <ac:cxnSpMk id="158" creationId="{E39C2DE9-94D5-441A-824A-7A87EA8008BB}"/>
          </ac:cxnSpMkLst>
        </pc:cxnChg>
        <pc:cxnChg chg="add mod modVis">
          <ac:chgData name="Kulinich Bohdan" userId="48e65c9f34e137d0" providerId="LiveId" clId="{8A7FA5BB-97BB-4757-B08F-92391B74E5AB}" dt="2021-05-22T14:29:21.007" v="5727" actId="14429"/>
          <ac:cxnSpMkLst>
            <pc:docMk/>
            <pc:sldMk cId="1256064280" sldId="388"/>
            <ac:cxnSpMk id="159" creationId="{A8B8E40B-EF3A-4AE8-913A-8BD75C6A6B6F}"/>
          </ac:cxnSpMkLst>
        </pc:cxnChg>
        <pc:cxnChg chg="add mod modVis">
          <ac:chgData name="Kulinich Bohdan" userId="48e65c9f34e137d0" providerId="LiveId" clId="{8A7FA5BB-97BB-4757-B08F-92391B74E5AB}" dt="2021-05-22T14:29:21.346" v="5728" actId="14429"/>
          <ac:cxnSpMkLst>
            <pc:docMk/>
            <pc:sldMk cId="1256064280" sldId="388"/>
            <ac:cxnSpMk id="160" creationId="{10471874-70B1-4C7E-959F-68A58CDC748C}"/>
          </ac:cxnSpMkLst>
        </pc:cxnChg>
        <pc:cxnChg chg="add mod modVis">
          <ac:chgData name="Kulinich Bohdan" userId="48e65c9f34e137d0" providerId="LiveId" clId="{8A7FA5BB-97BB-4757-B08F-92391B74E5AB}" dt="2021-05-22T14:29:21.678" v="5729" actId="14429"/>
          <ac:cxnSpMkLst>
            <pc:docMk/>
            <pc:sldMk cId="1256064280" sldId="388"/>
            <ac:cxnSpMk id="161" creationId="{BD3F66A9-BDCA-4861-8534-1D40055CD628}"/>
          </ac:cxnSpMkLst>
        </pc:cxnChg>
        <pc:cxnChg chg="add mod modVis">
          <ac:chgData name="Kulinich Bohdan" userId="48e65c9f34e137d0" providerId="LiveId" clId="{8A7FA5BB-97BB-4757-B08F-92391B74E5AB}" dt="2021-05-22T14:29:23.845" v="5733" actId="14429"/>
          <ac:cxnSpMkLst>
            <pc:docMk/>
            <pc:sldMk cId="1256064280" sldId="388"/>
            <ac:cxnSpMk id="162" creationId="{5AD61869-66E2-403C-8EF7-FC3FBBD2BB98}"/>
          </ac:cxnSpMkLst>
        </pc:cxnChg>
      </pc:sldChg>
      <pc:sldChg chg="modSp mod modTransition">
        <pc:chgData name="Kulinich Bohdan" userId="48e65c9f34e137d0" providerId="LiveId" clId="{8A7FA5BB-97BB-4757-B08F-92391B74E5AB}" dt="2021-05-23T09:47:46.081" v="7291" actId="20577"/>
        <pc:sldMkLst>
          <pc:docMk/>
          <pc:sldMk cId="2392856674" sldId="425"/>
        </pc:sldMkLst>
        <pc:spChg chg="mod">
          <ac:chgData name="Kulinich Bohdan" userId="48e65c9f34e137d0" providerId="LiveId" clId="{8A7FA5BB-97BB-4757-B08F-92391B74E5AB}" dt="2021-05-23T09:47:46.081" v="7291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addSp delSp modSp mod modTransition delAnim modAnim">
        <pc:chgData name="Kulinich Bohdan" userId="48e65c9f34e137d0" providerId="LiveId" clId="{8A7FA5BB-97BB-4757-B08F-92391B74E5AB}" dt="2021-05-23T09:47:02.210" v="7279"/>
        <pc:sldMkLst>
          <pc:docMk/>
          <pc:sldMk cId="2814267068" sldId="429"/>
        </pc:sldMkLst>
        <pc:spChg chg="del topLvl">
          <ac:chgData name="Kulinich Bohdan" userId="48e65c9f34e137d0" providerId="LiveId" clId="{8A7FA5BB-97BB-4757-B08F-92391B74E5AB}" dt="2021-05-18T09:28:43.362" v="1004" actId="478"/>
          <ac:spMkLst>
            <pc:docMk/>
            <pc:sldMk cId="2814267068" sldId="429"/>
            <ac:spMk id="11" creationId="{650C48D7-8381-4085-97A6-08D8DFF29949}"/>
          </ac:spMkLst>
        </pc:spChg>
        <pc:spChg chg="del">
          <ac:chgData name="Kulinich Bohdan" userId="48e65c9f34e137d0" providerId="LiveId" clId="{8A7FA5BB-97BB-4757-B08F-92391B74E5AB}" dt="2021-05-18T09:28:38.514" v="1003" actId="478"/>
          <ac:spMkLst>
            <pc:docMk/>
            <pc:sldMk cId="2814267068" sldId="429"/>
            <ac:spMk id="12" creationId="{F3985E5A-8574-473E-B5CF-4EA8AE114F6D}"/>
          </ac:spMkLst>
        </pc:spChg>
        <pc:spChg chg="del topLvl">
          <ac:chgData name="Kulinich Bohdan" userId="48e65c9f34e137d0" providerId="LiveId" clId="{8A7FA5BB-97BB-4757-B08F-92391B74E5AB}" dt="2021-05-19T10:04:43.215" v="2578" actId="478"/>
          <ac:spMkLst>
            <pc:docMk/>
            <pc:sldMk cId="2814267068" sldId="429"/>
            <ac:spMk id="13" creationId="{F54DE7DD-D79C-4D71-AC4A-CFA780A1FF00}"/>
          </ac:spMkLst>
        </pc:spChg>
        <pc:spChg chg="mod">
          <ac:chgData name="Kulinich Bohdan" userId="48e65c9f34e137d0" providerId="LiveId" clId="{8A7FA5BB-97BB-4757-B08F-92391B74E5AB}" dt="2021-05-18T09:28:44.465" v="1005"/>
          <ac:spMkLst>
            <pc:docMk/>
            <pc:sldMk cId="2814267068" sldId="429"/>
            <ac:spMk id="16" creationId="{EBAD738B-EDED-460E-AAFC-D14974D579C1}"/>
          </ac:spMkLst>
        </pc:spChg>
        <pc:spChg chg="mod topLvl">
          <ac:chgData name="Kulinich Bohdan" userId="48e65c9f34e137d0" providerId="LiveId" clId="{8A7FA5BB-97BB-4757-B08F-92391B74E5AB}" dt="2021-05-20T17:38:03.409" v="3054" actId="164"/>
          <ac:spMkLst>
            <pc:docMk/>
            <pc:sldMk cId="2814267068" sldId="429"/>
            <ac:spMk id="18" creationId="{C7DA04E3-CE7A-40BE-B9C2-A01BA964CD68}"/>
          </ac:spMkLst>
        </pc:spChg>
        <pc:spChg chg="mod">
          <ac:chgData name="Kulinich Bohdan" userId="48e65c9f34e137d0" providerId="LiveId" clId="{8A7FA5BB-97BB-4757-B08F-92391B74E5AB}" dt="2021-05-19T10:05:04.353" v="2596" actId="20577"/>
          <ac:spMkLst>
            <pc:docMk/>
            <pc:sldMk cId="2814267068" sldId="429"/>
            <ac:spMk id="22" creationId="{249AEF11-90B6-4704-9CA0-0FF238E789C6}"/>
          </ac:spMkLst>
        </pc:spChg>
        <pc:spChg chg="mod">
          <ac:chgData name="Kulinich Bohdan" userId="48e65c9f34e137d0" providerId="LiveId" clId="{8A7FA5BB-97BB-4757-B08F-92391B74E5AB}" dt="2021-05-23T09:42:29.248" v="6840" actId="403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8A7FA5BB-97BB-4757-B08F-92391B74E5AB}" dt="2021-05-23T09:43:22.706" v="6890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8A7FA5BB-97BB-4757-B08F-92391B74E5AB}" dt="2021-05-23T09:43:42.740" v="6952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8A7FA5BB-97BB-4757-B08F-92391B74E5AB}" dt="2021-05-23T09:44:33.656" v="7016" actId="255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8A7FA5BB-97BB-4757-B08F-92391B74E5AB}" dt="2021-05-23T09:46:12.663" v="7195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8A7FA5BB-97BB-4757-B08F-92391B74E5AB}" dt="2021-05-23T09:46:45.605" v="7278" actId="14100"/>
          <ac:spMkLst>
            <pc:docMk/>
            <pc:sldMk cId="2814267068" sldId="429"/>
            <ac:spMk id="46" creationId="{6DEEF189-3012-4BCB-84AE-05F13F40437B}"/>
          </ac:spMkLst>
        </pc:spChg>
        <pc:grpChg chg="del">
          <ac:chgData name="Kulinich Bohdan" userId="48e65c9f34e137d0" providerId="LiveId" clId="{8A7FA5BB-97BB-4757-B08F-92391B74E5AB}" dt="2021-05-18T09:28:43.362" v="1004" actId="478"/>
          <ac:grpSpMkLst>
            <pc:docMk/>
            <pc:sldMk cId="2814267068" sldId="429"/>
            <ac:grpSpMk id="2" creationId="{5BB89635-CEFD-41B8-9591-00C73AB28412}"/>
          </ac:grpSpMkLst>
        </pc:grpChg>
        <pc:grpChg chg="add mod">
          <ac:chgData name="Kulinich Bohdan" userId="48e65c9f34e137d0" providerId="LiveId" clId="{8A7FA5BB-97BB-4757-B08F-92391B74E5AB}" dt="2021-05-20T17:38:03.409" v="3054" actId="164"/>
          <ac:grpSpMkLst>
            <pc:docMk/>
            <pc:sldMk cId="2814267068" sldId="429"/>
            <ac:grpSpMk id="2" creationId="{BA3A708B-2742-41C1-83E5-32D91D1B7181}"/>
          </ac:grpSpMkLst>
        </pc:grpChg>
        <pc:grpChg chg="add del mod">
          <ac:chgData name="Kulinich Bohdan" userId="48e65c9f34e137d0" providerId="LiveId" clId="{8A7FA5BB-97BB-4757-B08F-92391B74E5AB}" dt="2021-05-19T10:04:43.824" v="2579" actId="478"/>
          <ac:grpSpMkLst>
            <pc:docMk/>
            <pc:sldMk cId="2814267068" sldId="429"/>
            <ac:grpSpMk id="14" creationId="{4FDF57FA-FE3E-49DD-AEBA-2D3F142A320B}"/>
          </ac:grpSpMkLst>
        </pc:grpChg>
        <pc:grpChg chg="add del mod">
          <ac:chgData name="Kulinich Bohdan" userId="48e65c9f34e137d0" providerId="LiveId" clId="{8A7FA5BB-97BB-4757-B08F-92391B74E5AB}" dt="2021-05-19T10:04:48.123" v="2581" actId="478"/>
          <ac:grpSpMkLst>
            <pc:docMk/>
            <pc:sldMk cId="2814267068" sldId="429"/>
            <ac:grpSpMk id="17" creationId="{C4F0853D-186F-4295-8D6A-FEC357F91A8D}"/>
          </ac:grpSpMkLst>
        </pc:grpChg>
        <pc:grpChg chg="add mod">
          <ac:chgData name="Kulinich Bohdan" userId="48e65c9f34e137d0" providerId="LiveId" clId="{8A7FA5BB-97BB-4757-B08F-92391B74E5AB}" dt="2021-05-19T10:04:45.090" v="2580"/>
          <ac:grpSpMkLst>
            <pc:docMk/>
            <pc:sldMk cId="2814267068" sldId="429"/>
            <ac:grpSpMk id="20" creationId="{448A5731-C813-4FE7-82EF-07E67C665545}"/>
          </ac:grpSpMkLst>
        </pc:grpChg>
        <pc:picChg chg="mod ord">
          <ac:chgData name="Kulinich Bohdan" userId="48e65c9f34e137d0" providerId="LiveId" clId="{8A7FA5BB-97BB-4757-B08F-92391B74E5AB}" dt="2021-05-20T17:38:03.409" v="3054" actId="164"/>
          <ac:picMkLst>
            <pc:docMk/>
            <pc:sldMk cId="2814267068" sldId="429"/>
            <ac:picMk id="4" creationId="{4758F862-9B2A-4F59-AEF1-5F98BC94A36B}"/>
          </ac:picMkLst>
        </pc:picChg>
        <pc:picChg chg="mod">
          <ac:chgData name="Kulinich Bohdan" userId="48e65c9f34e137d0" providerId="LiveId" clId="{8A7FA5BB-97BB-4757-B08F-92391B74E5AB}" dt="2021-05-18T09:28:44.465" v="1005"/>
          <ac:picMkLst>
            <pc:docMk/>
            <pc:sldMk cId="2814267068" sldId="429"/>
            <ac:picMk id="15" creationId="{6CDAF29D-DD82-4D32-A0C3-9DB212C24E86}"/>
          </ac:picMkLst>
        </pc:picChg>
        <pc:picChg chg="del mod topLvl">
          <ac:chgData name="Kulinich Bohdan" userId="48e65c9f34e137d0" providerId="LiveId" clId="{8A7FA5BB-97BB-4757-B08F-92391B74E5AB}" dt="2021-05-19T10:04:48.123" v="2581" actId="478"/>
          <ac:picMkLst>
            <pc:docMk/>
            <pc:sldMk cId="2814267068" sldId="429"/>
            <ac:picMk id="19" creationId="{4E2B06AB-480A-4A94-BDE1-4EA7E2380888}"/>
          </ac:picMkLst>
        </pc:picChg>
        <pc:picChg chg="mod">
          <ac:chgData name="Kulinich Bohdan" userId="48e65c9f34e137d0" providerId="LiveId" clId="{8A7FA5BB-97BB-4757-B08F-92391B74E5AB}" dt="2021-05-19T10:04:45.090" v="2580"/>
          <ac:picMkLst>
            <pc:docMk/>
            <pc:sldMk cId="2814267068" sldId="429"/>
            <ac:picMk id="21" creationId="{B7E3D822-3E62-456B-A70E-C0DC6F7A9AF7}"/>
          </ac:picMkLst>
        </pc:picChg>
      </pc:sldChg>
      <pc:sldChg chg="addSp delSp modSp mod delAnim modAnim">
        <pc:chgData name="Kulinich Bohdan" userId="48e65c9f34e137d0" providerId="LiveId" clId="{8A7FA5BB-97BB-4757-B08F-92391B74E5AB}" dt="2021-05-20T17:35:32.381" v="3036" actId="553"/>
        <pc:sldMkLst>
          <pc:docMk/>
          <pc:sldMk cId="3629939914" sldId="430"/>
        </pc:sldMkLst>
        <pc:spChg chg="add mod">
          <ac:chgData name="Kulinich Bohdan" userId="48e65c9f34e137d0" providerId="LiveId" clId="{8A7FA5BB-97BB-4757-B08F-92391B74E5AB}" dt="2021-05-18T03:57:41.212" v="210" actId="1076"/>
          <ac:spMkLst>
            <pc:docMk/>
            <pc:sldMk cId="3629939914" sldId="430"/>
            <ac:spMk id="2" creationId="{22F98754-9E94-43BF-A05E-73876E954544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2" creationId="{F5E0A945-B0FB-479B-B688-C2D0F8F95D60}"/>
          </ac:spMkLst>
        </pc:spChg>
        <pc:spChg chg="add mod topLvl">
          <ac:chgData name="Kulinich Bohdan" userId="48e65c9f34e137d0" providerId="LiveId" clId="{8A7FA5BB-97BB-4757-B08F-92391B74E5AB}" dt="2021-05-19T10:00:50.891" v="2476" actId="164"/>
          <ac:spMkLst>
            <pc:docMk/>
            <pc:sldMk cId="3629939914" sldId="430"/>
            <ac:spMk id="6" creationId="{C455324C-6A9E-440D-AAF7-47FB99AD2433}"/>
          </ac:spMkLst>
        </pc:spChg>
        <pc:spChg chg="mod ord">
          <ac:chgData name="Kulinich Bohdan" userId="48e65c9f34e137d0" providerId="LiveId" clId="{8A7FA5BB-97BB-4757-B08F-92391B74E5AB}" dt="2021-05-19T06:51:07.434" v="1324" actId="14100"/>
          <ac:spMkLst>
            <pc:docMk/>
            <pc:sldMk cId="3629939914" sldId="430"/>
            <ac:spMk id="7" creationId="{AC8222CA-8A26-4397-8FDC-DAC8FD64FDE7}"/>
          </ac:spMkLst>
        </pc:spChg>
        <pc:spChg chg="del topLvl">
          <ac:chgData name="Kulinich Bohdan" userId="48e65c9f34e137d0" providerId="LiveId" clId="{8A7FA5BB-97BB-4757-B08F-92391B74E5AB}" dt="2021-05-18T09:20:17.663" v="907" actId="478"/>
          <ac:spMkLst>
            <pc:docMk/>
            <pc:sldMk cId="3629939914" sldId="430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20:13.438" v="906" actId="478"/>
          <ac:spMkLst>
            <pc:docMk/>
            <pc:sldMk cId="3629939914" sldId="430"/>
            <ac:spMk id="31" creationId="{025C4304-CCDA-464B-B00A-09461FE33343}"/>
          </ac:spMkLst>
        </pc:spChg>
        <pc:spChg chg="mod topLvl">
          <ac:chgData name="Kulinich Bohdan" userId="48e65c9f34e137d0" providerId="LiveId" clId="{8A7FA5BB-97BB-4757-B08F-92391B74E5AB}" dt="2021-05-19T10:00:39.595" v="2475" actId="164"/>
          <ac:spMkLst>
            <pc:docMk/>
            <pc:sldMk cId="3629939914" sldId="430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35" creationId="{2CD8A453-AF06-4C00-BB17-D7030E2214B8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52" creationId="{AA9A41D5-2A90-4567-9F5A-5B7420D5F484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53" creationId="{6C146441-9912-43ED-A3D1-88AF78A386FD}"/>
          </ac:spMkLst>
        </pc:spChg>
        <pc:spChg chg="add mod">
          <ac:chgData name="Kulinich Bohdan" userId="48e65c9f34e137d0" providerId="LiveId" clId="{8A7FA5BB-97BB-4757-B08F-92391B74E5AB}" dt="2021-05-18T03:48:56.904" v="105" actId="1076"/>
          <ac:spMkLst>
            <pc:docMk/>
            <pc:sldMk cId="3629939914" sldId="430"/>
            <ac:spMk id="91" creationId="{04A61210-B49C-4CD6-ABA0-B6EF2F892DB2}"/>
          </ac:spMkLst>
        </pc:spChg>
        <pc:spChg chg="add mod">
          <ac:chgData name="Kulinich Bohdan" userId="48e65c9f34e137d0" providerId="LiveId" clId="{8A7FA5BB-97BB-4757-B08F-92391B74E5AB}" dt="2021-05-18T03:49:14.620" v="109" actId="1076"/>
          <ac:spMkLst>
            <pc:docMk/>
            <pc:sldMk cId="3629939914" sldId="430"/>
            <ac:spMk id="92" creationId="{1BAF1EC8-E68E-4483-ACBE-C5F22EE9363F}"/>
          </ac:spMkLst>
        </pc:spChg>
        <pc:spChg chg="add mod">
          <ac:chgData name="Kulinich Bohdan" userId="48e65c9f34e137d0" providerId="LiveId" clId="{8A7FA5BB-97BB-4757-B08F-92391B74E5AB}" dt="2021-05-18T03:49:23.933" v="113" actId="1076"/>
          <ac:spMkLst>
            <pc:docMk/>
            <pc:sldMk cId="3629939914" sldId="430"/>
            <ac:spMk id="93" creationId="{1FE1DD13-C14C-47E5-BE34-117F4D37F088}"/>
          </ac:spMkLst>
        </pc:spChg>
        <pc:spChg chg="add mod">
          <ac:chgData name="Kulinich Bohdan" userId="48e65c9f34e137d0" providerId="LiveId" clId="{8A7FA5BB-97BB-4757-B08F-92391B74E5AB}" dt="2021-05-18T03:49:38.459" v="117" actId="1076"/>
          <ac:spMkLst>
            <pc:docMk/>
            <pc:sldMk cId="3629939914" sldId="430"/>
            <ac:spMk id="94" creationId="{8C53C183-4CE2-487C-AFC4-85D4049B2180}"/>
          </ac:spMkLst>
        </pc:spChg>
        <pc:spChg chg="add mod">
          <ac:chgData name="Kulinich Bohdan" userId="48e65c9f34e137d0" providerId="LiveId" clId="{8A7FA5BB-97BB-4757-B08F-92391B74E5AB}" dt="2021-05-18T03:49:48.727" v="121" actId="1076"/>
          <ac:spMkLst>
            <pc:docMk/>
            <pc:sldMk cId="3629939914" sldId="430"/>
            <ac:spMk id="95" creationId="{6E8966F8-F4E8-49EB-BF43-BAABB378ABA9}"/>
          </ac:spMkLst>
        </pc:spChg>
        <pc:spChg chg="add mod">
          <ac:chgData name="Kulinich Bohdan" userId="48e65c9f34e137d0" providerId="LiveId" clId="{8A7FA5BB-97BB-4757-B08F-92391B74E5AB}" dt="2021-05-18T03:50:01.393" v="127" actId="1076"/>
          <ac:spMkLst>
            <pc:docMk/>
            <pc:sldMk cId="3629939914" sldId="430"/>
            <ac:spMk id="96" creationId="{9C4BFBE9-1E86-4AFF-894B-A2DB9F3EAE6F}"/>
          </ac:spMkLst>
        </pc:spChg>
        <pc:spChg chg="add mod">
          <ac:chgData name="Kulinich Bohdan" userId="48e65c9f34e137d0" providerId="LiveId" clId="{8A7FA5BB-97BB-4757-B08F-92391B74E5AB}" dt="2021-05-18T03:50:10.681" v="131" actId="1076"/>
          <ac:spMkLst>
            <pc:docMk/>
            <pc:sldMk cId="3629939914" sldId="430"/>
            <ac:spMk id="97" creationId="{46DD225D-FBA8-4970-A8EB-AC3D579D47D9}"/>
          </ac:spMkLst>
        </pc:spChg>
        <pc:spChg chg="add mod">
          <ac:chgData name="Kulinich Bohdan" userId="48e65c9f34e137d0" providerId="LiveId" clId="{8A7FA5BB-97BB-4757-B08F-92391B74E5AB}" dt="2021-05-18T03:53:04.281" v="161" actId="1076"/>
          <ac:spMkLst>
            <pc:docMk/>
            <pc:sldMk cId="3629939914" sldId="430"/>
            <ac:spMk id="98" creationId="{281791E3-8563-46BD-9042-116C1CD75C00}"/>
          </ac:spMkLst>
        </pc:spChg>
        <pc:spChg chg="add mod">
          <ac:chgData name="Kulinich Bohdan" userId="48e65c9f34e137d0" providerId="LiveId" clId="{8A7FA5BB-97BB-4757-B08F-92391B74E5AB}" dt="2021-05-18T04:06:13.970" v="300" actId="20577"/>
          <ac:spMkLst>
            <pc:docMk/>
            <pc:sldMk cId="3629939914" sldId="430"/>
            <ac:spMk id="101" creationId="{4C18628D-48C5-412C-B0A4-FEF9F11A38E8}"/>
          </ac:spMkLst>
        </pc:spChg>
        <pc:spChg chg="add mod">
          <ac:chgData name="Kulinich Bohdan" userId="48e65c9f34e137d0" providerId="LiveId" clId="{8A7FA5BB-97BB-4757-B08F-92391B74E5AB}" dt="2021-05-18T04:05:14.707" v="286" actId="1076"/>
          <ac:spMkLst>
            <pc:docMk/>
            <pc:sldMk cId="3629939914" sldId="430"/>
            <ac:spMk id="102" creationId="{1B2C4957-63A5-4F66-9F64-82DCD421D1B3}"/>
          </ac:spMkLst>
        </pc:spChg>
        <pc:spChg chg="add mod">
          <ac:chgData name="Kulinich Bohdan" userId="48e65c9f34e137d0" providerId="LiveId" clId="{8A7FA5BB-97BB-4757-B08F-92391B74E5AB}" dt="2021-05-18T04:08:16.553" v="318" actId="14100"/>
          <ac:spMkLst>
            <pc:docMk/>
            <pc:sldMk cId="3629939914" sldId="430"/>
            <ac:spMk id="104" creationId="{72A95005-124B-4697-99EE-3A80201F3FA3}"/>
          </ac:spMkLst>
        </pc:spChg>
        <pc:spChg chg="add mod">
          <ac:chgData name="Kulinich Bohdan" userId="48e65c9f34e137d0" providerId="LiveId" clId="{8A7FA5BB-97BB-4757-B08F-92391B74E5AB}" dt="2021-05-18T04:10:28.003" v="352" actId="1076"/>
          <ac:spMkLst>
            <pc:docMk/>
            <pc:sldMk cId="3629939914" sldId="430"/>
            <ac:spMk id="106" creationId="{500E084B-31E5-473B-831D-6E49E45EA238}"/>
          </ac:spMkLst>
        </pc:spChg>
        <pc:spChg chg="add mod">
          <ac:chgData name="Kulinich Bohdan" userId="48e65c9f34e137d0" providerId="LiveId" clId="{8A7FA5BB-97BB-4757-B08F-92391B74E5AB}" dt="2021-05-18T04:11:39.833" v="379" actId="1076"/>
          <ac:spMkLst>
            <pc:docMk/>
            <pc:sldMk cId="3629939914" sldId="430"/>
            <ac:spMk id="107" creationId="{28F4D246-9664-4AE8-923A-787A463E7C27}"/>
          </ac:spMkLst>
        </pc:spChg>
        <pc:spChg chg="add mod ord">
          <ac:chgData name="Kulinich Bohdan" userId="48e65c9f34e137d0" providerId="LiveId" clId="{8A7FA5BB-97BB-4757-B08F-92391B74E5AB}" dt="2021-05-19T06:28:44.305" v="1279" actId="167"/>
          <ac:spMkLst>
            <pc:docMk/>
            <pc:sldMk cId="3629939914" sldId="430"/>
            <ac:spMk id="109" creationId="{85D5C064-25C1-4E76-B458-20F7157C4162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5" creationId="{8CDCFB8B-7CC6-4A2C-A69C-5D3867F0C0CA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6" creationId="{E9B1DDF6-64CE-4DE1-B138-894096640941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7" creationId="{00BF6AF6-1422-45D1-A8F4-0ACF20F08216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8" creationId="{365D3FA2-308E-4AC2-B297-2010687F081D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3" creationId="{8DEDBB22-CD8C-479D-BBEC-98EB2FCB6DD8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4" creationId="{E9288D7F-D640-4387-8CFD-F92206368D88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6" creationId="{2E46C71E-F41F-4520-B8E9-C172B383CECF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7" creationId="{52BCFE18-32C3-4AF4-AD3E-9D954E2FFBBE}"/>
          </ac:spMkLst>
        </pc:spChg>
        <pc:grpChg chg="add mod">
          <ac:chgData name="Kulinich Bohdan" userId="48e65c9f34e137d0" providerId="LiveId" clId="{8A7FA5BB-97BB-4757-B08F-92391B74E5AB}" dt="2021-05-20T17:35:32.381" v="3036" actId="553"/>
          <ac:grpSpMkLst>
            <pc:docMk/>
            <pc:sldMk cId="3629939914" sldId="430"/>
            <ac:grpSpMk id="3" creationId="{2362ED50-D4BE-4BF7-8662-407766BC7BE2}"/>
          </ac:grpSpMkLst>
        </pc:grpChg>
        <pc:grpChg chg="del">
          <ac:chgData name="Kulinich Bohdan" userId="48e65c9f34e137d0" providerId="LiveId" clId="{8A7FA5BB-97BB-4757-B08F-92391B74E5AB}" dt="2021-05-18T09:20:17.663" v="907" actId="478"/>
          <ac:grpSpMkLst>
            <pc:docMk/>
            <pc:sldMk cId="3629939914" sldId="430"/>
            <ac:grpSpMk id="3" creationId="{3B351B2D-61F6-4704-951D-2A7D728A73B9}"/>
          </ac:grpSpMkLst>
        </pc:grpChg>
        <pc:grpChg chg="add mod">
          <ac:chgData name="Kulinich Bohdan" userId="48e65c9f34e137d0" providerId="LiveId" clId="{8A7FA5BB-97BB-4757-B08F-92391B74E5AB}" dt="2021-05-19T10:00:50.891" v="2476" actId="164"/>
          <ac:grpSpMkLst>
            <pc:docMk/>
            <pc:sldMk cId="3629939914" sldId="430"/>
            <ac:grpSpMk id="4" creationId="{5D2910CB-D54F-4A15-AC26-E3DB8CBF1F3C}"/>
          </ac:grpSpMkLst>
        </pc:grpChg>
        <pc:grpChg chg="add del mod">
          <ac:chgData name="Kulinich Bohdan" userId="48e65c9f34e137d0" providerId="LiveId" clId="{8A7FA5BB-97BB-4757-B08F-92391B74E5AB}" dt="2021-05-18T09:22:07.049" v="938" actId="165"/>
          <ac:grpSpMkLst>
            <pc:docMk/>
            <pc:sldMk cId="3629939914" sldId="430"/>
            <ac:grpSpMk id="12" creationId="{0CB21A4C-B4E1-400D-BF78-391C0D205410}"/>
          </ac:grpSpMkLst>
        </pc:grpChg>
        <pc:grpChg chg="add del mod">
          <ac:chgData name="Kulinich Bohdan" userId="48e65c9f34e137d0" providerId="LiveId" clId="{8A7FA5BB-97BB-4757-B08F-92391B74E5AB}" dt="2021-05-19T09:54:01.461" v="2441" actId="165"/>
          <ac:grpSpMkLst>
            <pc:docMk/>
            <pc:sldMk cId="3629939914" sldId="430"/>
            <ac:grpSpMk id="13" creationId="{BF6EF18B-A297-4CC9-8804-E3E523A50C53}"/>
          </ac:grpSpMkLst>
        </pc:grpChg>
        <pc:picChg chg="add del mod">
          <ac:chgData name="Kulinich Bohdan" userId="48e65c9f34e137d0" providerId="LiveId" clId="{8A7FA5BB-97BB-4757-B08F-92391B74E5AB}" dt="2021-05-17T15:31:26.706" v="13" actId="478"/>
          <ac:picMkLst>
            <pc:docMk/>
            <pc:sldMk cId="3629939914" sldId="430"/>
            <ac:picMk id="5" creationId="{41BA0A3E-C4AF-4D7E-ADAF-193E5A84898C}"/>
          </ac:picMkLst>
        </pc:picChg>
        <pc:picChg chg="add mod topLvl modCrop">
          <ac:chgData name="Kulinich Bohdan" userId="48e65c9f34e137d0" providerId="LiveId" clId="{8A7FA5BB-97BB-4757-B08F-92391B74E5AB}" dt="2021-05-19T10:00:50.891" v="2476" actId="164"/>
          <ac:picMkLst>
            <pc:docMk/>
            <pc:sldMk cId="3629939914" sldId="430"/>
            <ac:picMk id="5" creationId="{E548E19C-8B74-4E0C-BE6A-86A3553C6593}"/>
          </ac:picMkLst>
        </pc:picChg>
        <pc:picChg chg="del">
          <ac:chgData name="Kulinich Bohdan" userId="48e65c9f34e137d0" providerId="LiveId" clId="{8A7FA5BB-97BB-4757-B08F-92391B74E5AB}" dt="2021-05-17T15:19:13.962" v="1" actId="478"/>
          <ac:picMkLst>
            <pc:docMk/>
            <pc:sldMk cId="3629939914" sldId="430"/>
            <ac:picMk id="6" creationId="{7403ADA4-0376-479E-A2E9-D978DEBF6129}"/>
          </ac:picMkLst>
        </pc:picChg>
        <pc:picChg chg="add del mod">
          <ac:chgData name="Kulinich Bohdan" userId="48e65c9f34e137d0" providerId="LiveId" clId="{8A7FA5BB-97BB-4757-B08F-92391B74E5AB}" dt="2021-05-17T15:29:46.024" v="8" actId="478"/>
          <ac:picMkLst>
            <pc:docMk/>
            <pc:sldMk cId="3629939914" sldId="430"/>
            <ac:picMk id="8" creationId="{1759D8C3-5EA3-426E-9AC5-2770CEFAA292}"/>
          </ac:picMkLst>
        </pc:picChg>
        <pc:picChg chg="add del mod">
          <ac:chgData name="Kulinich Bohdan" userId="48e65c9f34e137d0" providerId="LiveId" clId="{8A7FA5BB-97BB-4757-B08F-92391B74E5AB}" dt="2021-05-17T15:30:28.045" v="10" actId="478"/>
          <ac:picMkLst>
            <pc:docMk/>
            <pc:sldMk cId="3629939914" sldId="430"/>
            <ac:picMk id="10" creationId="{BA9BD55B-B149-486B-BE33-EDECBCB02E27}"/>
          </ac:picMkLst>
        </pc:picChg>
        <pc:picChg chg="add del mod ord">
          <ac:chgData name="Kulinich Bohdan" userId="48e65c9f34e137d0" providerId="LiveId" clId="{8A7FA5BB-97BB-4757-B08F-92391B74E5AB}" dt="2021-05-17T15:46:26.905" v="45" actId="478"/>
          <ac:picMkLst>
            <pc:docMk/>
            <pc:sldMk cId="3629939914" sldId="430"/>
            <ac:picMk id="12" creationId="{571312BD-A4B2-4B9F-B907-5D6F2ECA3008}"/>
          </ac:picMkLst>
        </pc:picChg>
        <pc:picChg chg="add del mod">
          <ac:chgData name="Kulinich Bohdan" userId="48e65c9f34e137d0" providerId="LiveId" clId="{8A7FA5BB-97BB-4757-B08F-92391B74E5AB}" dt="2021-05-17T15:46:25.418" v="44" actId="478"/>
          <ac:picMkLst>
            <pc:docMk/>
            <pc:sldMk cId="3629939914" sldId="430"/>
            <ac:picMk id="14" creationId="{C1C201E3-18BF-4815-A757-93E2725ECCAA}"/>
          </ac:picMkLst>
        </pc:picChg>
        <pc:picChg chg="add del mod">
          <ac:chgData name="Kulinich Bohdan" userId="48e65c9f34e137d0" providerId="LiveId" clId="{8A7FA5BB-97BB-4757-B08F-92391B74E5AB}" dt="2021-05-17T15:43:02.473" v="27" actId="478"/>
          <ac:picMkLst>
            <pc:docMk/>
            <pc:sldMk cId="3629939914" sldId="430"/>
            <ac:picMk id="16" creationId="{B659D070-C137-433D-A99A-2453EFC10ADF}"/>
          </ac:picMkLst>
        </pc:picChg>
        <pc:picChg chg="add del mod ord modCrop">
          <ac:chgData name="Kulinich Bohdan" userId="48e65c9f34e137d0" providerId="LiveId" clId="{8A7FA5BB-97BB-4757-B08F-92391B74E5AB}" dt="2021-05-17T15:46:20.556" v="42" actId="478"/>
          <ac:picMkLst>
            <pc:docMk/>
            <pc:sldMk cId="3629939914" sldId="430"/>
            <ac:picMk id="18" creationId="{4BA937F8-2534-4652-B2B4-2C32D6B8714F}"/>
          </ac:picMkLst>
        </pc:picChg>
        <pc:picChg chg="add mod">
          <ac:chgData name="Kulinich Bohdan" userId="48e65c9f34e137d0" providerId="LiveId" clId="{8A7FA5BB-97BB-4757-B08F-92391B74E5AB}" dt="2021-05-19T10:00:39.595" v="2475" actId="164"/>
          <ac:picMkLst>
            <pc:docMk/>
            <pc:sldMk cId="3629939914" sldId="430"/>
            <ac:picMk id="46" creationId="{7ED78297-EC39-4341-941E-FD64347F06F8}"/>
          </ac:picMkLst>
        </pc:pic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32" creationId="{A8560FF6-FF5B-4A61-8530-A2DB916AD88B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0" creationId="{1D1888B9-5AC7-4C40-A82A-57EA00229BD3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1" creationId="{5657D1B3-770E-4A55-AA9E-2C0C8865C1E9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2" creationId="{491769CA-7ECE-438B-90D0-4833D780B15A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3" creationId="{60689B12-229E-4695-9BA9-5C02EA2A7B24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4" creationId="{2EBB5EC0-2365-49DC-A592-CD3BE5AC1145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5" creationId="{895AE6D9-53EF-4226-9881-AA07F9398764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7" creationId="{53443DA9-945F-469F-9A35-2FA0FF785A12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8" creationId="{D27D0E40-76D2-4607-AB12-3616C36F708C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1" creationId="{9E4E3F45-6FE8-49E7-95D7-04B377B672E2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2" creationId="{42103D01-DBE8-4511-9AB5-17CBDCCD3785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6" creationId="{09B495CC-2F36-46E4-9806-4A711BB9D194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7" creationId="{5243182E-958E-46F2-9763-417B8276D2EB}"/>
          </ac:cxnSpMkLst>
        </pc:cxnChg>
        <pc:cxnChg chg="add mod">
          <ac:chgData name="Kulinich Bohdan" userId="48e65c9f34e137d0" providerId="LiveId" clId="{8A7FA5BB-97BB-4757-B08F-92391B74E5AB}" dt="2021-05-18T03:57:46.569" v="211" actId="14100"/>
          <ac:cxnSpMkLst>
            <pc:docMk/>
            <pc:sldMk cId="3629939914" sldId="430"/>
            <ac:cxnSpMk id="99" creationId="{F1D9EBB9-C261-4C94-8055-9E0A7F10AE0B}"/>
          </ac:cxnSpMkLst>
        </pc:cxnChg>
        <pc:cxnChg chg="add mod">
          <ac:chgData name="Kulinich Bohdan" userId="48e65c9f34e137d0" providerId="LiveId" clId="{8A7FA5BB-97BB-4757-B08F-92391B74E5AB}" dt="2021-05-18T03:58:18.446" v="217" actId="14100"/>
          <ac:cxnSpMkLst>
            <pc:docMk/>
            <pc:sldMk cId="3629939914" sldId="430"/>
            <ac:cxnSpMk id="100" creationId="{2EF96A02-6212-41F9-B696-AB3EE24B964F}"/>
          </ac:cxnSpMkLst>
        </pc:cxnChg>
        <pc:cxnChg chg="add mod">
          <ac:chgData name="Kulinich Bohdan" userId="48e65c9f34e137d0" providerId="LiveId" clId="{8A7FA5BB-97BB-4757-B08F-92391B74E5AB}" dt="2021-05-18T04:05:09.680" v="285" actId="1076"/>
          <ac:cxnSpMkLst>
            <pc:docMk/>
            <pc:sldMk cId="3629939914" sldId="430"/>
            <ac:cxnSpMk id="103" creationId="{135DEE39-EE80-4B31-868E-001345700FE9}"/>
          </ac:cxnSpMkLst>
        </pc:cxnChg>
        <pc:cxnChg chg="add mod">
          <ac:chgData name="Kulinich Bohdan" userId="48e65c9f34e137d0" providerId="LiveId" clId="{8A7FA5BB-97BB-4757-B08F-92391B74E5AB}" dt="2021-05-18T04:08:33.075" v="323" actId="14100"/>
          <ac:cxnSpMkLst>
            <pc:docMk/>
            <pc:sldMk cId="3629939914" sldId="430"/>
            <ac:cxnSpMk id="105" creationId="{720C6118-7FCA-4DF4-A1BA-CE30923B9C75}"/>
          </ac:cxnSpMkLst>
        </pc:cxnChg>
        <pc:cxnChg chg="add mod">
          <ac:chgData name="Kulinich Bohdan" userId="48e65c9f34e137d0" providerId="LiveId" clId="{8A7FA5BB-97BB-4757-B08F-92391B74E5AB}" dt="2021-05-18T04:11:54.963" v="383" actId="14100"/>
          <ac:cxnSpMkLst>
            <pc:docMk/>
            <pc:sldMk cId="3629939914" sldId="430"/>
            <ac:cxnSpMk id="108" creationId="{32F6BB9E-03A3-4D7A-8C35-6537058BE5F8}"/>
          </ac:cxnSpMkLst>
        </pc:cxnChg>
      </pc:sldChg>
      <pc:sldChg chg="addSp delSp modSp mod addAnim delAnim">
        <pc:chgData name="Kulinich Bohdan" userId="48e65c9f34e137d0" providerId="LiveId" clId="{8A7FA5BB-97BB-4757-B08F-92391B74E5AB}" dt="2021-05-17T15:50:10.705" v="67" actId="14429"/>
        <pc:sldMkLst>
          <pc:docMk/>
          <pc:sldMk cId="892962582" sldId="432"/>
        </pc:sldMkLst>
        <pc:spChg chg="add del mod ord">
          <ac:chgData name="Kulinich Bohdan" userId="48e65c9f34e137d0" providerId="LiveId" clId="{8A7FA5BB-97BB-4757-B08F-92391B74E5AB}" dt="2021-05-17T15:49:46.891" v="62" actId="1076"/>
          <ac:spMkLst>
            <pc:docMk/>
            <pc:sldMk cId="892962582" sldId="432"/>
            <ac:spMk id="23" creationId="{EFE2FCE7-7835-406A-99CA-70C9D5ADF9B6}"/>
          </ac:spMkLst>
        </pc:spChg>
        <pc:spChg chg="add del mod ord">
          <ac:chgData name="Kulinich Bohdan" userId="48e65c9f34e137d0" providerId="LiveId" clId="{8A7FA5BB-97BB-4757-B08F-92391B74E5AB}" dt="2021-05-17T15:50:09.171" v="66" actId="478"/>
          <ac:spMkLst>
            <pc:docMk/>
            <pc:sldMk cId="892962582" sldId="432"/>
            <ac:spMk id="55" creationId="{EAFCE108-DECD-4240-824C-355787EADBFC}"/>
          </ac:spMkLst>
        </pc:spChg>
        <pc:grpChg chg="mod">
          <ac:chgData name="Kulinich Bohdan" userId="48e65c9f34e137d0" providerId="LiveId" clId="{8A7FA5BB-97BB-4757-B08F-92391B74E5AB}" dt="2021-05-17T15:49:31.860" v="56" actId="1076"/>
          <ac:grpSpMkLst>
            <pc:docMk/>
            <pc:sldMk cId="892962582" sldId="432"/>
            <ac:grpSpMk id="8" creationId="{E79FC03C-6D73-403F-BCFF-57A07011564E}"/>
          </ac:grpSpMkLst>
        </pc:grpChg>
        <pc:picChg chg="mod modVis">
          <ac:chgData name="Kulinich Bohdan" userId="48e65c9f34e137d0" providerId="LiveId" clId="{8A7FA5BB-97BB-4757-B08F-92391B74E5AB}" dt="2021-05-17T15:50:10.705" v="67" actId="14429"/>
          <ac:picMkLst>
            <pc:docMk/>
            <pc:sldMk cId="892962582" sldId="432"/>
            <ac:picMk id="3" creationId="{01C98169-6215-4DE5-96C5-32D95E22EA9E}"/>
          </ac:picMkLst>
        </pc:picChg>
        <pc:picChg chg="add del mod">
          <ac:chgData name="Kulinich Bohdan" userId="48e65c9f34e137d0" providerId="LiveId" clId="{8A7FA5BB-97BB-4757-B08F-92391B74E5AB}" dt="2021-05-17T15:49:27.875" v="53" actId="21"/>
          <ac:picMkLst>
            <pc:docMk/>
            <pc:sldMk cId="892962582" sldId="432"/>
            <ac:picMk id="4" creationId="{A82A5C78-7384-464A-A5D9-92A71EF8CAE0}"/>
          </ac:picMkLst>
        </pc:picChg>
      </pc:sldChg>
      <pc:sldChg chg="addSp delSp modSp add del mod delAnim modAnim">
        <pc:chgData name="Kulinich Bohdan" userId="48e65c9f34e137d0" providerId="LiveId" clId="{8A7FA5BB-97BB-4757-B08F-92391B74E5AB}" dt="2021-05-19T09:03:16.290" v="2430" actId="47"/>
        <pc:sldMkLst>
          <pc:docMk/>
          <pc:sldMk cId="489272128" sldId="433"/>
        </pc:sldMkLst>
        <pc:spChg chg="del mod">
          <ac:chgData name="Kulinich Bohdan" userId="48e65c9f34e137d0" providerId="LiveId" clId="{8A7FA5BB-97BB-4757-B08F-92391B74E5AB}" dt="2021-05-19T07:32:14.545" v="1886" actId="478"/>
          <ac:spMkLst>
            <pc:docMk/>
            <pc:sldMk cId="489272128" sldId="433"/>
            <ac:spMk id="2" creationId="{F5E0A945-B0FB-479B-B688-C2D0F8F95D60}"/>
          </ac:spMkLst>
        </pc:spChg>
        <pc:spChg chg="del topLvl">
          <ac:chgData name="Kulinich Bohdan" userId="48e65c9f34e137d0" providerId="LiveId" clId="{8A7FA5BB-97BB-4757-B08F-92391B74E5AB}" dt="2021-05-18T09:15:44.126" v="900" actId="478"/>
          <ac:spMkLst>
            <pc:docMk/>
            <pc:sldMk cId="489272128" sldId="433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15:40.549" v="899" actId="478"/>
          <ac:spMkLst>
            <pc:docMk/>
            <pc:sldMk cId="489272128" sldId="433"/>
            <ac:spMk id="31" creationId="{025C4304-CCDA-464B-B00A-09461FE33343}"/>
          </ac:spMkLst>
        </pc:spChg>
        <pc:spChg chg="mod topLvl">
          <ac:chgData name="Kulinich Bohdan" userId="48e65c9f34e137d0" providerId="LiveId" clId="{8A7FA5BB-97BB-4757-B08F-92391B74E5AB}" dt="2021-05-18T09:15:44.126" v="900" actId="478"/>
          <ac:spMkLst>
            <pc:docMk/>
            <pc:sldMk cId="489272128" sldId="433"/>
            <ac:spMk id="33" creationId="{B7F3530E-5977-41C9-8467-681052401770}"/>
          </ac:spMkLst>
        </pc:spChg>
        <pc:spChg chg="del mod">
          <ac:chgData name="Kulinich Bohdan" userId="48e65c9f34e137d0" providerId="LiveId" clId="{8A7FA5BB-97BB-4757-B08F-92391B74E5AB}" dt="2021-05-19T07:32:15.799" v="1887" actId="478"/>
          <ac:spMkLst>
            <pc:docMk/>
            <pc:sldMk cId="489272128" sldId="433"/>
            <ac:spMk id="35" creationId="{2CD8A453-AF06-4C00-BB17-D7030E2214B8}"/>
          </ac:spMkLst>
        </pc:spChg>
        <pc:spChg chg="mod">
          <ac:chgData name="Kulinich Bohdan" userId="48e65c9f34e137d0" providerId="LiveId" clId="{8A7FA5BB-97BB-4757-B08F-92391B74E5AB}" dt="2021-05-19T07:36:29.340" v="1940" actId="20577"/>
          <ac:spMkLst>
            <pc:docMk/>
            <pc:sldMk cId="489272128" sldId="433"/>
            <ac:spMk id="41" creationId="{AE59C569-46EC-4158-9BDD-52253D509EEC}"/>
          </ac:spMkLst>
        </pc:spChg>
        <pc:spChg chg="add mod">
          <ac:chgData name="Kulinich Bohdan" userId="48e65c9f34e137d0" providerId="LiveId" clId="{8A7FA5BB-97BB-4757-B08F-92391B74E5AB}" dt="2021-05-19T07:37:31.466" v="1948" actId="1076"/>
          <ac:spMkLst>
            <pc:docMk/>
            <pc:sldMk cId="489272128" sldId="433"/>
            <ac:spMk id="44" creationId="{A119260B-324F-4CD8-B615-7E6E4600A4D2}"/>
          </ac:spMkLst>
        </pc:spChg>
        <pc:spChg chg="add mod">
          <ac:chgData name="Kulinich Bohdan" userId="48e65c9f34e137d0" providerId="LiveId" clId="{8A7FA5BB-97BB-4757-B08F-92391B74E5AB}" dt="2021-05-19T07:37:39.617" v="1949" actId="1076"/>
          <ac:spMkLst>
            <pc:docMk/>
            <pc:sldMk cId="489272128" sldId="433"/>
            <ac:spMk id="45" creationId="{4F221BE3-EC59-4B57-AF0C-86CEF400CA67}"/>
          </ac:spMkLst>
        </pc:spChg>
        <pc:spChg chg="add mod">
          <ac:chgData name="Kulinich Bohdan" userId="48e65c9f34e137d0" providerId="LiveId" clId="{8A7FA5BB-97BB-4757-B08F-92391B74E5AB}" dt="2021-05-19T07:38:47.593" v="2005" actId="14100"/>
          <ac:spMkLst>
            <pc:docMk/>
            <pc:sldMk cId="489272128" sldId="433"/>
            <ac:spMk id="46" creationId="{622B7F98-045A-4D92-9462-F047FE71AA7B}"/>
          </ac:spMkLst>
        </pc:spChg>
        <pc:spChg chg="del mod">
          <ac:chgData name="Kulinich Bohdan" userId="48e65c9f34e137d0" providerId="LiveId" clId="{8A7FA5BB-97BB-4757-B08F-92391B74E5AB}" dt="2021-05-19T07:32:14.545" v="1886" actId="478"/>
          <ac:spMkLst>
            <pc:docMk/>
            <pc:sldMk cId="489272128" sldId="433"/>
            <ac:spMk id="52" creationId="{AA9A41D5-2A90-4567-9F5A-5B7420D5F484}"/>
          </ac:spMkLst>
        </pc:spChg>
        <pc:spChg chg="del mod">
          <ac:chgData name="Kulinich Bohdan" userId="48e65c9f34e137d0" providerId="LiveId" clId="{8A7FA5BB-97BB-4757-B08F-92391B74E5AB}" dt="2021-05-19T07:32:14.545" v="1886" actId="478"/>
          <ac:spMkLst>
            <pc:docMk/>
            <pc:sldMk cId="489272128" sldId="433"/>
            <ac:spMk id="53" creationId="{6C146441-9912-43ED-A3D1-88AF78A386FD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5" creationId="{8CDCFB8B-7CC6-4A2C-A69C-5D3867F0C0CA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6" creationId="{E9B1DDF6-64CE-4DE1-B138-894096640941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7" creationId="{00BF6AF6-1422-45D1-A8F4-0ACF20F08216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8" creationId="{365D3FA2-308E-4AC2-B297-2010687F081D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3" creationId="{8DEDBB22-CD8C-479D-BBEC-98EB2FCB6DD8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4" creationId="{E9288D7F-D640-4387-8CFD-F92206368D88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6" creationId="{2E46C71E-F41F-4520-B8E9-C172B383CECF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7" creationId="{52BCFE18-32C3-4AF4-AD3E-9D954E2FFBBE}"/>
          </ac:spMkLst>
        </pc:spChg>
        <pc:grpChg chg="del">
          <ac:chgData name="Kulinich Bohdan" userId="48e65c9f34e137d0" providerId="LiveId" clId="{8A7FA5BB-97BB-4757-B08F-92391B74E5AB}" dt="2021-05-18T09:15:44.126" v="900" actId="478"/>
          <ac:grpSpMkLst>
            <pc:docMk/>
            <pc:sldMk cId="489272128" sldId="433"/>
            <ac:grpSpMk id="3" creationId="{3B351B2D-61F6-4704-951D-2A7D728A73B9}"/>
          </ac:grpSpMkLst>
        </pc:grpChg>
        <pc:grpChg chg="add mod modVis">
          <ac:chgData name="Kulinich Bohdan" userId="48e65c9f34e137d0" providerId="LiveId" clId="{8A7FA5BB-97BB-4757-B08F-92391B74E5AB}" dt="2021-05-19T07:23:15.300" v="1882" actId="14429"/>
          <ac:grpSpMkLst>
            <pc:docMk/>
            <pc:sldMk cId="489272128" sldId="433"/>
            <ac:grpSpMk id="39" creationId="{AE2F455F-BDA6-4A60-8382-51F28DC72D03}"/>
          </ac:grpSpMkLst>
        </pc:grpChg>
        <pc:picChg chg="add del mod">
          <ac:chgData name="Kulinich Bohdan" userId="48e65c9f34e137d0" providerId="LiveId" clId="{8A7FA5BB-97BB-4757-B08F-92391B74E5AB}" dt="2021-05-19T07:32:41.448" v="1895" actId="478"/>
          <ac:picMkLst>
            <pc:docMk/>
            <pc:sldMk cId="489272128" sldId="433"/>
            <ac:picMk id="4" creationId="{4A68C8C8-FBE3-46A2-975B-7A4F60054DD8}"/>
          </ac:picMkLst>
        </pc:picChg>
        <pc:picChg chg="add del mod">
          <ac:chgData name="Kulinich Bohdan" userId="48e65c9f34e137d0" providerId="LiveId" clId="{8A7FA5BB-97BB-4757-B08F-92391B74E5AB}" dt="2021-05-18T09:16:15.907" v="902" actId="478"/>
          <ac:picMkLst>
            <pc:docMk/>
            <pc:sldMk cId="489272128" sldId="433"/>
            <ac:picMk id="5" creationId="{427C174D-2274-4866-96AE-262F5E5A13D7}"/>
          </ac:picMkLst>
        </pc:picChg>
        <pc:picChg chg="del mod">
          <ac:chgData name="Kulinich Bohdan" userId="48e65c9f34e137d0" providerId="LiveId" clId="{8A7FA5BB-97BB-4757-B08F-92391B74E5AB}" dt="2021-05-19T07:32:15.799" v="1887" actId="478"/>
          <ac:picMkLst>
            <pc:docMk/>
            <pc:sldMk cId="489272128" sldId="433"/>
            <ac:picMk id="6" creationId="{7403ADA4-0376-479E-A2E9-D978DEBF6129}"/>
          </ac:picMkLst>
        </pc:picChg>
        <pc:picChg chg="add del mod">
          <ac:chgData name="Kulinich Bohdan" userId="48e65c9f34e137d0" providerId="LiveId" clId="{8A7FA5BB-97BB-4757-B08F-92391B74E5AB}" dt="2021-05-19T07:32:39.775" v="1894" actId="478"/>
          <ac:picMkLst>
            <pc:docMk/>
            <pc:sldMk cId="489272128" sldId="433"/>
            <ac:picMk id="7" creationId="{1124F7E2-1554-4DC8-AF20-900CD8B867E6}"/>
          </ac:picMkLst>
        </pc:picChg>
        <pc:picChg chg="add del mod">
          <ac:chgData name="Kulinich Bohdan" userId="48e65c9f34e137d0" providerId="LiveId" clId="{8A7FA5BB-97BB-4757-B08F-92391B74E5AB}" dt="2021-05-18T09:18:46.136" v="904" actId="478"/>
          <ac:picMkLst>
            <pc:docMk/>
            <pc:sldMk cId="489272128" sldId="433"/>
            <ac:picMk id="8" creationId="{B04E9232-9960-4CFF-B1C8-887D8445C202}"/>
          </ac:picMkLst>
        </pc:picChg>
        <pc:picChg chg="add mod">
          <ac:chgData name="Kulinich Bohdan" userId="48e65c9f34e137d0" providerId="LiveId" clId="{8A7FA5BB-97BB-4757-B08F-92391B74E5AB}" dt="2021-05-19T07:33:06.115" v="1899" actId="1076"/>
          <ac:picMkLst>
            <pc:docMk/>
            <pc:sldMk cId="489272128" sldId="433"/>
            <ac:picMk id="9" creationId="{AFCC4AA5-1677-46F9-A8A9-68CAC3636BFA}"/>
          </ac:picMkLst>
        </pc:picChg>
        <pc:picChg chg="add del mod">
          <ac:chgData name="Kulinich Bohdan" userId="48e65c9f34e137d0" providerId="LiveId" clId="{8A7FA5BB-97BB-4757-B08F-92391B74E5AB}" dt="2021-05-18T09:28:22.558" v="996" actId="478"/>
          <ac:picMkLst>
            <pc:docMk/>
            <pc:sldMk cId="489272128" sldId="433"/>
            <ac:picMk id="10" creationId="{81EE3904-09E0-4F8C-B3C0-00720165CCE4}"/>
          </ac:picMkLst>
        </pc:picChg>
        <pc:picChg chg="add del mod">
          <ac:chgData name="Kulinich Bohdan" userId="48e65c9f34e137d0" providerId="LiveId" clId="{8A7FA5BB-97BB-4757-B08F-92391B74E5AB}" dt="2021-05-19T07:36:07.276" v="1909" actId="478"/>
          <ac:picMkLst>
            <pc:docMk/>
            <pc:sldMk cId="489272128" sldId="433"/>
            <ac:picMk id="11" creationId="{6E51F4C8-D429-4B0B-9849-2128DAC3145F}"/>
          </ac:picMkLst>
        </pc:picChg>
        <pc:picChg chg="add mod">
          <ac:chgData name="Kulinich Bohdan" userId="48e65c9f34e137d0" providerId="LiveId" clId="{8A7FA5BB-97BB-4757-B08F-92391B74E5AB}" dt="2021-05-17T15:51:17.569" v="81"/>
          <ac:picMkLst>
            <pc:docMk/>
            <pc:sldMk cId="489272128" sldId="433"/>
            <ac:picMk id="34" creationId="{359AC20C-747F-4FEA-A12A-2F849C2B2D18}"/>
          </ac:picMkLst>
        </pc:picChg>
        <pc:picChg chg="mod">
          <ac:chgData name="Kulinich Bohdan" userId="48e65c9f34e137d0" providerId="LiveId" clId="{8A7FA5BB-97BB-4757-B08F-92391B74E5AB}" dt="2021-05-18T09:28:23.113" v="997"/>
          <ac:picMkLst>
            <pc:docMk/>
            <pc:sldMk cId="489272128" sldId="433"/>
            <ac:picMk id="40" creationId="{587109CA-6642-44CC-84BF-1BB2058C463D}"/>
          </ac:picMkLst>
        </pc:picChg>
        <pc:picChg chg="add mod">
          <ac:chgData name="Kulinich Bohdan" userId="48e65c9f34e137d0" providerId="LiveId" clId="{8A7FA5BB-97BB-4757-B08F-92391B74E5AB}" dt="2021-05-19T07:38:32.692" v="1956"/>
          <ac:picMkLst>
            <pc:docMk/>
            <pc:sldMk cId="489272128" sldId="433"/>
            <ac:picMk id="47" creationId="{031037B8-09CC-4532-9C47-DF8B74113078}"/>
          </ac:picMkLst>
        </pc:pic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32" creationId="{A8560FF6-FF5B-4A61-8530-A2DB916AD88B}"/>
          </ac:cxnSpMkLst>
        </pc:cxnChg>
        <pc:cxnChg chg="add mod">
          <ac:chgData name="Kulinich Bohdan" userId="48e65c9f34e137d0" providerId="LiveId" clId="{8A7FA5BB-97BB-4757-B08F-92391B74E5AB}" dt="2021-05-19T07:37:12.926" v="1945" actId="1076"/>
          <ac:cxnSpMkLst>
            <pc:docMk/>
            <pc:sldMk cId="489272128" sldId="433"/>
            <ac:cxnSpMk id="42" creationId="{B8169785-5AF2-40FB-A00E-A8AD7C90A422}"/>
          </ac:cxnSpMkLst>
        </pc:cxnChg>
        <pc:cxnChg chg="add mod">
          <ac:chgData name="Kulinich Bohdan" userId="48e65c9f34e137d0" providerId="LiveId" clId="{8A7FA5BB-97BB-4757-B08F-92391B74E5AB}" dt="2021-05-19T07:37:10.567" v="1944" actId="14100"/>
          <ac:cxnSpMkLst>
            <pc:docMk/>
            <pc:sldMk cId="489272128" sldId="433"/>
            <ac:cxnSpMk id="43" creationId="{BF63E542-0208-4743-8EE2-6A306358187C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0" creationId="{1D1888B9-5AC7-4C40-A82A-57EA00229BD3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1" creationId="{5657D1B3-770E-4A55-AA9E-2C0C8865C1E9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2" creationId="{491769CA-7ECE-438B-90D0-4833D780B15A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3" creationId="{60689B12-229E-4695-9BA9-5C02EA2A7B24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4" creationId="{2EBB5EC0-2365-49DC-A592-CD3BE5AC1145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5" creationId="{895AE6D9-53EF-4226-9881-AA07F9398764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7" creationId="{53443DA9-945F-469F-9A35-2FA0FF785A12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8" creationId="{D27D0E40-76D2-4607-AB12-3616C36F708C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1" creationId="{9E4E3F45-6FE8-49E7-95D7-04B377B672E2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2" creationId="{42103D01-DBE8-4511-9AB5-17CBDCCD3785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6" creationId="{09B495CC-2F36-46E4-9806-4A711BB9D194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7" creationId="{5243182E-958E-46F2-9763-417B8276D2EB}"/>
          </ac:cxnSpMkLst>
        </pc:cxnChg>
      </pc:sldChg>
      <pc:sldChg chg="delSp modSp add del mod">
        <pc:chgData name="Kulinich Bohdan" userId="48e65c9f34e137d0" providerId="LiveId" clId="{8A7FA5BB-97BB-4757-B08F-92391B74E5AB}" dt="2021-05-17T15:50:47.073" v="75" actId="47"/>
        <pc:sldMkLst>
          <pc:docMk/>
          <pc:sldMk cId="724437445" sldId="434"/>
        </pc:sldMkLst>
        <pc:spChg chg="mod">
          <ac:chgData name="Kulinich Bohdan" userId="48e65c9f34e137d0" providerId="LiveId" clId="{8A7FA5BB-97BB-4757-B08F-92391B74E5AB}" dt="2021-05-17T15:48:12.295" v="51" actId="6549"/>
          <ac:spMkLst>
            <pc:docMk/>
            <pc:sldMk cId="724437445" sldId="434"/>
            <ac:spMk id="33" creationId="{B7F3530E-5977-41C9-8467-681052401770}"/>
          </ac:spMkLst>
        </pc:spChg>
        <pc:picChg chg="del">
          <ac:chgData name="Kulinich Bohdan" userId="48e65c9f34e137d0" providerId="LiveId" clId="{8A7FA5BB-97BB-4757-B08F-92391B74E5AB}" dt="2021-05-17T15:47:59.850" v="50" actId="478"/>
          <ac:picMkLst>
            <pc:docMk/>
            <pc:sldMk cId="724437445" sldId="434"/>
            <ac:picMk id="12" creationId="{571312BD-A4B2-4B9F-B907-5D6F2ECA3008}"/>
          </ac:picMkLst>
        </pc:picChg>
        <pc:picChg chg="del">
          <ac:chgData name="Kulinich Bohdan" userId="48e65c9f34e137d0" providerId="LiveId" clId="{8A7FA5BB-97BB-4757-B08F-92391B74E5AB}" dt="2021-05-17T15:47:59.071" v="49" actId="478"/>
          <ac:picMkLst>
            <pc:docMk/>
            <pc:sldMk cId="724437445" sldId="434"/>
            <ac:picMk id="14" creationId="{C1C201E3-18BF-4815-A757-93E2725ECCAA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0T17:35:44.065" v="3038" actId="553"/>
        <pc:sldMkLst>
          <pc:docMk/>
          <pc:sldMk cId="1244175367" sldId="434"/>
        </pc:sldMkLst>
        <pc:spChg chg="mod">
          <ac:chgData name="Kulinich Bohdan" userId="48e65c9f34e137d0" providerId="LiveId" clId="{8A7FA5BB-97BB-4757-B08F-92391B74E5AB}" dt="2021-05-18T04:17:21.669" v="485" actId="20577"/>
          <ac:spMkLst>
            <pc:docMk/>
            <pc:sldMk cId="1244175367" sldId="434"/>
            <ac:spMk id="2" creationId="{22F98754-9E94-43BF-A05E-73876E954544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7" creationId="{AC8222CA-8A26-4397-8FDC-DAC8FD64FDE7}"/>
          </ac:spMkLst>
        </pc:spChg>
        <pc:spChg chg="del topLvl">
          <ac:chgData name="Kulinich Bohdan" userId="48e65c9f34e137d0" providerId="LiveId" clId="{8A7FA5BB-97BB-4757-B08F-92391B74E5AB}" dt="2021-05-18T09:27:49.810" v="989" actId="478"/>
          <ac:spMkLst>
            <pc:docMk/>
            <pc:sldMk cId="1244175367" sldId="434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27:46.491" v="988" actId="478"/>
          <ac:spMkLst>
            <pc:docMk/>
            <pc:sldMk cId="1244175367" sldId="434"/>
            <ac:spMk id="31" creationId="{025C4304-CCDA-464B-B00A-09461FE33343}"/>
          </ac:spMkLst>
        </pc:spChg>
        <pc:spChg chg="del topLvl">
          <ac:chgData name="Kulinich Bohdan" userId="48e65c9f34e137d0" providerId="LiveId" clId="{8A7FA5BB-97BB-4757-B08F-92391B74E5AB}" dt="2021-05-19T10:01:57.873" v="2486" actId="478"/>
          <ac:spMkLst>
            <pc:docMk/>
            <pc:sldMk cId="1244175367" sldId="434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98" creationId="{281791E3-8563-46BD-9042-116C1CD75C00}"/>
          </ac:spMkLst>
        </pc:spChg>
        <pc:spChg chg="add mod">
          <ac:chgData name="Kulinich Bohdan" userId="48e65c9f34e137d0" providerId="LiveId" clId="{8A7FA5BB-97BB-4757-B08F-92391B74E5AB}" dt="2021-05-18T07:21:00.013" v="663" actId="1076"/>
          <ac:spMkLst>
            <pc:docMk/>
            <pc:sldMk cId="1244175367" sldId="434"/>
            <ac:spMk id="98" creationId="{B00E383B-D4E0-4547-80BB-D6B7B0B0EF19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101" creationId="{4C18628D-48C5-412C-B0A4-FEF9F11A38E8}"/>
          </ac:spMkLst>
        </pc:spChg>
        <pc:spChg chg="del">
          <ac:chgData name="Kulinich Bohdan" userId="48e65c9f34e137d0" providerId="LiveId" clId="{8A7FA5BB-97BB-4757-B08F-92391B74E5AB}" dt="2021-05-18T04:17:27.206" v="486" actId="478"/>
          <ac:spMkLst>
            <pc:docMk/>
            <pc:sldMk cId="1244175367" sldId="434"/>
            <ac:spMk id="102" creationId="{1B2C4957-63A5-4F66-9F64-82DCD421D1B3}"/>
          </ac:spMkLst>
        </pc:spChg>
        <pc:spChg chg="mod">
          <ac:chgData name="Kulinich Bohdan" userId="48e65c9f34e137d0" providerId="LiveId" clId="{8A7FA5BB-97BB-4757-B08F-92391B74E5AB}" dt="2021-05-18T09:27:50.880" v="990"/>
          <ac:spMkLst>
            <pc:docMk/>
            <pc:sldMk cId="1244175367" sldId="434"/>
            <ac:spMk id="104" creationId="{104B6395-672D-4FBE-80EC-C0D1D146776A}"/>
          </ac:spMkLst>
        </pc:spChg>
        <pc:spChg chg="del">
          <ac:chgData name="Kulinich Bohdan" userId="48e65c9f34e137d0" providerId="LiveId" clId="{8A7FA5BB-97BB-4757-B08F-92391B74E5AB}" dt="2021-05-18T04:16:47.244" v="464" actId="478"/>
          <ac:spMkLst>
            <pc:docMk/>
            <pc:sldMk cId="1244175367" sldId="434"/>
            <ac:spMk id="104" creationId="{72A95005-124B-4697-99EE-3A80201F3FA3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106" creationId="{500E084B-31E5-473B-831D-6E49E45EA238}"/>
          </ac:spMkLst>
        </pc:spChg>
        <pc:spChg chg="mod">
          <ac:chgData name="Kulinich Bohdan" userId="48e65c9f34e137d0" providerId="LiveId" clId="{8A7FA5BB-97BB-4757-B08F-92391B74E5AB}" dt="2021-05-19T10:01:59.625" v="2488"/>
          <ac:spMkLst>
            <pc:docMk/>
            <pc:sldMk cId="1244175367" sldId="434"/>
            <ac:spMk id="106" creationId="{A0CDF265-68E0-4DC4-BB83-7D9421D1D540}"/>
          </ac:spMkLst>
        </pc:spChg>
        <pc:spChg chg="mod">
          <ac:chgData name="Kulinich Bohdan" userId="48e65c9f34e137d0" providerId="LiveId" clId="{8A7FA5BB-97BB-4757-B08F-92391B74E5AB}" dt="2021-05-18T04:18:06.753" v="509" actId="1076"/>
          <ac:spMkLst>
            <pc:docMk/>
            <pc:sldMk cId="1244175367" sldId="434"/>
            <ac:spMk id="107" creationId="{28F4D246-9664-4AE8-923A-787A463E7C27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109" creationId="{85D5C064-25C1-4E76-B458-20F7157C4162}"/>
          </ac:spMkLst>
        </pc:spChg>
        <pc:spChg chg="add mod">
          <ac:chgData name="Kulinich Bohdan" userId="48e65c9f34e137d0" providerId="LiveId" clId="{8A7FA5BB-97BB-4757-B08F-92391B74E5AB}" dt="2021-05-18T04:22:18.712" v="588" actId="14100"/>
          <ac:spMkLst>
            <pc:docMk/>
            <pc:sldMk cId="1244175367" sldId="434"/>
            <ac:spMk id="112" creationId="{A2C8A99D-A31D-4846-8C7C-56736FC44348}"/>
          </ac:spMkLst>
        </pc:spChg>
        <pc:spChg chg="mod">
          <ac:chgData name="Kulinich Bohdan" userId="48e65c9f34e137d0" providerId="LiveId" clId="{8A7FA5BB-97BB-4757-B08F-92391B74E5AB}" dt="2021-05-19T10:01:59.625" v="2488"/>
          <ac:spMkLst>
            <pc:docMk/>
            <pc:sldMk cId="1244175367" sldId="434"/>
            <ac:spMk id="115" creationId="{BC128850-F13D-472C-990C-442E17398254}"/>
          </ac:spMkLst>
        </pc:spChg>
        <pc:grpChg chg="del">
          <ac:chgData name="Kulinich Bohdan" userId="48e65c9f34e137d0" providerId="LiveId" clId="{8A7FA5BB-97BB-4757-B08F-92391B74E5AB}" dt="2021-05-18T09:27:49.810" v="989" actId="478"/>
          <ac:grpSpMkLst>
            <pc:docMk/>
            <pc:sldMk cId="1244175367" sldId="434"/>
            <ac:grpSpMk id="3" creationId="{3B351B2D-61F6-4704-951D-2A7D728A73B9}"/>
          </ac:grpSpMkLst>
        </pc:grpChg>
        <pc:grpChg chg="add del mod">
          <ac:chgData name="Kulinich Bohdan" userId="48e65c9f34e137d0" providerId="LiveId" clId="{8A7FA5BB-97BB-4757-B08F-92391B74E5AB}" dt="2021-05-19T10:01:58.482" v="2487" actId="478"/>
          <ac:grpSpMkLst>
            <pc:docMk/>
            <pc:sldMk cId="1244175367" sldId="434"/>
            <ac:grpSpMk id="102" creationId="{410D12A0-8262-4DFC-AD71-227FFA8AA2FE}"/>
          </ac:grpSpMkLst>
        </pc:grpChg>
        <pc:grpChg chg="add mod">
          <ac:chgData name="Kulinich Bohdan" userId="48e65c9f34e137d0" providerId="LiveId" clId="{8A7FA5BB-97BB-4757-B08F-92391B74E5AB}" dt="2021-05-20T17:35:44.065" v="3038" actId="553"/>
          <ac:grpSpMkLst>
            <pc:docMk/>
            <pc:sldMk cId="1244175367" sldId="434"/>
            <ac:grpSpMk id="105" creationId="{FB7D8F44-F74F-480C-BC36-86E41977CE32}"/>
          </ac:grpSpMkLst>
        </pc:grpChg>
        <pc:grpChg chg="add mod">
          <ac:chgData name="Kulinich Bohdan" userId="48e65c9f34e137d0" providerId="LiveId" clId="{8A7FA5BB-97BB-4757-B08F-92391B74E5AB}" dt="2021-05-19T10:01:59.625" v="2488"/>
          <ac:grpSpMkLst>
            <pc:docMk/>
            <pc:sldMk cId="1244175367" sldId="434"/>
            <ac:grpSpMk id="113" creationId="{B74D889E-9527-4879-AE20-136893185771}"/>
          </ac:grpSpMkLst>
        </pc:grpChg>
        <pc:picChg chg="add del mod ord modVis">
          <ac:chgData name="Kulinich Bohdan" userId="48e65c9f34e137d0" providerId="LiveId" clId="{8A7FA5BB-97BB-4757-B08F-92391B74E5AB}" dt="2021-05-18T07:19:12.289" v="617" actId="478"/>
          <ac:picMkLst>
            <pc:docMk/>
            <pc:sldMk cId="1244175367" sldId="434"/>
            <ac:picMk id="5" creationId="{4AA8CB86-3231-4712-B27E-AADFBD1516F1}"/>
          </ac:picMkLst>
        </pc:picChg>
        <pc:picChg chg="add del mod modVis modCrop">
          <ac:chgData name="Kulinich Bohdan" userId="48e65c9f34e137d0" providerId="LiveId" clId="{8A7FA5BB-97BB-4757-B08F-92391B74E5AB}" dt="2021-05-18T07:19:13.632" v="619" actId="478"/>
          <ac:picMkLst>
            <pc:docMk/>
            <pc:sldMk cId="1244175367" sldId="434"/>
            <ac:picMk id="7" creationId="{2274E488-315C-46FE-9A57-11E03D514170}"/>
          </ac:picMkLst>
        </pc:picChg>
        <pc:picChg chg="del">
          <ac:chgData name="Kulinich Bohdan" userId="48e65c9f34e137d0" providerId="LiveId" clId="{8A7FA5BB-97BB-4757-B08F-92391B74E5AB}" dt="2021-05-18T04:16:50.481" v="465" actId="478"/>
          <ac:picMkLst>
            <pc:docMk/>
            <pc:sldMk cId="1244175367" sldId="434"/>
            <ac:picMk id="8" creationId="{C18F1FAC-D3E1-40B3-A576-BF35DC2861DF}"/>
          </ac:picMkLst>
        </pc:picChg>
        <pc:picChg chg="add del mod ord modCrop">
          <ac:chgData name="Kulinich Bohdan" userId="48e65c9f34e137d0" providerId="LiveId" clId="{8A7FA5BB-97BB-4757-B08F-92391B74E5AB}" dt="2021-05-18T07:19:13.013" v="618" actId="478"/>
          <ac:picMkLst>
            <pc:docMk/>
            <pc:sldMk cId="1244175367" sldId="434"/>
            <ac:picMk id="12" creationId="{E3D78050-3FBE-4FF7-A3FD-65973846F5DC}"/>
          </ac:picMkLst>
        </pc:picChg>
        <pc:picChg chg="del">
          <ac:chgData name="Kulinich Bohdan" userId="48e65c9f34e137d0" providerId="LiveId" clId="{8A7FA5BB-97BB-4757-B08F-92391B74E5AB}" dt="2021-05-19T10:01:57.873" v="2486" actId="478"/>
          <ac:picMkLst>
            <pc:docMk/>
            <pc:sldMk cId="1244175367" sldId="434"/>
            <ac:picMk id="46" creationId="{7ED78297-EC39-4341-941E-FD64347F06F8}"/>
          </ac:picMkLst>
        </pc:picChg>
        <pc:picChg chg="mod">
          <ac:chgData name="Kulinich Bohdan" userId="48e65c9f34e137d0" providerId="LiveId" clId="{8A7FA5BB-97BB-4757-B08F-92391B74E5AB}" dt="2021-05-18T09:27:50.880" v="990"/>
          <ac:picMkLst>
            <pc:docMk/>
            <pc:sldMk cId="1244175367" sldId="434"/>
            <ac:picMk id="103" creationId="{D7F36469-AAD9-4FA8-A23E-419B89267741}"/>
          </ac:picMkLst>
        </pc:picChg>
        <pc:picChg chg="mod">
          <ac:chgData name="Kulinich Bohdan" userId="48e65c9f34e137d0" providerId="LiveId" clId="{8A7FA5BB-97BB-4757-B08F-92391B74E5AB}" dt="2021-05-19T10:01:59.625" v="2488"/>
          <ac:picMkLst>
            <pc:docMk/>
            <pc:sldMk cId="1244175367" sldId="434"/>
            <ac:picMk id="109" creationId="{04BA5F4D-5507-43C2-8C37-2506FFDC2976}"/>
          </ac:picMkLst>
        </pc:picChg>
        <pc:picChg chg="add mod">
          <ac:chgData name="Kulinich Bohdan" userId="48e65c9f34e137d0" providerId="LiveId" clId="{8A7FA5BB-97BB-4757-B08F-92391B74E5AB}" dt="2021-05-18T04:21:23.295" v="536"/>
          <ac:picMkLst>
            <pc:docMk/>
            <pc:sldMk cId="1244175367" sldId="434"/>
            <ac:picMk id="111" creationId="{112A435D-011C-4799-9BF3-D643B7AA2436}"/>
          </ac:picMkLst>
        </pc:picChg>
        <pc:picChg chg="mod">
          <ac:chgData name="Kulinich Bohdan" userId="48e65c9f34e137d0" providerId="LiveId" clId="{8A7FA5BB-97BB-4757-B08F-92391B74E5AB}" dt="2021-05-19T10:01:59.625" v="2488"/>
          <ac:picMkLst>
            <pc:docMk/>
            <pc:sldMk cId="1244175367" sldId="434"/>
            <ac:picMk id="114" creationId="{0FA6CD22-C7C7-487C-A400-13FAA580F602}"/>
          </ac:picMkLst>
        </pc:picChg>
        <pc:cxnChg chg="ord">
          <ac:chgData name="Kulinich Bohdan" userId="48e65c9f34e137d0" providerId="LiveId" clId="{8A7FA5BB-97BB-4757-B08F-92391B74E5AB}" dt="2021-05-18T07:19:47.433" v="628" actId="166"/>
          <ac:cxnSpMkLst>
            <pc:docMk/>
            <pc:sldMk cId="1244175367" sldId="434"/>
            <ac:cxnSpMk id="9" creationId="{27379DB4-9DE1-4710-A253-1DA3A675F427}"/>
          </ac:cxnSpMkLst>
        </pc:cxnChg>
        <pc:cxnChg chg="add mod">
          <ac:chgData name="Kulinich Bohdan" userId="48e65c9f34e137d0" providerId="LiveId" clId="{8A7FA5BB-97BB-4757-B08F-92391B74E5AB}" dt="2021-05-18T07:19:58.272" v="629" actId="208"/>
          <ac:cxnSpMkLst>
            <pc:docMk/>
            <pc:sldMk cId="1244175367" sldId="434"/>
            <ac:cxnSpMk id="14" creationId="{951DDB0B-9C1F-4931-99A6-DE82A833D108}"/>
          </ac:cxnSpMkLst>
        </pc:cxnChg>
        <pc:cxnChg chg="ord">
          <ac:chgData name="Kulinich Bohdan" userId="48e65c9f34e137d0" providerId="LiveId" clId="{8A7FA5BB-97BB-4757-B08F-92391B74E5AB}" dt="2021-05-18T07:19:43.760" v="627" actId="166"/>
          <ac:cxnSpMkLst>
            <pc:docMk/>
            <pc:sldMk cId="1244175367" sldId="434"/>
            <ac:cxnSpMk id="15" creationId="{CCA4DDCD-16F7-46B9-B5DD-C92AC03DDC46}"/>
          </ac:cxnSpMkLst>
        </pc:cxnChg>
        <pc:cxnChg chg="add mod">
          <ac:chgData name="Kulinich Bohdan" userId="48e65c9f34e137d0" providerId="LiveId" clId="{8A7FA5BB-97BB-4757-B08F-92391B74E5AB}" dt="2021-05-18T07:21:19.026" v="669" actId="14100"/>
          <ac:cxnSpMkLst>
            <pc:docMk/>
            <pc:sldMk cId="1244175367" sldId="434"/>
            <ac:cxnSpMk id="101" creationId="{6B7FF046-B52F-46A4-9C3F-CEF3FE8B57B3}"/>
          </ac:cxnSpMkLst>
        </pc:cxnChg>
        <pc:cxnChg chg="del">
          <ac:chgData name="Kulinich Bohdan" userId="48e65c9f34e137d0" providerId="LiveId" clId="{8A7FA5BB-97BB-4757-B08F-92391B74E5AB}" dt="2021-05-18T04:17:27.206" v="486" actId="478"/>
          <ac:cxnSpMkLst>
            <pc:docMk/>
            <pc:sldMk cId="1244175367" sldId="434"/>
            <ac:cxnSpMk id="103" creationId="{135DEE39-EE80-4B31-868E-001345700FE9}"/>
          </ac:cxnSpMkLst>
        </pc:cxnChg>
        <pc:cxnChg chg="del">
          <ac:chgData name="Kulinich Bohdan" userId="48e65c9f34e137d0" providerId="LiveId" clId="{8A7FA5BB-97BB-4757-B08F-92391B74E5AB}" dt="2021-05-18T04:16:54.795" v="466" actId="478"/>
          <ac:cxnSpMkLst>
            <pc:docMk/>
            <pc:sldMk cId="1244175367" sldId="434"/>
            <ac:cxnSpMk id="105" creationId="{720C6118-7FCA-4DF4-A1BA-CE30923B9C75}"/>
          </ac:cxnSpMkLst>
        </pc:cxnChg>
        <pc:cxnChg chg="mod">
          <ac:chgData name="Kulinich Bohdan" userId="48e65c9f34e137d0" providerId="LiveId" clId="{8A7FA5BB-97BB-4757-B08F-92391B74E5AB}" dt="2021-05-18T04:18:11.345" v="511" actId="14100"/>
          <ac:cxnSpMkLst>
            <pc:docMk/>
            <pc:sldMk cId="1244175367" sldId="434"/>
            <ac:cxnSpMk id="108" creationId="{32F6BB9E-03A3-4D7A-8C35-6537058BE5F8}"/>
          </ac:cxnSpMkLst>
        </pc:cxnChg>
        <pc:cxnChg chg="add mod">
          <ac:chgData name="Kulinich Bohdan" userId="48e65c9f34e137d0" providerId="LiveId" clId="{8A7FA5BB-97BB-4757-B08F-92391B74E5AB}" dt="2021-05-18T04:18:34.029" v="519" actId="14100"/>
          <ac:cxnSpMkLst>
            <pc:docMk/>
            <pc:sldMk cId="1244175367" sldId="434"/>
            <ac:cxnSpMk id="110" creationId="{43CAABD5-4172-4423-A88D-A118992317D0}"/>
          </ac:cxnSpMkLst>
        </pc:cxnChg>
      </pc:sldChg>
      <pc:sldChg chg="modSp add del mod modTransition modAnim">
        <pc:chgData name="Kulinich Bohdan" userId="48e65c9f34e137d0" providerId="LiveId" clId="{8A7FA5BB-97BB-4757-B08F-92391B74E5AB}" dt="2021-05-17T15:32:46.429" v="19" actId="47"/>
        <pc:sldMkLst>
          <pc:docMk/>
          <pc:sldMk cId="1829027174" sldId="434"/>
        </pc:sldMkLst>
        <pc:picChg chg="mod">
          <ac:chgData name="Kulinich Bohdan" userId="48e65c9f34e137d0" providerId="LiveId" clId="{8A7FA5BB-97BB-4757-B08F-92391B74E5AB}" dt="2021-05-17T15:32:07.670" v="16" actId="14100"/>
          <ac:picMkLst>
            <pc:docMk/>
            <pc:sldMk cId="1829027174" sldId="434"/>
            <ac:picMk id="12" creationId="{571312BD-A4B2-4B9F-B907-5D6F2ECA3008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0T17:35:52.115" v="3040" actId="553"/>
        <pc:sldMkLst>
          <pc:docMk/>
          <pc:sldMk cId="2414175772" sldId="435"/>
        </pc:sldMkLst>
        <pc:spChg chg="del">
          <ac:chgData name="Kulinich Bohdan" userId="48e65c9f34e137d0" providerId="LiveId" clId="{8A7FA5BB-97BB-4757-B08F-92391B74E5AB}" dt="2021-05-18T07:29:53.172" v="674" actId="478"/>
          <ac:spMkLst>
            <pc:docMk/>
            <pc:sldMk cId="2414175772" sldId="435"/>
            <ac:spMk id="2" creationId="{22F98754-9E94-43BF-A05E-73876E954544}"/>
          </ac:spMkLst>
        </pc:spChg>
        <pc:spChg chg="add mod ord">
          <ac:chgData name="Kulinich Bohdan" userId="48e65c9f34e137d0" providerId="LiveId" clId="{8A7FA5BB-97BB-4757-B08F-92391B74E5AB}" dt="2021-05-18T07:34:18.402" v="810" actId="166"/>
          <ac:spMkLst>
            <pc:docMk/>
            <pc:sldMk cId="2414175772" sldId="435"/>
            <ac:spMk id="4" creationId="{EFC13156-3529-495A-B2B6-1D56292DEF9C}"/>
          </ac:spMkLst>
        </pc:spChg>
        <pc:spChg chg="del topLvl">
          <ac:chgData name="Kulinich Bohdan" userId="48e65c9f34e137d0" providerId="LiveId" clId="{8A7FA5BB-97BB-4757-B08F-92391B74E5AB}" dt="2021-05-18T09:13:33.358" v="897" actId="478"/>
          <ac:spMkLst>
            <pc:docMk/>
            <pc:sldMk cId="2414175772" sldId="435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11:44.447" v="890" actId="478"/>
          <ac:spMkLst>
            <pc:docMk/>
            <pc:sldMk cId="2414175772" sldId="435"/>
            <ac:spMk id="31" creationId="{025C4304-CCDA-464B-B00A-09461FE33343}"/>
          </ac:spMkLst>
        </pc:spChg>
        <pc:spChg chg="del topLvl">
          <ac:chgData name="Kulinich Bohdan" userId="48e65c9f34e137d0" providerId="LiveId" clId="{8A7FA5BB-97BB-4757-B08F-92391B74E5AB}" dt="2021-05-19T10:02:11.454" v="2490" actId="478"/>
          <ac:spMkLst>
            <pc:docMk/>
            <pc:sldMk cId="2414175772" sldId="435"/>
            <ac:spMk id="33" creationId="{B7F3530E-5977-41C9-8467-681052401770}"/>
          </ac:spMkLst>
        </pc:spChg>
        <pc:spChg chg="del mod">
          <ac:chgData name="Kulinich Bohdan" userId="48e65c9f34e137d0" providerId="LiveId" clId="{8A7FA5BB-97BB-4757-B08F-92391B74E5AB}" dt="2021-05-18T07:29:56.810" v="678" actId="478"/>
          <ac:spMkLst>
            <pc:docMk/>
            <pc:sldMk cId="2414175772" sldId="435"/>
            <ac:spMk id="98" creationId="{B00E383B-D4E0-4547-80BB-D6B7B0B0EF19}"/>
          </ac:spMkLst>
        </pc:spChg>
        <pc:spChg chg="add mod">
          <ac:chgData name="Kulinich Bohdan" userId="48e65c9f34e137d0" providerId="LiveId" clId="{8A7FA5BB-97BB-4757-B08F-92391B74E5AB}" dt="2021-05-18T07:36:55.851" v="889" actId="20577"/>
          <ac:spMkLst>
            <pc:docMk/>
            <pc:sldMk cId="2414175772" sldId="435"/>
            <ac:spMk id="99" creationId="{CE461F78-E34C-4294-B191-8481D95F4F3B}"/>
          </ac:spMkLst>
        </pc:spChg>
        <pc:spChg chg="add mod">
          <ac:chgData name="Kulinich Bohdan" userId="48e65c9f34e137d0" providerId="LiveId" clId="{8A7FA5BB-97BB-4757-B08F-92391B74E5AB}" dt="2021-05-18T07:31:02.937" v="769" actId="553"/>
          <ac:spMkLst>
            <pc:docMk/>
            <pc:sldMk cId="2414175772" sldId="435"/>
            <ac:spMk id="102" creationId="{54F969E3-B021-4912-BEB2-51C3C3C9B069}"/>
          </ac:spMkLst>
        </pc:spChg>
        <pc:spChg chg="add mod">
          <ac:chgData name="Kulinich Bohdan" userId="48e65c9f34e137d0" providerId="LiveId" clId="{8A7FA5BB-97BB-4757-B08F-92391B74E5AB}" dt="2021-05-18T07:36:26.183" v="858" actId="14100"/>
          <ac:spMkLst>
            <pc:docMk/>
            <pc:sldMk cId="2414175772" sldId="435"/>
            <ac:spMk id="104" creationId="{A2BEAD17-EB4C-4055-89D6-D55CD687936F}"/>
          </ac:spMkLst>
        </pc:spChg>
        <pc:spChg chg="add mod modVis">
          <ac:chgData name="Kulinich Bohdan" userId="48e65c9f34e137d0" providerId="LiveId" clId="{8A7FA5BB-97BB-4757-B08F-92391B74E5AB}" dt="2021-05-18T07:36:27.541" v="859" actId="14429"/>
          <ac:spMkLst>
            <pc:docMk/>
            <pc:sldMk cId="2414175772" sldId="435"/>
            <ac:spMk id="105" creationId="{40FA6FD0-A940-4D41-A7E1-C84A8F17A932}"/>
          </ac:spMkLst>
        </pc:spChg>
        <pc:spChg chg="mod">
          <ac:chgData name="Kulinich Bohdan" userId="48e65c9f34e137d0" providerId="LiveId" clId="{8A7FA5BB-97BB-4757-B08F-92391B74E5AB}" dt="2021-05-18T09:28:15.971" v="994"/>
          <ac:spMkLst>
            <pc:docMk/>
            <pc:sldMk cId="2414175772" sldId="435"/>
            <ac:spMk id="106" creationId="{307D4D04-78CC-4851-AB29-5AEEEE120802}"/>
          </ac:spMkLst>
        </pc:spChg>
        <pc:spChg chg="del">
          <ac:chgData name="Kulinich Bohdan" userId="48e65c9f34e137d0" providerId="LiveId" clId="{8A7FA5BB-97BB-4757-B08F-92391B74E5AB}" dt="2021-05-18T07:29:59.698" v="682" actId="478"/>
          <ac:spMkLst>
            <pc:docMk/>
            <pc:sldMk cId="2414175772" sldId="435"/>
            <ac:spMk id="107" creationId="{28F4D246-9664-4AE8-923A-787A463E7C27}"/>
          </ac:spMkLst>
        </pc:spChg>
        <pc:spChg chg="add mod">
          <ac:chgData name="Kulinich Bohdan" userId="48e65c9f34e137d0" providerId="LiveId" clId="{8A7FA5BB-97BB-4757-B08F-92391B74E5AB}" dt="2021-05-19T06:21:33.151" v="1138" actId="14100"/>
          <ac:spMkLst>
            <pc:docMk/>
            <pc:sldMk cId="2414175772" sldId="435"/>
            <ac:spMk id="107" creationId="{8D55DB63-B0A6-4709-830C-E2EF90549B5D}"/>
          </ac:spMkLst>
        </pc:spChg>
        <pc:spChg chg="add mod">
          <ac:chgData name="Kulinich Bohdan" userId="48e65c9f34e137d0" providerId="LiveId" clId="{8A7FA5BB-97BB-4757-B08F-92391B74E5AB}" dt="2021-05-19T06:21:12.506" v="1133" actId="14100"/>
          <ac:spMkLst>
            <pc:docMk/>
            <pc:sldMk cId="2414175772" sldId="435"/>
            <ac:spMk id="109" creationId="{E6DB6D0E-2028-425A-82CA-11DF4058EC23}"/>
          </ac:spMkLst>
        </pc:spChg>
        <pc:spChg chg="add mod">
          <ac:chgData name="Kulinich Bohdan" userId="48e65c9f34e137d0" providerId="LiveId" clId="{8A7FA5BB-97BB-4757-B08F-92391B74E5AB}" dt="2021-05-20T11:04:02.293" v="2608" actId="20577"/>
          <ac:spMkLst>
            <pc:docMk/>
            <pc:sldMk cId="2414175772" sldId="435"/>
            <ac:spMk id="110" creationId="{20E14C39-B728-4D14-84E7-5390F70BC1AC}"/>
          </ac:spMkLst>
        </pc:spChg>
        <pc:spChg chg="add mod">
          <ac:chgData name="Kulinich Bohdan" userId="48e65c9f34e137d0" providerId="LiveId" clId="{8A7FA5BB-97BB-4757-B08F-92391B74E5AB}" dt="2021-05-19T06:21:08.914" v="1132" actId="14100"/>
          <ac:spMkLst>
            <pc:docMk/>
            <pc:sldMk cId="2414175772" sldId="435"/>
            <ac:spMk id="111" creationId="{A450E0EF-A2F7-49BA-AC8C-A6E3BB91A2B8}"/>
          </ac:spMkLst>
        </pc:spChg>
        <pc:spChg chg="add mod">
          <ac:chgData name="Kulinich Bohdan" userId="48e65c9f34e137d0" providerId="LiveId" clId="{8A7FA5BB-97BB-4757-B08F-92391B74E5AB}" dt="2021-05-20T11:04:07.715" v="2610" actId="20577"/>
          <ac:spMkLst>
            <pc:docMk/>
            <pc:sldMk cId="2414175772" sldId="435"/>
            <ac:spMk id="112" creationId="{9F530699-368D-4A00-9CB7-54FDD35D8BD9}"/>
          </ac:spMkLst>
        </pc:spChg>
        <pc:spChg chg="del">
          <ac:chgData name="Kulinich Bohdan" userId="48e65c9f34e137d0" providerId="LiveId" clId="{8A7FA5BB-97BB-4757-B08F-92391B74E5AB}" dt="2021-05-18T07:30:02.168" v="683" actId="478"/>
          <ac:spMkLst>
            <pc:docMk/>
            <pc:sldMk cId="2414175772" sldId="435"/>
            <ac:spMk id="112" creationId="{A2C8A99D-A31D-4846-8C7C-56736FC44348}"/>
          </ac:spMkLst>
        </pc:spChg>
        <pc:spChg chg="mod">
          <ac:chgData name="Kulinich Bohdan" userId="48e65c9f34e137d0" providerId="LiveId" clId="{8A7FA5BB-97BB-4757-B08F-92391B74E5AB}" dt="2021-05-19T10:02:13.628" v="2492"/>
          <ac:spMkLst>
            <pc:docMk/>
            <pc:sldMk cId="2414175772" sldId="435"/>
            <ac:spMk id="114" creationId="{7DAC78C4-F010-4464-A178-31FAA46C7A94}"/>
          </ac:spMkLst>
        </pc:spChg>
        <pc:spChg chg="mod">
          <ac:chgData name="Kulinich Bohdan" userId="48e65c9f34e137d0" providerId="LiveId" clId="{8A7FA5BB-97BB-4757-B08F-92391B74E5AB}" dt="2021-05-19T10:02:13.628" v="2492"/>
          <ac:spMkLst>
            <pc:docMk/>
            <pc:sldMk cId="2414175772" sldId="435"/>
            <ac:spMk id="118" creationId="{E8B70D88-4196-451D-98D9-B92D9D17F2D1}"/>
          </ac:spMkLst>
        </pc:spChg>
        <pc:grpChg chg="del">
          <ac:chgData name="Kulinich Bohdan" userId="48e65c9f34e137d0" providerId="LiveId" clId="{8A7FA5BB-97BB-4757-B08F-92391B74E5AB}" dt="2021-05-18T09:13:33.358" v="897" actId="478"/>
          <ac:grpSpMkLst>
            <pc:docMk/>
            <pc:sldMk cId="2414175772" sldId="435"/>
            <ac:grpSpMk id="3" creationId="{3B351B2D-61F6-4704-951D-2A7D728A73B9}"/>
          </ac:grpSpMkLst>
        </pc:grpChg>
        <pc:grpChg chg="add del mod">
          <ac:chgData name="Kulinich Bohdan" userId="48e65c9f34e137d0" providerId="LiveId" clId="{8A7FA5BB-97BB-4757-B08F-92391B74E5AB}" dt="2021-05-19T10:02:12.410" v="2491" actId="478"/>
          <ac:grpSpMkLst>
            <pc:docMk/>
            <pc:sldMk cId="2414175772" sldId="435"/>
            <ac:grpSpMk id="100" creationId="{20919757-5E60-4927-8B84-4345E1D9AF9F}"/>
          </ac:grpSpMkLst>
        </pc:grpChg>
        <pc:grpChg chg="add mod">
          <ac:chgData name="Kulinich Bohdan" userId="48e65c9f34e137d0" providerId="LiveId" clId="{8A7FA5BB-97BB-4757-B08F-92391B74E5AB}" dt="2021-05-20T17:35:52.115" v="3040" actId="553"/>
          <ac:grpSpMkLst>
            <pc:docMk/>
            <pc:sldMk cId="2414175772" sldId="435"/>
            <ac:grpSpMk id="113" creationId="{154D785E-006C-48DF-86F1-65D97235C3D5}"/>
          </ac:grpSpMkLst>
        </pc:grpChg>
        <pc:grpChg chg="add mod">
          <ac:chgData name="Kulinich Bohdan" userId="48e65c9f34e137d0" providerId="LiveId" clId="{8A7FA5BB-97BB-4757-B08F-92391B74E5AB}" dt="2021-05-19T10:02:13.628" v="2492"/>
          <ac:grpSpMkLst>
            <pc:docMk/>
            <pc:sldMk cId="2414175772" sldId="435"/>
            <ac:grpSpMk id="116" creationId="{24219D00-B8F5-4420-9927-0BE36A3398AA}"/>
          </ac:grpSpMkLst>
        </pc:grpChg>
        <pc:picChg chg="add del mod modCrop">
          <ac:chgData name="Kulinich Bohdan" userId="48e65c9f34e137d0" providerId="LiveId" clId="{8A7FA5BB-97BB-4757-B08F-92391B74E5AB}" dt="2021-05-18T09:13:25.923" v="896" actId="478"/>
          <ac:picMkLst>
            <pc:docMk/>
            <pc:sldMk cId="2414175772" sldId="435"/>
            <ac:picMk id="5" creationId="{620E8BBC-C3BE-42FE-BEEA-A704D539C004}"/>
          </ac:picMkLst>
        </pc:picChg>
        <pc:picChg chg="add del mod">
          <ac:chgData name="Kulinich Bohdan" userId="48e65c9f34e137d0" providerId="LiveId" clId="{8A7FA5BB-97BB-4757-B08F-92391B74E5AB}" dt="2021-05-18T09:28:14.706" v="993" actId="478"/>
          <ac:picMkLst>
            <pc:docMk/>
            <pc:sldMk cId="2414175772" sldId="435"/>
            <ac:picMk id="8" creationId="{E885D990-2AB0-43C3-8BFC-82E3E5624803}"/>
          </ac:picMkLst>
        </pc:picChg>
        <pc:picChg chg="add del mod">
          <ac:chgData name="Kulinich Bohdan" userId="48e65c9f34e137d0" providerId="LiveId" clId="{8A7FA5BB-97BB-4757-B08F-92391B74E5AB}" dt="2021-05-19T06:19:32.831" v="1107" actId="478"/>
          <ac:picMkLst>
            <pc:docMk/>
            <pc:sldMk cId="2414175772" sldId="435"/>
            <ac:picMk id="21" creationId="{256D0AD2-1C15-4F1F-93EE-6EB0525C4EE1}"/>
          </ac:picMkLst>
        </pc:picChg>
        <pc:picChg chg="del">
          <ac:chgData name="Kulinich Bohdan" userId="48e65c9f34e137d0" providerId="LiveId" clId="{8A7FA5BB-97BB-4757-B08F-92391B74E5AB}" dt="2021-05-19T10:02:11.454" v="2490" actId="478"/>
          <ac:picMkLst>
            <pc:docMk/>
            <pc:sldMk cId="2414175772" sldId="435"/>
            <ac:picMk id="46" creationId="{7ED78297-EC39-4341-941E-FD64347F06F8}"/>
          </ac:picMkLst>
        </pc:picChg>
        <pc:picChg chg="add mod">
          <ac:chgData name="Kulinich Bohdan" userId="48e65c9f34e137d0" providerId="LiveId" clId="{8A7FA5BB-97BB-4757-B08F-92391B74E5AB}" dt="2021-05-18T07:36:41.548" v="860"/>
          <ac:picMkLst>
            <pc:docMk/>
            <pc:sldMk cId="2414175772" sldId="435"/>
            <ac:picMk id="98" creationId="{9636D004-CDD1-45F4-9544-E1BD9A65B307}"/>
          </ac:picMkLst>
        </pc:picChg>
        <pc:picChg chg="mod">
          <ac:chgData name="Kulinich Bohdan" userId="48e65c9f34e137d0" providerId="LiveId" clId="{8A7FA5BB-97BB-4757-B08F-92391B74E5AB}" dt="2021-05-18T09:28:15.971" v="994"/>
          <ac:picMkLst>
            <pc:docMk/>
            <pc:sldMk cId="2414175772" sldId="435"/>
            <ac:picMk id="101" creationId="{3661AD12-20F3-41F5-A403-F19FFBDA1477}"/>
          </ac:picMkLst>
        </pc:picChg>
        <pc:picChg chg="del">
          <ac:chgData name="Kulinich Bohdan" userId="48e65c9f34e137d0" providerId="LiveId" clId="{8A7FA5BB-97BB-4757-B08F-92391B74E5AB}" dt="2021-05-18T07:30:02.168" v="683" actId="478"/>
          <ac:picMkLst>
            <pc:docMk/>
            <pc:sldMk cId="2414175772" sldId="435"/>
            <ac:picMk id="111" creationId="{112A435D-011C-4799-9BF3-D643B7AA2436}"/>
          </ac:picMkLst>
        </pc:picChg>
        <pc:picChg chg="mod">
          <ac:chgData name="Kulinich Bohdan" userId="48e65c9f34e137d0" providerId="LiveId" clId="{8A7FA5BB-97BB-4757-B08F-92391B74E5AB}" dt="2021-05-19T10:02:13.628" v="2492"/>
          <ac:picMkLst>
            <pc:docMk/>
            <pc:sldMk cId="2414175772" sldId="435"/>
            <ac:picMk id="115" creationId="{7DFE134E-5DF0-4F5C-A1B9-558E270F982F}"/>
          </ac:picMkLst>
        </pc:picChg>
        <pc:picChg chg="mod">
          <ac:chgData name="Kulinich Bohdan" userId="48e65c9f34e137d0" providerId="LiveId" clId="{8A7FA5BB-97BB-4757-B08F-92391B74E5AB}" dt="2021-05-19T10:02:13.628" v="2492"/>
          <ac:picMkLst>
            <pc:docMk/>
            <pc:sldMk cId="2414175772" sldId="435"/>
            <ac:picMk id="117" creationId="{A0EAB99D-CF96-4201-BF25-70C274A1AB42}"/>
          </ac:picMkLst>
        </pc:picChg>
        <pc:cxnChg chg="add mod">
          <ac:chgData name="Kulinich Bohdan" userId="48e65c9f34e137d0" providerId="LiveId" clId="{8A7FA5BB-97BB-4757-B08F-92391B74E5AB}" dt="2021-05-19T06:14:39.453" v="1083" actId="14100"/>
          <ac:cxnSpMkLst>
            <pc:docMk/>
            <pc:sldMk cId="2414175772" sldId="435"/>
            <ac:cxnSpMk id="3" creationId="{390B97AD-F059-45B3-8807-5B0869CAD78F}"/>
          </ac:cxnSpMkLst>
        </pc:cxnChg>
        <pc:cxnChg chg="add mod ord">
          <ac:chgData name="Kulinich Bohdan" userId="48e65c9f34e137d0" providerId="LiveId" clId="{8A7FA5BB-97BB-4757-B08F-92391B74E5AB}" dt="2021-05-18T07:34:40.105" v="813" actId="167"/>
          <ac:cxnSpMkLst>
            <pc:docMk/>
            <pc:sldMk cId="2414175772" sldId="435"/>
            <ac:cxnSpMk id="6" creationId="{25362886-8E3B-4B4B-B31E-A644CDA61921}"/>
          </ac:cxnSpMkLst>
        </pc:cxnChg>
        <pc:cxnChg chg="mod">
          <ac:chgData name="Kulinich Bohdan" userId="48e65c9f34e137d0" providerId="LiveId" clId="{8A7FA5BB-97BB-4757-B08F-92391B74E5AB}" dt="2021-05-18T07:32:34.546" v="772" actId="208"/>
          <ac:cxnSpMkLst>
            <pc:docMk/>
            <pc:sldMk cId="2414175772" sldId="435"/>
            <ac:cxnSpMk id="9" creationId="{27379DB4-9DE1-4710-A253-1DA3A675F427}"/>
          </ac:cxnSpMkLst>
        </pc:cxnChg>
        <pc:cxnChg chg="del">
          <ac:chgData name="Kulinich Bohdan" userId="48e65c9f34e137d0" providerId="LiveId" clId="{8A7FA5BB-97BB-4757-B08F-92391B74E5AB}" dt="2021-05-18T07:33:54.295" v="802" actId="478"/>
          <ac:cxnSpMkLst>
            <pc:docMk/>
            <pc:sldMk cId="2414175772" sldId="435"/>
            <ac:cxnSpMk id="14" creationId="{951DDB0B-9C1F-4931-99A6-DE82A833D108}"/>
          </ac:cxnSpMkLst>
        </pc:cxnChg>
        <pc:cxnChg chg="del">
          <ac:chgData name="Kulinich Bohdan" userId="48e65c9f34e137d0" providerId="LiveId" clId="{8A7FA5BB-97BB-4757-B08F-92391B74E5AB}" dt="2021-05-18T07:29:54.089" v="675" actId="478"/>
          <ac:cxnSpMkLst>
            <pc:docMk/>
            <pc:sldMk cId="2414175772" sldId="435"/>
            <ac:cxnSpMk id="99" creationId="{F1D9EBB9-C261-4C94-8055-9E0A7F10AE0B}"/>
          </ac:cxnSpMkLst>
        </pc:cxnChg>
        <pc:cxnChg chg="del">
          <ac:chgData name="Kulinich Bohdan" userId="48e65c9f34e137d0" providerId="LiveId" clId="{8A7FA5BB-97BB-4757-B08F-92391B74E5AB}" dt="2021-05-18T07:29:54.606" v="676" actId="478"/>
          <ac:cxnSpMkLst>
            <pc:docMk/>
            <pc:sldMk cId="2414175772" sldId="435"/>
            <ac:cxnSpMk id="100" creationId="{2EF96A02-6212-41F9-B696-AB3EE24B964F}"/>
          </ac:cxnSpMkLst>
        </pc:cxnChg>
        <pc:cxnChg chg="del">
          <ac:chgData name="Kulinich Bohdan" userId="48e65c9f34e137d0" providerId="LiveId" clId="{8A7FA5BB-97BB-4757-B08F-92391B74E5AB}" dt="2021-05-18T07:29:57.711" v="679" actId="478"/>
          <ac:cxnSpMkLst>
            <pc:docMk/>
            <pc:sldMk cId="2414175772" sldId="435"/>
            <ac:cxnSpMk id="101" creationId="{6B7FF046-B52F-46A4-9C3F-CEF3FE8B57B3}"/>
          </ac:cxnSpMkLst>
        </pc:cxnChg>
        <pc:cxnChg chg="add mod ord">
          <ac:chgData name="Kulinich Bohdan" userId="48e65c9f34e137d0" providerId="LiveId" clId="{8A7FA5BB-97BB-4757-B08F-92391B74E5AB}" dt="2021-05-18T07:34:40.105" v="813" actId="167"/>
          <ac:cxnSpMkLst>
            <pc:docMk/>
            <pc:sldMk cId="2414175772" sldId="435"/>
            <ac:cxnSpMk id="103" creationId="{D4397409-DA90-491D-BE5B-FB488A9F8845}"/>
          </ac:cxnSpMkLst>
        </pc:cxnChg>
        <pc:cxnChg chg="del">
          <ac:chgData name="Kulinich Bohdan" userId="48e65c9f34e137d0" providerId="LiveId" clId="{8A7FA5BB-97BB-4757-B08F-92391B74E5AB}" dt="2021-05-18T07:29:59.128" v="681" actId="478"/>
          <ac:cxnSpMkLst>
            <pc:docMk/>
            <pc:sldMk cId="2414175772" sldId="435"/>
            <ac:cxnSpMk id="108" creationId="{32F6BB9E-03A3-4D7A-8C35-6537058BE5F8}"/>
          </ac:cxnSpMkLst>
        </pc:cxnChg>
        <pc:cxnChg chg="add mod">
          <ac:chgData name="Kulinich Bohdan" userId="48e65c9f34e137d0" providerId="LiveId" clId="{8A7FA5BB-97BB-4757-B08F-92391B74E5AB}" dt="2021-05-19T06:17:19.010" v="1085" actId="14100"/>
          <ac:cxnSpMkLst>
            <pc:docMk/>
            <pc:sldMk cId="2414175772" sldId="435"/>
            <ac:cxnSpMk id="108" creationId="{B64607EF-F0F1-4446-86E2-4CD75B290DD9}"/>
          </ac:cxnSpMkLst>
        </pc:cxnChg>
        <pc:cxnChg chg="del">
          <ac:chgData name="Kulinich Bohdan" userId="48e65c9f34e137d0" providerId="LiveId" clId="{8A7FA5BB-97BB-4757-B08F-92391B74E5AB}" dt="2021-05-18T07:29:58.528" v="680" actId="478"/>
          <ac:cxnSpMkLst>
            <pc:docMk/>
            <pc:sldMk cId="2414175772" sldId="435"/>
            <ac:cxnSpMk id="110" creationId="{43CAABD5-4172-4423-A88D-A118992317D0}"/>
          </ac:cxnSpMkLst>
        </pc:cxnChg>
      </pc:sldChg>
      <pc:sldChg chg="addSp delSp modSp add mod addAnim delAnim modAnim">
        <pc:chgData name="Kulinich Bohdan" userId="48e65c9f34e137d0" providerId="LiveId" clId="{8A7FA5BB-97BB-4757-B08F-92391B74E5AB}" dt="2021-05-20T17:36:00.181" v="3042" actId="553"/>
        <pc:sldMkLst>
          <pc:docMk/>
          <pc:sldMk cId="119400224" sldId="436"/>
        </pc:sldMkLst>
        <pc:spChg chg="del">
          <ac:chgData name="Kulinich Bohdan" userId="48e65c9f34e137d0" providerId="LiveId" clId="{8A7FA5BB-97BB-4757-B08F-92391B74E5AB}" dt="2021-05-19T10:02:23.529" v="2494" actId="478"/>
          <ac:spMkLst>
            <pc:docMk/>
            <pc:sldMk cId="119400224" sldId="436"/>
            <ac:spMk id="33" creationId="{B7F3530E-5977-41C9-8467-681052401770}"/>
          </ac:spMkLst>
        </pc:spChg>
        <pc:spChg chg="add del mod">
          <ac:chgData name="Kulinich Bohdan" userId="48e65c9f34e137d0" providerId="LiveId" clId="{8A7FA5BB-97BB-4757-B08F-92391B74E5AB}" dt="2021-05-19T06:23:55.273" v="1189" actId="14100"/>
          <ac:spMkLst>
            <pc:docMk/>
            <pc:sldMk cId="119400224" sldId="436"/>
            <ac:spMk id="99" creationId="{CE461F78-E34C-4294-B191-8481D95F4F3B}"/>
          </ac:spMkLst>
        </pc:spChg>
        <pc:spChg chg="del">
          <ac:chgData name="Kulinich Bohdan" userId="48e65c9f34e137d0" providerId="LiveId" clId="{8A7FA5BB-97BB-4757-B08F-92391B74E5AB}" dt="2021-05-19T06:23:24.340" v="1145" actId="478"/>
          <ac:spMkLst>
            <pc:docMk/>
            <pc:sldMk cId="119400224" sldId="436"/>
            <ac:spMk id="102" creationId="{54F969E3-B021-4912-BEB2-51C3C3C9B069}"/>
          </ac:spMkLst>
        </pc:spChg>
        <pc:spChg chg="del">
          <ac:chgData name="Kulinich Bohdan" userId="48e65c9f34e137d0" providerId="LiveId" clId="{8A7FA5BB-97BB-4757-B08F-92391B74E5AB}" dt="2021-05-19T06:23:23.787" v="1144" actId="478"/>
          <ac:spMkLst>
            <pc:docMk/>
            <pc:sldMk cId="119400224" sldId="436"/>
            <ac:spMk id="107" creationId="{8D55DB63-B0A6-4709-830C-E2EF90549B5D}"/>
          </ac:spMkLst>
        </pc:spChg>
        <pc:spChg chg="mod">
          <ac:chgData name="Kulinich Bohdan" userId="48e65c9f34e137d0" providerId="LiveId" clId="{8A7FA5BB-97BB-4757-B08F-92391B74E5AB}" dt="2021-05-19T10:02:25.263" v="2496"/>
          <ac:spMkLst>
            <pc:docMk/>
            <pc:sldMk cId="119400224" sldId="436"/>
            <ac:spMk id="107" creationId="{DC8ABE43-D7CD-479D-9D37-8C61CD383349}"/>
          </ac:spMkLst>
        </pc:spChg>
        <pc:spChg chg="del">
          <ac:chgData name="Kulinich Bohdan" userId="48e65c9f34e137d0" providerId="LiveId" clId="{8A7FA5BB-97BB-4757-B08F-92391B74E5AB}" dt="2021-05-19T06:23:24.910" v="1146" actId="478"/>
          <ac:spMkLst>
            <pc:docMk/>
            <pc:sldMk cId="119400224" sldId="436"/>
            <ac:spMk id="109" creationId="{E6DB6D0E-2028-425A-82CA-11DF4058EC23}"/>
          </ac:spMkLst>
        </pc:spChg>
        <pc:spChg chg="del">
          <ac:chgData name="Kulinich Bohdan" userId="48e65c9f34e137d0" providerId="LiveId" clId="{8A7FA5BB-97BB-4757-B08F-92391B74E5AB}" dt="2021-05-19T06:23:25.674" v="1147" actId="478"/>
          <ac:spMkLst>
            <pc:docMk/>
            <pc:sldMk cId="119400224" sldId="436"/>
            <ac:spMk id="110" creationId="{20E14C39-B728-4D14-84E7-5390F70BC1AC}"/>
          </ac:spMkLst>
        </pc:spChg>
        <pc:spChg chg="del">
          <ac:chgData name="Kulinich Bohdan" userId="48e65c9f34e137d0" providerId="LiveId" clId="{8A7FA5BB-97BB-4757-B08F-92391B74E5AB}" dt="2021-05-19T06:23:26.790" v="1149" actId="478"/>
          <ac:spMkLst>
            <pc:docMk/>
            <pc:sldMk cId="119400224" sldId="436"/>
            <ac:spMk id="111" creationId="{A450E0EF-A2F7-49BA-AC8C-A6E3BB91A2B8}"/>
          </ac:spMkLst>
        </pc:spChg>
        <pc:spChg chg="mod">
          <ac:chgData name="Kulinich Bohdan" userId="48e65c9f34e137d0" providerId="LiveId" clId="{8A7FA5BB-97BB-4757-B08F-92391B74E5AB}" dt="2021-05-19T10:02:25.263" v="2496"/>
          <ac:spMkLst>
            <pc:docMk/>
            <pc:sldMk cId="119400224" sldId="436"/>
            <ac:spMk id="111" creationId="{C4EBA0C9-EEB6-4F45-9EA8-B9C43F4F2464}"/>
          </ac:spMkLst>
        </pc:spChg>
        <pc:spChg chg="del">
          <ac:chgData name="Kulinich Bohdan" userId="48e65c9f34e137d0" providerId="LiveId" clId="{8A7FA5BB-97BB-4757-B08F-92391B74E5AB}" dt="2021-05-19T06:23:26.212" v="1148" actId="478"/>
          <ac:spMkLst>
            <pc:docMk/>
            <pc:sldMk cId="119400224" sldId="436"/>
            <ac:spMk id="112" creationId="{9F530699-368D-4A00-9CB7-54FDD35D8BD9}"/>
          </ac:spMkLst>
        </pc:spChg>
        <pc:spChg chg="add mod">
          <ac:chgData name="Kulinich Bohdan" userId="48e65c9f34e137d0" providerId="LiveId" clId="{8A7FA5BB-97BB-4757-B08F-92391B74E5AB}" dt="2021-05-19T06:36:59.267" v="1289" actId="1076"/>
          <ac:spMkLst>
            <pc:docMk/>
            <pc:sldMk cId="119400224" sldId="436"/>
            <ac:spMk id="113" creationId="{7F9A5364-F1AC-4CDA-ABAC-57FBEC20C8C8}"/>
          </ac:spMkLst>
        </pc:spChg>
        <pc:spChg chg="add mod">
          <ac:chgData name="Kulinich Bohdan" userId="48e65c9f34e137d0" providerId="LiveId" clId="{8A7FA5BB-97BB-4757-B08F-92391B74E5AB}" dt="2021-05-19T06:36:59.267" v="1289" actId="1076"/>
          <ac:spMkLst>
            <pc:docMk/>
            <pc:sldMk cId="119400224" sldId="436"/>
            <ac:spMk id="114" creationId="{F3B3B0F0-64E2-4527-8591-35E9E36DDA46}"/>
          </ac:spMkLst>
        </pc:spChg>
        <pc:spChg chg="add mod">
          <ac:chgData name="Kulinich Bohdan" userId="48e65c9f34e137d0" providerId="LiveId" clId="{8A7FA5BB-97BB-4757-B08F-92391B74E5AB}" dt="2021-05-19T06:36:59.267" v="1289" actId="1076"/>
          <ac:spMkLst>
            <pc:docMk/>
            <pc:sldMk cId="119400224" sldId="436"/>
            <ac:spMk id="115" creationId="{A990314D-CA93-4B86-8A54-172CB16D1DE7}"/>
          </ac:spMkLst>
        </pc:spChg>
        <pc:spChg chg="add mod">
          <ac:chgData name="Kulinich Bohdan" userId="48e65c9f34e137d0" providerId="LiveId" clId="{8A7FA5BB-97BB-4757-B08F-92391B74E5AB}" dt="2021-05-19T06:27:08.248" v="1277" actId="1076"/>
          <ac:spMkLst>
            <pc:docMk/>
            <pc:sldMk cId="119400224" sldId="436"/>
            <ac:spMk id="116" creationId="{4F84681D-D446-4BFC-9B80-E7CC2D4D5E10}"/>
          </ac:spMkLst>
        </pc:spChg>
        <pc:spChg chg="add mod">
          <ac:chgData name="Kulinich Bohdan" userId="48e65c9f34e137d0" providerId="LiveId" clId="{8A7FA5BB-97BB-4757-B08F-92391B74E5AB}" dt="2021-05-19T06:37:18.748" v="1291" actId="1076"/>
          <ac:spMkLst>
            <pc:docMk/>
            <pc:sldMk cId="119400224" sldId="436"/>
            <ac:spMk id="117" creationId="{F313BCB7-D59C-41AC-89E6-D5D311BD736C}"/>
          </ac:spMkLst>
        </pc:spChg>
        <pc:spChg chg="add mod">
          <ac:chgData name="Kulinich Bohdan" userId="48e65c9f34e137d0" providerId="LiveId" clId="{8A7FA5BB-97BB-4757-B08F-92391B74E5AB}" dt="2021-05-19T06:37:27.730" v="1293" actId="20577"/>
          <ac:spMkLst>
            <pc:docMk/>
            <pc:sldMk cId="119400224" sldId="436"/>
            <ac:spMk id="118" creationId="{16542759-6AC6-42C5-B6AD-8CB46F02EBF2}"/>
          </ac:spMkLst>
        </pc:spChg>
        <pc:spChg chg="add mod">
          <ac:chgData name="Kulinich Bohdan" userId="48e65c9f34e137d0" providerId="LiveId" clId="{8A7FA5BB-97BB-4757-B08F-92391B74E5AB}" dt="2021-05-19T06:38:40.185" v="1313" actId="20577"/>
          <ac:spMkLst>
            <pc:docMk/>
            <pc:sldMk cId="119400224" sldId="436"/>
            <ac:spMk id="119" creationId="{7C0874DD-C427-46C2-BF18-2902429714BC}"/>
          </ac:spMkLst>
        </pc:spChg>
        <pc:spChg chg="add del mod">
          <ac:chgData name="Kulinich Bohdan" userId="48e65c9f34e137d0" providerId="LiveId" clId="{8A7FA5BB-97BB-4757-B08F-92391B74E5AB}" dt="2021-05-19T07:04:51.241" v="1506" actId="21"/>
          <ac:spMkLst>
            <pc:docMk/>
            <pc:sldMk cId="119400224" sldId="436"/>
            <ac:spMk id="120" creationId="{149E219D-6877-4830-9CD1-42F82D59FD23}"/>
          </ac:spMkLst>
        </pc:spChg>
        <pc:grpChg chg="del">
          <ac:chgData name="Kulinich Bohdan" userId="48e65c9f34e137d0" providerId="LiveId" clId="{8A7FA5BB-97BB-4757-B08F-92391B74E5AB}" dt="2021-05-19T10:02:24.091" v="2495" actId="478"/>
          <ac:grpSpMkLst>
            <pc:docMk/>
            <pc:sldMk cId="119400224" sldId="436"/>
            <ac:grpSpMk id="100" creationId="{20919757-5E60-4927-8B84-4345E1D9AF9F}"/>
          </ac:grpSpMkLst>
        </pc:grpChg>
        <pc:grpChg chg="add mod">
          <ac:chgData name="Kulinich Bohdan" userId="48e65c9f34e137d0" providerId="LiveId" clId="{8A7FA5BB-97BB-4757-B08F-92391B74E5AB}" dt="2021-05-20T17:36:00.181" v="3042" actId="553"/>
          <ac:grpSpMkLst>
            <pc:docMk/>
            <pc:sldMk cId="119400224" sldId="436"/>
            <ac:grpSpMk id="102" creationId="{AAD037D1-04D1-468B-8521-4820973620C4}"/>
          </ac:grpSpMkLst>
        </pc:grpChg>
        <pc:grpChg chg="add mod">
          <ac:chgData name="Kulinich Bohdan" userId="48e65c9f34e137d0" providerId="LiveId" clId="{8A7FA5BB-97BB-4757-B08F-92391B74E5AB}" dt="2021-05-19T10:02:25.263" v="2496"/>
          <ac:grpSpMkLst>
            <pc:docMk/>
            <pc:sldMk cId="119400224" sldId="436"/>
            <ac:grpSpMk id="109" creationId="{0F42A87A-4521-4FED-A0EA-9F889E3D3E99}"/>
          </ac:grpSpMkLst>
        </pc:grpChg>
        <pc:picChg chg="del">
          <ac:chgData name="Kulinich Bohdan" userId="48e65c9f34e137d0" providerId="LiveId" clId="{8A7FA5BB-97BB-4757-B08F-92391B74E5AB}" dt="2021-05-19T10:02:23.529" v="2494" actId="478"/>
          <ac:picMkLst>
            <pc:docMk/>
            <pc:sldMk cId="119400224" sldId="436"/>
            <ac:picMk id="46" creationId="{7ED78297-EC39-4341-941E-FD64347F06F8}"/>
          </ac:picMkLst>
        </pc:picChg>
        <pc:picChg chg="mod">
          <ac:chgData name="Kulinich Bohdan" userId="48e65c9f34e137d0" providerId="LiveId" clId="{8A7FA5BB-97BB-4757-B08F-92391B74E5AB}" dt="2021-05-19T10:02:25.263" v="2496"/>
          <ac:picMkLst>
            <pc:docMk/>
            <pc:sldMk cId="119400224" sldId="436"/>
            <ac:picMk id="108" creationId="{1E355438-A98A-4E27-AA86-ADE54587EFF4}"/>
          </ac:picMkLst>
        </pc:picChg>
        <pc:picChg chg="mod">
          <ac:chgData name="Kulinich Bohdan" userId="48e65c9f34e137d0" providerId="LiveId" clId="{8A7FA5BB-97BB-4757-B08F-92391B74E5AB}" dt="2021-05-19T10:02:25.263" v="2496"/>
          <ac:picMkLst>
            <pc:docMk/>
            <pc:sldMk cId="119400224" sldId="436"/>
            <ac:picMk id="110" creationId="{3D470224-C909-4647-A478-A20E1B0BD96D}"/>
          </ac:picMkLst>
        </pc:picChg>
        <pc:cxnChg chg="del">
          <ac:chgData name="Kulinich Bohdan" userId="48e65c9f34e137d0" providerId="LiveId" clId="{8A7FA5BB-97BB-4757-B08F-92391B74E5AB}" dt="2021-05-19T06:23:20.364" v="1143" actId="478"/>
          <ac:cxnSpMkLst>
            <pc:docMk/>
            <pc:sldMk cId="119400224" sldId="436"/>
            <ac:cxnSpMk id="3" creationId="{390B97AD-F059-45B3-8807-5B0869CAD78F}"/>
          </ac:cxnSpMkLst>
        </pc:cxnChg>
        <pc:cxnChg chg="del">
          <ac:chgData name="Kulinich Bohdan" userId="48e65c9f34e137d0" providerId="LiveId" clId="{8A7FA5BB-97BB-4757-B08F-92391B74E5AB}" dt="2021-05-19T06:23:19.599" v="1142" actId="478"/>
          <ac:cxnSpMkLst>
            <pc:docMk/>
            <pc:sldMk cId="119400224" sldId="436"/>
            <ac:cxnSpMk id="108" creationId="{B64607EF-F0F1-4446-86E2-4CD75B290DD9}"/>
          </ac:cxnSpMkLst>
        </pc:cxnChg>
      </pc:sldChg>
      <pc:sldChg chg="addSp delSp modSp add del mod addAnim delAnim modAnim">
        <pc:chgData name="Kulinich Bohdan" userId="48e65c9f34e137d0" providerId="LiveId" clId="{8A7FA5BB-97BB-4757-B08F-92391B74E5AB}" dt="2021-05-20T17:50:58.321" v="3163" actId="166"/>
        <pc:sldMkLst>
          <pc:docMk/>
          <pc:sldMk cId="3206690351" sldId="437"/>
        </pc:sldMkLst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4" creationId="{EFC13156-3529-495A-B2B6-1D56292DEF9C}"/>
          </ac:spMkLst>
        </pc:spChg>
        <pc:spChg chg="del">
          <ac:chgData name="Kulinich Bohdan" userId="48e65c9f34e137d0" providerId="LiveId" clId="{8A7FA5BB-97BB-4757-B08F-92391B74E5AB}" dt="2021-05-19T10:02:36.620" v="2498" actId="478"/>
          <ac:spMkLst>
            <pc:docMk/>
            <pc:sldMk cId="3206690351" sldId="437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9T06:51:47.990" v="1326" actId="478"/>
          <ac:spMkLst>
            <pc:docMk/>
            <pc:sldMk cId="3206690351" sldId="437"/>
            <ac:spMk id="99" creationId="{CE461F78-E34C-4294-B191-8481D95F4F3B}"/>
          </ac:spMkLst>
        </pc:spChg>
        <pc:spChg chg="add mod ord">
          <ac:chgData name="Kulinich Bohdan" userId="48e65c9f34e137d0" providerId="LiveId" clId="{8A7FA5BB-97BB-4757-B08F-92391B74E5AB}" dt="2021-05-19T07:07:02.389" v="1532" actId="1076"/>
          <ac:spMkLst>
            <pc:docMk/>
            <pc:sldMk cId="3206690351" sldId="437"/>
            <ac:spMk id="102" creationId="{E0759B08-C628-47C1-9194-1E25BF87D64A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04" creationId="{A2BEAD17-EB4C-4055-89D6-D55CD687936F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05" creationId="{40FA6FD0-A940-4D41-A7E1-C84A8F17A932}"/>
          </ac:spMkLst>
        </pc:spChg>
        <pc:spChg chg="add mod">
          <ac:chgData name="Kulinich Bohdan" userId="48e65c9f34e137d0" providerId="LiveId" clId="{8A7FA5BB-97BB-4757-B08F-92391B74E5AB}" dt="2021-05-19T07:07:06.995" v="1533" actId="1076"/>
          <ac:spMkLst>
            <pc:docMk/>
            <pc:sldMk cId="3206690351" sldId="437"/>
            <ac:spMk id="107" creationId="{D119C9DE-7C3D-4012-BD27-7E3977E39AC7}"/>
          </ac:spMkLst>
        </pc:spChg>
        <pc:spChg chg="add mod">
          <ac:chgData name="Kulinich Bohdan" userId="48e65c9f34e137d0" providerId="LiveId" clId="{8A7FA5BB-97BB-4757-B08F-92391B74E5AB}" dt="2021-05-19T09:02:35.698" v="2429" actId="20577"/>
          <ac:spMkLst>
            <pc:docMk/>
            <pc:sldMk cId="3206690351" sldId="437"/>
            <ac:spMk id="108" creationId="{4BC116F9-366D-44A2-BBBF-1AE9817337AA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14" creationId="{F3B3B0F0-64E2-4527-8591-35E9E36DDA46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15" creationId="{A990314D-CA93-4B86-8A54-172CB16D1DE7}"/>
          </ac:spMkLst>
        </pc:spChg>
        <pc:spChg chg="del">
          <ac:chgData name="Kulinich Bohdan" userId="48e65c9f34e137d0" providerId="LiveId" clId="{8A7FA5BB-97BB-4757-B08F-92391B74E5AB}" dt="2021-05-19T06:51:47.990" v="1326" actId="478"/>
          <ac:spMkLst>
            <pc:docMk/>
            <pc:sldMk cId="3206690351" sldId="437"/>
            <ac:spMk id="116" creationId="{4F84681D-D446-4BFC-9B80-E7CC2D4D5E10}"/>
          </ac:spMkLst>
        </pc:spChg>
        <pc:spChg chg="add mod">
          <ac:chgData name="Kulinich Bohdan" userId="48e65c9f34e137d0" providerId="LiveId" clId="{8A7FA5BB-97BB-4757-B08F-92391B74E5AB}" dt="2021-05-19T07:00:39.787" v="1404" actId="1076"/>
          <ac:spMkLst>
            <pc:docMk/>
            <pc:sldMk cId="3206690351" sldId="437"/>
            <ac:spMk id="122" creationId="{D879ED86-BE31-4821-AD43-8E368630AFC0}"/>
          </ac:spMkLst>
        </pc:spChg>
        <pc:spChg chg="add mod">
          <ac:chgData name="Kulinich Bohdan" userId="48e65c9f34e137d0" providerId="LiveId" clId="{8A7FA5BB-97BB-4757-B08F-92391B74E5AB}" dt="2021-05-19T07:05:22.293" v="1513" actId="1076"/>
          <ac:spMkLst>
            <pc:docMk/>
            <pc:sldMk cId="3206690351" sldId="437"/>
            <ac:spMk id="123" creationId="{F3FA114D-708D-4269-8B48-FF1E0B981D9A}"/>
          </ac:spMkLst>
        </pc:spChg>
        <pc:spChg chg="add del mod">
          <ac:chgData name="Kulinich Bohdan" userId="48e65c9f34e137d0" providerId="LiveId" clId="{8A7FA5BB-97BB-4757-B08F-92391B74E5AB}" dt="2021-05-20T17:40:06.529" v="3071" actId="478"/>
          <ac:spMkLst>
            <pc:docMk/>
            <pc:sldMk cId="3206690351" sldId="437"/>
            <ac:spMk id="124" creationId="{975D886D-84BE-4DA1-9B28-94BF96669D23}"/>
          </ac:spMkLst>
        </pc:spChg>
        <pc:spChg chg="add mod">
          <ac:chgData name="Kulinich Bohdan" userId="48e65c9f34e137d0" providerId="LiveId" clId="{8A7FA5BB-97BB-4757-B08F-92391B74E5AB}" dt="2021-05-19T07:01:17.930" v="1415" actId="20577"/>
          <ac:spMkLst>
            <pc:docMk/>
            <pc:sldMk cId="3206690351" sldId="437"/>
            <ac:spMk id="125" creationId="{52AA3A9B-A29E-42C2-A073-EACA013F2EBF}"/>
          </ac:spMkLst>
        </pc:spChg>
        <pc:spChg chg="add mod">
          <ac:chgData name="Kulinich Bohdan" userId="48e65c9f34e137d0" providerId="LiveId" clId="{8A7FA5BB-97BB-4757-B08F-92391B74E5AB}" dt="2021-05-19T07:05:28.392" v="1514" actId="1076"/>
          <ac:spMkLst>
            <pc:docMk/>
            <pc:sldMk cId="3206690351" sldId="437"/>
            <ac:spMk id="126" creationId="{AA8AC51B-52D1-4CEB-AF23-637DC65E4C97}"/>
          </ac:spMkLst>
        </pc:spChg>
        <pc:spChg chg="add mod">
          <ac:chgData name="Kulinich Bohdan" userId="48e65c9f34e137d0" providerId="LiveId" clId="{8A7FA5BB-97BB-4757-B08F-92391B74E5AB}" dt="2021-05-19T07:05:35.941" v="1516" actId="20577"/>
          <ac:spMkLst>
            <pc:docMk/>
            <pc:sldMk cId="3206690351" sldId="437"/>
            <ac:spMk id="127" creationId="{E1E7C235-CE16-4C66-8EEB-D6488A46BCD2}"/>
          </ac:spMkLst>
        </pc:spChg>
        <pc:spChg chg="add mod">
          <ac:chgData name="Kulinich Bohdan" userId="48e65c9f34e137d0" providerId="LiveId" clId="{8A7FA5BB-97BB-4757-B08F-92391B74E5AB}" dt="2021-05-19T07:04:53.144" v="1507"/>
          <ac:spMkLst>
            <pc:docMk/>
            <pc:sldMk cId="3206690351" sldId="437"/>
            <ac:spMk id="128" creationId="{6B90A901-FBD9-403E-A66C-98112C8E13F9}"/>
          </ac:spMkLst>
        </pc:spChg>
        <pc:spChg chg="add mod">
          <ac:chgData name="Kulinich Bohdan" userId="48e65c9f34e137d0" providerId="LiveId" clId="{8A7FA5BB-97BB-4757-B08F-92391B74E5AB}" dt="2021-05-19T07:19:05.250" v="1816" actId="1076"/>
          <ac:spMkLst>
            <pc:docMk/>
            <pc:sldMk cId="3206690351" sldId="437"/>
            <ac:spMk id="129" creationId="{D30B03DF-1E8A-4345-B76A-60E87971FCD7}"/>
          </ac:spMkLst>
        </pc:spChg>
        <pc:spChg chg="add mod">
          <ac:chgData name="Kulinich Bohdan" userId="48e65c9f34e137d0" providerId="LiveId" clId="{8A7FA5BB-97BB-4757-B08F-92391B74E5AB}" dt="2021-05-19T07:19:05.250" v="1816" actId="1076"/>
          <ac:spMkLst>
            <pc:docMk/>
            <pc:sldMk cId="3206690351" sldId="437"/>
            <ac:spMk id="130" creationId="{CE32D566-2B9D-4A36-A709-BAED1F3E7EEC}"/>
          </ac:spMkLst>
        </pc:spChg>
        <pc:spChg chg="add mod">
          <ac:chgData name="Kulinich Bohdan" userId="48e65c9f34e137d0" providerId="LiveId" clId="{8A7FA5BB-97BB-4757-B08F-92391B74E5AB}" dt="2021-05-19T07:19:13.507" v="1817" actId="1076"/>
          <ac:spMkLst>
            <pc:docMk/>
            <pc:sldMk cId="3206690351" sldId="437"/>
            <ac:spMk id="131" creationId="{EBE20211-9A1E-46E2-9EA8-46A8920FB962}"/>
          </ac:spMkLst>
        </pc:spChg>
        <pc:spChg chg="add mod">
          <ac:chgData name="Kulinich Bohdan" userId="48e65c9f34e137d0" providerId="LiveId" clId="{8A7FA5BB-97BB-4757-B08F-92391B74E5AB}" dt="2021-05-19T07:19:13.507" v="1817" actId="1076"/>
          <ac:spMkLst>
            <pc:docMk/>
            <pc:sldMk cId="3206690351" sldId="437"/>
            <ac:spMk id="132" creationId="{8CEE321B-854E-44BC-B87F-36E37DF27585}"/>
          </ac:spMkLst>
        </pc:spChg>
        <pc:spChg chg="add mod">
          <ac:chgData name="Kulinich Bohdan" userId="48e65c9f34e137d0" providerId="LiveId" clId="{8A7FA5BB-97BB-4757-B08F-92391B74E5AB}" dt="2021-05-19T07:09:38.118" v="1577" actId="14100"/>
          <ac:spMkLst>
            <pc:docMk/>
            <pc:sldMk cId="3206690351" sldId="437"/>
            <ac:spMk id="134" creationId="{EFBF573F-5F36-47FB-ACC5-ABA57F1F6D1F}"/>
          </ac:spMkLst>
        </pc:spChg>
        <pc:spChg chg="add mod ord">
          <ac:chgData name="Kulinich Bohdan" userId="48e65c9f34e137d0" providerId="LiveId" clId="{8A7FA5BB-97BB-4757-B08F-92391B74E5AB}" dt="2021-05-20T17:50:58.321" v="3163" actId="166"/>
          <ac:spMkLst>
            <pc:docMk/>
            <pc:sldMk cId="3206690351" sldId="437"/>
            <ac:spMk id="135" creationId="{915B93CF-F985-431B-894B-071A3E899D62}"/>
          </ac:spMkLst>
        </pc:spChg>
        <pc:spChg chg="add del mod">
          <ac:chgData name="Kulinich Bohdan" userId="48e65c9f34e137d0" providerId="LiveId" clId="{8A7FA5BB-97BB-4757-B08F-92391B74E5AB}" dt="2021-05-20T17:39:10.363" v="3061" actId="478"/>
          <ac:spMkLst>
            <pc:docMk/>
            <pc:sldMk cId="3206690351" sldId="437"/>
            <ac:spMk id="136" creationId="{45934415-E9D1-4B86-AF73-B2D6D02225D9}"/>
          </ac:spMkLst>
        </pc:spChg>
        <pc:spChg chg="add del mod">
          <ac:chgData name="Kulinich Bohdan" userId="48e65c9f34e137d0" providerId="LiveId" clId="{8A7FA5BB-97BB-4757-B08F-92391B74E5AB}" dt="2021-05-20T17:39:32.945" v="3063" actId="478"/>
          <ac:spMkLst>
            <pc:docMk/>
            <pc:sldMk cId="3206690351" sldId="437"/>
            <ac:spMk id="137" creationId="{02DBBE35-F6B3-486B-940D-CD2ABD013831}"/>
          </ac:spMkLst>
        </pc:spChg>
        <pc:spChg chg="add del mod">
          <ac:chgData name="Kulinich Bohdan" userId="48e65c9f34e137d0" providerId="LiveId" clId="{8A7FA5BB-97BB-4757-B08F-92391B74E5AB}" dt="2021-05-20T17:39:31.004" v="3062" actId="478"/>
          <ac:spMkLst>
            <pc:docMk/>
            <pc:sldMk cId="3206690351" sldId="437"/>
            <ac:spMk id="138" creationId="{4707B536-5204-464E-B66D-9F31C46D5878}"/>
          </ac:spMkLst>
        </pc:spChg>
        <pc:spChg chg="add del mod">
          <ac:chgData name="Kulinich Bohdan" userId="48e65c9f34e137d0" providerId="LiveId" clId="{8A7FA5BB-97BB-4757-B08F-92391B74E5AB}" dt="2021-05-20T17:40:10.955" v="3078" actId="478"/>
          <ac:spMkLst>
            <pc:docMk/>
            <pc:sldMk cId="3206690351" sldId="437"/>
            <ac:spMk id="139" creationId="{76950F44-DF2E-4C8B-84F6-4A8AF77D917A}"/>
          </ac:spMkLst>
        </pc:spChg>
        <pc:spChg chg="add del mod">
          <ac:chgData name="Kulinich Bohdan" userId="48e65c9f34e137d0" providerId="LiveId" clId="{8A7FA5BB-97BB-4757-B08F-92391B74E5AB}" dt="2021-05-20T17:40:12.304" v="3079" actId="478"/>
          <ac:spMkLst>
            <pc:docMk/>
            <pc:sldMk cId="3206690351" sldId="437"/>
            <ac:spMk id="140" creationId="{83EE8BBD-20A1-4CC2-90BC-86A3ACAD1718}"/>
          </ac:spMkLst>
        </pc:spChg>
        <pc:spChg chg="add mod ord">
          <ac:chgData name="Kulinich Bohdan" userId="48e65c9f34e137d0" providerId="LiveId" clId="{8A7FA5BB-97BB-4757-B08F-92391B74E5AB}" dt="2021-05-20T17:45:31.381" v="3130" actId="166"/>
          <ac:spMkLst>
            <pc:docMk/>
            <pc:sldMk cId="3206690351" sldId="437"/>
            <ac:spMk id="141" creationId="{C7356C6E-07C2-4622-870D-6D646C395B93}"/>
          </ac:spMkLst>
        </pc:spChg>
        <pc:spChg chg="add del mod">
          <ac:chgData name="Kulinich Bohdan" userId="48e65c9f34e137d0" providerId="LiveId" clId="{8A7FA5BB-97BB-4757-B08F-92391B74E5AB}" dt="2021-05-20T17:40:06.861" v="3073" actId="478"/>
          <ac:spMkLst>
            <pc:docMk/>
            <pc:sldMk cId="3206690351" sldId="437"/>
            <ac:spMk id="142" creationId="{E587924D-18BE-4099-A647-66BE96408C94}"/>
          </ac:spMkLst>
        </pc:spChg>
        <pc:spChg chg="mod">
          <ac:chgData name="Kulinich Bohdan" userId="48e65c9f34e137d0" providerId="LiveId" clId="{8A7FA5BB-97BB-4757-B08F-92391B74E5AB}" dt="2021-05-19T10:02:38.510" v="2500"/>
          <ac:spMkLst>
            <pc:docMk/>
            <pc:sldMk cId="3206690351" sldId="437"/>
            <ac:spMk id="143" creationId="{76629D60-15EC-42BF-A8C1-3B4B650F577E}"/>
          </ac:spMkLst>
        </pc:spChg>
        <pc:spChg chg="mod">
          <ac:chgData name="Kulinich Bohdan" userId="48e65c9f34e137d0" providerId="LiveId" clId="{8A7FA5BB-97BB-4757-B08F-92391B74E5AB}" dt="2021-05-19T10:02:38.510" v="2500"/>
          <ac:spMkLst>
            <pc:docMk/>
            <pc:sldMk cId="3206690351" sldId="437"/>
            <ac:spMk id="147" creationId="{EEB5D285-76E6-4353-B2C9-3308FAE8410D}"/>
          </ac:spMkLst>
        </pc:spChg>
        <pc:grpChg chg="del">
          <ac:chgData name="Kulinich Bohdan" userId="48e65c9f34e137d0" providerId="LiveId" clId="{8A7FA5BB-97BB-4757-B08F-92391B74E5AB}" dt="2021-05-19T10:02:37.182" v="2499" actId="478"/>
          <ac:grpSpMkLst>
            <pc:docMk/>
            <pc:sldMk cId="3206690351" sldId="437"/>
            <ac:grpSpMk id="100" creationId="{20919757-5E60-4927-8B84-4345E1D9AF9F}"/>
          </ac:grpSpMkLst>
        </pc:grpChg>
        <pc:grpChg chg="add mod">
          <ac:chgData name="Kulinich Bohdan" userId="48e65c9f34e137d0" providerId="LiveId" clId="{8A7FA5BB-97BB-4757-B08F-92391B74E5AB}" dt="2021-05-20T17:36:09.529" v="3044" actId="553"/>
          <ac:grpSpMkLst>
            <pc:docMk/>
            <pc:sldMk cId="3206690351" sldId="437"/>
            <ac:grpSpMk id="116" creationId="{5847DB0E-35FC-4565-B909-10A38983C546}"/>
          </ac:grpSpMkLst>
        </pc:grpChg>
        <pc:grpChg chg="add mod">
          <ac:chgData name="Kulinich Bohdan" userId="48e65c9f34e137d0" providerId="LiveId" clId="{8A7FA5BB-97BB-4757-B08F-92391B74E5AB}" dt="2021-05-19T10:02:38.510" v="2500"/>
          <ac:grpSpMkLst>
            <pc:docMk/>
            <pc:sldMk cId="3206690351" sldId="437"/>
            <ac:grpSpMk id="145" creationId="{4B254844-54B9-4985-8E0A-B57DCF6B11B8}"/>
          </ac:grpSpMkLst>
        </pc:grpChg>
        <pc:picChg chg="del">
          <ac:chgData name="Kulinich Bohdan" userId="48e65c9f34e137d0" providerId="LiveId" clId="{8A7FA5BB-97BB-4757-B08F-92391B74E5AB}" dt="2021-05-19T10:02:36.620" v="2498" actId="478"/>
          <ac:picMkLst>
            <pc:docMk/>
            <pc:sldMk cId="3206690351" sldId="437"/>
            <ac:picMk id="46" creationId="{7ED78297-EC39-4341-941E-FD64347F06F8}"/>
          </ac:picMkLst>
        </pc:picChg>
        <pc:picChg chg="del">
          <ac:chgData name="Kulinich Bohdan" userId="48e65c9f34e137d0" providerId="LiveId" clId="{8A7FA5BB-97BB-4757-B08F-92391B74E5AB}" dt="2021-05-19T06:51:47.990" v="1326" actId="478"/>
          <ac:picMkLst>
            <pc:docMk/>
            <pc:sldMk cId="3206690351" sldId="437"/>
            <ac:picMk id="98" creationId="{9636D004-CDD1-45F4-9544-E1BD9A65B307}"/>
          </ac:picMkLst>
        </pc:picChg>
        <pc:picChg chg="add mod">
          <ac:chgData name="Kulinich Bohdan" userId="48e65c9f34e137d0" providerId="LiveId" clId="{8A7FA5BB-97BB-4757-B08F-92391B74E5AB}" dt="2021-05-19T07:09:16.536" v="1549"/>
          <ac:picMkLst>
            <pc:docMk/>
            <pc:sldMk cId="3206690351" sldId="437"/>
            <ac:picMk id="133" creationId="{39AE730B-085A-48CA-9ED6-9AFDF6531A78}"/>
          </ac:picMkLst>
        </pc:picChg>
        <pc:picChg chg="mod">
          <ac:chgData name="Kulinich Bohdan" userId="48e65c9f34e137d0" providerId="LiveId" clId="{8A7FA5BB-97BB-4757-B08F-92391B74E5AB}" dt="2021-05-19T10:02:38.510" v="2500"/>
          <ac:picMkLst>
            <pc:docMk/>
            <pc:sldMk cId="3206690351" sldId="437"/>
            <ac:picMk id="144" creationId="{7401F421-AB63-49C2-B50D-CC0D60252ED1}"/>
          </ac:picMkLst>
        </pc:picChg>
        <pc:picChg chg="mod">
          <ac:chgData name="Kulinich Bohdan" userId="48e65c9f34e137d0" providerId="LiveId" clId="{8A7FA5BB-97BB-4757-B08F-92391B74E5AB}" dt="2021-05-19T10:02:38.510" v="2500"/>
          <ac:picMkLst>
            <pc:docMk/>
            <pc:sldMk cId="3206690351" sldId="437"/>
            <ac:picMk id="146" creationId="{1D7AD0E8-5333-4BCF-9091-1533F6AD3061}"/>
          </ac:picMkLst>
        </pc:picChg>
        <pc:cxnChg chg="add del">
          <ac:chgData name="Kulinich Bohdan" userId="48e65c9f34e137d0" providerId="LiveId" clId="{8A7FA5BB-97BB-4757-B08F-92391B74E5AB}" dt="2021-05-20T17:40:07.046" v="3074" actId="478"/>
          <ac:cxnSpMkLst>
            <pc:docMk/>
            <pc:sldMk cId="3206690351" sldId="437"/>
            <ac:cxnSpMk id="6" creationId="{25362886-8E3B-4B4B-B31E-A644CDA61921}"/>
          </ac:cxnSpMkLst>
        </pc:cxnChg>
        <pc:cxnChg chg="add del">
          <ac:chgData name="Kulinich Bohdan" userId="48e65c9f34e137d0" providerId="LiveId" clId="{8A7FA5BB-97BB-4757-B08F-92391B74E5AB}" dt="2021-05-20T17:40:06.708" v="3072" actId="478"/>
          <ac:cxnSpMkLst>
            <pc:docMk/>
            <pc:sldMk cId="3206690351" sldId="437"/>
            <ac:cxnSpMk id="103" creationId="{D4397409-DA90-491D-BE5B-FB488A9F8845}"/>
          </ac:cxnSpMkLst>
        </pc:cxnChg>
        <pc:cxnChg chg="add mod">
          <ac:chgData name="Kulinich Bohdan" userId="48e65c9f34e137d0" providerId="LiveId" clId="{8A7FA5BB-97BB-4757-B08F-92391B74E5AB}" dt="2021-05-19T07:07:11.769" v="1534" actId="693"/>
          <ac:cxnSpMkLst>
            <pc:docMk/>
            <pc:sldMk cId="3206690351" sldId="437"/>
            <ac:cxnSpMk id="109" creationId="{08B376D9-DFAA-4EE5-A6C1-AC77D2ECD903}"/>
          </ac:cxnSpMkLst>
        </pc:cxnChg>
        <pc:cxnChg chg="add mod">
          <ac:chgData name="Kulinich Bohdan" userId="48e65c9f34e137d0" providerId="LiveId" clId="{8A7FA5BB-97BB-4757-B08F-92391B74E5AB}" dt="2021-05-19T07:07:11.769" v="1534" actId="693"/>
          <ac:cxnSpMkLst>
            <pc:docMk/>
            <pc:sldMk cId="3206690351" sldId="437"/>
            <ac:cxnSpMk id="110" creationId="{891C0C40-BBF3-441E-84DF-FDDBE9A34411}"/>
          </ac:cxnSpMkLst>
        </pc:cxnChg>
        <pc:cxnChg chg="add mod">
          <ac:chgData name="Kulinich Bohdan" userId="48e65c9f34e137d0" providerId="LiveId" clId="{8A7FA5BB-97BB-4757-B08F-92391B74E5AB}" dt="2021-05-19T07:05:44.660" v="1517" actId="693"/>
          <ac:cxnSpMkLst>
            <pc:docMk/>
            <pc:sldMk cId="3206690351" sldId="437"/>
            <ac:cxnSpMk id="111" creationId="{E1D875B0-D59A-4F02-BA9F-82B8821E905D}"/>
          </ac:cxnSpMkLst>
        </pc:cxnChg>
        <pc:cxnChg chg="add mod">
          <ac:chgData name="Kulinich Bohdan" userId="48e65c9f34e137d0" providerId="LiveId" clId="{8A7FA5BB-97BB-4757-B08F-92391B74E5AB}" dt="2021-05-19T07:05:44.660" v="1517" actId="693"/>
          <ac:cxnSpMkLst>
            <pc:docMk/>
            <pc:sldMk cId="3206690351" sldId="437"/>
            <ac:cxnSpMk id="112" creationId="{BF73E625-71AE-4DA2-A8C7-44327B08E9F0}"/>
          </ac:cxnSpMkLst>
        </pc:cxnChg>
        <pc:cxnChg chg="add mod">
          <ac:chgData name="Kulinich Bohdan" userId="48e65c9f34e137d0" providerId="LiveId" clId="{8A7FA5BB-97BB-4757-B08F-92391B74E5AB}" dt="2021-05-19T07:00:20.305" v="1400" actId="693"/>
          <ac:cxnSpMkLst>
            <pc:docMk/>
            <pc:sldMk cId="3206690351" sldId="437"/>
            <ac:cxnSpMk id="120" creationId="{4F04C548-78D7-4138-9094-FCFF6AC77CBA}"/>
          </ac:cxnSpMkLst>
        </pc:cxnChg>
        <pc:cxnChg chg="add mod">
          <ac:chgData name="Kulinich Bohdan" userId="48e65c9f34e137d0" providerId="LiveId" clId="{8A7FA5BB-97BB-4757-B08F-92391B74E5AB}" dt="2021-05-19T07:00:20.305" v="1400" actId="693"/>
          <ac:cxnSpMkLst>
            <pc:docMk/>
            <pc:sldMk cId="3206690351" sldId="437"/>
            <ac:cxnSpMk id="121" creationId="{7E48F7C6-BFC0-48B2-8A7C-46411E218805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20T12:31:14.021" v="2854" actId="47"/>
        <pc:sldMkLst>
          <pc:docMk/>
          <pc:sldMk cId="4218443062" sldId="438"/>
        </pc:sldMkLst>
        <pc:spChg chg="del">
          <ac:chgData name="Kulinich Bohdan" userId="48e65c9f34e137d0" providerId="LiveId" clId="{8A7FA5BB-97BB-4757-B08F-92391B74E5AB}" dt="2021-05-19T10:03:43.170" v="2538" actId="478"/>
          <ac:spMkLst>
            <pc:docMk/>
            <pc:sldMk cId="4218443062" sldId="438"/>
            <ac:spMk id="33" creationId="{B7F3530E-5977-41C9-8467-681052401770}"/>
          </ac:spMkLst>
        </pc:spChg>
        <pc:spChg chg="mod">
          <ac:chgData name="Kulinich Bohdan" userId="48e65c9f34e137d0" providerId="LiveId" clId="{8A7FA5BB-97BB-4757-B08F-92391B74E5AB}" dt="2021-05-19T10:03:49.427" v="2540"/>
          <ac:spMkLst>
            <pc:docMk/>
            <pc:sldMk cId="4218443062" sldId="438"/>
            <ac:spMk id="37" creationId="{76061F89-2320-480C-BEA3-3858E328C01F}"/>
          </ac:spMkLst>
        </pc:spChg>
        <pc:spChg chg="mod">
          <ac:chgData name="Kulinich Bohdan" userId="48e65c9f34e137d0" providerId="LiveId" clId="{8A7FA5BB-97BB-4757-B08F-92391B74E5AB}" dt="2021-05-19T10:03:49.427" v="2540"/>
          <ac:spMkLst>
            <pc:docMk/>
            <pc:sldMk cId="4218443062" sldId="438"/>
            <ac:spMk id="44" creationId="{C46FA10F-D41F-4BD3-A969-318BF0ABA18A}"/>
          </ac:spMkLst>
        </pc:spChg>
        <pc:grpChg chg="add mod">
          <ac:chgData name="Kulinich Bohdan" userId="48e65c9f34e137d0" providerId="LiveId" clId="{8A7FA5BB-97BB-4757-B08F-92391B74E5AB}" dt="2021-05-19T10:03:49.427" v="2540"/>
          <ac:grpSpMkLst>
            <pc:docMk/>
            <pc:sldMk cId="4218443062" sldId="438"/>
            <ac:grpSpMk id="36" creationId="{AF6ECDD1-D2FF-47FC-AF95-5364A21A1B56}"/>
          </ac:grpSpMkLst>
        </pc:grpChg>
        <pc:grpChg chg="del">
          <ac:chgData name="Kulinich Bohdan" userId="48e65c9f34e137d0" providerId="LiveId" clId="{8A7FA5BB-97BB-4757-B08F-92391B74E5AB}" dt="2021-05-19T10:03:43.810" v="2539" actId="478"/>
          <ac:grpSpMkLst>
            <pc:docMk/>
            <pc:sldMk cId="4218443062" sldId="438"/>
            <ac:grpSpMk id="39" creationId="{AE2F455F-BDA6-4A60-8382-51F28DC72D03}"/>
          </ac:grpSpMkLst>
        </pc:grpChg>
        <pc:grpChg chg="add mod">
          <ac:chgData name="Kulinich Bohdan" userId="48e65c9f34e137d0" providerId="LiveId" clId="{8A7FA5BB-97BB-4757-B08F-92391B74E5AB}" dt="2021-05-19T10:03:49.427" v="2540"/>
          <ac:grpSpMkLst>
            <pc:docMk/>
            <pc:sldMk cId="4218443062" sldId="438"/>
            <ac:grpSpMk id="42" creationId="{60D2AB46-54E0-4810-83D9-336EF9C490D7}"/>
          </ac:grpSpMkLst>
        </pc:grpChg>
        <pc:picChg chg="del">
          <ac:chgData name="Kulinich Bohdan" userId="48e65c9f34e137d0" providerId="LiveId" clId="{8A7FA5BB-97BB-4757-B08F-92391B74E5AB}" dt="2021-05-19T10:03:43.170" v="2538" actId="478"/>
          <ac:picMkLst>
            <pc:docMk/>
            <pc:sldMk cId="4218443062" sldId="438"/>
            <ac:picMk id="34" creationId="{359AC20C-747F-4FEA-A12A-2F849C2B2D18}"/>
          </ac:picMkLst>
        </pc:picChg>
        <pc:picChg chg="mod">
          <ac:chgData name="Kulinich Bohdan" userId="48e65c9f34e137d0" providerId="LiveId" clId="{8A7FA5BB-97BB-4757-B08F-92391B74E5AB}" dt="2021-05-19T10:03:49.427" v="2540"/>
          <ac:picMkLst>
            <pc:docMk/>
            <pc:sldMk cId="4218443062" sldId="438"/>
            <ac:picMk id="38" creationId="{95D76FFD-502A-4813-9384-B0987137F9F9}"/>
          </ac:picMkLst>
        </pc:picChg>
        <pc:picChg chg="mod">
          <ac:chgData name="Kulinich Bohdan" userId="48e65c9f34e137d0" providerId="LiveId" clId="{8A7FA5BB-97BB-4757-B08F-92391B74E5AB}" dt="2021-05-19T10:03:49.427" v="2540"/>
          <ac:picMkLst>
            <pc:docMk/>
            <pc:sldMk cId="4218443062" sldId="438"/>
            <ac:picMk id="43" creationId="{DDEA8358-4D6F-4CA4-971F-97714A54A2DF}"/>
          </ac:picMkLst>
        </pc:picChg>
      </pc:sldChg>
      <pc:sldChg chg="addSp delSp modSp add del mod delAnim modAnim">
        <pc:chgData name="Kulinich Bohdan" userId="48e65c9f34e137d0" providerId="LiveId" clId="{8A7FA5BB-97BB-4757-B08F-92391B74E5AB}" dt="2021-05-20T12:27:33.873" v="2694" actId="47"/>
        <pc:sldMkLst>
          <pc:docMk/>
          <pc:sldMk cId="1133408696" sldId="439"/>
        </pc:sldMkLst>
        <pc:spChg chg="mod">
          <ac:chgData name="Kulinich Bohdan" userId="48e65c9f34e137d0" providerId="LiveId" clId="{8A7FA5BB-97BB-4757-B08F-92391B74E5AB}" dt="2021-05-19T10:03:31.673" v="2536"/>
          <ac:spMkLst>
            <pc:docMk/>
            <pc:sldMk cId="1133408696" sldId="439"/>
            <ac:spMk id="14" creationId="{5924F496-63B9-4A17-A261-D28C776A060E}"/>
          </ac:spMkLst>
        </pc:spChg>
        <pc:spChg chg="mod">
          <ac:chgData name="Kulinich Bohdan" userId="48e65c9f34e137d0" providerId="LiveId" clId="{8A7FA5BB-97BB-4757-B08F-92391B74E5AB}" dt="2021-05-19T10:03:31.673" v="2536"/>
          <ac:spMkLst>
            <pc:docMk/>
            <pc:sldMk cId="1133408696" sldId="439"/>
            <ac:spMk id="18" creationId="{B6B6C553-63AE-467C-A8D1-31563C57256B}"/>
          </ac:spMkLst>
        </pc:spChg>
        <pc:spChg chg="add mod ord">
          <ac:chgData name="Kulinich Bohdan" userId="48e65c9f34e137d0" providerId="LiveId" clId="{8A7FA5BB-97BB-4757-B08F-92391B74E5AB}" dt="2021-05-19T07:47:24.068" v="2287" actId="167"/>
          <ac:spMkLst>
            <pc:docMk/>
            <pc:sldMk cId="1133408696" sldId="439"/>
            <ac:spMk id="20" creationId="{EB8299BD-93F3-414D-BBD9-5A636C918DF0}"/>
          </ac:spMkLst>
        </pc:spChg>
        <pc:spChg chg="del">
          <ac:chgData name="Kulinich Bohdan" userId="48e65c9f34e137d0" providerId="LiveId" clId="{8A7FA5BB-97BB-4757-B08F-92391B74E5AB}" dt="2021-05-19T10:03:22.859" v="2534" actId="478"/>
          <ac:spMkLst>
            <pc:docMk/>
            <pc:sldMk cId="1133408696" sldId="439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9T07:39:37.156" v="2012" actId="478"/>
          <ac:spMkLst>
            <pc:docMk/>
            <pc:sldMk cId="1133408696" sldId="439"/>
            <ac:spMk id="44" creationId="{A119260B-324F-4CD8-B615-7E6E4600A4D2}"/>
          </ac:spMkLst>
        </pc:spChg>
        <pc:spChg chg="del">
          <ac:chgData name="Kulinich Bohdan" userId="48e65c9f34e137d0" providerId="LiveId" clId="{8A7FA5BB-97BB-4757-B08F-92391B74E5AB}" dt="2021-05-19T07:39:37.156" v="2012" actId="478"/>
          <ac:spMkLst>
            <pc:docMk/>
            <pc:sldMk cId="1133408696" sldId="439"/>
            <ac:spMk id="45" creationId="{4F221BE3-EC59-4B57-AF0C-86CEF400CA67}"/>
          </ac:spMkLst>
        </pc:spChg>
        <pc:spChg chg="mod">
          <ac:chgData name="Kulinich Bohdan" userId="48e65c9f34e137d0" providerId="LiveId" clId="{8A7FA5BB-97BB-4757-B08F-92391B74E5AB}" dt="2021-05-19T07:47:27.676" v="2288" actId="14100"/>
          <ac:spMkLst>
            <pc:docMk/>
            <pc:sldMk cId="1133408696" sldId="439"/>
            <ac:spMk id="46" creationId="{622B7F98-045A-4D92-9462-F047FE71AA7B}"/>
          </ac:spMkLst>
        </pc:spChg>
        <pc:grpChg chg="add mod">
          <ac:chgData name="Kulinich Bohdan" userId="48e65c9f34e137d0" providerId="LiveId" clId="{8A7FA5BB-97BB-4757-B08F-92391B74E5AB}" dt="2021-05-19T10:03:31.673" v="2536"/>
          <ac:grpSpMkLst>
            <pc:docMk/>
            <pc:sldMk cId="1133408696" sldId="439"/>
            <ac:grpSpMk id="13" creationId="{DD908101-DED1-4F94-903D-9908933C8EA8}"/>
          </ac:grpSpMkLst>
        </pc:grpChg>
        <pc:grpChg chg="add mod">
          <ac:chgData name="Kulinich Bohdan" userId="48e65c9f34e137d0" providerId="LiveId" clId="{8A7FA5BB-97BB-4757-B08F-92391B74E5AB}" dt="2021-05-19T10:03:31.673" v="2536"/>
          <ac:grpSpMkLst>
            <pc:docMk/>
            <pc:sldMk cId="1133408696" sldId="439"/>
            <ac:grpSpMk id="16" creationId="{05DB67C8-0B72-4142-933A-D7C11506306B}"/>
          </ac:grpSpMkLst>
        </pc:grpChg>
        <pc:grpChg chg="del mod">
          <ac:chgData name="Kulinich Bohdan" userId="48e65c9f34e137d0" providerId="LiveId" clId="{8A7FA5BB-97BB-4757-B08F-92391B74E5AB}" dt="2021-05-19T10:03:23.468" v="2535" actId="478"/>
          <ac:grpSpMkLst>
            <pc:docMk/>
            <pc:sldMk cId="1133408696" sldId="439"/>
            <ac:grpSpMk id="39" creationId="{AE2F455F-BDA6-4A60-8382-51F28DC72D03}"/>
          </ac:grpSpMkLst>
        </pc:grpChg>
        <pc:picChg chg="add mod ord">
          <ac:chgData name="Kulinich Bohdan" userId="48e65c9f34e137d0" providerId="LiveId" clId="{8A7FA5BB-97BB-4757-B08F-92391B74E5AB}" dt="2021-05-19T07:44:46.980" v="2204" actId="1076"/>
          <ac:picMkLst>
            <pc:docMk/>
            <pc:sldMk cId="1133408696" sldId="439"/>
            <ac:picMk id="3" creationId="{3B565A88-06D5-47BC-A9A8-DDBC3BBD4033}"/>
          </ac:picMkLst>
        </pc:picChg>
        <pc:picChg chg="add mod ord">
          <ac:chgData name="Kulinich Bohdan" userId="48e65c9f34e137d0" providerId="LiveId" clId="{8A7FA5BB-97BB-4757-B08F-92391B74E5AB}" dt="2021-05-19T07:44:54.115" v="2207" actId="167"/>
          <ac:picMkLst>
            <pc:docMk/>
            <pc:sldMk cId="1133408696" sldId="439"/>
            <ac:picMk id="5" creationId="{40CBFCD5-5766-4801-8FBD-4FE35EF98F20}"/>
          </ac:picMkLst>
        </pc:picChg>
        <pc:picChg chg="add mod ord">
          <ac:chgData name="Kulinich Bohdan" userId="48e65c9f34e137d0" providerId="LiveId" clId="{8A7FA5BB-97BB-4757-B08F-92391B74E5AB}" dt="2021-05-19T07:45:07.455" v="2209" actId="14100"/>
          <ac:picMkLst>
            <pc:docMk/>
            <pc:sldMk cId="1133408696" sldId="439"/>
            <ac:picMk id="7" creationId="{234DC0A7-D492-48BE-9F3B-1F63023027D8}"/>
          </ac:picMkLst>
        </pc:picChg>
        <pc:picChg chg="del">
          <ac:chgData name="Kulinich Bohdan" userId="48e65c9f34e137d0" providerId="LiveId" clId="{8A7FA5BB-97BB-4757-B08F-92391B74E5AB}" dt="2021-05-19T07:39:37.156" v="2012" actId="478"/>
          <ac:picMkLst>
            <pc:docMk/>
            <pc:sldMk cId="1133408696" sldId="439"/>
            <ac:picMk id="9" creationId="{AFCC4AA5-1677-46F9-A8A9-68CAC3636BFA}"/>
          </ac:picMkLst>
        </pc:picChg>
        <pc:picChg chg="mod">
          <ac:chgData name="Kulinich Bohdan" userId="48e65c9f34e137d0" providerId="LiveId" clId="{8A7FA5BB-97BB-4757-B08F-92391B74E5AB}" dt="2021-05-19T10:03:31.673" v="2536"/>
          <ac:picMkLst>
            <pc:docMk/>
            <pc:sldMk cId="1133408696" sldId="439"/>
            <ac:picMk id="15" creationId="{27124D4D-BCA5-4037-931E-B86E5D23FC60}"/>
          </ac:picMkLst>
        </pc:picChg>
        <pc:picChg chg="mod">
          <ac:chgData name="Kulinich Bohdan" userId="48e65c9f34e137d0" providerId="LiveId" clId="{8A7FA5BB-97BB-4757-B08F-92391B74E5AB}" dt="2021-05-19T10:03:31.673" v="2536"/>
          <ac:picMkLst>
            <pc:docMk/>
            <pc:sldMk cId="1133408696" sldId="439"/>
            <ac:picMk id="17" creationId="{6571A86E-1737-42D1-A7FF-8FFE6430D40B}"/>
          </ac:picMkLst>
        </pc:picChg>
        <pc:picChg chg="del">
          <ac:chgData name="Kulinich Bohdan" userId="48e65c9f34e137d0" providerId="LiveId" clId="{8A7FA5BB-97BB-4757-B08F-92391B74E5AB}" dt="2021-05-19T10:03:22.859" v="2534" actId="478"/>
          <ac:picMkLst>
            <pc:docMk/>
            <pc:sldMk cId="1133408696" sldId="439"/>
            <ac:picMk id="34" creationId="{359AC20C-747F-4FEA-A12A-2F849C2B2D18}"/>
          </ac:picMkLst>
        </pc:picChg>
        <pc:cxnChg chg="del">
          <ac:chgData name="Kulinich Bohdan" userId="48e65c9f34e137d0" providerId="LiveId" clId="{8A7FA5BB-97BB-4757-B08F-92391B74E5AB}" dt="2021-05-19T07:39:37.156" v="2012" actId="478"/>
          <ac:cxnSpMkLst>
            <pc:docMk/>
            <pc:sldMk cId="1133408696" sldId="439"/>
            <ac:cxnSpMk id="42" creationId="{B8169785-5AF2-40FB-A00E-A8AD7C90A422}"/>
          </ac:cxnSpMkLst>
        </pc:cxnChg>
        <pc:cxnChg chg="del">
          <ac:chgData name="Kulinich Bohdan" userId="48e65c9f34e137d0" providerId="LiveId" clId="{8A7FA5BB-97BB-4757-B08F-92391B74E5AB}" dt="2021-05-19T07:39:37.156" v="2012" actId="478"/>
          <ac:cxnSpMkLst>
            <pc:docMk/>
            <pc:sldMk cId="1133408696" sldId="439"/>
            <ac:cxnSpMk id="43" creationId="{BF63E542-0208-4743-8EE2-6A306358187C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19T09:03:16.290" v="2430" actId="47"/>
        <pc:sldMkLst>
          <pc:docMk/>
          <pc:sldMk cId="903874061" sldId="440"/>
        </pc:sldMkLst>
        <pc:spChg chg="mod">
          <ac:chgData name="Kulinich Bohdan" userId="48e65c9f34e137d0" providerId="LiveId" clId="{8A7FA5BB-97BB-4757-B08F-92391B74E5AB}" dt="2021-05-19T08:50:31.451" v="2398" actId="1076"/>
          <ac:spMkLst>
            <pc:docMk/>
            <pc:sldMk cId="903874061" sldId="440"/>
            <ac:spMk id="44" creationId="{A119260B-324F-4CD8-B615-7E6E4600A4D2}"/>
          </ac:spMkLst>
        </pc:spChg>
        <pc:spChg chg="mod">
          <ac:chgData name="Kulinich Bohdan" userId="48e65c9f34e137d0" providerId="LiveId" clId="{8A7FA5BB-97BB-4757-B08F-92391B74E5AB}" dt="2021-05-19T08:50:35.544" v="2399" actId="1076"/>
          <ac:spMkLst>
            <pc:docMk/>
            <pc:sldMk cId="903874061" sldId="440"/>
            <ac:spMk id="45" creationId="{4F221BE3-EC59-4B57-AF0C-86CEF400CA67}"/>
          </ac:spMkLst>
        </pc:spChg>
        <pc:picChg chg="add mod ord">
          <ac:chgData name="Kulinich Bohdan" userId="48e65c9f34e137d0" providerId="LiveId" clId="{8A7FA5BB-97BB-4757-B08F-92391B74E5AB}" dt="2021-05-19T08:38:01.876" v="2297" actId="1076"/>
          <ac:picMkLst>
            <pc:docMk/>
            <pc:sldMk cId="903874061" sldId="440"/>
            <ac:picMk id="3" creationId="{BFE4D95D-06EF-4996-88E7-77EDE62CAB04}"/>
          </ac:picMkLst>
        </pc:picChg>
        <pc:picChg chg="del">
          <ac:chgData name="Kulinich Bohdan" userId="48e65c9f34e137d0" providerId="LiveId" clId="{8A7FA5BB-97BB-4757-B08F-92391B74E5AB}" dt="2021-05-19T08:37:39.885" v="2290" actId="478"/>
          <ac:picMkLst>
            <pc:docMk/>
            <pc:sldMk cId="903874061" sldId="440"/>
            <ac:picMk id="9" creationId="{AFCC4AA5-1677-46F9-A8A9-68CAC3636BFA}"/>
          </ac:picMkLst>
        </pc:picChg>
        <pc:cxnChg chg="mod">
          <ac:chgData name="Kulinich Bohdan" userId="48e65c9f34e137d0" providerId="LiveId" clId="{8A7FA5BB-97BB-4757-B08F-92391B74E5AB}" dt="2021-05-19T08:45:22.221" v="2362" actId="208"/>
          <ac:cxnSpMkLst>
            <pc:docMk/>
            <pc:sldMk cId="903874061" sldId="440"/>
            <ac:cxnSpMk id="42" creationId="{B8169785-5AF2-40FB-A00E-A8AD7C90A422}"/>
          </ac:cxnSpMkLst>
        </pc:cxnChg>
        <pc:cxnChg chg="mod">
          <ac:chgData name="Kulinich Bohdan" userId="48e65c9f34e137d0" providerId="LiveId" clId="{8A7FA5BB-97BB-4757-B08F-92391B74E5AB}" dt="2021-05-19T08:45:27.387" v="2363" actId="14100"/>
          <ac:cxnSpMkLst>
            <pc:docMk/>
            <pc:sldMk cId="903874061" sldId="440"/>
            <ac:cxnSpMk id="43" creationId="{BF63E542-0208-4743-8EE2-6A306358187C}"/>
          </ac:cxnSpMkLst>
        </pc:cxnChg>
      </pc:sldChg>
      <pc:sldChg chg="addSp delSp modSp add del mod">
        <pc:chgData name="Kulinich Bohdan" userId="48e65c9f34e137d0" providerId="LiveId" clId="{8A7FA5BB-97BB-4757-B08F-92391B74E5AB}" dt="2021-05-19T09:03:16.290" v="2430" actId="47"/>
        <pc:sldMkLst>
          <pc:docMk/>
          <pc:sldMk cId="4113582373" sldId="441"/>
        </pc:sldMkLst>
        <pc:spChg chg="mod">
          <ac:chgData name="Kulinich Bohdan" userId="48e65c9f34e137d0" providerId="LiveId" clId="{8A7FA5BB-97BB-4757-B08F-92391B74E5AB}" dt="2021-05-19T08:44:42.043" v="2357" actId="1076"/>
          <ac:spMkLst>
            <pc:docMk/>
            <pc:sldMk cId="4113582373" sldId="441"/>
            <ac:spMk id="44" creationId="{A119260B-324F-4CD8-B615-7E6E4600A4D2}"/>
          </ac:spMkLst>
        </pc:spChg>
        <pc:spChg chg="mod">
          <ac:chgData name="Kulinich Bohdan" userId="48e65c9f34e137d0" providerId="LiveId" clId="{8A7FA5BB-97BB-4757-B08F-92391B74E5AB}" dt="2021-05-19T08:44:44.281" v="2358" actId="1076"/>
          <ac:spMkLst>
            <pc:docMk/>
            <pc:sldMk cId="4113582373" sldId="441"/>
            <ac:spMk id="45" creationId="{4F221BE3-EC59-4B57-AF0C-86CEF400CA67}"/>
          </ac:spMkLst>
        </pc:spChg>
        <pc:picChg chg="del">
          <ac:chgData name="Kulinich Bohdan" userId="48e65c9f34e137d0" providerId="LiveId" clId="{8A7FA5BB-97BB-4757-B08F-92391B74E5AB}" dt="2021-05-19T08:42:59.040" v="2331" actId="478"/>
          <ac:picMkLst>
            <pc:docMk/>
            <pc:sldMk cId="4113582373" sldId="441"/>
            <ac:picMk id="3" creationId="{BFE4D95D-06EF-4996-88E7-77EDE62CAB04}"/>
          </ac:picMkLst>
        </pc:picChg>
        <pc:picChg chg="add mod ord">
          <ac:chgData name="Kulinich Bohdan" userId="48e65c9f34e137d0" providerId="LiveId" clId="{8A7FA5BB-97BB-4757-B08F-92391B74E5AB}" dt="2021-05-19T08:44:06.071" v="2351" actId="1076"/>
          <ac:picMkLst>
            <pc:docMk/>
            <pc:sldMk cId="4113582373" sldId="441"/>
            <ac:picMk id="4" creationId="{F0F20D5E-0452-4253-A734-CF809EB2118B}"/>
          </ac:picMkLst>
        </pc:picChg>
        <pc:cxnChg chg="mod">
          <ac:chgData name="Kulinich Bohdan" userId="48e65c9f34e137d0" providerId="LiveId" clId="{8A7FA5BB-97BB-4757-B08F-92391B74E5AB}" dt="2021-05-19T08:44:37.970" v="2356" actId="208"/>
          <ac:cxnSpMkLst>
            <pc:docMk/>
            <pc:sldMk cId="4113582373" sldId="441"/>
            <ac:cxnSpMk id="42" creationId="{B8169785-5AF2-40FB-A00E-A8AD7C90A422}"/>
          </ac:cxnSpMkLst>
        </pc:cxnChg>
        <pc:cxnChg chg="mod">
          <ac:chgData name="Kulinich Bohdan" userId="48e65c9f34e137d0" providerId="LiveId" clId="{8A7FA5BB-97BB-4757-B08F-92391B74E5AB}" dt="2021-05-19T08:44:57.090" v="2359" actId="14100"/>
          <ac:cxnSpMkLst>
            <pc:docMk/>
            <pc:sldMk cId="4113582373" sldId="441"/>
            <ac:cxnSpMk id="43" creationId="{BF63E542-0208-4743-8EE2-6A306358187C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19T09:03:16.290" v="2430" actId="47"/>
        <pc:sldMkLst>
          <pc:docMk/>
          <pc:sldMk cId="1509097305" sldId="442"/>
        </pc:sldMkLst>
        <pc:spChg chg="add mod">
          <ac:chgData name="Kulinich Bohdan" userId="48e65c9f34e137d0" providerId="LiveId" clId="{8A7FA5BB-97BB-4757-B08F-92391B74E5AB}" dt="2021-05-19T08:59:23.187" v="2428"/>
          <ac:spMkLst>
            <pc:docMk/>
            <pc:sldMk cId="1509097305" sldId="442"/>
            <ac:spMk id="18" creationId="{8736E545-5BAB-4987-BC10-4ABA5D37C35F}"/>
          </ac:spMkLst>
        </pc:spChg>
        <pc:spChg chg="add mod">
          <ac:chgData name="Kulinich Bohdan" userId="48e65c9f34e137d0" providerId="LiveId" clId="{8A7FA5BB-97BB-4757-B08F-92391B74E5AB}" dt="2021-05-19T08:59:23.187" v="2428"/>
          <ac:spMkLst>
            <pc:docMk/>
            <pc:sldMk cId="1509097305" sldId="442"/>
            <ac:spMk id="19" creationId="{EF443124-9897-4BFA-A980-F3C808172E17}"/>
          </ac:spMkLst>
        </pc:spChg>
        <pc:spChg chg="del">
          <ac:chgData name="Kulinich Bohdan" userId="48e65c9f34e137d0" providerId="LiveId" clId="{8A7FA5BB-97BB-4757-B08F-92391B74E5AB}" dt="2021-05-19T08:45:36.672" v="2365" actId="478"/>
          <ac:spMkLst>
            <pc:docMk/>
            <pc:sldMk cId="1509097305" sldId="442"/>
            <ac:spMk id="44" creationId="{A119260B-324F-4CD8-B615-7E6E4600A4D2}"/>
          </ac:spMkLst>
        </pc:spChg>
        <pc:spChg chg="del">
          <ac:chgData name="Kulinich Bohdan" userId="48e65c9f34e137d0" providerId="LiveId" clId="{8A7FA5BB-97BB-4757-B08F-92391B74E5AB}" dt="2021-05-19T08:45:36.672" v="2365" actId="478"/>
          <ac:spMkLst>
            <pc:docMk/>
            <pc:sldMk cId="1509097305" sldId="442"/>
            <ac:spMk id="45" creationId="{4F221BE3-EC59-4B57-AF0C-86CEF400CA67}"/>
          </ac:spMkLst>
        </pc:spChg>
        <pc:spChg chg="mod">
          <ac:chgData name="Kulinich Bohdan" userId="48e65c9f34e137d0" providerId="LiveId" clId="{8A7FA5BB-97BB-4757-B08F-92391B74E5AB}" dt="2021-05-19T08:48:19.281" v="2393" actId="1037"/>
          <ac:spMkLst>
            <pc:docMk/>
            <pc:sldMk cId="1509097305" sldId="442"/>
            <ac:spMk id="46" creationId="{622B7F98-045A-4D92-9462-F047FE71AA7B}"/>
          </ac:spMkLst>
        </pc:spChg>
        <pc:picChg chg="add mod ord">
          <ac:chgData name="Kulinich Bohdan" userId="48e65c9f34e137d0" providerId="LiveId" clId="{8A7FA5BB-97BB-4757-B08F-92391B74E5AB}" dt="2021-05-19T08:47:41.569" v="2373" actId="14100"/>
          <ac:picMkLst>
            <pc:docMk/>
            <pc:sldMk cId="1509097305" sldId="442"/>
            <ac:picMk id="3" creationId="{AF4E2DD7-2216-45BF-A997-426B80FFEB4E}"/>
          </ac:picMkLst>
        </pc:picChg>
        <pc:picChg chg="del">
          <ac:chgData name="Kulinich Bohdan" userId="48e65c9f34e137d0" providerId="LiveId" clId="{8A7FA5BB-97BB-4757-B08F-92391B74E5AB}" dt="2021-05-19T08:45:37.606" v="2366" actId="478"/>
          <ac:picMkLst>
            <pc:docMk/>
            <pc:sldMk cId="1509097305" sldId="442"/>
            <ac:picMk id="4" creationId="{F0F20D5E-0452-4253-A734-CF809EB2118B}"/>
          </ac:picMkLst>
        </pc:picChg>
        <pc:picChg chg="mod">
          <ac:chgData name="Kulinich Bohdan" userId="48e65c9f34e137d0" providerId="LiveId" clId="{8A7FA5BB-97BB-4757-B08F-92391B74E5AB}" dt="2021-05-19T08:48:19.281" v="2393" actId="1037"/>
          <ac:picMkLst>
            <pc:docMk/>
            <pc:sldMk cId="1509097305" sldId="442"/>
            <ac:picMk id="47" creationId="{031037B8-09CC-4532-9C47-DF8B74113078}"/>
          </ac:picMkLst>
        </pc:picChg>
        <pc:cxnChg chg="add mod">
          <ac:chgData name="Kulinich Bohdan" userId="48e65c9f34e137d0" providerId="LiveId" clId="{8A7FA5BB-97BB-4757-B08F-92391B74E5AB}" dt="2021-05-19T08:59:23.187" v="2428"/>
          <ac:cxnSpMkLst>
            <pc:docMk/>
            <pc:sldMk cId="1509097305" sldId="442"/>
            <ac:cxnSpMk id="16" creationId="{B17230D9-3617-446B-A2EE-F6D32B305FFE}"/>
          </ac:cxnSpMkLst>
        </pc:cxnChg>
        <pc:cxnChg chg="add mod">
          <ac:chgData name="Kulinich Bohdan" userId="48e65c9f34e137d0" providerId="LiveId" clId="{8A7FA5BB-97BB-4757-B08F-92391B74E5AB}" dt="2021-05-19T08:59:23.187" v="2428"/>
          <ac:cxnSpMkLst>
            <pc:docMk/>
            <pc:sldMk cId="1509097305" sldId="442"/>
            <ac:cxnSpMk id="17" creationId="{D72629CD-B0C8-49F9-B7D0-CACD04C445E7}"/>
          </ac:cxnSpMkLst>
        </pc:cxnChg>
        <pc:cxnChg chg="del">
          <ac:chgData name="Kulinich Bohdan" userId="48e65c9f34e137d0" providerId="LiveId" clId="{8A7FA5BB-97BB-4757-B08F-92391B74E5AB}" dt="2021-05-19T08:45:36.672" v="2365" actId="478"/>
          <ac:cxnSpMkLst>
            <pc:docMk/>
            <pc:sldMk cId="1509097305" sldId="442"/>
            <ac:cxnSpMk id="42" creationId="{B8169785-5AF2-40FB-A00E-A8AD7C90A422}"/>
          </ac:cxnSpMkLst>
        </pc:cxnChg>
        <pc:cxnChg chg="del">
          <ac:chgData name="Kulinich Bohdan" userId="48e65c9f34e137d0" providerId="LiveId" clId="{8A7FA5BB-97BB-4757-B08F-92391B74E5AB}" dt="2021-05-19T08:45:36.672" v="2365" actId="478"/>
          <ac:cxnSpMkLst>
            <pc:docMk/>
            <pc:sldMk cId="1509097305" sldId="442"/>
            <ac:cxnSpMk id="43" creationId="{BF63E542-0208-4743-8EE2-6A306358187C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20T17:43:13.354" v="3128" actId="47"/>
        <pc:sldMkLst>
          <pc:docMk/>
          <pc:sldMk cId="2563941026" sldId="443"/>
        </pc:sldMkLst>
        <pc:spChg chg="add mod">
          <ac:chgData name="Kulinich Bohdan" userId="48e65c9f34e137d0" providerId="LiveId" clId="{8A7FA5BB-97BB-4757-B08F-92391B74E5AB}" dt="2021-05-19T08:58:15.885" v="2419" actId="1076"/>
          <ac:spMkLst>
            <pc:docMk/>
            <pc:sldMk cId="2563941026" sldId="443"/>
            <ac:spMk id="14" creationId="{5F8C469F-1C9C-4F2E-8C40-FA9FCDCBBAD1}"/>
          </ac:spMkLst>
        </pc:spChg>
        <pc:spChg chg="add mod">
          <ac:chgData name="Kulinich Bohdan" userId="48e65c9f34e137d0" providerId="LiveId" clId="{8A7FA5BB-97BB-4757-B08F-92391B74E5AB}" dt="2021-05-19T08:58:15.885" v="2419" actId="1076"/>
          <ac:spMkLst>
            <pc:docMk/>
            <pc:sldMk cId="2563941026" sldId="443"/>
            <ac:spMk id="15" creationId="{7D2D3198-FD3F-4E46-8D8D-9B2EE11D70CC}"/>
          </ac:spMkLst>
        </pc:spChg>
        <pc:spChg chg="mod">
          <ac:chgData name="Kulinich Bohdan" userId="48e65c9f34e137d0" providerId="LiveId" clId="{8A7FA5BB-97BB-4757-B08F-92391B74E5AB}" dt="2021-05-19T10:02:59.343" v="2504"/>
          <ac:spMkLst>
            <pc:docMk/>
            <pc:sldMk cId="2563941026" sldId="443"/>
            <ac:spMk id="17" creationId="{E06AE3B8-D90C-4CD2-A178-1CAEBCE849EB}"/>
          </ac:spMkLst>
        </pc:spChg>
        <pc:spChg chg="mod">
          <ac:chgData name="Kulinich Bohdan" userId="48e65c9f34e137d0" providerId="LiveId" clId="{8A7FA5BB-97BB-4757-B08F-92391B74E5AB}" dt="2021-05-19T10:03:16.855" v="2533" actId="20577"/>
          <ac:spMkLst>
            <pc:docMk/>
            <pc:sldMk cId="2563941026" sldId="443"/>
            <ac:spMk id="21" creationId="{64A628D0-0B01-4341-AA4A-2D763A2E0DFA}"/>
          </ac:spMkLst>
        </pc:spChg>
        <pc:spChg chg="del">
          <ac:chgData name="Kulinich Bohdan" userId="48e65c9f34e137d0" providerId="LiveId" clId="{8A7FA5BB-97BB-4757-B08F-92391B74E5AB}" dt="2021-05-19T10:02:57.375" v="2502" actId="478"/>
          <ac:spMkLst>
            <pc:docMk/>
            <pc:sldMk cId="2563941026" sldId="443"/>
            <ac:spMk id="33" creationId="{B7F3530E-5977-41C9-8467-681052401770}"/>
          </ac:spMkLst>
        </pc:spChg>
        <pc:grpChg chg="add mod">
          <ac:chgData name="Kulinich Bohdan" userId="48e65c9f34e137d0" providerId="LiveId" clId="{8A7FA5BB-97BB-4757-B08F-92391B74E5AB}" dt="2021-05-20T17:36:18.431" v="3046" actId="553"/>
          <ac:grpSpMkLst>
            <pc:docMk/>
            <pc:sldMk cId="2563941026" sldId="443"/>
            <ac:grpSpMk id="16" creationId="{BED4FFC5-6F5B-4C6C-8AED-5E19E496D3AF}"/>
          </ac:grpSpMkLst>
        </pc:grpChg>
        <pc:grpChg chg="add mod">
          <ac:chgData name="Kulinich Bohdan" userId="48e65c9f34e137d0" providerId="LiveId" clId="{8A7FA5BB-97BB-4757-B08F-92391B74E5AB}" dt="2021-05-19T10:02:59.343" v="2504"/>
          <ac:grpSpMkLst>
            <pc:docMk/>
            <pc:sldMk cId="2563941026" sldId="443"/>
            <ac:grpSpMk id="19" creationId="{3FC69ED3-C147-49D0-A564-E0B84BD268E8}"/>
          </ac:grpSpMkLst>
        </pc:grpChg>
        <pc:grpChg chg="del">
          <ac:chgData name="Kulinich Bohdan" userId="48e65c9f34e137d0" providerId="LiveId" clId="{8A7FA5BB-97BB-4757-B08F-92391B74E5AB}" dt="2021-05-19T10:02:58" v="2503" actId="478"/>
          <ac:grpSpMkLst>
            <pc:docMk/>
            <pc:sldMk cId="2563941026" sldId="443"/>
            <ac:grpSpMk id="39" creationId="{AE2F455F-BDA6-4A60-8382-51F28DC72D03}"/>
          </ac:grpSpMkLst>
        </pc:grpChg>
        <pc:picChg chg="del">
          <ac:chgData name="Kulinich Bohdan" userId="48e65c9f34e137d0" providerId="LiveId" clId="{8A7FA5BB-97BB-4757-B08F-92391B74E5AB}" dt="2021-05-19T08:57:23.298" v="2409" actId="478"/>
          <ac:picMkLst>
            <pc:docMk/>
            <pc:sldMk cId="2563941026" sldId="443"/>
            <ac:picMk id="3" creationId="{AF4E2DD7-2216-45BF-A997-426B80FFEB4E}"/>
          </ac:picMkLst>
        </pc:picChg>
        <pc:picChg chg="add mod ord">
          <ac:chgData name="Kulinich Bohdan" userId="48e65c9f34e137d0" providerId="LiveId" clId="{8A7FA5BB-97BB-4757-B08F-92391B74E5AB}" dt="2021-05-19T08:57:41.841" v="2414" actId="552"/>
          <ac:picMkLst>
            <pc:docMk/>
            <pc:sldMk cId="2563941026" sldId="443"/>
            <ac:picMk id="4" creationId="{741D8487-65F7-439E-B9AD-724030244FAA}"/>
          </ac:picMkLst>
        </pc:picChg>
        <pc:picChg chg="mod">
          <ac:chgData name="Kulinich Bohdan" userId="48e65c9f34e137d0" providerId="LiveId" clId="{8A7FA5BB-97BB-4757-B08F-92391B74E5AB}" dt="2021-05-19T10:02:59.343" v="2504"/>
          <ac:picMkLst>
            <pc:docMk/>
            <pc:sldMk cId="2563941026" sldId="443"/>
            <ac:picMk id="18" creationId="{8397DF3F-CB21-4553-A93F-74D0FE158785}"/>
          </ac:picMkLst>
        </pc:picChg>
        <pc:picChg chg="mod">
          <ac:chgData name="Kulinich Bohdan" userId="48e65c9f34e137d0" providerId="LiveId" clId="{8A7FA5BB-97BB-4757-B08F-92391B74E5AB}" dt="2021-05-19T10:02:59.343" v="2504"/>
          <ac:picMkLst>
            <pc:docMk/>
            <pc:sldMk cId="2563941026" sldId="443"/>
            <ac:picMk id="20" creationId="{01F43B4B-2903-4285-A5A8-7281F5EC5A03}"/>
          </ac:picMkLst>
        </pc:picChg>
        <pc:picChg chg="del">
          <ac:chgData name="Kulinich Bohdan" userId="48e65c9f34e137d0" providerId="LiveId" clId="{8A7FA5BB-97BB-4757-B08F-92391B74E5AB}" dt="2021-05-19T10:02:57.375" v="2502" actId="478"/>
          <ac:picMkLst>
            <pc:docMk/>
            <pc:sldMk cId="2563941026" sldId="443"/>
            <ac:picMk id="34" creationId="{359AC20C-747F-4FEA-A12A-2F849C2B2D18}"/>
          </ac:picMkLst>
        </pc:picChg>
        <pc:cxnChg chg="add mod">
          <ac:chgData name="Kulinich Bohdan" userId="48e65c9f34e137d0" providerId="LiveId" clId="{8A7FA5BB-97BB-4757-B08F-92391B74E5AB}" dt="2021-05-19T08:58:00.236" v="2416" actId="1076"/>
          <ac:cxnSpMkLst>
            <pc:docMk/>
            <pc:sldMk cId="2563941026" sldId="443"/>
            <ac:cxnSpMk id="12" creationId="{7C3DEE03-038D-40C2-9EDB-9F3B79BA7FE6}"/>
          </ac:cxnSpMkLst>
        </pc:cxnChg>
        <pc:cxnChg chg="add mod">
          <ac:chgData name="Kulinich Bohdan" userId="48e65c9f34e137d0" providerId="LiveId" clId="{8A7FA5BB-97BB-4757-B08F-92391B74E5AB}" dt="2021-05-19T08:58:00.236" v="2416" actId="1076"/>
          <ac:cxnSpMkLst>
            <pc:docMk/>
            <pc:sldMk cId="2563941026" sldId="443"/>
            <ac:cxnSpMk id="13" creationId="{4AAE9C24-3C99-4152-BC4A-566C9D296EC7}"/>
          </ac:cxnSpMkLst>
        </pc:cxnChg>
      </pc:sldChg>
      <pc:sldChg chg="addSp delSp modSp new del mod">
        <pc:chgData name="Kulinich Bohdan" userId="48e65c9f34e137d0" providerId="LiveId" clId="{8A7FA5BB-97BB-4757-B08F-92391B74E5AB}" dt="2021-05-20T12:23:26.030" v="2622" actId="47"/>
        <pc:sldMkLst>
          <pc:docMk/>
          <pc:sldMk cId="3739320623" sldId="444"/>
        </pc:sldMkLst>
        <pc:spChg chg="add del mod">
          <ac:chgData name="Kulinich Bohdan" userId="48e65c9f34e137d0" providerId="LiveId" clId="{8A7FA5BB-97BB-4757-B08F-92391B74E5AB}" dt="2021-05-20T12:05:52.029" v="2620" actId="931"/>
          <ac:spMkLst>
            <pc:docMk/>
            <pc:sldMk cId="3739320623" sldId="444"/>
            <ac:spMk id="4" creationId="{FFA31BBC-E353-4F7F-888D-BB4A526A614C}"/>
          </ac:spMkLst>
        </pc:spChg>
        <pc:picChg chg="add del mod">
          <ac:chgData name="Kulinich Bohdan" userId="48e65c9f34e137d0" providerId="LiveId" clId="{8A7FA5BB-97BB-4757-B08F-92391B74E5AB}" dt="2021-05-20T12:05:52.029" v="2620" actId="931"/>
          <ac:picMkLst>
            <pc:docMk/>
            <pc:sldMk cId="3739320623" sldId="444"/>
            <ac:picMk id="3" creationId="{8A549C0E-3479-4421-AB46-AFF5810F69FD}"/>
          </ac:picMkLst>
        </pc:picChg>
      </pc:sldChg>
      <pc:sldChg chg="addSp delSp modSp add del mod ord delAnim">
        <pc:chgData name="Kulinich Bohdan" userId="48e65c9f34e137d0" providerId="LiveId" clId="{8A7FA5BB-97BB-4757-B08F-92391B74E5AB}" dt="2021-05-20T12:27:35.021" v="2695" actId="47"/>
        <pc:sldMkLst>
          <pc:docMk/>
          <pc:sldMk cId="1575881442" sldId="445"/>
        </pc:sldMkLst>
        <pc:spChg chg="del">
          <ac:chgData name="Kulinich Bohdan" userId="48e65c9f34e137d0" providerId="LiveId" clId="{8A7FA5BB-97BB-4757-B08F-92391B74E5AB}" dt="2021-05-20T12:24:24.491" v="2640" actId="478"/>
          <ac:spMkLst>
            <pc:docMk/>
            <pc:sldMk cId="1575881442" sldId="445"/>
            <ac:spMk id="20" creationId="{EB8299BD-93F3-414D-BBD9-5A636C918DF0}"/>
          </ac:spMkLst>
        </pc:spChg>
        <pc:spChg chg="mod">
          <ac:chgData name="Kulinich Bohdan" userId="48e65c9f34e137d0" providerId="LiveId" clId="{8A7FA5BB-97BB-4757-B08F-92391B74E5AB}" dt="2021-05-20T12:24:37.471" v="2644" actId="1076"/>
          <ac:spMkLst>
            <pc:docMk/>
            <pc:sldMk cId="1575881442" sldId="445"/>
            <ac:spMk id="46" creationId="{622B7F98-045A-4D92-9462-F047FE71AA7B}"/>
          </ac:spMkLst>
        </pc:spChg>
        <pc:picChg chg="del">
          <ac:chgData name="Kulinich Bohdan" userId="48e65c9f34e137d0" providerId="LiveId" clId="{8A7FA5BB-97BB-4757-B08F-92391B74E5AB}" dt="2021-05-20T12:23:27.950" v="2624" actId="478"/>
          <ac:picMkLst>
            <pc:docMk/>
            <pc:sldMk cId="1575881442" sldId="445"/>
            <ac:picMk id="3" creationId="{3B565A88-06D5-47BC-A9A8-DDBC3BBD4033}"/>
          </ac:picMkLst>
        </pc:picChg>
        <pc:picChg chg="add del mod">
          <ac:chgData name="Kulinich Bohdan" userId="48e65c9f34e137d0" providerId="LiveId" clId="{8A7FA5BB-97BB-4757-B08F-92391B74E5AB}" dt="2021-05-20T12:23:57.306" v="2634" actId="478"/>
          <ac:picMkLst>
            <pc:docMk/>
            <pc:sldMk cId="1575881442" sldId="445"/>
            <ac:picMk id="4" creationId="{DCDF57D8-C25E-48A0-B9AD-BCD04FE2F3A1}"/>
          </ac:picMkLst>
        </pc:picChg>
        <pc:picChg chg="del">
          <ac:chgData name="Kulinich Bohdan" userId="48e65c9f34e137d0" providerId="LiveId" clId="{8A7FA5BB-97BB-4757-B08F-92391B74E5AB}" dt="2021-05-20T12:23:28.621" v="2625" actId="478"/>
          <ac:picMkLst>
            <pc:docMk/>
            <pc:sldMk cId="1575881442" sldId="445"/>
            <ac:picMk id="5" creationId="{40CBFCD5-5766-4801-8FBD-4FE35EF98F20}"/>
          </ac:picMkLst>
        </pc:picChg>
        <pc:picChg chg="del">
          <ac:chgData name="Kulinich Bohdan" userId="48e65c9f34e137d0" providerId="LiveId" clId="{8A7FA5BB-97BB-4757-B08F-92391B74E5AB}" dt="2021-05-20T12:23:27.571" v="2623" actId="478"/>
          <ac:picMkLst>
            <pc:docMk/>
            <pc:sldMk cId="1575881442" sldId="445"/>
            <ac:picMk id="7" creationId="{234DC0A7-D492-48BE-9F3B-1F63023027D8}"/>
          </ac:picMkLst>
        </pc:picChg>
        <pc:picChg chg="add mod ord">
          <ac:chgData name="Kulinich Bohdan" userId="48e65c9f34e137d0" providerId="LiveId" clId="{8A7FA5BB-97BB-4757-B08F-92391B74E5AB}" dt="2021-05-20T12:24:15.206" v="2638" actId="167"/>
          <ac:picMkLst>
            <pc:docMk/>
            <pc:sldMk cId="1575881442" sldId="445"/>
            <ac:picMk id="8" creationId="{574509AE-6B25-40FE-B442-D8E034CFB07A}"/>
          </ac:picMkLst>
        </pc:picChg>
        <pc:picChg chg="add del mod">
          <ac:chgData name="Kulinich Bohdan" userId="48e65c9f34e137d0" providerId="LiveId" clId="{8A7FA5BB-97BB-4757-B08F-92391B74E5AB}" dt="2021-05-20T12:23:55.342" v="2632" actId="478"/>
          <ac:picMkLst>
            <pc:docMk/>
            <pc:sldMk cId="1575881442" sldId="445"/>
            <ac:picMk id="10" creationId="{4DA13445-C6A3-4FBD-94EC-3D643F61EED8}"/>
          </ac:picMkLst>
        </pc:picChg>
        <pc:picChg chg="mod">
          <ac:chgData name="Kulinich Bohdan" userId="48e65c9f34e137d0" providerId="LiveId" clId="{8A7FA5BB-97BB-4757-B08F-92391B74E5AB}" dt="2021-05-20T12:24:34.823" v="2643" actId="1076"/>
          <ac:picMkLst>
            <pc:docMk/>
            <pc:sldMk cId="1575881442" sldId="445"/>
            <ac:picMk id="47" creationId="{031037B8-09CC-4532-9C47-DF8B74113078}"/>
          </ac:picMkLst>
        </pc:picChg>
      </pc:sldChg>
      <pc:sldChg chg="addSp delSp modSp add mod modTransition delAnim modAnim">
        <pc:chgData name="Kulinich Bohdan" userId="48e65c9f34e137d0" providerId="LiveId" clId="{8A7FA5BB-97BB-4757-B08F-92391B74E5AB}" dt="2021-05-22T13:42:08.008" v="5335"/>
        <pc:sldMkLst>
          <pc:docMk/>
          <pc:sldMk cId="1451623191" sldId="446"/>
        </pc:sldMkLst>
        <pc:spChg chg="add mod">
          <ac:chgData name="Kulinich Bohdan" userId="48e65c9f34e137d0" providerId="LiveId" clId="{8A7FA5BB-97BB-4757-B08F-92391B74E5AB}" dt="2021-05-20T18:33:40.521" v="3394" actId="14100"/>
          <ac:spMkLst>
            <pc:docMk/>
            <pc:sldMk cId="1451623191" sldId="446"/>
            <ac:spMk id="7" creationId="{0F801079-8E42-4CD9-858A-73A1E246D38D}"/>
          </ac:spMkLst>
        </pc:spChg>
        <pc:spChg chg="add del mod">
          <ac:chgData name="Kulinich Bohdan" userId="48e65c9f34e137d0" providerId="LiveId" clId="{8A7FA5BB-97BB-4757-B08F-92391B74E5AB}" dt="2021-05-20T18:26:15.411" v="3301" actId="478"/>
          <ac:spMkLst>
            <pc:docMk/>
            <pc:sldMk cId="1451623191" sldId="446"/>
            <ac:spMk id="19" creationId="{D04CA305-3309-4843-A547-209F186B7955}"/>
          </ac:spMkLst>
        </pc:spChg>
        <pc:spChg chg="add del mod">
          <ac:chgData name="Kulinich Bohdan" userId="48e65c9f34e137d0" providerId="LiveId" clId="{8A7FA5BB-97BB-4757-B08F-92391B74E5AB}" dt="2021-05-20T15:43:51.268" v="2950" actId="478"/>
          <ac:spMkLst>
            <pc:docMk/>
            <pc:sldMk cId="1451623191" sldId="446"/>
            <ac:spMk id="20" creationId="{AE2639A6-3634-4DB8-B377-4B1D9D7909EB}"/>
          </ac:spMkLst>
        </pc:spChg>
        <pc:spChg chg="del">
          <ac:chgData name="Kulinich Bohdan" userId="48e65c9f34e137d0" providerId="LiveId" clId="{8A7FA5BB-97BB-4757-B08F-92391B74E5AB}" dt="2021-05-20T12:25:01.255" v="2651" actId="478"/>
          <ac:spMkLst>
            <pc:docMk/>
            <pc:sldMk cId="1451623191" sldId="446"/>
            <ac:spMk id="20" creationId="{EB8299BD-93F3-414D-BBD9-5A636C918DF0}"/>
          </ac:spMkLst>
        </pc:spChg>
        <pc:spChg chg="add mod modVis">
          <ac:chgData name="Kulinich Bohdan" userId="48e65c9f34e137d0" providerId="LiveId" clId="{8A7FA5BB-97BB-4757-B08F-92391B74E5AB}" dt="2021-05-20T18:30:49.526" v="3361" actId="14100"/>
          <ac:spMkLst>
            <pc:docMk/>
            <pc:sldMk cId="1451623191" sldId="446"/>
            <ac:spMk id="21" creationId="{3BA4D47D-F502-4FA8-B5F7-9A968B922BD1}"/>
          </ac:spMkLst>
        </pc:spChg>
        <pc:spChg chg="add del mod">
          <ac:chgData name="Kulinich Bohdan" userId="48e65c9f34e137d0" providerId="LiveId" clId="{8A7FA5BB-97BB-4757-B08F-92391B74E5AB}" dt="2021-05-20T12:28:15.703" v="2699"/>
          <ac:spMkLst>
            <pc:docMk/>
            <pc:sldMk cId="1451623191" sldId="446"/>
            <ac:spMk id="23" creationId="{E791E397-DB50-43FD-B1B7-25AC0733220F}"/>
          </ac:spMkLst>
        </pc:spChg>
        <pc:spChg chg="del">
          <ac:chgData name="Kulinich Bohdan" userId="48e65c9f34e137d0" providerId="LiveId" clId="{8A7FA5BB-97BB-4757-B08F-92391B74E5AB}" dt="2021-05-20T12:25:01.255" v="2651" actId="478"/>
          <ac:spMkLst>
            <pc:docMk/>
            <pc:sldMk cId="1451623191" sldId="446"/>
            <ac:spMk id="46" creationId="{622B7F98-045A-4D92-9462-F047FE71AA7B}"/>
          </ac:spMkLst>
        </pc:spChg>
        <pc:grpChg chg="mod">
          <ac:chgData name="Kulinich Bohdan" userId="48e65c9f34e137d0" providerId="LiveId" clId="{8A7FA5BB-97BB-4757-B08F-92391B74E5AB}" dt="2021-05-20T17:36:30.941" v="3049" actId="553"/>
          <ac:grpSpMkLst>
            <pc:docMk/>
            <pc:sldMk cId="1451623191" sldId="446"/>
            <ac:grpSpMk id="13" creationId="{DD908101-DED1-4F94-903D-9908933C8EA8}"/>
          </ac:grpSpMkLst>
        </pc:grpChg>
        <pc:picChg chg="add del mod ord modCrop">
          <ac:chgData name="Kulinich Bohdan" userId="48e65c9f34e137d0" providerId="LiveId" clId="{8A7FA5BB-97BB-4757-B08F-92391B74E5AB}" dt="2021-05-20T18:29:55.161" v="3349" actId="931"/>
          <ac:picMkLst>
            <pc:docMk/>
            <pc:sldMk cId="1451623191" sldId="446"/>
            <ac:picMk id="3" creationId="{0FA058D0-2D5D-414F-854D-F37E09994A11}"/>
          </ac:picMkLst>
        </pc:picChg>
        <pc:picChg chg="del">
          <ac:chgData name="Kulinich Bohdan" userId="48e65c9f34e137d0" providerId="LiveId" clId="{8A7FA5BB-97BB-4757-B08F-92391B74E5AB}" dt="2021-05-20T12:24:59.402" v="2648" actId="478"/>
          <ac:picMkLst>
            <pc:docMk/>
            <pc:sldMk cId="1451623191" sldId="446"/>
            <ac:picMk id="3" creationId="{3B565A88-06D5-47BC-A9A8-DDBC3BBD4033}"/>
          </ac:picMkLst>
        </pc:picChg>
        <pc:picChg chg="add del mod">
          <ac:chgData name="Kulinich Bohdan" userId="48e65c9f34e137d0" providerId="LiveId" clId="{8A7FA5BB-97BB-4757-B08F-92391B74E5AB}" dt="2021-05-20T18:26:10.863" v="3299" actId="478"/>
          <ac:picMkLst>
            <pc:docMk/>
            <pc:sldMk cId="1451623191" sldId="446"/>
            <ac:picMk id="4" creationId="{20D79EBB-CB0A-4092-A958-D4C406EB5801}"/>
          </ac:picMkLst>
        </pc:picChg>
        <pc:picChg chg="del">
          <ac:chgData name="Kulinich Bohdan" userId="48e65c9f34e137d0" providerId="LiveId" clId="{8A7FA5BB-97BB-4757-B08F-92391B74E5AB}" dt="2021-05-20T12:24:59.933" v="2649" actId="478"/>
          <ac:picMkLst>
            <pc:docMk/>
            <pc:sldMk cId="1451623191" sldId="446"/>
            <ac:picMk id="5" creationId="{40CBFCD5-5766-4801-8FBD-4FE35EF98F20}"/>
          </ac:picMkLst>
        </pc:picChg>
        <pc:picChg chg="add mod ord modCrop">
          <ac:chgData name="Kulinich Bohdan" userId="48e65c9f34e137d0" providerId="LiveId" clId="{8A7FA5BB-97BB-4757-B08F-92391B74E5AB}" dt="2021-05-20T18:30:28.174" v="3357" actId="167"/>
          <ac:picMkLst>
            <pc:docMk/>
            <pc:sldMk cId="1451623191" sldId="446"/>
            <ac:picMk id="6" creationId="{0E837F9F-582C-41A0-BA01-107D0F924F5F}"/>
          </ac:picMkLst>
        </pc:picChg>
        <pc:picChg chg="del">
          <ac:chgData name="Kulinich Bohdan" userId="48e65c9f34e137d0" providerId="LiveId" clId="{8A7FA5BB-97BB-4757-B08F-92391B74E5AB}" dt="2021-05-20T12:25:00.318" v="2650" actId="478"/>
          <ac:picMkLst>
            <pc:docMk/>
            <pc:sldMk cId="1451623191" sldId="446"/>
            <ac:picMk id="7" creationId="{234DC0A7-D492-48BE-9F3B-1F63023027D8}"/>
          </ac:picMkLst>
        </pc:picChg>
        <pc:picChg chg="add del mod modCrop">
          <ac:chgData name="Kulinich Bohdan" userId="48e65c9f34e137d0" providerId="LiveId" clId="{8A7FA5BB-97BB-4757-B08F-92391B74E5AB}" dt="2021-05-20T18:26:10.330" v="3298" actId="478"/>
          <ac:picMkLst>
            <pc:docMk/>
            <pc:sldMk cId="1451623191" sldId="446"/>
            <ac:picMk id="8" creationId="{28A78F93-5D6A-420B-9D3A-3DA2EC845AC5}"/>
          </ac:picMkLst>
        </pc:picChg>
        <pc:picChg chg="add del mod">
          <ac:chgData name="Kulinich Bohdan" userId="48e65c9f34e137d0" providerId="LiveId" clId="{8A7FA5BB-97BB-4757-B08F-92391B74E5AB}" dt="2021-05-20T18:26:09.766" v="3297" actId="478"/>
          <ac:picMkLst>
            <pc:docMk/>
            <pc:sldMk cId="1451623191" sldId="446"/>
            <ac:picMk id="10" creationId="{D368DD16-60B2-40F2-B690-634B5CB049FD}"/>
          </ac:picMkLst>
        </pc:picChg>
        <pc:picChg chg="add mod">
          <ac:chgData name="Kulinich Bohdan" userId="48e65c9f34e137d0" providerId="LiveId" clId="{8A7FA5BB-97BB-4757-B08F-92391B74E5AB}" dt="2021-05-20T18:31:06.716" v="3363" actId="555"/>
          <ac:picMkLst>
            <pc:docMk/>
            <pc:sldMk cId="1451623191" sldId="446"/>
            <ac:picMk id="22" creationId="{EB46E68B-6191-4BBD-BE61-4C56A1FB8FA5}"/>
          </ac:picMkLst>
        </pc:picChg>
        <pc:picChg chg="add del mod">
          <ac:chgData name="Kulinich Bohdan" userId="48e65c9f34e137d0" providerId="LiveId" clId="{8A7FA5BB-97BB-4757-B08F-92391B74E5AB}" dt="2021-05-20T12:28:15.703" v="2699"/>
          <ac:picMkLst>
            <pc:docMk/>
            <pc:sldMk cId="1451623191" sldId="446"/>
            <ac:picMk id="24" creationId="{BD5CDD07-3775-4F09-91BF-083333A1E2B9}"/>
          </ac:picMkLst>
        </pc:picChg>
        <pc:picChg chg="del">
          <ac:chgData name="Kulinich Bohdan" userId="48e65c9f34e137d0" providerId="LiveId" clId="{8A7FA5BB-97BB-4757-B08F-92391B74E5AB}" dt="2021-05-20T12:25:01.255" v="2651" actId="478"/>
          <ac:picMkLst>
            <pc:docMk/>
            <pc:sldMk cId="1451623191" sldId="446"/>
            <ac:picMk id="47" creationId="{031037B8-09CC-4532-9C47-DF8B74113078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0T17:58:36.530" v="3189" actId="208"/>
        <pc:sldMkLst>
          <pc:docMk/>
          <pc:sldMk cId="2065468482" sldId="447"/>
        </pc:sldMkLst>
        <pc:spChg chg="del">
          <ac:chgData name="Kulinich Bohdan" userId="48e65c9f34e137d0" providerId="LiveId" clId="{8A7FA5BB-97BB-4757-B08F-92391B74E5AB}" dt="2021-05-20T17:40:16.728" v="3082" actId="478"/>
          <ac:spMkLst>
            <pc:docMk/>
            <pc:sldMk cId="2065468482" sldId="447"/>
            <ac:spMk id="4" creationId="{EFC13156-3529-495A-B2B6-1D56292DEF9C}"/>
          </ac:spMkLst>
        </pc:spChg>
        <pc:spChg chg="del">
          <ac:chgData name="Kulinich Bohdan" userId="48e65c9f34e137d0" providerId="LiveId" clId="{8A7FA5BB-97BB-4757-B08F-92391B74E5AB}" dt="2021-05-20T17:40:36.341" v="3098" actId="478"/>
          <ac:spMkLst>
            <pc:docMk/>
            <pc:sldMk cId="2065468482" sldId="447"/>
            <ac:spMk id="102" creationId="{E0759B08-C628-47C1-9194-1E25BF87D64A}"/>
          </ac:spMkLst>
        </pc:spChg>
        <pc:spChg chg="del">
          <ac:chgData name="Kulinich Bohdan" userId="48e65c9f34e137d0" providerId="LiveId" clId="{8A7FA5BB-97BB-4757-B08F-92391B74E5AB}" dt="2021-05-20T17:40:16.011" v="3081" actId="478"/>
          <ac:spMkLst>
            <pc:docMk/>
            <pc:sldMk cId="2065468482" sldId="447"/>
            <ac:spMk id="104" creationId="{A2BEAD17-EB4C-4055-89D6-D55CD687936F}"/>
          </ac:spMkLst>
        </pc:spChg>
        <pc:spChg chg="del">
          <ac:chgData name="Kulinich Bohdan" userId="48e65c9f34e137d0" providerId="LiveId" clId="{8A7FA5BB-97BB-4757-B08F-92391B74E5AB}" dt="2021-05-20T17:40:15.294" v="3080" actId="478"/>
          <ac:spMkLst>
            <pc:docMk/>
            <pc:sldMk cId="2065468482" sldId="447"/>
            <ac:spMk id="105" creationId="{40FA6FD0-A940-4D41-A7E1-C84A8F17A932}"/>
          </ac:spMkLst>
        </pc:spChg>
        <pc:spChg chg="del">
          <ac:chgData name="Kulinich Bohdan" userId="48e65c9f34e137d0" providerId="LiveId" clId="{8A7FA5BB-97BB-4757-B08F-92391B74E5AB}" dt="2021-05-20T17:40:35.253" v="3097" actId="478"/>
          <ac:spMkLst>
            <pc:docMk/>
            <pc:sldMk cId="2065468482" sldId="447"/>
            <ac:spMk id="107" creationId="{D119C9DE-7C3D-4012-BD27-7E3977E39AC7}"/>
          </ac:spMkLst>
        </pc:spChg>
        <pc:spChg chg="del">
          <ac:chgData name="Kulinich Bohdan" userId="48e65c9f34e137d0" providerId="LiveId" clId="{8A7FA5BB-97BB-4757-B08F-92391B74E5AB}" dt="2021-05-20T17:40:34.290" v="3096" actId="478"/>
          <ac:spMkLst>
            <pc:docMk/>
            <pc:sldMk cId="2065468482" sldId="447"/>
            <ac:spMk id="108" creationId="{4BC116F9-366D-44A2-BBBF-1AE9817337AA}"/>
          </ac:spMkLst>
        </pc:spChg>
        <pc:spChg chg="del">
          <ac:chgData name="Kulinich Bohdan" userId="48e65c9f34e137d0" providerId="LiveId" clId="{8A7FA5BB-97BB-4757-B08F-92391B74E5AB}" dt="2021-05-20T17:40:21.656" v="3088" actId="478"/>
          <ac:spMkLst>
            <pc:docMk/>
            <pc:sldMk cId="2065468482" sldId="447"/>
            <ac:spMk id="113" creationId="{7F9A5364-F1AC-4CDA-ABAC-57FBEC20C8C8}"/>
          </ac:spMkLst>
        </pc:spChg>
        <pc:spChg chg="del mod">
          <ac:chgData name="Kulinich Bohdan" userId="48e65c9f34e137d0" providerId="LiveId" clId="{8A7FA5BB-97BB-4757-B08F-92391B74E5AB}" dt="2021-05-20T17:40:20.791" v="3087" actId="478"/>
          <ac:spMkLst>
            <pc:docMk/>
            <pc:sldMk cId="2065468482" sldId="447"/>
            <ac:spMk id="114" creationId="{F3B3B0F0-64E2-4527-8591-35E9E36DDA46}"/>
          </ac:spMkLst>
        </pc:spChg>
        <pc:spChg chg="del">
          <ac:chgData name="Kulinich Bohdan" userId="48e65c9f34e137d0" providerId="LiveId" clId="{8A7FA5BB-97BB-4757-B08F-92391B74E5AB}" dt="2021-05-20T17:40:19.288" v="3085" actId="478"/>
          <ac:spMkLst>
            <pc:docMk/>
            <pc:sldMk cId="2065468482" sldId="447"/>
            <ac:spMk id="115" creationId="{A990314D-CA93-4B86-8A54-172CB16D1DE7}"/>
          </ac:spMkLst>
        </pc:spChg>
        <pc:spChg chg="add del">
          <ac:chgData name="Kulinich Bohdan" userId="48e65c9f34e137d0" providerId="LiveId" clId="{8A7FA5BB-97BB-4757-B08F-92391B74E5AB}" dt="2021-05-20T17:40:32.502" v="3095" actId="478"/>
          <ac:spMkLst>
            <pc:docMk/>
            <pc:sldMk cId="2065468482" sldId="447"/>
            <ac:spMk id="117" creationId="{F313BCB7-D59C-41AC-89E6-D5D311BD736C}"/>
          </ac:spMkLst>
        </pc:spChg>
        <pc:spChg chg="del">
          <ac:chgData name="Kulinich Bohdan" userId="48e65c9f34e137d0" providerId="LiveId" clId="{8A7FA5BB-97BB-4757-B08F-92391B74E5AB}" dt="2021-05-20T17:40:26.688" v="3092" actId="478"/>
          <ac:spMkLst>
            <pc:docMk/>
            <pc:sldMk cId="2065468482" sldId="447"/>
            <ac:spMk id="118" creationId="{16542759-6AC6-42C5-B6AD-8CB46F02EBF2}"/>
          </ac:spMkLst>
        </pc:spChg>
        <pc:spChg chg="del">
          <ac:chgData name="Kulinich Bohdan" userId="48e65c9f34e137d0" providerId="LiveId" clId="{8A7FA5BB-97BB-4757-B08F-92391B74E5AB}" dt="2021-05-20T17:40:25.485" v="3091" actId="478"/>
          <ac:spMkLst>
            <pc:docMk/>
            <pc:sldMk cId="2065468482" sldId="447"/>
            <ac:spMk id="119" creationId="{7C0874DD-C427-46C2-BF18-2902429714BC}"/>
          </ac:spMkLst>
        </pc:spChg>
        <pc:spChg chg="del">
          <ac:chgData name="Kulinich Bohdan" userId="48e65c9f34e137d0" providerId="LiveId" clId="{8A7FA5BB-97BB-4757-B08F-92391B74E5AB}" dt="2021-05-20T17:40:45.511" v="3108" actId="478"/>
          <ac:spMkLst>
            <pc:docMk/>
            <pc:sldMk cId="2065468482" sldId="447"/>
            <ac:spMk id="122" creationId="{D879ED86-BE31-4821-AD43-8E368630AFC0}"/>
          </ac:spMkLst>
        </pc:spChg>
        <pc:spChg chg="del">
          <ac:chgData name="Kulinich Bohdan" userId="48e65c9f34e137d0" providerId="LiveId" clId="{8A7FA5BB-97BB-4757-B08F-92391B74E5AB}" dt="2021-05-20T17:40:41.867" v="3104" actId="478"/>
          <ac:spMkLst>
            <pc:docMk/>
            <pc:sldMk cId="2065468482" sldId="447"/>
            <ac:spMk id="123" creationId="{F3FA114D-708D-4269-8B48-FF1E0B981D9A}"/>
          </ac:spMkLst>
        </pc:spChg>
        <pc:spChg chg="del">
          <ac:chgData name="Kulinich Bohdan" userId="48e65c9f34e137d0" providerId="LiveId" clId="{8A7FA5BB-97BB-4757-B08F-92391B74E5AB}" dt="2021-05-20T17:40:24.244" v="3090" actId="478"/>
          <ac:spMkLst>
            <pc:docMk/>
            <pc:sldMk cId="2065468482" sldId="447"/>
            <ac:spMk id="124" creationId="{975D886D-84BE-4DA1-9B28-94BF96669D23}"/>
          </ac:spMkLst>
        </pc:spChg>
        <pc:spChg chg="del">
          <ac:chgData name="Kulinich Bohdan" userId="48e65c9f34e137d0" providerId="LiveId" clId="{8A7FA5BB-97BB-4757-B08F-92391B74E5AB}" dt="2021-05-20T17:40:23.011" v="3089" actId="478"/>
          <ac:spMkLst>
            <pc:docMk/>
            <pc:sldMk cId="2065468482" sldId="447"/>
            <ac:spMk id="125" creationId="{52AA3A9B-A29E-42C2-A073-EACA013F2EBF}"/>
          </ac:spMkLst>
        </pc:spChg>
        <pc:spChg chg="del">
          <ac:chgData name="Kulinich Bohdan" userId="48e65c9f34e137d0" providerId="LiveId" clId="{8A7FA5BB-97BB-4757-B08F-92391B74E5AB}" dt="2021-05-20T17:40:39.676" v="3102" actId="478"/>
          <ac:spMkLst>
            <pc:docMk/>
            <pc:sldMk cId="2065468482" sldId="447"/>
            <ac:spMk id="126" creationId="{AA8AC51B-52D1-4CEB-AF23-637DC65E4C97}"/>
          </ac:spMkLst>
        </pc:spChg>
        <pc:spChg chg="del">
          <ac:chgData name="Kulinich Bohdan" userId="48e65c9f34e137d0" providerId="LiveId" clId="{8A7FA5BB-97BB-4757-B08F-92391B74E5AB}" dt="2021-05-20T17:40:38.696" v="3101" actId="478"/>
          <ac:spMkLst>
            <pc:docMk/>
            <pc:sldMk cId="2065468482" sldId="447"/>
            <ac:spMk id="127" creationId="{E1E7C235-CE16-4C66-8EEB-D6488A46BCD2}"/>
          </ac:spMkLst>
        </pc:spChg>
        <pc:spChg chg="del">
          <ac:chgData name="Kulinich Bohdan" userId="48e65c9f34e137d0" providerId="LiveId" clId="{8A7FA5BB-97BB-4757-B08F-92391B74E5AB}" dt="2021-05-20T17:51:14.282" v="3165" actId="478"/>
          <ac:spMkLst>
            <pc:docMk/>
            <pc:sldMk cId="2065468482" sldId="447"/>
            <ac:spMk id="134" creationId="{EFBF573F-5F36-47FB-ACC5-ABA57F1F6D1F}"/>
          </ac:spMkLst>
        </pc:spChg>
        <pc:spChg chg="mod modVis">
          <ac:chgData name="Kulinich Bohdan" userId="48e65c9f34e137d0" providerId="LiveId" clId="{8A7FA5BB-97BB-4757-B08F-92391B74E5AB}" dt="2021-05-20T17:51:19.915" v="3167" actId="14429"/>
          <ac:spMkLst>
            <pc:docMk/>
            <pc:sldMk cId="2065468482" sldId="447"/>
            <ac:spMk id="135" creationId="{915B93CF-F985-431B-894B-071A3E899D62}"/>
          </ac:spMkLst>
        </pc:spChg>
        <pc:spChg chg="mod modVis">
          <ac:chgData name="Kulinich Bohdan" userId="48e65c9f34e137d0" providerId="LiveId" clId="{8A7FA5BB-97BB-4757-B08F-92391B74E5AB}" dt="2021-05-20T17:52:29.478" v="3184" actId="14429"/>
          <ac:spMkLst>
            <pc:docMk/>
            <pc:sldMk cId="2065468482" sldId="447"/>
            <ac:spMk id="136" creationId="{45934415-E9D1-4B86-AF73-B2D6D02225D9}"/>
          </ac:spMkLst>
        </pc:spChg>
        <pc:spChg chg="mod modVis">
          <ac:chgData name="Kulinich Bohdan" userId="48e65c9f34e137d0" providerId="LiveId" clId="{8A7FA5BB-97BB-4757-B08F-92391B74E5AB}" dt="2021-05-20T17:52:29.092" v="3183" actId="14429"/>
          <ac:spMkLst>
            <pc:docMk/>
            <pc:sldMk cId="2065468482" sldId="447"/>
            <ac:spMk id="137" creationId="{02DBBE35-F6B3-486B-940D-CD2ABD013831}"/>
          </ac:spMkLst>
        </pc:spChg>
        <pc:spChg chg="mod modVis">
          <ac:chgData name="Kulinich Bohdan" userId="48e65c9f34e137d0" providerId="LiveId" clId="{8A7FA5BB-97BB-4757-B08F-92391B74E5AB}" dt="2021-05-20T17:52:28.707" v="3182" actId="14429"/>
          <ac:spMkLst>
            <pc:docMk/>
            <pc:sldMk cId="2065468482" sldId="447"/>
            <ac:spMk id="138" creationId="{4707B536-5204-464E-B66D-9F31C46D5878}"/>
          </ac:spMkLst>
        </pc:spChg>
        <pc:spChg chg="mod modVis">
          <ac:chgData name="Kulinich Bohdan" userId="48e65c9f34e137d0" providerId="LiveId" clId="{8A7FA5BB-97BB-4757-B08F-92391B74E5AB}" dt="2021-05-20T17:52:28.359" v="3181" actId="14429"/>
          <ac:spMkLst>
            <pc:docMk/>
            <pc:sldMk cId="2065468482" sldId="447"/>
            <ac:spMk id="139" creationId="{76950F44-DF2E-4C8B-84F6-4A8AF77D917A}"/>
          </ac:spMkLst>
        </pc:spChg>
        <pc:spChg chg="mod modVis">
          <ac:chgData name="Kulinich Bohdan" userId="48e65c9f34e137d0" providerId="LiveId" clId="{8A7FA5BB-97BB-4757-B08F-92391B74E5AB}" dt="2021-05-20T17:52:27.990" v="3180" actId="14429"/>
          <ac:spMkLst>
            <pc:docMk/>
            <pc:sldMk cId="2065468482" sldId="447"/>
            <ac:spMk id="140" creationId="{83EE8BBD-20A1-4CC2-90BC-86A3ACAD1718}"/>
          </ac:spMkLst>
        </pc:spChg>
        <pc:spChg chg="del">
          <ac:chgData name="Kulinich Bohdan" userId="48e65c9f34e137d0" providerId="LiveId" clId="{8A7FA5BB-97BB-4757-B08F-92391B74E5AB}" dt="2021-05-20T17:51:15.185" v="3166" actId="478"/>
          <ac:spMkLst>
            <pc:docMk/>
            <pc:sldMk cId="2065468482" sldId="447"/>
            <ac:spMk id="141" creationId="{C7356C6E-07C2-4622-870D-6D646C395B93}"/>
          </ac:spMkLst>
        </pc:spChg>
        <pc:spChg chg="del">
          <ac:chgData name="Kulinich Bohdan" userId="48e65c9f34e137d0" providerId="LiveId" clId="{8A7FA5BB-97BB-4757-B08F-92391B74E5AB}" dt="2021-05-20T17:40:43.940" v="3106" actId="478"/>
          <ac:spMkLst>
            <pc:docMk/>
            <pc:sldMk cId="2065468482" sldId="447"/>
            <ac:spMk id="142" creationId="{E587924D-18BE-4099-A647-66BE96408C94}"/>
          </ac:spMkLst>
        </pc:spChg>
        <pc:cxnChg chg="del">
          <ac:chgData name="Kulinich Bohdan" userId="48e65c9f34e137d0" providerId="LiveId" clId="{8A7FA5BB-97BB-4757-B08F-92391B74E5AB}" dt="2021-05-20T17:40:17.985" v="3084" actId="478"/>
          <ac:cxnSpMkLst>
            <pc:docMk/>
            <pc:sldMk cId="2065468482" sldId="447"/>
            <ac:cxnSpMk id="6" creationId="{25362886-8E3B-4B4B-B31E-A644CDA61921}"/>
          </ac:cxnSpMkLst>
        </pc:cxnChg>
        <pc:cxnChg chg="mod">
          <ac:chgData name="Kulinich Bohdan" userId="48e65c9f34e137d0" providerId="LiveId" clId="{8A7FA5BB-97BB-4757-B08F-92391B74E5AB}" dt="2021-05-20T17:58:36.530" v="3189" actId="208"/>
          <ac:cxnSpMkLst>
            <pc:docMk/>
            <pc:sldMk cId="2065468482" sldId="447"/>
            <ac:cxnSpMk id="9" creationId="{27379DB4-9DE1-4710-A253-1DA3A675F427}"/>
          </ac:cxnSpMkLst>
        </pc:cxnChg>
        <pc:cxnChg chg="del">
          <ac:chgData name="Kulinich Bohdan" userId="48e65c9f34e137d0" providerId="LiveId" clId="{8A7FA5BB-97BB-4757-B08F-92391B74E5AB}" dt="2021-05-20T17:40:17.514" v="3083" actId="478"/>
          <ac:cxnSpMkLst>
            <pc:docMk/>
            <pc:sldMk cId="2065468482" sldId="447"/>
            <ac:cxnSpMk id="103" creationId="{D4397409-DA90-491D-BE5B-FB488A9F8845}"/>
          </ac:cxnSpMkLst>
        </pc:cxnChg>
        <pc:cxnChg chg="del">
          <ac:chgData name="Kulinich Bohdan" userId="48e65c9f34e137d0" providerId="LiveId" clId="{8A7FA5BB-97BB-4757-B08F-92391B74E5AB}" dt="2021-05-20T17:40:37.495" v="3100" actId="478"/>
          <ac:cxnSpMkLst>
            <pc:docMk/>
            <pc:sldMk cId="2065468482" sldId="447"/>
            <ac:cxnSpMk id="109" creationId="{08B376D9-DFAA-4EE5-A6C1-AC77D2ECD903}"/>
          </ac:cxnSpMkLst>
        </pc:cxnChg>
        <pc:cxnChg chg="del">
          <ac:chgData name="Kulinich Bohdan" userId="48e65c9f34e137d0" providerId="LiveId" clId="{8A7FA5BB-97BB-4757-B08F-92391B74E5AB}" dt="2021-05-20T17:40:36.972" v="3099" actId="478"/>
          <ac:cxnSpMkLst>
            <pc:docMk/>
            <pc:sldMk cId="2065468482" sldId="447"/>
            <ac:cxnSpMk id="110" creationId="{891C0C40-BBF3-441E-84DF-FDDBE9A34411}"/>
          </ac:cxnSpMkLst>
        </pc:cxnChg>
        <pc:cxnChg chg="del">
          <ac:chgData name="Kulinich Bohdan" userId="48e65c9f34e137d0" providerId="LiveId" clId="{8A7FA5BB-97BB-4757-B08F-92391B74E5AB}" dt="2021-05-20T17:40:42.400" v="3105" actId="478"/>
          <ac:cxnSpMkLst>
            <pc:docMk/>
            <pc:sldMk cId="2065468482" sldId="447"/>
            <ac:cxnSpMk id="111" creationId="{E1D875B0-D59A-4F02-BA9F-82B8821E905D}"/>
          </ac:cxnSpMkLst>
        </pc:cxnChg>
        <pc:cxnChg chg="del">
          <ac:chgData name="Kulinich Bohdan" userId="48e65c9f34e137d0" providerId="LiveId" clId="{8A7FA5BB-97BB-4757-B08F-92391B74E5AB}" dt="2021-05-20T17:40:41.203" v="3103" actId="478"/>
          <ac:cxnSpMkLst>
            <pc:docMk/>
            <pc:sldMk cId="2065468482" sldId="447"/>
            <ac:cxnSpMk id="112" creationId="{BF73E625-71AE-4DA2-A8C7-44327B08E9F0}"/>
          </ac:cxnSpMkLst>
        </pc:cxnChg>
        <pc:cxnChg chg="del">
          <ac:chgData name="Kulinich Bohdan" userId="48e65c9f34e137d0" providerId="LiveId" clId="{8A7FA5BB-97BB-4757-B08F-92391B74E5AB}" dt="2021-05-20T17:40:46.143" v="3109" actId="478"/>
          <ac:cxnSpMkLst>
            <pc:docMk/>
            <pc:sldMk cId="2065468482" sldId="447"/>
            <ac:cxnSpMk id="120" creationId="{4F04C548-78D7-4138-9094-FCFF6AC77CBA}"/>
          </ac:cxnSpMkLst>
        </pc:cxnChg>
        <pc:cxnChg chg="del">
          <ac:chgData name="Kulinich Bohdan" userId="48e65c9f34e137d0" providerId="LiveId" clId="{8A7FA5BB-97BB-4757-B08F-92391B74E5AB}" dt="2021-05-20T17:40:44.810" v="3107" actId="478"/>
          <ac:cxnSpMkLst>
            <pc:docMk/>
            <pc:sldMk cId="2065468482" sldId="447"/>
            <ac:cxnSpMk id="121" creationId="{7E48F7C6-BFC0-48B2-8A7C-46411E218805}"/>
          </ac:cxnSpMkLst>
        </pc:cxnChg>
      </pc:sldChg>
      <pc:sldChg chg="addSp modSp add del mod modAnim">
        <pc:chgData name="Kulinich Bohdan" userId="48e65c9f34e137d0" providerId="LiveId" clId="{8A7FA5BB-97BB-4757-B08F-92391B74E5AB}" dt="2021-05-20T18:17:03.939" v="3295" actId="47"/>
        <pc:sldMkLst>
          <pc:docMk/>
          <pc:sldMk cId="585647940" sldId="448"/>
        </pc:sldMkLst>
        <pc:spChg chg="mod">
          <ac:chgData name="Kulinich Bohdan" userId="48e65c9f34e137d0" providerId="LiveId" clId="{8A7FA5BB-97BB-4757-B08F-92391B74E5AB}" dt="2021-05-20T17:41:54.817" v="3121" actId="1036"/>
          <ac:spMkLst>
            <pc:docMk/>
            <pc:sldMk cId="585647940" sldId="448"/>
            <ac:spMk id="14" creationId="{5F8C469F-1C9C-4F2E-8C40-FA9FCDCBBAD1}"/>
          </ac:spMkLst>
        </pc:spChg>
        <pc:spChg chg="mod">
          <ac:chgData name="Kulinich Bohdan" userId="48e65c9f34e137d0" providerId="LiveId" clId="{8A7FA5BB-97BB-4757-B08F-92391B74E5AB}" dt="2021-05-20T17:41:54.817" v="3121" actId="1036"/>
          <ac:spMkLst>
            <pc:docMk/>
            <pc:sldMk cId="585647940" sldId="448"/>
            <ac:spMk id="15" creationId="{7D2D3198-FD3F-4E46-8D8D-9B2EE11D70CC}"/>
          </ac:spMkLst>
        </pc:spChg>
        <pc:spChg chg="add mod">
          <ac:chgData name="Kulinich Bohdan" userId="48e65c9f34e137d0" providerId="LiveId" clId="{8A7FA5BB-97BB-4757-B08F-92391B74E5AB}" dt="2021-05-20T17:42:05.949" v="3124" actId="20577"/>
          <ac:spMkLst>
            <pc:docMk/>
            <pc:sldMk cId="585647940" sldId="448"/>
            <ac:spMk id="22" creationId="{70033A9A-DA01-49E4-AA0D-46739FCE1525}"/>
          </ac:spMkLst>
        </pc:spChg>
        <pc:picChg chg="mod modCrop">
          <ac:chgData name="Kulinich Bohdan" userId="48e65c9f34e137d0" providerId="LiveId" clId="{8A7FA5BB-97BB-4757-B08F-92391B74E5AB}" dt="2021-05-20T17:42:27.686" v="3127" actId="732"/>
          <ac:picMkLst>
            <pc:docMk/>
            <pc:sldMk cId="585647940" sldId="448"/>
            <ac:picMk id="4" creationId="{741D8487-65F7-439E-B9AD-724030244FAA}"/>
          </ac:picMkLst>
        </pc:picChg>
        <pc:cxnChg chg="mod">
          <ac:chgData name="Kulinich Bohdan" userId="48e65c9f34e137d0" providerId="LiveId" clId="{8A7FA5BB-97BB-4757-B08F-92391B74E5AB}" dt="2021-05-20T17:41:54.817" v="3121" actId="1036"/>
          <ac:cxnSpMkLst>
            <pc:docMk/>
            <pc:sldMk cId="585647940" sldId="448"/>
            <ac:cxnSpMk id="12" creationId="{7C3DEE03-038D-40C2-9EDB-9F3B79BA7FE6}"/>
          </ac:cxnSpMkLst>
        </pc:cxnChg>
        <pc:cxnChg chg="mod">
          <ac:chgData name="Kulinich Bohdan" userId="48e65c9f34e137d0" providerId="LiveId" clId="{8A7FA5BB-97BB-4757-B08F-92391B74E5AB}" dt="2021-05-20T17:41:54.817" v="3121" actId="1036"/>
          <ac:cxnSpMkLst>
            <pc:docMk/>
            <pc:sldMk cId="585647940" sldId="448"/>
            <ac:cxnSpMk id="13" creationId="{4AAE9C24-3C99-4152-BC4A-566C9D296EC7}"/>
          </ac:cxnSpMkLst>
        </pc:cxnChg>
      </pc:sldChg>
      <pc:sldChg chg="addSp delSp modSp add mod modTransition delAnim modAnim">
        <pc:chgData name="Kulinich Bohdan" userId="48e65c9f34e137d0" providerId="LiveId" clId="{8A7FA5BB-97BB-4757-B08F-92391B74E5AB}" dt="2021-05-22T13:42:02.026" v="5331"/>
        <pc:sldMkLst>
          <pc:docMk/>
          <pc:sldMk cId="174479750" sldId="449"/>
        </pc:sldMkLst>
        <pc:spChg chg="mod">
          <ac:chgData name="Kulinich Bohdan" userId="48e65c9f34e137d0" providerId="LiveId" clId="{8A7FA5BB-97BB-4757-B08F-92391B74E5AB}" dt="2021-05-20T18:07:22.505" v="3242" actId="1076"/>
          <ac:spMkLst>
            <pc:docMk/>
            <pc:sldMk cId="174479750" sldId="449"/>
            <ac:spMk id="14" creationId="{5F8C469F-1C9C-4F2E-8C40-FA9FCDCBBAD1}"/>
          </ac:spMkLst>
        </pc:spChg>
        <pc:spChg chg="mod">
          <ac:chgData name="Kulinich Bohdan" userId="48e65c9f34e137d0" providerId="LiveId" clId="{8A7FA5BB-97BB-4757-B08F-92391B74E5AB}" dt="2021-05-20T18:07:19.616" v="3241" actId="1076"/>
          <ac:spMkLst>
            <pc:docMk/>
            <pc:sldMk cId="174479750" sldId="449"/>
            <ac:spMk id="15" creationId="{7D2D3198-FD3F-4E46-8D8D-9B2EE11D70CC}"/>
          </ac:spMkLst>
        </pc:spChg>
        <pc:spChg chg="mod">
          <ac:chgData name="Kulinich Bohdan" userId="48e65c9f34e137d0" providerId="LiveId" clId="{8A7FA5BB-97BB-4757-B08F-92391B74E5AB}" dt="2021-05-20T18:07:26.175" v="3243" actId="1076"/>
          <ac:spMkLst>
            <pc:docMk/>
            <pc:sldMk cId="174479750" sldId="449"/>
            <ac:spMk id="22" creationId="{70033A9A-DA01-49E4-AA0D-46739FCE1525}"/>
          </ac:spMkLst>
        </pc:spChg>
        <pc:spChg chg="add mod">
          <ac:chgData name="Kulinich Bohdan" userId="48e65c9f34e137d0" providerId="LiveId" clId="{8A7FA5BB-97BB-4757-B08F-92391B74E5AB}" dt="2021-05-20T18:15:45.812" v="3280" actId="1037"/>
          <ac:spMkLst>
            <pc:docMk/>
            <pc:sldMk cId="174479750" sldId="449"/>
            <ac:spMk id="35" creationId="{D3F18B13-A6B6-435C-9F82-C979440F7D3F}"/>
          </ac:spMkLst>
        </pc:spChg>
        <pc:spChg chg="add mod">
          <ac:chgData name="Kulinich Bohdan" userId="48e65c9f34e137d0" providerId="LiveId" clId="{8A7FA5BB-97BB-4757-B08F-92391B74E5AB}" dt="2021-05-20T18:15:38.589" v="3270" actId="1038"/>
          <ac:spMkLst>
            <pc:docMk/>
            <pc:sldMk cId="174479750" sldId="449"/>
            <ac:spMk id="36" creationId="{B666734F-6F14-4A62-9534-A80ADE817BDD}"/>
          </ac:spMkLst>
        </pc:spChg>
        <pc:spChg chg="add mod">
          <ac:chgData name="Kulinich Bohdan" userId="48e65c9f34e137d0" providerId="LiveId" clId="{8A7FA5BB-97BB-4757-B08F-92391B74E5AB}" dt="2021-05-20T18:15:53.143" v="3287" actId="1035"/>
          <ac:spMkLst>
            <pc:docMk/>
            <pc:sldMk cId="174479750" sldId="449"/>
            <ac:spMk id="37" creationId="{CD1348E6-209D-4715-BFB3-5F7101ADC263}"/>
          </ac:spMkLst>
        </pc:spChg>
        <pc:spChg chg="mod">
          <ac:chgData name="Kulinich Bohdan" userId="48e65c9f34e137d0" providerId="LiveId" clId="{8A7FA5BB-97BB-4757-B08F-92391B74E5AB}" dt="2021-05-20T18:26:37.851" v="3326" actId="20577"/>
          <ac:spMkLst>
            <pc:docMk/>
            <pc:sldMk cId="174479750" sldId="449"/>
            <ac:spMk id="46" creationId="{622B7F98-045A-4D92-9462-F047FE71AA7B}"/>
          </ac:spMkLst>
        </pc:spChg>
        <pc:picChg chg="add del mod ord">
          <ac:chgData name="Kulinich Bohdan" userId="48e65c9f34e137d0" providerId="LiveId" clId="{8A7FA5BB-97BB-4757-B08F-92391B74E5AB}" dt="2021-05-20T18:05:35.428" v="3221" actId="478"/>
          <ac:picMkLst>
            <pc:docMk/>
            <pc:sldMk cId="174479750" sldId="449"/>
            <ac:picMk id="3" creationId="{7CBBAC1B-2DDD-4F66-944B-357BB84172DD}"/>
          </ac:picMkLst>
        </pc:picChg>
        <pc:picChg chg="del">
          <ac:chgData name="Kulinich Bohdan" userId="48e65c9f34e137d0" providerId="LiveId" clId="{8A7FA5BB-97BB-4757-B08F-92391B74E5AB}" dt="2021-05-20T17:58:23.809" v="3188" actId="478"/>
          <ac:picMkLst>
            <pc:docMk/>
            <pc:sldMk cId="174479750" sldId="449"/>
            <ac:picMk id="4" creationId="{741D8487-65F7-439E-B9AD-724030244FAA}"/>
          </ac:picMkLst>
        </pc:picChg>
        <pc:picChg chg="add del mod">
          <ac:chgData name="Kulinich Bohdan" userId="48e65c9f34e137d0" providerId="LiveId" clId="{8A7FA5BB-97BB-4757-B08F-92391B74E5AB}" dt="2021-05-20T18:00:27.024" v="3207" actId="478"/>
          <ac:picMkLst>
            <pc:docMk/>
            <pc:sldMk cId="174479750" sldId="449"/>
            <ac:picMk id="6" creationId="{B3B82E17-6D5C-485F-B652-42087410E17F}"/>
          </ac:picMkLst>
        </pc:picChg>
        <pc:picChg chg="add mod ord modCrop">
          <ac:chgData name="Kulinich Bohdan" userId="48e65c9f34e137d0" providerId="LiveId" clId="{8A7FA5BB-97BB-4757-B08F-92391B74E5AB}" dt="2021-05-20T18:15:30.789" v="3263" actId="1076"/>
          <ac:picMkLst>
            <pc:docMk/>
            <pc:sldMk cId="174479750" sldId="449"/>
            <ac:picMk id="10" creationId="{BF814D71-EE1A-43B8-8C31-3EF120A56F9B}"/>
          </ac:picMkLst>
        </pc:picChg>
        <pc:picChg chg="mod">
          <ac:chgData name="Kulinich Bohdan" userId="48e65c9f34e137d0" providerId="LiveId" clId="{8A7FA5BB-97BB-4757-B08F-92391B74E5AB}" dt="2021-05-20T18:16:27.646" v="3291" actId="1076"/>
          <ac:picMkLst>
            <pc:docMk/>
            <pc:sldMk cId="174479750" sldId="449"/>
            <ac:picMk id="47" creationId="{031037B8-09CC-4532-9C47-DF8B74113078}"/>
          </ac:picMkLst>
        </pc:picChg>
        <pc:cxnChg chg="mod">
          <ac:chgData name="Kulinich Bohdan" userId="48e65c9f34e137d0" providerId="LiveId" clId="{8A7FA5BB-97BB-4757-B08F-92391B74E5AB}" dt="2021-05-20T18:07:15.427" v="3240" actId="14100"/>
          <ac:cxnSpMkLst>
            <pc:docMk/>
            <pc:sldMk cId="174479750" sldId="449"/>
            <ac:cxnSpMk id="12" creationId="{7C3DEE03-038D-40C2-9EDB-9F3B79BA7FE6}"/>
          </ac:cxnSpMkLst>
        </pc:cxnChg>
        <pc:cxnChg chg="mod">
          <ac:chgData name="Kulinich Bohdan" userId="48e65c9f34e137d0" providerId="LiveId" clId="{8A7FA5BB-97BB-4757-B08F-92391B74E5AB}" dt="2021-05-20T18:14:38.936" v="3245" actId="14100"/>
          <ac:cxnSpMkLst>
            <pc:docMk/>
            <pc:sldMk cId="174479750" sldId="449"/>
            <ac:cxnSpMk id="13" creationId="{4AAE9C24-3C99-4152-BC4A-566C9D296EC7}"/>
          </ac:cxnSpMkLst>
        </pc:cxnChg>
        <pc:cxnChg chg="add mod">
          <ac:chgData name="Kulinich Bohdan" userId="48e65c9f34e137d0" providerId="LiveId" clId="{8A7FA5BB-97BB-4757-B08F-92391B74E5AB}" dt="2021-05-20T18:15:02.540" v="3251" actId="14100"/>
          <ac:cxnSpMkLst>
            <pc:docMk/>
            <pc:sldMk cId="174479750" sldId="449"/>
            <ac:cxnSpMk id="28" creationId="{4AF91F64-6D38-4555-968B-C4AC5044BDEE}"/>
          </ac:cxnSpMkLst>
        </pc:cxnChg>
        <pc:cxnChg chg="add mod">
          <ac:chgData name="Kulinich Bohdan" userId="48e65c9f34e137d0" providerId="LiveId" clId="{8A7FA5BB-97BB-4757-B08F-92391B74E5AB}" dt="2021-05-20T18:16:07.628" v="3288" actId="1036"/>
          <ac:cxnSpMkLst>
            <pc:docMk/>
            <pc:sldMk cId="174479750" sldId="449"/>
            <ac:cxnSpMk id="32" creationId="{F035CC26-E411-49F8-A71B-8EF2412D6283}"/>
          </ac:cxnSpMkLst>
        </pc:cxnChg>
      </pc:sldChg>
      <pc:sldChg chg="addSp delSp modSp add del mod delAnim">
        <pc:chgData name="Kulinich Bohdan" userId="48e65c9f34e137d0" providerId="LiveId" clId="{8A7FA5BB-97BB-4757-B08F-92391B74E5AB}" dt="2021-05-20T18:52:07.656" v="3601" actId="47"/>
        <pc:sldMkLst>
          <pc:docMk/>
          <pc:sldMk cId="964552907" sldId="450"/>
        </pc:sldMkLst>
        <pc:spChg chg="mod">
          <ac:chgData name="Kulinich Bohdan" userId="48e65c9f34e137d0" providerId="LiveId" clId="{8A7FA5BB-97BB-4757-B08F-92391B74E5AB}" dt="2021-05-20T18:34:58.945" v="3408" actId="1076"/>
          <ac:spMkLst>
            <pc:docMk/>
            <pc:sldMk cId="964552907" sldId="450"/>
            <ac:spMk id="19" creationId="{D04CA305-3309-4843-A547-209F186B7955}"/>
          </ac:spMkLst>
        </pc:spChg>
        <pc:spChg chg="del">
          <ac:chgData name="Kulinich Bohdan" userId="48e65c9f34e137d0" providerId="LiveId" clId="{8A7FA5BB-97BB-4757-B08F-92391B74E5AB}" dt="2021-05-20T18:34:52.571" v="3407" actId="478"/>
          <ac:spMkLst>
            <pc:docMk/>
            <pc:sldMk cId="964552907" sldId="450"/>
            <ac:spMk id="21" creationId="{3BA4D47D-F502-4FA8-B5F7-9A968B922BD1}"/>
          </ac:spMkLst>
        </pc:spChg>
        <pc:picChg chg="add del mod ord">
          <ac:chgData name="Kulinich Bohdan" userId="48e65c9f34e137d0" providerId="LiveId" clId="{8A7FA5BB-97BB-4757-B08F-92391B74E5AB}" dt="2021-05-20T18:41:07.978" v="3479" actId="478"/>
          <ac:picMkLst>
            <pc:docMk/>
            <pc:sldMk cId="964552907" sldId="450"/>
            <ac:picMk id="3" creationId="{E35C6066-D7B5-4F55-8367-70E866821FA8}"/>
          </ac:picMkLst>
        </pc:picChg>
        <pc:picChg chg="add del mod ord">
          <ac:chgData name="Kulinich Bohdan" userId="48e65c9f34e137d0" providerId="LiveId" clId="{8A7FA5BB-97BB-4757-B08F-92391B74E5AB}" dt="2021-05-20T18:41:04.888" v="3477" actId="478"/>
          <ac:picMkLst>
            <pc:docMk/>
            <pc:sldMk cId="964552907" sldId="450"/>
            <ac:picMk id="6" creationId="{544EC4AF-C822-41EC-885E-736A82CC0AC5}"/>
          </ac:picMkLst>
        </pc:picChg>
        <pc:picChg chg="del ord">
          <ac:chgData name="Kulinich Bohdan" userId="48e65c9f34e137d0" providerId="LiveId" clId="{8A7FA5BB-97BB-4757-B08F-92391B74E5AB}" dt="2021-05-20T18:41:54.924" v="3492" actId="478"/>
          <ac:picMkLst>
            <pc:docMk/>
            <pc:sldMk cId="964552907" sldId="450"/>
            <ac:picMk id="8" creationId="{28A78F93-5D6A-420B-9D3A-3DA2EC845AC5}"/>
          </ac:picMkLst>
        </pc:picChg>
        <pc:picChg chg="add del mod">
          <ac:chgData name="Kulinich Bohdan" userId="48e65c9f34e137d0" providerId="LiveId" clId="{8A7FA5BB-97BB-4757-B08F-92391B74E5AB}" dt="2021-05-20T18:41:06.539" v="3478" actId="478"/>
          <ac:picMkLst>
            <pc:docMk/>
            <pc:sldMk cId="964552907" sldId="450"/>
            <ac:picMk id="9" creationId="{EF3519CE-24BC-4615-82A5-ED6A2B806A78}"/>
          </ac:picMkLst>
        </pc:picChg>
        <pc:picChg chg="mod ord">
          <ac:chgData name="Kulinich Bohdan" userId="48e65c9f34e137d0" providerId="LiveId" clId="{8A7FA5BB-97BB-4757-B08F-92391B74E5AB}" dt="2021-05-20T18:36:49.532" v="3430" actId="167"/>
          <ac:picMkLst>
            <pc:docMk/>
            <pc:sldMk cId="964552907" sldId="450"/>
            <ac:picMk id="10" creationId="{D368DD16-60B2-40F2-B690-634B5CB049FD}"/>
          </ac:picMkLst>
        </pc:picChg>
        <pc:picChg chg="add del mod">
          <ac:chgData name="Kulinich Bohdan" userId="48e65c9f34e137d0" providerId="LiveId" clId="{8A7FA5BB-97BB-4757-B08F-92391B74E5AB}" dt="2021-05-20T18:41:24.108" v="3485" actId="478"/>
          <ac:picMkLst>
            <pc:docMk/>
            <pc:sldMk cId="964552907" sldId="450"/>
            <ac:picMk id="12" creationId="{E2D43ADA-F647-4602-83BA-5F46C77D0464}"/>
          </ac:picMkLst>
        </pc:picChg>
        <pc:picChg chg="mod">
          <ac:chgData name="Kulinich Bohdan" userId="48e65c9f34e137d0" providerId="LiveId" clId="{8A7FA5BB-97BB-4757-B08F-92391B74E5AB}" dt="2021-05-20T18:34:58.945" v="3408" actId="1076"/>
          <ac:picMkLst>
            <pc:docMk/>
            <pc:sldMk cId="964552907" sldId="450"/>
            <ac:picMk id="22" creationId="{EB46E68B-6191-4BBD-BE61-4C56A1FB8FA5}"/>
          </ac:picMkLst>
        </pc:picChg>
        <pc:picChg chg="add del mod">
          <ac:chgData name="Kulinich Bohdan" userId="48e65c9f34e137d0" providerId="LiveId" clId="{8A7FA5BB-97BB-4757-B08F-92391B74E5AB}" dt="2021-05-20T18:43:48.966" v="3520" actId="478"/>
          <ac:picMkLst>
            <pc:docMk/>
            <pc:sldMk cId="964552907" sldId="450"/>
            <ac:picMk id="23" creationId="{FA82EAF6-5DEF-40C5-A611-C1E72BF663FA}"/>
          </ac:picMkLst>
        </pc:picChg>
        <pc:picChg chg="add del mod">
          <ac:chgData name="Kulinich Bohdan" userId="48e65c9f34e137d0" providerId="LiveId" clId="{8A7FA5BB-97BB-4757-B08F-92391B74E5AB}" dt="2021-05-20T18:43:46.260" v="3519" actId="478"/>
          <ac:picMkLst>
            <pc:docMk/>
            <pc:sldMk cId="964552907" sldId="450"/>
            <ac:picMk id="25" creationId="{1951E219-E4F6-49CA-89F8-D091A58A5B2F}"/>
          </ac:picMkLst>
        </pc:picChg>
      </pc:sldChg>
      <pc:sldChg chg="addSp delSp modSp add mod modTransition delAnim modAnim">
        <pc:chgData name="Kulinich Bohdan" userId="48e65c9f34e137d0" providerId="LiveId" clId="{8A7FA5BB-97BB-4757-B08F-92391B74E5AB}" dt="2021-05-22T13:42:14.055" v="5339"/>
        <pc:sldMkLst>
          <pc:docMk/>
          <pc:sldMk cId="2309329643" sldId="451"/>
        </pc:sldMkLst>
        <pc:spChg chg="mod ord">
          <ac:chgData name="Kulinich Bohdan" userId="48e65c9f34e137d0" providerId="LiveId" clId="{8A7FA5BB-97BB-4757-B08F-92391B74E5AB}" dt="2021-05-20T18:48:20.311" v="3586" actId="1038"/>
          <ac:spMkLst>
            <pc:docMk/>
            <pc:sldMk cId="2309329643" sldId="451"/>
            <ac:spMk id="19" creationId="{D04CA305-3309-4843-A547-209F186B7955}"/>
          </ac:spMkLst>
        </pc:spChg>
        <pc:picChg chg="del">
          <ac:chgData name="Kulinich Bohdan" userId="48e65c9f34e137d0" providerId="LiveId" clId="{8A7FA5BB-97BB-4757-B08F-92391B74E5AB}" dt="2021-05-20T18:40:13.077" v="3453" actId="478"/>
          <ac:picMkLst>
            <pc:docMk/>
            <pc:sldMk cId="2309329643" sldId="451"/>
            <ac:picMk id="3" creationId="{E35C6066-D7B5-4F55-8367-70E866821FA8}"/>
          </ac:picMkLst>
        </pc:picChg>
        <pc:picChg chg="del">
          <ac:chgData name="Kulinich Bohdan" userId="48e65c9f34e137d0" providerId="LiveId" clId="{8A7FA5BB-97BB-4757-B08F-92391B74E5AB}" dt="2021-05-20T18:40:16.845" v="3461" actId="478"/>
          <ac:picMkLst>
            <pc:docMk/>
            <pc:sldMk cId="2309329643" sldId="451"/>
            <ac:picMk id="4" creationId="{20D79EBB-CB0A-4092-A958-D4C406EB5801}"/>
          </ac:picMkLst>
        </pc:picChg>
        <pc:picChg chg="del">
          <ac:chgData name="Kulinich Bohdan" userId="48e65c9f34e137d0" providerId="LiveId" clId="{8A7FA5BB-97BB-4757-B08F-92391B74E5AB}" dt="2021-05-20T18:40:13.525" v="3454" actId="478"/>
          <ac:picMkLst>
            <pc:docMk/>
            <pc:sldMk cId="2309329643" sldId="451"/>
            <ac:picMk id="6" creationId="{544EC4AF-C822-41EC-885E-736A82CC0AC5}"/>
          </ac:picMkLst>
        </pc:picChg>
        <pc:picChg chg="del">
          <ac:chgData name="Kulinich Bohdan" userId="48e65c9f34e137d0" providerId="LiveId" clId="{8A7FA5BB-97BB-4757-B08F-92391B74E5AB}" dt="2021-05-20T18:40:14.843" v="3457" actId="478"/>
          <ac:picMkLst>
            <pc:docMk/>
            <pc:sldMk cId="2309329643" sldId="451"/>
            <ac:picMk id="8" creationId="{28A78F93-5D6A-420B-9D3A-3DA2EC845AC5}"/>
          </ac:picMkLst>
        </pc:picChg>
        <pc:picChg chg="del">
          <ac:chgData name="Kulinich Bohdan" userId="48e65c9f34e137d0" providerId="LiveId" clId="{8A7FA5BB-97BB-4757-B08F-92391B74E5AB}" dt="2021-05-20T18:40:16.444" v="3460" actId="478"/>
          <ac:picMkLst>
            <pc:docMk/>
            <pc:sldMk cId="2309329643" sldId="451"/>
            <ac:picMk id="9" creationId="{EF3519CE-24BC-4615-82A5-ED6A2B806A78}"/>
          </ac:picMkLst>
        </pc:picChg>
        <pc:picChg chg="del">
          <ac:chgData name="Kulinich Bohdan" userId="48e65c9f34e137d0" providerId="LiveId" clId="{8A7FA5BB-97BB-4757-B08F-92391B74E5AB}" dt="2021-05-20T18:40:14.442" v="3456" actId="478"/>
          <ac:picMkLst>
            <pc:docMk/>
            <pc:sldMk cId="2309329643" sldId="451"/>
            <ac:picMk id="10" creationId="{D368DD16-60B2-40F2-B690-634B5CB049FD}"/>
          </ac:picMkLst>
        </pc:picChg>
        <pc:picChg chg="del">
          <ac:chgData name="Kulinich Bohdan" userId="48e65c9f34e137d0" providerId="LiveId" clId="{8A7FA5BB-97BB-4757-B08F-92391B74E5AB}" dt="2021-05-20T18:40:15.714" v="3459" actId="478"/>
          <ac:picMkLst>
            <pc:docMk/>
            <pc:sldMk cId="2309329643" sldId="451"/>
            <ac:picMk id="12" creationId="{E2D43ADA-F647-4602-83BA-5F46C77D0464}"/>
          </ac:picMkLst>
        </pc:picChg>
        <pc:picChg chg="add mod">
          <ac:chgData name="Kulinich Bohdan" userId="48e65c9f34e137d0" providerId="LiveId" clId="{8A7FA5BB-97BB-4757-B08F-92391B74E5AB}" dt="2021-05-20T18:40:28.714" v="3464" actId="14100"/>
          <ac:picMkLst>
            <pc:docMk/>
            <pc:sldMk cId="2309329643" sldId="451"/>
            <ac:picMk id="20" creationId="{9FE94C68-67E6-4F34-95B9-E4F1C435E708}"/>
          </ac:picMkLst>
        </pc:picChg>
        <pc:picChg chg="add mod ord modCrop">
          <ac:chgData name="Kulinich Bohdan" userId="48e65c9f34e137d0" providerId="LiveId" clId="{8A7FA5BB-97BB-4757-B08F-92391B74E5AB}" dt="2021-05-20T18:43:40.548" v="3518" actId="14100"/>
          <ac:picMkLst>
            <pc:docMk/>
            <pc:sldMk cId="2309329643" sldId="451"/>
            <ac:picMk id="21" creationId="{67283D7A-3F8E-48F3-9D1F-D268CAA24843}"/>
          </ac:picMkLst>
        </pc:picChg>
        <pc:picChg chg="del ord">
          <ac:chgData name="Kulinich Bohdan" userId="48e65c9f34e137d0" providerId="LiveId" clId="{8A7FA5BB-97BB-4757-B08F-92391B74E5AB}" dt="2021-05-20T18:48:03.919" v="3561" actId="478"/>
          <ac:picMkLst>
            <pc:docMk/>
            <pc:sldMk cId="2309329643" sldId="451"/>
            <ac:picMk id="22" creationId="{EB46E68B-6191-4BBD-BE61-4C56A1FB8FA5}"/>
          </ac:picMkLst>
        </pc:picChg>
        <pc:picChg chg="del">
          <ac:chgData name="Kulinich Bohdan" userId="48e65c9f34e137d0" providerId="LiveId" clId="{8A7FA5BB-97BB-4757-B08F-92391B74E5AB}" dt="2021-05-20T18:40:15.275" v="3458" actId="478"/>
          <ac:picMkLst>
            <pc:docMk/>
            <pc:sldMk cId="2309329643" sldId="451"/>
            <ac:picMk id="23" creationId="{FA82EAF6-5DEF-40C5-A611-C1E72BF663FA}"/>
          </ac:picMkLst>
        </pc:picChg>
        <pc:picChg chg="add mod modCrop">
          <ac:chgData name="Kulinich Bohdan" userId="48e65c9f34e137d0" providerId="LiveId" clId="{8A7FA5BB-97BB-4757-B08F-92391B74E5AB}" dt="2021-05-20T18:47:56.404" v="3560" actId="732"/>
          <ac:picMkLst>
            <pc:docMk/>
            <pc:sldMk cId="2309329643" sldId="451"/>
            <ac:picMk id="24" creationId="{D40D9C53-6C12-46EB-BB6A-6CAAF56FFAF1}"/>
          </ac:picMkLst>
        </pc:picChg>
        <pc:picChg chg="del">
          <ac:chgData name="Kulinich Bohdan" userId="48e65c9f34e137d0" providerId="LiveId" clId="{8A7FA5BB-97BB-4757-B08F-92391B74E5AB}" dt="2021-05-20T18:40:14.041" v="3455" actId="478"/>
          <ac:picMkLst>
            <pc:docMk/>
            <pc:sldMk cId="2309329643" sldId="451"/>
            <ac:picMk id="25" creationId="{1951E219-E4F6-49CA-89F8-D091A58A5B2F}"/>
          </ac:picMkLst>
        </pc:picChg>
        <pc:picChg chg="add mod">
          <ac:chgData name="Kulinich Bohdan" userId="48e65c9f34e137d0" providerId="LiveId" clId="{8A7FA5BB-97BB-4757-B08F-92391B74E5AB}" dt="2021-05-20T18:41:37.687" v="3489" actId="14100"/>
          <ac:picMkLst>
            <pc:docMk/>
            <pc:sldMk cId="2309329643" sldId="451"/>
            <ac:picMk id="26" creationId="{181ED963-842E-4A03-9EC6-5D911C80BCD6}"/>
          </ac:picMkLst>
        </pc:picChg>
        <pc:picChg chg="add mod ord">
          <ac:chgData name="Kulinich Bohdan" userId="48e65c9f34e137d0" providerId="LiveId" clId="{8A7FA5BB-97BB-4757-B08F-92391B74E5AB}" dt="2021-05-20T18:45:00.458" v="3539" actId="167"/>
          <ac:picMkLst>
            <pc:docMk/>
            <pc:sldMk cId="2309329643" sldId="451"/>
            <ac:picMk id="27" creationId="{5F7EAB04-EAB7-4DA4-BE2E-FC1B91E2AF41}"/>
          </ac:picMkLst>
        </pc:picChg>
        <pc:picChg chg="add mod ord">
          <ac:chgData name="Kulinich Bohdan" userId="48e65c9f34e137d0" providerId="LiveId" clId="{8A7FA5BB-97BB-4757-B08F-92391B74E5AB}" dt="2021-05-20T18:42:39.988" v="3501" actId="14100"/>
          <ac:picMkLst>
            <pc:docMk/>
            <pc:sldMk cId="2309329643" sldId="451"/>
            <ac:picMk id="28" creationId="{B9B0E081-9A31-4103-A6A7-B7E81BF00F36}"/>
          </ac:picMkLst>
        </pc:picChg>
        <pc:picChg chg="add mod">
          <ac:chgData name="Kulinich Bohdan" userId="48e65c9f34e137d0" providerId="LiveId" clId="{8A7FA5BB-97BB-4757-B08F-92391B74E5AB}" dt="2021-05-20T18:43:23.418" v="3514" actId="1076"/>
          <ac:picMkLst>
            <pc:docMk/>
            <pc:sldMk cId="2309329643" sldId="451"/>
            <ac:picMk id="29" creationId="{FC40D611-451F-4C71-9631-54B6AD7EE378}"/>
          </ac:picMkLst>
        </pc:picChg>
        <pc:picChg chg="add mod ord">
          <ac:chgData name="Kulinich Bohdan" userId="48e65c9f34e137d0" providerId="LiveId" clId="{8A7FA5BB-97BB-4757-B08F-92391B74E5AB}" dt="2021-05-20T18:44:28.870" v="3532" actId="1037"/>
          <ac:picMkLst>
            <pc:docMk/>
            <pc:sldMk cId="2309329643" sldId="451"/>
            <ac:picMk id="30" creationId="{2B4213E5-3531-4BEE-A5D3-46AEE998D018}"/>
          </ac:picMkLst>
        </pc:picChg>
        <pc:picChg chg="add mod">
          <ac:chgData name="Kulinich Bohdan" userId="48e65c9f34e137d0" providerId="LiveId" clId="{8A7FA5BB-97BB-4757-B08F-92391B74E5AB}" dt="2021-05-20T18:44:12.824" v="3525" actId="14100"/>
          <ac:picMkLst>
            <pc:docMk/>
            <pc:sldMk cId="2309329643" sldId="451"/>
            <ac:picMk id="31" creationId="{D99A8E84-20D7-4504-9775-E1AAAC996195}"/>
          </ac:picMkLst>
        </pc:picChg>
        <pc:picChg chg="add mod">
          <ac:chgData name="Kulinich Bohdan" userId="48e65c9f34e137d0" providerId="LiveId" clId="{8A7FA5BB-97BB-4757-B08F-92391B74E5AB}" dt="2021-05-20T18:48:36.696" v="3589" actId="555"/>
          <ac:picMkLst>
            <pc:docMk/>
            <pc:sldMk cId="2309329643" sldId="451"/>
            <ac:picMk id="32" creationId="{432F7750-53B2-4185-A7DB-41B85AD2161A}"/>
          </ac:picMkLst>
        </pc:picChg>
      </pc:sldChg>
      <pc:sldChg chg="delSp add del mod delAnim">
        <pc:chgData name="Kulinich Bohdan" userId="48e65c9f34e137d0" providerId="LiveId" clId="{8A7FA5BB-97BB-4757-B08F-92391B74E5AB}" dt="2021-05-22T09:03:46.164" v="3607" actId="47"/>
        <pc:sldMkLst>
          <pc:docMk/>
          <pc:sldMk cId="2959187657" sldId="452"/>
        </pc:sldMkLst>
        <pc:spChg chg="del">
          <ac:chgData name="Kulinich Bohdan" userId="48e65c9f34e137d0" providerId="LiveId" clId="{8A7FA5BB-97BB-4757-B08F-92391B74E5AB}" dt="2021-05-22T09:01:56.420" v="3604" actId="478"/>
          <ac:spMkLst>
            <pc:docMk/>
            <pc:sldMk cId="2959187657" sldId="452"/>
            <ac:spMk id="19" creationId="{D04CA305-3309-4843-A547-209F186B7955}"/>
          </ac:spMkLst>
        </pc:spChg>
        <pc:grpChg chg="del">
          <ac:chgData name="Kulinich Bohdan" userId="48e65c9f34e137d0" providerId="LiveId" clId="{8A7FA5BB-97BB-4757-B08F-92391B74E5AB}" dt="2021-05-22T09:02:01.985" v="3606" actId="478"/>
          <ac:grpSpMkLst>
            <pc:docMk/>
            <pc:sldMk cId="2959187657" sldId="452"/>
            <ac:grpSpMk id="13" creationId="{DD908101-DED1-4F94-903D-9908933C8EA8}"/>
          </ac:grpSpMkLst>
        </pc:grpChg>
        <pc:grpChg chg="del">
          <ac:chgData name="Kulinich Bohdan" userId="48e65c9f34e137d0" providerId="LiveId" clId="{8A7FA5BB-97BB-4757-B08F-92391B74E5AB}" dt="2021-05-22T09:02:01.032" v="3605" actId="478"/>
          <ac:grpSpMkLst>
            <pc:docMk/>
            <pc:sldMk cId="2959187657" sldId="452"/>
            <ac:grpSpMk id="16" creationId="{05DB67C8-0B72-4142-933A-D7C11506306B}"/>
          </ac:grpSpMkLst>
        </pc:grpChg>
        <pc:picChg chg="del">
          <ac:chgData name="Kulinich Bohdan" userId="48e65c9f34e137d0" providerId="LiveId" clId="{8A7FA5BB-97BB-4757-B08F-92391B74E5AB}" dt="2021-05-22T09:01:55.451" v="3603" actId="478"/>
          <ac:picMkLst>
            <pc:docMk/>
            <pc:sldMk cId="2959187657" sldId="452"/>
            <ac:picMk id="32" creationId="{432F7750-53B2-4185-A7DB-41B85AD2161A}"/>
          </ac:picMkLst>
        </pc:picChg>
      </pc:sldChg>
      <pc:sldChg chg="addSp delSp modSp add del mod modTransition addAnim delAnim">
        <pc:chgData name="Kulinich Bohdan" userId="48e65c9f34e137d0" providerId="LiveId" clId="{8A7FA5BB-97BB-4757-B08F-92391B74E5AB}" dt="2021-05-22T13:41:18.079" v="5319" actId="47"/>
        <pc:sldMkLst>
          <pc:docMk/>
          <pc:sldMk cId="3742076217" sldId="452"/>
        </pc:sldMkLst>
        <pc:spChg chg="mod">
          <ac:chgData name="Kulinich Bohdan" userId="48e65c9f34e137d0" providerId="LiveId" clId="{8A7FA5BB-97BB-4757-B08F-92391B74E5AB}" dt="2021-05-22T13:32:29.951" v="5016" actId="14100"/>
          <ac:spMkLst>
            <pc:docMk/>
            <pc:sldMk cId="3742076217" sldId="452"/>
            <ac:spMk id="6" creationId="{4CD1B612-D16C-4F70-8335-78480BFE8EC8}"/>
          </ac:spMkLst>
        </pc:spChg>
        <pc:spChg chg="mod">
          <ac:chgData name="Kulinich Bohdan" userId="48e65c9f34e137d0" providerId="LiveId" clId="{8A7FA5BB-97BB-4757-B08F-92391B74E5AB}" dt="2021-05-22T13:29:46.643" v="4906" actId="20577"/>
          <ac:spMkLst>
            <pc:docMk/>
            <pc:sldMk cId="3742076217" sldId="452"/>
            <ac:spMk id="12" creationId="{97485A41-1798-4E95-BC09-FD81F2E9BF93}"/>
          </ac:spMkLst>
        </pc:spChg>
        <pc:picChg chg="add del">
          <ac:chgData name="Kulinich Bohdan" userId="48e65c9f34e137d0" providerId="LiveId" clId="{8A7FA5BB-97BB-4757-B08F-92391B74E5AB}" dt="2021-05-22T09:04:23.640" v="3618" actId="478"/>
          <ac:picMkLst>
            <pc:docMk/>
            <pc:sldMk cId="3742076217" sldId="452"/>
            <ac:picMk id="15" creationId="{E708C392-1461-46A4-8FEC-1BB1D6A1031E}"/>
          </ac:picMkLst>
        </pc:picChg>
      </pc:sldChg>
      <pc:sldChg chg="delSp add del mod delAnim">
        <pc:chgData name="Kulinich Bohdan" userId="48e65c9f34e137d0" providerId="LiveId" clId="{8A7FA5BB-97BB-4757-B08F-92391B74E5AB}" dt="2021-05-22T13:40:33.518" v="5309" actId="47"/>
        <pc:sldMkLst>
          <pc:docMk/>
          <pc:sldMk cId="2210547033" sldId="453"/>
        </pc:sldMkLst>
        <pc:spChg chg="del">
          <ac:chgData name="Kulinich Bohdan" userId="48e65c9f34e137d0" providerId="LiveId" clId="{8A7FA5BB-97BB-4757-B08F-92391B74E5AB}" dt="2021-05-22T09:22:24.748" v="3665" actId="478"/>
          <ac:spMkLst>
            <pc:docMk/>
            <pc:sldMk cId="2210547033" sldId="453"/>
            <ac:spMk id="129" creationId="{D30B03DF-1E8A-4345-B76A-60E87971FCD7}"/>
          </ac:spMkLst>
        </pc:spChg>
        <pc:spChg chg="del">
          <ac:chgData name="Kulinich Bohdan" userId="48e65c9f34e137d0" providerId="LiveId" clId="{8A7FA5BB-97BB-4757-B08F-92391B74E5AB}" dt="2021-05-22T09:22:26.029" v="3666" actId="478"/>
          <ac:spMkLst>
            <pc:docMk/>
            <pc:sldMk cId="2210547033" sldId="453"/>
            <ac:spMk id="130" creationId="{CE32D566-2B9D-4A36-A709-BAED1F3E7EEC}"/>
          </ac:spMkLst>
        </pc:spChg>
        <pc:spChg chg="del">
          <ac:chgData name="Kulinich Bohdan" userId="48e65c9f34e137d0" providerId="LiveId" clId="{8A7FA5BB-97BB-4757-B08F-92391B74E5AB}" dt="2021-05-22T09:22:21.780" v="3663" actId="478"/>
          <ac:spMkLst>
            <pc:docMk/>
            <pc:sldMk cId="2210547033" sldId="453"/>
            <ac:spMk id="131" creationId="{EBE20211-9A1E-46E2-9EA8-46A8920FB962}"/>
          </ac:spMkLst>
        </pc:spChg>
        <pc:spChg chg="del">
          <ac:chgData name="Kulinich Bohdan" userId="48e65c9f34e137d0" providerId="LiveId" clId="{8A7FA5BB-97BB-4757-B08F-92391B74E5AB}" dt="2021-05-22T09:22:23.311" v="3664" actId="478"/>
          <ac:spMkLst>
            <pc:docMk/>
            <pc:sldMk cId="2210547033" sldId="453"/>
            <ac:spMk id="132" creationId="{8CEE321B-854E-44BC-B87F-36E37DF27585}"/>
          </ac:spMkLst>
        </pc:spChg>
        <pc:spChg chg="del">
          <ac:chgData name="Kulinich Bohdan" userId="48e65c9f34e137d0" providerId="LiveId" clId="{8A7FA5BB-97BB-4757-B08F-92391B74E5AB}" dt="2021-05-22T09:22:24.748" v="3665" actId="478"/>
          <ac:spMkLst>
            <pc:docMk/>
            <pc:sldMk cId="2210547033" sldId="453"/>
            <ac:spMk id="137" creationId="{02DBBE35-F6B3-486B-940D-CD2ABD013831}"/>
          </ac:spMkLst>
        </pc:spChg>
        <pc:spChg chg="del">
          <ac:chgData name="Kulinich Bohdan" userId="48e65c9f34e137d0" providerId="LiveId" clId="{8A7FA5BB-97BB-4757-B08F-92391B74E5AB}" dt="2021-05-22T09:22:26.029" v="3666" actId="478"/>
          <ac:spMkLst>
            <pc:docMk/>
            <pc:sldMk cId="2210547033" sldId="453"/>
            <ac:spMk id="138" creationId="{4707B536-5204-464E-B66D-9F31C46D5878}"/>
          </ac:spMkLst>
        </pc:spChg>
        <pc:spChg chg="del">
          <ac:chgData name="Kulinich Bohdan" userId="48e65c9f34e137d0" providerId="LiveId" clId="{8A7FA5BB-97BB-4757-B08F-92391B74E5AB}" dt="2021-05-22T09:22:21.780" v="3663" actId="478"/>
          <ac:spMkLst>
            <pc:docMk/>
            <pc:sldMk cId="2210547033" sldId="453"/>
            <ac:spMk id="139" creationId="{76950F44-DF2E-4C8B-84F6-4A8AF77D917A}"/>
          </ac:spMkLst>
        </pc:spChg>
        <pc:spChg chg="del">
          <ac:chgData name="Kulinich Bohdan" userId="48e65c9f34e137d0" providerId="LiveId" clId="{8A7FA5BB-97BB-4757-B08F-92391B74E5AB}" dt="2021-05-22T09:22:23.311" v="3664" actId="478"/>
          <ac:spMkLst>
            <pc:docMk/>
            <pc:sldMk cId="2210547033" sldId="453"/>
            <ac:spMk id="140" creationId="{83EE8BBD-20A1-4CC2-90BC-86A3ACAD1718}"/>
          </ac:spMkLst>
        </pc:spChg>
      </pc:sldChg>
      <pc:sldChg chg="addSp delSp modSp add mod modTransition delAnim modAnim">
        <pc:chgData name="Kulinich Bohdan" userId="48e65c9f34e137d0" providerId="LiveId" clId="{8A7FA5BB-97BB-4757-B08F-92391B74E5AB}" dt="2021-05-23T10:27:24.255" v="7293" actId="122"/>
        <pc:sldMkLst>
          <pc:docMk/>
          <pc:sldMk cId="3259107861" sldId="454"/>
        </pc:sldMkLst>
        <pc:spChg chg="add del mod">
          <ac:chgData name="Kulinich Bohdan" userId="48e65c9f34e137d0" providerId="LiveId" clId="{8A7FA5BB-97BB-4757-B08F-92391B74E5AB}" dt="2021-05-22T13:55:36.144" v="5416" actId="478"/>
          <ac:spMkLst>
            <pc:docMk/>
            <pc:sldMk cId="3259107861" sldId="454"/>
            <ac:spMk id="2" creationId="{B23FB51B-14D7-4C6B-8EF7-D32116BB782E}"/>
          </ac:spMkLst>
        </pc:spChg>
        <pc:spChg chg="mod">
          <ac:chgData name="Kulinich Bohdan" userId="48e65c9f34e137d0" providerId="LiveId" clId="{8A7FA5BB-97BB-4757-B08F-92391B74E5AB}" dt="2021-05-23T10:27:21.682" v="7292" actId="122"/>
          <ac:spMkLst>
            <pc:docMk/>
            <pc:sldMk cId="3259107861" sldId="454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3:33:02.465" v="5035" actId="478"/>
          <ac:spMkLst>
            <pc:docMk/>
            <pc:sldMk cId="3259107861" sldId="454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3:32:50.337" v="5034" actId="20577"/>
          <ac:spMkLst>
            <pc:docMk/>
            <pc:sldMk cId="3259107861" sldId="454"/>
            <ac:spMk id="12" creationId="{97485A41-1798-4E95-BC09-FD81F2E9BF93}"/>
          </ac:spMkLst>
        </pc:spChg>
        <pc:spChg chg="add mod">
          <ac:chgData name="Kulinich Bohdan" userId="48e65c9f34e137d0" providerId="LiveId" clId="{8A7FA5BB-97BB-4757-B08F-92391B74E5AB}" dt="2021-05-23T10:27:24.255" v="7293" actId="122"/>
          <ac:spMkLst>
            <pc:docMk/>
            <pc:sldMk cId="3259107861" sldId="454"/>
            <ac:spMk id="14" creationId="{96E857C5-1DC1-4274-8F79-5ED24785D890}"/>
          </ac:spMkLst>
        </pc:spChg>
        <pc:spChg chg="mod">
          <ac:chgData name="Kulinich Bohdan" userId="48e65c9f34e137d0" providerId="LiveId" clId="{8A7FA5BB-97BB-4757-B08F-92391B74E5AB}" dt="2021-05-22T13:55:36.529" v="5417"/>
          <ac:spMkLst>
            <pc:docMk/>
            <pc:sldMk cId="3259107861" sldId="454"/>
            <ac:spMk id="21" creationId="{1590D3C5-64DC-482B-AA75-C4B857236875}"/>
          </ac:spMkLst>
        </pc:spChg>
        <pc:spChg chg="add del mod">
          <ac:chgData name="Kulinich Bohdan" userId="48e65c9f34e137d0" providerId="LiveId" clId="{8A7FA5BB-97BB-4757-B08F-92391B74E5AB}" dt="2021-05-22T14:08:25.556" v="5544" actId="478"/>
          <ac:spMkLst>
            <pc:docMk/>
            <pc:sldMk cId="3259107861" sldId="454"/>
            <ac:spMk id="22" creationId="{1F96F683-D0CA-4BA6-84E5-877DD683F446}"/>
          </ac:spMkLst>
        </pc:spChg>
        <pc:spChg chg="add del mod">
          <ac:chgData name="Kulinich Bohdan" userId="48e65c9f34e137d0" providerId="LiveId" clId="{8A7FA5BB-97BB-4757-B08F-92391B74E5AB}" dt="2021-05-22T14:30:45.631" v="5769" actId="478"/>
          <ac:spMkLst>
            <pc:docMk/>
            <pc:sldMk cId="3259107861" sldId="454"/>
            <ac:spMk id="24" creationId="{856EF53E-9087-4190-B2B6-EA437E76E26C}"/>
          </ac:spMkLst>
        </pc:spChg>
        <pc:spChg chg="add mod">
          <ac:chgData name="Kulinich Bohdan" userId="48e65c9f34e137d0" providerId="LiveId" clId="{8A7FA5BB-97BB-4757-B08F-92391B74E5AB}" dt="2021-05-22T14:31:00.147" v="5775" actId="1076"/>
          <ac:spMkLst>
            <pc:docMk/>
            <pc:sldMk cId="3259107861" sldId="454"/>
            <ac:spMk id="26" creationId="{6F3AD570-BF4D-409E-97F1-ED18E41B8991}"/>
          </ac:spMkLst>
        </pc:spChg>
        <pc:grpChg chg="add del mod">
          <ac:chgData name="Kulinich Bohdan" userId="48e65c9f34e137d0" providerId="LiveId" clId="{8A7FA5BB-97BB-4757-B08F-92391B74E5AB}" dt="2021-05-22T14:08:24.053" v="5543" actId="478"/>
          <ac:grpSpMkLst>
            <pc:docMk/>
            <pc:sldMk cId="3259107861" sldId="454"/>
            <ac:grpSpMk id="19" creationId="{8D332E91-D9DB-4649-95C5-549900008876}"/>
          </ac:grpSpMkLst>
        </pc:grpChg>
        <pc:picChg chg="del">
          <ac:chgData name="Kulinich Bohdan" userId="48e65c9f34e137d0" providerId="LiveId" clId="{8A7FA5BB-97BB-4757-B08F-92391B74E5AB}" dt="2021-05-22T13:33:02.465" v="5035" actId="478"/>
          <ac:picMkLst>
            <pc:docMk/>
            <pc:sldMk cId="3259107861" sldId="454"/>
            <ac:picMk id="10" creationId="{372AACD3-E47C-4422-99F4-8F2FA502FD53}"/>
          </ac:picMkLst>
        </pc:picChg>
        <pc:picChg chg="del mod">
          <ac:chgData name="Kulinich Bohdan" userId="48e65c9f34e137d0" providerId="LiveId" clId="{8A7FA5BB-97BB-4757-B08F-92391B74E5AB}" dt="2021-05-22T13:55:36.144" v="5416" actId="478"/>
          <ac:picMkLst>
            <pc:docMk/>
            <pc:sldMk cId="3259107861" sldId="454"/>
            <ac:picMk id="15" creationId="{E708C392-1461-46A4-8FEC-1BB1D6A1031E}"/>
          </ac:picMkLst>
        </pc:picChg>
        <pc:picChg chg="mod">
          <ac:chgData name="Kulinich Bohdan" userId="48e65c9f34e137d0" providerId="LiveId" clId="{8A7FA5BB-97BB-4757-B08F-92391B74E5AB}" dt="2021-05-22T13:55:36.529" v="5417"/>
          <ac:picMkLst>
            <pc:docMk/>
            <pc:sldMk cId="3259107861" sldId="454"/>
            <ac:picMk id="20" creationId="{0876ED4B-A980-4EC3-A9A5-B8E128605AFB}"/>
          </ac:picMkLst>
        </pc:picChg>
        <pc:picChg chg="add del mod">
          <ac:chgData name="Kulinich Bohdan" userId="48e65c9f34e137d0" providerId="LiveId" clId="{8A7FA5BB-97BB-4757-B08F-92391B74E5AB}" dt="2021-05-22T14:30:44.375" v="5768" actId="478"/>
          <ac:picMkLst>
            <pc:docMk/>
            <pc:sldMk cId="3259107861" sldId="454"/>
            <ac:picMk id="23" creationId="{700AF7A3-3AEC-4CDD-B937-F882C2F14CB3}"/>
          </ac:picMkLst>
        </pc:picChg>
        <pc:picChg chg="add mod">
          <ac:chgData name="Kulinich Bohdan" userId="48e65c9f34e137d0" providerId="LiveId" clId="{8A7FA5BB-97BB-4757-B08F-92391B74E5AB}" dt="2021-05-22T14:30:46.548" v="5770"/>
          <ac:picMkLst>
            <pc:docMk/>
            <pc:sldMk cId="3259107861" sldId="454"/>
            <ac:picMk id="25" creationId="{B98F87C3-AD90-49D8-91BA-DDDBD4307465}"/>
          </ac:picMkLst>
        </pc:picChg>
      </pc:sldChg>
      <pc:sldChg chg="addSp delSp modSp add mod modTransition delAnim modAnim">
        <pc:chgData name="Kulinich Bohdan" userId="48e65c9f34e137d0" providerId="LiveId" clId="{8A7FA5BB-97BB-4757-B08F-92391B74E5AB}" dt="2021-05-23T10:27:42.553" v="7296" actId="122"/>
        <pc:sldMkLst>
          <pc:docMk/>
          <pc:sldMk cId="41728230" sldId="455"/>
        </pc:sldMkLst>
        <pc:spChg chg="mod">
          <ac:chgData name="Kulinich Bohdan" userId="48e65c9f34e137d0" providerId="LiveId" clId="{8A7FA5BB-97BB-4757-B08F-92391B74E5AB}" dt="2021-05-23T10:27:42.553" v="7296" actId="122"/>
          <ac:spMkLst>
            <pc:docMk/>
            <pc:sldMk cId="41728230" sldId="455"/>
            <ac:spMk id="6" creationId="{4CD1B612-D16C-4F70-8335-78480BFE8EC8}"/>
          </ac:spMkLst>
        </pc:spChg>
        <pc:spChg chg="add del mod topLvl">
          <ac:chgData name="Kulinich Bohdan" userId="48e65c9f34e137d0" providerId="LiveId" clId="{8A7FA5BB-97BB-4757-B08F-92391B74E5AB}" dt="2021-05-22T13:56:26.524" v="5430" actId="478"/>
          <ac:spMkLst>
            <pc:docMk/>
            <pc:sldMk cId="41728230" sldId="455"/>
            <ac:spMk id="8" creationId="{7819EE38-A988-4488-B2C6-8742C3AC6D27}"/>
          </ac:spMkLst>
        </pc:spChg>
        <pc:spChg chg="del">
          <ac:chgData name="Kulinich Bohdan" userId="48e65c9f34e137d0" providerId="LiveId" clId="{8A7FA5BB-97BB-4757-B08F-92391B74E5AB}" dt="2021-05-22T14:43:37.693" v="5842" actId="478"/>
          <ac:spMkLst>
            <pc:docMk/>
            <pc:sldMk cId="41728230" sldId="455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3:43:04.221" v="5345" actId="20577"/>
          <ac:spMkLst>
            <pc:docMk/>
            <pc:sldMk cId="41728230" sldId="455"/>
            <ac:spMk id="12" creationId="{97485A41-1798-4E95-BC09-FD81F2E9BF93}"/>
          </ac:spMkLst>
        </pc:spChg>
        <pc:spChg chg="add del mod">
          <ac:chgData name="Kulinich Bohdan" userId="48e65c9f34e137d0" providerId="LiveId" clId="{8A7FA5BB-97BB-4757-B08F-92391B74E5AB}" dt="2021-05-22T13:51:40.821" v="5349"/>
          <ac:spMkLst>
            <pc:docMk/>
            <pc:sldMk cId="41728230" sldId="455"/>
            <ac:spMk id="14" creationId="{0EE6C5E2-641F-4465-9117-BEC7C1366D30}"/>
          </ac:spMkLst>
        </pc:spChg>
        <pc:spChg chg="add del mod">
          <ac:chgData name="Kulinich Bohdan" userId="48e65c9f34e137d0" providerId="LiveId" clId="{8A7FA5BB-97BB-4757-B08F-92391B74E5AB}" dt="2021-05-22T13:57:38.857" v="5446" actId="478"/>
          <ac:spMkLst>
            <pc:docMk/>
            <pc:sldMk cId="41728230" sldId="455"/>
            <ac:spMk id="19" creationId="{D6A10A8D-82E7-47D4-86D6-B3164E7D4C67}"/>
          </ac:spMkLst>
        </pc:spChg>
        <pc:spChg chg="add del mod">
          <ac:chgData name="Kulinich Bohdan" userId="48e65c9f34e137d0" providerId="LiveId" clId="{8A7FA5BB-97BB-4757-B08F-92391B74E5AB}" dt="2021-05-22T13:58:46.853" v="5482" actId="478"/>
          <ac:spMkLst>
            <pc:docMk/>
            <pc:sldMk cId="41728230" sldId="455"/>
            <ac:spMk id="22" creationId="{DE7A6D14-24B6-434A-8839-0E2B8BAB19A3}"/>
          </ac:spMkLst>
        </pc:spChg>
        <pc:spChg chg="add del mod">
          <ac:chgData name="Kulinich Bohdan" userId="48e65c9f34e137d0" providerId="LiveId" clId="{8A7FA5BB-97BB-4757-B08F-92391B74E5AB}" dt="2021-05-22T14:31:34.143" v="5780" actId="478"/>
          <ac:spMkLst>
            <pc:docMk/>
            <pc:sldMk cId="41728230" sldId="455"/>
            <ac:spMk id="23" creationId="{8F9C53AB-9C18-4EC4-8CDC-4CDB2C136153}"/>
          </ac:spMkLst>
        </pc:spChg>
        <pc:spChg chg="add mod ord modVis">
          <ac:chgData name="Kulinich Bohdan" userId="48e65c9f34e137d0" providerId="LiveId" clId="{8A7FA5BB-97BB-4757-B08F-92391B74E5AB}" dt="2021-05-22T14:43:31.395" v="5840" actId="167"/>
          <ac:spMkLst>
            <pc:docMk/>
            <pc:sldMk cId="41728230" sldId="455"/>
            <ac:spMk id="30" creationId="{1FEE48AD-842B-4578-AF48-D150A8931CF3}"/>
          </ac:spMkLst>
        </pc:spChg>
        <pc:spChg chg="add del mod">
          <ac:chgData name="Kulinich Bohdan" userId="48e65c9f34e137d0" providerId="LiveId" clId="{8A7FA5BB-97BB-4757-B08F-92391B74E5AB}" dt="2021-05-22T14:37:45.740" v="5787" actId="478"/>
          <ac:spMkLst>
            <pc:docMk/>
            <pc:sldMk cId="41728230" sldId="455"/>
            <ac:spMk id="32" creationId="{85EDE254-55EC-4C89-8430-1494B25DEB7D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5" creationId="{0360351A-266A-4C50-924E-C03445E944D1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6" creationId="{E0822F16-108B-42FC-BD1B-1226306B1626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7" creationId="{71E008C1-D3CF-4C7E-8345-4228E8AB23A2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8" creationId="{8FA44A35-9F09-4CA5-9205-70FD6E5D3C6F}"/>
          </ac:spMkLst>
        </pc:spChg>
        <pc:spChg chg="add del mod">
          <ac:chgData name="Kulinich Bohdan" userId="48e65c9f34e137d0" providerId="LiveId" clId="{8A7FA5BB-97BB-4757-B08F-92391B74E5AB}" dt="2021-05-22T14:38:19.881" v="5796" actId="478"/>
          <ac:spMkLst>
            <pc:docMk/>
            <pc:sldMk cId="41728230" sldId="455"/>
            <ac:spMk id="39" creationId="{682019D7-7ADA-41D4-8FFE-D1D1A7D0121C}"/>
          </ac:spMkLst>
        </pc:spChg>
        <pc:spChg chg="add del mod">
          <ac:chgData name="Kulinich Bohdan" userId="48e65c9f34e137d0" providerId="LiveId" clId="{8A7FA5BB-97BB-4757-B08F-92391B74E5AB}" dt="2021-05-22T14:38:18.393" v="5795" actId="478"/>
          <ac:spMkLst>
            <pc:docMk/>
            <pc:sldMk cId="41728230" sldId="455"/>
            <ac:spMk id="40" creationId="{59638828-8735-468B-B624-9DC384BF439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1" creationId="{5A391771-3200-488B-8960-F1910EFA49BA}"/>
          </ac:spMkLst>
        </pc:spChg>
        <pc:spChg chg="add mod">
          <ac:chgData name="Kulinich Bohdan" userId="48e65c9f34e137d0" providerId="LiveId" clId="{8A7FA5BB-97BB-4757-B08F-92391B74E5AB}" dt="2021-05-22T14:39:32.428" v="5810" actId="1076"/>
          <ac:spMkLst>
            <pc:docMk/>
            <pc:sldMk cId="41728230" sldId="455"/>
            <ac:spMk id="42" creationId="{825DB638-5510-4BA5-8F13-FA3CA8488A8B}"/>
          </ac:spMkLst>
        </pc:spChg>
        <pc:spChg chg="add mod">
          <ac:chgData name="Kulinich Bohdan" userId="48e65c9f34e137d0" providerId="LiveId" clId="{8A7FA5BB-97BB-4757-B08F-92391B74E5AB}" dt="2021-05-22T14:39:22.975" v="5807" actId="1076"/>
          <ac:spMkLst>
            <pc:docMk/>
            <pc:sldMk cId="41728230" sldId="455"/>
            <ac:spMk id="43" creationId="{81D1DBA7-BA2C-484A-B945-E1325C4822D4}"/>
          </ac:spMkLst>
        </pc:spChg>
        <pc:spChg chg="add mod">
          <ac:chgData name="Kulinich Bohdan" userId="48e65c9f34e137d0" providerId="LiveId" clId="{8A7FA5BB-97BB-4757-B08F-92391B74E5AB}" dt="2021-05-22T14:39:16.847" v="5805" actId="1076"/>
          <ac:spMkLst>
            <pc:docMk/>
            <pc:sldMk cId="41728230" sldId="455"/>
            <ac:spMk id="44" creationId="{88113A7C-AD0C-456F-AE14-D314FDE2327A}"/>
          </ac:spMkLst>
        </pc:spChg>
        <pc:spChg chg="add del mod">
          <ac:chgData name="Kulinich Bohdan" userId="48e65c9f34e137d0" providerId="LiveId" clId="{8A7FA5BB-97BB-4757-B08F-92391B74E5AB}" dt="2021-05-22T14:38:20.919" v="5797" actId="478"/>
          <ac:spMkLst>
            <pc:docMk/>
            <pc:sldMk cId="41728230" sldId="455"/>
            <ac:spMk id="45" creationId="{53FEBBE7-C4BB-46C6-8996-1185C32CA787}"/>
          </ac:spMkLst>
        </pc:spChg>
        <pc:spChg chg="add del mod">
          <ac:chgData name="Kulinich Bohdan" userId="48e65c9f34e137d0" providerId="LiveId" clId="{8A7FA5BB-97BB-4757-B08F-92391B74E5AB}" dt="2021-05-22T14:38:15.986" v="5793" actId="478"/>
          <ac:spMkLst>
            <pc:docMk/>
            <pc:sldMk cId="41728230" sldId="455"/>
            <ac:spMk id="46" creationId="{972710B1-2AEB-4D07-803A-6F1BCBA34FEC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7" creationId="{642799A3-0DC9-4964-87BF-79E34F420573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8" creationId="{38408AB3-7017-489C-BF7A-104346A0AF5D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9" creationId="{353C2A29-D4FC-43D5-A1CA-3AA3FB3CC9E0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50" creationId="{7B1ABEFB-8EC2-446E-A33D-45B6F66EC3A2}"/>
          </ac:spMkLst>
        </pc:spChg>
        <pc:spChg chg="add del mod">
          <ac:chgData name="Kulinich Bohdan" userId="48e65c9f34e137d0" providerId="LiveId" clId="{8A7FA5BB-97BB-4757-B08F-92391B74E5AB}" dt="2021-05-22T14:38:17.043" v="5794" actId="478"/>
          <ac:spMkLst>
            <pc:docMk/>
            <pc:sldMk cId="41728230" sldId="455"/>
            <ac:spMk id="70" creationId="{A732EAE4-B200-434E-BCE4-E9F5E28755CA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0" creationId="{C6F5548B-175C-4489-AC1E-2DED3C8A1858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1" creationId="{9049B63C-77BF-42CD-9D20-F5F931FD537C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2" creationId="{4107A0E6-A5B4-474D-A9DD-CF7F019864D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3" creationId="{84DA9833-BC00-4E52-BB44-B4CE5DFD4B1F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4" creationId="{884D9367-F4D7-4B43-A75B-C17474EFF4C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5" creationId="{C99B19C9-FB8E-43E6-9362-4CD59D63D213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6" creationId="{625FC05F-E71E-42C3-AEC9-CFE847F3AF51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7" creationId="{14F1D57E-B807-42C3-BE05-B9EFB1818F05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8" creationId="{E94AB770-7807-4724-9B0B-87E2C7301358}"/>
          </ac:spMkLst>
        </pc:spChg>
        <pc:spChg chg="add del mod">
          <ac:chgData name="Kulinich Bohdan" userId="48e65c9f34e137d0" providerId="LiveId" clId="{8A7FA5BB-97BB-4757-B08F-92391B74E5AB}" dt="2021-05-22T14:38:14.605" v="5792" actId="478"/>
          <ac:spMkLst>
            <pc:docMk/>
            <pc:sldMk cId="41728230" sldId="455"/>
            <ac:spMk id="99" creationId="{8DB7B312-76F0-4E6B-9EC2-0C28BB843358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0" creationId="{90C8223D-75DD-4D7E-872F-B7DD4B5A8C62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1" creationId="{D6A08719-E4DD-4E9D-97ED-CAB1FDA42DE1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2" creationId="{88F5FF76-126A-42FE-B548-D75211E2FA45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3" creationId="{E0467E99-3386-4CF0-9681-5A27F4628919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4" creationId="{CF31CB54-D875-4D99-94A4-D1C582E4925F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5" creationId="{FD93A529-36FC-4329-B282-EC0054A6128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6" creationId="{A00030D6-579E-4123-8144-E0872CE3C5B7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7" creationId="{2555EFBD-D86C-4B54-B178-58B416577C38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8" creationId="{81865ED4-12EC-41B2-B5AC-DBC8B8BD2FD3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9" creationId="{5245C8C2-D67B-47EB-8A6F-024798CBD749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0" creationId="{C5362F1F-C266-4F46-AEDA-7D0D7847EC7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1" creationId="{3843D35D-AE1D-4F96-80E1-4EC7C7B57A7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2" creationId="{783C41FD-D0A4-42B6-B687-396CC86FFCF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3" creationId="{204A0CE7-948C-40A6-92E5-661FCDFABBB7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4" creationId="{DB976CBD-DABE-428C-909F-A58B5FD3A78A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5" creationId="{9BF6B0AE-38B1-4338-8C5C-DF8305602B8D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6" creationId="{77EDD7C3-7494-4F6A-B443-D74205716E29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7" creationId="{8CF08303-E362-4A91-8ABE-314CA99978F2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8" creationId="{BD7DFF13-E861-403A-A84E-22A466B8930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9" creationId="{252C332E-E971-40CD-835E-E3F8FDCB9FE7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0" creationId="{A274212C-9CAD-460D-B5E6-467109CD176D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1" creationId="{59216BB6-9FA4-4F9B-BEA3-A31F1C350C8C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2" creationId="{9F6D18FC-59E4-42E5-8254-13BF2FA7973A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3" creationId="{7AE1D686-0BDB-42C5-8546-D1B6BFAFD52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4" creationId="{1F1E9778-E8CD-47D3-A0E7-8F1382A2AC1B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5" creationId="{C7AEB1E7-07F8-47DA-95F6-BBA30132A7C2}"/>
          </ac:spMkLst>
        </pc:spChg>
        <pc:grpChg chg="add del mod">
          <ac:chgData name="Kulinich Bohdan" userId="48e65c9f34e137d0" providerId="LiveId" clId="{8A7FA5BB-97BB-4757-B08F-92391B74E5AB}" dt="2021-05-22T13:56:26.524" v="5430" actId="478"/>
          <ac:grpSpMkLst>
            <pc:docMk/>
            <pc:sldMk cId="41728230" sldId="455"/>
            <ac:grpSpMk id="11" creationId="{E39F1179-34B1-45C1-B5CD-D376BEFB125D}"/>
          </ac:grpSpMkLst>
        </pc:grpChg>
        <pc:graphicFrameChg chg="add del mod">
          <ac:chgData name="Kulinich Bohdan" userId="48e65c9f34e137d0" providerId="LiveId" clId="{8A7FA5BB-97BB-4757-B08F-92391B74E5AB}" dt="2021-05-22T14:07:42.530" v="5534"/>
          <ac:graphicFrameMkLst>
            <pc:docMk/>
            <pc:sldMk cId="41728230" sldId="455"/>
            <ac:graphicFrameMk id="26" creationId="{141C294A-F434-4803-A933-30EC2132F304}"/>
          </ac:graphicFrameMkLst>
        </pc:graphicFrameChg>
        <pc:picChg chg="del">
          <ac:chgData name="Kulinich Bohdan" userId="48e65c9f34e137d0" providerId="LiveId" clId="{8A7FA5BB-97BB-4757-B08F-92391B74E5AB}" dt="2021-05-22T14:43:37.693" v="5842" actId="478"/>
          <ac:picMkLst>
            <pc:docMk/>
            <pc:sldMk cId="41728230" sldId="455"/>
            <ac:picMk id="10" creationId="{372AACD3-E47C-4422-99F4-8F2FA502FD53}"/>
          </ac:picMkLst>
        </pc:picChg>
        <pc:picChg chg="add del mod topLvl">
          <ac:chgData name="Kulinich Bohdan" userId="48e65c9f34e137d0" providerId="LiveId" clId="{8A7FA5BB-97BB-4757-B08F-92391B74E5AB}" dt="2021-05-22T13:58:10.874" v="5450" actId="478"/>
          <ac:picMkLst>
            <pc:docMk/>
            <pc:sldMk cId="41728230" sldId="455"/>
            <ac:picMk id="13" creationId="{ADB45114-5D0F-4C3D-8AB0-6F749F38156E}"/>
          </ac:picMkLst>
        </pc:picChg>
        <pc:picChg chg="del">
          <ac:chgData name="Kulinich Bohdan" userId="48e65c9f34e137d0" providerId="LiveId" clId="{8A7FA5BB-97BB-4757-B08F-92391B74E5AB}" dt="2021-05-22T13:51:29.496" v="5346" actId="478"/>
          <ac:picMkLst>
            <pc:docMk/>
            <pc:sldMk cId="41728230" sldId="455"/>
            <ac:picMk id="15" creationId="{E708C392-1461-46A4-8FEC-1BB1D6A1031E}"/>
          </ac:picMkLst>
        </pc:picChg>
        <pc:picChg chg="add del mod">
          <ac:chgData name="Kulinich Bohdan" userId="48e65c9f34e137d0" providerId="LiveId" clId="{8A7FA5BB-97BB-4757-B08F-92391B74E5AB}" dt="2021-05-22T14:06:41.409" v="5528" actId="478"/>
          <ac:picMkLst>
            <pc:docMk/>
            <pc:sldMk cId="41728230" sldId="455"/>
            <ac:picMk id="21" creationId="{996C190D-5E77-43CD-9A72-07069BF62419}"/>
          </ac:picMkLst>
        </pc:picChg>
        <pc:picChg chg="add del mod">
          <ac:chgData name="Kulinich Bohdan" userId="48e65c9f34e137d0" providerId="LiveId" clId="{8A7FA5BB-97BB-4757-B08F-92391B74E5AB}" dt="2021-05-22T14:07:38.631" v="5532" actId="478"/>
          <ac:picMkLst>
            <pc:docMk/>
            <pc:sldMk cId="41728230" sldId="455"/>
            <ac:picMk id="25" creationId="{1072F6AB-F920-47BA-9546-EA9012F1E537}"/>
          </ac:picMkLst>
        </pc:picChg>
        <pc:picChg chg="add del mod ord">
          <ac:chgData name="Kulinich Bohdan" userId="48e65c9f34e137d0" providerId="LiveId" clId="{8A7FA5BB-97BB-4757-B08F-92391B74E5AB}" dt="2021-05-22T14:31:32.809" v="5779" actId="478"/>
          <ac:picMkLst>
            <pc:docMk/>
            <pc:sldMk cId="41728230" sldId="455"/>
            <ac:picMk id="28" creationId="{93139BB7-0166-46AA-8FAE-F35E7425D93D}"/>
          </ac:picMkLst>
        </pc:picChg>
        <pc:picChg chg="add mod ord modVis">
          <ac:chgData name="Kulinich Bohdan" userId="48e65c9f34e137d0" providerId="LiveId" clId="{8A7FA5BB-97BB-4757-B08F-92391B74E5AB}" dt="2021-05-22T14:43:31.395" v="5840" actId="167"/>
          <ac:picMkLst>
            <pc:docMk/>
            <pc:sldMk cId="41728230" sldId="455"/>
            <ac:picMk id="29" creationId="{87BF143E-BCB5-4AB2-B656-2736A64102D2}"/>
          </ac:picMkLst>
        </pc:picChg>
        <pc:picChg chg="add del mod">
          <ac:chgData name="Kulinich Bohdan" userId="48e65c9f34e137d0" providerId="LiveId" clId="{8A7FA5BB-97BB-4757-B08F-92391B74E5AB}" dt="2021-05-22T14:37:42.951" v="5786" actId="478"/>
          <ac:picMkLst>
            <pc:docMk/>
            <pc:sldMk cId="41728230" sldId="455"/>
            <ac:picMk id="31" creationId="{3DF3D0CB-14B5-4107-9BF8-11959B5F6E3B}"/>
          </ac:picMkLst>
        </pc:picChg>
        <pc:picChg chg="add mod ord">
          <ac:chgData name="Kulinich Bohdan" userId="48e65c9f34e137d0" providerId="LiveId" clId="{8A7FA5BB-97BB-4757-B08F-92391B74E5AB}" dt="2021-05-22T14:38:00.186" v="5791" actId="167"/>
          <ac:picMkLst>
            <pc:docMk/>
            <pc:sldMk cId="41728230" sldId="455"/>
            <ac:picMk id="126" creationId="{FB2FE7F2-AA8D-4844-B04E-ADA558035F20}"/>
          </ac:picMkLst>
        </pc:picChg>
        <pc:cxnChg chg="add del mod">
          <ac:chgData name="Kulinich Bohdan" userId="48e65c9f34e137d0" providerId="LiveId" clId="{8A7FA5BB-97BB-4757-B08F-92391B74E5AB}" dt="2021-05-22T13:53:06.037" v="5355" actId="11529"/>
          <ac:cxnSpMkLst>
            <pc:docMk/>
            <pc:sldMk cId="41728230" sldId="455"/>
            <ac:cxnSpMk id="7" creationId="{5A9F8699-6CA2-44EB-8341-D961D304269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33" creationId="{F398D2B2-D20D-4E71-88BC-87F927E04A17}"/>
          </ac:cxnSpMkLst>
        </pc:cxnChg>
        <pc:cxnChg chg="add mod">
          <ac:chgData name="Kulinich Bohdan" userId="48e65c9f34e137d0" providerId="LiveId" clId="{8A7FA5BB-97BB-4757-B08F-92391B74E5AB}" dt="2021-05-22T14:40:16.362" v="5815" actId="208"/>
          <ac:cxnSpMkLst>
            <pc:docMk/>
            <pc:sldMk cId="41728230" sldId="455"/>
            <ac:cxnSpMk id="34" creationId="{916F14C4-6013-47F7-A42E-2D6CB39BBE77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1" creationId="{35043CAE-F40F-4CC6-9515-F28EE1D36727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2" creationId="{366E5448-C3FB-4976-92F6-BA0B90040652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3" creationId="{395798FD-6D36-4E60-8571-EB9FD7E4B06C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4" creationId="{9EE2AFD6-9026-4961-AC7D-2A6D758AF44D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5" creationId="{56A49645-A65A-4EA0-A182-51F19B01308A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6" creationId="{FFA268C5-B440-465F-99FA-FF4D58D7374C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7" creationId="{06472BD3-50CD-4759-8208-35F7ADFEBEAF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8" creationId="{10283984-0DD8-4F43-A92C-67927C93DDE0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9" creationId="{F9D14CB2-90D2-41FA-969B-0C166916746A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0" creationId="{CA0AD248-EB01-4748-B727-B036B8DB1193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1" creationId="{04A79D70-E43A-4963-AB1E-19BDFB81FBE1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2" creationId="{9E7FD22B-1A71-41D9-B26D-29F456027A4A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3" creationId="{66E3C12A-6297-4F71-B6C2-30EC86C7423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4" creationId="{5520A60F-C9EC-4789-BB16-F4638D3F7422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5" creationId="{C88FA6F7-9108-4F28-BF84-743FADEB4B9B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6" creationId="{DEBD3383-8D75-48FC-8451-4C4D9AFFC687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7" creationId="{4FAA35EE-789E-4E5E-9FD0-41177F09EE26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8" creationId="{219758A2-6293-473C-9129-E8EBC7B8343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9" creationId="{62ECA6AC-7B2E-40E9-82F5-237C5EBF5D7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1" creationId="{3918FBAB-9105-4D29-9486-620BF68A9525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2" creationId="{84349D1B-20DC-4BBD-9062-6AA348D9DF7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3" creationId="{C4DDEB93-6AAA-4B0D-BF6C-042EB5DC2AA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4" creationId="{C44E7E10-486B-4390-90F2-230ADD7E4446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5" creationId="{B21E9A41-CF00-4A1B-B266-52B213AEBB26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6" creationId="{33973861-8071-4EEA-A215-761081735C41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7" creationId="{1D6CEB3B-68E2-4110-B54C-21BC678890BD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8" creationId="{60178DCA-BE4A-47D9-AD6F-708286EA565F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9" creationId="{AEE18D33-0774-49C4-8937-CFCBA80761F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0" creationId="{86455EE8-939C-4441-B1AC-40556737B0A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1" creationId="{50C6C983-91CC-41F1-B6FF-288709AD348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2" creationId="{304B7773-A3CE-4B9D-983F-9D2246FABF8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3" creationId="{62BB4B9E-E42D-4107-9799-25236AA189FF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4" creationId="{6BA208AA-9329-457A-91F2-911575213DE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5" creationId="{BCECEDA5-B7F2-4759-BCCC-486E848829FC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6" creationId="{9F5460D4-0DF7-4579-BA1F-81B9A5D9E5C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7" creationId="{727A7EA8-E9AC-4AFF-ABB1-213F783C71F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8" creationId="{7038F781-7954-4428-B4CE-EB4DD1E8B0B4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9" creationId="{F3B0AE5A-98E7-4916-8A17-BED0CB8CEB93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28" creationId="{6228FA57-EA64-43A0-900B-FB4F5B6204B1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30" creationId="{6036C661-175E-47A5-9CD9-3393F36A3180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31" creationId="{71B84A2A-4FDB-4390-9E8F-FFE7E9155AB1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33" creationId="{F0D28AEA-D457-4891-A591-D6CA5891711D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23T09:42:07.576" v="6777" actId="47"/>
        <pc:sldMkLst>
          <pc:docMk/>
          <pc:sldMk cId="2633563170" sldId="456"/>
        </pc:sldMkLst>
        <pc:spChg chg="add mod">
          <ac:chgData name="Kulinich Bohdan" userId="48e65c9f34e137d0" providerId="LiveId" clId="{8A7FA5BB-97BB-4757-B08F-92391B74E5AB}" dt="2021-05-22T15:15:22.413" v="5973"/>
          <ac:spMkLst>
            <pc:docMk/>
            <pc:sldMk cId="2633563170" sldId="456"/>
            <ac:spMk id="14" creationId="{77A5BBD8-5574-4F08-AF1D-324733C7635A}"/>
          </ac:spMkLst>
        </pc:spChg>
        <pc:picChg chg="add mod">
          <ac:chgData name="Kulinich Bohdan" userId="48e65c9f34e137d0" providerId="LiveId" clId="{8A7FA5BB-97BB-4757-B08F-92391B74E5AB}" dt="2021-05-22T15:15:22.413" v="5973"/>
          <ac:picMkLst>
            <pc:docMk/>
            <pc:sldMk cId="2633563170" sldId="456"/>
            <ac:picMk id="13" creationId="{9BBF827E-5082-4894-858E-CC1F17B8CC0E}"/>
          </ac:picMkLst>
        </pc:picChg>
        <pc:picChg chg="del">
          <ac:chgData name="Kulinich Bohdan" userId="48e65c9f34e137d0" providerId="LiveId" clId="{8A7FA5BB-97BB-4757-B08F-92391B74E5AB}" dt="2021-05-22T15:15:22.075" v="5972" actId="478"/>
          <ac:picMkLst>
            <pc:docMk/>
            <pc:sldMk cId="2633563170" sldId="456"/>
            <ac:picMk id="15" creationId="{E708C392-1461-46A4-8FEC-1BB1D6A1031E}"/>
          </ac:picMkLst>
        </pc:picChg>
      </pc:sldChg>
      <pc:sldChg chg="addSp delSp modSp new del mod addAnim delAnim modAnim">
        <pc:chgData name="Kulinich Bohdan" userId="48e65c9f34e137d0" providerId="LiveId" clId="{8A7FA5BB-97BB-4757-B08F-92391B74E5AB}" dt="2021-05-23T09:42:06.007" v="6776" actId="47"/>
        <pc:sldMkLst>
          <pc:docMk/>
          <pc:sldMk cId="1780812090" sldId="457"/>
        </pc:sldMkLst>
        <pc:spChg chg="add del mod topLvl">
          <ac:chgData name="Kulinich Bohdan" userId="48e65c9f34e137d0" providerId="LiveId" clId="{8A7FA5BB-97BB-4757-B08F-92391B74E5AB}" dt="2021-05-22T14:02:08.639" v="5527" actId="478"/>
          <ac:spMkLst>
            <pc:docMk/>
            <pc:sldMk cId="1780812090" sldId="457"/>
            <ac:spMk id="4" creationId="{4A93C101-0593-4D36-9ACB-1DB1C8D4E50C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6" creationId="{26347BBD-154A-4905-BBEE-51F2CAB824EF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7" creationId="{3617D5F8-61C8-47B8-849A-C8C254F08867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8" creationId="{38E08E6E-999B-4855-8CE8-E92D3AF5F6DB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9" creationId="{51D66CC6-49D3-4D93-BEA3-7D1C1B3D7473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0" creationId="{8D4FD841-10F0-4C2F-88B1-D22A5C4ACFEC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1" creationId="{230011CD-044D-4549-9141-2EC976DF5F1D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2" creationId="{7F517C04-0392-48C0-9013-1232F04CDF9F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3" creationId="{F90BB283-867F-4FBF-B4EB-47FCB550E617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4" creationId="{2FC96F39-F64C-49C6-A77A-5F2E21AFD981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5" creationId="{480D6B78-7881-4F68-BF34-AB0EE1AB41B6}"/>
          </ac:spMkLst>
        </pc:spChg>
        <pc:grpChg chg="add del mod">
          <ac:chgData name="Kulinich Bohdan" userId="48e65c9f34e137d0" providerId="LiveId" clId="{8A7FA5BB-97BB-4757-B08F-92391B74E5AB}" dt="2021-05-22T14:00:48.140" v="5519" actId="165"/>
          <ac:grpSpMkLst>
            <pc:docMk/>
            <pc:sldMk cId="1780812090" sldId="457"/>
            <ac:grpSpMk id="2" creationId="{F21BC8A0-4737-439A-83DF-2DF3D6C80A80}"/>
          </ac:grpSpMkLst>
        </pc:grpChg>
        <pc:grpChg chg="mod">
          <ac:chgData name="Kulinich Bohdan" userId="48e65c9f34e137d0" providerId="LiveId" clId="{8A7FA5BB-97BB-4757-B08F-92391B74E5AB}" dt="2021-05-22T14:00:28.454" v="5516" actId="11530"/>
          <ac:grpSpMkLst>
            <pc:docMk/>
            <pc:sldMk cId="1780812090" sldId="457"/>
            <ac:grpSpMk id="5" creationId="{EE07DB5B-6B98-43CE-A55E-6686BCCE6AE7}"/>
          </ac:grpSpMkLst>
        </pc:grpChg>
        <pc:picChg chg="add del mod topLvl">
          <ac:chgData name="Kulinich Bohdan" userId="48e65c9f34e137d0" providerId="LiveId" clId="{8A7FA5BB-97BB-4757-B08F-92391B74E5AB}" dt="2021-05-22T14:31:38.984" v="5782" actId="478"/>
          <ac:picMkLst>
            <pc:docMk/>
            <pc:sldMk cId="1780812090" sldId="457"/>
            <ac:picMk id="3" creationId="{8879633B-4B4B-4D34-A60A-3256005B7891}"/>
          </ac:picMkLst>
        </pc:picChg>
        <pc:picChg chg="add del mod">
          <ac:chgData name="Kulinich Bohdan" userId="48e65c9f34e137d0" providerId="LiveId" clId="{8A7FA5BB-97BB-4757-B08F-92391B74E5AB}" dt="2021-05-22T14:37:51.233" v="5789"/>
          <ac:picMkLst>
            <pc:docMk/>
            <pc:sldMk cId="1780812090" sldId="457"/>
            <ac:picMk id="16" creationId="{7B054882-2B67-4AD3-A463-115232CE987E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2T16:22:36.710" v="6131"/>
        <pc:sldMkLst>
          <pc:docMk/>
          <pc:sldMk cId="458921673" sldId="458"/>
        </pc:sldMkLst>
        <pc:spChg chg="mod">
          <ac:chgData name="Kulinich Bohdan" userId="48e65c9f34e137d0" providerId="LiveId" clId="{8A7FA5BB-97BB-4757-B08F-92391B74E5AB}" dt="2021-05-22T16:21:33.669" v="6059" actId="1076"/>
          <ac:spMkLst>
            <pc:docMk/>
            <pc:sldMk cId="458921673" sldId="458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6:22:19.453" v="6124" actId="478"/>
          <ac:spMkLst>
            <pc:docMk/>
            <pc:sldMk cId="458921673" sldId="458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5:15:11.691" v="5971" actId="20577"/>
          <ac:spMkLst>
            <pc:docMk/>
            <pc:sldMk cId="458921673" sldId="458"/>
            <ac:spMk id="12" creationId="{97485A41-1798-4E95-BC09-FD81F2E9BF93}"/>
          </ac:spMkLst>
        </pc:spChg>
        <pc:spChg chg="add mod">
          <ac:chgData name="Kulinich Bohdan" userId="48e65c9f34e137d0" providerId="LiveId" clId="{8A7FA5BB-97BB-4757-B08F-92391B74E5AB}" dt="2021-05-22T16:13:53.952" v="5975"/>
          <ac:spMkLst>
            <pc:docMk/>
            <pc:sldMk cId="458921673" sldId="458"/>
            <ac:spMk id="14" creationId="{A15A4CF1-FCE1-49AC-80D2-D42CC4CF3B9C}"/>
          </ac:spMkLst>
        </pc:spChg>
        <pc:spChg chg="add mod">
          <ac:chgData name="Kulinich Bohdan" userId="48e65c9f34e137d0" providerId="LiveId" clId="{8A7FA5BB-97BB-4757-B08F-92391B74E5AB}" dt="2021-05-22T16:21:54.898" v="6094" actId="14100"/>
          <ac:spMkLst>
            <pc:docMk/>
            <pc:sldMk cId="458921673" sldId="458"/>
            <ac:spMk id="19" creationId="{2421B538-06D6-42FD-B124-108B0C90C09A}"/>
          </ac:spMkLst>
        </pc:spChg>
        <pc:spChg chg="add mod">
          <ac:chgData name="Kulinich Bohdan" userId="48e65c9f34e137d0" providerId="LiveId" clId="{8A7FA5BB-97BB-4757-B08F-92391B74E5AB}" dt="2021-05-22T16:22:11.335" v="6123" actId="20577"/>
          <ac:spMkLst>
            <pc:docMk/>
            <pc:sldMk cId="458921673" sldId="458"/>
            <ac:spMk id="20" creationId="{FBC54800-E2A1-4247-8B89-B77F425A08B5}"/>
          </ac:spMkLst>
        </pc:spChg>
        <pc:picChg chg="del">
          <ac:chgData name="Kulinich Bohdan" userId="48e65c9f34e137d0" providerId="LiveId" clId="{8A7FA5BB-97BB-4757-B08F-92391B74E5AB}" dt="2021-05-22T16:22:19.453" v="6124" actId="478"/>
          <ac:picMkLst>
            <pc:docMk/>
            <pc:sldMk cId="458921673" sldId="458"/>
            <ac:picMk id="10" creationId="{372AACD3-E47C-4422-99F4-8F2FA502FD53}"/>
          </ac:picMkLst>
        </pc:picChg>
        <pc:picChg chg="add mod">
          <ac:chgData name="Kulinich Bohdan" userId="48e65c9f34e137d0" providerId="LiveId" clId="{8A7FA5BB-97BB-4757-B08F-92391B74E5AB}" dt="2021-05-22T16:13:53.952" v="5975"/>
          <ac:picMkLst>
            <pc:docMk/>
            <pc:sldMk cId="458921673" sldId="458"/>
            <ac:picMk id="13" creationId="{FC1A0014-EFA6-43A3-BA2C-DF44986D497F}"/>
          </ac:picMkLst>
        </pc:picChg>
        <pc:picChg chg="del">
          <ac:chgData name="Kulinich Bohdan" userId="48e65c9f34e137d0" providerId="LiveId" clId="{8A7FA5BB-97BB-4757-B08F-92391B74E5AB}" dt="2021-05-22T16:13:49.972" v="5974" actId="478"/>
          <ac:picMkLst>
            <pc:docMk/>
            <pc:sldMk cId="458921673" sldId="458"/>
            <ac:picMk id="15" creationId="{E708C392-1461-46A4-8FEC-1BB1D6A1031E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2T16:44:35.876" v="6345" actId="22"/>
        <pc:sldMkLst>
          <pc:docMk/>
          <pc:sldMk cId="3730119961" sldId="459"/>
        </pc:sldMkLst>
        <pc:spChg chg="mod">
          <ac:chgData name="Kulinich Bohdan" userId="48e65c9f34e137d0" providerId="LiveId" clId="{8A7FA5BB-97BB-4757-B08F-92391B74E5AB}" dt="2021-05-22T16:32:54.688" v="6291" actId="1076"/>
          <ac:spMkLst>
            <pc:docMk/>
            <pc:sldMk cId="3730119961" sldId="459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6:34:08.889" v="6335" actId="478"/>
          <ac:spMkLst>
            <pc:docMk/>
            <pc:sldMk cId="3730119961" sldId="459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6:29:48.577" v="6133" actId="20577"/>
          <ac:spMkLst>
            <pc:docMk/>
            <pc:sldMk cId="3730119961" sldId="459"/>
            <ac:spMk id="12" creationId="{97485A41-1798-4E95-BC09-FD81F2E9BF93}"/>
          </ac:spMkLst>
        </pc:spChg>
        <pc:spChg chg="mod">
          <ac:chgData name="Kulinich Bohdan" userId="48e65c9f34e137d0" providerId="LiveId" clId="{8A7FA5BB-97BB-4757-B08F-92391B74E5AB}" dt="2021-05-22T16:33:39.805" v="6334" actId="20577"/>
          <ac:spMkLst>
            <pc:docMk/>
            <pc:sldMk cId="3730119961" sldId="459"/>
            <ac:spMk id="14" creationId="{77A5BBD8-5574-4F08-AF1D-324733C7635A}"/>
          </ac:spMkLst>
        </pc:spChg>
        <pc:spChg chg="add mod">
          <ac:chgData name="Kulinich Bohdan" userId="48e65c9f34e137d0" providerId="LiveId" clId="{8A7FA5BB-97BB-4757-B08F-92391B74E5AB}" dt="2021-05-22T16:32:58.582" v="6292" actId="1076"/>
          <ac:spMkLst>
            <pc:docMk/>
            <pc:sldMk cId="3730119961" sldId="459"/>
            <ac:spMk id="15" creationId="{64D36BF6-DBBA-4302-87B1-3E0CEFB8C0D5}"/>
          </ac:spMkLst>
        </pc:spChg>
        <pc:spChg chg="add del">
          <ac:chgData name="Kulinich Bohdan" userId="48e65c9f34e137d0" providerId="LiveId" clId="{8A7FA5BB-97BB-4757-B08F-92391B74E5AB}" dt="2021-05-22T16:44:35.876" v="6345" actId="22"/>
          <ac:spMkLst>
            <pc:docMk/>
            <pc:sldMk cId="3730119961" sldId="459"/>
            <ac:spMk id="19" creationId="{DE48E787-EBDA-4344-9A81-6A9E1E7C6D76}"/>
          </ac:spMkLst>
        </pc:spChg>
        <pc:picChg chg="del">
          <ac:chgData name="Kulinich Bohdan" userId="48e65c9f34e137d0" providerId="LiveId" clId="{8A7FA5BB-97BB-4757-B08F-92391B74E5AB}" dt="2021-05-22T16:34:08.889" v="6335" actId="478"/>
          <ac:picMkLst>
            <pc:docMk/>
            <pc:sldMk cId="3730119961" sldId="459"/>
            <ac:picMk id="10" creationId="{372AACD3-E47C-4422-99F4-8F2FA502FD53}"/>
          </ac:picMkLst>
        </pc:picChg>
      </pc:sldChg>
      <pc:sldChg chg="modSp add del">
        <pc:chgData name="Kulinich Bohdan" userId="48e65c9f34e137d0" providerId="LiveId" clId="{8A7FA5BB-97BB-4757-B08F-92391B74E5AB}" dt="2021-05-22T16:44:43.878" v="6348" actId="47"/>
        <pc:sldMkLst>
          <pc:docMk/>
          <pc:sldMk cId="409052496" sldId="460"/>
        </pc:sldMkLst>
        <pc:spChg chg="mod">
          <ac:chgData name="Kulinich Bohdan" userId="48e65c9f34e137d0" providerId="LiveId" clId="{8A7FA5BB-97BB-4757-B08F-92391B74E5AB}" dt="2021-05-22T16:44:41.695" v="6347" actId="20577"/>
          <ac:spMkLst>
            <pc:docMk/>
            <pc:sldMk cId="409052496" sldId="460"/>
            <ac:spMk id="12" creationId="{97485A41-1798-4E95-BC09-FD81F2E9BF93}"/>
          </ac:spMkLst>
        </pc:spChg>
      </pc:sldChg>
      <pc:sldChg chg="addSp delSp modSp add mod delAnim modAnim">
        <pc:chgData name="Kulinich Bohdan" userId="48e65c9f34e137d0" providerId="LiveId" clId="{8A7FA5BB-97BB-4757-B08F-92391B74E5AB}" dt="2021-05-23T09:30:43.915" v="6775" actId="20577"/>
        <pc:sldMkLst>
          <pc:docMk/>
          <pc:sldMk cId="2344589223" sldId="460"/>
        </pc:sldMkLst>
        <pc:spChg chg="mod modVis">
          <ac:chgData name="Kulinich Bohdan" userId="48e65c9f34e137d0" providerId="LiveId" clId="{8A7FA5BB-97BB-4757-B08F-92391B74E5AB}" dt="2021-05-23T08:35:02.489" v="6739" actId="14100"/>
          <ac:spMkLst>
            <pc:docMk/>
            <pc:sldMk cId="2344589223" sldId="460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6:44:55.339" v="6351" actId="478"/>
          <ac:spMkLst>
            <pc:docMk/>
            <pc:sldMk cId="2344589223" sldId="460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6:44:51.129" v="6350" actId="20577"/>
          <ac:spMkLst>
            <pc:docMk/>
            <pc:sldMk cId="2344589223" sldId="460"/>
            <ac:spMk id="12" creationId="{97485A41-1798-4E95-BC09-FD81F2E9BF93}"/>
          </ac:spMkLst>
        </pc:spChg>
        <pc:spChg chg="mod ord modVis">
          <ac:chgData name="Kulinich Bohdan" userId="48e65c9f34e137d0" providerId="LiveId" clId="{8A7FA5BB-97BB-4757-B08F-92391B74E5AB}" dt="2021-05-23T08:32:17.910" v="6731" actId="167"/>
          <ac:spMkLst>
            <pc:docMk/>
            <pc:sldMk cId="2344589223" sldId="460"/>
            <ac:spMk id="14" creationId="{77A5BBD8-5574-4F08-AF1D-324733C7635A}"/>
          </ac:spMkLst>
        </pc:spChg>
        <pc:spChg chg="add del mod">
          <ac:chgData name="Kulinich Bohdan" userId="48e65c9f34e137d0" providerId="LiveId" clId="{8A7FA5BB-97BB-4757-B08F-92391B74E5AB}" dt="2021-05-22T17:08:34.926" v="6617" actId="478"/>
          <ac:spMkLst>
            <pc:docMk/>
            <pc:sldMk cId="2344589223" sldId="460"/>
            <ac:spMk id="19" creationId="{04FE7941-13A5-498C-9B74-70C30279FF6D}"/>
          </ac:spMkLst>
        </pc:spChg>
        <pc:spChg chg="add mod ord">
          <ac:chgData name="Kulinich Bohdan" userId="48e65c9f34e137d0" providerId="LiveId" clId="{8A7FA5BB-97BB-4757-B08F-92391B74E5AB}" dt="2021-05-23T08:02:53.726" v="6652" actId="166"/>
          <ac:spMkLst>
            <pc:docMk/>
            <pc:sldMk cId="2344589223" sldId="460"/>
            <ac:spMk id="22" creationId="{17F5787D-0ADF-4C6B-B9BD-A86BA342843B}"/>
          </ac:spMkLst>
        </pc:spChg>
        <pc:spChg chg="add mod ord">
          <ac:chgData name="Kulinich Bohdan" userId="48e65c9f34e137d0" providerId="LiveId" clId="{8A7FA5BB-97BB-4757-B08F-92391B74E5AB}" dt="2021-05-23T08:02:35.711" v="6648" actId="166"/>
          <ac:spMkLst>
            <pc:docMk/>
            <pc:sldMk cId="2344589223" sldId="460"/>
            <ac:spMk id="23" creationId="{89EC3F45-7358-44D0-9FA6-9BC60FB612A1}"/>
          </ac:spMkLst>
        </pc:spChg>
        <pc:spChg chg="add mod ord">
          <ac:chgData name="Kulinich Bohdan" userId="48e65c9f34e137d0" providerId="LiveId" clId="{8A7FA5BB-97BB-4757-B08F-92391B74E5AB}" dt="2021-05-23T09:20:01.476" v="6740" actId="20577"/>
          <ac:spMkLst>
            <pc:docMk/>
            <pc:sldMk cId="2344589223" sldId="460"/>
            <ac:spMk id="24" creationId="{24A6F619-44C9-426B-9F35-29E104AA7E0A}"/>
          </ac:spMkLst>
        </pc:spChg>
        <pc:spChg chg="add mod ord">
          <ac:chgData name="Kulinich Bohdan" userId="48e65c9f34e137d0" providerId="LiveId" clId="{8A7FA5BB-97BB-4757-B08F-92391B74E5AB}" dt="2021-05-23T08:02:35.711" v="6648" actId="166"/>
          <ac:spMkLst>
            <pc:docMk/>
            <pc:sldMk cId="2344589223" sldId="460"/>
            <ac:spMk id="25" creationId="{B645EE82-DF44-423E-A1CF-EDA93F073F22}"/>
          </ac:spMkLst>
        </pc:spChg>
        <pc:spChg chg="add mod ord">
          <ac:chgData name="Kulinich Bohdan" userId="48e65c9f34e137d0" providerId="LiveId" clId="{8A7FA5BB-97BB-4757-B08F-92391B74E5AB}" dt="2021-05-23T08:02:41.364" v="6649" actId="1076"/>
          <ac:spMkLst>
            <pc:docMk/>
            <pc:sldMk cId="2344589223" sldId="460"/>
            <ac:spMk id="26" creationId="{6DD8C8B8-17A5-4CB9-ADF2-8B9D3773A391}"/>
          </ac:spMkLst>
        </pc:spChg>
        <pc:spChg chg="add del mod">
          <ac:chgData name="Kulinich Bohdan" userId="48e65c9f34e137d0" providerId="LiveId" clId="{8A7FA5BB-97BB-4757-B08F-92391B74E5AB}" dt="2021-05-23T08:02:58.168" v="6654" actId="478"/>
          <ac:spMkLst>
            <pc:docMk/>
            <pc:sldMk cId="2344589223" sldId="460"/>
            <ac:spMk id="27" creationId="{08AFF89D-FC15-4843-9B6F-AEC044FB15F2}"/>
          </ac:spMkLst>
        </pc:spChg>
        <pc:spChg chg="add mod">
          <ac:chgData name="Kulinich Bohdan" userId="48e65c9f34e137d0" providerId="LiveId" clId="{8A7FA5BB-97BB-4757-B08F-92391B74E5AB}" dt="2021-05-23T08:03:14.295" v="6659" actId="1076"/>
          <ac:spMkLst>
            <pc:docMk/>
            <pc:sldMk cId="2344589223" sldId="460"/>
            <ac:spMk id="28" creationId="{7E1376FA-B00E-4292-A587-95A57B08C684}"/>
          </ac:spMkLst>
        </pc:spChg>
        <pc:spChg chg="add mod">
          <ac:chgData name="Kulinich Bohdan" userId="48e65c9f34e137d0" providerId="LiveId" clId="{8A7FA5BB-97BB-4757-B08F-92391B74E5AB}" dt="2021-05-23T08:03:23.372" v="6661" actId="1076"/>
          <ac:spMkLst>
            <pc:docMk/>
            <pc:sldMk cId="2344589223" sldId="460"/>
            <ac:spMk id="29" creationId="{24221760-BBAE-4732-AF45-CEFE2850BC96}"/>
          </ac:spMkLst>
        </pc:spChg>
        <pc:spChg chg="add mod">
          <ac:chgData name="Kulinich Bohdan" userId="48e65c9f34e137d0" providerId="LiveId" clId="{8A7FA5BB-97BB-4757-B08F-92391B74E5AB}" dt="2021-05-23T08:03:29.250" v="6663" actId="1076"/>
          <ac:spMkLst>
            <pc:docMk/>
            <pc:sldMk cId="2344589223" sldId="460"/>
            <ac:spMk id="30" creationId="{5F7D884E-73D5-4BDD-8720-FDC5D15908A9}"/>
          </ac:spMkLst>
        </pc:spChg>
        <pc:spChg chg="add mod">
          <ac:chgData name="Kulinich Bohdan" userId="48e65c9f34e137d0" providerId="LiveId" clId="{8A7FA5BB-97BB-4757-B08F-92391B74E5AB}" dt="2021-05-23T08:06:22.174" v="6686" actId="20577"/>
          <ac:spMkLst>
            <pc:docMk/>
            <pc:sldMk cId="2344589223" sldId="460"/>
            <ac:spMk id="31" creationId="{FDE8E46C-4F25-4D2B-8BB1-D034165041CE}"/>
          </ac:spMkLst>
        </pc:spChg>
        <pc:spChg chg="add mod">
          <ac:chgData name="Kulinich Bohdan" userId="48e65c9f34e137d0" providerId="LiveId" clId="{8A7FA5BB-97BB-4757-B08F-92391B74E5AB}" dt="2021-05-23T08:03:38.913" v="6666" actId="1076"/>
          <ac:spMkLst>
            <pc:docMk/>
            <pc:sldMk cId="2344589223" sldId="460"/>
            <ac:spMk id="32" creationId="{C41EA214-DE57-4BB0-9FB2-95DF9EC3AAF4}"/>
          </ac:spMkLst>
        </pc:spChg>
        <pc:spChg chg="add del mod">
          <ac:chgData name="Kulinich Bohdan" userId="48e65c9f34e137d0" providerId="LiveId" clId="{8A7FA5BB-97BB-4757-B08F-92391B74E5AB}" dt="2021-05-23T08:03:01.462" v="6656" actId="478"/>
          <ac:spMkLst>
            <pc:docMk/>
            <pc:sldMk cId="2344589223" sldId="460"/>
            <ac:spMk id="33" creationId="{B112D5A2-0164-470C-AB14-DD8598265B4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34" creationId="{C65DFFE0-DA6B-444E-A888-53D3D8A6338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35" creationId="{45AED7A4-822E-480B-BA67-E9694E76C891}"/>
          </ac:spMkLst>
        </pc:spChg>
        <pc:spChg chg="add mod">
          <ac:chgData name="Kulinich Bohdan" userId="48e65c9f34e137d0" providerId="LiveId" clId="{8A7FA5BB-97BB-4757-B08F-92391B74E5AB}" dt="2021-05-23T08:03:45.329" v="6667" actId="1076"/>
          <ac:spMkLst>
            <pc:docMk/>
            <pc:sldMk cId="2344589223" sldId="460"/>
            <ac:spMk id="36" creationId="{D358ECA9-46AF-411A-BC76-48312877912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37" creationId="{14B16C9C-21BE-4944-8B42-B9DBDBB3575A}"/>
          </ac:spMkLst>
        </pc:spChg>
        <pc:spChg chg="add del mod">
          <ac:chgData name="Kulinich Bohdan" userId="48e65c9f34e137d0" providerId="LiveId" clId="{8A7FA5BB-97BB-4757-B08F-92391B74E5AB}" dt="2021-05-23T08:02:56.380" v="6653" actId="478"/>
          <ac:spMkLst>
            <pc:docMk/>
            <pc:sldMk cId="2344589223" sldId="460"/>
            <ac:spMk id="57" creationId="{A8D1D3EB-7547-4C88-A1A3-C1A5312E5F35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77" creationId="{E0B00D19-C3DE-4448-B158-BC750E42741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78" creationId="{B81D3CBC-14B9-4009-A026-4FE6626D354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79" creationId="{EBC4BBFE-505C-452E-9A7B-627900C5757E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0" creationId="{65F76263-6CE4-4882-B1DE-C439E60701E6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1" creationId="{72555D3F-8942-4982-ABB8-DE1D2F53330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2" creationId="{5C8FE0E1-1776-4479-AC8B-826EE0F8DDEA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3" creationId="{5FC69577-832C-4FAD-BE8E-3C83D587924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4" creationId="{DA863371-9D79-4749-82CF-89EC656795E6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5" creationId="{2F62F351-FD29-4227-8A1D-2AAE1EE37C6E}"/>
          </ac:spMkLst>
        </pc:spChg>
        <pc:spChg chg="add del mod">
          <ac:chgData name="Kulinich Bohdan" userId="48e65c9f34e137d0" providerId="LiveId" clId="{8A7FA5BB-97BB-4757-B08F-92391B74E5AB}" dt="2021-05-23T08:02:59.989" v="6655" actId="478"/>
          <ac:spMkLst>
            <pc:docMk/>
            <pc:sldMk cId="2344589223" sldId="460"/>
            <ac:spMk id="86" creationId="{F366C680-03D5-491B-98E8-B5FD052BC6B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7" creationId="{B6D6D909-EBCD-498F-B1FC-418F379464F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8" creationId="{4ACA8C71-3E8A-43F3-8D35-8DBE9C7FE921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9" creationId="{D54A1A35-2C26-468B-9E84-8840BA2FF1F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0" creationId="{0F1A3A44-13D9-4C65-94D3-AEBB91B09D8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1" creationId="{138D8433-8B05-4377-9B4D-6A526004EA2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2" creationId="{A283C849-A19F-4241-83C1-0B19358276D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3" creationId="{7C7022B8-F3E6-413E-B246-5D2DE2C2AFF3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4" creationId="{ED7C2649-5172-4A73-BADE-D1120CB8E613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5" creationId="{15ECB66F-98C9-4134-9C39-F698BFF18616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6" creationId="{B0591171-38D1-4B2E-AFC9-5E3D32E1CBAD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7" creationId="{E125F867-4F01-454B-B7E0-F8E06CE0B0F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8" creationId="{14CFB536-77A6-434D-B5B3-5D691766BE7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9" creationId="{48FF325B-4F3D-4D44-A6A8-29DDFCB0B27A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0" creationId="{D75C938F-29F7-4D84-A4E0-F57EA9BA044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1" creationId="{224654A1-6EEC-4A9A-A8B4-6CD0956D7B44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2" creationId="{38F9C89D-CC65-4BDB-A0B8-DFD35B23FF6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3" creationId="{F9570834-5418-4784-8F65-D6E7497BFA2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4" creationId="{8D0F9BD2-4159-424F-8352-515F6E1EA57E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5" creationId="{E6E60289-B6B3-4502-A584-3EE4AB266A84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6" creationId="{DDD378A2-A569-4570-A7D2-6E6D6E5A2B8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7" creationId="{130C6278-EF07-4738-9B6F-9AEFE7E85977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8" creationId="{40F597BF-5210-43AD-B76D-BD4CAEB6B49A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9" creationId="{CE818989-59D9-458F-A943-450B758C8DC3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10" creationId="{59974025-7052-41C3-A9FD-33918919BE7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11" creationId="{67EA11F4-81DB-4FCF-81C1-354830DA797D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12" creationId="{F8937686-D647-4FA7-A546-AB7CD2FED162}"/>
          </ac:spMkLst>
        </pc:spChg>
        <pc:spChg chg="add mod">
          <ac:chgData name="Kulinich Bohdan" userId="48e65c9f34e137d0" providerId="LiveId" clId="{8A7FA5BB-97BB-4757-B08F-92391B74E5AB}" dt="2021-05-23T08:08:18.846" v="6693" actId="1076"/>
          <ac:spMkLst>
            <pc:docMk/>
            <pc:sldMk cId="2344589223" sldId="460"/>
            <ac:spMk id="119" creationId="{EF3EB0BB-C4B9-4A99-8ADC-632723846E8C}"/>
          </ac:spMkLst>
        </pc:spChg>
        <pc:spChg chg="add mod">
          <ac:chgData name="Kulinich Bohdan" userId="48e65c9f34e137d0" providerId="LiveId" clId="{8A7FA5BB-97BB-4757-B08F-92391B74E5AB}" dt="2021-05-23T08:08:45.159" v="6703" actId="20577"/>
          <ac:spMkLst>
            <pc:docMk/>
            <pc:sldMk cId="2344589223" sldId="460"/>
            <ac:spMk id="120" creationId="{33EBA506-BD7E-4AED-84E0-0E1B12734464}"/>
          </ac:spMkLst>
        </pc:spChg>
        <pc:spChg chg="add mod">
          <ac:chgData name="Kulinich Bohdan" userId="48e65c9f34e137d0" providerId="LiveId" clId="{8A7FA5BB-97BB-4757-B08F-92391B74E5AB}" dt="2021-05-23T08:08:28.045" v="6697" actId="571"/>
          <ac:spMkLst>
            <pc:docMk/>
            <pc:sldMk cId="2344589223" sldId="460"/>
            <ac:spMk id="121" creationId="{B64C4781-0526-4154-96F5-0FD1F86E4A21}"/>
          </ac:spMkLst>
        </pc:spChg>
        <pc:spChg chg="add mod">
          <ac:chgData name="Kulinich Bohdan" userId="48e65c9f34e137d0" providerId="LiveId" clId="{8A7FA5BB-97BB-4757-B08F-92391B74E5AB}" dt="2021-05-23T08:08:38.461" v="6701" actId="1076"/>
          <ac:spMkLst>
            <pc:docMk/>
            <pc:sldMk cId="2344589223" sldId="460"/>
            <ac:spMk id="122" creationId="{D1D00827-34FC-40BF-B8D8-D5B8B8E741FB}"/>
          </ac:spMkLst>
        </pc:spChg>
        <pc:spChg chg="add mod">
          <ac:chgData name="Kulinich Bohdan" userId="48e65c9f34e137d0" providerId="LiveId" clId="{8A7FA5BB-97BB-4757-B08F-92391B74E5AB}" dt="2021-05-23T09:20:10.079" v="6743" actId="1076"/>
          <ac:spMkLst>
            <pc:docMk/>
            <pc:sldMk cId="2344589223" sldId="460"/>
            <ac:spMk id="123" creationId="{F1A4D0B7-BC72-46E2-A1CA-8EE4120C88AE}"/>
          </ac:spMkLst>
        </pc:spChg>
        <pc:spChg chg="add mod">
          <ac:chgData name="Kulinich Bohdan" userId="48e65c9f34e137d0" providerId="LiveId" clId="{8A7FA5BB-97BB-4757-B08F-92391B74E5AB}" dt="2021-05-23T09:20:20.967" v="6746" actId="1076"/>
          <ac:spMkLst>
            <pc:docMk/>
            <pc:sldMk cId="2344589223" sldId="460"/>
            <ac:spMk id="124" creationId="{A0BEF098-F8E5-4DF9-92FE-F7F5B63EC38A}"/>
          </ac:spMkLst>
        </pc:spChg>
        <pc:spChg chg="add mod">
          <ac:chgData name="Kulinich Bohdan" userId="48e65c9f34e137d0" providerId="LiveId" clId="{8A7FA5BB-97BB-4757-B08F-92391B74E5AB}" dt="2021-05-23T09:30:38.103" v="6773" actId="20577"/>
          <ac:spMkLst>
            <pc:docMk/>
            <pc:sldMk cId="2344589223" sldId="460"/>
            <ac:spMk id="125" creationId="{C6E5BE53-6CD1-470E-B622-18B2B2E57CF6}"/>
          </ac:spMkLst>
        </pc:spChg>
        <pc:spChg chg="add mod">
          <ac:chgData name="Kulinich Bohdan" userId="48e65c9f34e137d0" providerId="LiveId" clId="{8A7FA5BB-97BB-4757-B08F-92391B74E5AB}" dt="2021-05-23T09:30:41.888" v="6774" actId="20577"/>
          <ac:spMkLst>
            <pc:docMk/>
            <pc:sldMk cId="2344589223" sldId="460"/>
            <ac:spMk id="126" creationId="{CF73B82A-D878-465A-ABB9-5E7263D0646A}"/>
          </ac:spMkLst>
        </pc:spChg>
        <pc:spChg chg="add mod">
          <ac:chgData name="Kulinich Bohdan" userId="48e65c9f34e137d0" providerId="LiveId" clId="{8A7FA5BB-97BB-4757-B08F-92391B74E5AB}" dt="2021-05-23T09:23:38.307" v="6761" actId="1076"/>
          <ac:spMkLst>
            <pc:docMk/>
            <pc:sldMk cId="2344589223" sldId="460"/>
            <ac:spMk id="127" creationId="{CADBB383-BD55-4DCC-AACB-F1C211C792F5}"/>
          </ac:spMkLst>
        </pc:spChg>
        <pc:spChg chg="add mod">
          <ac:chgData name="Kulinich Bohdan" userId="48e65c9f34e137d0" providerId="LiveId" clId="{8A7FA5BB-97BB-4757-B08F-92391B74E5AB}" dt="2021-05-23T09:23:47.654" v="6765" actId="1076"/>
          <ac:spMkLst>
            <pc:docMk/>
            <pc:sldMk cId="2344589223" sldId="460"/>
            <ac:spMk id="128" creationId="{ECFB095E-2031-4207-A6B0-1FEEEA1D74F7}"/>
          </ac:spMkLst>
        </pc:spChg>
        <pc:spChg chg="add mod">
          <ac:chgData name="Kulinich Bohdan" userId="48e65c9f34e137d0" providerId="LiveId" clId="{8A7FA5BB-97BB-4757-B08F-92391B74E5AB}" dt="2021-05-23T09:23:58.780" v="6768" actId="1076"/>
          <ac:spMkLst>
            <pc:docMk/>
            <pc:sldMk cId="2344589223" sldId="460"/>
            <ac:spMk id="129" creationId="{99435758-6D5C-4CC8-B10B-B8A23DC9B1FA}"/>
          </ac:spMkLst>
        </pc:spChg>
        <pc:spChg chg="add mod">
          <ac:chgData name="Kulinich Bohdan" userId="48e65c9f34e137d0" providerId="LiveId" clId="{8A7FA5BB-97BB-4757-B08F-92391B74E5AB}" dt="2021-05-23T09:30:43.915" v="6775" actId="20577"/>
          <ac:spMkLst>
            <pc:docMk/>
            <pc:sldMk cId="2344589223" sldId="460"/>
            <ac:spMk id="130" creationId="{71CDEEB6-7850-44DC-81CC-76814A664E12}"/>
          </ac:spMkLst>
        </pc:spChg>
        <pc:picChg chg="mod modVis">
          <ac:chgData name="Kulinich Bohdan" userId="48e65c9f34e137d0" providerId="LiveId" clId="{8A7FA5BB-97BB-4757-B08F-92391B74E5AB}" dt="2021-05-23T08:10:27.265" v="6718" actId="14429"/>
          <ac:picMkLst>
            <pc:docMk/>
            <pc:sldMk cId="2344589223" sldId="460"/>
            <ac:picMk id="5" creationId="{524138EE-281B-4901-B6AB-6050313E102D}"/>
          </ac:picMkLst>
        </pc:picChg>
        <pc:picChg chg="del">
          <ac:chgData name="Kulinich Bohdan" userId="48e65c9f34e137d0" providerId="LiveId" clId="{8A7FA5BB-97BB-4757-B08F-92391B74E5AB}" dt="2021-05-22T16:44:55.339" v="6351" actId="478"/>
          <ac:picMkLst>
            <pc:docMk/>
            <pc:sldMk cId="2344589223" sldId="460"/>
            <ac:picMk id="10" creationId="{372AACD3-E47C-4422-99F4-8F2FA502FD53}"/>
          </ac:picMkLst>
        </pc:picChg>
        <pc:picChg chg="mod ord modVis">
          <ac:chgData name="Kulinich Bohdan" userId="48e65c9f34e137d0" providerId="LiveId" clId="{8A7FA5BB-97BB-4757-B08F-92391B74E5AB}" dt="2021-05-23T08:32:17.910" v="6731" actId="167"/>
          <ac:picMkLst>
            <pc:docMk/>
            <pc:sldMk cId="2344589223" sldId="460"/>
            <ac:picMk id="13" creationId="{9BBF827E-5082-4894-858E-CC1F17B8CC0E}"/>
          </ac:picMkLst>
        </pc:picChg>
        <pc:picChg chg="add del mod">
          <ac:chgData name="Kulinich Bohdan" userId="48e65c9f34e137d0" providerId="LiveId" clId="{8A7FA5BB-97BB-4757-B08F-92391B74E5AB}" dt="2021-05-22T17:08:33.022" v="6616" actId="478"/>
          <ac:picMkLst>
            <pc:docMk/>
            <pc:sldMk cId="2344589223" sldId="460"/>
            <ac:picMk id="15" creationId="{AD0C66DD-F0C7-4947-908D-229B89F9C6E6}"/>
          </ac:picMkLst>
        </pc:picChg>
        <pc:picChg chg="add mod ord">
          <ac:chgData name="Kulinich Bohdan" userId="48e65c9f34e137d0" providerId="LiveId" clId="{8A7FA5BB-97BB-4757-B08F-92391B74E5AB}" dt="2021-05-23T08:03:10.100" v="6658" actId="1076"/>
          <ac:picMkLst>
            <pc:docMk/>
            <pc:sldMk cId="2344589223" sldId="460"/>
            <ac:picMk id="113" creationId="{CCF5B871-F3BE-418A-93FB-84BF023CC802}"/>
          </ac:picMkLst>
        </pc:pic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7" creationId="{7661BDBB-A892-4BF1-B77C-A1203494CE12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20" creationId="{7F8BCC51-C4EC-4DBC-B9BE-64963AA3C483}"/>
          </ac:cxnSpMkLst>
        </pc:cxnChg>
        <pc:cxnChg chg="add mod">
          <ac:chgData name="Kulinich Bohdan" userId="48e65c9f34e137d0" providerId="LiveId" clId="{8A7FA5BB-97BB-4757-B08F-92391B74E5AB}" dt="2021-05-23T08:01:08.019" v="6625" actId="208"/>
          <ac:cxnSpMkLst>
            <pc:docMk/>
            <pc:sldMk cId="2344589223" sldId="460"/>
            <ac:cxnSpMk id="21" creationId="{D63DF6F6-1A29-48A9-B9CD-34FAE55B7985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38" creationId="{FE948231-667C-4241-A414-BF0F213DD95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39" creationId="{F0DDB7DA-E54A-4935-A7BE-B2E362F213D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40" creationId="{2D91E65E-CEAA-476E-98D5-4B0750A11FD5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41" creationId="{4E3A8309-AC35-4C7A-984E-E1EE44B322EA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2" creationId="{44D3BB14-83AB-42A1-AC96-B21E7D006D81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3" creationId="{9EDBF43C-18E1-45A8-AD62-57615859E848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4" creationId="{F355B07D-6720-4308-A4BA-7FCFAF7CEE55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5" creationId="{ED6ED99C-C424-4CC1-8C56-7ECA4FE3DCA2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6" creationId="{4FACE7AA-CDE0-471C-82B3-9EFD72666C72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7" creationId="{EEF87240-FB4F-4F79-AA46-52950CB63090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8" creationId="{8B779B3C-8A6E-4F65-A937-3BB2CAF8DBE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49" creationId="{1D824672-BB14-4354-A061-8661530AA35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0" creationId="{DCB3865A-60C9-4C2E-AD2E-6CFFC57113F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1" creationId="{E80AB2FE-29F5-4C69-8B48-E2BFC25EDC4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2" creationId="{014B3A5C-6BD0-4893-81EA-41572D0BEFF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3" creationId="{9C8441C3-C532-4C1F-B462-7330612FCD45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4" creationId="{DD954F4F-F4B7-4C16-ADF2-100C7E200EB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5" creationId="{33A0667C-9FB6-489D-ABB9-D0DF5D34AE80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6" creationId="{789C671D-0084-4778-A758-E986F116F63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8" creationId="{002A60B8-B095-4B0E-A5A7-A1AB87FE3BF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9" creationId="{F887383B-23A1-43AC-99DC-C5F45A08A738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0" creationId="{3665A02E-0B72-40B4-B123-38AA5755D89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1" creationId="{650DE482-885E-4167-865E-D508FDFA7149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2" creationId="{C8A83CC0-5122-4523-8396-099B29D0EDE2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3" creationId="{414F0462-E4C0-4E4D-9222-094EFECD821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4" creationId="{46F55663-438D-406D-A075-98EDF9FB2088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5" creationId="{137DAD12-20F7-46FD-A51C-2AD55A1C38A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6" creationId="{4E3CCBC0-F927-44B6-81C5-2A2AC680A06F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7" creationId="{4439E9CF-9774-4B02-BBEB-EDDDB9E5D57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8" creationId="{E2B99451-C13A-4905-9C42-E88F505092C9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9" creationId="{F89028F1-EB96-4037-A86C-E3A77D7E73D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0" creationId="{AEFF5562-CE78-4844-8981-750056DBA77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1" creationId="{A6A6B654-70DC-49D0-AA7A-02DCD75A8C31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2" creationId="{C80324D1-28B1-4F08-9EDF-592B0834893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3" creationId="{366C5422-1374-4016-A074-33CDE757F5E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4" creationId="{B5D66E41-4DBD-47AE-87CE-480AB41E907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5" creationId="{E5443132-5767-4C61-9577-BA1FD96BB2E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6" creationId="{42227ED0-EAF8-4481-A54E-594F7CC76BB6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4" creationId="{C78740ED-8C21-4A96-B359-C56648A1221C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5" creationId="{0D807879-534C-4B65-8B01-84301DF67414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6" creationId="{3626188C-5F21-4906-AEA8-ED05EC3FD82D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7" creationId="{700C5267-3BF7-4285-8B7E-6753D08FCF42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8" creationId="{CF3F5F72-C15D-465D-BD94-251E8D06F8DB}"/>
          </ac:cxnSpMkLst>
        </pc:cxnChg>
      </pc:sldChg>
    </pc:docChg>
  </pc:docChgLst>
  <pc:docChgLst>
    <pc:chgData name="Kulinich Bohdan" userId="48e65c9f34e137d0" providerId="LiveId" clId="{89C81B90-25B3-4519-8938-894D470AE9AA}"/>
    <pc:docChg chg="undo custSel addSld delSld modSld sldOrd">
      <pc:chgData name="Kulinich Bohdan" userId="48e65c9f34e137d0" providerId="LiveId" clId="{89C81B90-25B3-4519-8938-894D470AE9AA}" dt="2021-06-11T08:08:37.328" v="5092"/>
      <pc:docMkLst>
        <pc:docMk/>
      </pc:docMkLst>
      <pc:sldChg chg="delSp modSp mod delAnim modAnim">
        <pc:chgData name="Kulinich Bohdan" userId="48e65c9f34e137d0" providerId="LiveId" clId="{89C81B90-25B3-4519-8938-894D470AE9AA}" dt="2021-06-09T17:04:18.526" v="3524" actId="1076"/>
        <pc:sldMkLst>
          <pc:docMk/>
          <pc:sldMk cId="1256064280" sldId="388"/>
        </pc:sldMkLst>
        <pc:spChg chg="del">
          <ac:chgData name="Kulinich Bohdan" userId="48e65c9f34e137d0" providerId="LiveId" clId="{89C81B90-25B3-4519-8938-894D470AE9AA}" dt="2021-06-09T10:05:05.119" v="3391" actId="478"/>
          <ac:spMkLst>
            <pc:docMk/>
            <pc:sldMk cId="1256064280" sldId="388"/>
            <ac:spMk id="8" creationId="{127F9D6C-6C22-4AC8-9C28-0D6EFBB8318E}"/>
          </ac:spMkLst>
        </pc:spChg>
        <pc:spChg chg="del">
          <ac:chgData name="Kulinich Bohdan" userId="48e65c9f34e137d0" providerId="LiveId" clId="{89C81B90-25B3-4519-8938-894D470AE9AA}" dt="2021-06-09T10:04:57.524" v="3384" actId="478"/>
          <ac:spMkLst>
            <pc:docMk/>
            <pc:sldMk cId="1256064280" sldId="388"/>
            <ac:spMk id="13" creationId="{C277B61A-E15E-4362-BDCC-B94621361B46}"/>
          </ac:spMkLst>
        </pc:spChg>
        <pc:spChg chg="del">
          <ac:chgData name="Kulinich Bohdan" userId="48e65c9f34e137d0" providerId="LiveId" clId="{89C81B90-25B3-4519-8938-894D470AE9AA}" dt="2021-06-09T10:05:05.119" v="3391" actId="478"/>
          <ac:spMkLst>
            <pc:docMk/>
            <pc:sldMk cId="1256064280" sldId="388"/>
            <ac:spMk id="15" creationId="{DA2B983A-097E-40FC-80D0-A9EF31E6F15E}"/>
          </ac:spMkLst>
        </pc:spChg>
        <pc:spChg chg="del">
          <ac:chgData name="Kulinich Bohdan" userId="48e65c9f34e137d0" providerId="LiveId" clId="{89C81B90-25B3-4519-8938-894D470AE9AA}" dt="2021-06-09T10:05:05.119" v="3391" actId="478"/>
          <ac:spMkLst>
            <pc:docMk/>
            <pc:sldMk cId="1256064280" sldId="388"/>
            <ac:spMk id="19" creationId="{54F4D3D5-7C46-4D4F-A9E1-CC7C2F10E612}"/>
          </ac:spMkLst>
        </pc:spChg>
        <pc:spChg chg="del">
          <ac:chgData name="Kulinich Bohdan" userId="48e65c9f34e137d0" providerId="LiveId" clId="{89C81B90-25B3-4519-8938-894D470AE9AA}" dt="2021-06-09T10:05:05.119" v="3391" actId="478"/>
          <ac:spMkLst>
            <pc:docMk/>
            <pc:sldMk cId="1256064280" sldId="388"/>
            <ac:spMk id="20" creationId="{BBCBC5F4-6C4F-45EF-82EB-2B234EE27972}"/>
          </ac:spMkLst>
        </pc:spChg>
        <pc:spChg chg="del">
          <ac:chgData name="Kulinich Bohdan" userId="48e65c9f34e137d0" providerId="LiveId" clId="{89C81B90-25B3-4519-8938-894D470AE9AA}" dt="2021-06-09T10:05:05.119" v="3391" actId="478"/>
          <ac:spMkLst>
            <pc:docMk/>
            <pc:sldMk cId="1256064280" sldId="388"/>
            <ac:spMk id="22" creationId="{5E1D516D-6E5F-41F4-8614-6EF6542C0966}"/>
          </ac:spMkLst>
        </pc:spChg>
        <pc:spChg chg="del">
          <ac:chgData name="Kulinich Bohdan" userId="48e65c9f34e137d0" providerId="LiveId" clId="{89C81B90-25B3-4519-8938-894D470AE9AA}" dt="2021-06-09T10:05:05.119" v="3391" actId="478"/>
          <ac:spMkLst>
            <pc:docMk/>
            <pc:sldMk cId="1256064280" sldId="388"/>
            <ac:spMk id="24" creationId="{C99FDA28-A23D-4E48-9407-E9C3289D2FC0}"/>
          </ac:spMkLst>
        </pc:spChg>
        <pc:spChg chg="del">
          <ac:chgData name="Kulinich Bohdan" userId="48e65c9f34e137d0" providerId="LiveId" clId="{89C81B90-25B3-4519-8938-894D470AE9AA}" dt="2021-06-09T10:05:05.119" v="3391" actId="478"/>
          <ac:spMkLst>
            <pc:docMk/>
            <pc:sldMk cId="1256064280" sldId="388"/>
            <ac:spMk id="26" creationId="{4BA52A53-50C0-4AAF-BDC1-6E54682B083F}"/>
          </ac:spMkLst>
        </pc:spChg>
        <pc:spChg chg="del">
          <ac:chgData name="Kulinich Bohdan" userId="48e65c9f34e137d0" providerId="LiveId" clId="{89C81B90-25B3-4519-8938-894D470AE9AA}" dt="2021-06-09T10:04:48.423" v="3381" actId="478"/>
          <ac:spMkLst>
            <pc:docMk/>
            <pc:sldMk cId="1256064280" sldId="388"/>
            <ac:spMk id="27" creationId="{C37EA070-B1C4-462F-8042-DE91B2642C7F}"/>
          </ac:spMkLst>
        </pc:spChg>
        <pc:spChg chg="mod modVis">
          <ac:chgData name="Kulinich Bohdan" userId="48e65c9f34e137d0" providerId="LiveId" clId="{89C81B90-25B3-4519-8938-894D470AE9AA}" dt="2021-06-09T10:05:16.241" v="3393" actId="14429"/>
          <ac:spMkLst>
            <pc:docMk/>
            <pc:sldMk cId="1256064280" sldId="388"/>
            <ac:spMk id="30" creationId="{D0D2A5D8-16E5-4D1B-8593-4BBC3E509BED}"/>
          </ac:spMkLst>
        </pc:spChg>
        <pc:spChg chg="mod">
          <ac:chgData name="Kulinich Bohdan" userId="48e65c9f34e137d0" providerId="LiveId" clId="{89C81B90-25B3-4519-8938-894D470AE9AA}" dt="2021-06-09T17:04:18.526" v="3524" actId="1076"/>
          <ac:spMkLst>
            <pc:docMk/>
            <pc:sldMk cId="1256064280" sldId="388"/>
            <ac:spMk id="111" creationId="{7DFAC910-99EA-4A53-93C3-DEE93FA3D901}"/>
          </ac:spMkLst>
        </pc:spChg>
        <pc:spChg chg="mod">
          <ac:chgData name="Kulinich Bohdan" userId="48e65c9f34e137d0" providerId="LiveId" clId="{89C81B90-25B3-4519-8938-894D470AE9AA}" dt="2021-06-09T17:04:18.526" v="3524" actId="1076"/>
          <ac:spMkLst>
            <pc:docMk/>
            <pc:sldMk cId="1256064280" sldId="388"/>
            <ac:spMk id="112" creationId="{03FBA8CC-A7D1-4D4E-BE8E-224906A7BF4D}"/>
          </ac:spMkLst>
        </pc:spChg>
        <pc:spChg chg="mod">
          <ac:chgData name="Kulinich Bohdan" userId="48e65c9f34e137d0" providerId="LiveId" clId="{89C81B90-25B3-4519-8938-894D470AE9AA}" dt="2021-06-09T17:04:18.526" v="3524" actId="1076"/>
          <ac:spMkLst>
            <pc:docMk/>
            <pc:sldMk cId="1256064280" sldId="388"/>
            <ac:spMk id="113" creationId="{D74A0AE4-A313-4114-B5AC-6A5F3AFC5F2B}"/>
          </ac:spMkLst>
        </pc:spChg>
        <pc:spChg chg="mod">
          <ac:chgData name="Kulinich Bohdan" userId="48e65c9f34e137d0" providerId="LiveId" clId="{89C81B90-25B3-4519-8938-894D470AE9AA}" dt="2021-06-09T17:04:18.526" v="3524" actId="1076"/>
          <ac:spMkLst>
            <pc:docMk/>
            <pc:sldMk cId="1256064280" sldId="388"/>
            <ac:spMk id="114" creationId="{91485CB4-186C-44C5-9EFB-C33B0D46E146}"/>
          </ac:spMkLst>
        </pc:spChg>
        <pc:spChg chg="mod">
          <ac:chgData name="Kulinich Bohdan" userId="48e65c9f34e137d0" providerId="LiveId" clId="{89C81B90-25B3-4519-8938-894D470AE9AA}" dt="2021-06-09T17:04:18.526" v="3524" actId="1076"/>
          <ac:spMkLst>
            <pc:docMk/>
            <pc:sldMk cId="1256064280" sldId="388"/>
            <ac:spMk id="115" creationId="{B32351CE-E3DC-45D1-A773-3FA1535220D2}"/>
          </ac:spMkLst>
        </pc:spChg>
        <pc:picChg chg="del">
          <ac:chgData name="Kulinich Bohdan" userId="48e65c9f34e137d0" providerId="LiveId" clId="{89C81B90-25B3-4519-8938-894D470AE9AA}" dt="2021-06-09T10:05:02.147" v="3390" actId="478"/>
          <ac:picMkLst>
            <pc:docMk/>
            <pc:sldMk cId="1256064280" sldId="388"/>
            <ac:picMk id="2" creationId="{8EF35950-234F-4244-AE3A-E4D78BB4F0BD}"/>
          </ac:picMkLst>
        </pc:picChg>
        <pc:picChg chg="del">
          <ac:chgData name="Kulinich Bohdan" userId="48e65c9f34e137d0" providerId="LiveId" clId="{89C81B90-25B3-4519-8938-894D470AE9AA}" dt="2021-06-09T10:05:01.460" v="3389" actId="478"/>
          <ac:picMkLst>
            <pc:docMk/>
            <pc:sldMk cId="1256064280" sldId="388"/>
            <ac:picMk id="6" creationId="{EF3EF5DE-2073-4792-AC7B-178CD9561417}"/>
          </ac:picMkLst>
        </pc:picChg>
        <pc:picChg chg="del">
          <ac:chgData name="Kulinich Bohdan" userId="48e65c9f34e137d0" providerId="LiveId" clId="{89C81B90-25B3-4519-8938-894D470AE9AA}" dt="2021-06-09T10:05:00.759" v="3388" actId="478"/>
          <ac:picMkLst>
            <pc:docMk/>
            <pc:sldMk cId="1256064280" sldId="388"/>
            <ac:picMk id="7" creationId="{5611034B-E93F-4098-98C9-F32D174B82A3}"/>
          </ac:picMkLst>
        </pc:picChg>
        <pc:picChg chg="del">
          <ac:chgData name="Kulinich Bohdan" userId="48e65c9f34e137d0" providerId="LiveId" clId="{89C81B90-25B3-4519-8938-894D470AE9AA}" dt="2021-06-09T10:05:00.041" v="3387" actId="478"/>
          <ac:picMkLst>
            <pc:docMk/>
            <pc:sldMk cId="1256064280" sldId="388"/>
            <ac:picMk id="9" creationId="{3782EBF1-A56D-4FCC-83D0-B344DD871B49}"/>
          </ac:picMkLst>
        </pc:picChg>
        <pc:picChg chg="del">
          <ac:chgData name="Kulinich Bohdan" userId="48e65c9f34e137d0" providerId="LiveId" clId="{89C81B90-25B3-4519-8938-894D470AE9AA}" dt="2021-06-09T10:04:59.269" v="3386" actId="478"/>
          <ac:picMkLst>
            <pc:docMk/>
            <pc:sldMk cId="1256064280" sldId="388"/>
            <ac:picMk id="10" creationId="{07BFDE32-A31D-459F-8F4F-85C6AF9A227B}"/>
          </ac:picMkLst>
        </pc:picChg>
        <pc:picChg chg="del">
          <ac:chgData name="Kulinich Bohdan" userId="48e65c9f34e137d0" providerId="LiveId" clId="{89C81B90-25B3-4519-8938-894D470AE9AA}" dt="2021-06-09T10:04:58.557" v="3385" actId="478"/>
          <ac:picMkLst>
            <pc:docMk/>
            <pc:sldMk cId="1256064280" sldId="388"/>
            <ac:picMk id="11" creationId="{FE1F12D5-E969-4B75-B6AD-54402C07DDE1}"/>
          </ac:picMkLst>
        </pc:picChg>
        <pc:picChg chg="mod modVis">
          <ac:chgData name="Kulinich Bohdan" userId="48e65c9f34e137d0" providerId="LiveId" clId="{89C81B90-25B3-4519-8938-894D470AE9AA}" dt="2021-06-09T10:05:15.940" v="3392" actId="14429"/>
          <ac:picMkLst>
            <pc:docMk/>
            <pc:sldMk cId="1256064280" sldId="388"/>
            <ac:picMk id="29" creationId="{F5D9E8E4-D7F8-4E13-9AA7-38F0B931B229}"/>
          </ac:picMkLst>
        </pc:picChg>
      </pc:sldChg>
      <pc:sldChg chg="modSp mod">
        <pc:chgData name="Kulinich Bohdan" userId="48e65c9f34e137d0" providerId="LiveId" clId="{89C81B90-25B3-4519-8938-894D470AE9AA}" dt="2021-06-10T10:48:11.437" v="4843" actId="20577"/>
        <pc:sldMkLst>
          <pc:docMk/>
          <pc:sldMk cId="2392856674" sldId="425"/>
        </pc:sldMkLst>
        <pc:spChg chg="mod">
          <ac:chgData name="Kulinich Bohdan" userId="48e65c9f34e137d0" providerId="LiveId" clId="{89C81B90-25B3-4519-8938-894D470AE9AA}" dt="2021-06-10T10:48:11.437" v="4843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delSp modSp mod delAnim modAnim">
        <pc:chgData name="Kulinich Bohdan" userId="48e65c9f34e137d0" providerId="LiveId" clId="{89C81B90-25B3-4519-8938-894D470AE9AA}" dt="2021-06-10T10:47:23.183" v="4820"/>
        <pc:sldMkLst>
          <pc:docMk/>
          <pc:sldMk cId="2814267068" sldId="429"/>
        </pc:sldMkLst>
        <pc:spChg chg="mod">
          <ac:chgData name="Kulinich Bohdan" userId="48e65c9f34e137d0" providerId="LiveId" clId="{89C81B90-25B3-4519-8938-894D470AE9AA}" dt="2021-06-10T10:47:10.433" v="4819" actId="1076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89C81B90-25B3-4519-8938-894D470AE9AA}" dt="2021-06-10T10:47:10.433" v="4819" actId="1076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89C81B90-25B3-4519-8938-894D470AE9AA}" dt="2021-06-10T10:47:10.433" v="4819" actId="1076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89C81B90-25B3-4519-8938-894D470AE9AA}" dt="2021-06-10T10:47:10.433" v="4819" actId="1076"/>
          <ac:spMkLst>
            <pc:docMk/>
            <pc:sldMk cId="2814267068" sldId="429"/>
            <ac:spMk id="44" creationId="{E3DEC17C-8761-4AC2-9C35-1837AB0F0183}"/>
          </ac:spMkLst>
        </pc:spChg>
        <pc:spChg chg="del mod">
          <ac:chgData name="Kulinich Bohdan" userId="48e65c9f34e137d0" providerId="LiveId" clId="{89C81B90-25B3-4519-8938-894D470AE9AA}" dt="2021-06-10T10:46:38.492" v="4810" actId="478"/>
          <ac:spMkLst>
            <pc:docMk/>
            <pc:sldMk cId="2814267068" sldId="429"/>
            <ac:spMk id="45" creationId="{9CCC0763-8FF6-42A4-8723-8EF6C31A8DCB}"/>
          </ac:spMkLst>
        </pc:spChg>
        <pc:spChg chg="del mod">
          <ac:chgData name="Kulinich Bohdan" userId="48e65c9f34e137d0" providerId="LiveId" clId="{89C81B90-25B3-4519-8938-894D470AE9AA}" dt="2021-06-10T10:46:37.892" v="4809" actId="478"/>
          <ac:spMkLst>
            <pc:docMk/>
            <pc:sldMk cId="2814267068" sldId="429"/>
            <ac:spMk id="46" creationId="{6DEEF189-3012-4BCB-84AE-05F13F40437B}"/>
          </ac:spMkLst>
        </pc:spChg>
      </pc:sldChg>
      <pc:sldChg chg="delSp del mod delAnim">
        <pc:chgData name="Kulinich Bohdan" userId="48e65c9f34e137d0" providerId="LiveId" clId="{89C81B90-25B3-4519-8938-894D470AE9AA}" dt="2021-06-09T09:15:48.663" v="3327" actId="47"/>
        <pc:sldMkLst>
          <pc:docMk/>
          <pc:sldMk cId="3629939914" sldId="430"/>
        </pc:sldMkLst>
        <pc:spChg chg="del">
          <ac:chgData name="Kulinich Bohdan" userId="48e65c9f34e137d0" providerId="LiveId" clId="{89C81B90-25B3-4519-8938-894D470AE9AA}" dt="2021-06-07T11:56:22.547" v="474" actId="478"/>
          <ac:spMkLst>
            <pc:docMk/>
            <pc:sldMk cId="3629939914" sldId="430"/>
            <ac:spMk id="26" creationId="{C74D5188-CF71-4B05-B9F8-4B1EC2BF647C}"/>
          </ac:spMkLst>
        </pc:spChg>
      </pc:sldChg>
      <pc:sldChg chg="modSp mod modAnim">
        <pc:chgData name="Kulinich Bohdan" userId="48e65c9f34e137d0" providerId="LiveId" clId="{89C81B90-25B3-4519-8938-894D470AE9AA}" dt="2021-06-07T07:45:45.445" v="7" actId="20577"/>
        <pc:sldMkLst>
          <pc:docMk/>
          <pc:sldMk cId="892962582" sldId="432"/>
        </pc:sldMkLst>
        <pc:spChg chg="mod">
          <ac:chgData name="Kulinich Bohdan" userId="48e65c9f34e137d0" providerId="LiveId" clId="{89C81B90-25B3-4519-8938-894D470AE9AA}" dt="2021-06-07T07:45:38.863" v="3" actId="790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89C81B90-25B3-4519-8938-894D470AE9AA}" dt="2021-06-07T07:45:45.445" v="7" actId="20577"/>
          <ac:spMkLst>
            <pc:docMk/>
            <pc:sldMk cId="892962582" sldId="432"/>
            <ac:spMk id="25" creationId="{DBBC2948-330B-4D3B-B82B-5B2CD2FFF44B}"/>
          </ac:spMkLst>
        </pc:spChg>
        <pc:grpChg chg="mod">
          <ac:chgData name="Kulinich Bohdan" userId="48e65c9f34e137d0" providerId="LiveId" clId="{89C81B90-25B3-4519-8938-894D470AE9AA}" dt="2021-06-07T07:45:28.021" v="1"/>
          <ac:grpSpMkLst>
            <pc:docMk/>
            <pc:sldMk cId="892962582" sldId="432"/>
            <ac:grpSpMk id="8" creationId="{E79FC03C-6D73-403F-BCFF-57A07011564E}"/>
          </ac:grpSpMkLst>
        </pc:grpChg>
        <pc:picChg chg="mod">
          <ac:chgData name="Kulinich Bohdan" userId="48e65c9f34e137d0" providerId="LiveId" clId="{89C81B90-25B3-4519-8938-894D470AE9AA}" dt="2021-06-07T07:45:28.021" v="1"/>
          <ac:picMkLst>
            <pc:docMk/>
            <pc:sldMk cId="892962582" sldId="432"/>
            <ac:picMk id="3" creationId="{01C98169-6215-4DE5-96C5-32D95E22EA9E}"/>
          </ac:picMkLst>
        </pc:picChg>
      </pc:sldChg>
      <pc:sldChg chg="del">
        <pc:chgData name="Kulinich Bohdan" userId="48e65c9f34e137d0" providerId="LiveId" clId="{89C81B90-25B3-4519-8938-894D470AE9AA}" dt="2021-06-09T09:15:48.663" v="3327" actId="47"/>
        <pc:sldMkLst>
          <pc:docMk/>
          <pc:sldMk cId="1244175367" sldId="434"/>
        </pc:sldMkLst>
      </pc:sldChg>
      <pc:sldChg chg="del">
        <pc:chgData name="Kulinich Bohdan" userId="48e65c9f34e137d0" providerId="LiveId" clId="{89C81B90-25B3-4519-8938-894D470AE9AA}" dt="2021-06-09T09:15:48.663" v="3327" actId="47"/>
        <pc:sldMkLst>
          <pc:docMk/>
          <pc:sldMk cId="2164322421" sldId="461"/>
        </pc:sldMkLst>
      </pc:sldChg>
      <pc:sldChg chg="del">
        <pc:chgData name="Kulinich Bohdan" userId="48e65c9f34e137d0" providerId="LiveId" clId="{89C81B90-25B3-4519-8938-894D470AE9AA}" dt="2021-06-09T09:15:48.663" v="3327" actId="47"/>
        <pc:sldMkLst>
          <pc:docMk/>
          <pc:sldMk cId="264045696" sldId="463"/>
        </pc:sldMkLst>
      </pc:sldChg>
      <pc:sldChg chg="del">
        <pc:chgData name="Kulinich Bohdan" userId="48e65c9f34e137d0" providerId="LiveId" clId="{89C81B90-25B3-4519-8938-894D470AE9AA}" dt="2021-06-09T09:15:48.663" v="3327" actId="47"/>
        <pc:sldMkLst>
          <pc:docMk/>
          <pc:sldMk cId="2211420228" sldId="464"/>
        </pc:sldMkLst>
      </pc:sldChg>
      <pc:sldChg chg="del">
        <pc:chgData name="Kulinich Bohdan" userId="48e65c9f34e137d0" providerId="LiveId" clId="{89C81B90-25B3-4519-8938-894D470AE9AA}" dt="2021-06-09T09:15:48.663" v="3327" actId="47"/>
        <pc:sldMkLst>
          <pc:docMk/>
          <pc:sldMk cId="799469282" sldId="465"/>
        </pc:sldMkLst>
      </pc:sldChg>
      <pc:sldChg chg="del">
        <pc:chgData name="Kulinich Bohdan" userId="48e65c9f34e137d0" providerId="LiveId" clId="{89C81B90-25B3-4519-8938-894D470AE9AA}" dt="2021-06-09T09:15:48.663" v="3327" actId="47"/>
        <pc:sldMkLst>
          <pc:docMk/>
          <pc:sldMk cId="748380270" sldId="466"/>
        </pc:sldMkLst>
      </pc:sldChg>
      <pc:sldChg chg="del">
        <pc:chgData name="Kulinich Bohdan" userId="48e65c9f34e137d0" providerId="LiveId" clId="{89C81B90-25B3-4519-8938-894D470AE9AA}" dt="2021-06-09T09:15:48.663" v="3327" actId="47"/>
        <pc:sldMkLst>
          <pc:docMk/>
          <pc:sldMk cId="3424100771" sldId="469"/>
        </pc:sldMkLst>
      </pc:sldChg>
      <pc:sldChg chg="del">
        <pc:chgData name="Kulinich Bohdan" userId="48e65c9f34e137d0" providerId="LiveId" clId="{89C81B90-25B3-4519-8938-894D470AE9AA}" dt="2021-06-09T09:15:48.663" v="3327" actId="47"/>
        <pc:sldMkLst>
          <pc:docMk/>
          <pc:sldMk cId="1438985366" sldId="470"/>
        </pc:sldMkLst>
      </pc:sldChg>
      <pc:sldChg chg="del">
        <pc:chgData name="Kulinich Bohdan" userId="48e65c9f34e137d0" providerId="LiveId" clId="{89C81B90-25B3-4519-8938-894D470AE9AA}" dt="2021-06-09T09:15:48.663" v="3327" actId="47"/>
        <pc:sldMkLst>
          <pc:docMk/>
          <pc:sldMk cId="4259920647" sldId="471"/>
        </pc:sldMkLst>
      </pc:sldChg>
      <pc:sldChg chg="del">
        <pc:chgData name="Kulinich Bohdan" userId="48e65c9f34e137d0" providerId="LiveId" clId="{89C81B90-25B3-4519-8938-894D470AE9AA}" dt="2021-06-09T09:15:48.663" v="3327" actId="47"/>
        <pc:sldMkLst>
          <pc:docMk/>
          <pc:sldMk cId="927588772" sldId="472"/>
        </pc:sldMkLst>
      </pc:sldChg>
      <pc:sldChg chg="del">
        <pc:chgData name="Kulinich Bohdan" userId="48e65c9f34e137d0" providerId="LiveId" clId="{89C81B90-25B3-4519-8938-894D470AE9AA}" dt="2021-06-09T09:15:48.663" v="3327" actId="47"/>
        <pc:sldMkLst>
          <pc:docMk/>
          <pc:sldMk cId="4108502782" sldId="473"/>
        </pc:sldMkLst>
      </pc:sldChg>
      <pc:sldChg chg="del">
        <pc:chgData name="Kulinich Bohdan" userId="48e65c9f34e137d0" providerId="LiveId" clId="{89C81B90-25B3-4519-8938-894D470AE9AA}" dt="2021-06-09T09:15:48.663" v="3327" actId="47"/>
        <pc:sldMkLst>
          <pc:docMk/>
          <pc:sldMk cId="2097854328" sldId="474"/>
        </pc:sldMkLst>
      </pc:sldChg>
      <pc:sldChg chg="del">
        <pc:chgData name="Kulinich Bohdan" userId="48e65c9f34e137d0" providerId="LiveId" clId="{89C81B90-25B3-4519-8938-894D470AE9AA}" dt="2021-06-10T10:37:55.175" v="4316" actId="47"/>
        <pc:sldMkLst>
          <pc:docMk/>
          <pc:sldMk cId="1050904340" sldId="477"/>
        </pc:sldMkLst>
      </pc:sldChg>
      <pc:sldChg chg="del">
        <pc:chgData name="Kulinich Bohdan" userId="48e65c9f34e137d0" providerId="LiveId" clId="{89C81B90-25B3-4519-8938-894D470AE9AA}" dt="2021-06-10T10:37:55.175" v="4316" actId="47"/>
        <pc:sldMkLst>
          <pc:docMk/>
          <pc:sldMk cId="3962254714" sldId="478"/>
        </pc:sldMkLst>
      </pc:sldChg>
      <pc:sldChg chg="del">
        <pc:chgData name="Kulinich Bohdan" userId="48e65c9f34e137d0" providerId="LiveId" clId="{89C81B90-25B3-4519-8938-894D470AE9AA}" dt="2021-06-10T10:37:55.175" v="4316" actId="47"/>
        <pc:sldMkLst>
          <pc:docMk/>
          <pc:sldMk cId="3797124631" sldId="479"/>
        </pc:sldMkLst>
      </pc:sldChg>
      <pc:sldChg chg="del">
        <pc:chgData name="Kulinich Bohdan" userId="48e65c9f34e137d0" providerId="LiveId" clId="{89C81B90-25B3-4519-8938-894D470AE9AA}" dt="2021-06-09T09:15:48.663" v="3327" actId="47"/>
        <pc:sldMkLst>
          <pc:docMk/>
          <pc:sldMk cId="4129579345" sldId="480"/>
        </pc:sldMkLst>
      </pc:sldChg>
      <pc:sldChg chg="new del">
        <pc:chgData name="Kulinich Bohdan" userId="48e65c9f34e137d0" providerId="LiveId" clId="{89C81B90-25B3-4519-8938-894D470AE9AA}" dt="2021-06-09T09:15:48.663" v="3327" actId="47"/>
        <pc:sldMkLst>
          <pc:docMk/>
          <pc:sldMk cId="2556460665" sldId="481"/>
        </pc:sldMkLst>
      </pc:sldChg>
      <pc:sldChg chg="addSp delSp modSp add mod modTransition delAnim modAnim">
        <pc:chgData name="Kulinich Bohdan" userId="48e65c9f34e137d0" providerId="LiveId" clId="{89C81B90-25B3-4519-8938-894D470AE9AA}" dt="2021-06-07T17:12:50.626" v="1133" actId="693"/>
        <pc:sldMkLst>
          <pc:docMk/>
          <pc:sldMk cId="1413127777" sldId="482"/>
        </pc:sldMkLst>
        <pc:spChg chg="mod">
          <ac:chgData name="Kulinich Bohdan" userId="48e65c9f34e137d0" providerId="LiveId" clId="{89C81B90-25B3-4519-8938-894D470AE9AA}" dt="2021-06-07T08:17:09.652" v="39" actId="20577"/>
          <ac:spMkLst>
            <pc:docMk/>
            <pc:sldMk cId="1413127777" sldId="482"/>
            <ac:spMk id="6" creationId="{C455324C-6A9E-440D-AAF7-47FB99AD2433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23" creationId="{07591CD6-C7CA-493A-AB35-11E22A83352D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24" creationId="{246C065B-E2FE-4D72-90E1-4C47DAE1E497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26" creationId="{C74D5188-CF71-4B05-B9F8-4B1EC2BF647C}"/>
          </ac:spMkLst>
        </pc:spChg>
        <pc:spChg chg="del">
          <ac:chgData name="Kulinich Bohdan" userId="48e65c9f34e137d0" providerId="LiveId" clId="{89C81B90-25B3-4519-8938-894D470AE9AA}" dt="2021-06-07T08:17:01.212" v="11" actId="478"/>
          <ac:spMkLst>
            <pc:docMk/>
            <pc:sldMk cId="1413127777" sldId="482"/>
            <ac:spMk id="34" creationId="{499723B7-A7C8-48E5-A959-EEC0740CF02B}"/>
          </ac:spMkLst>
        </pc:spChg>
        <pc:spChg chg="add mod">
          <ac:chgData name="Kulinich Bohdan" userId="48e65c9f34e137d0" providerId="LiveId" clId="{89C81B90-25B3-4519-8938-894D470AE9AA}" dt="2021-06-07T14:00:40.444" v="946" actId="14100"/>
          <ac:spMkLst>
            <pc:docMk/>
            <pc:sldMk cId="1413127777" sldId="482"/>
            <ac:spMk id="35" creationId="{22671505-E6A5-4609-AB8E-E042D5927627}"/>
          </ac:spMkLst>
        </pc:spChg>
        <pc:spChg chg="add mod">
          <ac:chgData name="Kulinich Bohdan" userId="48e65c9f34e137d0" providerId="LiveId" clId="{89C81B90-25B3-4519-8938-894D470AE9AA}" dt="2021-06-07T11:59:25.650" v="551" actId="1076"/>
          <ac:spMkLst>
            <pc:docMk/>
            <pc:sldMk cId="1413127777" sldId="482"/>
            <ac:spMk id="36" creationId="{C5E7670E-5749-4AF0-B381-2A47A64349B9}"/>
          </ac:spMkLst>
        </pc:spChg>
        <pc:spChg chg="add del mod">
          <ac:chgData name="Kulinich Bohdan" userId="48e65c9f34e137d0" providerId="LiveId" clId="{89C81B90-25B3-4519-8938-894D470AE9AA}" dt="2021-06-07T11:08:09.796" v="198" actId="478"/>
          <ac:spMkLst>
            <pc:docMk/>
            <pc:sldMk cId="1413127777" sldId="482"/>
            <ac:spMk id="37" creationId="{436CA30B-8177-451A-8C6C-A99F7E16E3A1}"/>
          </ac:spMkLst>
        </pc:spChg>
        <pc:spChg chg="add mod topLvl">
          <ac:chgData name="Kulinich Bohdan" userId="48e65c9f34e137d0" providerId="LiveId" clId="{89C81B90-25B3-4519-8938-894D470AE9AA}" dt="2021-06-07T11:55:13.787" v="455" actId="164"/>
          <ac:spMkLst>
            <pc:docMk/>
            <pc:sldMk cId="1413127777" sldId="482"/>
            <ac:spMk id="40" creationId="{2FE61157-D302-4EC5-815F-E91B13878388}"/>
          </ac:spMkLst>
        </pc:spChg>
        <pc:spChg chg="add mod topLvl">
          <ac:chgData name="Kulinich Bohdan" userId="48e65c9f34e137d0" providerId="LiveId" clId="{89C81B90-25B3-4519-8938-894D470AE9AA}" dt="2021-06-07T11:55:13.787" v="455" actId="164"/>
          <ac:spMkLst>
            <pc:docMk/>
            <pc:sldMk cId="1413127777" sldId="482"/>
            <ac:spMk id="41" creationId="{1F6ED4D5-65AD-4D4C-9FA6-D7326A53E7A8}"/>
          </ac:spMkLst>
        </pc:spChg>
        <pc:spChg chg="add mod topLvl">
          <ac:chgData name="Kulinich Bohdan" userId="48e65c9f34e137d0" providerId="LiveId" clId="{89C81B90-25B3-4519-8938-894D470AE9AA}" dt="2021-06-07T11:55:13.787" v="455" actId="164"/>
          <ac:spMkLst>
            <pc:docMk/>
            <pc:sldMk cId="1413127777" sldId="482"/>
            <ac:spMk id="42" creationId="{5A2C7AA1-3E00-4127-89E5-E511CD795ABA}"/>
          </ac:spMkLst>
        </pc:spChg>
        <pc:spChg chg="add mod">
          <ac:chgData name="Kulinich Bohdan" userId="48e65c9f34e137d0" providerId="LiveId" clId="{89C81B90-25B3-4519-8938-894D470AE9AA}" dt="2021-06-07T13:40:26.183" v="692" actId="14100"/>
          <ac:spMkLst>
            <pc:docMk/>
            <pc:sldMk cId="1413127777" sldId="482"/>
            <ac:spMk id="43" creationId="{2A26832E-4438-43C5-8D41-A923480A5400}"/>
          </ac:spMkLst>
        </pc:spChg>
        <pc:spChg chg="add mod">
          <ac:chgData name="Kulinich Bohdan" userId="48e65c9f34e137d0" providerId="LiveId" clId="{89C81B90-25B3-4519-8938-894D470AE9AA}" dt="2021-06-07T14:01:16.556" v="952" actId="207"/>
          <ac:spMkLst>
            <pc:docMk/>
            <pc:sldMk cId="1413127777" sldId="482"/>
            <ac:spMk id="44" creationId="{8865F8C5-FB5A-4921-81A3-525CCBBFD753}"/>
          </ac:spMkLst>
        </pc:spChg>
        <pc:spChg chg="add mod topLvl">
          <ac:chgData name="Kulinich Bohdan" userId="48e65c9f34e137d0" providerId="LiveId" clId="{89C81B90-25B3-4519-8938-894D470AE9AA}" dt="2021-06-07T11:55:13.787" v="455" actId="164"/>
          <ac:spMkLst>
            <pc:docMk/>
            <pc:sldMk cId="1413127777" sldId="482"/>
            <ac:spMk id="48" creationId="{24721275-2BEA-4758-8ECF-B6BEE6A59D86}"/>
          </ac:spMkLst>
        </pc:spChg>
        <pc:spChg chg="add mod topLvl">
          <ac:chgData name="Kulinich Bohdan" userId="48e65c9f34e137d0" providerId="LiveId" clId="{89C81B90-25B3-4519-8938-894D470AE9AA}" dt="2021-06-07T11:55:13.787" v="455" actId="164"/>
          <ac:spMkLst>
            <pc:docMk/>
            <pc:sldMk cId="1413127777" sldId="482"/>
            <ac:spMk id="50" creationId="{4FD95FF2-E99E-4F42-8D76-B154871A6F6A}"/>
          </ac:spMkLst>
        </pc:spChg>
        <pc:spChg chg="add mod topLvl">
          <ac:chgData name="Kulinich Bohdan" userId="48e65c9f34e137d0" providerId="LiveId" clId="{89C81B90-25B3-4519-8938-894D470AE9AA}" dt="2021-06-07T11:55:13.787" v="455" actId="164"/>
          <ac:spMkLst>
            <pc:docMk/>
            <pc:sldMk cId="1413127777" sldId="482"/>
            <ac:spMk id="51" creationId="{33F057A7-48D4-4CE7-B655-74AED940C948}"/>
          </ac:spMkLst>
        </pc:spChg>
        <pc:spChg chg="add mod topLvl">
          <ac:chgData name="Kulinich Bohdan" userId="48e65c9f34e137d0" providerId="LiveId" clId="{89C81B90-25B3-4519-8938-894D470AE9AA}" dt="2021-06-07T11:55:13.787" v="455" actId="164"/>
          <ac:spMkLst>
            <pc:docMk/>
            <pc:sldMk cId="1413127777" sldId="482"/>
            <ac:spMk id="52" creationId="{A0585008-6431-46C6-96D6-F75EBC84595A}"/>
          </ac:spMkLst>
        </pc:spChg>
        <pc:spChg chg="add mod topLvl">
          <ac:chgData name="Kulinich Bohdan" userId="48e65c9f34e137d0" providerId="LiveId" clId="{89C81B90-25B3-4519-8938-894D470AE9AA}" dt="2021-06-07T11:55:13.787" v="455" actId="164"/>
          <ac:spMkLst>
            <pc:docMk/>
            <pc:sldMk cId="1413127777" sldId="482"/>
            <ac:spMk id="53" creationId="{35D6E890-4B7F-44D6-89D9-0CB1BE5784E5}"/>
          </ac:spMkLst>
        </pc:spChg>
        <pc:spChg chg="add mod topLvl">
          <ac:chgData name="Kulinich Bohdan" userId="48e65c9f34e137d0" providerId="LiveId" clId="{89C81B90-25B3-4519-8938-894D470AE9AA}" dt="2021-06-07T11:55:13.787" v="455" actId="164"/>
          <ac:spMkLst>
            <pc:docMk/>
            <pc:sldMk cId="1413127777" sldId="482"/>
            <ac:spMk id="56" creationId="{0857C79D-EAAC-4B02-B110-BCD443695FFA}"/>
          </ac:spMkLst>
        </pc:spChg>
        <pc:spChg chg="add mod topLvl">
          <ac:chgData name="Kulinich Bohdan" userId="48e65c9f34e137d0" providerId="LiveId" clId="{89C81B90-25B3-4519-8938-894D470AE9AA}" dt="2021-06-07T11:59:33.090" v="558" actId="1035"/>
          <ac:spMkLst>
            <pc:docMk/>
            <pc:sldMk cId="1413127777" sldId="482"/>
            <ac:spMk id="69" creationId="{66C72149-C622-47B9-9F26-E4C0A2BC88FA}"/>
          </ac:spMkLst>
        </pc:spChg>
        <pc:spChg chg="add mod topLvl">
          <ac:chgData name="Kulinich Bohdan" userId="48e65c9f34e137d0" providerId="LiveId" clId="{89C81B90-25B3-4519-8938-894D470AE9AA}" dt="2021-06-07T11:55:54.705" v="468" actId="164"/>
          <ac:spMkLst>
            <pc:docMk/>
            <pc:sldMk cId="1413127777" sldId="482"/>
            <ac:spMk id="70" creationId="{0734D815-3601-473E-857F-D12FC4EB898D}"/>
          </ac:spMkLst>
        </pc:spChg>
        <pc:spChg chg="add mod topLvl">
          <ac:chgData name="Kulinich Bohdan" userId="48e65c9f34e137d0" providerId="LiveId" clId="{89C81B90-25B3-4519-8938-894D470AE9AA}" dt="2021-06-07T11:55:54.705" v="468" actId="164"/>
          <ac:spMkLst>
            <pc:docMk/>
            <pc:sldMk cId="1413127777" sldId="482"/>
            <ac:spMk id="71" creationId="{4E31646C-6A2E-4684-9408-D48A63ECF63D}"/>
          </ac:spMkLst>
        </pc:spChg>
        <pc:spChg chg="add mod topLvl">
          <ac:chgData name="Kulinich Bohdan" userId="48e65c9f34e137d0" providerId="LiveId" clId="{89C81B90-25B3-4519-8938-894D470AE9AA}" dt="2021-06-07T11:55:54.705" v="468" actId="164"/>
          <ac:spMkLst>
            <pc:docMk/>
            <pc:sldMk cId="1413127777" sldId="482"/>
            <ac:spMk id="72" creationId="{E6635730-FA90-4881-A885-B2A5D6146412}"/>
          </ac:spMkLst>
        </pc:spChg>
        <pc:spChg chg="add mod topLvl">
          <ac:chgData name="Kulinich Bohdan" userId="48e65c9f34e137d0" providerId="LiveId" clId="{89C81B90-25B3-4519-8938-894D470AE9AA}" dt="2021-06-07T11:55:54.705" v="468" actId="164"/>
          <ac:spMkLst>
            <pc:docMk/>
            <pc:sldMk cId="1413127777" sldId="482"/>
            <ac:spMk id="73" creationId="{D0A6CC9B-FD2E-4474-9C7C-8980EA049EE0}"/>
          </ac:spMkLst>
        </pc:spChg>
        <pc:spChg chg="add mod topLvl">
          <ac:chgData name="Kulinich Bohdan" userId="48e65c9f34e137d0" providerId="LiveId" clId="{89C81B90-25B3-4519-8938-894D470AE9AA}" dt="2021-06-07T11:55:54.705" v="468" actId="164"/>
          <ac:spMkLst>
            <pc:docMk/>
            <pc:sldMk cId="1413127777" sldId="482"/>
            <ac:spMk id="74" creationId="{58976B5B-201A-40E7-9B86-9D3DC5F9A74C}"/>
          </ac:spMkLst>
        </pc:spChg>
        <pc:spChg chg="add mod">
          <ac:chgData name="Kulinich Bohdan" userId="48e65c9f34e137d0" providerId="LiveId" clId="{89C81B90-25B3-4519-8938-894D470AE9AA}" dt="2021-06-07T13:39:53.737" v="683" actId="207"/>
          <ac:spMkLst>
            <pc:docMk/>
            <pc:sldMk cId="1413127777" sldId="482"/>
            <ac:spMk id="80" creationId="{A862F79D-3869-4CD1-8A57-B862883C968C}"/>
          </ac:spMkLst>
        </pc:spChg>
        <pc:spChg chg="add mod">
          <ac:chgData name="Kulinich Bohdan" userId="48e65c9f34e137d0" providerId="LiveId" clId="{89C81B90-25B3-4519-8938-894D470AE9AA}" dt="2021-06-07T13:35:29.831" v="620" actId="16959"/>
          <ac:spMkLst>
            <pc:docMk/>
            <pc:sldMk cId="1413127777" sldId="482"/>
            <ac:spMk id="92" creationId="{395B70B2-FC3E-45B5-8C12-76A12071E644}"/>
          </ac:spMkLst>
        </pc:spChg>
        <pc:spChg chg="add mod">
          <ac:chgData name="Kulinich Bohdan" userId="48e65c9f34e137d0" providerId="LiveId" clId="{89C81B90-25B3-4519-8938-894D470AE9AA}" dt="2021-06-07T12:07:43.080" v="609" actId="14100"/>
          <ac:spMkLst>
            <pc:docMk/>
            <pc:sldMk cId="1413127777" sldId="482"/>
            <ac:spMk id="93" creationId="{B492B838-75E9-473F-9FDC-6D58CD72382A}"/>
          </ac:spMkLst>
        </pc:spChg>
        <pc:spChg chg="add mod">
          <ac:chgData name="Kulinich Bohdan" userId="48e65c9f34e137d0" providerId="LiveId" clId="{89C81B90-25B3-4519-8938-894D470AE9AA}" dt="2021-06-07T13:40:38.305" v="696" actId="207"/>
          <ac:spMkLst>
            <pc:docMk/>
            <pc:sldMk cId="1413127777" sldId="482"/>
            <ac:spMk id="95" creationId="{5DC44552-A5A8-4A55-8873-7959680DB469}"/>
          </ac:spMkLst>
        </pc:spChg>
        <pc:spChg chg="add mod ord">
          <ac:chgData name="Kulinich Bohdan" userId="48e65c9f34e137d0" providerId="LiveId" clId="{89C81B90-25B3-4519-8938-894D470AE9AA}" dt="2021-06-07T14:01:34.583" v="956" actId="166"/>
          <ac:spMkLst>
            <pc:docMk/>
            <pc:sldMk cId="1413127777" sldId="482"/>
            <ac:spMk id="96" creationId="{F3C7FE84-62A5-4DF0-B402-4B7082EAA662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98" creationId="{281791E3-8563-46BD-9042-116C1CD75C00}"/>
          </ac:spMkLst>
        </pc:spChg>
        <pc:spChg chg="add mod">
          <ac:chgData name="Kulinich Bohdan" userId="48e65c9f34e137d0" providerId="LiveId" clId="{89C81B90-25B3-4519-8938-894D470AE9AA}" dt="2021-06-07T13:46:11.504" v="742" actId="14100"/>
          <ac:spMkLst>
            <pc:docMk/>
            <pc:sldMk cId="1413127777" sldId="482"/>
            <ac:spMk id="99" creationId="{11D883C4-5F05-4F0D-BB8D-1865259EBD22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112" creationId="{203AC1C3-8912-435F-A315-D12B4C116E06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113" creationId="{60EF297D-E8EA-4012-AA39-5DB2801D1D37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114" creationId="{3BE982C4-90F7-4340-8638-7B84F169AFBA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115" creationId="{FF6B06FB-C011-4E88-8379-9A0C67657FE1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120" creationId="{47BA2533-E66D-49A2-9AC8-D7105489E280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121" creationId="{35D0A5C1-E99E-47EE-B922-DCD694A53A6D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122" creationId="{7E0BB480-0DEB-4897-B21A-E81166290415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123" creationId="{7F7A0A43-F2CC-4A5B-B297-B773B7EB6B3B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124" creationId="{DF657E5E-401F-42F8-B53B-A9094B495595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125" creationId="{066FC705-FAD1-4B44-ABC2-E2BA36A15EDC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126" creationId="{2330E8FB-AD6A-4E54-9EE9-BEAB36AD175B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127" creationId="{603BAA7E-6215-41FD-88C8-BC7D87F27CD8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128" creationId="{DDF6CBAD-A71E-4421-90D2-3672251DBEC7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129" creationId="{3478129D-CB11-4844-B2AC-F45286F9BCF0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130" creationId="{A8A00696-8A99-4E9B-8066-9C40E312FE48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131" creationId="{F1A3D01A-1D4F-4520-962E-5B0EFF03C091}"/>
          </ac:spMkLst>
        </pc:spChg>
        <pc:spChg chg="del">
          <ac:chgData name="Kulinich Bohdan" userId="48e65c9f34e137d0" providerId="LiveId" clId="{89C81B90-25B3-4519-8938-894D470AE9AA}" dt="2021-06-07T08:16:59.846" v="10" actId="478"/>
          <ac:spMkLst>
            <pc:docMk/>
            <pc:sldMk cId="1413127777" sldId="482"/>
            <ac:spMk id="132" creationId="{6C397C12-B9D8-4882-9E80-E868268D0A86}"/>
          </ac:spMkLst>
        </pc:spChg>
        <pc:grpChg chg="add del mod">
          <ac:chgData name="Kulinich Bohdan" userId="48e65c9f34e137d0" providerId="LiveId" clId="{89C81B90-25B3-4519-8938-894D470AE9AA}" dt="2021-06-07T11:54:59.055" v="454" actId="165"/>
          <ac:grpSpMkLst>
            <pc:docMk/>
            <pc:sldMk cId="1413127777" sldId="482"/>
            <ac:grpSpMk id="25" creationId="{348EBBB3-548C-46F8-A519-235C7910AAE8}"/>
          </ac:grpSpMkLst>
        </pc:grpChg>
        <pc:grpChg chg="add mod">
          <ac:chgData name="Kulinich Bohdan" userId="48e65c9f34e137d0" providerId="LiveId" clId="{89C81B90-25B3-4519-8938-894D470AE9AA}" dt="2021-06-07T11:55:21.426" v="460" actId="164"/>
          <ac:grpSpMkLst>
            <pc:docMk/>
            <pc:sldMk cId="1413127777" sldId="482"/>
            <ac:grpSpMk id="27" creationId="{2E8AE4C5-C27C-4679-A946-4BE4ECC88967}"/>
          </ac:grpSpMkLst>
        </pc:grpChg>
        <pc:grpChg chg="add mod">
          <ac:chgData name="Kulinich Bohdan" userId="48e65c9f34e137d0" providerId="LiveId" clId="{89C81B90-25B3-4519-8938-894D470AE9AA}" dt="2021-06-07T11:59:33.090" v="558" actId="1035"/>
          <ac:grpSpMkLst>
            <pc:docMk/>
            <pc:sldMk cId="1413127777" sldId="482"/>
            <ac:grpSpMk id="28" creationId="{F6608731-E54F-44A4-A3A4-6D9A9B71FF5B}"/>
          </ac:grpSpMkLst>
        </pc:grpChg>
        <pc:grpChg chg="add mod ord">
          <ac:chgData name="Kulinich Bohdan" userId="48e65c9f34e137d0" providerId="LiveId" clId="{89C81B90-25B3-4519-8938-894D470AE9AA}" dt="2021-06-07T11:57:48.582" v="497" actId="164"/>
          <ac:grpSpMkLst>
            <pc:docMk/>
            <pc:sldMk cId="1413127777" sldId="482"/>
            <ac:grpSpMk id="29" creationId="{A08DCA6C-A205-4A30-B8A6-D86950AA1976}"/>
          </ac:grpSpMkLst>
        </pc:grpChg>
        <pc:grpChg chg="add mod ord">
          <ac:chgData name="Kulinich Bohdan" userId="48e65c9f34e137d0" providerId="LiveId" clId="{89C81B90-25B3-4519-8938-894D470AE9AA}" dt="2021-06-07T11:57:48.582" v="497" actId="164"/>
          <ac:grpSpMkLst>
            <pc:docMk/>
            <pc:sldMk cId="1413127777" sldId="482"/>
            <ac:grpSpMk id="31" creationId="{F72B55C3-4C9B-4A1B-B427-BD86B48A9AFB}"/>
          </ac:grpSpMkLst>
        </pc:grpChg>
        <pc:grpChg chg="add mod">
          <ac:chgData name="Kulinich Bohdan" userId="48e65c9f34e137d0" providerId="LiveId" clId="{89C81B90-25B3-4519-8938-894D470AE9AA}" dt="2021-06-07T11:59:33.090" v="558" actId="1035"/>
          <ac:grpSpMkLst>
            <pc:docMk/>
            <pc:sldMk cId="1413127777" sldId="482"/>
            <ac:grpSpMk id="32" creationId="{DCEE1992-E01B-47AF-B51F-70A4D5152B26}"/>
          </ac:grpSpMkLst>
        </pc:grpChg>
        <pc:grpChg chg="add mod ord">
          <ac:chgData name="Kulinich Bohdan" userId="48e65c9f34e137d0" providerId="LiveId" clId="{89C81B90-25B3-4519-8938-894D470AE9AA}" dt="2021-06-07T11:57:48.582" v="497" actId="164"/>
          <ac:grpSpMkLst>
            <pc:docMk/>
            <pc:sldMk cId="1413127777" sldId="482"/>
            <ac:grpSpMk id="85" creationId="{B4BEA94E-9C8D-4339-AAC2-470EEF1CFFB6}"/>
          </ac:grpSpMkLst>
        </pc:grpChg>
        <pc:grpChg chg="add mod ord">
          <ac:chgData name="Kulinich Bohdan" userId="48e65c9f34e137d0" providerId="LiveId" clId="{89C81B90-25B3-4519-8938-894D470AE9AA}" dt="2021-06-07T11:57:48.582" v="497" actId="164"/>
          <ac:grpSpMkLst>
            <pc:docMk/>
            <pc:sldMk cId="1413127777" sldId="482"/>
            <ac:grpSpMk id="88" creationId="{F1EE7BBD-158E-4152-8B2A-B0CF3A447407}"/>
          </ac:grpSpMkLst>
        </pc:grpChg>
        <pc:graphicFrameChg chg="del">
          <ac:chgData name="Kulinich Bohdan" userId="48e65c9f34e137d0" providerId="LiveId" clId="{89C81B90-25B3-4519-8938-894D470AE9AA}" dt="2021-06-07T08:16:59.846" v="10" actId="478"/>
          <ac:graphicFrameMkLst>
            <pc:docMk/>
            <pc:sldMk cId="1413127777" sldId="482"/>
            <ac:graphicFrameMk id="133" creationId="{FB016EE9-A5CF-4E84-AB99-467D2844A1DF}"/>
          </ac:graphicFrameMkLst>
        </pc:graphicFrameChg>
        <pc:picChg chg="del">
          <ac:chgData name="Kulinich Bohdan" userId="48e65c9f34e137d0" providerId="LiveId" clId="{89C81B90-25B3-4519-8938-894D470AE9AA}" dt="2021-06-07T08:16:59.846" v="10" actId="478"/>
          <ac:picMkLst>
            <pc:docMk/>
            <pc:sldMk cId="1413127777" sldId="482"/>
            <ac:picMk id="8" creationId="{C18F1FAC-D3E1-40B3-A576-BF35DC2861DF}"/>
          </ac:picMkLst>
        </pc:picChg>
        <pc:picChg chg="add del mod modCrop">
          <ac:chgData name="Kulinich Bohdan" userId="48e65c9f34e137d0" providerId="LiveId" clId="{89C81B90-25B3-4519-8938-894D470AE9AA}" dt="2021-06-07T11:19:06.036" v="343" actId="478"/>
          <ac:picMkLst>
            <pc:docMk/>
            <pc:sldMk cId="1413127777" sldId="482"/>
            <ac:picMk id="14" creationId="{94838FF2-50AC-45F3-9A4E-181901A66B7F}"/>
          </ac:picMkLst>
        </pc:picChg>
        <pc:picChg chg="add mod">
          <ac:chgData name="Kulinich Bohdan" userId="48e65c9f34e137d0" providerId="LiveId" clId="{89C81B90-25B3-4519-8938-894D470AE9AA}" dt="2021-06-07T11:56:26.635" v="475"/>
          <ac:picMkLst>
            <pc:docMk/>
            <pc:sldMk cId="1413127777" sldId="482"/>
            <ac:picMk id="79" creationId="{97A446F0-0560-4783-A17F-EA6935514636}"/>
          </ac:picMkLst>
        </pc:picChg>
        <pc:cxnChg chg="del">
          <ac:chgData name="Kulinich Bohdan" userId="48e65c9f34e137d0" providerId="LiveId" clId="{89C81B90-25B3-4519-8938-894D470AE9AA}" dt="2021-06-07T08:16:59.846" v="10" actId="478"/>
          <ac:cxnSpMkLst>
            <pc:docMk/>
            <pc:sldMk cId="1413127777" sldId="482"/>
            <ac:cxnSpMk id="13" creationId="{A75042BE-5106-4489-91ED-684AD7A32F64}"/>
          </ac:cxnSpMkLst>
        </pc:cxnChg>
        <pc:cxnChg chg="add mod ord topLvl">
          <ac:chgData name="Kulinich Bohdan" userId="48e65c9f34e137d0" providerId="LiveId" clId="{89C81B90-25B3-4519-8938-894D470AE9AA}" dt="2021-06-07T17:12:50.626" v="1133" actId="693"/>
          <ac:cxnSpMkLst>
            <pc:docMk/>
            <pc:sldMk cId="1413127777" sldId="482"/>
            <ac:cxnSpMk id="16" creationId="{1B32B637-0CAE-43E8-B3E5-40382CAA7B48}"/>
          </ac:cxnSpMkLst>
        </pc:cxnChg>
        <pc:cxnChg chg="add mod topLvl">
          <ac:chgData name="Kulinich Bohdan" userId="48e65c9f34e137d0" providerId="LiveId" clId="{89C81B90-25B3-4519-8938-894D470AE9AA}" dt="2021-06-07T11:55:13.787" v="455" actId="164"/>
          <ac:cxnSpMkLst>
            <pc:docMk/>
            <pc:sldMk cId="1413127777" sldId="482"/>
            <ac:cxnSpMk id="38" creationId="{67BFB31D-396E-4279-A204-6E3892D698B5}"/>
          </ac:cxnSpMkLst>
        </pc:cxnChg>
        <pc:cxnChg chg="add mod topLvl">
          <ac:chgData name="Kulinich Bohdan" userId="48e65c9f34e137d0" providerId="LiveId" clId="{89C81B90-25B3-4519-8938-894D470AE9AA}" dt="2021-06-07T11:55:13.787" v="455" actId="164"/>
          <ac:cxnSpMkLst>
            <pc:docMk/>
            <pc:sldMk cId="1413127777" sldId="482"/>
            <ac:cxnSpMk id="39" creationId="{82FF3FA2-9910-4EFC-94CA-369243AD0F69}"/>
          </ac:cxnSpMkLst>
        </pc:cxnChg>
        <pc:cxnChg chg="add mod ord topLvl">
          <ac:chgData name="Kulinich Bohdan" userId="48e65c9f34e137d0" providerId="LiveId" clId="{89C81B90-25B3-4519-8938-894D470AE9AA}" dt="2021-06-07T11:55:21.426" v="460" actId="164"/>
          <ac:cxnSpMkLst>
            <pc:docMk/>
            <pc:sldMk cId="1413127777" sldId="482"/>
            <ac:cxnSpMk id="47" creationId="{87D0FA75-F007-4D69-997F-D34431204193}"/>
          </ac:cxnSpMkLst>
        </pc:cxnChg>
        <pc:cxnChg chg="add mod ord topLvl">
          <ac:chgData name="Kulinich Bohdan" userId="48e65c9f34e137d0" providerId="LiveId" clId="{89C81B90-25B3-4519-8938-894D470AE9AA}" dt="2021-06-07T17:12:50.626" v="1133" actId="693"/>
          <ac:cxnSpMkLst>
            <pc:docMk/>
            <pc:sldMk cId="1413127777" sldId="482"/>
            <ac:cxnSpMk id="60" creationId="{23373490-2D00-4945-A56E-42FB67C93762}"/>
          </ac:cxnSpMkLst>
        </pc:cxnChg>
        <pc:cxnChg chg="add mod ord topLvl">
          <ac:chgData name="Kulinich Bohdan" userId="48e65c9f34e137d0" providerId="LiveId" clId="{89C81B90-25B3-4519-8938-894D470AE9AA}" dt="2021-06-07T17:12:50.626" v="1133" actId="693"/>
          <ac:cxnSpMkLst>
            <pc:docMk/>
            <pc:sldMk cId="1413127777" sldId="482"/>
            <ac:cxnSpMk id="63" creationId="{8235AC4F-CEFB-4E91-94BE-F439C016A09B}"/>
          </ac:cxnSpMkLst>
        </pc:cxnChg>
        <pc:cxnChg chg="add mod topLvl">
          <ac:chgData name="Kulinich Bohdan" userId="48e65c9f34e137d0" providerId="LiveId" clId="{89C81B90-25B3-4519-8938-894D470AE9AA}" dt="2021-06-07T11:55:13.787" v="455" actId="164"/>
          <ac:cxnSpMkLst>
            <pc:docMk/>
            <pc:sldMk cId="1413127777" sldId="482"/>
            <ac:cxnSpMk id="65" creationId="{1482261C-BB7C-450C-99A3-D2707666EC5B}"/>
          </ac:cxnSpMkLst>
        </pc:cxnChg>
        <pc:cxnChg chg="add mod topLvl">
          <ac:chgData name="Kulinich Bohdan" userId="48e65c9f34e137d0" providerId="LiveId" clId="{89C81B90-25B3-4519-8938-894D470AE9AA}" dt="2021-06-07T11:55:13.787" v="455" actId="164"/>
          <ac:cxnSpMkLst>
            <pc:docMk/>
            <pc:sldMk cId="1413127777" sldId="482"/>
            <ac:cxnSpMk id="68" creationId="{1D45A975-BB3E-4C02-87DB-78435004F5CA}"/>
          </ac:cxnSpMkLst>
        </pc:cxnChg>
        <pc:cxnChg chg="add mod">
          <ac:chgData name="Kulinich Bohdan" userId="48e65c9f34e137d0" providerId="LiveId" clId="{89C81B90-25B3-4519-8938-894D470AE9AA}" dt="2021-06-07T11:57:18.830" v="487" actId="164"/>
          <ac:cxnSpMkLst>
            <pc:docMk/>
            <pc:sldMk cId="1413127777" sldId="482"/>
            <ac:cxnSpMk id="81" creationId="{DAB1551B-C0A9-4ECD-8112-C9A495C10A66}"/>
          </ac:cxnSpMkLst>
        </pc:cxnChg>
        <pc:cxnChg chg="add mod">
          <ac:chgData name="Kulinich Bohdan" userId="48e65c9f34e137d0" providerId="LiveId" clId="{89C81B90-25B3-4519-8938-894D470AE9AA}" dt="2021-06-07T11:57:18.830" v="487" actId="164"/>
          <ac:cxnSpMkLst>
            <pc:docMk/>
            <pc:sldMk cId="1413127777" sldId="482"/>
            <ac:cxnSpMk id="83" creationId="{6CE54D53-6397-43AB-A0A5-7B7B661D537D}"/>
          </ac:cxnSpMkLst>
        </pc:cxnChg>
        <pc:cxnChg chg="mod">
          <ac:chgData name="Kulinich Bohdan" userId="48e65c9f34e137d0" providerId="LiveId" clId="{89C81B90-25B3-4519-8938-894D470AE9AA}" dt="2021-06-07T11:57:29.933" v="490"/>
          <ac:cxnSpMkLst>
            <pc:docMk/>
            <pc:sldMk cId="1413127777" sldId="482"/>
            <ac:cxnSpMk id="86" creationId="{9CCBA261-D3F4-4A0C-B775-2FF36A239E68}"/>
          </ac:cxnSpMkLst>
        </pc:cxnChg>
        <pc:cxnChg chg="mod">
          <ac:chgData name="Kulinich Bohdan" userId="48e65c9f34e137d0" providerId="LiveId" clId="{89C81B90-25B3-4519-8938-894D470AE9AA}" dt="2021-06-07T11:57:29.933" v="490"/>
          <ac:cxnSpMkLst>
            <pc:docMk/>
            <pc:sldMk cId="1413127777" sldId="482"/>
            <ac:cxnSpMk id="87" creationId="{070B43B9-1EA5-4A7A-BC9B-362CFCC83BE0}"/>
          </ac:cxnSpMkLst>
        </pc:cxnChg>
        <pc:cxnChg chg="mod">
          <ac:chgData name="Kulinich Bohdan" userId="48e65c9f34e137d0" providerId="LiveId" clId="{89C81B90-25B3-4519-8938-894D470AE9AA}" dt="2021-06-07T11:57:37.678" v="493"/>
          <ac:cxnSpMkLst>
            <pc:docMk/>
            <pc:sldMk cId="1413127777" sldId="482"/>
            <ac:cxnSpMk id="89" creationId="{D337BCD6-1794-41E7-BB40-7F35FD8DE0A5}"/>
          </ac:cxnSpMkLst>
        </pc:cxnChg>
        <pc:cxnChg chg="mod">
          <ac:chgData name="Kulinich Bohdan" userId="48e65c9f34e137d0" providerId="LiveId" clId="{89C81B90-25B3-4519-8938-894D470AE9AA}" dt="2021-06-07T11:57:37.678" v="493"/>
          <ac:cxnSpMkLst>
            <pc:docMk/>
            <pc:sldMk cId="1413127777" sldId="482"/>
            <ac:cxnSpMk id="90" creationId="{B2ACEBAC-DF8D-4345-B671-E2A48B935B71}"/>
          </ac:cxnSpMkLst>
        </pc:cxnChg>
        <pc:cxnChg chg="add mod">
          <ac:chgData name="Kulinich Bohdan" userId="48e65c9f34e137d0" providerId="LiveId" clId="{89C81B90-25B3-4519-8938-894D470AE9AA}" dt="2021-06-07T12:08:21.771" v="616" actId="1038"/>
          <ac:cxnSpMkLst>
            <pc:docMk/>
            <pc:sldMk cId="1413127777" sldId="482"/>
            <ac:cxnSpMk id="94" creationId="{07B9E107-482C-40BE-83D9-EAB95473025C}"/>
          </ac:cxnSpMkLst>
        </pc:cxnChg>
        <pc:cxnChg chg="del">
          <ac:chgData name="Kulinich Bohdan" userId="48e65c9f34e137d0" providerId="LiveId" clId="{89C81B90-25B3-4519-8938-894D470AE9AA}" dt="2021-06-07T08:16:59.846" v="10" actId="478"/>
          <ac:cxnSpMkLst>
            <pc:docMk/>
            <pc:sldMk cId="1413127777" sldId="482"/>
            <ac:cxnSpMk id="110" creationId="{CDD5BE85-0A32-4484-A80A-4826ADC2438E}"/>
          </ac:cxnSpMkLst>
        </pc:cxnChg>
        <pc:cxnChg chg="del">
          <ac:chgData name="Kulinich Bohdan" userId="48e65c9f34e137d0" providerId="LiveId" clId="{89C81B90-25B3-4519-8938-894D470AE9AA}" dt="2021-06-07T08:16:59.846" v="10" actId="478"/>
          <ac:cxnSpMkLst>
            <pc:docMk/>
            <pc:sldMk cId="1413127777" sldId="482"/>
            <ac:cxnSpMk id="111" creationId="{68F3679F-6F70-4D90-9286-E9E3E8389137}"/>
          </ac:cxnSpMkLst>
        </pc:cxnChg>
      </pc:sldChg>
      <pc:sldChg chg="addSp delSp modSp add mod modTransition delAnim modAnim">
        <pc:chgData name="Kulinich Bohdan" userId="48e65c9f34e137d0" providerId="LiveId" clId="{89C81B90-25B3-4519-8938-894D470AE9AA}" dt="2021-06-11T07:49:33.384" v="4863" actId="553"/>
        <pc:sldMkLst>
          <pc:docMk/>
          <pc:sldMk cId="4195243797" sldId="483"/>
        </pc:sldMkLst>
        <pc:spChg chg="del mod">
          <ac:chgData name="Kulinich Bohdan" userId="48e65c9f34e137d0" providerId="LiveId" clId="{89C81B90-25B3-4519-8938-894D470AE9AA}" dt="2021-06-07T14:00:45.240" v="947" actId="478"/>
          <ac:spMkLst>
            <pc:docMk/>
            <pc:sldMk cId="4195243797" sldId="483"/>
            <ac:spMk id="35" creationId="{22671505-E6A5-4609-AB8E-E042D5927627}"/>
          </ac:spMkLst>
        </pc:spChg>
        <pc:spChg chg="del">
          <ac:chgData name="Kulinich Bohdan" userId="48e65c9f34e137d0" providerId="LiveId" clId="{89C81B90-25B3-4519-8938-894D470AE9AA}" dt="2021-06-07T13:42:52.295" v="706" actId="478"/>
          <ac:spMkLst>
            <pc:docMk/>
            <pc:sldMk cId="4195243797" sldId="483"/>
            <ac:spMk id="43" creationId="{2A26832E-4438-43C5-8D41-A923480A5400}"/>
          </ac:spMkLst>
        </pc:spChg>
        <pc:spChg chg="add del mod">
          <ac:chgData name="Kulinich Bohdan" userId="48e65c9f34e137d0" providerId="LiveId" clId="{89C81B90-25B3-4519-8938-894D470AE9AA}" dt="2021-06-07T13:48:26.004" v="745" actId="478"/>
          <ac:spMkLst>
            <pc:docMk/>
            <pc:sldMk cId="4195243797" sldId="483"/>
            <ac:spMk id="54" creationId="{D86D196E-B625-4654-BBD7-5C6D4EFC59FE}"/>
          </ac:spMkLst>
        </pc:spChg>
        <pc:spChg chg="add mod">
          <ac:chgData name="Kulinich Bohdan" userId="48e65c9f34e137d0" providerId="LiveId" clId="{89C81B90-25B3-4519-8938-894D470AE9AA}" dt="2021-06-07T13:48:44.390" v="746"/>
          <ac:spMkLst>
            <pc:docMk/>
            <pc:sldMk cId="4195243797" sldId="483"/>
            <ac:spMk id="55" creationId="{1D62D2F1-2BCB-4969-A338-2C351DD168BD}"/>
          </ac:spMkLst>
        </pc:spChg>
        <pc:spChg chg="add mod">
          <ac:chgData name="Kulinich Bohdan" userId="48e65c9f34e137d0" providerId="LiveId" clId="{89C81B90-25B3-4519-8938-894D470AE9AA}" dt="2021-06-07T13:56:48.974" v="862" actId="1076"/>
          <ac:spMkLst>
            <pc:docMk/>
            <pc:sldMk cId="4195243797" sldId="483"/>
            <ac:spMk id="57" creationId="{F809A0C2-6F18-4A28-A909-531A291AD75F}"/>
          </ac:spMkLst>
        </pc:spChg>
        <pc:spChg chg="add mod">
          <ac:chgData name="Kulinich Bohdan" userId="48e65c9f34e137d0" providerId="LiveId" clId="{89C81B90-25B3-4519-8938-894D470AE9AA}" dt="2021-06-07T13:56:48.974" v="862" actId="1076"/>
          <ac:spMkLst>
            <pc:docMk/>
            <pc:sldMk cId="4195243797" sldId="483"/>
            <ac:spMk id="58" creationId="{C4204003-78E5-4BEF-A583-FAC6EA996EB4}"/>
          </ac:spMkLst>
        </pc:spChg>
        <pc:spChg chg="add mod">
          <ac:chgData name="Kulinich Bohdan" userId="48e65c9f34e137d0" providerId="LiveId" clId="{89C81B90-25B3-4519-8938-894D470AE9AA}" dt="2021-06-07T13:54:52.876" v="834" actId="1076"/>
          <ac:spMkLst>
            <pc:docMk/>
            <pc:sldMk cId="4195243797" sldId="483"/>
            <ac:spMk id="59" creationId="{EA71FC65-376E-4D52-8809-C76B39865B89}"/>
          </ac:spMkLst>
        </pc:spChg>
        <pc:spChg chg="add del mod">
          <ac:chgData name="Kulinich Bohdan" userId="48e65c9f34e137d0" providerId="LiveId" clId="{89C81B90-25B3-4519-8938-894D470AE9AA}" dt="2021-06-07T13:55:28.696" v="845" actId="478"/>
          <ac:spMkLst>
            <pc:docMk/>
            <pc:sldMk cId="4195243797" sldId="483"/>
            <ac:spMk id="61" creationId="{F6AF7CC6-7207-4622-9C5F-FB62751BE09E}"/>
          </ac:spMkLst>
        </pc:spChg>
        <pc:spChg chg="add mod">
          <ac:chgData name="Kulinich Bohdan" userId="48e65c9f34e137d0" providerId="LiveId" clId="{89C81B90-25B3-4519-8938-894D470AE9AA}" dt="2021-06-07T13:56:48.974" v="862" actId="1076"/>
          <ac:spMkLst>
            <pc:docMk/>
            <pc:sldMk cId="4195243797" sldId="483"/>
            <ac:spMk id="62" creationId="{DD988B9D-FB6B-47F5-99DC-1F1F10842564}"/>
          </ac:spMkLst>
        </pc:spChg>
        <pc:spChg chg="add mod">
          <ac:chgData name="Kulinich Bohdan" userId="48e65c9f34e137d0" providerId="LiveId" clId="{89C81B90-25B3-4519-8938-894D470AE9AA}" dt="2021-06-07T13:56:50.615" v="863" actId="1076"/>
          <ac:spMkLst>
            <pc:docMk/>
            <pc:sldMk cId="4195243797" sldId="483"/>
            <ac:spMk id="66" creationId="{01FD5217-4633-417F-90F6-203610E53916}"/>
          </ac:spMkLst>
        </pc:spChg>
        <pc:spChg chg="add mod">
          <ac:chgData name="Kulinich Bohdan" userId="48e65c9f34e137d0" providerId="LiveId" clId="{89C81B90-25B3-4519-8938-894D470AE9AA}" dt="2021-06-07T13:56:53.786" v="864" actId="1076"/>
          <ac:spMkLst>
            <pc:docMk/>
            <pc:sldMk cId="4195243797" sldId="483"/>
            <ac:spMk id="67" creationId="{086C703C-A1AD-4487-B5BD-44933BDC5E88}"/>
          </ac:spMkLst>
        </pc:spChg>
        <pc:spChg chg="add mod">
          <ac:chgData name="Kulinich Bohdan" userId="48e65c9f34e137d0" providerId="LiveId" clId="{89C81B90-25B3-4519-8938-894D470AE9AA}" dt="2021-06-07T13:56:53.786" v="864" actId="1076"/>
          <ac:spMkLst>
            <pc:docMk/>
            <pc:sldMk cId="4195243797" sldId="483"/>
            <ac:spMk id="75" creationId="{29E6794A-A53B-47E1-943F-694D5857A294}"/>
          </ac:spMkLst>
        </pc:spChg>
        <pc:spChg chg="add mod">
          <ac:chgData name="Kulinich Bohdan" userId="48e65c9f34e137d0" providerId="LiveId" clId="{89C81B90-25B3-4519-8938-894D470AE9AA}" dt="2021-06-11T07:49:33.384" v="4863" actId="553"/>
          <ac:spMkLst>
            <pc:docMk/>
            <pc:sldMk cId="4195243797" sldId="483"/>
            <ac:spMk id="76" creationId="{36950AFB-0115-446B-9DA8-E9A20B2ABE49}"/>
          </ac:spMkLst>
        </pc:spChg>
        <pc:spChg chg="add mod">
          <ac:chgData name="Kulinich Bohdan" userId="48e65c9f34e137d0" providerId="LiveId" clId="{89C81B90-25B3-4519-8938-894D470AE9AA}" dt="2021-06-07T14:00:45.583" v="948"/>
          <ac:spMkLst>
            <pc:docMk/>
            <pc:sldMk cId="4195243797" sldId="483"/>
            <ac:spMk id="77" creationId="{D339DBD9-1077-4559-BC3A-66F0E0BADDB6}"/>
          </ac:spMkLst>
        </pc:spChg>
        <pc:spChg chg="del">
          <ac:chgData name="Kulinich Bohdan" userId="48e65c9f34e137d0" providerId="LiveId" clId="{89C81B90-25B3-4519-8938-894D470AE9AA}" dt="2021-06-07T13:42:59.918" v="708" actId="478"/>
          <ac:spMkLst>
            <pc:docMk/>
            <pc:sldMk cId="4195243797" sldId="483"/>
            <ac:spMk id="80" creationId="{A862F79D-3869-4CD1-8A57-B862883C968C}"/>
          </ac:spMkLst>
        </pc:spChg>
        <pc:spChg chg="del">
          <ac:chgData name="Kulinich Bohdan" userId="48e65c9f34e137d0" providerId="LiveId" clId="{89C81B90-25B3-4519-8938-894D470AE9AA}" dt="2021-06-07T13:42:49.608" v="704" actId="478"/>
          <ac:spMkLst>
            <pc:docMk/>
            <pc:sldMk cId="4195243797" sldId="483"/>
            <ac:spMk id="92" creationId="{395B70B2-FC3E-45B5-8C12-76A12071E644}"/>
          </ac:spMkLst>
        </pc:spChg>
        <pc:spChg chg="del">
          <ac:chgData name="Kulinich Bohdan" userId="48e65c9f34e137d0" providerId="LiveId" clId="{89C81B90-25B3-4519-8938-894D470AE9AA}" dt="2021-06-07T13:42:49.608" v="704" actId="478"/>
          <ac:spMkLst>
            <pc:docMk/>
            <pc:sldMk cId="4195243797" sldId="483"/>
            <ac:spMk id="93" creationId="{B492B838-75E9-473F-9FDC-6D58CD72382A}"/>
          </ac:spMkLst>
        </pc:spChg>
        <pc:spChg chg="del">
          <ac:chgData name="Kulinich Bohdan" userId="48e65c9f34e137d0" providerId="LiveId" clId="{89C81B90-25B3-4519-8938-894D470AE9AA}" dt="2021-06-07T13:42:51.717" v="705" actId="478"/>
          <ac:spMkLst>
            <pc:docMk/>
            <pc:sldMk cId="4195243797" sldId="483"/>
            <ac:spMk id="95" creationId="{5DC44552-A5A8-4A55-8873-7959680DB469}"/>
          </ac:spMkLst>
        </pc:spChg>
        <pc:spChg chg="mod">
          <ac:chgData name="Kulinich Bohdan" userId="48e65c9f34e137d0" providerId="LiveId" clId="{89C81B90-25B3-4519-8938-894D470AE9AA}" dt="2021-06-07T13:54:52.876" v="834" actId="1076"/>
          <ac:spMkLst>
            <pc:docMk/>
            <pc:sldMk cId="4195243797" sldId="483"/>
            <ac:spMk id="96" creationId="{F3C7FE84-62A5-4DF0-B402-4B7082EAA662}"/>
          </ac:spMkLst>
        </pc:spChg>
        <pc:picChg chg="del">
          <ac:chgData name="Kulinich Bohdan" userId="48e65c9f34e137d0" providerId="LiveId" clId="{89C81B90-25B3-4519-8938-894D470AE9AA}" dt="2021-06-07T13:42:59.918" v="708" actId="478"/>
          <ac:picMkLst>
            <pc:docMk/>
            <pc:sldMk cId="4195243797" sldId="483"/>
            <ac:picMk id="79" creationId="{97A446F0-0560-4783-A17F-EA6935514636}"/>
          </ac:picMkLst>
        </pc:picChg>
        <pc:cxnChg chg="mod">
          <ac:chgData name="Kulinich Bohdan" userId="48e65c9f34e137d0" providerId="LiveId" clId="{89C81B90-25B3-4519-8938-894D470AE9AA}" dt="2021-06-07T17:12:59.275" v="1134" actId="693"/>
          <ac:cxnSpMkLst>
            <pc:docMk/>
            <pc:sldMk cId="4195243797" sldId="483"/>
            <ac:cxnSpMk id="16" creationId="{1B32B637-0CAE-43E8-B3E5-40382CAA7B48}"/>
          </ac:cxnSpMkLst>
        </pc:cxnChg>
        <pc:cxnChg chg="mod">
          <ac:chgData name="Kulinich Bohdan" userId="48e65c9f34e137d0" providerId="LiveId" clId="{89C81B90-25B3-4519-8938-894D470AE9AA}" dt="2021-06-07T17:12:59.275" v="1134" actId="693"/>
          <ac:cxnSpMkLst>
            <pc:docMk/>
            <pc:sldMk cId="4195243797" sldId="483"/>
            <ac:cxnSpMk id="60" creationId="{23373490-2D00-4945-A56E-42FB67C93762}"/>
          </ac:cxnSpMkLst>
        </pc:cxnChg>
        <pc:cxnChg chg="mod">
          <ac:chgData name="Kulinich Bohdan" userId="48e65c9f34e137d0" providerId="LiveId" clId="{89C81B90-25B3-4519-8938-894D470AE9AA}" dt="2021-06-07T17:12:59.275" v="1134" actId="693"/>
          <ac:cxnSpMkLst>
            <pc:docMk/>
            <pc:sldMk cId="4195243797" sldId="483"/>
            <ac:cxnSpMk id="63" creationId="{8235AC4F-CEFB-4E91-94BE-F439C016A09B}"/>
          </ac:cxnSpMkLst>
        </pc:cxnChg>
        <pc:cxnChg chg="add mod">
          <ac:chgData name="Kulinich Bohdan" userId="48e65c9f34e137d0" providerId="LiveId" clId="{89C81B90-25B3-4519-8938-894D470AE9AA}" dt="2021-06-07T13:56:48.974" v="862" actId="1076"/>
          <ac:cxnSpMkLst>
            <pc:docMk/>
            <pc:sldMk cId="4195243797" sldId="483"/>
            <ac:cxnSpMk id="64" creationId="{B4AA4392-C8A6-4AB7-B9FB-6AA08BEBD7CA}"/>
          </ac:cxnSpMkLst>
        </pc:cxnChg>
        <pc:cxnChg chg="del">
          <ac:chgData name="Kulinich Bohdan" userId="48e65c9f34e137d0" providerId="LiveId" clId="{89C81B90-25B3-4519-8938-894D470AE9AA}" dt="2021-06-07T13:42:49.608" v="704" actId="478"/>
          <ac:cxnSpMkLst>
            <pc:docMk/>
            <pc:sldMk cId="4195243797" sldId="483"/>
            <ac:cxnSpMk id="94" creationId="{07B9E107-482C-40BE-83D9-EAB95473025C}"/>
          </ac:cxnSpMkLst>
        </pc:cxnChg>
      </pc:sldChg>
      <pc:sldChg chg="addSp delSp modSp add mod modTransition delAnim modAnim">
        <pc:chgData name="Kulinich Bohdan" userId="48e65c9f34e137d0" providerId="LiveId" clId="{89C81B90-25B3-4519-8938-894D470AE9AA}" dt="2021-06-11T07:52:00.722" v="4892"/>
        <pc:sldMkLst>
          <pc:docMk/>
          <pc:sldMk cId="3748571776" sldId="484"/>
        </pc:sldMkLst>
        <pc:spChg chg="del">
          <ac:chgData name="Kulinich Bohdan" userId="48e65c9f34e137d0" providerId="LiveId" clId="{89C81B90-25B3-4519-8938-894D470AE9AA}" dt="2021-06-07T14:06:52.755" v="958" actId="478"/>
          <ac:spMkLst>
            <pc:docMk/>
            <pc:sldMk cId="3748571776" sldId="484"/>
            <ac:spMk id="36" creationId="{C5E7670E-5749-4AF0-B381-2A47A64349B9}"/>
          </ac:spMkLst>
        </pc:spChg>
        <pc:spChg chg="del">
          <ac:chgData name="Kulinich Bohdan" userId="48e65c9f34e137d0" providerId="LiveId" clId="{89C81B90-25B3-4519-8938-894D470AE9AA}" dt="2021-06-07T14:06:52.755" v="958" actId="478"/>
          <ac:spMkLst>
            <pc:docMk/>
            <pc:sldMk cId="3748571776" sldId="484"/>
            <ac:spMk id="55" creationId="{1D62D2F1-2BCB-4969-A338-2C351DD168BD}"/>
          </ac:spMkLst>
        </pc:spChg>
        <pc:spChg chg="del">
          <ac:chgData name="Kulinich Bohdan" userId="48e65c9f34e137d0" providerId="LiveId" clId="{89C81B90-25B3-4519-8938-894D470AE9AA}" dt="2021-06-07T14:06:52.755" v="958" actId="478"/>
          <ac:spMkLst>
            <pc:docMk/>
            <pc:sldMk cId="3748571776" sldId="484"/>
            <ac:spMk id="57" creationId="{F809A0C2-6F18-4A28-A909-531A291AD75F}"/>
          </ac:spMkLst>
        </pc:spChg>
        <pc:spChg chg="del">
          <ac:chgData name="Kulinich Bohdan" userId="48e65c9f34e137d0" providerId="LiveId" clId="{89C81B90-25B3-4519-8938-894D470AE9AA}" dt="2021-06-07T14:06:52.755" v="958" actId="478"/>
          <ac:spMkLst>
            <pc:docMk/>
            <pc:sldMk cId="3748571776" sldId="484"/>
            <ac:spMk id="58" creationId="{C4204003-78E5-4BEF-A583-FAC6EA996EB4}"/>
          </ac:spMkLst>
        </pc:spChg>
        <pc:spChg chg="del">
          <ac:chgData name="Kulinich Bohdan" userId="48e65c9f34e137d0" providerId="LiveId" clId="{89C81B90-25B3-4519-8938-894D470AE9AA}" dt="2021-06-07T14:06:52.755" v="958" actId="478"/>
          <ac:spMkLst>
            <pc:docMk/>
            <pc:sldMk cId="3748571776" sldId="484"/>
            <ac:spMk id="59" creationId="{EA71FC65-376E-4D52-8809-C76B39865B89}"/>
          </ac:spMkLst>
        </pc:spChg>
        <pc:spChg chg="del">
          <ac:chgData name="Kulinich Bohdan" userId="48e65c9f34e137d0" providerId="LiveId" clId="{89C81B90-25B3-4519-8938-894D470AE9AA}" dt="2021-06-07T14:06:52.755" v="958" actId="478"/>
          <ac:spMkLst>
            <pc:docMk/>
            <pc:sldMk cId="3748571776" sldId="484"/>
            <ac:spMk id="62" creationId="{DD988B9D-FB6B-47F5-99DC-1F1F10842564}"/>
          </ac:spMkLst>
        </pc:spChg>
        <pc:spChg chg="del">
          <ac:chgData name="Kulinich Bohdan" userId="48e65c9f34e137d0" providerId="LiveId" clId="{89C81B90-25B3-4519-8938-894D470AE9AA}" dt="2021-06-07T14:06:52.755" v="958" actId="478"/>
          <ac:spMkLst>
            <pc:docMk/>
            <pc:sldMk cId="3748571776" sldId="484"/>
            <ac:spMk id="66" creationId="{01FD5217-4633-417F-90F6-203610E53916}"/>
          </ac:spMkLst>
        </pc:spChg>
        <pc:spChg chg="del">
          <ac:chgData name="Kulinich Bohdan" userId="48e65c9f34e137d0" providerId="LiveId" clId="{89C81B90-25B3-4519-8938-894D470AE9AA}" dt="2021-06-07T14:06:52.755" v="958" actId="478"/>
          <ac:spMkLst>
            <pc:docMk/>
            <pc:sldMk cId="3748571776" sldId="484"/>
            <ac:spMk id="67" creationId="{086C703C-A1AD-4487-B5BD-44933BDC5E88}"/>
          </ac:spMkLst>
        </pc:spChg>
        <pc:spChg chg="del">
          <ac:chgData name="Kulinich Bohdan" userId="48e65c9f34e137d0" providerId="LiveId" clId="{89C81B90-25B3-4519-8938-894D470AE9AA}" dt="2021-06-07T14:06:52.755" v="958" actId="478"/>
          <ac:spMkLst>
            <pc:docMk/>
            <pc:sldMk cId="3748571776" sldId="484"/>
            <ac:spMk id="69" creationId="{66C72149-C622-47B9-9F26-E4C0A2BC88FA}"/>
          </ac:spMkLst>
        </pc:spChg>
        <pc:spChg chg="add mod">
          <ac:chgData name="Kulinich Bohdan" userId="48e65c9f34e137d0" providerId="LiveId" clId="{89C81B90-25B3-4519-8938-894D470AE9AA}" dt="2021-06-11T07:50:02.600" v="4869" actId="1076"/>
          <ac:spMkLst>
            <pc:docMk/>
            <pc:sldMk cId="3748571776" sldId="484"/>
            <ac:spMk id="73" creationId="{9F9D7D82-CDD9-41F0-9E8E-30F696E27349}"/>
          </ac:spMkLst>
        </pc:spChg>
        <pc:spChg chg="add mod">
          <ac:chgData name="Kulinich Bohdan" userId="48e65c9f34e137d0" providerId="LiveId" clId="{89C81B90-25B3-4519-8938-894D470AE9AA}" dt="2021-06-11T07:51:46.116" v="4891" actId="12789"/>
          <ac:spMkLst>
            <pc:docMk/>
            <pc:sldMk cId="3748571776" sldId="484"/>
            <ac:spMk id="74" creationId="{D3C63177-A923-4B27-AEBA-A538623DB78C}"/>
          </ac:spMkLst>
        </pc:spChg>
        <pc:spChg chg="del">
          <ac:chgData name="Kulinich Bohdan" userId="48e65c9f34e137d0" providerId="LiveId" clId="{89C81B90-25B3-4519-8938-894D470AE9AA}" dt="2021-06-07T14:06:52.755" v="958" actId="478"/>
          <ac:spMkLst>
            <pc:docMk/>
            <pc:sldMk cId="3748571776" sldId="484"/>
            <ac:spMk id="75" creationId="{29E6794A-A53B-47E1-943F-694D5857A294}"/>
          </ac:spMkLst>
        </pc:spChg>
        <pc:spChg chg="del">
          <ac:chgData name="Kulinich Bohdan" userId="48e65c9f34e137d0" providerId="LiveId" clId="{89C81B90-25B3-4519-8938-894D470AE9AA}" dt="2021-06-07T14:06:52.755" v="958" actId="478"/>
          <ac:spMkLst>
            <pc:docMk/>
            <pc:sldMk cId="3748571776" sldId="484"/>
            <ac:spMk id="76" creationId="{36950AFB-0115-446B-9DA8-E9A20B2ABE49}"/>
          </ac:spMkLst>
        </pc:spChg>
        <pc:spChg chg="del">
          <ac:chgData name="Kulinich Bohdan" userId="48e65c9f34e137d0" providerId="LiveId" clId="{89C81B90-25B3-4519-8938-894D470AE9AA}" dt="2021-06-07T14:06:52.755" v="958" actId="478"/>
          <ac:spMkLst>
            <pc:docMk/>
            <pc:sldMk cId="3748571776" sldId="484"/>
            <ac:spMk id="77" creationId="{D339DBD9-1077-4559-BC3A-66F0E0BADDB6}"/>
          </ac:spMkLst>
        </pc:spChg>
        <pc:spChg chg="del mod topLvl">
          <ac:chgData name="Kulinich Bohdan" userId="48e65c9f34e137d0" providerId="LiveId" clId="{89C81B90-25B3-4519-8938-894D470AE9AA}" dt="2021-06-07T17:13:48.944" v="1144" actId="478"/>
          <ac:spMkLst>
            <pc:docMk/>
            <pc:sldMk cId="3748571776" sldId="484"/>
            <ac:spMk id="93" creationId="{445970AA-07E6-4004-B1A0-71F7475B7671}"/>
          </ac:spMkLst>
        </pc:spChg>
        <pc:spChg chg="del mod topLvl">
          <ac:chgData name="Kulinich Bohdan" userId="48e65c9f34e137d0" providerId="LiveId" clId="{89C81B90-25B3-4519-8938-894D470AE9AA}" dt="2021-06-07T17:13:50.626" v="1145" actId="478"/>
          <ac:spMkLst>
            <pc:docMk/>
            <pc:sldMk cId="3748571776" sldId="484"/>
            <ac:spMk id="94" creationId="{05ED85BA-BAEA-479A-ADFE-FAB926A3EF7F}"/>
          </ac:spMkLst>
        </pc:spChg>
        <pc:spChg chg="add del mod topLvl">
          <ac:chgData name="Kulinich Bohdan" userId="48e65c9f34e137d0" providerId="LiveId" clId="{89C81B90-25B3-4519-8938-894D470AE9AA}" dt="2021-06-07T17:13:55.105" v="1148" actId="478"/>
          <ac:spMkLst>
            <pc:docMk/>
            <pc:sldMk cId="3748571776" sldId="484"/>
            <ac:spMk id="95" creationId="{10D5F1E3-E6A5-4617-B742-276DCE2FDFD8}"/>
          </ac:spMkLst>
        </pc:spChg>
        <pc:spChg chg="del">
          <ac:chgData name="Kulinich Bohdan" userId="48e65c9f34e137d0" providerId="LiveId" clId="{89C81B90-25B3-4519-8938-894D470AE9AA}" dt="2021-06-07T14:06:52.755" v="958" actId="478"/>
          <ac:spMkLst>
            <pc:docMk/>
            <pc:sldMk cId="3748571776" sldId="484"/>
            <ac:spMk id="96" creationId="{F3C7FE84-62A5-4DF0-B402-4B7082EAA662}"/>
          </ac:spMkLst>
        </pc:spChg>
        <pc:spChg chg="del mod topLvl">
          <ac:chgData name="Kulinich Bohdan" userId="48e65c9f34e137d0" providerId="LiveId" clId="{89C81B90-25B3-4519-8938-894D470AE9AA}" dt="2021-06-07T17:13:53.201" v="1147" actId="478"/>
          <ac:spMkLst>
            <pc:docMk/>
            <pc:sldMk cId="3748571776" sldId="484"/>
            <ac:spMk id="97" creationId="{A0096985-7AFA-4B8C-96BB-B12028E9BDD3}"/>
          </ac:spMkLst>
        </pc:spChg>
        <pc:spChg chg="del mod topLvl">
          <ac:chgData name="Kulinich Bohdan" userId="48e65c9f34e137d0" providerId="LiveId" clId="{89C81B90-25B3-4519-8938-894D470AE9AA}" dt="2021-06-07T17:13:56.407" v="1149" actId="478"/>
          <ac:spMkLst>
            <pc:docMk/>
            <pc:sldMk cId="3748571776" sldId="484"/>
            <ac:spMk id="98" creationId="{CA6E754A-001B-4D45-B67F-99EA9536C23C}"/>
          </ac:spMkLst>
        </pc:spChg>
        <pc:spChg chg="mod topLvl">
          <ac:chgData name="Kulinich Bohdan" userId="48e65c9f34e137d0" providerId="LiveId" clId="{89C81B90-25B3-4519-8938-894D470AE9AA}" dt="2021-06-07T16:59:51.851" v="1039" actId="164"/>
          <ac:spMkLst>
            <pc:docMk/>
            <pc:sldMk cId="3748571776" sldId="484"/>
            <ac:spMk id="110" creationId="{0240BBCD-6EB4-43DC-8FF6-41BAA42C76D2}"/>
          </ac:spMkLst>
        </pc:spChg>
        <pc:spChg chg="mod topLvl">
          <ac:chgData name="Kulinich Bohdan" userId="48e65c9f34e137d0" providerId="LiveId" clId="{89C81B90-25B3-4519-8938-894D470AE9AA}" dt="2021-06-07T16:59:51.851" v="1039" actId="164"/>
          <ac:spMkLst>
            <pc:docMk/>
            <pc:sldMk cId="3748571776" sldId="484"/>
            <ac:spMk id="111" creationId="{467D22BC-E849-4EDA-AABD-A75480E2EAA5}"/>
          </ac:spMkLst>
        </pc:spChg>
        <pc:spChg chg="mod topLvl">
          <ac:chgData name="Kulinich Bohdan" userId="48e65c9f34e137d0" providerId="LiveId" clId="{89C81B90-25B3-4519-8938-894D470AE9AA}" dt="2021-06-07T16:59:51.851" v="1039" actId="164"/>
          <ac:spMkLst>
            <pc:docMk/>
            <pc:sldMk cId="3748571776" sldId="484"/>
            <ac:spMk id="112" creationId="{E53AA527-960D-4A6D-82D0-A5943692627A}"/>
          </ac:spMkLst>
        </pc:spChg>
        <pc:spChg chg="mod ord topLvl">
          <ac:chgData name="Kulinich Bohdan" userId="48e65c9f34e137d0" providerId="LiveId" clId="{89C81B90-25B3-4519-8938-894D470AE9AA}" dt="2021-06-07T16:59:51.851" v="1039" actId="164"/>
          <ac:spMkLst>
            <pc:docMk/>
            <pc:sldMk cId="3748571776" sldId="484"/>
            <ac:spMk id="113" creationId="{76A8BD18-94C4-4F7A-8B0F-B8A9F69ED74F}"/>
          </ac:spMkLst>
        </pc:spChg>
        <pc:spChg chg="mod ord topLvl">
          <ac:chgData name="Kulinich Bohdan" userId="48e65c9f34e137d0" providerId="LiveId" clId="{89C81B90-25B3-4519-8938-894D470AE9AA}" dt="2021-06-07T16:59:51.851" v="1039" actId="164"/>
          <ac:spMkLst>
            <pc:docMk/>
            <pc:sldMk cId="3748571776" sldId="484"/>
            <ac:spMk id="114" creationId="{BB407FA8-4A89-49E7-A87C-327AE055DB08}"/>
          </ac:spMkLst>
        </pc:spChg>
        <pc:spChg chg="mod topLvl">
          <ac:chgData name="Kulinich Bohdan" userId="48e65c9f34e137d0" providerId="LiveId" clId="{89C81B90-25B3-4519-8938-894D470AE9AA}" dt="2021-06-07T16:59:51.851" v="1039" actId="164"/>
          <ac:spMkLst>
            <pc:docMk/>
            <pc:sldMk cId="3748571776" sldId="484"/>
            <ac:spMk id="115" creationId="{93CFC829-D71F-454C-98D6-9F141F2F7915}"/>
          </ac:spMkLst>
        </pc:spChg>
        <pc:spChg chg="mod topLvl">
          <ac:chgData name="Kulinich Bohdan" userId="48e65c9f34e137d0" providerId="LiveId" clId="{89C81B90-25B3-4519-8938-894D470AE9AA}" dt="2021-06-07T16:59:51.851" v="1039" actId="164"/>
          <ac:spMkLst>
            <pc:docMk/>
            <pc:sldMk cId="3748571776" sldId="484"/>
            <ac:spMk id="116" creationId="{72664DC6-1EC5-4FA0-AC4F-EBAEFA532D06}"/>
          </ac:spMkLst>
        </pc:spChg>
        <pc:spChg chg="mod topLvl">
          <ac:chgData name="Kulinich Bohdan" userId="48e65c9f34e137d0" providerId="LiveId" clId="{89C81B90-25B3-4519-8938-894D470AE9AA}" dt="2021-06-07T16:59:51.851" v="1039" actId="164"/>
          <ac:spMkLst>
            <pc:docMk/>
            <pc:sldMk cId="3748571776" sldId="484"/>
            <ac:spMk id="117" creationId="{2FCD1564-50EA-48B4-9E1C-5F1922DE7C14}"/>
          </ac:spMkLst>
        </pc:spChg>
        <pc:spChg chg="mod ord topLvl">
          <ac:chgData name="Kulinich Bohdan" userId="48e65c9f34e137d0" providerId="LiveId" clId="{89C81B90-25B3-4519-8938-894D470AE9AA}" dt="2021-06-07T16:59:51.851" v="1039" actId="164"/>
          <ac:spMkLst>
            <pc:docMk/>
            <pc:sldMk cId="3748571776" sldId="484"/>
            <ac:spMk id="118" creationId="{BB6ACFF0-18F6-4D72-8504-6464AF074518}"/>
          </ac:spMkLst>
        </pc:spChg>
        <pc:spChg chg="add del mod">
          <ac:chgData name="Kulinich Bohdan" userId="48e65c9f34e137d0" providerId="LiveId" clId="{89C81B90-25B3-4519-8938-894D470AE9AA}" dt="2021-06-07T17:13:51.929" v="1146" actId="478"/>
          <ac:spMkLst>
            <pc:docMk/>
            <pc:sldMk cId="3748571776" sldId="484"/>
            <ac:spMk id="121" creationId="{2ABCFEE2-62DF-4814-9F96-76B3558AE73D}"/>
          </ac:spMkLst>
        </pc:spChg>
        <pc:spChg chg="add del mod">
          <ac:chgData name="Kulinich Bohdan" userId="48e65c9f34e137d0" providerId="LiveId" clId="{89C81B90-25B3-4519-8938-894D470AE9AA}" dt="2021-06-07T16:50:41.106" v="960" actId="478"/>
          <ac:spMkLst>
            <pc:docMk/>
            <pc:sldMk cId="3748571776" sldId="484"/>
            <ac:spMk id="122" creationId="{F4632E5C-4EF8-4BB1-8734-4B809580F268}"/>
          </ac:spMkLst>
        </pc:spChg>
        <pc:spChg chg="del mod topLvl">
          <ac:chgData name="Kulinich Bohdan" userId="48e65c9f34e137d0" providerId="LiveId" clId="{89C81B90-25B3-4519-8938-894D470AE9AA}" dt="2021-06-07T17:13:44.697" v="1143" actId="478"/>
          <ac:spMkLst>
            <pc:docMk/>
            <pc:sldMk cId="3748571776" sldId="484"/>
            <ac:spMk id="137" creationId="{936658B5-3AED-44D6-AD33-88ABA2648CA8}"/>
          </ac:spMkLst>
        </pc:spChg>
        <pc:spChg chg="del mod topLvl">
          <ac:chgData name="Kulinich Bohdan" userId="48e65c9f34e137d0" providerId="LiveId" clId="{89C81B90-25B3-4519-8938-894D470AE9AA}" dt="2021-06-07T17:13:44.697" v="1143" actId="478"/>
          <ac:spMkLst>
            <pc:docMk/>
            <pc:sldMk cId="3748571776" sldId="484"/>
            <ac:spMk id="138" creationId="{4999C93E-7505-4B1C-8B60-E52E7485E5EA}"/>
          </ac:spMkLst>
        </pc:spChg>
        <pc:spChg chg="add del mod topLvl">
          <ac:chgData name="Kulinich Bohdan" userId="48e65c9f34e137d0" providerId="LiveId" clId="{89C81B90-25B3-4519-8938-894D470AE9AA}" dt="2021-06-07T17:13:44.697" v="1143" actId="478"/>
          <ac:spMkLst>
            <pc:docMk/>
            <pc:sldMk cId="3748571776" sldId="484"/>
            <ac:spMk id="139" creationId="{FE555501-E50D-4607-A05E-B0193FD8D906}"/>
          </ac:spMkLst>
        </pc:spChg>
        <pc:spChg chg="add del mod topLvl">
          <ac:chgData name="Kulinich Bohdan" userId="48e65c9f34e137d0" providerId="LiveId" clId="{89C81B90-25B3-4519-8938-894D470AE9AA}" dt="2021-06-07T17:13:44.697" v="1143" actId="478"/>
          <ac:spMkLst>
            <pc:docMk/>
            <pc:sldMk cId="3748571776" sldId="484"/>
            <ac:spMk id="140" creationId="{7BEACB83-5F4E-48DB-975B-9640176BEEEF}"/>
          </ac:spMkLst>
        </pc:spChg>
        <pc:spChg chg="add del mod topLvl">
          <ac:chgData name="Kulinich Bohdan" userId="48e65c9f34e137d0" providerId="LiveId" clId="{89C81B90-25B3-4519-8938-894D470AE9AA}" dt="2021-06-07T17:13:44.697" v="1143" actId="478"/>
          <ac:spMkLst>
            <pc:docMk/>
            <pc:sldMk cId="3748571776" sldId="484"/>
            <ac:spMk id="141" creationId="{B599A221-9F19-47AC-88B4-D4F77FAFF826}"/>
          </ac:spMkLst>
        </pc:spChg>
        <pc:spChg chg="mod topLvl">
          <ac:chgData name="Kulinich Bohdan" userId="48e65c9f34e137d0" providerId="LiveId" clId="{89C81B90-25B3-4519-8938-894D470AE9AA}" dt="2021-06-07T17:17:51.297" v="1339" actId="164"/>
          <ac:spMkLst>
            <pc:docMk/>
            <pc:sldMk cId="3748571776" sldId="484"/>
            <ac:spMk id="144" creationId="{D25E833F-E354-4B96-ABC5-3389C278A573}"/>
          </ac:spMkLst>
        </pc:spChg>
        <pc:spChg chg="mod topLvl">
          <ac:chgData name="Kulinich Bohdan" userId="48e65c9f34e137d0" providerId="LiveId" clId="{89C81B90-25B3-4519-8938-894D470AE9AA}" dt="2021-06-07T17:17:51.297" v="1339" actId="164"/>
          <ac:spMkLst>
            <pc:docMk/>
            <pc:sldMk cId="3748571776" sldId="484"/>
            <ac:spMk id="145" creationId="{D54814CE-756A-4C11-98D3-57EEBE5A257E}"/>
          </ac:spMkLst>
        </pc:spChg>
        <pc:spChg chg="mod topLvl">
          <ac:chgData name="Kulinich Bohdan" userId="48e65c9f34e137d0" providerId="LiveId" clId="{89C81B90-25B3-4519-8938-894D470AE9AA}" dt="2021-06-07T17:17:51.297" v="1339" actId="164"/>
          <ac:spMkLst>
            <pc:docMk/>
            <pc:sldMk cId="3748571776" sldId="484"/>
            <ac:spMk id="146" creationId="{D8971CBC-7526-41D7-B971-AA654E3A2315}"/>
          </ac:spMkLst>
        </pc:spChg>
        <pc:spChg chg="mod topLvl">
          <ac:chgData name="Kulinich Bohdan" userId="48e65c9f34e137d0" providerId="LiveId" clId="{89C81B90-25B3-4519-8938-894D470AE9AA}" dt="2021-06-07T17:17:51.297" v="1339" actId="164"/>
          <ac:spMkLst>
            <pc:docMk/>
            <pc:sldMk cId="3748571776" sldId="484"/>
            <ac:spMk id="147" creationId="{13570644-2D91-4933-A278-8D904CB0B87F}"/>
          </ac:spMkLst>
        </pc:spChg>
        <pc:spChg chg="mod topLvl">
          <ac:chgData name="Kulinich Bohdan" userId="48e65c9f34e137d0" providerId="LiveId" clId="{89C81B90-25B3-4519-8938-894D470AE9AA}" dt="2021-06-07T17:17:51.297" v="1339" actId="164"/>
          <ac:spMkLst>
            <pc:docMk/>
            <pc:sldMk cId="3748571776" sldId="484"/>
            <ac:spMk id="148" creationId="{D841F6D4-10E1-4C5C-AB15-04F32BAFA6D0}"/>
          </ac:spMkLst>
        </pc:spChg>
        <pc:spChg chg="mod topLvl">
          <ac:chgData name="Kulinich Bohdan" userId="48e65c9f34e137d0" providerId="LiveId" clId="{89C81B90-25B3-4519-8938-894D470AE9AA}" dt="2021-06-07T17:17:51.297" v="1339" actId="164"/>
          <ac:spMkLst>
            <pc:docMk/>
            <pc:sldMk cId="3748571776" sldId="484"/>
            <ac:spMk id="149" creationId="{3469AE46-3059-4F56-9097-DABE59734044}"/>
          </ac:spMkLst>
        </pc:spChg>
        <pc:spChg chg="del mod topLvl">
          <ac:chgData name="Kulinich Bohdan" userId="48e65c9f34e137d0" providerId="LiveId" clId="{89C81B90-25B3-4519-8938-894D470AE9AA}" dt="2021-06-07T17:13:44.697" v="1143" actId="478"/>
          <ac:spMkLst>
            <pc:docMk/>
            <pc:sldMk cId="3748571776" sldId="484"/>
            <ac:spMk id="150" creationId="{2204D296-C383-47E0-9995-75E8D623CB52}"/>
          </ac:spMkLst>
        </pc:spChg>
        <pc:spChg chg="mod topLvl">
          <ac:chgData name="Kulinich Bohdan" userId="48e65c9f34e137d0" providerId="LiveId" clId="{89C81B90-25B3-4519-8938-894D470AE9AA}" dt="2021-06-07T17:09:22.998" v="1090" actId="2085"/>
          <ac:spMkLst>
            <pc:docMk/>
            <pc:sldMk cId="3748571776" sldId="484"/>
            <ac:spMk id="154" creationId="{F2DDDFCF-4D15-457D-A835-1FBE403C0B50}"/>
          </ac:spMkLst>
        </pc:spChg>
        <pc:spChg chg="mod topLvl">
          <ac:chgData name="Kulinich Bohdan" userId="48e65c9f34e137d0" providerId="LiveId" clId="{89C81B90-25B3-4519-8938-894D470AE9AA}" dt="2021-06-07T17:09:22.998" v="1090" actId="2085"/>
          <ac:spMkLst>
            <pc:docMk/>
            <pc:sldMk cId="3748571776" sldId="484"/>
            <ac:spMk id="155" creationId="{88C868C2-7BCC-4767-B120-F20AD51FF603}"/>
          </ac:spMkLst>
        </pc:spChg>
        <pc:spChg chg="mod topLvl">
          <ac:chgData name="Kulinich Bohdan" userId="48e65c9f34e137d0" providerId="LiveId" clId="{89C81B90-25B3-4519-8938-894D470AE9AA}" dt="2021-06-07T17:09:22.998" v="1090" actId="2085"/>
          <ac:spMkLst>
            <pc:docMk/>
            <pc:sldMk cId="3748571776" sldId="484"/>
            <ac:spMk id="157" creationId="{3B7FE642-4B15-454A-8DFE-F02E4A90FE20}"/>
          </ac:spMkLst>
        </pc:spChg>
        <pc:spChg chg="add mod">
          <ac:chgData name="Kulinich Bohdan" userId="48e65c9f34e137d0" providerId="LiveId" clId="{89C81B90-25B3-4519-8938-894D470AE9AA}" dt="2021-06-07T17:16:38.879" v="1319" actId="1076"/>
          <ac:spMkLst>
            <pc:docMk/>
            <pc:sldMk cId="3748571776" sldId="484"/>
            <ac:spMk id="175" creationId="{7F555974-53DC-4FE0-93B5-3E96E467870B}"/>
          </ac:spMkLst>
        </pc:spChg>
        <pc:grpChg chg="add mod ord">
          <ac:chgData name="Kulinich Bohdan" userId="48e65c9f34e137d0" providerId="LiveId" clId="{89C81B90-25B3-4519-8938-894D470AE9AA}" dt="2021-06-07T16:59:51.851" v="1039" actId="164"/>
          <ac:grpSpMkLst>
            <pc:docMk/>
            <pc:sldMk cId="3748571776" sldId="484"/>
            <ac:grpSpMk id="13" creationId="{23176DD3-7436-41E0-95C4-640102DB0AC4}"/>
          </ac:grpSpMkLst>
        </pc:grpChg>
        <pc:grpChg chg="add del mod">
          <ac:chgData name="Kulinich Bohdan" userId="48e65c9f34e137d0" providerId="LiveId" clId="{89C81B90-25B3-4519-8938-894D470AE9AA}" dt="2021-06-11T07:49:47.088" v="4864" actId="478"/>
          <ac:grpSpMkLst>
            <pc:docMk/>
            <pc:sldMk cId="3748571776" sldId="484"/>
            <ac:grpSpMk id="14" creationId="{FDDBA303-C685-429C-A647-23D3EB79A3CE}"/>
          </ac:grpSpMkLst>
        </pc:grpChg>
        <pc:grpChg chg="add mod">
          <ac:chgData name="Kulinich Bohdan" userId="48e65c9f34e137d0" providerId="LiveId" clId="{89C81B90-25B3-4519-8938-894D470AE9AA}" dt="2021-06-07T17:17:51.297" v="1339" actId="164"/>
          <ac:grpSpMkLst>
            <pc:docMk/>
            <pc:sldMk cId="3748571776" sldId="484"/>
            <ac:grpSpMk id="17" creationId="{0BA2BF68-D666-491C-A4DD-54CF493568D9}"/>
          </ac:grpSpMkLst>
        </pc:grpChg>
        <pc:grpChg chg="add mod">
          <ac:chgData name="Kulinich Bohdan" userId="48e65c9f34e137d0" providerId="LiveId" clId="{89C81B90-25B3-4519-8938-894D470AE9AA}" dt="2021-06-11T07:49:51.735" v="4866" actId="1076"/>
          <ac:grpSpMkLst>
            <pc:docMk/>
            <pc:sldMk cId="3748571776" sldId="484"/>
            <ac:grpSpMk id="21" creationId="{EB13A992-4783-4E78-8A58-1A0D0AF6BCD0}"/>
          </ac:grpSpMkLst>
        </pc:grpChg>
        <pc:grpChg chg="del">
          <ac:chgData name="Kulinich Bohdan" userId="48e65c9f34e137d0" providerId="LiveId" clId="{89C81B90-25B3-4519-8938-894D470AE9AA}" dt="2021-06-07T14:06:52.755" v="958" actId="478"/>
          <ac:grpSpMkLst>
            <pc:docMk/>
            <pc:sldMk cId="3748571776" sldId="484"/>
            <ac:grpSpMk id="28" creationId="{F6608731-E54F-44A4-A3A4-6D9A9B71FF5B}"/>
          </ac:grpSpMkLst>
        </pc:grpChg>
        <pc:grpChg chg="del">
          <ac:chgData name="Kulinich Bohdan" userId="48e65c9f34e137d0" providerId="LiveId" clId="{89C81B90-25B3-4519-8938-894D470AE9AA}" dt="2021-06-07T14:06:52.755" v="958" actId="478"/>
          <ac:grpSpMkLst>
            <pc:docMk/>
            <pc:sldMk cId="3748571776" sldId="484"/>
            <ac:grpSpMk id="32" creationId="{DCEE1992-E01B-47AF-B51F-70A4D5152B26}"/>
          </ac:grpSpMkLst>
        </pc:grpChg>
        <pc:grpChg chg="add del mod">
          <ac:chgData name="Kulinich Bohdan" userId="48e65c9f34e137d0" providerId="LiveId" clId="{89C81B90-25B3-4519-8938-894D470AE9AA}" dt="2021-06-07T16:53:22.040" v="970" actId="165"/>
          <ac:grpSpMkLst>
            <pc:docMk/>
            <pc:sldMk cId="3748571776" sldId="484"/>
            <ac:grpSpMk id="61" creationId="{EB9ED60E-1A8C-42F7-8BE2-4EC096D10A4D}"/>
          </ac:grpSpMkLst>
        </pc:grpChg>
        <pc:grpChg chg="mod topLvl">
          <ac:chgData name="Kulinich Bohdan" userId="48e65c9f34e137d0" providerId="LiveId" clId="{89C81B90-25B3-4519-8938-894D470AE9AA}" dt="2021-06-07T16:59:51.851" v="1039" actId="164"/>
          <ac:grpSpMkLst>
            <pc:docMk/>
            <pc:sldMk cId="3748571776" sldId="484"/>
            <ac:grpSpMk id="78" creationId="{514669AD-3AC1-4407-A5B9-F6840355D4FA}"/>
          </ac:grpSpMkLst>
        </pc:grpChg>
        <pc:grpChg chg="mod topLvl">
          <ac:chgData name="Kulinich Bohdan" userId="48e65c9f34e137d0" providerId="LiveId" clId="{89C81B90-25B3-4519-8938-894D470AE9AA}" dt="2021-06-07T16:59:51.851" v="1039" actId="164"/>
          <ac:grpSpMkLst>
            <pc:docMk/>
            <pc:sldMk cId="3748571776" sldId="484"/>
            <ac:grpSpMk id="79" creationId="{1777CE8B-201B-4C56-BED3-BFD0C0BB6B55}"/>
          </ac:grpSpMkLst>
        </pc:grpChg>
        <pc:grpChg chg="mod topLvl">
          <ac:chgData name="Kulinich Bohdan" userId="48e65c9f34e137d0" providerId="LiveId" clId="{89C81B90-25B3-4519-8938-894D470AE9AA}" dt="2021-06-07T16:59:51.851" v="1039" actId="164"/>
          <ac:grpSpMkLst>
            <pc:docMk/>
            <pc:sldMk cId="3748571776" sldId="484"/>
            <ac:grpSpMk id="80" creationId="{288EF377-C26C-4033-B54A-9AD6777528AB}"/>
          </ac:grpSpMkLst>
        </pc:grpChg>
        <pc:grpChg chg="del mod topLvl">
          <ac:chgData name="Kulinich Bohdan" userId="48e65c9f34e137d0" providerId="LiveId" clId="{89C81B90-25B3-4519-8938-894D470AE9AA}" dt="2021-06-07T16:59:18.871" v="1036" actId="165"/>
          <ac:grpSpMkLst>
            <pc:docMk/>
            <pc:sldMk cId="3748571776" sldId="484"/>
            <ac:grpSpMk id="82" creationId="{F0329088-A01D-4AAB-94EA-DC736343117D}"/>
          </ac:grpSpMkLst>
        </pc:grpChg>
        <pc:grpChg chg="add del mod">
          <ac:chgData name="Kulinich Bohdan" userId="48e65c9f34e137d0" providerId="LiveId" clId="{89C81B90-25B3-4519-8938-894D470AE9AA}" dt="2021-06-07T16:53:02.746" v="965" actId="165"/>
          <ac:grpSpMkLst>
            <pc:docMk/>
            <pc:sldMk cId="3748571776" sldId="484"/>
            <ac:grpSpMk id="105" creationId="{8690753D-AA31-477D-9B43-4524FBAC2806}"/>
          </ac:grpSpMkLst>
        </pc:grpChg>
        <pc:grpChg chg="del mod topLvl">
          <ac:chgData name="Kulinich Bohdan" userId="48e65c9f34e137d0" providerId="LiveId" clId="{89C81B90-25B3-4519-8938-894D470AE9AA}" dt="2021-06-07T16:53:06.150" v="966" actId="165"/>
          <ac:grpSpMkLst>
            <pc:docMk/>
            <pc:sldMk cId="3748571776" sldId="484"/>
            <ac:grpSpMk id="107" creationId="{307535CE-F8F3-4E2D-AAB6-9930248A6AA8}"/>
          </ac:grpSpMkLst>
        </pc:grpChg>
        <pc:grpChg chg="add del mod">
          <ac:chgData name="Kulinich Bohdan" userId="48e65c9f34e137d0" providerId="LiveId" clId="{89C81B90-25B3-4519-8938-894D470AE9AA}" dt="2021-06-07T17:01:05.723" v="1045" actId="165"/>
          <ac:grpSpMkLst>
            <pc:docMk/>
            <pc:sldMk cId="3748571776" sldId="484"/>
            <ac:grpSpMk id="129" creationId="{3877E7AB-B69E-4C6B-BBB7-AA5749EE54E8}"/>
          </ac:grpSpMkLst>
        </pc:grpChg>
        <pc:grpChg chg="mod ord topLvl">
          <ac:chgData name="Kulinich Bohdan" userId="48e65c9f34e137d0" providerId="LiveId" clId="{89C81B90-25B3-4519-8938-894D470AE9AA}" dt="2021-06-07T17:17:51.297" v="1339" actId="164"/>
          <ac:grpSpMkLst>
            <pc:docMk/>
            <pc:sldMk cId="3748571776" sldId="484"/>
            <ac:grpSpMk id="130" creationId="{FE7C0872-2F64-41DF-906A-BF7E2CB47B5B}"/>
          </ac:grpSpMkLst>
        </pc:grpChg>
        <pc:grpChg chg="del mod topLvl">
          <ac:chgData name="Kulinich Bohdan" userId="48e65c9f34e137d0" providerId="LiveId" clId="{89C81B90-25B3-4519-8938-894D470AE9AA}" dt="2021-06-07T17:08:30.244" v="1071" actId="478"/>
          <ac:grpSpMkLst>
            <pc:docMk/>
            <pc:sldMk cId="3748571776" sldId="484"/>
            <ac:grpSpMk id="131" creationId="{C6CE0D78-1E4D-41C4-B640-5786157C5347}"/>
          </ac:grpSpMkLst>
        </pc:grpChg>
        <pc:grpChg chg="mod topLvl">
          <ac:chgData name="Kulinich Bohdan" userId="48e65c9f34e137d0" providerId="LiveId" clId="{89C81B90-25B3-4519-8938-894D470AE9AA}" dt="2021-06-07T17:17:51.297" v="1339" actId="164"/>
          <ac:grpSpMkLst>
            <pc:docMk/>
            <pc:sldMk cId="3748571776" sldId="484"/>
            <ac:grpSpMk id="132" creationId="{52678219-610E-4AD5-B10E-F10F35993FDB}"/>
          </ac:grpSpMkLst>
        </pc:grpChg>
        <pc:grpChg chg="add del mod topLvl">
          <ac:chgData name="Kulinich Bohdan" userId="48e65c9f34e137d0" providerId="LiveId" clId="{89C81B90-25B3-4519-8938-894D470AE9AA}" dt="2021-06-07T17:12:17.589" v="1132" actId="478"/>
          <ac:grpSpMkLst>
            <pc:docMk/>
            <pc:sldMk cId="3748571776" sldId="484"/>
            <ac:grpSpMk id="133" creationId="{F668DAD1-D1B9-4700-ADC6-FBE3031C3556}"/>
          </ac:grpSpMkLst>
        </pc:grpChg>
        <pc:grpChg chg="add mod ord">
          <ac:chgData name="Kulinich Bohdan" userId="48e65c9f34e137d0" providerId="LiveId" clId="{89C81B90-25B3-4519-8938-894D470AE9AA}" dt="2021-06-07T17:17:51.297" v="1339" actId="164"/>
          <ac:grpSpMkLst>
            <pc:docMk/>
            <pc:sldMk cId="3748571776" sldId="484"/>
            <ac:grpSpMk id="168" creationId="{C59A2085-4516-4EAC-BDA6-A3BBD64FA5BF}"/>
          </ac:grpSpMkLst>
        </pc:grpChg>
        <pc:grpChg chg="add mod ord">
          <ac:chgData name="Kulinich Bohdan" userId="48e65c9f34e137d0" providerId="LiveId" clId="{89C81B90-25B3-4519-8938-894D470AE9AA}" dt="2021-06-07T17:17:51.297" v="1339" actId="164"/>
          <ac:grpSpMkLst>
            <pc:docMk/>
            <pc:sldMk cId="3748571776" sldId="484"/>
            <ac:grpSpMk id="171" creationId="{D4ACD6A0-9F61-4218-8442-89C2438F92BE}"/>
          </ac:grpSpMkLst>
        </pc:grpChg>
        <pc:picChg chg="add mod">
          <ac:chgData name="Kulinich Bohdan" userId="48e65c9f34e137d0" providerId="LiveId" clId="{89C81B90-25B3-4519-8938-894D470AE9AA}" dt="2021-06-07T17:15:16.002" v="1151"/>
          <ac:picMkLst>
            <pc:docMk/>
            <pc:sldMk cId="3748571776" sldId="484"/>
            <ac:picMk id="174" creationId="{05A51C48-AC6C-4369-9604-BD6E012048DE}"/>
          </ac:picMkLst>
        </pc:picChg>
        <pc:cxnChg chg="del">
          <ac:chgData name="Kulinich Bohdan" userId="48e65c9f34e137d0" providerId="LiveId" clId="{89C81B90-25B3-4519-8938-894D470AE9AA}" dt="2021-06-07T14:06:52.755" v="958" actId="478"/>
          <ac:cxnSpMkLst>
            <pc:docMk/>
            <pc:sldMk cId="3748571776" sldId="484"/>
            <ac:cxnSpMk id="64" creationId="{B4AA4392-C8A6-4AB7-B9FB-6AA08BEBD7CA}"/>
          </ac:cxnSpMkLst>
        </pc:cxnChg>
        <pc:cxnChg chg="mod topLvl">
          <ac:chgData name="Kulinich Bohdan" userId="48e65c9f34e137d0" providerId="LiveId" clId="{89C81B90-25B3-4519-8938-894D470AE9AA}" dt="2021-06-07T16:59:51.851" v="1039" actId="164"/>
          <ac:cxnSpMkLst>
            <pc:docMk/>
            <pc:sldMk cId="3748571776" sldId="484"/>
            <ac:cxnSpMk id="84" creationId="{0A0D66CA-B195-413F-8E7A-8E850BBE7321}"/>
          </ac:cxnSpMkLst>
        </pc:cxnChg>
        <pc:cxnChg chg="mod topLvl">
          <ac:chgData name="Kulinich Bohdan" userId="48e65c9f34e137d0" providerId="LiveId" clId="{89C81B90-25B3-4519-8938-894D470AE9AA}" dt="2021-06-07T16:59:51.851" v="1039" actId="164"/>
          <ac:cxnSpMkLst>
            <pc:docMk/>
            <pc:sldMk cId="3748571776" sldId="484"/>
            <ac:cxnSpMk id="91" creationId="{EB0F1E2D-2CDE-404A-ADF1-63B75560D23E}"/>
          </ac:cxnSpMkLst>
        </pc:cxnChg>
        <pc:cxnChg chg="mod topLvl">
          <ac:chgData name="Kulinich Bohdan" userId="48e65c9f34e137d0" providerId="LiveId" clId="{89C81B90-25B3-4519-8938-894D470AE9AA}" dt="2021-06-07T16:59:51.851" v="1039" actId="164"/>
          <ac:cxnSpMkLst>
            <pc:docMk/>
            <pc:sldMk cId="3748571776" sldId="484"/>
            <ac:cxnSpMk id="92" creationId="{03712EBB-1F1D-427D-BB46-0376607D375B}"/>
          </ac:cxnSpMkLst>
        </pc:cxnChg>
        <pc:cxnChg chg="mod">
          <ac:chgData name="Kulinich Bohdan" userId="48e65c9f34e137d0" providerId="LiveId" clId="{89C81B90-25B3-4519-8938-894D470AE9AA}" dt="2021-06-07T16:53:22.040" v="970" actId="165"/>
          <ac:cxnSpMkLst>
            <pc:docMk/>
            <pc:sldMk cId="3748571776" sldId="484"/>
            <ac:cxnSpMk id="99" creationId="{695F4FFF-322F-47FB-B46C-075D8DF324A4}"/>
          </ac:cxnSpMkLst>
        </pc:cxnChg>
        <pc:cxnChg chg="mod">
          <ac:chgData name="Kulinich Bohdan" userId="48e65c9f34e137d0" providerId="LiveId" clId="{89C81B90-25B3-4519-8938-894D470AE9AA}" dt="2021-06-07T16:53:22.040" v="970" actId="165"/>
          <ac:cxnSpMkLst>
            <pc:docMk/>
            <pc:sldMk cId="3748571776" sldId="484"/>
            <ac:cxnSpMk id="100" creationId="{2953F81F-37FF-4F5D-957A-EF0A4F24EDAB}"/>
          </ac:cxnSpMkLst>
        </pc:cxnChg>
        <pc:cxnChg chg="mod">
          <ac:chgData name="Kulinich Bohdan" userId="48e65c9f34e137d0" providerId="LiveId" clId="{89C81B90-25B3-4519-8938-894D470AE9AA}" dt="2021-06-07T16:53:22.040" v="970" actId="165"/>
          <ac:cxnSpMkLst>
            <pc:docMk/>
            <pc:sldMk cId="3748571776" sldId="484"/>
            <ac:cxnSpMk id="101" creationId="{A4189CB6-42E9-429A-959B-6162961A41A5}"/>
          </ac:cxnSpMkLst>
        </pc:cxnChg>
        <pc:cxnChg chg="mod">
          <ac:chgData name="Kulinich Bohdan" userId="48e65c9f34e137d0" providerId="LiveId" clId="{89C81B90-25B3-4519-8938-894D470AE9AA}" dt="2021-06-07T16:53:22.040" v="970" actId="165"/>
          <ac:cxnSpMkLst>
            <pc:docMk/>
            <pc:sldMk cId="3748571776" sldId="484"/>
            <ac:cxnSpMk id="102" creationId="{89694662-6393-4501-AE0B-330586B5EA07}"/>
          </ac:cxnSpMkLst>
        </pc:cxnChg>
        <pc:cxnChg chg="mod">
          <ac:chgData name="Kulinich Bohdan" userId="48e65c9f34e137d0" providerId="LiveId" clId="{89C81B90-25B3-4519-8938-894D470AE9AA}" dt="2021-06-07T16:53:22.040" v="970" actId="165"/>
          <ac:cxnSpMkLst>
            <pc:docMk/>
            <pc:sldMk cId="3748571776" sldId="484"/>
            <ac:cxnSpMk id="103" creationId="{0DE480E1-024C-40B5-A785-CB0BADFCB98D}"/>
          </ac:cxnSpMkLst>
        </pc:cxnChg>
        <pc:cxnChg chg="mod">
          <ac:chgData name="Kulinich Bohdan" userId="48e65c9f34e137d0" providerId="LiveId" clId="{89C81B90-25B3-4519-8938-894D470AE9AA}" dt="2021-06-07T16:53:22.040" v="970" actId="165"/>
          <ac:cxnSpMkLst>
            <pc:docMk/>
            <pc:sldMk cId="3748571776" sldId="484"/>
            <ac:cxnSpMk id="104" creationId="{0C2593DE-9E1F-4486-A46E-1B97C6670424}"/>
          </ac:cxnSpMkLst>
        </pc:cxnChg>
        <pc:cxnChg chg="del mod topLvl">
          <ac:chgData name="Kulinich Bohdan" userId="48e65c9f34e137d0" providerId="LiveId" clId="{89C81B90-25B3-4519-8938-894D470AE9AA}" dt="2021-06-07T16:54:42.146" v="990" actId="478"/>
          <ac:cxnSpMkLst>
            <pc:docMk/>
            <pc:sldMk cId="3748571776" sldId="484"/>
            <ac:cxnSpMk id="106" creationId="{EDC7D984-BD46-4FE3-8246-CA05586666C0}"/>
          </ac:cxnSpMkLst>
        </pc:cxnChg>
        <pc:cxnChg chg="mod topLvl">
          <ac:chgData name="Kulinich Bohdan" userId="48e65c9f34e137d0" providerId="LiveId" clId="{89C81B90-25B3-4519-8938-894D470AE9AA}" dt="2021-06-07T16:59:51.851" v="1039" actId="164"/>
          <ac:cxnSpMkLst>
            <pc:docMk/>
            <pc:sldMk cId="3748571776" sldId="484"/>
            <ac:cxnSpMk id="108" creationId="{F010C57E-3723-4E28-853E-D01C673A5F51}"/>
          </ac:cxnSpMkLst>
        </pc:cxnChg>
        <pc:cxnChg chg="mod topLvl">
          <ac:chgData name="Kulinich Bohdan" userId="48e65c9f34e137d0" providerId="LiveId" clId="{89C81B90-25B3-4519-8938-894D470AE9AA}" dt="2021-06-07T16:59:51.851" v="1039" actId="164"/>
          <ac:cxnSpMkLst>
            <pc:docMk/>
            <pc:sldMk cId="3748571776" sldId="484"/>
            <ac:cxnSpMk id="109" creationId="{6C1C21F6-6BEB-48E8-A57F-D6AE131CB15F}"/>
          </ac:cxnSpMkLst>
        </pc:cxnChg>
        <pc:cxnChg chg="del mod topLvl">
          <ac:chgData name="Kulinich Bohdan" userId="48e65c9f34e137d0" providerId="LiveId" clId="{89C81B90-25B3-4519-8938-894D470AE9AA}" dt="2021-06-07T16:54:31.149" v="984" actId="478"/>
          <ac:cxnSpMkLst>
            <pc:docMk/>
            <pc:sldMk cId="3748571776" sldId="484"/>
            <ac:cxnSpMk id="119" creationId="{0F24FEB7-2AA6-4EF6-BEA2-282ED488FE17}"/>
          </ac:cxnSpMkLst>
        </pc:cxnChg>
        <pc:cxnChg chg="del mod topLvl">
          <ac:chgData name="Kulinich Bohdan" userId="48e65c9f34e137d0" providerId="LiveId" clId="{89C81B90-25B3-4519-8938-894D470AE9AA}" dt="2021-06-07T16:54:41.416" v="989" actId="478"/>
          <ac:cxnSpMkLst>
            <pc:docMk/>
            <pc:sldMk cId="3748571776" sldId="484"/>
            <ac:cxnSpMk id="120" creationId="{ED3287E9-6D07-4629-84F5-862E5D40D802}"/>
          </ac:cxnSpMkLst>
        </pc:cxnChg>
        <pc:cxnChg chg="add mod">
          <ac:chgData name="Kulinich Bohdan" userId="48e65c9f34e137d0" providerId="LiveId" clId="{89C81B90-25B3-4519-8938-894D470AE9AA}" dt="2021-06-07T16:59:51.851" v="1039" actId="164"/>
          <ac:cxnSpMkLst>
            <pc:docMk/>
            <pc:sldMk cId="3748571776" sldId="484"/>
            <ac:cxnSpMk id="123" creationId="{C2ADAD27-F8AA-4302-9484-041D7B6C46A8}"/>
          </ac:cxnSpMkLst>
        </pc:cxnChg>
        <pc:cxnChg chg="add mod">
          <ac:chgData name="Kulinich Bohdan" userId="48e65c9f34e137d0" providerId="LiveId" clId="{89C81B90-25B3-4519-8938-894D470AE9AA}" dt="2021-06-07T16:59:51.851" v="1039" actId="164"/>
          <ac:cxnSpMkLst>
            <pc:docMk/>
            <pc:sldMk cId="3748571776" sldId="484"/>
            <ac:cxnSpMk id="124" creationId="{AD421B57-D482-40B3-B616-E28E59AEFE68}"/>
          </ac:cxnSpMkLst>
        </pc:cxnChg>
        <pc:cxnChg chg="add mod">
          <ac:chgData name="Kulinich Bohdan" userId="48e65c9f34e137d0" providerId="LiveId" clId="{89C81B90-25B3-4519-8938-894D470AE9AA}" dt="2021-06-07T16:59:51.851" v="1039" actId="164"/>
          <ac:cxnSpMkLst>
            <pc:docMk/>
            <pc:sldMk cId="3748571776" sldId="484"/>
            <ac:cxnSpMk id="125" creationId="{92FA7F97-B4F4-4425-9980-C7C9103BB325}"/>
          </ac:cxnSpMkLst>
        </pc:cxnChg>
        <pc:cxnChg chg="add mod">
          <ac:chgData name="Kulinich Bohdan" userId="48e65c9f34e137d0" providerId="LiveId" clId="{89C81B90-25B3-4519-8938-894D470AE9AA}" dt="2021-06-07T16:59:51.851" v="1039" actId="164"/>
          <ac:cxnSpMkLst>
            <pc:docMk/>
            <pc:sldMk cId="3748571776" sldId="484"/>
            <ac:cxnSpMk id="126" creationId="{073742FF-3457-4801-A5C2-10E1C94F921D}"/>
          </ac:cxnSpMkLst>
        </pc:cxnChg>
        <pc:cxnChg chg="add mod">
          <ac:chgData name="Kulinich Bohdan" userId="48e65c9f34e137d0" providerId="LiveId" clId="{89C81B90-25B3-4519-8938-894D470AE9AA}" dt="2021-06-07T16:58:33.525" v="1022" actId="164"/>
          <ac:cxnSpMkLst>
            <pc:docMk/>
            <pc:sldMk cId="3748571776" sldId="484"/>
            <ac:cxnSpMk id="127" creationId="{3130FAA7-51B2-42E2-AD34-8D3BC3A07BD8}"/>
          </ac:cxnSpMkLst>
        </pc:cxnChg>
        <pc:cxnChg chg="add mod">
          <ac:chgData name="Kulinich Bohdan" userId="48e65c9f34e137d0" providerId="LiveId" clId="{89C81B90-25B3-4519-8938-894D470AE9AA}" dt="2021-06-07T16:58:33.525" v="1022" actId="164"/>
          <ac:cxnSpMkLst>
            <pc:docMk/>
            <pc:sldMk cId="3748571776" sldId="484"/>
            <ac:cxnSpMk id="128" creationId="{CFE8B4FF-B59A-4257-B256-593A6016F3CE}"/>
          </ac:cxnSpMkLst>
        </pc:cxnChg>
        <pc:cxnChg chg="add del mod topLvl">
          <ac:chgData name="Kulinich Bohdan" userId="48e65c9f34e137d0" providerId="LiveId" clId="{89C81B90-25B3-4519-8938-894D470AE9AA}" dt="2021-06-07T17:08:32.162" v="1072" actId="478"/>
          <ac:cxnSpMkLst>
            <pc:docMk/>
            <pc:sldMk cId="3748571776" sldId="484"/>
            <ac:cxnSpMk id="134" creationId="{A07ADCFF-287E-423B-80FE-4132601ADCCF}"/>
          </ac:cxnSpMkLst>
        </pc:cxnChg>
        <pc:cxnChg chg="mod topLvl">
          <ac:chgData name="Kulinich Bohdan" userId="48e65c9f34e137d0" providerId="LiveId" clId="{89C81B90-25B3-4519-8938-894D470AE9AA}" dt="2021-06-07T17:17:51.297" v="1339" actId="164"/>
          <ac:cxnSpMkLst>
            <pc:docMk/>
            <pc:sldMk cId="3748571776" sldId="484"/>
            <ac:cxnSpMk id="135" creationId="{52E9475B-9328-4F60-A593-12970D930127}"/>
          </ac:cxnSpMkLst>
        </pc:cxnChg>
        <pc:cxnChg chg="del mod topLvl">
          <ac:chgData name="Kulinich Bohdan" userId="48e65c9f34e137d0" providerId="LiveId" clId="{89C81B90-25B3-4519-8938-894D470AE9AA}" dt="2021-06-07T17:08:28.387" v="1070" actId="478"/>
          <ac:cxnSpMkLst>
            <pc:docMk/>
            <pc:sldMk cId="3748571776" sldId="484"/>
            <ac:cxnSpMk id="136" creationId="{7CFA0B50-86CB-4D72-B24D-76E0D777545B}"/>
          </ac:cxnSpMkLst>
        </pc:cxnChg>
        <pc:cxnChg chg="mod topLvl">
          <ac:chgData name="Kulinich Bohdan" userId="48e65c9f34e137d0" providerId="LiveId" clId="{89C81B90-25B3-4519-8938-894D470AE9AA}" dt="2021-06-07T17:17:51.297" v="1339" actId="164"/>
          <ac:cxnSpMkLst>
            <pc:docMk/>
            <pc:sldMk cId="3748571776" sldId="484"/>
            <ac:cxnSpMk id="142" creationId="{309A1F18-FB12-4A82-9DB7-1774B6B9B8ED}"/>
          </ac:cxnSpMkLst>
        </pc:cxnChg>
        <pc:cxnChg chg="mod topLvl">
          <ac:chgData name="Kulinich Bohdan" userId="48e65c9f34e137d0" providerId="LiveId" clId="{89C81B90-25B3-4519-8938-894D470AE9AA}" dt="2021-06-07T17:17:51.297" v="1339" actId="164"/>
          <ac:cxnSpMkLst>
            <pc:docMk/>
            <pc:sldMk cId="3748571776" sldId="484"/>
            <ac:cxnSpMk id="143" creationId="{2AAD6EBD-E409-4E79-9F26-918600BC147C}"/>
          </ac:cxnSpMkLst>
        </pc:cxnChg>
        <pc:cxnChg chg="mod topLvl">
          <ac:chgData name="Kulinich Bohdan" userId="48e65c9f34e137d0" providerId="LiveId" clId="{89C81B90-25B3-4519-8938-894D470AE9AA}" dt="2021-06-07T17:09:03.357" v="1087" actId="693"/>
          <ac:cxnSpMkLst>
            <pc:docMk/>
            <pc:sldMk cId="3748571776" sldId="484"/>
            <ac:cxnSpMk id="151" creationId="{024009BF-745E-41F5-A13A-5E99B5E1D65A}"/>
          </ac:cxnSpMkLst>
        </pc:cxnChg>
        <pc:cxnChg chg="mod topLvl">
          <ac:chgData name="Kulinich Bohdan" userId="48e65c9f34e137d0" providerId="LiveId" clId="{89C81B90-25B3-4519-8938-894D470AE9AA}" dt="2021-06-07T17:09:03.357" v="1087" actId="693"/>
          <ac:cxnSpMkLst>
            <pc:docMk/>
            <pc:sldMk cId="3748571776" sldId="484"/>
            <ac:cxnSpMk id="152" creationId="{8D7B3B51-95B5-4F64-892D-48B7BE1B3755}"/>
          </ac:cxnSpMkLst>
        </pc:cxnChg>
        <pc:cxnChg chg="mod topLvl">
          <ac:chgData name="Kulinich Bohdan" userId="48e65c9f34e137d0" providerId="LiveId" clId="{89C81B90-25B3-4519-8938-894D470AE9AA}" dt="2021-06-07T17:09:03.357" v="1087" actId="693"/>
          <ac:cxnSpMkLst>
            <pc:docMk/>
            <pc:sldMk cId="3748571776" sldId="484"/>
            <ac:cxnSpMk id="153" creationId="{9AC99D2A-26B6-465E-8DB3-BF0581EA999D}"/>
          </ac:cxnSpMkLst>
        </pc:cxnChg>
        <pc:cxnChg chg="mod ord topLvl">
          <ac:chgData name="Kulinich Bohdan" userId="48e65c9f34e137d0" providerId="LiveId" clId="{89C81B90-25B3-4519-8938-894D470AE9AA}" dt="2021-06-07T17:17:51.297" v="1339" actId="164"/>
          <ac:cxnSpMkLst>
            <pc:docMk/>
            <pc:sldMk cId="3748571776" sldId="484"/>
            <ac:cxnSpMk id="156" creationId="{BA01A88F-B084-478C-B2F3-217DE0413331}"/>
          </ac:cxnSpMkLst>
        </pc:cxnChg>
        <pc:cxnChg chg="mod">
          <ac:chgData name="Kulinich Bohdan" userId="48e65c9f34e137d0" providerId="LiveId" clId="{89C81B90-25B3-4519-8938-894D470AE9AA}" dt="2021-06-07T17:01:05.723" v="1045" actId="165"/>
          <ac:cxnSpMkLst>
            <pc:docMk/>
            <pc:sldMk cId="3748571776" sldId="484"/>
            <ac:cxnSpMk id="158" creationId="{CAFC5552-4BBC-4135-88DF-62A933DC4FE6}"/>
          </ac:cxnSpMkLst>
        </pc:cxnChg>
        <pc:cxnChg chg="mod">
          <ac:chgData name="Kulinich Bohdan" userId="48e65c9f34e137d0" providerId="LiveId" clId="{89C81B90-25B3-4519-8938-894D470AE9AA}" dt="2021-06-07T17:01:05.723" v="1045" actId="165"/>
          <ac:cxnSpMkLst>
            <pc:docMk/>
            <pc:sldMk cId="3748571776" sldId="484"/>
            <ac:cxnSpMk id="159" creationId="{D33A3871-4F83-47E2-9B58-6F7F4F9299BE}"/>
          </ac:cxnSpMkLst>
        </pc:cxnChg>
        <pc:cxnChg chg="mod">
          <ac:chgData name="Kulinich Bohdan" userId="48e65c9f34e137d0" providerId="LiveId" clId="{89C81B90-25B3-4519-8938-894D470AE9AA}" dt="2021-06-07T17:01:05.723" v="1045" actId="165"/>
          <ac:cxnSpMkLst>
            <pc:docMk/>
            <pc:sldMk cId="3748571776" sldId="484"/>
            <ac:cxnSpMk id="160" creationId="{F79C00B2-37C7-46E2-8CAD-C75594B8E7BE}"/>
          </ac:cxnSpMkLst>
        </pc:cxnChg>
        <pc:cxnChg chg="mod">
          <ac:chgData name="Kulinich Bohdan" userId="48e65c9f34e137d0" providerId="LiveId" clId="{89C81B90-25B3-4519-8938-894D470AE9AA}" dt="2021-06-07T17:01:05.723" v="1045" actId="165"/>
          <ac:cxnSpMkLst>
            <pc:docMk/>
            <pc:sldMk cId="3748571776" sldId="484"/>
            <ac:cxnSpMk id="161" creationId="{A0C6A491-D0FA-426D-AE63-9FBED4710DF9}"/>
          </ac:cxnSpMkLst>
        </pc:cxnChg>
        <pc:cxnChg chg="mod">
          <ac:chgData name="Kulinich Bohdan" userId="48e65c9f34e137d0" providerId="LiveId" clId="{89C81B90-25B3-4519-8938-894D470AE9AA}" dt="2021-06-07T17:01:05.723" v="1045" actId="165"/>
          <ac:cxnSpMkLst>
            <pc:docMk/>
            <pc:sldMk cId="3748571776" sldId="484"/>
            <ac:cxnSpMk id="162" creationId="{04CCE933-DC16-4A6B-A52C-4C960662FDC7}"/>
          </ac:cxnSpMkLst>
        </pc:cxnChg>
        <pc:cxnChg chg="mod">
          <ac:chgData name="Kulinich Bohdan" userId="48e65c9f34e137d0" providerId="LiveId" clId="{89C81B90-25B3-4519-8938-894D470AE9AA}" dt="2021-06-07T17:01:05.723" v="1045" actId="165"/>
          <ac:cxnSpMkLst>
            <pc:docMk/>
            <pc:sldMk cId="3748571776" sldId="484"/>
            <ac:cxnSpMk id="163" creationId="{E46B9714-F564-4B38-BA2E-4E80E77E3C82}"/>
          </ac:cxnSpMkLst>
        </pc:cxnChg>
        <pc:cxnChg chg="mod">
          <ac:chgData name="Kulinich Bohdan" userId="48e65c9f34e137d0" providerId="LiveId" clId="{89C81B90-25B3-4519-8938-894D470AE9AA}" dt="2021-06-07T17:01:05.723" v="1045" actId="165"/>
          <ac:cxnSpMkLst>
            <pc:docMk/>
            <pc:sldMk cId="3748571776" sldId="484"/>
            <ac:cxnSpMk id="164" creationId="{AE99E111-92B1-4364-B9F8-7EB8F63B475D}"/>
          </ac:cxnSpMkLst>
        </pc:cxnChg>
        <pc:cxnChg chg="mod">
          <ac:chgData name="Kulinich Bohdan" userId="48e65c9f34e137d0" providerId="LiveId" clId="{89C81B90-25B3-4519-8938-894D470AE9AA}" dt="2021-06-07T17:01:05.723" v="1045" actId="165"/>
          <ac:cxnSpMkLst>
            <pc:docMk/>
            <pc:sldMk cId="3748571776" sldId="484"/>
            <ac:cxnSpMk id="165" creationId="{A5C17E07-7237-4ABF-B564-2543D7C8B92A}"/>
          </ac:cxnSpMkLst>
        </pc:cxnChg>
        <pc:cxnChg chg="add mod ord">
          <ac:chgData name="Kulinich Bohdan" userId="48e65c9f34e137d0" providerId="LiveId" clId="{89C81B90-25B3-4519-8938-894D470AE9AA}" dt="2021-06-07T17:17:51.297" v="1339" actId="164"/>
          <ac:cxnSpMkLst>
            <pc:docMk/>
            <pc:sldMk cId="3748571776" sldId="484"/>
            <ac:cxnSpMk id="166" creationId="{559870DD-3040-4FED-9561-8E7F7687BCA5}"/>
          </ac:cxnSpMkLst>
        </pc:cxnChg>
        <pc:cxnChg chg="add mod ord">
          <ac:chgData name="Kulinich Bohdan" userId="48e65c9f34e137d0" providerId="LiveId" clId="{89C81B90-25B3-4519-8938-894D470AE9AA}" dt="2021-06-07T17:17:51.297" v="1339" actId="164"/>
          <ac:cxnSpMkLst>
            <pc:docMk/>
            <pc:sldMk cId="3748571776" sldId="484"/>
            <ac:cxnSpMk id="167" creationId="{6032DD0D-EB7E-43F8-A156-A6BF529D659E}"/>
          </ac:cxnSpMkLst>
        </pc:cxnChg>
        <pc:cxnChg chg="mod">
          <ac:chgData name="Kulinich Bohdan" userId="48e65c9f34e137d0" providerId="LiveId" clId="{89C81B90-25B3-4519-8938-894D470AE9AA}" dt="2021-06-07T17:10:18.159" v="1102"/>
          <ac:cxnSpMkLst>
            <pc:docMk/>
            <pc:sldMk cId="3748571776" sldId="484"/>
            <ac:cxnSpMk id="169" creationId="{FEF18CA2-D58B-4994-8E8E-CD54E85AE6A0}"/>
          </ac:cxnSpMkLst>
        </pc:cxnChg>
        <pc:cxnChg chg="mod">
          <ac:chgData name="Kulinich Bohdan" userId="48e65c9f34e137d0" providerId="LiveId" clId="{89C81B90-25B3-4519-8938-894D470AE9AA}" dt="2021-06-07T17:10:18.159" v="1102"/>
          <ac:cxnSpMkLst>
            <pc:docMk/>
            <pc:sldMk cId="3748571776" sldId="484"/>
            <ac:cxnSpMk id="170" creationId="{5EEB9067-CE56-4AA9-AB61-BAC5FCF5E48C}"/>
          </ac:cxnSpMkLst>
        </pc:cxnChg>
        <pc:cxnChg chg="mod">
          <ac:chgData name="Kulinich Bohdan" userId="48e65c9f34e137d0" providerId="LiveId" clId="{89C81B90-25B3-4519-8938-894D470AE9AA}" dt="2021-06-07T17:10:26.154" v="1105"/>
          <ac:cxnSpMkLst>
            <pc:docMk/>
            <pc:sldMk cId="3748571776" sldId="484"/>
            <ac:cxnSpMk id="172" creationId="{8277AC14-B7D2-4595-9308-81B92AEF0E47}"/>
          </ac:cxnSpMkLst>
        </pc:cxnChg>
        <pc:cxnChg chg="mod">
          <ac:chgData name="Kulinich Bohdan" userId="48e65c9f34e137d0" providerId="LiveId" clId="{89C81B90-25B3-4519-8938-894D470AE9AA}" dt="2021-06-07T17:10:26.154" v="1105"/>
          <ac:cxnSpMkLst>
            <pc:docMk/>
            <pc:sldMk cId="3748571776" sldId="484"/>
            <ac:cxnSpMk id="173" creationId="{A0000A24-583C-4B8E-A84C-C844F53CF078}"/>
          </ac:cxnSpMkLst>
        </pc:cxnChg>
      </pc:sldChg>
      <pc:sldChg chg="addSp delSp modSp add mod delAnim modAnim">
        <pc:chgData name="Kulinich Bohdan" userId="48e65c9f34e137d0" providerId="LiveId" clId="{89C81B90-25B3-4519-8938-894D470AE9AA}" dt="2021-06-09T08:41:38.175" v="3326" actId="14429"/>
        <pc:sldMkLst>
          <pc:docMk/>
          <pc:sldMk cId="370448740" sldId="485"/>
        </pc:sldMkLst>
        <pc:spChg chg="add mod modVis">
          <ac:chgData name="Kulinich Bohdan" userId="48e65c9f34e137d0" providerId="LiveId" clId="{89C81B90-25B3-4519-8938-894D470AE9AA}" dt="2021-06-09T08:41:38.175" v="3326" actId="14429"/>
          <ac:spMkLst>
            <pc:docMk/>
            <pc:sldMk cId="370448740" sldId="485"/>
            <ac:spMk id="25" creationId="{84C71D51-B5E5-40CC-B7A6-AD64A1723BD9}"/>
          </ac:spMkLst>
        </pc:spChg>
        <pc:spChg chg="add mod">
          <ac:chgData name="Kulinich Bohdan" userId="48e65c9f34e137d0" providerId="LiveId" clId="{89C81B90-25B3-4519-8938-894D470AE9AA}" dt="2021-06-08T20:16:36.787" v="1886" actId="14100"/>
          <ac:spMkLst>
            <pc:docMk/>
            <pc:sldMk cId="370448740" sldId="485"/>
            <ac:spMk id="73" creationId="{328ED658-7940-4790-A015-39157703CD09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75" creationId="{7E114A1E-E621-4ED6-AE35-BEEBB09AEB73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81" creationId="{1114B89A-85CB-4D57-8FCC-A8375866A4FB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82" creationId="{6F92ABC0-7B6A-4504-8A84-C8E80D44CFE2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83" creationId="{9048558C-B7A5-4E04-8F71-26F5F2BB0437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85" creationId="{1BAB1C9A-94C8-44E8-9C48-729DAC2879DF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86" creationId="{02CF3315-67D6-49E1-AD72-1CA3484D8B97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87" creationId="{F8C66E64-3BF9-4F70-8561-1E0B98A6703B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88" creationId="{CC9A8BDE-8203-4CBE-9AA8-1DFD8FF7DDB3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89" creationId="{520C337D-F020-4612-8DC4-34E0F230226E}"/>
          </ac:spMkLst>
        </pc:spChg>
        <pc:spChg chg="del">
          <ac:chgData name="Kulinich Bohdan" userId="48e65c9f34e137d0" providerId="LiveId" clId="{89C81B90-25B3-4519-8938-894D470AE9AA}" dt="2021-06-08T17:28:48.548" v="1350" actId="478"/>
          <ac:spMkLst>
            <pc:docMk/>
            <pc:sldMk cId="370448740" sldId="485"/>
            <ac:spMk id="175" creationId="{7F555974-53DC-4FE0-93B5-3E96E467870B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185" creationId="{97AE818C-E77A-4100-A368-B2DA9CF0F188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186" creationId="{99418879-31F8-488D-AAD0-8913C8991711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187" creationId="{D5E96DDB-F3B4-4A79-8834-878BD883E11D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188" creationId="{69ED0175-DF7E-4F3A-BB10-959E0EC6226E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189" creationId="{149D0444-BF2F-4531-B7E8-CC68AC724ACE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190" creationId="{B21E0419-2548-4744-B7C5-2D24DC661AB4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191" creationId="{5FB71E30-3906-48A5-BD92-127CE922F2A6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192" creationId="{6BC1C601-C986-44E6-B932-D442077BA25F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193" creationId="{C2869777-BA47-416B-B908-6B1A6BAFB055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194" creationId="{2323862B-C28A-4519-BC86-F556B3871E6C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195" creationId="{2B2EE528-9CD0-4359-B355-AD9C72BC7B68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196" creationId="{A072ADB0-A709-4C0D-BCA1-01EF68F0FB34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197" creationId="{BCFF6B5D-961C-482A-96F7-CCA9267BADCD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198" creationId="{E64D7428-83ED-4CF3-9DA3-711B74B9AED8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199" creationId="{11625B26-A664-4C32-B445-950B7882B560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00" creationId="{399F5F3D-8CBD-48B3-8FB9-B260097FF255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01" creationId="{000BBFF2-033D-49D2-9104-BF093CB1CD5A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02" creationId="{009F6234-0C30-4DFF-8D0B-40F7C9CEF72A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03" creationId="{8ACE7975-A1D5-4FE4-B863-0FD367C5DC38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04" creationId="{75A1F669-3093-45F5-91DE-5095DEF89E65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05" creationId="{8489B9CF-2591-4781-8FF8-0F78B403A0FB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06" creationId="{38C8CACF-DF36-4DF1-865F-5D05C43938AD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07" creationId="{18776C85-43AE-45A2-A4DB-86E8E7DCC2DA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08" creationId="{71049BAB-7E91-4FC9-9911-43B7A9B214E1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09" creationId="{FDAD6E92-3690-463A-A2D5-CE3463FA3DA3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10" creationId="{72D3DD9A-B48F-443A-A937-45BEEF9761F4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11" creationId="{49B0A2DE-1930-4423-9F55-907E580061BD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12" creationId="{88411BB5-AE50-48FD-A777-A447A01E4029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13" creationId="{4AC29584-8691-4F80-B537-8D2830CD2E49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14" creationId="{B7A2CCC2-CE94-48FF-8D19-370DAEBD5080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15" creationId="{24DEEB80-DBC8-445C-99E4-62E647D1B0A3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16" creationId="{35FE9B1D-5EBF-48D9-9005-9BF7FC926AEA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17" creationId="{E2276BEA-9546-434C-9F61-AFC4EE209366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18" creationId="{074703BC-BB89-49CA-A22A-3A2DE9302E24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19" creationId="{B94E0143-F401-4E6D-92B0-9D95F27D365A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24" creationId="{4A6E1E0C-651C-4004-9262-A1D7C03FA7E6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25" creationId="{DE8D655B-79C1-4949-AEFC-03B68E7E5470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26" creationId="{42ACBD85-1B1D-4963-8EF7-3DD17BECAB25}"/>
          </ac:spMkLst>
        </pc:spChg>
        <pc:spChg chg="add del mod">
          <ac:chgData name="Kulinich Bohdan" userId="48e65c9f34e137d0" providerId="LiveId" clId="{89C81B90-25B3-4519-8938-894D470AE9AA}" dt="2021-06-08T17:33:27.878" v="1391"/>
          <ac:spMkLst>
            <pc:docMk/>
            <pc:sldMk cId="370448740" sldId="485"/>
            <ac:spMk id="227" creationId="{407B5E4B-7FB9-4921-87ED-B99CC2F32A22}"/>
          </ac:spMkLst>
        </pc:spChg>
        <pc:spChg chg="add del mod">
          <ac:chgData name="Kulinich Bohdan" userId="48e65c9f34e137d0" providerId="LiveId" clId="{89C81B90-25B3-4519-8938-894D470AE9AA}" dt="2021-06-08T17:33:47.202" v="1395" actId="478"/>
          <ac:spMkLst>
            <pc:docMk/>
            <pc:sldMk cId="370448740" sldId="485"/>
            <ac:spMk id="229" creationId="{323A067F-D335-4297-B198-B7EB9647C617}"/>
          </ac:spMkLst>
        </pc:spChg>
        <pc:spChg chg="add mod">
          <ac:chgData name="Kulinich Bohdan" userId="48e65c9f34e137d0" providerId="LiveId" clId="{89C81B90-25B3-4519-8938-894D470AE9AA}" dt="2021-06-08T17:57:15.979" v="1641" actId="164"/>
          <ac:spMkLst>
            <pc:docMk/>
            <pc:sldMk cId="370448740" sldId="485"/>
            <ac:spMk id="233" creationId="{C94A8FAE-2955-4F38-8794-5DE2B050C111}"/>
          </ac:spMkLst>
        </pc:spChg>
        <pc:spChg chg="add mod">
          <ac:chgData name="Kulinich Bohdan" userId="48e65c9f34e137d0" providerId="LiveId" clId="{89C81B90-25B3-4519-8938-894D470AE9AA}" dt="2021-06-08T17:57:15.979" v="1641" actId="164"/>
          <ac:spMkLst>
            <pc:docMk/>
            <pc:sldMk cId="370448740" sldId="485"/>
            <ac:spMk id="234" creationId="{53D0113A-5723-4A7E-AB83-4F614A2665C5}"/>
          </ac:spMkLst>
        </pc:spChg>
        <pc:spChg chg="add mod">
          <ac:chgData name="Kulinich Bohdan" userId="48e65c9f34e137d0" providerId="LiveId" clId="{89C81B90-25B3-4519-8938-894D470AE9AA}" dt="2021-06-08T17:57:15.979" v="1641" actId="164"/>
          <ac:spMkLst>
            <pc:docMk/>
            <pc:sldMk cId="370448740" sldId="485"/>
            <ac:spMk id="235" creationId="{5EE98AA4-4074-4F23-831D-805AAE04AB1E}"/>
          </ac:spMkLst>
        </pc:spChg>
        <pc:spChg chg="add mod">
          <ac:chgData name="Kulinich Bohdan" userId="48e65c9f34e137d0" providerId="LiveId" clId="{89C81B90-25B3-4519-8938-894D470AE9AA}" dt="2021-06-08T17:57:15.979" v="1641" actId="164"/>
          <ac:spMkLst>
            <pc:docMk/>
            <pc:sldMk cId="370448740" sldId="485"/>
            <ac:spMk id="236" creationId="{6291D36B-FEBB-4D89-BA15-1E81E0FF23C7}"/>
          </ac:spMkLst>
        </pc:spChg>
        <pc:spChg chg="add mod">
          <ac:chgData name="Kulinich Bohdan" userId="48e65c9f34e137d0" providerId="LiveId" clId="{89C81B90-25B3-4519-8938-894D470AE9AA}" dt="2021-06-08T17:57:15.979" v="1641" actId="164"/>
          <ac:spMkLst>
            <pc:docMk/>
            <pc:sldMk cId="370448740" sldId="485"/>
            <ac:spMk id="237" creationId="{2579831C-E80F-4F2F-9F40-10C75FDDA7FC}"/>
          </ac:spMkLst>
        </pc:spChg>
        <pc:spChg chg="add mod">
          <ac:chgData name="Kulinich Bohdan" userId="48e65c9f34e137d0" providerId="LiveId" clId="{89C81B90-25B3-4519-8938-894D470AE9AA}" dt="2021-06-08T17:57:15.979" v="1641" actId="164"/>
          <ac:spMkLst>
            <pc:docMk/>
            <pc:sldMk cId="370448740" sldId="485"/>
            <ac:spMk id="238" creationId="{A74749D5-4BFC-45C6-AE4A-B53903077483}"/>
          </ac:spMkLst>
        </pc:spChg>
        <pc:spChg chg="add mod">
          <ac:chgData name="Kulinich Bohdan" userId="48e65c9f34e137d0" providerId="LiveId" clId="{89C81B90-25B3-4519-8938-894D470AE9AA}" dt="2021-06-08T17:57:15.979" v="1641" actId="164"/>
          <ac:spMkLst>
            <pc:docMk/>
            <pc:sldMk cId="370448740" sldId="485"/>
            <ac:spMk id="239" creationId="{1C0A74B6-A363-4DE3-A728-97F052374780}"/>
          </ac:spMkLst>
        </pc:spChg>
        <pc:spChg chg="add del mod">
          <ac:chgData name="Kulinich Bohdan" userId="48e65c9f34e137d0" providerId="LiveId" clId="{89C81B90-25B3-4519-8938-894D470AE9AA}" dt="2021-06-08T17:56:38.737" v="1634" actId="478"/>
          <ac:spMkLst>
            <pc:docMk/>
            <pc:sldMk cId="370448740" sldId="485"/>
            <ac:spMk id="240" creationId="{8C0949AF-4E80-4375-8E58-164B2D088ABF}"/>
          </ac:spMkLst>
        </pc:spChg>
        <pc:spChg chg="add del mod">
          <ac:chgData name="Kulinich Bohdan" userId="48e65c9f34e137d0" providerId="LiveId" clId="{89C81B90-25B3-4519-8938-894D470AE9AA}" dt="2021-06-08T17:56:45.032" v="1636" actId="478"/>
          <ac:spMkLst>
            <pc:docMk/>
            <pc:sldMk cId="370448740" sldId="485"/>
            <ac:spMk id="279" creationId="{15B4D4E0-7766-4438-A579-C546F26772F2}"/>
          </ac:spMkLst>
        </pc:spChg>
        <pc:spChg chg="add del mod">
          <ac:chgData name="Kulinich Bohdan" userId="48e65c9f34e137d0" providerId="LiveId" clId="{89C81B90-25B3-4519-8938-894D470AE9AA}" dt="2021-06-08T17:56:42.533" v="1635" actId="478"/>
          <ac:spMkLst>
            <pc:docMk/>
            <pc:sldMk cId="370448740" sldId="485"/>
            <ac:spMk id="280" creationId="{541E38B6-23AB-424A-9923-3CB4535F98C5}"/>
          </ac:spMkLst>
        </pc:spChg>
        <pc:spChg chg="add del mod">
          <ac:chgData name="Kulinich Bohdan" userId="48e65c9f34e137d0" providerId="LiveId" clId="{89C81B90-25B3-4519-8938-894D470AE9AA}" dt="2021-06-08T17:56:42.533" v="1635" actId="478"/>
          <ac:spMkLst>
            <pc:docMk/>
            <pc:sldMk cId="370448740" sldId="485"/>
            <ac:spMk id="281" creationId="{004D3425-5A00-459C-A10F-465478051F85}"/>
          </ac:spMkLst>
        </pc:spChg>
        <pc:spChg chg="add del mod">
          <ac:chgData name="Kulinich Bohdan" userId="48e65c9f34e137d0" providerId="LiveId" clId="{89C81B90-25B3-4519-8938-894D470AE9AA}" dt="2021-06-08T17:56:42.533" v="1635" actId="478"/>
          <ac:spMkLst>
            <pc:docMk/>
            <pc:sldMk cId="370448740" sldId="485"/>
            <ac:spMk id="282" creationId="{002AA33F-B8ED-4B9D-9025-AD88F8D92288}"/>
          </ac:spMkLst>
        </pc:spChg>
        <pc:spChg chg="add del mod">
          <ac:chgData name="Kulinich Bohdan" userId="48e65c9f34e137d0" providerId="LiveId" clId="{89C81B90-25B3-4519-8938-894D470AE9AA}" dt="2021-06-08T17:56:42.533" v="1635" actId="478"/>
          <ac:spMkLst>
            <pc:docMk/>
            <pc:sldMk cId="370448740" sldId="485"/>
            <ac:spMk id="283" creationId="{9C03BBA7-6C0E-485F-AC99-EADD70C6EF91}"/>
          </ac:spMkLst>
        </pc:spChg>
        <pc:spChg chg="add del mod">
          <ac:chgData name="Kulinich Bohdan" userId="48e65c9f34e137d0" providerId="LiveId" clId="{89C81B90-25B3-4519-8938-894D470AE9AA}" dt="2021-06-08T17:56:42.533" v="1635" actId="478"/>
          <ac:spMkLst>
            <pc:docMk/>
            <pc:sldMk cId="370448740" sldId="485"/>
            <ac:spMk id="284" creationId="{FA956AE6-0346-4359-8875-769DB2D27B4E}"/>
          </ac:spMkLst>
        </pc:spChg>
        <pc:spChg chg="add del mod">
          <ac:chgData name="Kulinich Bohdan" userId="48e65c9f34e137d0" providerId="LiveId" clId="{89C81B90-25B3-4519-8938-894D470AE9AA}" dt="2021-06-08T17:56:42.533" v="1635" actId="478"/>
          <ac:spMkLst>
            <pc:docMk/>
            <pc:sldMk cId="370448740" sldId="485"/>
            <ac:spMk id="285" creationId="{409382EC-B973-42CB-AD84-7DB891F389EE}"/>
          </ac:spMkLst>
        </pc:spChg>
        <pc:spChg chg="add del mod">
          <ac:chgData name="Kulinich Bohdan" userId="48e65c9f34e137d0" providerId="LiveId" clId="{89C81B90-25B3-4519-8938-894D470AE9AA}" dt="2021-06-08T17:56:42.533" v="1635" actId="478"/>
          <ac:spMkLst>
            <pc:docMk/>
            <pc:sldMk cId="370448740" sldId="485"/>
            <ac:spMk id="286" creationId="{DF5AAB93-13C0-4C7A-9BC0-18A80F0A41B0}"/>
          </ac:spMkLst>
        </pc:spChg>
        <pc:spChg chg="add del mod">
          <ac:chgData name="Kulinich Bohdan" userId="48e65c9f34e137d0" providerId="LiveId" clId="{89C81B90-25B3-4519-8938-894D470AE9AA}" dt="2021-06-08T17:56:42.533" v="1635" actId="478"/>
          <ac:spMkLst>
            <pc:docMk/>
            <pc:sldMk cId="370448740" sldId="485"/>
            <ac:spMk id="287" creationId="{3A75EB93-7C33-469F-B7CE-734574F212AB}"/>
          </ac:spMkLst>
        </pc:spChg>
        <pc:spChg chg="add del mod">
          <ac:chgData name="Kulinich Bohdan" userId="48e65c9f34e137d0" providerId="LiveId" clId="{89C81B90-25B3-4519-8938-894D470AE9AA}" dt="2021-06-08T17:56:48.891" v="1637" actId="478"/>
          <ac:spMkLst>
            <pc:docMk/>
            <pc:sldMk cId="370448740" sldId="485"/>
            <ac:spMk id="288" creationId="{4DF2BE62-A108-4E0E-980D-942848BCF83F}"/>
          </ac:spMkLst>
        </pc:spChg>
        <pc:spChg chg="add del mod">
          <ac:chgData name="Kulinich Bohdan" userId="48e65c9f34e137d0" providerId="LiveId" clId="{89C81B90-25B3-4519-8938-894D470AE9AA}" dt="2021-06-08T17:56:48.891" v="1637" actId="478"/>
          <ac:spMkLst>
            <pc:docMk/>
            <pc:sldMk cId="370448740" sldId="485"/>
            <ac:spMk id="289" creationId="{73E02D60-35EA-49AF-9D77-B93333D250AA}"/>
          </ac:spMkLst>
        </pc:spChg>
        <pc:spChg chg="add del mod">
          <ac:chgData name="Kulinich Bohdan" userId="48e65c9f34e137d0" providerId="LiveId" clId="{89C81B90-25B3-4519-8938-894D470AE9AA}" dt="2021-06-08T17:56:48.891" v="1637" actId="478"/>
          <ac:spMkLst>
            <pc:docMk/>
            <pc:sldMk cId="370448740" sldId="485"/>
            <ac:spMk id="290" creationId="{B57C720F-89DA-4627-AE6A-F3C568A6A5A7}"/>
          </ac:spMkLst>
        </pc:spChg>
        <pc:spChg chg="add del mod">
          <ac:chgData name="Kulinich Bohdan" userId="48e65c9f34e137d0" providerId="LiveId" clId="{89C81B90-25B3-4519-8938-894D470AE9AA}" dt="2021-06-08T17:56:48.891" v="1637" actId="478"/>
          <ac:spMkLst>
            <pc:docMk/>
            <pc:sldMk cId="370448740" sldId="485"/>
            <ac:spMk id="291" creationId="{263FFB5D-E6D1-45A9-AA80-44FC4F547780}"/>
          </ac:spMkLst>
        </pc:spChg>
        <pc:spChg chg="add del mod">
          <ac:chgData name="Kulinich Bohdan" userId="48e65c9f34e137d0" providerId="LiveId" clId="{89C81B90-25B3-4519-8938-894D470AE9AA}" dt="2021-06-08T17:56:48.891" v="1637" actId="478"/>
          <ac:spMkLst>
            <pc:docMk/>
            <pc:sldMk cId="370448740" sldId="485"/>
            <ac:spMk id="292" creationId="{D946A166-192C-41D1-8112-D4C88F215509}"/>
          </ac:spMkLst>
        </pc:spChg>
        <pc:spChg chg="add del mod">
          <ac:chgData name="Kulinich Bohdan" userId="48e65c9f34e137d0" providerId="LiveId" clId="{89C81B90-25B3-4519-8938-894D470AE9AA}" dt="2021-06-08T17:56:48.891" v="1637" actId="478"/>
          <ac:spMkLst>
            <pc:docMk/>
            <pc:sldMk cId="370448740" sldId="485"/>
            <ac:spMk id="293" creationId="{F87890E5-2A57-41C6-8962-261FA1C3251B}"/>
          </ac:spMkLst>
        </pc:spChg>
        <pc:spChg chg="add del mod">
          <ac:chgData name="Kulinich Bohdan" userId="48e65c9f34e137d0" providerId="LiveId" clId="{89C81B90-25B3-4519-8938-894D470AE9AA}" dt="2021-06-08T17:56:48.891" v="1637" actId="478"/>
          <ac:spMkLst>
            <pc:docMk/>
            <pc:sldMk cId="370448740" sldId="485"/>
            <ac:spMk id="294" creationId="{5EF0B7B0-A064-41C5-BBF7-0271055644F2}"/>
          </ac:spMkLst>
        </pc:spChg>
        <pc:spChg chg="add del mod">
          <ac:chgData name="Kulinich Bohdan" userId="48e65c9f34e137d0" providerId="LiveId" clId="{89C81B90-25B3-4519-8938-894D470AE9AA}" dt="2021-06-08T17:56:48.891" v="1637" actId="478"/>
          <ac:spMkLst>
            <pc:docMk/>
            <pc:sldMk cId="370448740" sldId="485"/>
            <ac:spMk id="295" creationId="{566674CB-5F8F-480F-BF7A-41F17DC28572}"/>
          </ac:spMkLst>
        </pc:spChg>
        <pc:spChg chg="add del mod">
          <ac:chgData name="Kulinich Bohdan" userId="48e65c9f34e137d0" providerId="LiveId" clId="{89C81B90-25B3-4519-8938-894D470AE9AA}" dt="2021-06-08T17:56:51.937" v="1638" actId="478"/>
          <ac:spMkLst>
            <pc:docMk/>
            <pc:sldMk cId="370448740" sldId="485"/>
            <ac:spMk id="296" creationId="{6295B92D-9780-44E7-A1A6-A3A58B790668}"/>
          </ac:spMkLst>
        </pc:spChg>
        <pc:spChg chg="add del mod">
          <ac:chgData name="Kulinich Bohdan" userId="48e65c9f34e137d0" providerId="LiveId" clId="{89C81B90-25B3-4519-8938-894D470AE9AA}" dt="2021-06-08T17:56:32.176" v="1632" actId="478"/>
          <ac:spMkLst>
            <pc:docMk/>
            <pc:sldMk cId="370448740" sldId="485"/>
            <ac:spMk id="297" creationId="{4EDE6545-21F2-41E5-8BE8-535F0247A5E2}"/>
          </ac:spMkLst>
        </pc:spChg>
        <pc:spChg chg="add del mod">
          <ac:chgData name="Kulinich Bohdan" userId="48e65c9f34e137d0" providerId="LiveId" clId="{89C81B90-25B3-4519-8938-894D470AE9AA}" dt="2021-06-08T17:56:32.176" v="1632" actId="478"/>
          <ac:spMkLst>
            <pc:docMk/>
            <pc:sldMk cId="370448740" sldId="485"/>
            <ac:spMk id="298" creationId="{9C73E656-9A62-4F51-95F8-E5368A514FC7}"/>
          </ac:spMkLst>
        </pc:spChg>
        <pc:spChg chg="add del mod">
          <ac:chgData name="Kulinich Bohdan" userId="48e65c9f34e137d0" providerId="LiveId" clId="{89C81B90-25B3-4519-8938-894D470AE9AA}" dt="2021-06-08T17:56:32.176" v="1632" actId="478"/>
          <ac:spMkLst>
            <pc:docMk/>
            <pc:sldMk cId="370448740" sldId="485"/>
            <ac:spMk id="299" creationId="{22D36254-F9E3-467A-B0A8-EEC1D301CA09}"/>
          </ac:spMkLst>
        </pc:spChg>
        <pc:spChg chg="add del mod">
          <ac:chgData name="Kulinich Bohdan" userId="48e65c9f34e137d0" providerId="LiveId" clId="{89C81B90-25B3-4519-8938-894D470AE9AA}" dt="2021-06-08T17:56:23.912" v="1628" actId="478"/>
          <ac:spMkLst>
            <pc:docMk/>
            <pc:sldMk cId="370448740" sldId="485"/>
            <ac:spMk id="300" creationId="{EB6737AD-6356-4487-9F36-A70CCA7B60D2}"/>
          </ac:spMkLst>
        </pc:spChg>
        <pc:spChg chg="add del mod">
          <ac:chgData name="Kulinich Bohdan" userId="48e65c9f34e137d0" providerId="LiveId" clId="{89C81B90-25B3-4519-8938-894D470AE9AA}" dt="2021-06-08T17:56:23.912" v="1628" actId="478"/>
          <ac:spMkLst>
            <pc:docMk/>
            <pc:sldMk cId="370448740" sldId="485"/>
            <ac:spMk id="301" creationId="{AB607319-85D7-4E6D-A311-88BA1C077B05}"/>
          </ac:spMkLst>
        </pc:spChg>
        <pc:spChg chg="add del mod">
          <ac:chgData name="Kulinich Bohdan" userId="48e65c9f34e137d0" providerId="LiveId" clId="{89C81B90-25B3-4519-8938-894D470AE9AA}" dt="2021-06-08T17:56:23.912" v="1628" actId="478"/>
          <ac:spMkLst>
            <pc:docMk/>
            <pc:sldMk cId="370448740" sldId="485"/>
            <ac:spMk id="302" creationId="{977A810D-3EE2-4D46-9DA1-9D3ACB50F06B}"/>
          </ac:spMkLst>
        </pc:spChg>
        <pc:spChg chg="add del mod">
          <ac:chgData name="Kulinich Bohdan" userId="48e65c9f34e137d0" providerId="LiveId" clId="{89C81B90-25B3-4519-8938-894D470AE9AA}" dt="2021-06-08T17:56:23.912" v="1628" actId="478"/>
          <ac:spMkLst>
            <pc:docMk/>
            <pc:sldMk cId="370448740" sldId="485"/>
            <ac:spMk id="303" creationId="{772CD6B2-38D5-48C1-88E5-206A224DAF37}"/>
          </ac:spMkLst>
        </pc:spChg>
        <pc:spChg chg="add del mod">
          <ac:chgData name="Kulinich Bohdan" userId="48e65c9f34e137d0" providerId="LiveId" clId="{89C81B90-25B3-4519-8938-894D470AE9AA}" dt="2021-06-08T17:56:23.912" v="1628" actId="478"/>
          <ac:spMkLst>
            <pc:docMk/>
            <pc:sldMk cId="370448740" sldId="485"/>
            <ac:spMk id="304" creationId="{8EDC759C-677D-4051-95D0-26CE3A770284}"/>
          </ac:spMkLst>
        </pc:spChg>
        <pc:spChg chg="add del mod">
          <ac:chgData name="Kulinich Bohdan" userId="48e65c9f34e137d0" providerId="LiveId" clId="{89C81B90-25B3-4519-8938-894D470AE9AA}" dt="2021-06-08T17:56:38.737" v="1634" actId="478"/>
          <ac:spMkLst>
            <pc:docMk/>
            <pc:sldMk cId="370448740" sldId="485"/>
            <ac:spMk id="305" creationId="{94E0F87C-A986-41F8-B1D6-D5A63757F324}"/>
          </ac:spMkLst>
        </pc:spChg>
        <pc:spChg chg="add del mod">
          <ac:chgData name="Kulinich Bohdan" userId="48e65c9f34e137d0" providerId="LiveId" clId="{89C81B90-25B3-4519-8938-894D470AE9AA}" dt="2021-06-08T17:56:38.737" v="1634" actId="478"/>
          <ac:spMkLst>
            <pc:docMk/>
            <pc:sldMk cId="370448740" sldId="485"/>
            <ac:spMk id="306" creationId="{9F49F5E0-82EE-4A10-93A6-BB642FAFC060}"/>
          </ac:spMkLst>
        </pc:spChg>
        <pc:spChg chg="add del mod">
          <ac:chgData name="Kulinich Bohdan" userId="48e65c9f34e137d0" providerId="LiveId" clId="{89C81B90-25B3-4519-8938-894D470AE9AA}" dt="2021-06-08T17:56:38.737" v="1634" actId="478"/>
          <ac:spMkLst>
            <pc:docMk/>
            <pc:sldMk cId="370448740" sldId="485"/>
            <ac:spMk id="307" creationId="{CD49A707-8601-4A7E-A6DC-49C319E613E6}"/>
          </ac:spMkLst>
        </pc:spChg>
        <pc:spChg chg="add del mod">
          <ac:chgData name="Kulinich Bohdan" userId="48e65c9f34e137d0" providerId="LiveId" clId="{89C81B90-25B3-4519-8938-894D470AE9AA}" dt="2021-06-08T17:56:38.737" v="1634" actId="478"/>
          <ac:spMkLst>
            <pc:docMk/>
            <pc:sldMk cId="370448740" sldId="485"/>
            <ac:spMk id="308" creationId="{57FC9264-873E-405D-9DAC-691021DA63A2}"/>
          </ac:spMkLst>
        </pc:spChg>
        <pc:spChg chg="add del mod">
          <ac:chgData name="Kulinich Bohdan" userId="48e65c9f34e137d0" providerId="LiveId" clId="{89C81B90-25B3-4519-8938-894D470AE9AA}" dt="2021-06-08T17:56:38.737" v="1634" actId="478"/>
          <ac:spMkLst>
            <pc:docMk/>
            <pc:sldMk cId="370448740" sldId="485"/>
            <ac:spMk id="309" creationId="{D37F32D8-AAA9-436D-8AC1-57ADC2867D83}"/>
          </ac:spMkLst>
        </pc:spChg>
        <pc:spChg chg="add del mod">
          <ac:chgData name="Kulinich Bohdan" userId="48e65c9f34e137d0" providerId="LiveId" clId="{89C81B90-25B3-4519-8938-894D470AE9AA}" dt="2021-06-08T17:56:38.737" v="1634" actId="478"/>
          <ac:spMkLst>
            <pc:docMk/>
            <pc:sldMk cId="370448740" sldId="485"/>
            <ac:spMk id="310" creationId="{B4887DC6-23AC-4167-952F-D9CE2FBC0D1B}"/>
          </ac:spMkLst>
        </pc:spChg>
        <pc:spChg chg="add del mod">
          <ac:chgData name="Kulinich Bohdan" userId="48e65c9f34e137d0" providerId="LiveId" clId="{89C81B90-25B3-4519-8938-894D470AE9AA}" dt="2021-06-08T17:56:38.737" v="1634" actId="478"/>
          <ac:spMkLst>
            <pc:docMk/>
            <pc:sldMk cId="370448740" sldId="485"/>
            <ac:spMk id="311" creationId="{0CEAA030-09FF-4DF4-842F-7DC553EA0E9B}"/>
          </ac:spMkLst>
        </pc:spChg>
        <pc:spChg chg="add del mod">
          <ac:chgData name="Kulinich Bohdan" userId="48e65c9f34e137d0" providerId="LiveId" clId="{89C81B90-25B3-4519-8938-894D470AE9AA}" dt="2021-06-08T17:56:38.737" v="1634" actId="478"/>
          <ac:spMkLst>
            <pc:docMk/>
            <pc:sldMk cId="370448740" sldId="485"/>
            <ac:spMk id="312" creationId="{B8D856D0-2DE1-4916-BBA9-B5C0205E9A6E}"/>
          </ac:spMkLst>
        </pc:spChg>
        <pc:spChg chg="add del mod">
          <ac:chgData name="Kulinich Bohdan" userId="48e65c9f34e137d0" providerId="LiveId" clId="{89C81B90-25B3-4519-8938-894D470AE9AA}" dt="2021-06-08T17:56:38.737" v="1634" actId="478"/>
          <ac:spMkLst>
            <pc:docMk/>
            <pc:sldMk cId="370448740" sldId="485"/>
            <ac:spMk id="313" creationId="{9D882D1B-8915-479B-AB25-DA398FD35106}"/>
          </ac:spMkLst>
        </pc:spChg>
        <pc:spChg chg="add del mod">
          <ac:chgData name="Kulinich Bohdan" userId="48e65c9f34e137d0" providerId="LiveId" clId="{89C81B90-25B3-4519-8938-894D470AE9AA}" dt="2021-06-08T17:44:31.265" v="1504" actId="478"/>
          <ac:spMkLst>
            <pc:docMk/>
            <pc:sldMk cId="370448740" sldId="485"/>
            <ac:spMk id="318" creationId="{70E75D27-3A8B-4E78-AF12-CF1017889E89}"/>
          </ac:spMkLst>
        </pc:spChg>
        <pc:spChg chg="add del mod">
          <ac:chgData name="Kulinich Bohdan" userId="48e65c9f34e137d0" providerId="LiveId" clId="{89C81B90-25B3-4519-8938-894D470AE9AA}" dt="2021-06-08T17:44:31.265" v="1504" actId="478"/>
          <ac:spMkLst>
            <pc:docMk/>
            <pc:sldMk cId="370448740" sldId="485"/>
            <ac:spMk id="319" creationId="{EF58F491-DFF4-497C-BF0D-67961FE8E875}"/>
          </ac:spMkLst>
        </pc:spChg>
        <pc:spChg chg="add del mod">
          <ac:chgData name="Kulinich Bohdan" userId="48e65c9f34e137d0" providerId="LiveId" clId="{89C81B90-25B3-4519-8938-894D470AE9AA}" dt="2021-06-08T17:44:31.265" v="1504" actId="478"/>
          <ac:spMkLst>
            <pc:docMk/>
            <pc:sldMk cId="370448740" sldId="485"/>
            <ac:spMk id="320" creationId="{56E14D84-28EF-4D2B-8350-BB1D8DA986CD}"/>
          </ac:spMkLst>
        </pc:spChg>
        <pc:spChg chg="add del mod">
          <ac:chgData name="Kulinich Bohdan" userId="48e65c9f34e137d0" providerId="LiveId" clId="{89C81B90-25B3-4519-8938-894D470AE9AA}" dt="2021-06-08T17:44:31.265" v="1504" actId="478"/>
          <ac:spMkLst>
            <pc:docMk/>
            <pc:sldMk cId="370448740" sldId="485"/>
            <ac:spMk id="321" creationId="{3D0D9B4C-C1E6-401D-8B6D-903971135CD5}"/>
          </ac:spMkLst>
        </pc:spChg>
        <pc:spChg chg="add mod">
          <ac:chgData name="Kulinich Bohdan" userId="48e65c9f34e137d0" providerId="LiveId" clId="{89C81B90-25B3-4519-8938-894D470AE9AA}" dt="2021-06-08T17:57:15.979" v="1641" actId="164"/>
          <ac:spMkLst>
            <pc:docMk/>
            <pc:sldMk cId="370448740" sldId="485"/>
            <ac:spMk id="328" creationId="{9286CDF2-69DF-4588-9613-A79C0130B1EB}"/>
          </ac:spMkLst>
        </pc:spChg>
        <pc:spChg chg="add mod">
          <ac:chgData name="Kulinich Bohdan" userId="48e65c9f34e137d0" providerId="LiveId" clId="{89C81B90-25B3-4519-8938-894D470AE9AA}" dt="2021-06-08T17:57:15.979" v="1641" actId="164"/>
          <ac:spMkLst>
            <pc:docMk/>
            <pc:sldMk cId="370448740" sldId="485"/>
            <ac:spMk id="329" creationId="{D037EA6F-1BEE-4F19-85F5-DED811F2FB15}"/>
          </ac:spMkLst>
        </pc:spChg>
        <pc:spChg chg="add mod ord">
          <ac:chgData name="Kulinich Bohdan" userId="48e65c9f34e137d0" providerId="LiveId" clId="{89C81B90-25B3-4519-8938-894D470AE9AA}" dt="2021-06-09T08:41:36.440" v="3325" actId="167"/>
          <ac:spMkLst>
            <pc:docMk/>
            <pc:sldMk cId="370448740" sldId="485"/>
            <ac:spMk id="331" creationId="{8B2220D3-CC61-46F3-85A8-EFC306E271C1}"/>
          </ac:spMkLst>
        </pc:spChg>
        <pc:spChg chg="add mod">
          <ac:chgData name="Kulinich Bohdan" userId="48e65c9f34e137d0" providerId="LiveId" clId="{89C81B90-25B3-4519-8938-894D470AE9AA}" dt="2021-06-08T20:16:40.723" v="1887" actId="552"/>
          <ac:spMkLst>
            <pc:docMk/>
            <pc:sldMk cId="370448740" sldId="485"/>
            <ac:spMk id="333" creationId="{0A8B550C-BAA4-40C8-827C-4455953FA8F1}"/>
          </ac:spMkLst>
        </pc:spChg>
        <pc:spChg chg="add mod">
          <ac:chgData name="Kulinich Bohdan" userId="48e65c9f34e137d0" providerId="LiveId" clId="{89C81B90-25B3-4519-8938-894D470AE9AA}" dt="2021-06-08T20:14:41.884" v="1860" actId="1076"/>
          <ac:spMkLst>
            <pc:docMk/>
            <pc:sldMk cId="370448740" sldId="485"/>
            <ac:spMk id="334" creationId="{9B9042D9-B318-4FB2-BE4E-EAA656559B86}"/>
          </ac:spMkLst>
        </pc:spChg>
        <pc:spChg chg="add mod">
          <ac:chgData name="Kulinich Bohdan" userId="48e65c9f34e137d0" providerId="LiveId" clId="{89C81B90-25B3-4519-8938-894D470AE9AA}" dt="2021-06-08T20:14:41.884" v="1860" actId="1076"/>
          <ac:spMkLst>
            <pc:docMk/>
            <pc:sldMk cId="370448740" sldId="485"/>
            <ac:spMk id="335" creationId="{3B50D163-450E-4EBA-85F4-8EC7ADF4A926}"/>
          </ac:spMkLst>
        </pc:spChg>
        <pc:spChg chg="add mod">
          <ac:chgData name="Kulinich Bohdan" userId="48e65c9f34e137d0" providerId="LiveId" clId="{89C81B90-25B3-4519-8938-894D470AE9AA}" dt="2021-06-08T20:16:14.495" v="1881" actId="553"/>
          <ac:spMkLst>
            <pc:docMk/>
            <pc:sldMk cId="370448740" sldId="485"/>
            <ac:spMk id="336" creationId="{A886FD99-9E8D-4E5A-87B3-EA9BCD2DC6A8}"/>
          </ac:spMkLst>
        </pc:spChg>
        <pc:spChg chg="add mod">
          <ac:chgData name="Kulinich Bohdan" userId="48e65c9f34e137d0" providerId="LiveId" clId="{89C81B90-25B3-4519-8938-894D470AE9AA}" dt="2021-06-08T20:16:00.123" v="1878" actId="1076"/>
          <ac:spMkLst>
            <pc:docMk/>
            <pc:sldMk cId="370448740" sldId="485"/>
            <ac:spMk id="337" creationId="{E928A955-F237-45B9-9FA8-7B65E4F76368}"/>
          </ac:spMkLst>
        </pc:spChg>
        <pc:spChg chg="add mod">
          <ac:chgData name="Kulinich Bohdan" userId="48e65c9f34e137d0" providerId="LiveId" clId="{89C81B90-25B3-4519-8938-894D470AE9AA}" dt="2021-06-08T20:16:24.336" v="1883" actId="553"/>
          <ac:spMkLst>
            <pc:docMk/>
            <pc:sldMk cId="370448740" sldId="485"/>
            <ac:spMk id="338" creationId="{E61D6D8C-68B1-4FBE-9494-958083EAC82C}"/>
          </ac:spMkLst>
        </pc:spChg>
        <pc:spChg chg="add mod">
          <ac:chgData name="Kulinich Bohdan" userId="48e65c9f34e137d0" providerId="LiveId" clId="{89C81B90-25B3-4519-8938-894D470AE9AA}" dt="2021-06-08T20:16:20.853" v="1882" actId="553"/>
          <ac:spMkLst>
            <pc:docMk/>
            <pc:sldMk cId="370448740" sldId="485"/>
            <ac:spMk id="339" creationId="{12641AE6-4448-449A-A2A2-0855676405A7}"/>
          </ac:spMkLst>
        </pc:spChg>
        <pc:spChg chg="add mod">
          <ac:chgData name="Kulinich Bohdan" userId="48e65c9f34e137d0" providerId="LiveId" clId="{89C81B90-25B3-4519-8938-894D470AE9AA}" dt="2021-06-08T20:16:29.366" v="1884" actId="553"/>
          <ac:spMkLst>
            <pc:docMk/>
            <pc:sldMk cId="370448740" sldId="485"/>
            <ac:spMk id="340" creationId="{BB11B3F5-D026-4D60-BA62-7CA14F794985}"/>
          </ac:spMkLst>
        </pc:spChg>
        <pc:grpChg chg="del">
          <ac:chgData name="Kulinich Bohdan" userId="48e65c9f34e137d0" providerId="LiveId" clId="{89C81B90-25B3-4519-8938-894D470AE9AA}" dt="2021-06-08T17:28:48.548" v="1350" actId="478"/>
          <ac:grpSpMkLst>
            <pc:docMk/>
            <pc:sldMk cId="370448740" sldId="485"/>
            <ac:grpSpMk id="14" creationId="{FDDBA303-C685-429C-A647-23D3EB79A3CE}"/>
          </ac:grpSpMkLst>
        </pc:grpChg>
        <pc:grpChg chg="del">
          <ac:chgData name="Kulinich Bohdan" userId="48e65c9f34e137d0" providerId="LiveId" clId="{89C81B90-25B3-4519-8938-894D470AE9AA}" dt="2021-06-08T17:28:48.548" v="1350" actId="478"/>
          <ac:grpSpMkLst>
            <pc:docMk/>
            <pc:sldMk cId="370448740" sldId="485"/>
            <ac:grpSpMk id="21" creationId="{EB13A992-4783-4E78-8A58-1A0D0AF6BCD0}"/>
          </ac:grpSpMkLst>
        </pc:grpChg>
        <pc:grpChg chg="add mod">
          <ac:chgData name="Kulinich Bohdan" userId="48e65c9f34e137d0" providerId="LiveId" clId="{89C81B90-25B3-4519-8938-894D470AE9AA}" dt="2021-06-08T17:57:39.567" v="1654" actId="1035"/>
          <ac:grpSpMkLst>
            <pc:docMk/>
            <pc:sldMk cId="370448740" sldId="485"/>
            <ac:grpSpMk id="24" creationId="{A03E6134-8492-4825-B8FF-3EDE3F405FC3}"/>
          </ac:grpSpMkLst>
        </pc:grpChg>
        <pc:picChg chg="add del mod">
          <ac:chgData name="Kulinich Bohdan" userId="48e65c9f34e137d0" providerId="LiveId" clId="{89C81B90-25B3-4519-8938-894D470AE9AA}" dt="2021-06-08T17:33:27.878" v="1391"/>
          <ac:picMkLst>
            <pc:docMk/>
            <pc:sldMk cId="370448740" sldId="485"/>
            <ac:picMk id="74" creationId="{1298DA13-3C96-4668-B9BE-EEC48E9A9185}"/>
          </ac:picMkLst>
        </pc:picChg>
        <pc:picChg chg="del">
          <ac:chgData name="Kulinich Bohdan" userId="48e65c9f34e137d0" providerId="LiveId" clId="{89C81B90-25B3-4519-8938-894D470AE9AA}" dt="2021-06-08T17:28:48.548" v="1350" actId="478"/>
          <ac:picMkLst>
            <pc:docMk/>
            <pc:sldMk cId="370448740" sldId="485"/>
            <ac:picMk id="174" creationId="{05A51C48-AC6C-4369-9604-BD6E012048DE}"/>
          </ac:picMkLst>
        </pc:picChg>
        <pc:picChg chg="add del mod">
          <ac:chgData name="Kulinich Bohdan" userId="48e65c9f34e137d0" providerId="LiveId" clId="{89C81B90-25B3-4519-8938-894D470AE9AA}" dt="2021-06-08T17:33:44.405" v="1394" actId="478"/>
          <ac:picMkLst>
            <pc:docMk/>
            <pc:sldMk cId="370448740" sldId="485"/>
            <ac:picMk id="228" creationId="{169F00D3-1271-4F47-9E31-89338E4ACBAC}"/>
          </ac:picMkLst>
        </pc:picChg>
        <pc:picChg chg="add del mod ord">
          <ac:chgData name="Kulinich Bohdan" userId="48e65c9f34e137d0" providerId="LiveId" clId="{89C81B90-25B3-4519-8938-894D470AE9AA}" dt="2021-06-08T17:55:27.909" v="1623" actId="478"/>
          <ac:picMkLst>
            <pc:docMk/>
            <pc:sldMk cId="370448740" sldId="485"/>
            <ac:picMk id="230" creationId="{C3F616B6-CBA4-4AB3-800A-E5DC8D3DD5FE}"/>
          </ac:picMkLst>
        </pc:picChg>
        <pc:picChg chg="add del mod">
          <ac:chgData name="Kulinich Bohdan" userId="48e65c9f34e137d0" providerId="LiveId" clId="{89C81B90-25B3-4519-8938-894D470AE9AA}" dt="2021-06-08T17:43:55.493" v="1495"/>
          <ac:picMkLst>
            <pc:docMk/>
            <pc:sldMk cId="370448740" sldId="485"/>
            <ac:picMk id="325" creationId="{60099858-1196-4A7D-A36F-3197F2DBFBAC}"/>
          </ac:picMkLst>
        </pc:picChg>
        <pc:picChg chg="add mod">
          <ac:chgData name="Kulinich Bohdan" userId="48e65c9f34e137d0" providerId="LiveId" clId="{89C81B90-25B3-4519-8938-894D470AE9AA}" dt="2021-06-08T19:39:46.141" v="1689"/>
          <ac:picMkLst>
            <pc:docMk/>
            <pc:sldMk cId="370448740" sldId="485"/>
            <ac:picMk id="330" creationId="{20193CF0-3D18-4BC0-9B24-60D13AC503EB}"/>
          </ac:picMkLst>
        </pc:picChg>
        <pc:picChg chg="add del mod ord">
          <ac:chgData name="Kulinich Bohdan" userId="48e65c9f34e137d0" providerId="LiveId" clId="{89C81B90-25B3-4519-8938-894D470AE9AA}" dt="2021-06-08T20:10:05.637" v="1765" actId="478"/>
          <ac:picMkLst>
            <pc:docMk/>
            <pc:sldMk cId="370448740" sldId="485"/>
            <ac:picMk id="332" creationId="{495768F3-8A69-4F87-8879-C3E74A1B48B1}"/>
          </ac:picMkLst>
        </pc:pic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76" creationId="{73EF24B4-4908-4872-9382-BEAA1E962631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77" creationId="{597C061B-DD9D-40DA-92BA-DDB3BA8F75B8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90" creationId="{2DE7BF3D-F91A-4513-86F9-E7BBBA03D5C5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93" creationId="{CFBF2EE0-D821-4B8C-9F96-CE364439A98B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94" creationId="{EED8AA59-265F-4325-9882-EE2773688086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95" creationId="{E55ECEE8-B811-4071-BD32-B29595E820A6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96" creationId="{B047919B-257D-49E9-925C-DF2CE375D983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97" creationId="{4081FA75-2A4A-49C2-B719-07C486FAAE86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98" creationId="{C9042680-C6ED-4BCC-AD83-9414DC6533BE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05" creationId="{308747D6-E826-4833-B78B-03BF19D3235A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06" creationId="{A8378822-F6C5-456B-BAD2-FB3819377443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07" creationId="{C92FABC0-D2B2-4941-A8B7-E896BA0F2E6F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19" creationId="{7FB643AA-D784-44EE-A865-14C0E412A30D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20" creationId="{FC7E5835-B7FD-40FF-AD74-8ABAB22D9981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21" creationId="{83AFC601-90A5-4876-B6EB-163366D47894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22" creationId="{BB697287-FE76-4676-8908-D169B83FF96B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29" creationId="{5862A18E-F3D4-4E19-AA5D-39A80DE5B0E0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31" creationId="{F0C9CD26-14A3-418B-A99D-301F2CCD27A0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33" creationId="{46A7790C-A449-404D-8DB3-6F0EE06CAC85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34" creationId="{09805D16-7BD6-48FA-85ED-D1AD0B24F640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36" creationId="{3ABD0F89-496E-40BF-9AD0-6DFD89C034C6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37" creationId="{4D77E549-A625-4F68-BF85-65AEB1B87C80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38" creationId="{96207732-7591-45AF-A8A6-28E41571378A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39" creationId="{1FEDAF21-F85F-43DE-A436-F4E4A0DA4943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40" creationId="{98CA9A8B-D23B-49FD-9056-78971E38DD8E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41" creationId="{54056237-FEC5-4B26-9374-B2C85ECD91E8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50" creationId="{34CC73BC-9E9A-4A88-B820-9A310C1849EF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58" creationId="{F4B14E7F-07C0-4771-B7DA-C52C387DDAA5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59" creationId="{B908D3BE-D2A5-42C2-BA8A-48DF1061AD2E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62" creationId="{EA2A5BAA-C4B2-428F-BDA8-020BED38E212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63" creationId="{D3815D57-975E-4066-B575-179546172655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76" creationId="{25FE65AF-2D30-4A46-AE76-5C76818817C8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77" creationId="{2DD0DA44-605A-4D93-87B7-CDFF4E190DBA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78" creationId="{7ED07650-F575-4933-9C7D-198DA6D4DAA3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79" creationId="{1612F270-A925-48C8-87D4-E25C63CE944E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80" creationId="{D86A5B9E-ECE2-43A0-AE61-83266FAF2F4B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81" creationId="{93A0CD6E-E91F-4C47-BFE4-F5D7D9376A76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82" creationId="{E270C25A-FE30-4196-955F-BE165A7EF482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83" creationId="{ADB73047-23AA-4E8D-A394-BCA27E124B44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184" creationId="{BC29AAAB-F898-4B86-B38B-8C067CEAF162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220" creationId="{F4D83B37-CD7E-4433-AA48-967FC581D6A7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221" creationId="{B4994E8C-3F36-47BB-911A-16E5143B89CD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222" creationId="{92D8840E-9E77-4A61-B334-A2618B206239}"/>
          </ac:cxnSpMkLst>
        </pc:cxnChg>
        <pc:cxnChg chg="add del mod">
          <ac:chgData name="Kulinich Bohdan" userId="48e65c9f34e137d0" providerId="LiveId" clId="{89C81B90-25B3-4519-8938-894D470AE9AA}" dt="2021-06-08T17:33:27.878" v="1391"/>
          <ac:cxnSpMkLst>
            <pc:docMk/>
            <pc:sldMk cId="370448740" sldId="485"/>
            <ac:cxnSpMk id="223" creationId="{3837F372-D98F-4C66-A0FE-CD356D8FA1C8}"/>
          </ac:cxnSpMkLst>
        </pc:cxnChg>
        <pc:cxnChg chg="add mod">
          <ac:chgData name="Kulinich Bohdan" userId="48e65c9f34e137d0" providerId="LiveId" clId="{89C81B90-25B3-4519-8938-894D470AE9AA}" dt="2021-06-08T17:57:15.979" v="1641" actId="164"/>
          <ac:cxnSpMkLst>
            <pc:docMk/>
            <pc:sldMk cId="370448740" sldId="485"/>
            <ac:cxnSpMk id="231" creationId="{1DE4BA57-9173-40CB-9AC6-23F6F1E131A9}"/>
          </ac:cxnSpMkLst>
        </pc:cxnChg>
        <pc:cxnChg chg="add mod">
          <ac:chgData name="Kulinich Bohdan" userId="48e65c9f34e137d0" providerId="LiveId" clId="{89C81B90-25B3-4519-8938-894D470AE9AA}" dt="2021-06-08T17:57:15.979" v="1641" actId="164"/>
          <ac:cxnSpMkLst>
            <pc:docMk/>
            <pc:sldMk cId="370448740" sldId="485"/>
            <ac:cxnSpMk id="232" creationId="{6F22CFB6-F75F-428E-884B-D39E65A4C8D2}"/>
          </ac:cxnSpMkLst>
        </pc:cxnChg>
        <pc:cxnChg chg="add del mod">
          <ac:chgData name="Kulinich Bohdan" userId="48e65c9f34e137d0" providerId="LiveId" clId="{89C81B90-25B3-4519-8938-894D470AE9AA}" dt="2021-06-08T17:56:38.737" v="1634" actId="478"/>
          <ac:cxnSpMkLst>
            <pc:docMk/>
            <pc:sldMk cId="370448740" sldId="485"/>
            <ac:cxnSpMk id="241" creationId="{5A28416C-27FD-4E40-A0C0-931D106B8433}"/>
          </ac:cxnSpMkLst>
        </pc:cxnChg>
        <pc:cxnChg chg="add del mod">
          <ac:chgData name="Kulinich Bohdan" userId="48e65c9f34e137d0" providerId="LiveId" clId="{89C81B90-25B3-4519-8938-894D470AE9AA}" dt="2021-06-08T17:56:38.737" v="1634" actId="478"/>
          <ac:cxnSpMkLst>
            <pc:docMk/>
            <pc:sldMk cId="370448740" sldId="485"/>
            <ac:cxnSpMk id="242" creationId="{914B9092-FDBD-40B1-9F1F-FB87DD21221B}"/>
          </ac:cxnSpMkLst>
        </pc:cxnChg>
        <pc:cxnChg chg="add del mod">
          <ac:chgData name="Kulinich Bohdan" userId="48e65c9f34e137d0" providerId="LiveId" clId="{89C81B90-25B3-4519-8938-894D470AE9AA}" dt="2021-06-08T17:56:42.533" v="1635" actId="478"/>
          <ac:cxnSpMkLst>
            <pc:docMk/>
            <pc:sldMk cId="370448740" sldId="485"/>
            <ac:cxnSpMk id="243" creationId="{081530C9-306A-44B2-A13B-288A32D4D4FD}"/>
          </ac:cxnSpMkLst>
        </pc:cxnChg>
        <pc:cxnChg chg="add del mod">
          <ac:chgData name="Kulinich Bohdan" userId="48e65c9f34e137d0" providerId="LiveId" clId="{89C81B90-25B3-4519-8938-894D470AE9AA}" dt="2021-06-08T17:56:42.533" v="1635" actId="478"/>
          <ac:cxnSpMkLst>
            <pc:docMk/>
            <pc:sldMk cId="370448740" sldId="485"/>
            <ac:cxnSpMk id="244" creationId="{94318D71-4612-4FA0-A77F-0B1FEE319C38}"/>
          </ac:cxnSpMkLst>
        </pc:cxnChg>
        <pc:cxnChg chg="add del mod">
          <ac:chgData name="Kulinich Bohdan" userId="48e65c9f34e137d0" providerId="LiveId" clId="{89C81B90-25B3-4519-8938-894D470AE9AA}" dt="2021-06-08T17:56:42.533" v="1635" actId="478"/>
          <ac:cxnSpMkLst>
            <pc:docMk/>
            <pc:sldMk cId="370448740" sldId="485"/>
            <ac:cxnSpMk id="245" creationId="{166D825C-AC5A-4491-BDDD-0DAABEDAC418}"/>
          </ac:cxnSpMkLst>
        </pc:cxnChg>
        <pc:cxnChg chg="add del mod">
          <ac:chgData name="Kulinich Bohdan" userId="48e65c9f34e137d0" providerId="LiveId" clId="{89C81B90-25B3-4519-8938-894D470AE9AA}" dt="2021-06-08T17:56:42.533" v="1635" actId="478"/>
          <ac:cxnSpMkLst>
            <pc:docMk/>
            <pc:sldMk cId="370448740" sldId="485"/>
            <ac:cxnSpMk id="246" creationId="{541D2042-AFC3-4C79-AA1E-A8BBE7C400CC}"/>
          </ac:cxnSpMkLst>
        </pc:cxnChg>
        <pc:cxnChg chg="add del mod">
          <ac:chgData name="Kulinich Bohdan" userId="48e65c9f34e137d0" providerId="LiveId" clId="{89C81B90-25B3-4519-8938-894D470AE9AA}" dt="2021-06-08T17:56:42.533" v="1635" actId="478"/>
          <ac:cxnSpMkLst>
            <pc:docMk/>
            <pc:sldMk cId="370448740" sldId="485"/>
            <ac:cxnSpMk id="247" creationId="{E109A22F-A391-41C7-B8BE-8E315B0CBFE8}"/>
          </ac:cxnSpMkLst>
        </pc:cxnChg>
        <pc:cxnChg chg="add del mod">
          <ac:chgData name="Kulinich Bohdan" userId="48e65c9f34e137d0" providerId="LiveId" clId="{89C81B90-25B3-4519-8938-894D470AE9AA}" dt="2021-06-08T17:56:42.533" v="1635" actId="478"/>
          <ac:cxnSpMkLst>
            <pc:docMk/>
            <pc:sldMk cId="370448740" sldId="485"/>
            <ac:cxnSpMk id="248" creationId="{A3AC0EE4-3847-47AE-8BB9-23028033DF5F}"/>
          </ac:cxnSpMkLst>
        </pc:cxnChg>
        <pc:cxnChg chg="add del mod">
          <ac:chgData name="Kulinich Bohdan" userId="48e65c9f34e137d0" providerId="LiveId" clId="{89C81B90-25B3-4519-8938-894D470AE9AA}" dt="2021-06-08T17:56:42.533" v="1635" actId="478"/>
          <ac:cxnSpMkLst>
            <pc:docMk/>
            <pc:sldMk cId="370448740" sldId="485"/>
            <ac:cxnSpMk id="249" creationId="{6F9D3D07-D567-43E8-B277-4881C14AAC8F}"/>
          </ac:cxnSpMkLst>
        </pc:cxnChg>
        <pc:cxnChg chg="add del mod">
          <ac:chgData name="Kulinich Bohdan" userId="48e65c9f34e137d0" providerId="LiveId" clId="{89C81B90-25B3-4519-8938-894D470AE9AA}" dt="2021-06-08T17:56:42.533" v="1635" actId="478"/>
          <ac:cxnSpMkLst>
            <pc:docMk/>
            <pc:sldMk cId="370448740" sldId="485"/>
            <ac:cxnSpMk id="250" creationId="{6B5B7704-7926-4297-953B-1F8467A4B948}"/>
          </ac:cxnSpMkLst>
        </pc:cxnChg>
        <pc:cxnChg chg="add del mod">
          <ac:chgData name="Kulinich Bohdan" userId="48e65c9f34e137d0" providerId="LiveId" clId="{89C81B90-25B3-4519-8938-894D470AE9AA}" dt="2021-06-08T17:56:42.533" v="1635" actId="478"/>
          <ac:cxnSpMkLst>
            <pc:docMk/>
            <pc:sldMk cId="370448740" sldId="485"/>
            <ac:cxnSpMk id="251" creationId="{339F2E39-C047-4147-A58E-7F4626EF4761}"/>
          </ac:cxnSpMkLst>
        </pc:cxnChg>
        <pc:cxnChg chg="add del mod">
          <ac:chgData name="Kulinich Bohdan" userId="48e65c9f34e137d0" providerId="LiveId" clId="{89C81B90-25B3-4519-8938-894D470AE9AA}" dt="2021-06-08T17:56:23.912" v="1628" actId="478"/>
          <ac:cxnSpMkLst>
            <pc:docMk/>
            <pc:sldMk cId="370448740" sldId="485"/>
            <ac:cxnSpMk id="252" creationId="{17147258-9298-4E2A-9729-8ECBABEEB5A8}"/>
          </ac:cxnSpMkLst>
        </pc:cxnChg>
        <pc:cxnChg chg="add del mod">
          <ac:chgData name="Kulinich Bohdan" userId="48e65c9f34e137d0" providerId="LiveId" clId="{89C81B90-25B3-4519-8938-894D470AE9AA}" dt="2021-06-08T17:56:23.912" v="1628" actId="478"/>
          <ac:cxnSpMkLst>
            <pc:docMk/>
            <pc:sldMk cId="370448740" sldId="485"/>
            <ac:cxnSpMk id="253" creationId="{2200346F-84A9-464B-8379-EA69938924F8}"/>
          </ac:cxnSpMkLst>
        </pc:cxnChg>
        <pc:cxnChg chg="add del mod">
          <ac:chgData name="Kulinich Bohdan" userId="48e65c9f34e137d0" providerId="LiveId" clId="{89C81B90-25B3-4519-8938-894D470AE9AA}" dt="2021-06-08T17:56:23.912" v="1628" actId="478"/>
          <ac:cxnSpMkLst>
            <pc:docMk/>
            <pc:sldMk cId="370448740" sldId="485"/>
            <ac:cxnSpMk id="254" creationId="{83B62AD2-40A3-4716-8BCE-DB7853CB37B4}"/>
          </ac:cxnSpMkLst>
        </pc:cxnChg>
        <pc:cxnChg chg="add del mod">
          <ac:chgData name="Kulinich Bohdan" userId="48e65c9f34e137d0" providerId="LiveId" clId="{89C81B90-25B3-4519-8938-894D470AE9AA}" dt="2021-06-08T17:56:23.912" v="1628" actId="478"/>
          <ac:cxnSpMkLst>
            <pc:docMk/>
            <pc:sldMk cId="370448740" sldId="485"/>
            <ac:cxnSpMk id="255" creationId="{3F58325B-364B-44FC-B827-7E8B9F0452D6}"/>
          </ac:cxnSpMkLst>
        </pc:cxnChg>
        <pc:cxnChg chg="add del mod">
          <ac:chgData name="Kulinich Bohdan" userId="48e65c9f34e137d0" providerId="LiveId" clId="{89C81B90-25B3-4519-8938-894D470AE9AA}" dt="2021-06-08T17:56:23.912" v="1628" actId="478"/>
          <ac:cxnSpMkLst>
            <pc:docMk/>
            <pc:sldMk cId="370448740" sldId="485"/>
            <ac:cxnSpMk id="256" creationId="{EED34C3A-E14F-4AC1-BE71-E1224B87797A}"/>
          </ac:cxnSpMkLst>
        </pc:cxnChg>
        <pc:cxnChg chg="add del mod">
          <ac:chgData name="Kulinich Bohdan" userId="48e65c9f34e137d0" providerId="LiveId" clId="{89C81B90-25B3-4519-8938-894D470AE9AA}" dt="2021-06-08T17:56:23.912" v="1628" actId="478"/>
          <ac:cxnSpMkLst>
            <pc:docMk/>
            <pc:sldMk cId="370448740" sldId="485"/>
            <ac:cxnSpMk id="257" creationId="{C9D172A2-5F54-491D-8E27-E92DB1DC88CC}"/>
          </ac:cxnSpMkLst>
        </pc:cxnChg>
        <pc:cxnChg chg="add del mod">
          <ac:chgData name="Kulinich Bohdan" userId="48e65c9f34e137d0" providerId="LiveId" clId="{89C81B90-25B3-4519-8938-894D470AE9AA}" dt="2021-06-08T17:56:34.863" v="1633" actId="478"/>
          <ac:cxnSpMkLst>
            <pc:docMk/>
            <pc:sldMk cId="370448740" sldId="485"/>
            <ac:cxnSpMk id="258" creationId="{BB1CB536-1B83-43EC-A2B4-5BE80478CB4E}"/>
          </ac:cxnSpMkLst>
        </pc:cxnChg>
        <pc:cxnChg chg="add del mod">
          <ac:chgData name="Kulinich Bohdan" userId="48e65c9f34e137d0" providerId="LiveId" clId="{89C81B90-25B3-4519-8938-894D470AE9AA}" dt="2021-06-08T17:56:34.863" v="1633" actId="478"/>
          <ac:cxnSpMkLst>
            <pc:docMk/>
            <pc:sldMk cId="370448740" sldId="485"/>
            <ac:cxnSpMk id="259" creationId="{3B1F30FD-B3E6-4CBC-8614-943BF747B880}"/>
          </ac:cxnSpMkLst>
        </pc:cxnChg>
        <pc:cxnChg chg="add del mod">
          <ac:chgData name="Kulinich Bohdan" userId="48e65c9f34e137d0" providerId="LiveId" clId="{89C81B90-25B3-4519-8938-894D470AE9AA}" dt="2021-06-08T17:56:38.737" v="1634" actId="478"/>
          <ac:cxnSpMkLst>
            <pc:docMk/>
            <pc:sldMk cId="370448740" sldId="485"/>
            <ac:cxnSpMk id="260" creationId="{6DAF098B-8818-4DB4-962B-7F6E477005A3}"/>
          </ac:cxnSpMkLst>
        </pc:cxnChg>
        <pc:cxnChg chg="add del mod">
          <ac:chgData name="Kulinich Bohdan" userId="48e65c9f34e137d0" providerId="LiveId" clId="{89C81B90-25B3-4519-8938-894D470AE9AA}" dt="2021-06-08T17:56:48.891" v="1637" actId="478"/>
          <ac:cxnSpMkLst>
            <pc:docMk/>
            <pc:sldMk cId="370448740" sldId="485"/>
            <ac:cxnSpMk id="261" creationId="{6A390081-FAD8-4924-A19F-145E2DC4F48B}"/>
          </ac:cxnSpMkLst>
        </pc:cxnChg>
        <pc:cxnChg chg="add del mod">
          <ac:chgData name="Kulinich Bohdan" userId="48e65c9f34e137d0" providerId="LiveId" clId="{89C81B90-25B3-4519-8938-894D470AE9AA}" dt="2021-06-08T17:56:48.891" v="1637" actId="478"/>
          <ac:cxnSpMkLst>
            <pc:docMk/>
            <pc:sldMk cId="370448740" sldId="485"/>
            <ac:cxnSpMk id="262" creationId="{67187D39-BE3E-4153-A498-B2BA2D4442CE}"/>
          </ac:cxnSpMkLst>
        </pc:cxnChg>
        <pc:cxnChg chg="add del mod">
          <ac:chgData name="Kulinich Bohdan" userId="48e65c9f34e137d0" providerId="LiveId" clId="{89C81B90-25B3-4519-8938-894D470AE9AA}" dt="2021-06-08T17:56:48.891" v="1637" actId="478"/>
          <ac:cxnSpMkLst>
            <pc:docMk/>
            <pc:sldMk cId="370448740" sldId="485"/>
            <ac:cxnSpMk id="263" creationId="{AD4C3555-E646-46CF-9097-EF13311FC673}"/>
          </ac:cxnSpMkLst>
        </pc:cxnChg>
        <pc:cxnChg chg="add del mod">
          <ac:chgData name="Kulinich Bohdan" userId="48e65c9f34e137d0" providerId="LiveId" clId="{89C81B90-25B3-4519-8938-894D470AE9AA}" dt="2021-06-08T17:56:48.891" v="1637" actId="478"/>
          <ac:cxnSpMkLst>
            <pc:docMk/>
            <pc:sldMk cId="370448740" sldId="485"/>
            <ac:cxnSpMk id="264" creationId="{B129C34A-3FBA-4CF4-BD93-8A43B577942F}"/>
          </ac:cxnSpMkLst>
        </pc:cxnChg>
        <pc:cxnChg chg="add del mod">
          <ac:chgData name="Kulinich Bohdan" userId="48e65c9f34e137d0" providerId="LiveId" clId="{89C81B90-25B3-4519-8938-894D470AE9AA}" dt="2021-06-08T17:56:48.891" v="1637" actId="478"/>
          <ac:cxnSpMkLst>
            <pc:docMk/>
            <pc:sldMk cId="370448740" sldId="485"/>
            <ac:cxnSpMk id="265" creationId="{B96B7657-A872-4FE1-B425-F4990E8526E1}"/>
          </ac:cxnSpMkLst>
        </pc:cxnChg>
        <pc:cxnChg chg="add del mod">
          <ac:chgData name="Kulinich Bohdan" userId="48e65c9f34e137d0" providerId="LiveId" clId="{89C81B90-25B3-4519-8938-894D470AE9AA}" dt="2021-06-08T17:56:48.891" v="1637" actId="478"/>
          <ac:cxnSpMkLst>
            <pc:docMk/>
            <pc:sldMk cId="370448740" sldId="485"/>
            <ac:cxnSpMk id="266" creationId="{8C6497C8-207A-4F69-A4CB-540D54FCE13A}"/>
          </ac:cxnSpMkLst>
        </pc:cxnChg>
        <pc:cxnChg chg="add del mod">
          <ac:chgData name="Kulinich Bohdan" userId="48e65c9f34e137d0" providerId="LiveId" clId="{89C81B90-25B3-4519-8938-894D470AE9AA}" dt="2021-06-08T17:56:48.891" v="1637" actId="478"/>
          <ac:cxnSpMkLst>
            <pc:docMk/>
            <pc:sldMk cId="370448740" sldId="485"/>
            <ac:cxnSpMk id="267" creationId="{5EA70F12-8B64-4C3B-9D20-CA989E5D4698}"/>
          </ac:cxnSpMkLst>
        </pc:cxnChg>
        <pc:cxnChg chg="add del mod">
          <ac:chgData name="Kulinich Bohdan" userId="48e65c9f34e137d0" providerId="LiveId" clId="{89C81B90-25B3-4519-8938-894D470AE9AA}" dt="2021-06-08T17:56:48.891" v="1637" actId="478"/>
          <ac:cxnSpMkLst>
            <pc:docMk/>
            <pc:sldMk cId="370448740" sldId="485"/>
            <ac:cxnSpMk id="268" creationId="{72762F49-BD4E-4B0C-8E30-5F573FB77754}"/>
          </ac:cxnSpMkLst>
        </pc:cxnChg>
        <pc:cxnChg chg="add del mod">
          <ac:chgData name="Kulinich Bohdan" userId="48e65c9f34e137d0" providerId="LiveId" clId="{89C81B90-25B3-4519-8938-894D470AE9AA}" dt="2021-06-08T17:56:38.737" v="1634" actId="478"/>
          <ac:cxnSpMkLst>
            <pc:docMk/>
            <pc:sldMk cId="370448740" sldId="485"/>
            <ac:cxnSpMk id="269" creationId="{4332F97B-9475-4BC8-B618-CDA9A06ED1F0}"/>
          </ac:cxnSpMkLst>
        </pc:cxnChg>
        <pc:cxnChg chg="add del mod">
          <ac:chgData name="Kulinich Bohdan" userId="48e65c9f34e137d0" providerId="LiveId" clId="{89C81B90-25B3-4519-8938-894D470AE9AA}" dt="2021-06-08T17:56:38.737" v="1634" actId="478"/>
          <ac:cxnSpMkLst>
            <pc:docMk/>
            <pc:sldMk cId="370448740" sldId="485"/>
            <ac:cxnSpMk id="270" creationId="{96D96F38-9C61-4CA4-BFCC-7F4480E9C300}"/>
          </ac:cxnSpMkLst>
        </pc:cxnChg>
        <pc:cxnChg chg="add del mod">
          <ac:chgData name="Kulinich Bohdan" userId="48e65c9f34e137d0" providerId="LiveId" clId="{89C81B90-25B3-4519-8938-894D470AE9AA}" dt="2021-06-08T17:56:38.737" v="1634" actId="478"/>
          <ac:cxnSpMkLst>
            <pc:docMk/>
            <pc:sldMk cId="370448740" sldId="485"/>
            <ac:cxnSpMk id="271" creationId="{0D38C98A-6AA7-47F3-8BC6-BC7FCE298640}"/>
          </ac:cxnSpMkLst>
        </pc:cxnChg>
        <pc:cxnChg chg="add del mod">
          <ac:chgData name="Kulinich Bohdan" userId="48e65c9f34e137d0" providerId="LiveId" clId="{89C81B90-25B3-4519-8938-894D470AE9AA}" dt="2021-06-08T17:56:38.737" v="1634" actId="478"/>
          <ac:cxnSpMkLst>
            <pc:docMk/>
            <pc:sldMk cId="370448740" sldId="485"/>
            <ac:cxnSpMk id="272" creationId="{7B032040-83FF-4BE6-9132-7B4598292962}"/>
          </ac:cxnSpMkLst>
        </pc:cxnChg>
        <pc:cxnChg chg="add del mod">
          <ac:chgData name="Kulinich Bohdan" userId="48e65c9f34e137d0" providerId="LiveId" clId="{89C81B90-25B3-4519-8938-894D470AE9AA}" dt="2021-06-08T17:56:38.737" v="1634" actId="478"/>
          <ac:cxnSpMkLst>
            <pc:docMk/>
            <pc:sldMk cId="370448740" sldId="485"/>
            <ac:cxnSpMk id="273" creationId="{786F37C3-F99E-4C25-B965-0150464BA658}"/>
          </ac:cxnSpMkLst>
        </pc:cxnChg>
        <pc:cxnChg chg="add del mod">
          <ac:chgData name="Kulinich Bohdan" userId="48e65c9f34e137d0" providerId="LiveId" clId="{89C81B90-25B3-4519-8938-894D470AE9AA}" dt="2021-06-08T17:56:38.737" v="1634" actId="478"/>
          <ac:cxnSpMkLst>
            <pc:docMk/>
            <pc:sldMk cId="370448740" sldId="485"/>
            <ac:cxnSpMk id="274" creationId="{2C933E25-AD6B-4590-8485-5E380FCE0B44}"/>
          </ac:cxnSpMkLst>
        </pc:cxnChg>
        <pc:cxnChg chg="add del mod">
          <ac:chgData name="Kulinich Bohdan" userId="48e65c9f34e137d0" providerId="LiveId" clId="{89C81B90-25B3-4519-8938-894D470AE9AA}" dt="2021-06-08T17:56:38.737" v="1634" actId="478"/>
          <ac:cxnSpMkLst>
            <pc:docMk/>
            <pc:sldMk cId="370448740" sldId="485"/>
            <ac:cxnSpMk id="275" creationId="{3087F252-6779-4CC1-8B57-EF7C26625F82}"/>
          </ac:cxnSpMkLst>
        </pc:cxnChg>
        <pc:cxnChg chg="add del mod">
          <ac:chgData name="Kulinich Bohdan" userId="48e65c9f34e137d0" providerId="LiveId" clId="{89C81B90-25B3-4519-8938-894D470AE9AA}" dt="2021-06-08T17:56:38.737" v="1634" actId="478"/>
          <ac:cxnSpMkLst>
            <pc:docMk/>
            <pc:sldMk cId="370448740" sldId="485"/>
            <ac:cxnSpMk id="276" creationId="{F20B6AB7-F5E9-4C35-B934-5142CF14A158}"/>
          </ac:cxnSpMkLst>
        </pc:cxnChg>
        <pc:cxnChg chg="add del mod">
          <ac:chgData name="Kulinich Bohdan" userId="48e65c9f34e137d0" providerId="LiveId" clId="{89C81B90-25B3-4519-8938-894D470AE9AA}" dt="2021-06-08T17:56:38.737" v="1634" actId="478"/>
          <ac:cxnSpMkLst>
            <pc:docMk/>
            <pc:sldMk cId="370448740" sldId="485"/>
            <ac:cxnSpMk id="277" creationId="{FDC76BE3-0C50-486C-9C68-1987D0C013BA}"/>
          </ac:cxnSpMkLst>
        </pc:cxnChg>
        <pc:cxnChg chg="add del mod">
          <ac:chgData name="Kulinich Bohdan" userId="48e65c9f34e137d0" providerId="LiveId" clId="{89C81B90-25B3-4519-8938-894D470AE9AA}" dt="2021-06-08T17:56:38.737" v="1634" actId="478"/>
          <ac:cxnSpMkLst>
            <pc:docMk/>
            <pc:sldMk cId="370448740" sldId="485"/>
            <ac:cxnSpMk id="278" creationId="{E2E6C592-EDF9-48D3-8F4C-3C1B89E4A812}"/>
          </ac:cxnSpMkLst>
        </pc:cxnChg>
        <pc:cxnChg chg="add mod">
          <ac:chgData name="Kulinich Bohdan" userId="48e65c9f34e137d0" providerId="LiveId" clId="{89C81B90-25B3-4519-8938-894D470AE9AA}" dt="2021-06-08T17:57:15.979" v="1641" actId="164"/>
          <ac:cxnSpMkLst>
            <pc:docMk/>
            <pc:sldMk cId="370448740" sldId="485"/>
            <ac:cxnSpMk id="314" creationId="{3B373D1E-0526-4549-8B69-6D7E2B9B270C}"/>
          </ac:cxnSpMkLst>
        </pc:cxnChg>
        <pc:cxnChg chg="add del mod">
          <ac:chgData name="Kulinich Bohdan" userId="48e65c9f34e137d0" providerId="LiveId" clId="{89C81B90-25B3-4519-8938-894D470AE9AA}" dt="2021-06-08T17:34:09.837" v="1400" actId="478"/>
          <ac:cxnSpMkLst>
            <pc:docMk/>
            <pc:sldMk cId="370448740" sldId="485"/>
            <ac:cxnSpMk id="315" creationId="{1B65D33C-C0D6-46CE-87C5-03CBE90F421A}"/>
          </ac:cxnSpMkLst>
        </pc:cxnChg>
        <pc:cxnChg chg="add mod">
          <ac:chgData name="Kulinich Bohdan" userId="48e65c9f34e137d0" providerId="LiveId" clId="{89C81B90-25B3-4519-8938-894D470AE9AA}" dt="2021-06-08T17:57:15.979" v="1641" actId="164"/>
          <ac:cxnSpMkLst>
            <pc:docMk/>
            <pc:sldMk cId="370448740" sldId="485"/>
            <ac:cxnSpMk id="316" creationId="{F440C899-F8DD-4472-A8DD-CCAF182710A6}"/>
          </ac:cxnSpMkLst>
        </pc:cxnChg>
        <pc:cxnChg chg="add del mod">
          <ac:chgData name="Kulinich Bohdan" userId="48e65c9f34e137d0" providerId="LiveId" clId="{89C81B90-25B3-4519-8938-894D470AE9AA}" dt="2021-06-08T17:33:54.653" v="1397" actId="478"/>
          <ac:cxnSpMkLst>
            <pc:docMk/>
            <pc:sldMk cId="370448740" sldId="485"/>
            <ac:cxnSpMk id="317" creationId="{2CDEB7BF-BE3F-47D6-BC31-C8C669ADBD4F}"/>
          </ac:cxnSpMkLst>
        </pc:cxnChg>
        <pc:cxnChg chg="add mod">
          <ac:chgData name="Kulinich Bohdan" userId="48e65c9f34e137d0" providerId="LiveId" clId="{89C81B90-25B3-4519-8938-894D470AE9AA}" dt="2021-06-08T17:57:15.979" v="1641" actId="164"/>
          <ac:cxnSpMkLst>
            <pc:docMk/>
            <pc:sldMk cId="370448740" sldId="485"/>
            <ac:cxnSpMk id="322" creationId="{B689F866-FDD6-42F0-B2D8-3AC4E07ADCF3}"/>
          </ac:cxnSpMkLst>
        </pc:cxnChg>
        <pc:cxnChg chg="add mod">
          <ac:chgData name="Kulinich Bohdan" userId="48e65c9f34e137d0" providerId="LiveId" clId="{89C81B90-25B3-4519-8938-894D470AE9AA}" dt="2021-06-08T17:57:15.979" v="1641" actId="164"/>
          <ac:cxnSpMkLst>
            <pc:docMk/>
            <pc:sldMk cId="370448740" sldId="485"/>
            <ac:cxnSpMk id="323" creationId="{08423528-B95B-4BCC-BADB-B6A39A592B74}"/>
          </ac:cxnSpMkLst>
        </pc:cxnChg>
        <pc:cxnChg chg="add mod">
          <ac:chgData name="Kulinich Bohdan" userId="48e65c9f34e137d0" providerId="LiveId" clId="{89C81B90-25B3-4519-8938-894D470AE9AA}" dt="2021-06-08T17:57:15.979" v="1641" actId="164"/>
          <ac:cxnSpMkLst>
            <pc:docMk/>
            <pc:sldMk cId="370448740" sldId="485"/>
            <ac:cxnSpMk id="324" creationId="{8336B81B-AA40-408E-9F22-73151B50A3A9}"/>
          </ac:cxnSpMkLst>
        </pc:cxnChg>
        <pc:cxnChg chg="add mod">
          <ac:chgData name="Kulinich Bohdan" userId="48e65c9f34e137d0" providerId="LiveId" clId="{89C81B90-25B3-4519-8938-894D470AE9AA}" dt="2021-06-08T17:57:15.979" v="1641" actId="164"/>
          <ac:cxnSpMkLst>
            <pc:docMk/>
            <pc:sldMk cId="370448740" sldId="485"/>
            <ac:cxnSpMk id="326" creationId="{E9BC5E4B-C98F-4FD6-B03B-CD1F84990D29}"/>
          </ac:cxnSpMkLst>
        </pc:cxnChg>
        <pc:cxnChg chg="add del mod">
          <ac:chgData name="Kulinich Bohdan" userId="48e65c9f34e137d0" providerId="LiveId" clId="{89C81B90-25B3-4519-8938-894D470AE9AA}" dt="2021-06-08T17:44:44.794" v="1506"/>
          <ac:cxnSpMkLst>
            <pc:docMk/>
            <pc:sldMk cId="370448740" sldId="485"/>
            <ac:cxnSpMk id="327" creationId="{3D1D4CE9-E20E-45F1-A358-AC7587D52263}"/>
          </ac:cxnSpMkLst>
        </pc:cxnChg>
      </pc:sldChg>
      <pc:sldChg chg="addSp delSp modSp add mod delAnim modAnim">
        <pc:chgData name="Kulinich Bohdan" userId="48e65c9f34e137d0" providerId="LiveId" clId="{89C81B90-25B3-4519-8938-894D470AE9AA}" dt="2021-06-11T08:04:49.620" v="5037"/>
        <pc:sldMkLst>
          <pc:docMk/>
          <pc:sldMk cId="1021888501" sldId="486"/>
        </pc:sldMkLst>
        <pc:spChg chg="add del mod ord modVis">
          <ac:chgData name="Kulinich Bohdan" userId="48e65c9f34e137d0" providerId="LiveId" clId="{89C81B90-25B3-4519-8938-894D470AE9AA}" dt="2021-06-11T08:04:17.678" v="5033" actId="478"/>
          <ac:spMkLst>
            <pc:docMk/>
            <pc:sldMk cId="1021888501" sldId="486"/>
            <ac:spMk id="2" creationId="{FC723695-BDE6-4D00-85DF-094EB93BFE30}"/>
          </ac:spMkLst>
        </pc:spChg>
        <pc:spChg chg="mod">
          <ac:chgData name="Kulinich Bohdan" userId="48e65c9f34e137d0" providerId="LiveId" clId="{89C81B90-25B3-4519-8938-894D470AE9AA}" dt="2021-06-08T20:24:20.939" v="1922" actId="20577"/>
          <ac:spMkLst>
            <pc:docMk/>
            <pc:sldMk cId="1021888501" sldId="486"/>
            <ac:spMk id="6" creationId="{C455324C-6A9E-440D-AAF7-47FB99AD2433}"/>
          </ac:spMkLst>
        </pc:spChg>
        <pc:spChg chg="del mod topLvl">
          <ac:chgData name="Kulinich Bohdan" userId="48e65c9f34e137d0" providerId="LiveId" clId="{89C81B90-25B3-4519-8938-894D470AE9AA}" dt="2021-06-09T04:06:15.631" v="2198" actId="478"/>
          <ac:spMkLst>
            <pc:docMk/>
            <pc:sldMk cId="1021888501" sldId="486"/>
            <ac:spMk id="13" creationId="{0515A39E-717A-4FD6-91D9-546B2261AE71}"/>
          </ac:spMkLst>
        </pc:spChg>
        <pc:spChg chg="del mod topLvl">
          <ac:chgData name="Kulinich Bohdan" userId="48e65c9f34e137d0" providerId="LiveId" clId="{89C81B90-25B3-4519-8938-894D470AE9AA}" dt="2021-06-09T04:06:15.631" v="2198" actId="478"/>
          <ac:spMkLst>
            <pc:docMk/>
            <pc:sldMk cId="1021888501" sldId="486"/>
            <ac:spMk id="14" creationId="{2A1FF9B2-4342-4B45-9276-1DBC969D725C}"/>
          </ac:spMkLst>
        </pc:spChg>
        <pc:spChg chg="del mod topLvl">
          <ac:chgData name="Kulinich Bohdan" userId="48e65c9f34e137d0" providerId="LiveId" clId="{89C81B90-25B3-4519-8938-894D470AE9AA}" dt="2021-06-09T04:06:15.631" v="2198" actId="478"/>
          <ac:spMkLst>
            <pc:docMk/>
            <pc:sldMk cId="1021888501" sldId="486"/>
            <ac:spMk id="15" creationId="{68F50D24-131C-4ADE-BD44-21405FD8B623}"/>
          </ac:spMkLst>
        </pc:spChg>
        <pc:spChg chg="del mod topLvl">
          <ac:chgData name="Kulinich Bohdan" userId="48e65c9f34e137d0" providerId="LiveId" clId="{89C81B90-25B3-4519-8938-894D470AE9AA}" dt="2021-06-09T04:06:15.631" v="2198" actId="478"/>
          <ac:spMkLst>
            <pc:docMk/>
            <pc:sldMk cId="1021888501" sldId="486"/>
            <ac:spMk id="16" creationId="{4F9D94E3-B334-4B15-BF0A-30B7BEAE836B}"/>
          </ac:spMkLst>
        </pc:spChg>
        <pc:spChg chg="mod topLvl">
          <ac:chgData name="Kulinich Bohdan" userId="48e65c9f34e137d0" providerId="LiveId" clId="{89C81B90-25B3-4519-8938-894D470AE9AA}" dt="2021-06-09T07:53:21.092" v="3259" actId="164"/>
          <ac:spMkLst>
            <pc:docMk/>
            <pc:sldMk cId="1021888501" sldId="486"/>
            <ac:spMk id="17" creationId="{F0FA6BD5-56FE-4ECF-99B3-DCCE20943958}"/>
          </ac:spMkLst>
        </pc:spChg>
        <pc:spChg chg="mod topLvl">
          <ac:chgData name="Kulinich Bohdan" userId="48e65c9f34e137d0" providerId="LiveId" clId="{89C81B90-25B3-4519-8938-894D470AE9AA}" dt="2021-06-09T07:53:21.092" v="3259" actId="164"/>
          <ac:spMkLst>
            <pc:docMk/>
            <pc:sldMk cId="1021888501" sldId="486"/>
            <ac:spMk id="18" creationId="{E33CF2A8-4464-4D1A-A7E2-B868FC125016}"/>
          </ac:spMkLst>
        </pc:spChg>
        <pc:spChg chg="mod topLvl">
          <ac:chgData name="Kulinich Bohdan" userId="48e65c9f34e137d0" providerId="LiveId" clId="{89C81B90-25B3-4519-8938-894D470AE9AA}" dt="2021-06-09T07:53:21.092" v="3259" actId="164"/>
          <ac:spMkLst>
            <pc:docMk/>
            <pc:sldMk cId="1021888501" sldId="486"/>
            <ac:spMk id="19" creationId="{6DA81B7A-191F-44C9-98B5-AC0426C3773B}"/>
          </ac:spMkLst>
        </pc:spChg>
        <pc:spChg chg="del">
          <ac:chgData name="Kulinich Bohdan" userId="48e65c9f34e137d0" providerId="LiveId" clId="{89C81B90-25B3-4519-8938-894D470AE9AA}" dt="2021-06-08T20:24:11.988" v="1895" actId="478"/>
          <ac:spMkLst>
            <pc:docMk/>
            <pc:sldMk cId="1021888501" sldId="486"/>
            <ac:spMk id="25" creationId="{84C71D51-B5E5-40CC-B7A6-AD64A1723BD9}"/>
          </ac:spMkLst>
        </pc:spChg>
        <pc:spChg chg="del mod topLvl">
          <ac:chgData name="Kulinich Bohdan" userId="48e65c9f34e137d0" providerId="LiveId" clId="{89C81B90-25B3-4519-8938-894D470AE9AA}" dt="2021-06-09T04:06:15.631" v="2198" actId="478"/>
          <ac:spMkLst>
            <pc:docMk/>
            <pc:sldMk cId="1021888501" sldId="486"/>
            <ac:spMk id="26" creationId="{6048AE7C-5EA7-4F63-99D4-F8931B6D453B}"/>
          </ac:spMkLst>
        </pc:spChg>
        <pc:spChg chg="mod ord topLvl">
          <ac:chgData name="Kulinich Bohdan" userId="48e65c9f34e137d0" providerId="LiveId" clId="{89C81B90-25B3-4519-8938-894D470AE9AA}" dt="2021-06-09T07:53:21.092" v="3259" actId="164"/>
          <ac:spMkLst>
            <pc:docMk/>
            <pc:sldMk cId="1021888501" sldId="486"/>
            <ac:spMk id="27" creationId="{56BBAC22-46CD-48D1-91FB-B26176F3F04B}"/>
          </ac:spMkLst>
        </pc:spChg>
        <pc:spChg chg="add mod">
          <ac:chgData name="Kulinich Bohdan" userId="48e65c9f34e137d0" providerId="LiveId" clId="{89C81B90-25B3-4519-8938-894D470AE9AA}" dt="2021-06-09T05:18:52.086" v="2257" actId="1076"/>
          <ac:spMkLst>
            <pc:docMk/>
            <pc:sldMk cId="1021888501" sldId="486"/>
            <ac:spMk id="36" creationId="{356AE18D-A8AD-496D-939C-8C2C24A96FA8}"/>
          </ac:spMkLst>
        </pc:spChg>
        <pc:spChg chg="add mod">
          <ac:chgData name="Kulinich Bohdan" userId="48e65c9f34e137d0" providerId="LiveId" clId="{89C81B90-25B3-4519-8938-894D470AE9AA}" dt="2021-06-08T20:27:33.758" v="2079" actId="14100"/>
          <ac:spMkLst>
            <pc:docMk/>
            <pc:sldMk cId="1021888501" sldId="486"/>
            <ac:spMk id="38" creationId="{A8EF4F1B-088A-422A-B033-D9DDA284C9E5}"/>
          </ac:spMkLst>
        </pc:spChg>
        <pc:spChg chg="add mod">
          <ac:chgData name="Kulinich Bohdan" userId="48e65c9f34e137d0" providerId="LiveId" clId="{89C81B90-25B3-4519-8938-894D470AE9AA}" dt="2021-06-08T20:24:52.978" v="1957" actId="20577"/>
          <ac:spMkLst>
            <pc:docMk/>
            <pc:sldMk cId="1021888501" sldId="486"/>
            <ac:spMk id="39" creationId="{827248DF-0F16-46E2-A7B0-9719AC54AD36}"/>
          </ac:spMkLst>
        </pc:spChg>
        <pc:spChg chg="add del mod">
          <ac:chgData name="Kulinich Bohdan" userId="48e65c9f34e137d0" providerId="LiveId" clId="{89C81B90-25B3-4519-8938-894D470AE9AA}" dt="2021-06-09T05:31:06.828" v="2518" actId="478"/>
          <ac:spMkLst>
            <pc:docMk/>
            <pc:sldMk cId="1021888501" sldId="486"/>
            <ac:spMk id="42" creationId="{0431851F-CF9F-484B-BD8B-6F9CD8DC5B71}"/>
          </ac:spMkLst>
        </pc:spChg>
        <pc:spChg chg="add del mod">
          <ac:chgData name="Kulinich Bohdan" userId="48e65c9f34e137d0" providerId="LiveId" clId="{89C81B90-25B3-4519-8938-894D470AE9AA}" dt="2021-06-09T04:04:23.831" v="2159"/>
          <ac:spMkLst>
            <pc:docMk/>
            <pc:sldMk cId="1021888501" sldId="486"/>
            <ac:spMk id="43" creationId="{CFCFA2A5-8549-4DE3-88E6-F92C711FAFED}"/>
          </ac:spMkLst>
        </pc:spChg>
        <pc:spChg chg="add mod topLvl">
          <ac:chgData name="Kulinich Bohdan" userId="48e65c9f34e137d0" providerId="LiveId" clId="{89C81B90-25B3-4519-8938-894D470AE9AA}" dt="2021-06-09T07:53:21.092" v="3259" actId="164"/>
          <ac:spMkLst>
            <pc:docMk/>
            <pc:sldMk cId="1021888501" sldId="486"/>
            <ac:spMk id="44" creationId="{0D2026FC-8E28-4644-B356-DAD53CC4D341}"/>
          </ac:spMkLst>
        </pc:spChg>
        <pc:spChg chg="add mod topLvl">
          <ac:chgData name="Kulinich Bohdan" userId="48e65c9f34e137d0" providerId="LiveId" clId="{89C81B90-25B3-4519-8938-894D470AE9AA}" dt="2021-06-09T07:54:31.853" v="3272" actId="164"/>
          <ac:spMkLst>
            <pc:docMk/>
            <pc:sldMk cId="1021888501" sldId="486"/>
            <ac:spMk id="45" creationId="{C765FABE-137D-4FC4-B4BA-EE4916A4C2A2}"/>
          </ac:spMkLst>
        </pc:spChg>
        <pc:spChg chg="add mod ord topLvl">
          <ac:chgData name="Kulinich Bohdan" userId="48e65c9f34e137d0" providerId="LiveId" clId="{89C81B90-25B3-4519-8938-894D470AE9AA}" dt="2021-06-09T07:54:45.296" v="3275" actId="166"/>
          <ac:spMkLst>
            <pc:docMk/>
            <pc:sldMk cId="1021888501" sldId="486"/>
            <ac:spMk id="47" creationId="{21347517-39CD-4683-992E-BDD5C69289CE}"/>
          </ac:spMkLst>
        </pc:spChg>
        <pc:spChg chg="add mod ord topLvl">
          <ac:chgData name="Kulinich Bohdan" userId="48e65c9f34e137d0" providerId="LiveId" clId="{89C81B90-25B3-4519-8938-894D470AE9AA}" dt="2021-06-09T07:54:45.296" v="3275" actId="166"/>
          <ac:spMkLst>
            <pc:docMk/>
            <pc:sldMk cId="1021888501" sldId="486"/>
            <ac:spMk id="48" creationId="{6B9FF699-A728-49E0-9489-D7546DEDCF91}"/>
          </ac:spMkLst>
        </pc:spChg>
        <pc:spChg chg="add mod topLvl">
          <ac:chgData name="Kulinich Bohdan" userId="48e65c9f34e137d0" providerId="LiveId" clId="{89C81B90-25B3-4519-8938-894D470AE9AA}" dt="2021-06-09T07:54:31.853" v="3272" actId="164"/>
          <ac:spMkLst>
            <pc:docMk/>
            <pc:sldMk cId="1021888501" sldId="486"/>
            <ac:spMk id="49" creationId="{93975F21-E335-42FA-9C31-17B879EF890E}"/>
          </ac:spMkLst>
        </pc:spChg>
        <pc:spChg chg="add mod topLvl">
          <ac:chgData name="Kulinich Bohdan" userId="48e65c9f34e137d0" providerId="LiveId" clId="{89C81B90-25B3-4519-8938-894D470AE9AA}" dt="2021-06-09T07:53:21.092" v="3259" actId="164"/>
          <ac:spMkLst>
            <pc:docMk/>
            <pc:sldMk cId="1021888501" sldId="486"/>
            <ac:spMk id="50" creationId="{4360F982-BCB2-42CB-94F3-1D890A9298F9}"/>
          </ac:spMkLst>
        </pc:spChg>
        <pc:spChg chg="add mod topLvl">
          <ac:chgData name="Kulinich Bohdan" userId="48e65c9f34e137d0" providerId="LiveId" clId="{89C81B90-25B3-4519-8938-894D470AE9AA}" dt="2021-06-09T07:53:21.092" v="3259" actId="164"/>
          <ac:spMkLst>
            <pc:docMk/>
            <pc:sldMk cId="1021888501" sldId="486"/>
            <ac:spMk id="51" creationId="{DF9200EE-A215-453A-BB22-817819A48D60}"/>
          </ac:spMkLst>
        </pc:spChg>
        <pc:spChg chg="add mod">
          <ac:chgData name="Kulinich Bohdan" userId="48e65c9f34e137d0" providerId="LiveId" clId="{89C81B90-25B3-4519-8938-894D470AE9AA}" dt="2021-06-09T05:57:59.207" v="2604" actId="1036"/>
          <ac:spMkLst>
            <pc:docMk/>
            <pc:sldMk cId="1021888501" sldId="486"/>
            <ac:spMk id="52" creationId="{236205C5-520A-407D-9843-C15DE9BB97A0}"/>
          </ac:spMkLst>
        </pc:spChg>
        <pc:spChg chg="mod">
          <ac:chgData name="Kulinich Bohdan" userId="48e65c9f34e137d0" providerId="LiveId" clId="{89C81B90-25B3-4519-8938-894D470AE9AA}" dt="2021-06-09T04:09:25.196" v="2204"/>
          <ac:spMkLst>
            <pc:docMk/>
            <pc:sldMk cId="1021888501" sldId="486"/>
            <ac:spMk id="60" creationId="{EEB1A9FC-5F35-437C-88A3-AD77C4903393}"/>
          </ac:spMkLst>
        </pc:spChg>
        <pc:spChg chg="mod">
          <ac:chgData name="Kulinich Bohdan" userId="48e65c9f34e137d0" providerId="LiveId" clId="{89C81B90-25B3-4519-8938-894D470AE9AA}" dt="2021-06-09T04:09:25.196" v="2204"/>
          <ac:spMkLst>
            <pc:docMk/>
            <pc:sldMk cId="1021888501" sldId="486"/>
            <ac:spMk id="61" creationId="{F9601D68-C096-4C78-BFC6-ACCB7BF3920C}"/>
          </ac:spMkLst>
        </pc:spChg>
        <pc:spChg chg="mod">
          <ac:chgData name="Kulinich Bohdan" userId="48e65c9f34e137d0" providerId="LiveId" clId="{89C81B90-25B3-4519-8938-894D470AE9AA}" dt="2021-06-09T04:09:25.196" v="2204"/>
          <ac:spMkLst>
            <pc:docMk/>
            <pc:sldMk cId="1021888501" sldId="486"/>
            <ac:spMk id="62" creationId="{5A1F9105-06A5-4919-A292-2815081D08CD}"/>
          </ac:spMkLst>
        </pc:spChg>
        <pc:spChg chg="mod">
          <ac:chgData name="Kulinich Bohdan" userId="48e65c9f34e137d0" providerId="LiveId" clId="{89C81B90-25B3-4519-8938-894D470AE9AA}" dt="2021-06-09T04:09:25.196" v="2204"/>
          <ac:spMkLst>
            <pc:docMk/>
            <pc:sldMk cId="1021888501" sldId="486"/>
            <ac:spMk id="63" creationId="{5EC27B5A-5D81-4290-99CB-24C4A587EB91}"/>
          </ac:spMkLst>
        </pc:spChg>
        <pc:spChg chg="mod">
          <ac:chgData name="Kulinich Bohdan" userId="48e65c9f34e137d0" providerId="LiveId" clId="{89C81B90-25B3-4519-8938-894D470AE9AA}" dt="2021-06-09T04:09:25.196" v="2204"/>
          <ac:spMkLst>
            <pc:docMk/>
            <pc:sldMk cId="1021888501" sldId="486"/>
            <ac:spMk id="64" creationId="{69DDCEFE-E8B9-47ED-AC5B-9AC068D370F2}"/>
          </ac:spMkLst>
        </pc:spChg>
        <pc:spChg chg="add mod">
          <ac:chgData name="Kulinich Bohdan" userId="48e65c9f34e137d0" providerId="LiveId" clId="{89C81B90-25B3-4519-8938-894D470AE9AA}" dt="2021-06-09T05:56:42.882" v="2573" actId="1076"/>
          <ac:spMkLst>
            <pc:docMk/>
            <pc:sldMk cId="1021888501" sldId="486"/>
            <ac:spMk id="67" creationId="{F9717202-51EC-41ED-92FB-88318695DBB4}"/>
          </ac:spMkLst>
        </pc:spChg>
        <pc:spChg chg="add mod">
          <ac:chgData name="Kulinich Bohdan" userId="48e65c9f34e137d0" providerId="LiveId" clId="{89C81B90-25B3-4519-8938-894D470AE9AA}" dt="2021-06-09T05:57:51.115" v="2601" actId="207"/>
          <ac:spMkLst>
            <pc:docMk/>
            <pc:sldMk cId="1021888501" sldId="486"/>
            <ac:spMk id="68" creationId="{1BF12FD7-40A9-49D6-A63E-4FB9BA4CF9E6}"/>
          </ac:spMkLst>
        </pc:spChg>
        <pc:spChg chg="add mod">
          <ac:chgData name="Kulinich Bohdan" userId="48e65c9f34e137d0" providerId="LiveId" clId="{89C81B90-25B3-4519-8938-894D470AE9AA}" dt="2021-06-09T05:56:42.882" v="2573" actId="1076"/>
          <ac:spMkLst>
            <pc:docMk/>
            <pc:sldMk cId="1021888501" sldId="486"/>
            <ac:spMk id="69" creationId="{160A92C3-CBB5-4ECA-9E23-CCE07AD264E4}"/>
          </ac:spMkLst>
        </pc:spChg>
        <pc:spChg chg="add mod">
          <ac:chgData name="Kulinich Bohdan" userId="48e65c9f34e137d0" providerId="LiveId" clId="{89C81B90-25B3-4519-8938-894D470AE9AA}" dt="2021-06-09T05:56:42.882" v="2573" actId="1076"/>
          <ac:spMkLst>
            <pc:docMk/>
            <pc:sldMk cId="1021888501" sldId="486"/>
            <ac:spMk id="70" creationId="{13D93688-726A-43E2-847D-1A740A3DF991}"/>
          </ac:spMkLst>
        </pc:spChg>
        <pc:spChg chg="add mod">
          <ac:chgData name="Kulinich Bohdan" userId="48e65c9f34e137d0" providerId="LiveId" clId="{89C81B90-25B3-4519-8938-894D470AE9AA}" dt="2021-06-09T05:56:42.882" v="2573" actId="1076"/>
          <ac:spMkLst>
            <pc:docMk/>
            <pc:sldMk cId="1021888501" sldId="486"/>
            <ac:spMk id="71" creationId="{A01995BD-5ABB-4C4F-A737-DD69A2DD3B18}"/>
          </ac:spMkLst>
        </pc:spChg>
        <pc:spChg chg="add del mod">
          <ac:chgData name="Kulinich Bohdan" userId="48e65c9f34e137d0" providerId="LiveId" clId="{89C81B90-25B3-4519-8938-894D470AE9AA}" dt="2021-06-09T04:09:26.633" v="2205"/>
          <ac:spMkLst>
            <pc:docMk/>
            <pc:sldMk cId="1021888501" sldId="486"/>
            <ac:spMk id="71" creationId="{EB09FBE3-BAE9-413E-A9E8-D85A6C31EF47}"/>
          </ac:spMkLst>
        </pc:spChg>
        <pc:spChg chg="add mod topLvl">
          <ac:chgData name="Kulinich Bohdan" userId="48e65c9f34e137d0" providerId="LiveId" clId="{89C81B90-25B3-4519-8938-894D470AE9AA}" dt="2021-06-09T07:54:31.853" v="3272" actId="164"/>
          <ac:spMkLst>
            <pc:docMk/>
            <pc:sldMk cId="1021888501" sldId="486"/>
            <ac:spMk id="72" creationId="{BC803272-A8FC-4C9C-9647-B279B293931F}"/>
          </ac:spMkLst>
        </pc:spChg>
        <pc:spChg chg="del">
          <ac:chgData name="Kulinich Bohdan" userId="48e65c9f34e137d0" providerId="LiveId" clId="{89C81B90-25B3-4519-8938-894D470AE9AA}" dt="2021-06-08T20:24:11.988" v="1895" actId="478"/>
          <ac:spMkLst>
            <pc:docMk/>
            <pc:sldMk cId="1021888501" sldId="486"/>
            <ac:spMk id="73" creationId="{328ED658-7940-4790-A015-39157703CD09}"/>
          </ac:spMkLst>
        </pc:spChg>
        <pc:spChg chg="add mod topLvl">
          <ac:chgData name="Kulinich Bohdan" userId="48e65c9f34e137d0" providerId="LiveId" clId="{89C81B90-25B3-4519-8938-894D470AE9AA}" dt="2021-06-09T07:54:31.853" v="3272" actId="164"/>
          <ac:spMkLst>
            <pc:docMk/>
            <pc:sldMk cId="1021888501" sldId="486"/>
            <ac:spMk id="73" creationId="{9C554957-F6F7-4741-B51B-A3213FAAAC62}"/>
          </ac:spMkLst>
        </pc:spChg>
        <pc:spChg chg="add mod topLvl">
          <ac:chgData name="Kulinich Bohdan" userId="48e65c9f34e137d0" providerId="LiveId" clId="{89C81B90-25B3-4519-8938-894D470AE9AA}" dt="2021-06-09T07:54:31.853" v="3272" actId="164"/>
          <ac:spMkLst>
            <pc:docMk/>
            <pc:sldMk cId="1021888501" sldId="486"/>
            <ac:spMk id="74" creationId="{C3755E3B-91E3-4A3D-BC8D-E1D37C7FCA32}"/>
          </ac:spMkLst>
        </pc:spChg>
        <pc:spChg chg="add mod topLvl">
          <ac:chgData name="Kulinich Bohdan" userId="48e65c9f34e137d0" providerId="LiveId" clId="{89C81B90-25B3-4519-8938-894D470AE9AA}" dt="2021-06-09T07:54:31.853" v="3272" actId="164"/>
          <ac:spMkLst>
            <pc:docMk/>
            <pc:sldMk cId="1021888501" sldId="486"/>
            <ac:spMk id="75" creationId="{B3F82201-3C97-4FEE-8F94-7E19BF5D634F}"/>
          </ac:spMkLst>
        </pc:spChg>
        <pc:spChg chg="add mod topLvl">
          <ac:chgData name="Kulinich Bohdan" userId="48e65c9f34e137d0" providerId="LiveId" clId="{89C81B90-25B3-4519-8938-894D470AE9AA}" dt="2021-06-09T07:54:31.853" v="3272" actId="164"/>
          <ac:spMkLst>
            <pc:docMk/>
            <pc:sldMk cId="1021888501" sldId="486"/>
            <ac:spMk id="76" creationId="{41C790E1-4D09-4373-A875-5905437E0FEE}"/>
          </ac:spMkLst>
        </pc:spChg>
        <pc:spChg chg="add mod topLvl">
          <ac:chgData name="Kulinich Bohdan" userId="48e65c9f34e137d0" providerId="LiveId" clId="{89C81B90-25B3-4519-8938-894D470AE9AA}" dt="2021-06-09T07:54:31.853" v="3272" actId="164"/>
          <ac:spMkLst>
            <pc:docMk/>
            <pc:sldMk cId="1021888501" sldId="486"/>
            <ac:spMk id="77" creationId="{B15CE1C7-0425-4A84-AB6C-A6042C7947B3}"/>
          </ac:spMkLst>
        </pc:spChg>
        <pc:spChg chg="add mod">
          <ac:chgData name="Kulinich Bohdan" userId="48e65c9f34e137d0" providerId="LiveId" clId="{89C81B90-25B3-4519-8938-894D470AE9AA}" dt="2021-06-09T05:57:44.102" v="2600" actId="14100"/>
          <ac:spMkLst>
            <pc:docMk/>
            <pc:sldMk cId="1021888501" sldId="486"/>
            <ac:spMk id="78" creationId="{B45D4469-DCC2-47A8-B240-886D62511A48}"/>
          </ac:spMkLst>
        </pc:spChg>
        <pc:spChg chg="add del mod ord">
          <ac:chgData name="Kulinich Bohdan" userId="48e65c9f34e137d0" providerId="LiveId" clId="{89C81B90-25B3-4519-8938-894D470AE9AA}" dt="2021-06-11T08:04:20.553" v="5034" actId="21"/>
          <ac:spMkLst>
            <pc:docMk/>
            <pc:sldMk cId="1021888501" sldId="486"/>
            <ac:spMk id="79" creationId="{747BFCD7-8029-4209-A860-1E72DEF3D7C3}"/>
          </ac:spMkLst>
        </pc:spChg>
        <pc:spChg chg="add mod">
          <ac:chgData name="Kulinich Bohdan" userId="48e65c9f34e137d0" providerId="LiveId" clId="{89C81B90-25B3-4519-8938-894D470AE9AA}" dt="2021-06-09T08:03:40.291" v="3284" actId="20577"/>
          <ac:spMkLst>
            <pc:docMk/>
            <pc:sldMk cId="1021888501" sldId="486"/>
            <ac:spMk id="80" creationId="{95ED0CA7-AEDD-4DAC-9BA8-E4F2880869FF}"/>
          </ac:spMkLst>
        </pc:spChg>
        <pc:spChg chg="add mod">
          <ac:chgData name="Kulinich Bohdan" userId="48e65c9f34e137d0" providerId="LiveId" clId="{89C81B90-25B3-4519-8938-894D470AE9AA}" dt="2021-06-09T08:03:49.727" v="3287" actId="20577"/>
          <ac:spMkLst>
            <pc:docMk/>
            <pc:sldMk cId="1021888501" sldId="486"/>
            <ac:spMk id="81" creationId="{1F0D0097-374C-40C4-93F3-4275E1C3D56D}"/>
          </ac:spMkLst>
        </pc:spChg>
        <pc:spChg chg="del">
          <ac:chgData name="Kulinich Bohdan" userId="48e65c9f34e137d0" providerId="LiveId" clId="{89C81B90-25B3-4519-8938-894D470AE9AA}" dt="2021-06-08T20:24:11.988" v="1895" actId="478"/>
          <ac:spMkLst>
            <pc:docMk/>
            <pc:sldMk cId="1021888501" sldId="486"/>
            <ac:spMk id="331" creationId="{8B2220D3-CC61-46F3-85A8-EFC306E271C1}"/>
          </ac:spMkLst>
        </pc:spChg>
        <pc:spChg chg="del">
          <ac:chgData name="Kulinich Bohdan" userId="48e65c9f34e137d0" providerId="LiveId" clId="{89C81B90-25B3-4519-8938-894D470AE9AA}" dt="2021-06-08T20:24:11.988" v="1895" actId="478"/>
          <ac:spMkLst>
            <pc:docMk/>
            <pc:sldMk cId="1021888501" sldId="486"/>
            <ac:spMk id="333" creationId="{0A8B550C-BAA4-40C8-827C-4455953FA8F1}"/>
          </ac:spMkLst>
        </pc:spChg>
        <pc:spChg chg="del">
          <ac:chgData name="Kulinich Bohdan" userId="48e65c9f34e137d0" providerId="LiveId" clId="{89C81B90-25B3-4519-8938-894D470AE9AA}" dt="2021-06-08T20:24:11.988" v="1895" actId="478"/>
          <ac:spMkLst>
            <pc:docMk/>
            <pc:sldMk cId="1021888501" sldId="486"/>
            <ac:spMk id="334" creationId="{9B9042D9-B318-4FB2-BE4E-EAA656559B86}"/>
          </ac:spMkLst>
        </pc:spChg>
        <pc:spChg chg="del">
          <ac:chgData name="Kulinich Bohdan" userId="48e65c9f34e137d0" providerId="LiveId" clId="{89C81B90-25B3-4519-8938-894D470AE9AA}" dt="2021-06-08T20:24:11.988" v="1895" actId="478"/>
          <ac:spMkLst>
            <pc:docMk/>
            <pc:sldMk cId="1021888501" sldId="486"/>
            <ac:spMk id="335" creationId="{3B50D163-450E-4EBA-85F4-8EC7ADF4A926}"/>
          </ac:spMkLst>
        </pc:spChg>
        <pc:spChg chg="del">
          <ac:chgData name="Kulinich Bohdan" userId="48e65c9f34e137d0" providerId="LiveId" clId="{89C81B90-25B3-4519-8938-894D470AE9AA}" dt="2021-06-08T20:24:11.988" v="1895" actId="478"/>
          <ac:spMkLst>
            <pc:docMk/>
            <pc:sldMk cId="1021888501" sldId="486"/>
            <ac:spMk id="336" creationId="{A886FD99-9E8D-4E5A-87B3-EA9BCD2DC6A8}"/>
          </ac:spMkLst>
        </pc:spChg>
        <pc:spChg chg="del">
          <ac:chgData name="Kulinich Bohdan" userId="48e65c9f34e137d0" providerId="LiveId" clId="{89C81B90-25B3-4519-8938-894D470AE9AA}" dt="2021-06-08T20:24:11.988" v="1895" actId="478"/>
          <ac:spMkLst>
            <pc:docMk/>
            <pc:sldMk cId="1021888501" sldId="486"/>
            <ac:spMk id="337" creationId="{E928A955-F237-45B9-9FA8-7B65E4F76368}"/>
          </ac:spMkLst>
        </pc:spChg>
        <pc:spChg chg="del">
          <ac:chgData name="Kulinich Bohdan" userId="48e65c9f34e137d0" providerId="LiveId" clId="{89C81B90-25B3-4519-8938-894D470AE9AA}" dt="2021-06-08T20:24:11.988" v="1895" actId="478"/>
          <ac:spMkLst>
            <pc:docMk/>
            <pc:sldMk cId="1021888501" sldId="486"/>
            <ac:spMk id="338" creationId="{E61D6D8C-68B1-4FBE-9494-958083EAC82C}"/>
          </ac:spMkLst>
        </pc:spChg>
        <pc:spChg chg="del">
          <ac:chgData name="Kulinich Bohdan" userId="48e65c9f34e137d0" providerId="LiveId" clId="{89C81B90-25B3-4519-8938-894D470AE9AA}" dt="2021-06-08T20:24:11.988" v="1895" actId="478"/>
          <ac:spMkLst>
            <pc:docMk/>
            <pc:sldMk cId="1021888501" sldId="486"/>
            <ac:spMk id="339" creationId="{12641AE6-4448-449A-A2A2-0855676405A7}"/>
          </ac:spMkLst>
        </pc:spChg>
        <pc:spChg chg="del">
          <ac:chgData name="Kulinich Bohdan" userId="48e65c9f34e137d0" providerId="LiveId" clId="{89C81B90-25B3-4519-8938-894D470AE9AA}" dt="2021-06-08T20:24:11.988" v="1895" actId="478"/>
          <ac:spMkLst>
            <pc:docMk/>
            <pc:sldMk cId="1021888501" sldId="486"/>
            <ac:spMk id="340" creationId="{BB11B3F5-D026-4D60-BA62-7CA14F794985}"/>
          </ac:spMkLst>
        </pc:spChg>
        <pc:grpChg chg="add mod">
          <ac:chgData name="Kulinich Bohdan" userId="48e65c9f34e137d0" providerId="LiveId" clId="{89C81B90-25B3-4519-8938-894D470AE9AA}" dt="2021-06-09T05:21:17.520" v="2278" actId="164"/>
          <ac:grpSpMkLst>
            <pc:docMk/>
            <pc:sldMk cId="1021888501" sldId="486"/>
            <ac:grpSpMk id="2" creationId="{CE9840E8-16C8-4954-9EA0-1B06E27B14C4}"/>
          </ac:grpSpMkLst>
        </pc:grpChg>
        <pc:grpChg chg="add del mod topLvl">
          <ac:chgData name="Kulinich Bohdan" userId="48e65c9f34e137d0" providerId="LiveId" clId="{89C81B90-25B3-4519-8938-894D470AE9AA}" dt="2021-06-09T07:52:44.513" v="3256" actId="165"/>
          <ac:grpSpMkLst>
            <pc:docMk/>
            <pc:sldMk cId="1021888501" sldId="486"/>
            <ac:grpSpMk id="7" creationId="{BCBAD30E-9025-4E7D-8097-BD6C7EAE5583}"/>
          </ac:grpSpMkLst>
        </pc:grpChg>
        <pc:grpChg chg="add mod modVis">
          <ac:chgData name="Kulinich Bohdan" userId="48e65c9f34e137d0" providerId="LiveId" clId="{89C81B90-25B3-4519-8938-894D470AE9AA}" dt="2021-06-09T07:54:49.960" v="3276" actId="14429"/>
          <ac:grpSpMkLst>
            <pc:docMk/>
            <pc:sldMk cId="1021888501" sldId="486"/>
            <ac:grpSpMk id="8" creationId="{B81F6D2A-DADA-4746-B96A-F6389E4EA4C1}"/>
          </ac:grpSpMkLst>
        </pc:grpChg>
        <pc:grpChg chg="add del mod topLvl">
          <ac:chgData name="Kulinich Bohdan" userId="48e65c9f34e137d0" providerId="LiveId" clId="{89C81B90-25B3-4519-8938-894D470AE9AA}" dt="2021-06-09T07:52:44.513" v="3256" actId="165"/>
          <ac:grpSpMkLst>
            <pc:docMk/>
            <pc:sldMk cId="1021888501" sldId="486"/>
            <ac:grpSpMk id="9" creationId="{49948C65-AEE3-4D87-8E7A-36C0CA4E7530}"/>
          </ac:grpSpMkLst>
        </pc:grpChg>
        <pc:grpChg chg="add del mod">
          <ac:chgData name="Kulinich Bohdan" userId="48e65c9f34e137d0" providerId="LiveId" clId="{89C81B90-25B3-4519-8938-894D470AE9AA}" dt="2021-06-09T04:01:03.729" v="2107" actId="165"/>
          <ac:grpSpMkLst>
            <pc:docMk/>
            <pc:sldMk cId="1021888501" sldId="486"/>
            <ac:grpSpMk id="10" creationId="{B1CE25A2-8373-4034-B41C-CDC1BD87D207}"/>
          </ac:grpSpMkLst>
        </pc:grpChg>
        <pc:grpChg chg="add del mod">
          <ac:chgData name="Kulinich Bohdan" userId="48e65c9f34e137d0" providerId="LiveId" clId="{89C81B90-25B3-4519-8938-894D470AE9AA}" dt="2021-06-09T07:52:41.505" v="3255" actId="165"/>
          <ac:grpSpMkLst>
            <pc:docMk/>
            <pc:sldMk cId="1021888501" sldId="486"/>
            <ac:grpSpMk id="10" creationId="{DEB71D9B-AE91-4C53-BAD4-18B81C599395}"/>
          </ac:grpSpMkLst>
        </pc:grpChg>
        <pc:grpChg chg="add del mod ord">
          <ac:chgData name="Kulinich Bohdan" userId="48e65c9f34e137d0" providerId="LiveId" clId="{89C81B90-25B3-4519-8938-894D470AE9AA}" dt="2021-06-09T07:54:21.629" v="3271" actId="165"/>
          <ac:grpSpMkLst>
            <pc:docMk/>
            <pc:sldMk cId="1021888501" sldId="486"/>
            <ac:grpSpMk id="13" creationId="{43BC4E5A-A5DF-41CB-B3A6-50F5C66E7AC6}"/>
          </ac:grpSpMkLst>
        </pc:grpChg>
        <pc:grpChg chg="add mod">
          <ac:chgData name="Kulinich Bohdan" userId="48e65c9f34e137d0" providerId="LiveId" clId="{89C81B90-25B3-4519-8938-894D470AE9AA}" dt="2021-06-09T07:54:34.242" v="3274" actId="1076"/>
          <ac:grpSpMkLst>
            <pc:docMk/>
            <pc:sldMk cId="1021888501" sldId="486"/>
            <ac:grpSpMk id="14" creationId="{C2F79FF7-19D5-431F-9635-D1D2AB8343D7}"/>
          </ac:grpSpMkLst>
        </pc:grpChg>
        <pc:grpChg chg="del">
          <ac:chgData name="Kulinich Bohdan" userId="48e65c9f34e137d0" providerId="LiveId" clId="{89C81B90-25B3-4519-8938-894D470AE9AA}" dt="2021-06-08T20:24:13.691" v="1896" actId="478"/>
          <ac:grpSpMkLst>
            <pc:docMk/>
            <pc:sldMk cId="1021888501" sldId="486"/>
            <ac:grpSpMk id="24" creationId="{A03E6134-8492-4825-B8FF-3EDE3F405FC3}"/>
          </ac:grpSpMkLst>
        </pc:grpChg>
        <pc:grpChg chg="add del mod">
          <ac:chgData name="Kulinich Bohdan" userId="48e65c9f34e137d0" providerId="LiveId" clId="{89C81B90-25B3-4519-8938-894D470AE9AA}" dt="2021-06-09T04:09:26.633" v="2205"/>
          <ac:grpSpMkLst>
            <pc:docMk/>
            <pc:sldMk cId="1021888501" sldId="486"/>
            <ac:grpSpMk id="52" creationId="{08BD3C97-AF93-45CF-B08F-3FD38B01F7C7}"/>
          </ac:grpSpMkLst>
        </pc:grpChg>
        <pc:grpChg chg="mod">
          <ac:chgData name="Kulinich Bohdan" userId="48e65c9f34e137d0" providerId="LiveId" clId="{89C81B90-25B3-4519-8938-894D470AE9AA}" dt="2021-06-09T04:09:25.196" v="2204"/>
          <ac:grpSpMkLst>
            <pc:docMk/>
            <pc:sldMk cId="1021888501" sldId="486"/>
            <ac:grpSpMk id="53" creationId="{3C92C293-8830-456E-BC4D-0B937E9F11CE}"/>
          </ac:grpSpMkLst>
        </pc:grpChg>
        <pc:grpChg chg="mod">
          <ac:chgData name="Kulinich Bohdan" userId="48e65c9f34e137d0" providerId="LiveId" clId="{89C81B90-25B3-4519-8938-894D470AE9AA}" dt="2021-06-09T04:09:25.196" v="2204"/>
          <ac:grpSpMkLst>
            <pc:docMk/>
            <pc:sldMk cId="1021888501" sldId="486"/>
            <ac:grpSpMk id="54" creationId="{9D343457-AD53-489B-A6EA-FCBD3C7D9085}"/>
          </ac:grpSpMkLst>
        </pc:grpChg>
        <pc:grpChg chg="mod">
          <ac:chgData name="Kulinich Bohdan" userId="48e65c9f34e137d0" providerId="LiveId" clId="{89C81B90-25B3-4519-8938-894D470AE9AA}" dt="2021-06-09T04:09:25.196" v="2204"/>
          <ac:grpSpMkLst>
            <pc:docMk/>
            <pc:sldMk cId="1021888501" sldId="486"/>
            <ac:grpSpMk id="55" creationId="{5954C69D-62BF-431B-83D4-005E8D102D98}"/>
          </ac:grpSpMkLst>
        </pc:grpChg>
        <pc:grpChg chg="add del mod topLvl">
          <ac:chgData name="Kulinich Bohdan" userId="48e65c9f34e137d0" providerId="LiveId" clId="{89C81B90-25B3-4519-8938-894D470AE9AA}" dt="2021-06-09T07:52:44.513" v="3256" actId="165"/>
          <ac:grpSpMkLst>
            <pc:docMk/>
            <pc:sldMk cId="1021888501" sldId="486"/>
            <ac:grpSpMk id="55" creationId="{813B75BD-1522-4881-A554-CBA9E6E7793D}"/>
          </ac:grpSpMkLst>
        </pc:grpChg>
        <pc:grpChg chg="mod">
          <ac:chgData name="Kulinich Bohdan" userId="48e65c9f34e137d0" providerId="LiveId" clId="{89C81B90-25B3-4519-8938-894D470AE9AA}" dt="2021-06-09T04:09:25.196" v="2204"/>
          <ac:grpSpMkLst>
            <pc:docMk/>
            <pc:sldMk cId="1021888501" sldId="486"/>
            <ac:grpSpMk id="56" creationId="{F4893059-C7EE-4A19-81C2-756610131C6F}"/>
          </ac:grpSpMkLst>
        </pc:grpChg>
        <pc:grpChg chg="add del mod topLvl">
          <ac:chgData name="Kulinich Bohdan" userId="48e65c9f34e137d0" providerId="LiveId" clId="{89C81B90-25B3-4519-8938-894D470AE9AA}" dt="2021-06-09T07:52:44.513" v="3256" actId="165"/>
          <ac:grpSpMkLst>
            <pc:docMk/>
            <pc:sldMk cId="1021888501" sldId="486"/>
            <ac:grpSpMk id="58" creationId="{AE796EB3-F731-444E-BF2A-8C2C9BB00800}"/>
          </ac:grpSpMkLst>
        </pc:grpChg>
        <pc:grpChg chg="add del mod topLvl">
          <ac:chgData name="Kulinich Bohdan" userId="48e65c9f34e137d0" providerId="LiveId" clId="{89C81B90-25B3-4519-8938-894D470AE9AA}" dt="2021-06-09T07:52:44.513" v="3256" actId="165"/>
          <ac:grpSpMkLst>
            <pc:docMk/>
            <pc:sldMk cId="1021888501" sldId="486"/>
            <ac:grpSpMk id="61" creationId="{9F3FF968-BC92-418F-9536-5DD60407F1D1}"/>
          </ac:grpSpMkLst>
        </pc:grpChg>
        <pc:grpChg chg="add del mod topLvl">
          <ac:chgData name="Kulinich Bohdan" userId="48e65c9f34e137d0" providerId="LiveId" clId="{89C81B90-25B3-4519-8938-894D470AE9AA}" dt="2021-06-09T07:52:44.513" v="3256" actId="165"/>
          <ac:grpSpMkLst>
            <pc:docMk/>
            <pc:sldMk cId="1021888501" sldId="486"/>
            <ac:grpSpMk id="64" creationId="{61BF7CD0-C3ED-4C32-A3EE-DA16CD9F6991}"/>
          </ac:grpSpMkLst>
        </pc:grpChg>
        <pc:picChg chg="add del mod ord modCrop">
          <ac:chgData name="Kulinich Bohdan" userId="48e65c9f34e137d0" providerId="LiveId" clId="{89C81B90-25B3-4519-8938-894D470AE9AA}" dt="2021-06-09T07:50:22.652" v="3254" actId="478"/>
          <ac:picMkLst>
            <pc:docMk/>
            <pc:sldMk cId="1021888501" sldId="486"/>
            <ac:picMk id="28" creationId="{5FA9306C-B064-4446-A3DC-B75A6AA5D243}"/>
          </ac:picMkLst>
        </pc:picChg>
        <pc:picChg chg="add mod">
          <ac:chgData name="Kulinich Bohdan" userId="48e65c9f34e137d0" providerId="LiveId" clId="{89C81B90-25B3-4519-8938-894D470AE9AA}" dt="2021-06-09T05:57:59.207" v="2604" actId="1036"/>
          <ac:picMkLst>
            <pc:docMk/>
            <pc:sldMk cId="1021888501" sldId="486"/>
            <ac:picMk id="43" creationId="{D6607BFC-C629-4C81-9626-F8FA2B243AFE}"/>
          </ac:picMkLst>
        </pc:picChg>
        <pc:picChg chg="del">
          <ac:chgData name="Kulinich Bohdan" userId="48e65c9f34e137d0" providerId="LiveId" clId="{89C81B90-25B3-4519-8938-894D470AE9AA}" dt="2021-06-08T20:24:11.988" v="1895" actId="478"/>
          <ac:picMkLst>
            <pc:docMk/>
            <pc:sldMk cId="1021888501" sldId="486"/>
            <ac:picMk id="330" creationId="{20193CF0-3D18-4BC0-9B24-60D13AC503EB}"/>
          </ac:picMkLst>
        </pc:picChg>
        <pc:cxnChg chg="mod topLvl">
          <ac:chgData name="Kulinich Bohdan" userId="48e65c9f34e137d0" providerId="LiveId" clId="{89C81B90-25B3-4519-8938-894D470AE9AA}" dt="2021-06-09T07:53:21.092" v="3259" actId="164"/>
          <ac:cxnSpMkLst>
            <pc:docMk/>
            <pc:sldMk cId="1021888501" sldId="486"/>
            <ac:cxnSpMk id="11" creationId="{841D7EF3-27C9-483E-8194-F2C8E1980BA6}"/>
          </ac:cxnSpMkLst>
        </pc:cxnChg>
        <pc:cxnChg chg="mod topLvl">
          <ac:chgData name="Kulinich Bohdan" userId="48e65c9f34e137d0" providerId="LiveId" clId="{89C81B90-25B3-4519-8938-894D470AE9AA}" dt="2021-06-09T07:53:21.092" v="3259" actId="164"/>
          <ac:cxnSpMkLst>
            <pc:docMk/>
            <pc:sldMk cId="1021888501" sldId="486"/>
            <ac:cxnSpMk id="12" creationId="{329A6C09-181F-465D-A479-02AB38AC3A46}"/>
          </ac:cxnSpMkLst>
        </pc:cxnChg>
        <pc:cxnChg chg="del mod topLvl">
          <ac:chgData name="Kulinich Bohdan" userId="48e65c9f34e137d0" providerId="LiveId" clId="{89C81B90-25B3-4519-8938-894D470AE9AA}" dt="2021-06-09T04:01:45.376" v="2119" actId="478"/>
          <ac:cxnSpMkLst>
            <pc:docMk/>
            <pc:sldMk cId="1021888501" sldId="486"/>
            <ac:cxnSpMk id="20" creationId="{ECB1A142-390B-42F3-A3ED-1A3FB5F7323F}"/>
          </ac:cxnSpMkLst>
        </pc:cxnChg>
        <pc:cxnChg chg="del mod topLvl">
          <ac:chgData name="Kulinich Bohdan" userId="48e65c9f34e137d0" providerId="LiveId" clId="{89C81B90-25B3-4519-8938-894D470AE9AA}" dt="2021-06-09T04:01:44.204" v="2118" actId="478"/>
          <ac:cxnSpMkLst>
            <pc:docMk/>
            <pc:sldMk cId="1021888501" sldId="486"/>
            <ac:cxnSpMk id="21" creationId="{E184CD10-BB6B-4181-8394-1246DED368D4}"/>
          </ac:cxnSpMkLst>
        </pc:cxnChg>
        <pc:cxnChg chg="mod topLvl">
          <ac:chgData name="Kulinich Bohdan" userId="48e65c9f34e137d0" providerId="LiveId" clId="{89C81B90-25B3-4519-8938-894D470AE9AA}" dt="2021-06-09T07:54:31.853" v="3272" actId="164"/>
          <ac:cxnSpMkLst>
            <pc:docMk/>
            <pc:sldMk cId="1021888501" sldId="486"/>
            <ac:cxnSpMk id="22" creationId="{90984183-5B4E-4AC3-B89F-794B5FA519C2}"/>
          </ac:cxnSpMkLst>
        </pc:cxnChg>
        <pc:cxnChg chg="del mod topLvl">
          <ac:chgData name="Kulinich Bohdan" userId="48e65c9f34e137d0" providerId="LiveId" clId="{89C81B90-25B3-4519-8938-894D470AE9AA}" dt="2021-06-09T04:01:42.595" v="2116" actId="478"/>
          <ac:cxnSpMkLst>
            <pc:docMk/>
            <pc:sldMk cId="1021888501" sldId="486"/>
            <ac:cxnSpMk id="23" creationId="{10A0E2E2-806E-4DCA-BF1B-7FB3F02DA072}"/>
          </ac:cxnSpMkLst>
        </pc:cxnChg>
        <pc:cxnChg chg="del mod topLvl">
          <ac:chgData name="Kulinich Bohdan" userId="48e65c9f34e137d0" providerId="LiveId" clId="{89C81B90-25B3-4519-8938-894D470AE9AA}" dt="2021-06-09T04:01:41.517" v="2115" actId="478"/>
          <ac:cxnSpMkLst>
            <pc:docMk/>
            <pc:sldMk cId="1021888501" sldId="486"/>
            <ac:cxnSpMk id="24" creationId="{E4864E1B-5596-47D9-ACC8-9F3FF411852E}"/>
          </ac:cxnSpMkLst>
        </pc:cxnChg>
        <pc:cxnChg chg="del mod topLvl">
          <ac:chgData name="Kulinich Bohdan" userId="48e65c9f34e137d0" providerId="LiveId" clId="{89C81B90-25B3-4519-8938-894D470AE9AA}" dt="2021-06-09T04:01:43.267" v="2117" actId="478"/>
          <ac:cxnSpMkLst>
            <pc:docMk/>
            <pc:sldMk cId="1021888501" sldId="486"/>
            <ac:cxnSpMk id="25" creationId="{DA0D0B90-AC19-44CF-8F7B-61527E3E10DD}"/>
          </ac:cxnSpMkLst>
        </pc:cxnChg>
        <pc:cxnChg chg="add mod topLvl">
          <ac:chgData name="Kulinich Bohdan" userId="48e65c9f34e137d0" providerId="LiveId" clId="{89C81B90-25B3-4519-8938-894D470AE9AA}" dt="2021-06-09T07:54:31.853" v="3272" actId="164"/>
          <ac:cxnSpMkLst>
            <pc:docMk/>
            <pc:sldMk cId="1021888501" sldId="486"/>
            <ac:cxnSpMk id="29" creationId="{4B3239FF-A043-421C-A2F6-1E0FE52FAC21}"/>
          </ac:cxnSpMkLst>
        </pc:cxnChg>
        <pc:cxnChg chg="add mod topLvl">
          <ac:chgData name="Kulinich Bohdan" userId="48e65c9f34e137d0" providerId="LiveId" clId="{89C81B90-25B3-4519-8938-894D470AE9AA}" dt="2021-06-09T07:53:21.092" v="3259" actId="164"/>
          <ac:cxnSpMkLst>
            <pc:docMk/>
            <pc:sldMk cId="1021888501" sldId="486"/>
            <ac:cxnSpMk id="31" creationId="{841BE33E-E01D-431D-A0B0-A59AE1310BC5}"/>
          </ac:cxnSpMkLst>
        </pc:cxnChg>
        <pc:cxnChg chg="add mod topLvl">
          <ac:chgData name="Kulinich Bohdan" userId="48e65c9f34e137d0" providerId="LiveId" clId="{89C81B90-25B3-4519-8938-894D470AE9AA}" dt="2021-06-09T07:54:31.853" v="3272" actId="164"/>
          <ac:cxnSpMkLst>
            <pc:docMk/>
            <pc:sldMk cId="1021888501" sldId="486"/>
            <ac:cxnSpMk id="40" creationId="{231B4485-E7DF-428A-9249-4DF651F93B2B}"/>
          </ac:cxnSpMkLst>
        </pc:cxnChg>
        <pc:cxnChg chg="add mod topLvl">
          <ac:chgData name="Kulinich Bohdan" userId="48e65c9f34e137d0" providerId="LiveId" clId="{89C81B90-25B3-4519-8938-894D470AE9AA}" dt="2021-06-09T07:54:31.853" v="3272" actId="164"/>
          <ac:cxnSpMkLst>
            <pc:docMk/>
            <pc:sldMk cId="1021888501" sldId="486"/>
            <ac:cxnSpMk id="41" creationId="{0C7B53C4-5953-471B-BC8A-BFAE54AD1C27}"/>
          </ac:cxnSpMkLst>
        </pc:cxnChg>
        <pc:cxnChg chg="add mod topLvl">
          <ac:chgData name="Kulinich Bohdan" userId="48e65c9f34e137d0" providerId="LiveId" clId="{89C81B90-25B3-4519-8938-894D470AE9AA}" dt="2021-06-09T07:54:31.853" v="3272" actId="164"/>
          <ac:cxnSpMkLst>
            <pc:docMk/>
            <pc:sldMk cId="1021888501" sldId="486"/>
            <ac:cxnSpMk id="53" creationId="{801F731C-3C3E-49B4-82CB-126D6C7322F2}"/>
          </ac:cxnSpMkLst>
        </pc:cxnChg>
        <pc:cxnChg chg="add mod topLvl">
          <ac:chgData name="Kulinich Bohdan" userId="48e65c9f34e137d0" providerId="LiveId" clId="{89C81B90-25B3-4519-8938-894D470AE9AA}" dt="2021-06-09T07:54:31.853" v="3272" actId="164"/>
          <ac:cxnSpMkLst>
            <pc:docMk/>
            <pc:sldMk cId="1021888501" sldId="486"/>
            <ac:cxnSpMk id="54" creationId="{FD24387A-69B7-4D82-B0EB-3B69EE0FFED1}"/>
          </ac:cxnSpMkLst>
        </pc:cxnChg>
        <pc:cxnChg chg="mod topLvl">
          <ac:chgData name="Kulinich Bohdan" userId="48e65c9f34e137d0" providerId="LiveId" clId="{89C81B90-25B3-4519-8938-894D470AE9AA}" dt="2021-06-09T07:54:31.853" v="3272" actId="164"/>
          <ac:cxnSpMkLst>
            <pc:docMk/>
            <pc:sldMk cId="1021888501" sldId="486"/>
            <ac:cxnSpMk id="56" creationId="{1AD32364-8F1E-4F73-9A1E-CA6B0AFEEC4F}"/>
          </ac:cxnSpMkLst>
        </pc:cxnChg>
        <pc:cxnChg chg="mod">
          <ac:chgData name="Kulinich Bohdan" userId="48e65c9f34e137d0" providerId="LiveId" clId="{89C81B90-25B3-4519-8938-894D470AE9AA}" dt="2021-06-09T04:09:25.196" v="2204"/>
          <ac:cxnSpMkLst>
            <pc:docMk/>
            <pc:sldMk cId="1021888501" sldId="486"/>
            <ac:cxnSpMk id="57" creationId="{67CD0D74-F4D2-40DC-B296-A2383A7D9A89}"/>
          </ac:cxnSpMkLst>
        </pc:cxnChg>
        <pc:cxnChg chg="mod topLvl">
          <ac:chgData name="Kulinich Bohdan" userId="48e65c9f34e137d0" providerId="LiveId" clId="{89C81B90-25B3-4519-8938-894D470AE9AA}" dt="2021-06-09T07:54:31.853" v="3272" actId="164"/>
          <ac:cxnSpMkLst>
            <pc:docMk/>
            <pc:sldMk cId="1021888501" sldId="486"/>
            <ac:cxnSpMk id="57" creationId="{68E2085F-CDFA-41A2-B63D-D8C70905B587}"/>
          </ac:cxnSpMkLst>
        </pc:cxnChg>
        <pc:cxnChg chg="mod">
          <ac:chgData name="Kulinich Bohdan" userId="48e65c9f34e137d0" providerId="LiveId" clId="{89C81B90-25B3-4519-8938-894D470AE9AA}" dt="2021-06-09T04:09:25.196" v="2204"/>
          <ac:cxnSpMkLst>
            <pc:docMk/>
            <pc:sldMk cId="1021888501" sldId="486"/>
            <ac:cxnSpMk id="58" creationId="{2A2D8DC8-EF84-4FAF-8A3D-352BD6E947E6}"/>
          </ac:cxnSpMkLst>
        </pc:cxnChg>
        <pc:cxnChg chg="mod topLvl">
          <ac:chgData name="Kulinich Bohdan" userId="48e65c9f34e137d0" providerId="LiveId" clId="{89C81B90-25B3-4519-8938-894D470AE9AA}" dt="2021-06-09T07:54:31.853" v="3272" actId="164"/>
          <ac:cxnSpMkLst>
            <pc:docMk/>
            <pc:sldMk cId="1021888501" sldId="486"/>
            <ac:cxnSpMk id="59" creationId="{55A683D6-5A38-44B1-93B5-A13FC3E401CA}"/>
          </ac:cxnSpMkLst>
        </pc:cxnChg>
        <pc:cxnChg chg="mod">
          <ac:chgData name="Kulinich Bohdan" userId="48e65c9f34e137d0" providerId="LiveId" clId="{89C81B90-25B3-4519-8938-894D470AE9AA}" dt="2021-06-09T04:09:25.196" v="2204"/>
          <ac:cxnSpMkLst>
            <pc:docMk/>
            <pc:sldMk cId="1021888501" sldId="486"/>
            <ac:cxnSpMk id="59" creationId="{C9F1F60C-35CA-4048-8875-B684107C35AA}"/>
          </ac:cxnSpMkLst>
        </pc:cxnChg>
        <pc:cxnChg chg="mod topLvl">
          <ac:chgData name="Kulinich Bohdan" userId="48e65c9f34e137d0" providerId="LiveId" clId="{89C81B90-25B3-4519-8938-894D470AE9AA}" dt="2021-06-09T07:54:31.853" v="3272" actId="164"/>
          <ac:cxnSpMkLst>
            <pc:docMk/>
            <pc:sldMk cId="1021888501" sldId="486"/>
            <ac:cxnSpMk id="60" creationId="{6B9C3EA8-A794-43B7-A9B2-EAC2329EAF53}"/>
          </ac:cxnSpMkLst>
        </pc:cxnChg>
        <pc:cxnChg chg="mod topLvl">
          <ac:chgData name="Kulinich Bohdan" userId="48e65c9f34e137d0" providerId="LiveId" clId="{89C81B90-25B3-4519-8938-894D470AE9AA}" dt="2021-06-09T07:54:31.853" v="3272" actId="164"/>
          <ac:cxnSpMkLst>
            <pc:docMk/>
            <pc:sldMk cId="1021888501" sldId="486"/>
            <ac:cxnSpMk id="62" creationId="{E383741D-B72A-4200-B578-F6FE6AE04665}"/>
          </ac:cxnSpMkLst>
        </pc:cxnChg>
        <pc:cxnChg chg="mod topLvl">
          <ac:chgData name="Kulinich Bohdan" userId="48e65c9f34e137d0" providerId="LiveId" clId="{89C81B90-25B3-4519-8938-894D470AE9AA}" dt="2021-06-09T07:54:31.853" v="3272" actId="164"/>
          <ac:cxnSpMkLst>
            <pc:docMk/>
            <pc:sldMk cId="1021888501" sldId="486"/>
            <ac:cxnSpMk id="63" creationId="{8081CA47-43EF-4C2B-A953-FB21D169F109}"/>
          </ac:cxnSpMkLst>
        </pc:cxnChg>
        <pc:cxnChg chg="mod">
          <ac:chgData name="Kulinich Bohdan" userId="48e65c9f34e137d0" providerId="LiveId" clId="{89C81B90-25B3-4519-8938-894D470AE9AA}" dt="2021-06-09T04:09:25.196" v="2204"/>
          <ac:cxnSpMkLst>
            <pc:docMk/>
            <pc:sldMk cId="1021888501" sldId="486"/>
            <ac:cxnSpMk id="65" creationId="{2D46D5C3-E677-4F65-8750-C8516463DD84}"/>
          </ac:cxnSpMkLst>
        </pc:cxnChg>
        <pc:cxnChg chg="mod topLvl">
          <ac:chgData name="Kulinich Bohdan" userId="48e65c9f34e137d0" providerId="LiveId" clId="{89C81B90-25B3-4519-8938-894D470AE9AA}" dt="2021-06-09T07:54:31.853" v="3272" actId="164"/>
          <ac:cxnSpMkLst>
            <pc:docMk/>
            <pc:sldMk cId="1021888501" sldId="486"/>
            <ac:cxnSpMk id="65" creationId="{F39CBFE8-0D3A-4D7C-8B1F-68EDBF06B96E}"/>
          </ac:cxnSpMkLst>
        </pc:cxnChg>
        <pc:cxnChg chg="mod topLvl">
          <ac:chgData name="Kulinich Bohdan" userId="48e65c9f34e137d0" providerId="LiveId" clId="{89C81B90-25B3-4519-8938-894D470AE9AA}" dt="2021-06-09T07:54:31.853" v="3272" actId="164"/>
          <ac:cxnSpMkLst>
            <pc:docMk/>
            <pc:sldMk cId="1021888501" sldId="486"/>
            <ac:cxnSpMk id="66" creationId="{12A5759C-A877-4B15-967D-1F512A2D5618}"/>
          </ac:cxnSpMkLst>
        </pc:cxnChg>
        <pc:cxnChg chg="mod">
          <ac:chgData name="Kulinich Bohdan" userId="48e65c9f34e137d0" providerId="LiveId" clId="{89C81B90-25B3-4519-8938-894D470AE9AA}" dt="2021-06-09T04:09:25.196" v="2204"/>
          <ac:cxnSpMkLst>
            <pc:docMk/>
            <pc:sldMk cId="1021888501" sldId="486"/>
            <ac:cxnSpMk id="66" creationId="{6B663BCF-4CD3-4640-938A-53E9CFA116F1}"/>
          </ac:cxnSpMkLst>
        </pc:cxnChg>
        <pc:cxnChg chg="mod">
          <ac:chgData name="Kulinich Bohdan" userId="48e65c9f34e137d0" providerId="LiveId" clId="{89C81B90-25B3-4519-8938-894D470AE9AA}" dt="2021-06-09T04:09:25.196" v="2204"/>
          <ac:cxnSpMkLst>
            <pc:docMk/>
            <pc:sldMk cId="1021888501" sldId="486"/>
            <ac:cxnSpMk id="67" creationId="{773E309D-BC2A-4A24-BB89-0F5A6A3FD599}"/>
          </ac:cxnSpMkLst>
        </pc:cxnChg>
        <pc:cxnChg chg="mod">
          <ac:chgData name="Kulinich Bohdan" userId="48e65c9f34e137d0" providerId="LiveId" clId="{89C81B90-25B3-4519-8938-894D470AE9AA}" dt="2021-06-09T04:09:25.196" v="2204"/>
          <ac:cxnSpMkLst>
            <pc:docMk/>
            <pc:sldMk cId="1021888501" sldId="486"/>
            <ac:cxnSpMk id="68" creationId="{0F0181F9-0EBB-44DD-A036-100C329AB0FE}"/>
          </ac:cxnSpMkLst>
        </pc:cxnChg>
        <pc:cxnChg chg="mod">
          <ac:chgData name="Kulinich Bohdan" userId="48e65c9f34e137d0" providerId="LiveId" clId="{89C81B90-25B3-4519-8938-894D470AE9AA}" dt="2021-06-09T04:09:25.196" v="2204"/>
          <ac:cxnSpMkLst>
            <pc:docMk/>
            <pc:sldMk cId="1021888501" sldId="486"/>
            <ac:cxnSpMk id="69" creationId="{E43E54C7-1D07-4A50-A734-BB49B55D3396}"/>
          </ac:cxnSpMkLst>
        </pc:cxnChg>
        <pc:cxnChg chg="mod">
          <ac:chgData name="Kulinich Bohdan" userId="48e65c9f34e137d0" providerId="LiveId" clId="{89C81B90-25B3-4519-8938-894D470AE9AA}" dt="2021-06-09T04:09:25.196" v="2204"/>
          <ac:cxnSpMkLst>
            <pc:docMk/>
            <pc:sldMk cId="1021888501" sldId="486"/>
            <ac:cxnSpMk id="70" creationId="{1C80B815-D388-48C1-AEA5-2AF6EB2D18E7}"/>
          </ac:cxnSpMkLst>
        </pc:cxnChg>
      </pc:sldChg>
      <pc:sldChg chg="addSp delSp modSp add mod delAnim modAnim">
        <pc:chgData name="Kulinich Bohdan" userId="48e65c9f34e137d0" providerId="LiveId" clId="{89C81B90-25B3-4519-8938-894D470AE9AA}" dt="2021-06-09T07:48:15.011" v="3253"/>
        <pc:sldMkLst>
          <pc:docMk/>
          <pc:sldMk cId="2196506961" sldId="487"/>
        </pc:sldMkLst>
        <pc:spChg chg="mod">
          <ac:chgData name="Kulinich Bohdan" userId="48e65c9f34e137d0" providerId="LiveId" clId="{89C81B90-25B3-4519-8938-894D470AE9AA}" dt="2021-06-09T06:06:38.501" v="2807" actId="20577"/>
          <ac:spMkLst>
            <pc:docMk/>
            <pc:sldMk cId="2196506961" sldId="487"/>
            <ac:spMk id="6" creationId="{C455324C-6A9E-440D-AAF7-47FB99AD2433}"/>
          </ac:spMkLst>
        </pc:spChg>
        <pc:spChg chg="add mod">
          <ac:chgData name="Kulinich Bohdan" userId="48e65c9f34e137d0" providerId="LiveId" clId="{89C81B90-25B3-4519-8938-894D470AE9AA}" dt="2021-06-09T07:48:07.339" v="3250" actId="207"/>
          <ac:spMkLst>
            <pc:docMk/>
            <pc:sldMk cId="2196506961" sldId="487"/>
            <ac:spMk id="19" creationId="{DC5A9780-88C3-4319-9455-CAAF72A22720}"/>
          </ac:spMkLst>
        </pc:spChg>
        <pc:spChg chg="add mod">
          <ac:chgData name="Kulinich Bohdan" userId="48e65c9f34e137d0" providerId="LiveId" clId="{89C81B90-25B3-4519-8938-894D470AE9AA}" dt="2021-06-09T06:12:42.181" v="2895" actId="14100"/>
          <ac:spMkLst>
            <pc:docMk/>
            <pc:sldMk cId="2196506961" sldId="487"/>
            <ac:spMk id="73" creationId="{DC31767F-8412-41D4-8D23-491FD1D051C3}"/>
          </ac:spMkLst>
        </pc:spChg>
        <pc:spChg chg="add del mod ord">
          <ac:chgData name="Kulinich Bohdan" userId="48e65c9f34e137d0" providerId="LiveId" clId="{89C81B90-25B3-4519-8938-894D470AE9AA}" dt="2021-06-09T06:17:57.388" v="2955" actId="478"/>
          <ac:spMkLst>
            <pc:docMk/>
            <pc:sldMk cId="2196506961" sldId="487"/>
            <ac:spMk id="75" creationId="{27047C26-ECCC-40DC-8299-AFCF2CF15A1D}"/>
          </ac:spMkLst>
        </pc:spChg>
        <pc:spChg chg="mod topLvl">
          <ac:chgData name="Kulinich Bohdan" userId="48e65c9f34e137d0" providerId="LiveId" clId="{89C81B90-25B3-4519-8938-894D470AE9AA}" dt="2021-06-09T07:35:02.146" v="3012" actId="164"/>
          <ac:spMkLst>
            <pc:docMk/>
            <pc:sldMk cId="2196506961" sldId="487"/>
            <ac:spMk id="107" creationId="{47515868-7A40-4C00-B847-18B55C6F05F2}"/>
          </ac:spMkLst>
        </pc:spChg>
        <pc:spChg chg="mod topLvl">
          <ac:chgData name="Kulinich Bohdan" userId="48e65c9f34e137d0" providerId="LiveId" clId="{89C81B90-25B3-4519-8938-894D470AE9AA}" dt="2021-06-09T07:35:02.146" v="3012" actId="164"/>
          <ac:spMkLst>
            <pc:docMk/>
            <pc:sldMk cId="2196506961" sldId="487"/>
            <ac:spMk id="119" creationId="{DC9639DC-19FB-4DCB-8640-0CDDEBCAE05C}"/>
          </ac:spMkLst>
        </pc:spChg>
        <pc:spChg chg="mod topLvl">
          <ac:chgData name="Kulinich Bohdan" userId="48e65c9f34e137d0" providerId="LiveId" clId="{89C81B90-25B3-4519-8938-894D470AE9AA}" dt="2021-06-09T07:35:02.146" v="3012" actId="164"/>
          <ac:spMkLst>
            <pc:docMk/>
            <pc:sldMk cId="2196506961" sldId="487"/>
            <ac:spMk id="120" creationId="{4A4D73DE-B975-46DF-860B-D052342DA39E}"/>
          </ac:spMkLst>
        </pc:spChg>
        <pc:spChg chg="del mod topLvl">
          <ac:chgData name="Kulinich Bohdan" userId="48e65c9f34e137d0" providerId="LiveId" clId="{89C81B90-25B3-4519-8938-894D470AE9AA}" dt="2021-06-09T06:15:20.221" v="2916" actId="478"/>
          <ac:spMkLst>
            <pc:docMk/>
            <pc:sldMk cId="2196506961" sldId="487"/>
            <ac:spMk id="134" creationId="{61E78D09-C25E-4D36-81E9-BE873022E3AD}"/>
          </ac:spMkLst>
        </pc:spChg>
        <pc:spChg chg="mod ord topLvl">
          <ac:chgData name="Kulinich Bohdan" userId="48e65c9f34e137d0" providerId="LiveId" clId="{89C81B90-25B3-4519-8938-894D470AE9AA}" dt="2021-06-09T07:47:00.856" v="3235" actId="166"/>
          <ac:spMkLst>
            <pc:docMk/>
            <pc:sldMk cId="2196506961" sldId="487"/>
            <ac:spMk id="136" creationId="{6656C9F5-4AB7-4120-A110-6553765ADD7B}"/>
          </ac:spMkLst>
        </pc:spChg>
        <pc:spChg chg="mod ord topLvl">
          <ac:chgData name="Kulinich Bohdan" userId="48e65c9f34e137d0" providerId="LiveId" clId="{89C81B90-25B3-4519-8938-894D470AE9AA}" dt="2021-06-09T07:35:02.146" v="3012" actId="164"/>
          <ac:spMkLst>
            <pc:docMk/>
            <pc:sldMk cId="2196506961" sldId="487"/>
            <ac:spMk id="137" creationId="{1A83C4FE-2BDA-4B80-BD21-884654573A57}"/>
          </ac:spMkLst>
        </pc:spChg>
        <pc:spChg chg="del mod topLvl">
          <ac:chgData name="Kulinich Bohdan" userId="48e65c9f34e137d0" providerId="LiveId" clId="{89C81B90-25B3-4519-8938-894D470AE9AA}" dt="2021-06-09T06:15:12.708" v="2910" actId="478"/>
          <ac:spMkLst>
            <pc:docMk/>
            <pc:sldMk cId="2196506961" sldId="487"/>
            <ac:spMk id="138" creationId="{3517C9D7-9D68-4A87-893F-9ADE0026262B}"/>
          </ac:spMkLst>
        </pc:spChg>
        <pc:spChg chg="del mod topLvl">
          <ac:chgData name="Kulinich Bohdan" userId="48e65c9f34e137d0" providerId="LiveId" clId="{89C81B90-25B3-4519-8938-894D470AE9AA}" dt="2021-06-09T06:15:15.082" v="2912" actId="478"/>
          <ac:spMkLst>
            <pc:docMk/>
            <pc:sldMk cId="2196506961" sldId="487"/>
            <ac:spMk id="139" creationId="{4B3F99B4-DD88-4BF3-9D0A-138E2542A8F1}"/>
          </ac:spMkLst>
        </pc:spChg>
        <pc:spChg chg="mod topLvl">
          <ac:chgData name="Kulinich Bohdan" userId="48e65c9f34e137d0" providerId="LiveId" clId="{89C81B90-25B3-4519-8938-894D470AE9AA}" dt="2021-06-09T07:35:02.146" v="3012" actId="164"/>
          <ac:spMkLst>
            <pc:docMk/>
            <pc:sldMk cId="2196506961" sldId="487"/>
            <ac:spMk id="140" creationId="{4BB86E29-F270-4EEF-9DAD-3D04BF0F217F}"/>
          </ac:spMkLst>
        </pc:spChg>
        <pc:spChg chg="del mod topLvl">
          <ac:chgData name="Kulinich Bohdan" userId="48e65c9f34e137d0" providerId="LiveId" clId="{89C81B90-25B3-4519-8938-894D470AE9AA}" dt="2021-06-09T06:15:19.144" v="2915" actId="478"/>
          <ac:spMkLst>
            <pc:docMk/>
            <pc:sldMk cId="2196506961" sldId="487"/>
            <ac:spMk id="141" creationId="{562F41DB-F2E9-4D1E-ABFB-45E92C89EA4F}"/>
          </ac:spMkLst>
        </pc:spChg>
        <pc:spChg chg="mod topLvl">
          <ac:chgData name="Kulinich Bohdan" userId="48e65c9f34e137d0" providerId="LiveId" clId="{89C81B90-25B3-4519-8938-894D470AE9AA}" dt="2021-06-09T07:35:02.146" v="3012" actId="164"/>
          <ac:spMkLst>
            <pc:docMk/>
            <pc:sldMk cId="2196506961" sldId="487"/>
            <ac:spMk id="150" creationId="{321AF58A-CF85-4A5C-A4C3-66E0574DA3F3}"/>
          </ac:spMkLst>
        </pc:spChg>
        <pc:spChg chg="del mod topLvl">
          <ac:chgData name="Kulinich Bohdan" userId="48e65c9f34e137d0" providerId="LiveId" clId="{89C81B90-25B3-4519-8938-894D470AE9AA}" dt="2021-06-09T06:15:10.255" v="2908" actId="478"/>
          <ac:spMkLst>
            <pc:docMk/>
            <pc:sldMk cId="2196506961" sldId="487"/>
            <ac:spMk id="158" creationId="{24461B41-3530-476E-876B-A7A8AD8C42F9}"/>
          </ac:spMkLst>
        </pc:spChg>
        <pc:spChg chg="del mod topLvl">
          <ac:chgData name="Kulinich Bohdan" userId="48e65c9f34e137d0" providerId="LiveId" clId="{89C81B90-25B3-4519-8938-894D470AE9AA}" dt="2021-06-09T06:14:57.352" v="2903" actId="478"/>
          <ac:spMkLst>
            <pc:docMk/>
            <pc:sldMk cId="2196506961" sldId="487"/>
            <ac:spMk id="159" creationId="{8CE140FA-D8AB-4787-A28C-33905D1E57A6}"/>
          </ac:spMkLst>
        </pc:spChg>
        <pc:spChg chg="del mod topLvl">
          <ac:chgData name="Kulinich Bohdan" userId="48e65c9f34e137d0" providerId="LiveId" clId="{89C81B90-25B3-4519-8938-894D470AE9AA}" dt="2021-06-09T06:15:07.990" v="2906" actId="478"/>
          <ac:spMkLst>
            <pc:docMk/>
            <pc:sldMk cId="2196506961" sldId="487"/>
            <ac:spMk id="162" creationId="{21EAFA23-B1D9-4F11-BB69-22A019330141}"/>
          </ac:spMkLst>
        </pc:spChg>
        <pc:spChg chg="del mod topLvl">
          <ac:chgData name="Kulinich Bohdan" userId="48e65c9f34e137d0" providerId="LiveId" clId="{89C81B90-25B3-4519-8938-894D470AE9AA}" dt="2021-06-09T06:15:06.678" v="2905" actId="478"/>
          <ac:spMkLst>
            <pc:docMk/>
            <pc:sldMk cId="2196506961" sldId="487"/>
            <ac:spMk id="163" creationId="{2F4FA8BE-CB1F-492B-98D2-91ED1B3610B8}"/>
          </ac:spMkLst>
        </pc:spChg>
        <pc:spChg chg="del">
          <ac:chgData name="Kulinich Bohdan" userId="48e65c9f34e137d0" providerId="LiveId" clId="{89C81B90-25B3-4519-8938-894D470AE9AA}" dt="2021-06-09T06:06:31.315" v="2781" actId="478"/>
          <ac:spMkLst>
            <pc:docMk/>
            <pc:sldMk cId="2196506961" sldId="487"/>
            <ac:spMk id="175" creationId="{7F555974-53DC-4FE0-93B5-3E96E467870B}"/>
          </ac:spMkLst>
        </pc:spChg>
        <pc:spChg chg="del mod topLvl">
          <ac:chgData name="Kulinich Bohdan" userId="48e65c9f34e137d0" providerId="LiveId" clId="{89C81B90-25B3-4519-8938-894D470AE9AA}" dt="2021-06-09T06:15:17.988" v="2914" actId="478"/>
          <ac:spMkLst>
            <pc:docMk/>
            <pc:sldMk cId="2196506961" sldId="487"/>
            <ac:spMk id="176" creationId="{CFE70BC4-A269-4C98-A766-5EF2AB8814FB}"/>
          </ac:spMkLst>
        </pc:spChg>
        <pc:spChg chg="del mod topLvl">
          <ac:chgData name="Kulinich Bohdan" userId="48e65c9f34e137d0" providerId="LiveId" clId="{89C81B90-25B3-4519-8938-894D470AE9AA}" dt="2021-06-09T06:15:13.973" v="2911" actId="478"/>
          <ac:spMkLst>
            <pc:docMk/>
            <pc:sldMk cId="2196506961" sldId="487"/>
            <ac:spMk id="177" creationId="{95A3DABF-59D0-477A-AD66-0A26CC3882D2}"/>
          </ac:spMkLst>
        </pc:spChg>
        <pc:spChg chg="add mod ord">
          <ac:chgData name="Kulinich Bohdan" userId="48e65c9f34e137d0" providerId="LiveId" clId="{89C81B90-25B3-4519-8938-894D470AE9AA}" dt="2021-06-09T07:36:23.705" v="3068" actId="164"/>
          <ac:spMkLst>
            <pc:docMk/>
            <pc:sldMk cId="2196506961" sldId="487"/>
            <ac:spMk id="180" creationId="{D126DDB2-E2EA-483A-88F6-784CAC693B66}"/>
          </ac:spMkLst>
        </pc:spChg>
        <pc:spChg chg="add mod">
          <ac:chgData name="Kulinich Bohdan" userId="48e65c9f34e137d0" providerId="LiveId" clId="{89C81B90-25B3-4519-8938-894D470AE9AA}" dt="2021-06-09T07:36:23.705" v="3068" actId="164"/>
          <ac:spMkLst>
            <pc:docMk/>
            <pc:sldMk cId="2196506961" sldId="487"/>
            <ac:spMk id="181" creationId="{7593A38A-1E4D-4BF6-8131-B178F35CFF8B}"/>
          </ac:spMkLst>
        </pc:spChg>
        <pc:spChg chg="add mod">
          <ac:chgData name="Kulinich Bohdan" userId="48e65c9f34e137d0" providerId="LiveId" clId="{89C81B90-25B3-4519-8938-894D470AE9AA}" dt="2021-06-09T07:36:23.705" v="3068" actId="164"/>
          <ac:spMkLst>
            <pc:docMk/>
            <pc:sldMk cId="2196506961" sldId="487"/>
            <ac:spMk id="182" creationId="{A2F91A1F-A746-4D85-9D01-74E1EC684592}"/>
          </ac:spMkLst>
        </pc:spChg>
        <pc:spChg chg="add mod">
          <ac:chgData name="Kulinich Bohdan" userId="48e65c9f34e137d0" providerId="LiveId" clId="{89C81B90-25B3-4519-8938-894D470AE9AA}" dt="2021-06-09T07:35:02.146" v="3012" actId="164"/>
          <ac:spMkLst>
            <pc:docMk/>
            <pc:sldMk cId="2196506961" sldId="487"/>
            <ac:spMk id="183" creationId="{B121536F-BDF7-46F6-8CA1-4841AAA09DFF}"/>
          </ac:spMkLst>
        </pc:spChg>
        <pc:spChg chg="add mod">
          <ac:chgData name="Kulinich Bohdan" userId="48e65c9f34e137d0" providerId="LiveId" clId="{89C81B90-25B3-4519-8938-894D470AE9AA}" dt="2021-06-09T07:35:02.146" v="3012" actId="164"/>
          <ac:spMkLst>
            <pc:docMk/>
            <pc:sldMk cId="2196506961" sldId="487"/>
            <ac:spMk id="184" creationId="{2CF53EF8-7F7F-4CC9-A437-CC6C2F8118BB}"/>
          </ac:spMkLst>
        </pc:spChg>
        <pc:spChg chg="add mod">
          <ac:chgData name="Kulinich Bohdan" userId="48e65c9f34e137d0" providerId="LiveId" clId="{89C81B90-25B3-4519-8938-894D470AE9AA}" dt="2021-06-09T07:35:51.260" v="3066" actId="14100"/>
          <ac:spMkLst>
            <pc:docMk/>
            <pc:sldMk cId="2196506961" sldId="487"/>
            <ac:spMk id="189" creationId="{66D7F5C6-6B9F-4CFE-A094-E164E10F3C3E}"/>
          </ac:spMkLst>
        </pc:spChg>
        <pc:spChg chg="add mod">
          <ac:chgData name="Kulinich Bohdan" userId="48e65c9f34e137d0" providerId="LiveId" clId="{89C81B90-25B3-4519-8938-894D470AE9AA}" dt="2021-06-09T07:39:54.187" v="3144" actId="1076"/>
          <ac:spMkLst>
            <pc:docMk/>
            <pc:sldMk cId="2196506961" sldId="487"/>
            <ac:spMk id="190" creationId="{D2302E78-A09E-4CB8-9633-457DEBC3FE22}"/>
          </ac:spMkLst>
        </pc:spChg>
        <pc:spChg chg="add mod">
          <ac:chgData name="Kulinich Bohdan" userId="48e65c9f34e137d0" providerId="LiveId" clId="{89C81B90-25B3-4519-8938-894D470AE9AA}" dt="2021-06-09T07:39:57.170" v="3145" actId="1076"/>
          <ac:spMkLst>
            <pc:docMk/>
            <pc:sldMk cId="2196506961" sldId="487"/>
            <ac:spMk id="191" creationId="{30968BB1-B4A9-4553-9210-FEFCE12B65D6}"/>
          </ac:spMkLst>
        </pc:spChg>
        <pc:spChg chg="add mod">
          <ac:chgData name="Kulinich Bohdan" userId="48e65c9f34e137d0" providerId="LiveId" clId="{89C81B90-25B3-4519-8938-894D470AE9AA}" dt="2021-06-09T07:42:22.336" v="3185" actId="14100"/>
          <ac:spMkLst>
            <pc:docMk/>
            <pc:sldMk cId="2196506961" sldId="487"/>
            <ac:spMk id="192" creationId="{9509786B-8DE9-4AD6-8448-FF56CE42C029}"/>
          </ac:spMkLst>
        </pc:spChg>
        <pc:spChg chg="add mod">
          <ac:chgData name="Kulinich Bohdan" userId="48e65c9f34e137d0" providerId="LiveId" clId="{89C81B90-25B3-4519-8938-894D470AE9AA}" dt="2021-06-09T07:43:52.682" v="3204" actId="14100"/>
          <ac:spMkLst>
            <pc:docMk/>
            <pc:sldMk cId="2196506961" sldId="487"/>
            <ac:spMk id="193" creationId="{AE7BF3BA-C4D5-40C0-8092-0DDEF4B9B44F}"/>
          </ac:spMkLst>
        </pc:spChg>
        <pc:spChg chg="add mod">
          <ac:chgData name="Kulinich Bohdan" userId="48e65c9f34e137d0" providerId="LiveId" clId="{89C81B90-25B3-4519-8938-894D470AE9AA}" dt="2021-06-09T07:45:06.214" v="3224" actId="14100"/>
          <ac:spMkLst>
            <pc:docMk/>
            <pc:sldMk cId="2196506961" sldId="487"/>
            <ac:spMk id="194" creationId="{72CBBDFE-ABC6-4DD9-8051-CAD28FEB3C85}"/>
          </ac:spMkLst>
        </pc:spChg>
        <pc:spChg chg="add mod">
          <ac:chgData name="Kulinich Bohdan" userId="48e65c9f34e137d0" providerId="LiveId" clId="{89C81B90-25B3-4519-8938-894D470AE9AA}" dt="2021-06-09T07:45:46.192" v="3234" actId="1076"/>
          <ac:spMkLst>
            <pc:docMk/>
            <pc:sldMk cId="2196506961" sldId="487"/>
            <ac:spMk id="195" creationId="{F15EC19A-4CBF-43E1-AC70-31165253BBDF}"/>
          </ac:spMkLst>
        </pc:spChg>
        <pc:spChg chg="add mod">
          <ac:chgData name="Kulinich Bohdan" userId="48e65c9f34e137d0" providerId="LiveId" clId="{89C81B90-25B3-4519-8938-894D470AE9AA}" dt="2021-06-09T07:47:26.467" v="3242" actId="164"/>
          <ac:spMkLst>
            <pc:docMk/>
            <pc:sldMk cId="2196506961" sldId="487"/>
            <ac:spMk id="196" creationId="{150F551A-2427-4457-A7F4-29DB498069B1}"/>
          </ac:spMkLst>
        </pc:spChg>
        <pc:spChg chg="add mod">
          <ac:chgData name="Kulinich Bohdan" userId="48e65c9f34e137d0" providerId="LiveId" clId="{89C81B90-25B3-4519-8938-894D470AE9AA}" dt="2021-06-09T07:47:26.467" v="3242" actId="164"/>
          <ac:spMkLst>
            <pc:docMk/>
            <pc:sldMk cId="2196506961" sldId="487"/>
            <ac:spMk id="197" creationId="{A71C1A88-6ED0-42DE-8D82-B7D47F74F8DA}"/>
          </ac:spMkLst>
        </pc:spChg>
        <pc:grpChg chg="del">
          <ac:chgData name="Kulinich Bohdan" userId="48e65c9f34e137d0" providerId="LiveId" clId="{89C81B90-25B3-4519-8938-894D470AE9AA}" dt="2021-06-09T06:06:31.315" v="2781" actId="478"/>
          <ac:grpSpMkLst>
            <pc:docMk/>
            <pc:sldMk cId="2196506961" sldId="487"/>
            <ac:grpSpMk id="14" creationId="{FDDBA303-C685-429C-A647-23D3EB79A3CE}"/>
          </ac:grpSpMkLst>
        </pc:grpChg>
        <pc:grpChg chg="add mod">
          <ac:chgData name="Kulinich Bohdan" userId="48e65c9f34e137d0" providerId="LiveId" clId="{89C81B90-25B3-4519-8938-894D470AE9AA}" dt="2021-06-09T07:35:04.552" v="3014" actId="1076"/>
          <ac:grpSpMkLst>
            <pc:docMk/>
            <pc:sldMk cId="2196506961" sldId="487"/>
            <ac:grpSpMk id="15" creationId="{6164189F-60AF-442C-A873-9C4D648520F3}"/>
          </ac:grpSpMkLst>
        </pc:grpChg>
        <pc:grpChg chg="add mod">
          <ac:chgData name="Kulinich Bohdan" userId="48e65c9f34e137d0" providerId="LiveId" clId="{89C81B90-25B3-4519-8938-894D470AE9AA}" dt="2021-06-09T07:47:26.467" v="3242" actId="164"/>
          <ac:grpSpMkLst>
            <pc:docMk/>
            <pc:sldMk cId="2196506961" sldId="487"/>
            <ac:grpSpMk id="16" creationId="{90355D2F-9435-4985-B8AD-20A1ABC37A06}"/>
          </ac:grpSpMkLst>
        </pc:grpChg>
        <pc:grpChg chg="add mod">
          <ac:chgData name="Kulinich Bohdan" userId="48e65c9f34e137d0" providerId="LiveId" clId="{89C81B90-25B3-4519-8938-894D470AE9AA}" dt="2021-06-09T07:47:26.467" v="3242" actId="164"/>
          <ac:grpSpMkLst>
            <pc:docMk/>
            <pc:sldMk cId="2196506961" sldId="487"/>
            <ac:grpSpMk id="18" creationId="{819C283C-0513-4745-8EFF-5784B08C5338}"/>
          </ac:grpSpMkLst>
        </pc:grpChg>
        <pc:grpChg chg="del">
          <ac:chgData name="Kulinich Bohdan" userId="48e65c9f34e137d0" providerId="LiveId" clId="{89C81B90-25B3-4519-8938-894D470AE9AA}" dt="2021-06-09T06:06:31.315" v="2781" actId="478"/>
          <ac:grpSpMkLst>
            <pc:docMk/>
            <pc:sldMk cId="2196506961" sldId="487"/>
            <ac:grpSpMk id="21" creationId="{EB13A992-4783-4E78-8A58-1A0D0AF6BCD0}"/>
          </ac:grpSpMkLst>
        </pc:grpChg>
        <pc:grpChg chg="add del mod ord">
          <ac:chgData name="Kulinich Bohdan" userId="48e65c9f34e137d0" providerId="LiveId" clId="{89C81B90-25B3-4519-8938-894D470AE9AA}" dt="2021-06-09T06:13:12.595" v="2898" actId="165"/>
          <ac:grpSpMkLst>
            <pc:docMk/>
            <pc:sldMk cId="2196506961" sldId="487"/>
            <ac:grpSpMk id="76" creationId="{CBC51CA5-3DA2-40AB-8F7E-5355A8EA28C4}"/>
          </ac:grpSpMkLst>
        </pc:grpChg>
        <pc:grpChg chg="del mod topLvl">
          <ac:chgData name="Kulinich Bohdan" userId="48e65c9f34e137d0" providerId="LiveId" clId="{89C81B90-25B3-4519-8938-894D470AE9AA}" dt="2021-06-09T06:14:40.856" v="2899" actId="165"/>
          <ac:grpSpMkLst>
            <pc:docMk/>
            <pc:sldMk cId="2196506961" sldId="487"/>
            <ac:grpSpMk id="77" creationId="{065B6D71-F06D-4C44-8762-0D8B3AC1B006}"/>
          </ac:grpSpMkLst>
        </pc:grpChg>
        <pc:grpChg chg="del mod topLvl">
          <ac:chgData name="Kulinich Bohdan" userId="48e65c9f34e137d0" providerId="LiveId" clId="{89C81B90-25B3-4519-8938-894D470AE9AA}" dt="2021-06-09T06:15:08.865" v="2907" actId="478"/>
          <ac:grpSpMkLst>
            <pc:docMk/>
            <pc:sldMk cId="2196506961" sldId="487"/>
            <ac:grpSpMk id="81" creationId="{7091AA80-CEBC-4CB2-9E95-6EF2A518860D}"/>
          </ac:grpSpMkLst>
        </pc:grpChg>
        <pc:grpChg chg="del mod topLvl">
          <ac:chgData name="Kulinich Bohdan" userId="48e65c9f34e137d0" providerId="LiveId" clId="{89C81B90-25B3-4519-8938-894D470AE9AA}" dt="2021-06-09T06:14:57.352" v="2903" actId="478"/>
          <ac:grpSpMkLst>
            <pc:docMk/>
            <pc:sldMk cId="2196506961" sldId="487"/>
            <ac:grpSpMk id="82" creationId="{1CA2EE57-CF5F-493F-8A9A-7D2AA8CFB409}"/>
          </ac:grpSpMkLst>
        </pc:grpChg>
        <pc:grpChg chg="del mod topLvl">
          <ac:chgData name="Kulinich Bohdan" userId="48e65c9f34e137d0" providerId="LiveId" clId="{89C81B90-25B3-4519-8938-894D470AE9AA}" dt="2021-06-09T06:15:11.427" v="2909" actId="478"/>
          <ac:grpSpMkLst>
            <pc:docMk/>
            <pc:sldMk cId="2196506961" sldId="487"/>
            <ac:grpSpMk id="83" creationId="{267D4961-99F8-4B41-BC87-D19D0C366752}"/>
          </ac:grpSpMkLst>
        </pc:grpChg>
        <pc:grpChg chg="del mod topLvl">
          <ac:chgData name="Kulinich Bohdan" userId="48e65c9f34e137d0" providerId="LiveId" clId="{89C81B90-25B3-4519-8938-894D470AE9AA}" dt="2021-06-09T06:15:16.769" v="2913" actId="478"/>
          <ac:grpSpMkLst>
            <pc:docMk/>
            <pc:sldMk cId="2196506961" sldId="487"/>
            <ac:grpSpMk id="85" creationId="{BD7FB115-56F2-4548-AA4D-704A7FA61FD5}"/>
          </ac:grpSpMkLst>
        </pc:grpChg>
        <pc:grpChg chg="del mod topLvl">
          <ac:chgData name="Kulinich Bohdan" userId="48e65c9f34e137d0" providerId="LiveId" clId="{89C81B90-25B3-4519-8938-894D470AE9AA}" dt="2021-06-09T06:15:22.284" v="2918" actId="478"/>
          <ac:grpSpMkLst>
            <pc:docMk/>
            <pc:sldMk cId="2196506961" sldId="487"/>
            <ac:grpSpMk id="86" creationId="{07240024-942C-4198-8F3B-6AE33C46DC4E}"/>
          </ac:grpSpMkLst>
        </pc:grpChg>
        <pc:picChg chg="add del mod ord">
          <ac:chgData name="Kulinich Bohdan" userId="48e65c9f34e137d0" providerId="LiveId" clId="{89C81B90-25B3-4519-8938-894D470AE9AA}" dt="2021-06-09T06:19:04.106" v="2977" actId="478"/>
          <ac:picMkLst>
            <pc:docMk/>
            <pc:sldMk cId="2196506961" sldId="487"/>
            <ac:picMk id="74" creationId="{F4D2B98E-5465-4FA5-828B-CC403F665974}"/>
          </ac:picMkLst>
        </pc:picChg>
        <pc:picChg chg="del">
          <ac:chgData name="Kulinich Bohdan" userId="48e65c9f34e137d0" providerId="LiveId" clId="{89C81B90-25B3-4519-8938-894D470AE9AA}" dt="2021-06-09T06:06:31.315" v="2781" actId="478"/>
          <ac:picMkLst>
            <pc:docMk/>
            <pc:sldMk cId="2196506961" sldId="487"/>
            <ac:picMk id="174" creationId="{05A51C48-AC6C-4369-9604-BD6E012048DE}"/>
          </ac:picMkLst>
        </pc:picChg>
        <pc:picChg chg="add mod">
          <ac:chgData name="Kulinich Bohdan" userId="48e65c9f34e137d0" providerId="LiveId" clId="{89C81B90-25B3-4519-8938-894D470AE9AA}" dt="2021-06-09T07:35:26.453" v="3018"/>
          <ac:picMkLst>
            <pc:docMk/>
            <pc:sldMk cId="2196506961" sldId="487"/>
            <ac:picMk id="188" creationId="{96207E70-8D25-41C2-9F8C-5CE82F496773}"/>
          </ac:picMkLst>
        </pc:picChg>
        <pc:cxnChg chg="mod">
          <ac:chgData name="Kulinich Bohdan" userId="48e65c9f34e137d0" providerId="LiveId" clId="{89C81B90-25B3-4519-8938-894D470AE9AA}" dt="2021-06-09T06:13:12.595" v="2898" actId="165"/>
          <ac:cxnSpMkLst>
            <pc:docMk/>
            <pc:sldMk cId="2196506961" sldId="487"/>
            <ac:cxnSpMk id="87" creationId="{485F1E2C-CD6D-4FE1-BA87-46B59D4BBC71}"/>
          </ac:cxnSpMkLst>
        </pc:cxnChg>
        <pc:cxnChg chg="mod">
          <ac:chgData name="Kulinich Bohdan" userId="48e65c9f34e137d0" providerId="LiveId" clId="{89C81B90-25B3-4519-8938-894D470AE9AA}" dt="2021-06-09T06:13:12.595" v="2898" actId="165"/>
          <ac:cxnSpMkLst>
            <pc:docMk/>
            <pc:sldMk cId="2196506961" sldId="487"/>
            <ac:cxnSpMk id="88" creationId="{057910AE-9241-4F9C-9A2A-CC52416B2389}"/>
          </ac:cxnSpMkLst>
        </pc:cxnChg>
        <pc:cxnChg chg="mod">
          <ac:chgData name="Kulinich Bohdan" userId="48e65c9f34e137d0" providerId="LiveId" clId="{89C81B90-25B3-4519-8938-894D470AE9AA}" dt="2021-06-09T06:13:12.595" v="2898" actId="165"/>
          <ac:cxnSpMkLst>
            <pc:docMk/>
            <pc:sldMk cId="2196506961" sldId="487"/>
            <ac:cxnSpMk id="89" creationId="{AC249485-53F8-441C-85D3-9F0CE4F28D0E}"/>
          </ac:cxnSpMkLst>
        </pc:cxnChg>
        <pc:cxnChg chg="mod">
          <ac:chgData name="Kulinich Bohdan" userId="48e65c9f34e137d0" providerId="LiveId" clId="{89C81B90-25B3-4519-8938-894D470AE9AA}" dt="2021-06-09T06:13:12.595" v="2898" actId="165"/>
          <ac:cxnSpMkLst>
            <pc:docMk/>
            <pc:sldMk cId="2196506961" sldId="487"/>
            <ac:cxnSpMk id="90" creationId="{DF977829-2A04-417B-9A60-85E4C169C50D}"/>
          </ac:cxnSpMkLst>
        </pc:cxnChg>
        <pc:cxnChg chg="mod">
          <ac:chgData name="Kulinich Bohdan" userId="48e65c9f34e137d0" providerId="LiveId" clId="{89C81B90-25B3-4519-8938-894D470AE9AA}" dt="2021-06-09T06:13:12.595" v="2898" actId="165"/>
          <ac:cxnSpMkLst>
            <pc:docMk/>
            <pc:sldMk cId="2196506961" sldId="487"/>
            <ac:cxnSpMk id="93" creationId="{EE279FAB-0BF6-4939-9734-9533FBE32BBB}"/>
          </ac:cxnSpMkLst>
        </pc:cxnChg>
        <pc:cxnChg chg="mod">
          <ac:chgData name="Kulinich Bohdan" userId="48e65c9f34e137d0" providerId="LiveId" clId="{89C81B90-25B3-4519-8938-894D470AE9AA}" dt="2021-06-09T06:13:12.595" v="2898" actId="165"/>
          <ac:cxnSpMkLst>
            <pc:docMk/>
            <pc:sldMk cId="2196506961" sldId="487"/>
            <ac:cxnSpMk id="94" creationId="{61E1BA4C-F8B6-4871-8C15-451D78910B5C}"/>
          </ac:cxnSpMkLst>
        </pc:cxnChg>
        <pc:cxnChg chg="mod">
          <ac:chgData name="Kulinich Bohdan" userId="48e65c9f34e137d0" providerId="LiveId" clId="{89C81B90-25B3-4519-8938-894D470AE9AA}" dt="2021-06-09T06:13:12.595" v="2898" actId="165"/>
          <ac:cxnSpMkLst>
            <pc:docMk/>
            <pc:sldMk cId="2196506961" sldId="487"/>
            <ac:cxnSpMk id="95" creationId="{BA10E4EB-A277-4F7B-BCF8-3B4B255A6320}"/>
          </ac:cxnSpMkLst>
        </pc:cxnChg>
        <pc:cxnChg chg="mod">
          <ac:chgData name="Kulinich Bohdan" userId="48e65c9f34e137d0" providerId="LiveId" clId="{89C81B90-25B3-4519-8938-894D470AE9AA}" dt="2021-06-09T06:13:12.595" v="2898" actId="165"/>
          <ac:cxnSpMkLst>
            <pc:docMk/>
            <pc:sldMk cId="2196506961" sldId="487"/>
            <ac:cxnSpMk id="96" creationId="{36E15876-CC34-4253-AECD-7F35105C5F40}"/>
          </ac:cxnSpMkLst>
        </pc:cxnChg>
        <pc:cxnChg chg="mod">
          <ac:chgData name="Kulinich Bohdan" userId="48e65c9f34e137d0" providerId="LiveId" clId="{89C81B90-25B3-4519-8938-894D470AE9AA}" dt="2021-06-09T06:13:12.595" v="2898" actId="165"/>
          <ac:cxnSpMkLst>
            <pc:docMk/>
            <pc:sldMk cId="2196506961" sldId="487"/>
            <ac:cxnSpMk id="97" creationId="{576BDF26-4EB7-4D81-B69C-6A86A9B17570}"/>
          </ac:cxnSpMkLst>
        </pc:cxnChg>
        <pc:cxnChg chg="mod">
          <ac:chgData name="Kulinich Bohdan" userId="48e65c9f34e137d0" providerId="LiveId" clId="{89C81B90-25B3-4519-8938-894D470AE9AA}" dt="2021-06-09T06:13:12.595" v="2898" actId="165"/>
          <ac:cxnSpMkLst>
            <pc:docMk/>
            <pc:sldMk cId="2196506961" sldId="487"/>
            <ac:cxnSpMk id="98" creationId="{2F54DF93-C583-4006-B7B2-728722DFF286}"/>
          </ac:cxnSpMkLst>
        </pc:cxnChg>
        <pc:cxnChg chg="mod topLvl">
          <ac:chgData name="Kulinich Bohdan" userId="48e65c9f34e137d0" providerId="LiveId" clId="{89C81B90-25B3-4519-8938-894D470AE9AA}" dt="2021-06-09T07:35:02.146" v="3012" actId="164"/>
          <ac:cxnSpMkLst>
            <pc:docMk/>
            <pc:sldMk cId="2196506961" sldId="487"/>
            <ac:cxnSpMk id="105" creationId="{0D3E17F7-A313-4EF2-9400-F756C8098183}"/>
          </ac:cxnSpMkLst>
        </pc:cxnChg>
        <pc:cxnChg chg="mod topLvl">
          <ac:chgData name="Kulinich Bohdan" userId="48e65c9f34e137d0" providerId="LiveId" clId="{89C81B90-25B3-4519-8938-894D470AE9AA}" dt="2021-06-09T07:35:02.146" v="3012" actId="164"/>
          <ac:cxnSpMkLst>
            <pc:docMk/>
            <pc:sldMk cId="2196506961" sldId="487"/>
            <ac:cxnSpMk id="106" creationId="{F26D9041-85C0-4797-95B6-B37B9F7195C4}"/>
          </ac:cxnSpMkLst>
        </pc:cxnChg>
        <pc:cxnChg chg="del mod topLvl">
          <ac:chgData name="Kulinich Bohdan" userId="48e65c9f34e137d0" providerId="LiveId" clId="{89C81B90-25B3-4519-8938-894D470AE9AA}" dt="2021-06-09T06:15:22.939" v="2919" actId="478"/>
          <ac:cxnSpMkLst>
            <pc:docMk/>
            <pc:sldMk cId="2196506961" sldId="487"/>
            <ac:cxnSpMk id="121" creationId="{BBCA00D5-C657-4A91-8372-492097F017F0}"/>
          </ac:cxnSpMkLst>
        </pc:cxnChg>
        <pc:cxnChg chg="del mod topLvl">
          <ac:chgData name="Kulinich Bohdan" userId="48e65c9f34e137d0" providerId="LiveId" clId="{89C81B90-25B3-4519-8938-894D470AE9AA}" dt="2021-06-09T06:15:21.346" v="2917" actId="478"/>
          <ac:cxnSpMkLst>
            <pc:docMk/>
            <pc:sldMk cId="2196506961" sldId="487"/>
            <ac:cxnSpMk id="122" creationId="{1623C512-E10D-4B5B-8C8D-3AF94591BFC9}"/>
          </ac:cxnSpMkLst>
        </pc:cxnChg>
        <pc:cxnChg chg="del mod topLvl">
          <ac:chgData name="Kulinich Bohdan" userId="48e65c9f34e137d0" providerId="LiveId" clId="{89C81B90-25B3-4519-8938-894D470AE9AA}" dt="2021-06-09T06:17:50.858" v="2953" actId="478"/>
          <ac:cxnSpMkLst>
            <pc:docMk/>
            <pc:sldMk cId="2196506961" sldId="487"/>
            <ac:cxnSpMk id="129" creationId="{EAE5EC3F-6130-41F7-830A-174E580B27B9}"/>
          </ac:cxnSpMkLst>
        </pc:cxnChg>
        <pc:cxnChg chg="mod ord topLvl">
          <ac:chgData name="Kulinich Bohdan" userId="48e65c9f34e137d0" providerId="LiveId" clId="{89C81B90-25B3-4519-8938-894D470AE9AA}" dt="2021-06-09T07:36:23.705" v="3068" actId="164"/>
          <ac:cxnSpMkLst>
            <pc:docMk/>
            <pc:sldMk cId="2196506961" sldId="487"/>
            <ac:cxnSpMk id="131" creationId="{19547541-9941-424A-8463-827DB934A0AC}"/>
          </ac:cxnSpMkLst>
        </pc:cxnChg>
        <pc:cxnChg chg="del mod topLvl">
          <ac:chgData name="Kulinich Bohdan" userId="48e65c9f34e137d0" providerId="LiveId" clId="{89C81B90-25B3-4519-8938-894D470AE9AA}" dt="2021-06-09T06:15:23.736" v="2920" actId="478"/>
          <ac:cxnSpMkLst>
            <pc:docMk/>
            <pc:sldMk cId="2196506961" sldId="487"/>
            <ac:cxnSpMk id="133" creationId="{4E66C35D-B9D3-4CC6-B654-A998BB4FBF1D}"/>
          </ac:cxnSpMkLst>
        </pc:cxnChg>
        <pc:cxnChg chg="add del mod">
          <ac:chgData name="Kulinich Bohdan" userId="48e65c9f34e137d0" providerId="LiveId" clId="{89C81B90-25B3-4519-8938-894D470AE9AA}" dt="2021-06-09T06:17:11.523" v="2943" actId="478"/>
          <ac:cxnSpMkLst>
            <pc:docMk/>
            <pc:sldMk cId="2196506961" sldId="487"/>
            <ac:cxnSpMk id="178" creationId="{10B34030-9665-4C0F-BCDF-8BAE499BAB15}"/>
          </ac:cxnSpMkLst>
        </pc:cxnChg>
        <pc:cxnChg chg="add mod">
          <ac:chgData name="Kulinich Bohdan" userId="48e65c9f34e137d0" providerId="LiveId" clId="{89C81B90-25B3-4519-8938-894D470AE9AA}" dt="2021-06-09T07:36:23.705" v="3068" actId="164"/>
          <ac:cxnSpMkLst>
            <pc:docMk/>
            <pc:sldMk cId="2196506961" sldId="487"/>
            <ac:cxnSpMk id="179" creationId="{B10067D8-F599-4724-9624-5F1A04BD3813}"/>
          </ac:cxnSpMkLst>
        </pc:cxnChg>
        <pc:cxnChg chg="add mod">
          <ac:chgData name="Kulinich Bohdan" userId="48e65c9f34e137d0" providerId="LiveId" clId="{89C81B90-25B3-4519-8938-894D470AE9AA}" dt="2021-06-09T07:36:23.705" v="3068" actId="164"/>
          <ac:cxnSpMkLst>
            <pc:docMk/>
            <pc:sldMk cId="2196506961" sldId="487"/>
            <ac:cxnSpMk id="185" creationId="{67E83AC1-E886-4A81-BE92-48775014E620}"/>
          </ac:cxnSpMkLst>
        </pc:cxnChg>
        <pc:cxnChg chg="add del mod">
          <ac:chgData name="Kulinich Bohdan" userId="48e65c9f34e137d0" providerId="LiveId" clId="{89C81B90-25B3-4519-8938-894D470AE9AA}" dt="2021-06-09T06:20:33.538" v="2999" actId="478"/>
          <ac:cxnSpMkLst>
            <pc:docMk/>
            <pc:sldMk cId="2196506961" sldId="487"/>
            <ac:cxnSpMk id="186" creationId="{05500AEE-D30B-49A4-8B30-9CE28FE1E230}"/>
          </ac:cxnSpMkLst>
        </pc:cxnChg>
        <pc:cxnChg chg="add mod">
          <ac:chgData name="Kulinich Bohdan" userId="48e65c9f34e137d0" providerId="LiveId" clId="{89C81B90-25B3-4519-8938-894D470AE9AA}" dt="2021-06-09T07:36:23.705" v="3068" actId="164"/>
          <ac:cxnSpMkLst>
            <pc:docMk/>
            <pc:sldMk cId="2196506961" sldId="487"/>
            <ac:cxnSpMk id="187" creationId="{F2926C2E-5F7C-405F-BF7E-9F3C03CE5589}"/>
          </ac:cxnSpMkLst>
        </pc:cxnChg>
      </pc:sldChg>
      <pc:sldChg chg="addSp delSp modSp new del mod delAnim modAnim">
        <pc:chgData name="Kulinich Bohdan" userId="48e65c9f34e137d0" providerId="LiveId" clId="{89C81B90-25B3-4519-8938-894D470AE9AA}" dt="2021-06-10T10:37:55.175" v="4316" actId="47"/>
        <pc:sldMkLst>
          <pc:docMk/>
          <pc:sldMk cId="2937469159" sldId="488"/>
        </pc:sldMkLst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3" creationId="{85FDB9AD-11CD-4A0A-8FA9-C3B4FD483CEF}"/>
          </ac:spMkLst>
        </pc:spChg>
        <pc:spChg chg="add del mod">
          <ac:chgData name="Kulinich Bohdan" userId="48e65c9f34e137d0" providerId="LiveId" clId="{89C81B90-25B3-4519-8938-894D470AE9AA}" dt="2021-06-09T17:33:49.313" v="3588" actId="478"/>
          <ac:spMkLst>
            <pc:docMk/>
            <pc:sldMk cId="2937469159" sldId="488"/>
            <ac:spMk id="7" creationId="{804270BF-F078-4B13-96FB-E912EC69A19C}"/>
          </ac:spMkLst>
        </pc:spChg>
        <pc:spChg chg="add del mod">
          <ac:chgData name="Kulinich Bohdan" userId="48e65c9f34e137d0" providerId="LiveId" clId="{89C81B90-25B3-4519-8938-894D470AE9AA}" dt="2021-06-09T17:33:40.528" v="3587" actId="478"/>
          <ac:spMkLst>
            <pc:docMk/>
            <pc:sldMk cId="2937469159" sldId="488"/>
            <ac:spMk id="8" creationId="{E2D8397A-E83C-488E-9DC5-C350D4A4DEB8}"/>
          </ac:spMkLst>
        </pc:spChg>
        <pc:spChg chg="add del mod">
          <ac:chgData name="Kulinich Bohdan" userId="48e65c9f34e137d0" providerId="LiveId" clId="{89C81B90-25B3-4519-8938-894D470AE9AA}" dt="2021-06-09T17:33:38.479" v="3586" actId="478"/>
          <ac:spMkLst>
            <pc:docMk/>
            <pc:sldMk cId="2937469159" sldId="488"/>
            <ac:spMk id="9" creationId="{899F49B7-77E6-4AE5-A218-C03EE3C4A2D6}"/>
          </ac:spMkLst>
        </pc:spChg>
        <pc:spChg chg="add del mod">
          <ac:chgData name="Kulinich Bohdan" userId="48e65c9f34e137d0" providerId="LiveId" clId="{89C81B90-25B3-4519-8938-894D470AE9AA}" dt="2021-06-09T17:33:34.431" v="3583" actId="478"/>
          <ac:spMkLst>
            <pc:docMk/>
            <pc:sldMk cId="2937469159" sldId="488"/>
            <ac:spMk id="10" creationId="{B64EED86-A57C-48C3-9E05-7F7FFC5BD5CE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11" creationId="{54B8AA7E-BC94-4548-9E8B-5E698333C287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12" creationId="{7DB5F675-7AB8-4ADF-8EC7-547B5B67955C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13" creationId="{83D4E0BD-8D85-4471-9A71-519F894DAD74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14" creationId="{0DDBD45A-5FD5-4555-AF9D-F252B50B1855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53" creationId="{D5FBEDCF-8163-47B0-ACC0-9B0C190690D9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54" creationId="{EBFCCA37-4626-4A9A-8718-2E712E43FDF0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55" creationId="{7CC26471-638C-463A-B70A-E685E2706DD8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56" creationId="{476E2053-BECE-4C8E-8A75-94CEA602887D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57" creationId="{F746B28C-23BA-4C59-B0A5-BAE0F24AEAC7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58" creationId="{D276D6EC-16BA-4427-B826-303103602010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59" creationId="{8D27BECA-2299-4FB3-B5A5-832B355C6582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60" creationId="{5872C9C1-85C1-4DE4-848C-3B43EF008BB9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61" creationId="{306287DF-1AE2-4A58-8FA2-42D348A59A7F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62" creationId="{39143577-3EAB-4D06-9DD3-95D816C1F6B4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63" creationId="{88B9BAA9-F0A8-45CE-A748-A1369079744A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64" creationId="{D20E092E-D8DE-4ED9-97E8-B38A84534F6C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65" creationId="{49833868-FAD0-4C20-9D37-D1699F536529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66" creationId="{1C00AC72-D824-467F-BB2F-67C69085ABB1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67" creationId="{B43379CD-6304-43F7-B08B-B843B22CC379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68" creationId="{B6B379C8-70B3-4D09-9ACC-0599DC5C172F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69" creationId="{381D4130-8C52-4C3E-8E01-F006680DF2EA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70" creationId="{6D95CBAE-747D-4311-BBC2-A4DA3CAFAC3F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71" creationId="{75307A59-57F0-4EF5-866B-217A8BA10543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72" creationId="{92198F8F-F43D-44D0-BD7E-E793F1AAF72E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73" creationId="{AE7054F0-06A0-4697-885F-1CB4E58ED3AC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74" creationId="{B4D2FB84-3E7A-404B-86DC-F1A116A1FD3B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75" creationId="{EF03AAD2-DA84-44DA-A41F-64763FA5E240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76" creationId="{4A610C70-A4D5-418A-A92A-796CF7260786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77" creationId="{AB207CDD-D425-4571-B109-1894DADE42D6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78" creationId="{5B8225F3-F3DF-41DC-8260-DFEFDCBD6EE6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79" creationId="{BA3F4B2E-795B-4EC5-AB5E-D4A67F7776B2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80" creationId="{79B4F3D6-9576-48F5-867D-44D5F0A9CBDB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81" creationId="{3F433676-1E11-4D09-862A-0BC5622F8F8A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82" creationId="{09A9DA10-0716-4064-A0F2-07E93DD5CD74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83" creationId="{DD5C1FCF-C776-473E-BB40-AA76BA29114D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84" creationId="{3980C2EF-62F6-42BC-ABE8-0ADF76A9C166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85" creationId="{2E57A3F0-AFDC-459C-8773-747EF3B32C9C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86" creationId="{16A2C49A-6EA1-4F72-8229-D625DD5903E0}"/>
          </ac:spMkLst>
        </pc:spChg>
        <pc:spChg chg="add mod">
          <ac:chgData name="Kulinich Bohdan" userId="48e65c9f34e137d0" providerId="LiveId" clId="{89C81B90-25B3-4519-8938-894D470AE9AA}" dt="2021-06-09T17:33:30.290" v="3582"/>
          <ac:spMkLst>
            <pc:docMk/>
            <pc:sldMk cId="2937469159" sldId="488"/>
            <ac:spMk id="87" creationId="{A5E43359-D929-49A0-82A0-21A09F7B2617}"/>
          </ac:spMkLst>
        </pc:spChg>
        <pc:spChg chg="add del mod">
          <ac:chgData name="Kulinich Bohdan" userId="48e65c9f34e137d0" providerId="LiveId" clId="{89C81B90-25B3-4519-8938-894D470AE9AA}" dt="2021-06-09T17:33:49.313" v="3588" actId="478"/>
          <ac:spMkLst>
            <pc:docMk/>
            <pc:sldMk cId="2937469159" sldId="488"/>
            <ac:spMk id="92" creationId="{68BF3C47-BF23-4ECF-A077-F1C4AA3CA4E7}"/>
          </ac:spMkLst>
        </pc:spChg>
        <pc:spChg chg="add del mod">
          <ac:chgData name="Kulinich Bohdan" userId="48e65c9f34e137d0" providerId="LiveId" clId="{89C81B90-25B3-4519-8938-894D470AE9AA}" dt="2021-06-09T17:33:50.929" v="3589" actId="478"/>
          <ac:spMkLst>
            <pc:docMk/>
            <pc:sldMk cId="2937469159" sldId="488"/>
            <ac:spMk id="93" creationId="{E3471C73-536F-4F91-89E7-8252DF7DFD07}"/>
          </ac:spMkLst>
        </pc:spChg>
        <pc:spChg chg="add del mod">
          <ac:chgData name="Kulinich Bohdan" userId="48e65c9f34e137d0" providerId="LiveId" clId="{89C81B90-25B3-4519-8938-894D470AE9AA}" dt="2021-06-09T17:33:34.431" v="3583" actId="478"/>
          <ac:spMkLst>
            <pc:docMk/>
            <pc:sldMk cId="2937469159" sldId="488"/>
            <ac:spMk id="94" creationId="{12288A47-4101-465F-8C8F-B7FD568D3473}"/>
          </ac:spMkLst>
        </pc:spChg>
        <pc:spChg chg="add del mod">
          <ac:chgData name="Kulinich Bohdan" userId="48e65c9f34e137d0" providerId="LiveId" clId="{89C81B90-25B3-4519-8938-894D470AE9AA}" dt="2021-06-09T17:33:38.479" v="3586" actId="478"/>
          <ac:spMkLst>
            <pc:docMk/>
            <pc:sldMk cId="2937469159" sldId="488"/>
            <ac:spMk id="95" creationId="{5F456263-C713-432E-9493-39F4CFEC8225}"/>
          </ac:spMkLst>
        </pc:spChg>
        <pc:spChg chg="add mod">
          <ac:chgData name="Kulinich Bohdan" userId="48e65c9f34e137d0" providerId="LiveId" clId="{89C81B90-25B3-4519-8938-894D470AE9AA}" dt="2021-06-09T17:36:33.889" v="3649" actId="20577"/>
          <ac:spMkLst>
            <pc:docMk/>
            <pc:sldMk cId="2937469159" sldId="488"/>
            <ac:spMk id="97" creationId="{7DE9E8DF-1E05-4185-BAD2-968C14C3D5A4}"/>
          </ac:spMkLst>
        </pc:spChg>
        <pc:spChg chg="add mod">
          <ac:chgData name="Kulinich Bohdan" userId="48e65c9f34e137d0" providerId="LiveId" clId="{89C81B90-25B3-4519-8938-894D470AE9AA}" dt="2021-06-09T17:50:25.583" v="3731" actId="20577"/>
          <ac:spMkLst>
            <pc:docMk/>
            <pc:sldMk cId="2937469159" sldId="488"/>
            <ac:spMk id="101" creationId="{281C1FF5-4F99-4D8E-90A2-BADF23F6E741}"/>
          </ac:spMkLst>
        </pc:spChg>
        <pc:picChg chg="add mod">
          <ac:chgData name="Kulinich Bohdan" userId="48e65c9f34e137d0" providerId="LiveId" clId="{89C81B90-25B3-4519-8938-894D470AE9AA}" dt="2021-06-09T17:33:30.290" v="3582"/>
          <ac:picMkLst>
            <pc:docMk/>
            <pc:sldMk cId="2937469159" sldId="488"/>
            <ac:picMk id="2" creationId="{34A1A4DC-BED1-4987-A14D-C40C86D72649}"/>
          </ac:picMkLst>
        </pc:picChg>
        <pc:picChg chg="add mod">
          <ac:chgData name="Kulinich Bohdan" userId="48e65c9f34e137d0" providerId="LiveId" clId="{89C81B90-25B3-4519-8938-894D470AE9AA}" dt="2021-06-09T17:33:30.290" v="3582"/>
          <ac:picMkLst>
            <pc:docMk/>
            <pc:sldMk cId="2937469159" sldId="488"/>
            <ac:picMk id="4" creationId="{EE894B96-B98D-4797-9B2C-E1735F4E85E4}"/>
          </ac:picMkLst>
        </pc:pic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5" creationId="{7391D840-13C5-4369-A526-8AB52E3C66AD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6" creationId="{950B0246-451D-4A28-A551-C8DC419FA876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15" creationId="{E876CA25-7198-40B0-8EC5-48FC71441025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16" creationId="{D5AA8A16-D773-4E77-83D8-94E1528ED21B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17" creationId="{9B6865E9-DBA5-4086-9BD9-98A2F243980D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18" creationId="{D1284806-E324-46B1-86E2-79C6F5BF84CD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19" creationId="{299699A1-B424-4220-8AE6-71BA3801871C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20" creationId="{D5DC5D44-DB7B-4340-A152-28355AC1788D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21" creationId="{F12993A4-276F-4D6F-B745-50E3B8419E90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22" creationId="{1509547C-A3A7-41E9-8B96-7F2EF022597E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23" creationId="{43253CB7-7CCA-416D-961E-54B539BE7D2E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24" creationId="{72D352F3-4FED-4B12-9D32-A39A0022F9F5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25" creationId="{5EF84A8E-5D16-4220-8D5C-26A39DC479C0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26" creationId="{066FEB42-0D5E-4679-8735-3372D48466A1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27" creationId="{4E500A3E-1164-4DA6-8532-790D8BDF8D8C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28" creationId="{44234B8C-5950-4D28-836C-B139AAD58DE5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29" creationId="{9BEC7D66-211F-45AA-A324-596A7F36D051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30" creationId="{3B04E9B6-8E4B-4203-98B8-8CD357F6C3CC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31" creationId="{D2631F6D-2F29-48B6-A2BC-0C7EC0D2D5F4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32" creationId="{66579365-2B4A-4306-9B66-19A5B7234F61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33" creationId="{0E7A0657-89AC-4B1F-9F85-664E9C8B44E7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34" creationId="{234E8B8A-324E-4E86-B886-1321C5B5ECA7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35" creationId="{B9A08497-3A46-4FF5-B571-B1095D124CFF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36" creationId="{D308CB07-F3A5-46F2-A225-052126176AA1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37" creationId="{D3F2B473-3DD1-4BFD-B4D6-96CEBD5E23F0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38" creationId="{DDF30349-DB64-4159-9720-9A351381BA96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39" creationId="{B94634A7-913E-4491-9C89-AE31B586CC28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40" creationId="{69431B13-56CF-4A11-BD85-EE4AA99BC8F4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41" creationId="{F460839C-D943-49E7-8CC4-697923D062D5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42" creationId="{D4B14D21-FFAC-4999-94DA-A01D4A0C77D0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43" creationId="{C5B9FFB8-AC58-4397-89A7-AEDAD74C50F1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44" creationId="{2774C438-DF33-40F5-B665-E80BECB09DF9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45" creationId="{3A71BB24-9314-444D-8EF2-D406619C84A1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46" creationId="{40273DDC-0ACC-4916-B445-DF26646FD5B2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47" creationId="{AF5C9602-8E8F-4FB4-ADAE-125F065E1D20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48" creationId="{B532D2D9-CF9E-4464-8E2C-20DF32B93B2A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49" creationId="{0F52E95C-F51F-46C8-B007-5D7B01418307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50" creationId="{604549B7-8E41-4454-A512-E7C91AC941B7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51" creationId="{5BD909E0-3DCA-48C3-9CA7-25E559B2A39B}"/>
          </ac:cxnSpMkLst>
        </pc:cxnChg>
        <pc:cxnChg chg="add mod">
          <ac:chgData name="Kulinich Bohdan" userId="48e65c9f34e137d0" providerId="LiveId" clId="{89C81B90-25B3-4519-8938-894D470AE9AA}" dt="2021-06-09T17:33:30.290" v="3582"/>
          <ac:cxnSpMkLst>
            <pc:docMk/>
            <pc:sldMk cId="2937469159" sldId="488"/>
            <ac:cxnSpMk id="52" creationId="{279007A1-4E40-4306-95AA-25BAE4B86576}"/>
          </ac:cxnSpMkLst>
        </pc:cxnChg>
        <pc:cxnChg chg="add mod">
          <ac:chgData name="Kulinich Bohdan" userId="48e65c9f34e137d0" providerId="LiveId" clId="{89C81B90-25B3-4519-8938-894D470AE9AA}" dt="2021-06-09T17:50:15.703" v="3728" actId="14100"/>
          <ac:cxnSpMkLst>
            <pc:docMk/>
            <pc:sldMk cId="2937469159" sldId="488"/>
            <ac:cxnSpMk id="88" creationId="{718E8F49-FD55-4A00-804D-E9F1643151C1}"/>
          </ac:cxnSpMkLst>
        </pc:cxnChg>
        <pc:cxnChg chg="add del mod">
          <ac:chgData name="Kulinich Bohdan" userId="48e65c9f34e137d0" providerId="LiveId" clId="{89C81B90-25B3-4519-8938-894D470AE9AA}" dt="2021-06-09T17:33:36.691" v="3585" actId="478"/>
          <ac:cxnSpMkLst>
            <pc:docMk/>
            <pc:sldMk cId="2937469159" sldId="488"/>
            <ac:cxnSpMk id="89" creationId="{31FC8077-CD4F-402F-9B2C-0A9EAFC2797F}"/>
          </ac:cxnSpMkLst>
        </pc:cxnChg>
        <pc:cxnChg chg="add mod">
          <ac:chgData name="Kulinich Bohdan" userId="48e65c9f34e137d0" providerId="LiveId" clId="{89C81B90-25B3-4519-8938-894D470AE9AA}" dt="2021-06-09T17:43:56.070" v="3651" actId="14100"/>
          <ac:cxnSpMkLst>
            <pc:docMk/>
            <pc:sldMk cId="2937469159" sldId="488"/>
            <ac:cxnSpMk id="90" creationId="{A1EE9DE3-F019-4543-91AA-93F3950E95F9}"/>
          </ac:cxnSpMkLst>
        </pc:cxnChg>
        <pc:cxnChg chg="add del mod">
          <ac:chgData name="Kulinich Bohdan" userId="48e65c9f34e137d0" providerId="LiveId" clId="{89C81B90-25B3-4519-8938-894D470AE9AA}" dt="2021-06-09T17:33:52.864" v="3591" actId="478"/>
          <ac:cxnSpMkLst>
            <pc:docMk/>
            <pc:sldMk cId="2937469159" sldId="488"/>
            <ac:cxnSpMk id="91" creationId="{F8A6ECF4-DE76-4723-BF45-80CD9D56B192}"/>
          </ac:cxnSpMkLst>
        </pc:cxnChg>
      </pc:sldChg>
      <pc:sldChg chg="delSp modSp add mod delAnim">
        <pc:chgData name="Kulinich Bohdan" userId="48e65c9f34e137d0" providerId="LiveId" clId="{89C81B90-25B3-4519-8938-894D470AE9AA}" dt="2021-06-09T17:52:14.088" v="3763" actId="1076"/>
        <pc:sldMkLst>
          <pc:docMk/>
          <pc:sldMk cId="3182784883" sldId="489"/>
        </pc:sldMkLst>
        <pc:spChg chg="mod">
          <ac:chgData name="Kulinich Bohdan" userId="48e65c9f34e137d0" providerId="LiveId" clId="{89C81B90-25B3-4519-8938-894D470AE9AA}" dt="2021-06-09T17:31:45.072" v="3527" actId="20577"/>
          <ac:spMkLst>
            <pc:docMk/>
            <pc:sldMk cId="3182784883" sldId="489"/>
            <ac:spMk id="12" creationId="{97485A41-1798-4E95-BC09-FD81F2E9BF93}"/>
          </ac:spMkLst>
        </pc:spChg>
        <pc:spChg chg="mod">
          <ac:chgData name="Kulinich Bohdan" userId="48e65c9f34e137d0" providerId="LiveId" clId="{89C81B90-25B3-4519-8938-894D470AE9AA}" dt="2021-06-09T17:33:04.942" v="3581" actId="20577"/>
          <ac:spMkLst>
            <pc:docMk/>
            <pc:sldMk cId="3182784883" sldId="489"/>
            <ac:spMk id="111" creationId="{7DFAC910-99EA-4A53-93C3-DEE93FA3D901}"/>
          </ac:spMkLst>
        </pc:spChg>
        <pc:spChg chg="mod">
          <ac:chgData name="Kulinich Bohdan" userId="48e65c9f34e137d0" providerId="LiveId" clId="{89C81B90-25B3-4519-8938-894D470AE9AA}" dt="2021-06-09T17:52:14.088" v="3763" actId="1076"/>
          <ac:spMkLst>
            <pc:docMk/>
            <pc:sldMk cId="3182784883" sldId="489"/>
            <ac:spMk id="112" creationId="{03FBA8CC-A7D1-4D4E-BE8E-224906A7BF4D}"/>
          </ac:spMkLst>
        </pc:spChg>
        <pc:spChg chg="mod">
          <ac:chgData name="Kulinich Bohdan" userId="48e65c9f34e137d0" providerId="LiveId" clId="{89C81B90-25B3-4519-8938-894D470AE9AA}" dt="2021-06-09T17:52:07.506" v="3761" actId="14100"/>
          <ac:spMkLst>
            <pc:docMk/>
            <pc:sldMk cId="3182784883" sldId="489"/>
            <ac:spMk id="113" creationId="{D74A0AE4-A313-4114-B5AC-6A5F3AFC5F2B}"/>
          </ac:spMkLst>
        </pc:spChg>
        <pc:spChg chg="del">
          <ac:chgData name="Kulinich Bohdan" userId="48e65c9f34e137d0" providerId="LiveId" clId="{89C81B90-25B3-4519-8938-894D470AE9AA}" dt="2021-06-09T17:45:55.428" v="3701" actId="478"/>
          <ac:spMkLst>
            <pc:docMk/>
            <pc:sldMk cId="3182784883" sldId="489"/>
            <ac:spMk id="114" creationId="{91485CB4-186C-44C5-9EFB-C33B0D46E146}"/>
          </ac:spMkLst>
        </pc:spChg>
        <pc:spChg chg="del">
          <ac:chgData name="Kulinich Bohdan" userId="48e65c9f34e137d0" providerId="LiveId" clId="{89C81B90-25B3-4519-8938-894D470AE9AA}" dt="2021-06-09T17:45:55.428" v="3701" actId="478"/>
          <ac:spMkLst>
            <pc:docMk/>
            <pc:sldMk cId="3182784883" sldId="489"/>
            <ac:spMk id="115" creationId="{B32351CE-E3DC-45D1-A773-3FA1535220D2}"/>
          </ac:spMkLst>
        </pc:spChg>
      </pc:sldChg>
      <pc:sldChg chg="new del">
        <pc:chgData name="Kulinich Bohdan" userId="48e65c9f34e137d0" providerId="LiveId" clId="{89C81B90-25B3-4519-8938-894D470AE9AA}" dt="2021-06-10T10:37:55.175" v="4316" actId="47"/>
        <pc:sldMkLst>
          <pc:docMk/>
          <pc:sldMk cId="571456410" sldId="490"/>
        </pc:sldMkLst>
      </pc:sldChg>
      <pc:sldChg chg="addSp delSp modSp add mod delAnim modAnim">
        <pc:chgData name="Kulinich Bohdan" userId="48e65c9f34e137d0" providerId="LiveId" clId="{89C81B90-25B3-4519-8938-894D470AE9AA}" dt="2021-06-10T09:51:06.724" v="4021"/>
        <pc:sldMkLst>
          <pc:docMk/>
          <pc:sldMk cId="2807806644" sldId="491"/>
        </pc:sldMkLst>
        <pc:spChg chg="mod">
          <ac:chgData name="Kulinich Bohdan" userId="48e65c9f34e137d0" providerId="LiveId" clId="{89C81B90-25B3-4519-8938-894D470AE9AA}" dt="2021-06-09T18:20:45.201" v="3766" actId="20577"/>
          <ac:spMkLst>
            <pc:docMk/>
            <pc:sldMk cId="2807806644" sldId="491"/>
            <ac:spMk id="12" creationId="{97485A41-1798-4E95-BC09-FD81F2E9BF93}"/>
          </ac:spMkLst>
        </pc:spChg>
        <pc:spChg chg="mod">
          <ac:chgData name="Kulinich Bohdan" userId="48e65c9f34e137d0" providerId="LiveId" clId="{89C81B90-25B3-4519-8938-894D470AE9AA}" dt="2021-06-10T09:40:55.641" v="3931" actId="14100"/>
          <ac:spMkLst>
            <pc:docMk/>
            <pc:sldMk cId="2807806644" sldId="491"/>
            <ac:spMk id="111" creationId="{7DFAC910-99EA-4A53-93C3-DEE93FA3D901}"/>
          </ac:spMkLst>
        </pc:spChg>
        <pc:spChg chg="del">
          <ac:chgData name="Kulinich Bohdan" userId="48e65c9f34e137d0" providerId="LiveId" clId="{89C81B90-25B3-4519-8938-894D470AE9AA}" dt="2021-06-09T18:23:23.360" v="3845" actId="478"/>
          <ac:spMkLst>
            <pc:docMk/>
            <pc:sldMk cId="2807806644" sldId="491"/>
            <ac:spMk id="112" creationId="{03FBA8CC-A7D1-4D4E-BE8E-224906A7BF4D}"/>
          </ac:spMkLst>
        </pc:spChg>
        <pc:spChg chg="del">
          <ac:chgData name="Kulinich Bohdan" userId="48e65c9f34e137d0" providerId="LiveId" clId="{89C81B90-25B3-4519-8938-894D470AE9AA}" dt="2021-06-09T18:23:23.360" v="3845" actId="478"/>
          <ac:spMkLst>
            <pc:docMk/>
            <pc:sldMk cId="2807806644" sldId="491"/>
            <ac:spMk id="113" creationId="{D74A0AE4-A313-4114-B5AC-6A5F3AFC5F2B}"/>
          </ac:spMkLst>
        </pc:spChg>
        <pc:cxnChg chg="add del mod">
          <ac:chgData name="Kulinich Bohdan" userId="48e65c9f34e137d0" providerId="LiveId" clId="{89C81B90-25B3-4519-8938-894D470AE9AA}" dt="2021-06-10T09:51:06.724" v="4021"/>
          <ac:cxnSpMkLst>
            <pc:docMk/>
            <pc:sldMk cId="2807806644" sldId="491"/>
            <ac:cxnSpMk id="13" creationId="{BA7DD6B2-A3CD-4B4A-BD03-B1210315EF0B}"/>
          </ac:cxnSpMkLst>
        </pc:cxnChg>
      </pc:sldChg>
      <pc:sldChg chg="addSp delSp modSp add del mod ord delAnim modAnim">
        <pc:chgData name="Kulinich Bohdan" userId="48e65c9f34e137d0" providerId="LiveId" clId="{89C81B90-25B3-4519-8938-894D470AE9AA}" dt="2021-06-10T10:37:55.175" v="4316" actId="47"/>
        <pc:sldMkLst>
          <pc:docMk/>
          <pc:sldMk cId="70938116" sldId="492"/>
        </pc:sldMkLst>
        <pc:spChg chg="del">
          <ac:chgData name="Kulinich Bohdan" userId="48e65c9f34e137d0" providerId="LiveId" clId="{89C81B90-25B3-4519-8938-894D470AE9AA}" dt="2021-06-09T18:21:23.279" v="3812" actId="478"/>
          <ac:spMkLst>
            <pc:docMk/>
            <pc:sldMk cId="70938116" sldId="492"/>
            <ac:spMk id="79" creationId="{BA3F4B2E-795B-4EC5-AB5E-D4A67F7776B2}"/>
          </ac:spMkLst>
        </pc:spChg>
        <pc:spChg chg="mod">
          <ac:chgData name="Kulinich Bohdan" userId="48e65c9f34e137d0" providerId="LiveId" clId="{89C81B90-25B3-4519-8938-894D470AE9AA}" dt="2021-06-09T18:21:34.748" v="3813" actId="1076"/>
          <ac:spMkLst>
            <pc:docMk/>
            <pc:sldMk cId="70938116" sldId="492"/>
            <ac:spMk id="80" creationId="{79B4F3D6-9576-48F5-867D-44D5F0A9CBDB}"/>
          </ac:spMkLst>
        </pc:spChg>
        <pc:spChg chg="mod">
          <ac:chgData name="Kulinich Bohdan" userId="48e65c9f34e137d0" providerId="LiveId" clId="{89C81B90-25B3-4519-8938-894D470AE9AA}" dt="2021-06-09T18:21:34.748" v="3813" actId="1076"/>
          <ac:spMkLst>
            <pc:docMk/>
            <pc:sldMk cId="70938116" sldId="492"/>
            <ac:spMk id="81" creationId="{3F433676-1E11-4D09-862A-0BC5622F8F8A}"/>
          </ac:spMkLst>
        </pc:spChg>
        <pc:spChg chg="mod">
          <ac:chgData name="Kulinich Bohdan" userId="48e65c9f34e137d0" providerId="LiveId" clId="{89C81B90-25B3-4519-8938-894D470AE9AA}" dt="2021-06-09T18:21:34.748" v="3813" actId="1076"/>
          <ac:spMkLst>
            <pc:docMk/>
            <pc:sldMk cId="70938116" sldId="492"/>
            <ac:spMk id="82" creationId="{09A9DA10-0716-4064-A0F2-07E93DD5CD74}"/>
          </ac:spMkLst>
        </pc:spChg>
        <pc:spChg chg="mod">
          <ac:chgData name="Kulinich Bohdan" userId="48e65c9f34e137d0" providerId="LiveId" clId="{89C81B90-25B3-4519-8938-894D470AE9AA}" dt="2021-06-09T18:21:34.748" v="3813" actId="1076"/>
          <ac:spMkLst>
            <pc:docMk/>
            <pc:sldMk cId="70938116" sldId="492"/>
            <ac:spMk id="83" creationId="{DD5C1FCF-C776-473E-BB40-AA76BA29114D}"/>
          </ac:spMkLst>
        </pc:spChg>
        <pc:spChg chg="mod">
          <ac:chgData name="Kulinich Bohdan" userId="48e65c9f34e137d0" providerId="LiveId" clId="{89C81B90-25B3-4519-8938-894D470AE9AA}" dt="2021-06-09T18:21:34.748" v="3813" actId="1076"/>
          <ac:spMkLst>
            <pc:docMk/>
            <pc:sldMk cId="70938116" sldId="492"/>
            <ac:spMk id="84" creationId="{3980C2EF-62F6-42BC-ABE8-0ADF76A9C166}"/>
          </ac:spMkLst>
        </pc:spChg>
        <pc:spChg chg="mod">
          <ac:chgData name="Kulinich Bohdan" userId="48e65c9f34e137d0" providerId="LiveId" clId="{89C81B90-25B3-4519-8938-894D470AE9AA}" dt="2021-06-09T18:21:34.748" v="3813" actId="1076"/>
          <ac:spMkLst>
            <pc:docMk/>
            <pc:sldMk cId="70938116" sldId="492"/>
            <ac:spMk id="85" creationId="{2E57A3F0-AFDC-459C-8773-747EF3B32C9C}"/>
          </ac:spMkLst>
        </pc:spChg>
        <pc:spChg chg="mod">
          <ac:chgData name="Kulinich Bohdan" userId="48e65c9f34e137d0" providerId="LiveId" clId="{89C81B90-25B3-4519-8938-894D470AE9AA}" dt="2021-06-09T18:21:34.748" v="3813" actId="1076"/>
          <ac:spMkLst>
            <pc:docMk/>
            <pc:sldMk cId="70938116" sldId="492"/>
            <ac:spMk id="86" creationId="{16A2C49A-6EA1-4F72-8229-D625DD5903E0}"/>
          </ac:spMkLst>
        </pc:spChg>
        <pc:spChg chg="mod">
          <ac:chgData name="Kulinich Bohdan" userId="48e65c9f34e137d0" providerId="LiveId" clId="{89C81B90-25B3-4519-8938-894D470AE9AA}" dt="2021-06-09T18:21:34.748" v="3813" actId="1076"/>
          <ac:spMkLst>
            <pc:docMk/>
            <pc:sldMk cId="70938116" sldId="492"/>
            <ac:spMk id="87" creationId="{A5E43359-D929-49A0-82A0-21A09F7B2617}"/>
          </ac:spMkLst>
        </pc:spChg>
        <pc:spChg chg="add mod">
          <ac:chgData name="Kulinich Bohdan" userId="48e65c9f34e137d0" providerId="LiveId" clId="{89C81B90-25B3-4519-8938-894D470AE9AA}" dt="2021-06-09T18:22:41.775" v="3826" actId="20577"/>
          <ac:spMkLst>
            <pc:docMk/>
            <pc:sldMk cId="70938116" sldId="492"/>
            <ac:spMk id="98" creationId="{190FAD83-866D-409F-B14C-A0DEC331AF24}"/>
          </ac:spMkLst>
        </pc:spChg>
        <pc:spChg chg="add mod">
          <ac:chgData name="Kulinich Bohdan" userId="48e65c9f34e137d0" providerId="LiveId" clId="{89C81B90-25B3-4519-8938-894D470AE9AA}" dt="2021-06-09T18:22:49.419" v="3829" actId="20577"/>
          <ac:spMkLst>
            <pc:docMk/>
            <pc:sldMk cId="70938116" sldId="492"/>
            <ac:spMk id="99" creationId="{AB7F9596-F721-416F-89AE-CCD81A34CCAA}"/>
          </ac:spMkLst>
        </pc:spChg>
        <pc:spChg chg="add mod">
          <ac:chgData name="Kulinich Bohdan" userId="48e65c9f34e137d0" providerId="LiveId" clId="{89C81B90-25B3-4519-8938-894D470AE9AA}" dt="2021-06-10T09:34:31.195" v="3884" actId="1076"/>
          <ac:spMkLst>
            <pc:docMk/>
            <pc:sldMk cId="70938116" sldId="492"/>
            <ac:spMk id="100" creationId="{E42B88BF-7C58-4FF2-9D44-CCCB969A23D4}"/>
          </ac:spMkLst>
        </pc:spChg>
        <pc:cxnChg chg="mod">
          <ac:chgData name="Kulinich Bohdan" userId="48e65c9f34e137d0" providerId="LiveId" clId="{89C81B90-25B3-4519-8938-894D470AE9AA}" dt="2021-06-09T18:21:44.370" v="3815" actId="14100"/>
          <ac:cxnSpMkLst>
            <pc:docMk/>
            <pc:sldMk cId="70938116" sldId="492"/>
            <ac:cxnSpMk id="88" creationId="{718E8F49-FD55-4A00-804D-E9F1643151C1}"/>
          </ac:cxnSpMkLst>
        </pc:cxnChg>
        <pc:cxnChg chg="mod">
          <ac:chgData name="Kulinich Bohdan" userId="48e65c9f34e137d0" providerId="LiveId" clId="{89C81B90-25B3-4519-8938-894D470AE9AA}" dt="2021-06-10T09:34:23.896" v="3882" actId="14100"/>
          <ac:cxnSpMkLst>
            <pc:docMk/>
            <pc:sldMk cId="70938116" sldId="492"/>
            <ac:cxnSpMk id="90" creationId="{A1EE9DE3-F019-4543-91AA-93F3950E95F9}"/>
          </ac:cxnSpMkLst>
        </pc:cxnChg>
        <pc:cxnChg chg="add mod">
          <ac:chgData name="Kulinich Bohdan" userId="48e65c9f34e137d0" providerId="LiveId" clId="{89C81B90-25B3-4519-8938-894D470AE9AA}" dt="2021-06-10T09:34:27.003" v="3883" actId="14100"/>
          <ac:cxnSpMkLst>
            <pc:docMk/>
            <pc:sldMk cId="70938116" sldId="492"/>
            <ac:cxnSpMk id="93" creationId="{B98A90C6-EF7C-42DB-AE48-0E50E6845236}"/>
          </ac:cxnSpMkLst>
        </pc:cxnChg>
      </pc:sldChg>
      <pc:sldChg chg="addSp modSp add del mod ord modAnim">
        <pc:chgData name="Kulinich Bohdan" userId="48e65c9f34e137d0" providerId="LiveId" clId="{89C81B90-25B3-4519-8938-894D470AE9AA}" dt="2021-06-10T10:37:55.175" v="4316" actId="47"/>
        <pc:sldMkLst>
          <pc:docMk/>
          <pc:sldMk cId="2012435059" sldId="493"/>
        </pc:sldMkLst>
        <pc:spChg chg="mod">
          <ac:chgData name="Kulinich Bohdan" userId="48e65c9f34e137d0" providerId="LiveId" clId="{89C81B90-25B3-4519-8938-894D470AE9AA}" dt="2021-06-10T09:50:30.810" v="3945" actId="164"/>
          <ac:spMkLst>
            <pc:docMk/>
            <pc:sldMk cId="2012435059" sldId="493"/>
            <ac:spMk id="98" creationId="{190FAD83-866D-409F-B14C-A0DEC331AF24}"/>
          </ac:spMkLst>
        </pc:spChg>
        <pc:spChg chg="mod">
          <ac:chgData name="Kulinich Bohdan" userId="48e65c9f34e137d0" providerId="LiveId" clId="{89C81B90-25B3-4519-8938-894D470AE9AA}" dt="2021-06-10T09:50:30.810" v="3945" actId="164"/>
          <ac:spMkLst>
            <pc:docMk/>
            <pc:sldMk cId="2012435059" sldId="493"/>
            <ac:spMk id="99" creationId="{AB7F9596-F721-416F-89AE-CCD81A34CCAA}"/>
          </ac:spMkLst>
        </pc:spChg>
        <pc:spChg chg="mod">
          <ac:chgData name="Kulinich Bohdan" userId="48e65c9f34e137d0" providerId="LiveId" clId="{89C81B90-25B3-4519-8938-894D470AE9AA}" dt="2021-06-10T09:50:30.810" v="3945" actId="164"/>
          <ac:spMkLst>
            <pc:docMk/>
            <pc:sldMk cId="2012435059" sldId="493"/>
            <ac:spMk id="100" creationId="{E42B88BF-7C58-4FF2-9D44-CCCB969A23D4}"/>
          </ac:spMkLst>
        </pc:spChg>
        <pc:grpChg chg="add mod">
          <ac:chgData name="Kulinich Bohdan" userId="48e65c9f34e137d0" providerId="LiveId" clId="{89C81B90-25B3-4519-8938-894D470AE9AA}" dt="2021-06-10T09:50:45.435" v="4019" actId="1036"/>
          <ac:grpSpMkLst>
            <pc:docMk/>
            <pc:sldMk cId="2012435059" sldId="493"/>
            <ac:grpSpMk id="8" creationId="{C6A69E94-26FF-473F-9799-0A49FA3B4381}"/>
          </ac:grpSpMkLst>
        </pc:grpChg>
        <pc:cxnChg chg="mod">
          <ac:chgData name="Kulinich Bohdan" userId="48e65c9f34e137d0" providerId="LiveId" clId="{89C81B90-25B3-4519-8938-894D470AE9AA}" dt="2021-06-10T09:50:30.810" v="3945" actId="164"/>
          <ac:cxnSpMkLst>
            <pc:docMk/>
            <pc:sldMk cId="2012435059" sldId="493"/>
            <ac:cxnSpMk id="88" creationId="{718E8F49-FD55-4A00-804D-E9F1643151C1}"/>
          </ac:cxnSpMkLst>
        </pc:cxnChg>
        <pc:cxnChg chg="mod">
          <ac:chgData name="Kulinich Bohdan" userId="48e65c9f34e137d0" providerId="LiveId" clId="{89C81B90-25B3-4519-8938-894D470AE9AA}" dt="2021-06-10T09:50:30.810" v="3945" actId="164"/>
          <ac:cxnSpMkLst>
            <pc:docMk/>
            <pc:sldMk cId="2012435059" sldId="493"/>
            <ac:cxnSpMk id="90" creationId="{A1EE9DE3-F019-4543-91AA-93F3950E95F9}"/>
          </ac:cxnSpMkLst>
        </pc:cxnChg>
        <pc:cxnChg chg="add mod">
          <ac:chgData name="Kulinich Bohdan" userId="48e65c9f34e137d0" providerId="LiveId" clId="{89C81B90-25B3-4519-8938-894D470AE9AA}" dt="2021-06-10T09:50:30.810" v="3945" actId="164"/>
          <ac:cxnSpMkLst>
            <pc:docMk/>
            <pc:sldMk cId="2012435059" sldId="493"/>
            <ac:cxnSpMk id="91" creationId="{F9143C83-D0F7-426B-A29F-11D14416E0B2}"/>
          </ac:cxnSpMkLst>
        </pc:cxnChg>
        <pc:cxnChg chg="mod">
          <ac:chgData name="Kulinich Bohdan" userId="48e65c9f34e137d0" providerId="LiveId" clId="{89C81B90-25B3-4519-8938-894D470AE9AA}" dt="2021-06-10T09:50:30.810" v="3945" actId="164"/>
          <ac:cxnSpMkLst>
            <pc:docMk/>
            <pc:sldMk cId="2012435059" sldId="493"/>
            <ac:cxnSpMk id="93" creationId="{B98A90C6-EF7C-42DB-AE48-0E50E6845236}"/>
          </ac:cxnSpMkLst>
        </pc:cxnChg>
      </pc:sldChg>
      <pc:sldChg chg="modSp add mod">
        <pc:chgData name="Kulinich Bohdan" userId="48e65c9f34e137d0" providerId="LiveId" clId="{89C81B90-25B3-4519-8938-894D470AE9AA}" dt="2021-06-10T09:56:11.374" v="4137" actId="5793"/>
        <pc:sldMkLst>
          <pc:docMk/>
          <pc:sldMk cId="142230641" sldId="494"/>
        </pc:sldMkLst>
        <pc:spChg chg="mod">
          <ac:chgData name="Kulinich Bohdan" userId="48e65c9f34e137d0" providerId="LiveId" clId="{89C81B90-25B3-4519-8938-894D470AE9AA}" dt="2021-06-10T09:51:12.490" v="4023" actId="20577"/>
          <ac:spMkLst>
            <pc:docMk/>
            <pc:sldMk cId="142230641" sldId="494"/>
            <ac:spMk id="12" creationId="{97485A41-1798-4E95-BC09-FD81F2E9BF93}"/>
          </ac:spMkLst>
        </pc:spChg>
        <pc:spChg chg="mod">
          <ac:chgData name="Kulinich Bohdan" userId="48e65c9f34e137d0" providerId="LiveId" clId="{89C81B90-25B3-4519-8938-894D470AE9AA}" dt="2021-06-10T09:56:11.374" v="4137" actId="5793"/>
          <ac:spMkLst>
            <pc:docMk/>
            <pc:sldMk cId="142230641" sldId="494"/>
            <ac:spMk id="111" creationId="{7DFAC910-99EA-4A53-93C3-DEE93FA3D901}"/>
          </ac:spMkLst>
        </pc:spChg>
      </pc:sldChg>
      <pc:sldChg chg="addSp delSp modSp add del mod ord">
        <pc:chgData name="Kulinich Bohdan" userId="48e65c9f34e137d0" providerId="LiveId" clId="{89C81B90-25B3-4519-8938-894D470AE9AA}" dt="2021-06-10T10:37:55.175" v="4316" actId="47"/>
        <pc:sldMkLst>
          <pc:docMk/>
          <pc:sldMk cId="2917949682" sldId="495"/>
        </pc:sldMkLst>
        <pc:spChg chg="add mod">
          <ac:chgData name="Kulinich Bohdan" userId="48e65c9f34e137d0" providerId="LiveId" clId="{89C81B90-25B3-4519-8938-894D470AE9AA}" dt="2021-06-10T10:09:16.181" v="4152" actId="1076"/>
          <ac:spMkLst>
            <pc:docMk/>
            <pc:sldMk cId="2917949682" sldId="495"/>
            <ac:spMk id="94" creationId="{EB60770E-2781-4AE0-87F1-5D516C331BE5}"/>
          </ac:spMkLst>
        </pc:spChg>
        <pc:spChg chg="add mod">
          <ac:chgData name="Kulinich Bohdan" userId="48e65c9f34e137d0" providerId="LiveId" clId="{89C81B90-25B3-4519-8938-894D470AE9AA}" dt="2021-06-10T10:09:25.682" v="4155" actId="1076"/>
          <ac:spMkLst>
            <pc:docMk/>
            <pc:sldMk cId="2917949682" sldId="495"/>
            <ac:spMk id="95" creationId="{A99CC95D-D6E6-41B5-BE82-C1034B5F2EAB}"/>
          </ac:spMkLst>
        </pc:spChg>
        <pc:spChg chg="add mod">
          <ac:chgData name="Kulinich Bohdan" userId="48e65c9f34e137d0" providerId="LiveId" clId="{89C81B90-25B3-4519-8938-894D470AE9AA}" dt="2021-06-10T10:09:35.249" v="4157" actId="1076"/>
          <ac:spMkLst>
            <pc:docMk/>
            <pc:sldMk cId="2917949682" sldId="495"/>
            <ac:spMk id="96" creationId="{684654CF-AB1D-49FE-A3E1-0B5BD196C785}"/>
          </ac:spMkLst>
        </pc:spChg>
        <pc:spChg chg="mod">
          <ac:chgData name="Kulinich Bohdan" userId="48e65c9f34e137d0" providerId="LiveId" clId="{89C81B90-25B3-4519-8938-894D470AE9AA}" dt="2021-06-10T10:07:34.789" v="4144" actId="1076"/>
          <ac:spMkLst>
            <pc:docMk/>
            <pc:sldMk cId="2917949682" sldId="495"/>
            <ac:spMk id="97" creationId="{7DE9E8DF-1E05-4185-BAD2-968C14C3D5A4}"/>
          </ac:spMkLst>
        </pc:spChg>
        <pc:spChg chg="mod topLvl">
          <ac:chgData name="Kulinich Bohdan" userId="48e65c9f34e137d0" providerId="LiveId" clId="{89C81B90-25B3-4519-8938-894D470AE9AA}" dt="2021-06-10T10:07:31.613" v="4143" actId="1076"/>
          <ac:spMkLst>
            <pc:docMk/>
            <pc:sldMk cId="2917949682" sldId="495"/>
            <ac:spMk id="98" creationId="{190FAD83-866D-409F-B14C-A0DEC331AF24}"/>
          </ac:spMkLst>
        </pc:spChg>
        <pc:spChg chg="mod topLvl">
          <ac:chgData name="Kulinich Bohdan" userId="48e65c9f34e137d0" providerId="LiveId" clId="{89C81B90-25B3-4519-8938-894D470AE9AA}" dt="2021-06-10T10:07:31.613" v="4143" actId="1076"/>
          <ac:spMkLst>
            <pc:docMk/>
            <pc:sldMk cId="2917949682" sldId="495"/>
            <ac:spMk id="99" creationId="{AB7F9596-F721-416F-89AE-CCD81A34CCAA}"/>
          </ac:spMkLst>
        </pc:spChg>
        <pc:spChg chg="mod topLvl">
          <ac:chgData name="Kulinich Bohdan" userId="48e65c9f34e137d0" providerId="LiveId" clId="{89C81B90-25B3-4519-8938-894D470AE9AA}" dt="2021-06-10T10:07:31.613" v="4143" actId="1076"/>
          <ac:spMkLst>
            <pc:docMk/>
            <pc:sldMk cId="2917949682" sldId="495"/>
            <ac:spMk id="100" creationId="{E42B88BF-7C58-4FF2-9D44-CCCB969A23D4}"/>
          </ac:spMkLst>
        </pc:spChg>
        <pc:spChg chg="mod">
          <ac:chgData name="Kulinich Bohdan" userId="48e65c9f34e137d0" providerId="LiveId" clId="{89C81B90-25B3-4519-8938-894D470AE9AA}" dt="2021-06-10T10:07:34.789" v="4144" actId="1076"/>
          <ac:spMkLst>
            <pc:docMk/>
            <pc:sldMk cId="2917949682" sldId="495"/>
            <ac:spMk id="101" creationId="{281C1FF5-4F99-4D8E-90A2-BADF23F6E741}"/>
          </ac:spMkLst>
        </pc:spChg>
        <pc:spChg chg="add mod">
          <ac:chgData name="Kulinich Bohdan" userId="48e65c9f34e137d0" providerId="LiveId" clId="{89C81B90-25B3-4519-8938-894D470AE9AA}" dt="2021-06-10T10:09:39.930" v="4159" actId="1076"/>
          <ac:spMkLst>
            <pc:docMk/>
            <pc:sldMk cId="2917949682" sldId="495"/>
            <ac:spMk id="102" creationId="{7F96CB8E-6920-4431-BBEE-1AFFAC5EC50A}"/>
          </ac:spMkLst>
        </pc:spChg>
        <pc:spChg chg="add mod">
          <ac:chgData name="Kulinich Bohdan" userId="48e65c9f34e137d0" providerId="LiveId" clId="{89C81B90-25B3-4519-8938-894D470AE9AA}" dt="2021-06-10T10:09:46.876" v="4161" actId="1076"/>
          <ac:spMkLst>
            <pc:docMk/>
            <pc:sldMk cId="2917949682" sldId="495"/>
            <ac:spMk id="103" creationId="{18C18EDE-924E-4517-9030-47B8DE9054E1}"/>
          </ac:spMkLst>
        </pc:spChg>
        <pc:spChg chg="add mod">
          <ac:chgData name="Kulinich Bohdan" userId="48e65c9f34e137d0" providerId="LiveId" clId="{89C81B90-25B3-4519-8938-894D470AE9AA}" dt="2021-06-10T10:09:59.884" v="4165" actId="20577"/>
          <ac:spMkLst>
            <pc:docMk/>
            <pc:sldMk cId="2917949682" sldId="495"/>
            <ac:spMk id="104" creationId="{16AB03E2-B935-4251-97E6-45B19A0C2293}"/>
          </ac:spMkLst>
        </pc:spChg>
        <pc:spChg chg="add mod">
          <ac:chgData name="Kulinich Bohdan" userId="48e65c9f34e137d0" providerId="LiveId" clId="{89C81B90-25B3-4519-8938-894D470AE9AA}" dt="2021-06-10T10:10:15.637" v="4170" actId="1076"/>
          <ac:spMkLst>
            <pc:docMk/>
            <pc:sldMk cId="2917949682" sldId="495"/>
            <ac:spMk id="105" creationId="{F0505227-E5FB-46DE-B71B-6CFEE2AB38EE}"/>
          </ac:spMkLst>
        </pc:spChg>
        <pc:spChg chg="add mod">
          <ac:chgData name="Kulinich Bohdan" userId="48e65c9f34e137d0" providerId="LiveId" clId="{89C81B90-25B3-4519-8938-894D470AE9AA}" dt="2021-06-10T10:10:30.749" v="4176" actId="1076"/>
          <ac:spMkLst>
            <pc:docMk/>
            <pc:sldMk cId="2917949682" sldId="495"/>
            <ac:spMk id="106" creationId="{378CC18B-8D1E-45A1-8825-B2829AE8A0C3}"/>
          </ac:spMkLst>
        </pc:spChg>
        <pc:spChg chg="add mod">
          <ac:chgData name="Kulinich Bohdan" userId="48e65c9f34e137d0" providerId="LiveId" clId="{89C81B90-25B3-4519-8938-894D470AE9AA}" dt="2021-06-10T10:10:45.033" v="4182" actId="20577"/>
          <ac:spMkLst>
            <pc:docMk/>
            <pc:sldMk cId="2917949682" sldId="495"/>
            <ac:spMk id="107" creationId="{AF861D6B-1914-4D8D-9C53-C29A3BF974A9}"/>
          </ac:spMkLst>
        </pc:spChg>
        <pc:grpChg chg="del">
          <ac:chgData name="Kulinich Bohdan" userId="48e65c9f34e137d0" providerId="LiveId" clId="{89C81B90-25B3-4519-8938-894D470AE9AA}" dt="2021-06-10T10:07:25.267" v="4141" actId="165"/>
          <ac:grpSpMkLst>
            <pc:docMk/>
            <pc:sldMk cId="2917949682" sldId="495"/>
            <ac:grpSpMk id="8" creationId="{C6A69E94-26FF-473F-9799-0A49FA3B4381}"/>
          </ac:grpSpMkLst>
        </pc:grpChg>
        <pc:cxnChg chg="mod topLvl">
          <ac:chgData name="Kulinich Bohdan" userId="48e65c9f34e137d0" providerId="LiveId" clId="{89C81B90-25B3-4519-8938-894D470AE9AA}" dt="2021-06-10T10:07:31.613" v="4143" actId="1076"/>
          <ac:cxnSpMkLst>
            <pc:docMk/>
            <pc:sldMk cId="2917949682" sldId="495"/>
            <ac:cxnSpMk id="88" creationId="{718E8F49-FD55-4A00-804D-E9F1643151C1}"/>
          </ac:cxnSpMkLst>
        </pc:cxnChg>
        <pc:cxnChg chg="mod topLvl">
          <ac:chgData name="Kulinich Bohdan" userId="48e65c9f34e137d0" providerId="LiveId" clId="{89C81B90-25B3-4519-8938-894D470AE9AA}" dt="2021-06-10T10:07:31.613" v="4143" actId="1076"/>
          <ac:cxnSpMkLst>
            <pc:docMk/>
            <pc:sldMk cId="2917949682" sldId="495"/>
            <ac:cxnSpMk id="90" creationId="{A1EE9DE3-F019-4543-91AA-93F3950E95F9}"/>
          </ac:cxnSpMkLst>
        </pc:cxnChg>
        <pc:cxnChg chg="mod topLvl">
          <ac:chgData name="Kulinich Bohdan" userId="48e65c9f34e137d0" providerId="LiveId" clId="{89C81B90-25B3-4519-8938-894D470AE9AA}" dt="2021-06-10T10:07:31.613" v="4143" actId="1076"/>
          <ac:cxnSpMkLst>
            <pc:docMk/>
            <pc:sldMk cId="2917949682" sldId="495"/>
            <ac:cxnSpMk id="91" creationId="{F9143C83-D0F7-426B-A29F-11D14416E0B2}"/>
          </ac:cxnSpMkLst>
        </pc:cxnChg>
        <pc:cxnChg chg="mod topLvl">
          <ac:chgData name="Kulinich Bohdan" userId="48e65c9f34e137d0" providerId="LiveId" clId="{89C81B90-25B3-4519-8938-894D470AE9AA}" dt="2021-06-10T10:07:54.794" v="4148" actId="14100"/>
          <ac:cxnSpMkLst>
            <pc:docMk/>
            <pc:sldMk cId="2917949682" sldId="495"/>
            <ac:cxnSpMk id="93" creationId="{B98A90C6-EF7C-42DB-AE48-0E50E6845236}"/>
          </ac:cxnSpMkLst>
        </pc:cxnChg>
      </pc:sldChg>
      <pc:sldChg chg="modSp add">
        <pc:chgData name="Kulinich Bohdan" userId="48e65c9f34e137d0" providerId="LiveId" clId="{89C81B90-25B3-4519-8938-894D470AE9AA}" dt="2021-06-10T10:25:39.708" v="4315" actId="20577"/>
        <pc:sldMkLst>
          <pc:docMk/>
          <pc:sldMk cId="1500666423" sldId="496"/>
        </pc:sldMkLst>
        <pc:spChg chg="mod">
          <ac:chgData name="Kulinich Bohdan" userId="48e65c9f34e137d0" providerId="LiveId" clId="{89C81B90-25B3-4519-8938-894D470AE9AA}" dt="2021-06-10T10:10:59.497" v="4184" actId="20577"/>
          <ac:spMkLst>
            <pc:docMk/>
            <pc:sldMk cId="1500666423" sldId="496"/>
            <ac:spMk id="12" creationId="{97485A41-1798-4E95-BC09-FD81F2E9BF93}"/>
          </ac:spMkLst>
        </pc:spChg>
        <pc:spChg chg="mod">
          <ac:chgData name="Kulinich Bohdan" userId="48e65c9f34e137d0" providerId="LiveId" clId="{89C81B90-25B3-4519-8938-894D470AE9AA}" dt="2021-06-10T10:25:39.708" v="4315" actId="20577"/>
          <ac:spMkLst>
            <pc:docMk/>
            <pc:sldMk cId="1500666423" sldId="496"/>
            <ac:spMk id="111" creationId="{7DFAC910-99EA-4A53-93C3-DEE93FA3D901}"/>
          </ac:spMkLst>
        </pc:spChg>
      </pc:sldChg>
      <pc:sldChg chg="addSp delSp modSp add mod delAnim modAnim">
        <pc:chgData name="Kulinich Bohdan" userId="48e65c9f34e137d0" providerId="LiveId" clId="{89C81B90-25B3-4519-8938-894D470AE9AA}" dt="2021-06-11T08:08:37.328" v="5092"/>
        <pc:sldMkLst>
          <pc:docMk/>
          <pc:sldMk cId="2537231333" sldId="497"/>
        </pc:sldMkLst>
        <pc:spChg chg="del mod modVis">
          <ac:chgData name="Kulinich Bohdan" userId="48e65c9f34e137d0" providerId="LiveId" clId="{89C81B90-25B3-4519-8938-894D470AE9AA}" dt="2021-06-11T08:03:56.299" v="5031" actId="478"/>
          <ac:spMkLst>
            <pc:docMk/>
            <pc:sldMk cId="2537231333" sldId="497"/>
            <ac:spMk id="2" creationId="{FC723695-BDE6-4D00-85DF-094EB93BFE30}"/>
          </ac:spMkLst>
        </pc:spChg>
        <pc:spChg chg="del">
          <ac:chgData name="Kulinich Bohdan" userId="48e65c9f34e137d0" providerId="LiveId" clId="{89C81B90-25B3-4519-8938-894D470AE9AA}" dt="2021-06-11T07:53:16.933" v="4894" actId="478"/>
          <ac:spMkLst>
            <pc:docMk/>
            <pc:sldMk cId="2537231333" sldId="497"/>
            <ac:spMk id="36" creationId="{356AE18D-A8AD-496D-939C-8C2C24A96FA8}"/>
          </ac:spMkLst>
        </pc:spChg>
        <pc:spChg chg="del">
          <ac:chgData name="Kulinich Bohdan" userId="48e65c9f34e137d0" providerId="LiveId" clId="{89C81B90-25B3-4519-8938-894D470AE9AA}" dt="2021-06-11T07:53:16.933" v="4894" actId="478"/>
          <ac:spMkLst>
            <pc:docMk/>
            <pc:sldMk cId="2537231333" sldId="497"/>
            <ac:spMk id="38" creationId="{A8EF4F1B-088A-422A-B033-D9DDA284C9E5}"/>
          </ac:spMkLst>
        </pc:spChg>
        <pc:spChg chg="del">
          <ac:chgData name="Kulinich Bohdan" userId="48e65c9f34e137d0" providerId="LiveId" clId="{89C81B90-25B3-4519-8938-894D470AE9AA}" dt="2021-06-11T07:53:16.933" v="4894" actId="478"/>
          <ac:spMkLst>
            <pc:docMk/>
            <pc:sldMk cId="2537231333" sldId="497"/>
            <ac:spMk id="39" creationId="{827248DF-0F16-46E2-A7B0-9719AC54AD36}"/>
          </ac:spMkLst>
        </pc:spChg>
        <pc:spChg chg="del">
          <ac:chgData name="Kulinich Bohdan" userId="48e65c9f34e137d0" providerId="LiveId" clId="{89C81B90-25B3-4519-8938-894D470AE9AA}" dt="2021-06-11T07:53:16.933" v="4894" actId="478"/>
          <ac:spMkLst>
            <pc:docMk/>
            <pc:sldMk cId="2537231333" sldId="497"/>
            <ac:spMk id="47" creationId="{21347517-39CD-4683-992E-BDD5C69289CE}"/>
          </ac:spMkLst>
        </pc:spChg>
        <pc:spChg chg="del">
          <ac:chgData name="Kulinich Bohdan" userId="48e65c9f34e137d0" providerId="LiveId" clId="{89C81B90-25B3-4519-8938-894D470AE9AA}" dt="2021-06-11T07:53:16.933" v="4894" actId="478"/>
          <ac:spMkLst>
            <pc:docMk/>
            <pc:sldMk cId="2537231333" sldId="497"/>
            <ac:spMk id="48" creationId="{6B9FF699-A728-49E0-9489-D7546DEDCF91}"/>
          </ac:spMkLst>
        </pc:spChg>
        <pc:spChg chg="del">
          <ac:chgData name="Kulinich Bohdan" userId="48e65c9f34e137d0" providerId="LiveId" clId="{89C81B90-25B3-4519-8938-894D470AE9AA}" dt="2021-06-11T07:53:16.933" v="4894" actId="478"/>
          <ac:spMkLst>
            <pc:docMk/>
            <pc:sldMk cId="2537231333" sldId="497"/>
            <ac:spMk id="52" creationId="{236205C5-520A-407D-9843-C15DE9BB97A0}"/>
          </ac:spMkLst>
        </pc:spChg>
        <pc:spChg chg="del">
          <ac:chgData name="Kulinich Bohdan" userId="48e65c9f34e137d0" providerId="LiveId" clId="{89C81B90-25B3-4519-8938-894D470AE9AA}" dt="2021-06-11T07:53:16.933" v="4894" actId="478"/>
          <ac:spMkLst>
            <pc:docMk/>
            <pc:sldMk cId="2537231333" sldId="497"/>
            <ac:spMk id="67" creationId="{F9717202-51EC-41ED-92FB-88318695DBB4}"/>
          </ac:spMkLst>
        </pc:spChg>
        <pc:spChg chg="del">
          <ac:chgData name="Kulinich Bohdan" userId="48e65c9f34e137d0" providerId="LiveId" clId="{89C81B90-25B3-4519-8938-894D470AE9AA}" dt="2021-06-11T07:53:16.933" v="4894" actId="478"/>
          <ac:spMkLst>
            <pc:docMk/>
            <pc:sldMk cId="2537231333" sldId="497"/>
            <ac:spMk id="68" creationId="{1BF12FD7-40A9-49D6-A63E-4FB9BA4CF9E6}"/>
          </ac:spMkLst>
        </pc:spChg>
        <pc:spChg chg="del">
          <ac:chgData name="Kulinich Bohdan" userId="48e65c9f34e137d0" providerId="LiveId" clId="{89C81B90-25B3-4519-8938-894D470AE9AA}" dt="2021-06-11T07:53:16.933" v="4894" actId="478"/>
          <ac:spMkLst>
            <pc:docMk/>
            <pc:sldMk cId="2537231333" sldId="497"/>
            <ac:spMk id="69" creationId="{160A92C3-CBB5-4ECA-9E23-CCE07AD264E4}"/>
          </ac:spMkLst>
        </pc:spChg>
        <pc:spChg chg="del">
          <ac:chgData name="Kulinich Bohdan" userId="48e65c9f34e137d0" providerId="LiveId" clId="{89C81B90-25B3-4519-8938-894D470AE9AA}" dt="2021-06-11T07:53:16.933" v="4894" actId="478"/>
          <ac:spMkLst>
            <pc:docMk/>
            <pc:sldMk cId="2537231333" sldId="497"/>
            <ac:spMk id="70" creationId="{13D93688-726A-43E2-847D-1A740A3DF991}"/>
          </ac:spMkLst>
        </pc:spChg>
        <pc:spChg chg="del">
          <ac:chgData name="Kulinich Bohdan" userId="48e65c9f34e137d0" providerId="LiveId" clId="{89C81B90-25B3-4519-8938-894D470AE9AA}" dt="2021-06-11T07:53:16.933" v="4894" actId="478"/>
          <ac:spMkLst>
            <pc:docMk/>
            <pc:sldMk cId="2537231333" sldId="497"/>
            <ac:spMk id="71" creationId="{A01995BD-5ABB-4C4F-A737-DD69A2DD3B18}"/>
          </ac:spMkLst>
        </pc:spChg>
        <pc:spChg chg="del">
          <ac:chgData name="Kulinich Bohdan" userId="48e65c9f34e137d0" providerId="LiveId" clId="{89C81B90-25B3-4519-8938-894D470AE9AA}" dt="2021-06-11T07:53:16.933" v="4894" actId="478"/>
          <ac:spMkLst>
            <pc:docMk/>
            <pc:sldMk cId="2537231333" sldId="497"/>
            <ac:spMk id="78" creationId="{B45D4469-DCC2-47A8-B240-886D62511A48}"/>
          </ac:spMkLst>
        </pc:spChg>
        <pc:spChg chg="del">
          <ac:chgData name="Kulinich Bohdan" userId="48e65c9f34e137d0" providerId="LiveId" clId="{89C81B90-25B3-4519-8938-894D470AE9AA}" dt="2021-06-11T07:53:16.933" v="4894" actId="478"/>
          <ac:spMkLst>
            <pc:docMk/>
            <pc:sldMk cId="2537231333" sldId="497"/>
            <ac:spMk id="79" creationId="{747BFCD7-8029-4209-A860-1E72DEF3D7C3}"/>
          </ac:spMkLst>
        </pc:spChg>
        <pc:spChg chg="add mod">
          <ac:chgData name="Kulinich Bohdan" userId="48e65c9f34e137d0" providerId="LiveId" clId="{89C81B90-25B3-4519-8938-894D470AE9AA}" dt="2021-06-11T08:02:54.404" v="5018" actId="1076"/>
          <ac:spMkLst>
            <pc:docMk/>
            <pc:sldMk cId="2537231333" sldId="497"/>
            <ac:spMk id="80" creationId="{16BFFE4C-8EF5-483B-B0AC-B908DF4D3C64}"/>
          </ac:spMkLst>
        </pc:spChg>
        <pc:spChg chg="del">
          <ac:chgData name="Kulinich Bohdan" userId="48e65c9f34e137d0" providerId="LiveId" clId="{89C81B90-25B3-4519-8938-894D470AE9AA}" dt="2021-06-11T07:53:16.933" v="4894" actId="478"/>
          <ac:spMkLst>
            <pc:docMk/>
            <pc:sldMk cId="2537231333" sldId="497"/>
            <ac:spMk id="80" creationId="{95ED0CA7-AEDD-4DAC-9BA8-E4F2880869FF}"/>
          </ac:spMkLst>
        </pc:spChg>
        <pc:spChg chg="del">
          <ac:chgData name="Kulinich Bohdan" userId="48e65c9f34e137d0" providerId="LiveId" clId="{89C81B90-25B3-4519-8938-894D470AE9AA}" dt="2021-06-11T07:53:16.933" v="4894" actId="478"/>
          <ac:spMkLst>
            <pc:docMk/>
            <pc:sldMk cId="2537231333" sldId="497"/>
            <ac:spMk id="81" creationId="{1F0D0097-374C-40C4-93F3-4275E1C3D56D}"/>
          </ac:spMkLst>
        </pc:spChg>
        <pc:spChg chg="add mod">
          <ac:chgData name="Kulinich Bohdan" userId="48e65c9f34e137d0" providerId="LiveId" clId="{89C81B90-25B3-4519-8938-894D470AE9AA}" dt="2021-06-11T08:02:41.778" v="5015" actId="164"/>
          <ac:spMkLst>
            <pc:docMk/>
            <pc:sldMk cId="2537231333" sldId="497"/>
            <ac:spMk id="81" creationId="{2A7FE8D1-BBB4-4812-B83C-924BD4972171}"/>
          </ac:spMkLst>
        </pc:spChg>
        <pc:spChg chg="add mod">
          <ac:chgData name="Kulinich Bohdan" userId="48e65c9f34e137d0" providerId="LiveId" clId="{89C81B90-25B3-4519-8938-894D470AE9AA}" dt="2021-06-11T08:02:41.778" v="5015" actId="164"/>
          <ac:spMkLst>
            <pc:docMk/>
            <pc:sldMk cId="2537231333" sldId="497"/>
            <ac:spMk id="82" creationId="{CED4A991-DC5E-4145-83DF-970A34C125AA}"/>
          </ac:spMkLst>
        </pc:spChg>
        <pc:spChg chg="add mod">
          <ac:chgData name="Kulinich Bohdan" userId="48e65c9f34e137d0" providerId="LiveId" clId="{89C81B90-25B3-4519-8938-894D470AE9AA}" dt="2021-06-11T08:05:13.073" v="5041" actId="164"/>
          <ac:spMkLst>
            <pc:docMk/>
            <pc:sldMk cId="2537231333" sldId="497"/>
            <ac:spMk id="84" creationId="{B0390843-0529-4593-B861-09C97D59EDD9}"/>
          </ac:spMkLst>
        </pc:spChg>
        <pc:spChg chg="add mod">
          <ac:chgData name="Kulinich Bohdan" userId="48e65c9f34e137d0" providerId="LiveId" clId="{89C81B90-25B3-4519-8938-894D470AE9AA}" dt="2021-06-11T08:05:16.866" v="5042" actId="164"/>
          <ac:spMkLst>
            <pc:docMk/>
            <pc:sldMk cId="2537231333" sldId="497"/>
            <ac:spMk id="85" creationId="{CDC573B9-4383-44F0-82C8-4795554AA24E}"/>
          </ac:spMkLst>
        </pc:spChg>
        <pc:spChg chg="mod">
          <ac:chgData name="Kulinich Bohdan" userId="48e65c9f34e137d0" providerId="LiveId" clId="{89C81B90-25B3-4519-8938-894D470AE9AA}" dt="2021-06-11T07:53:27.748" v="4895"/>
          <ac:spMkLst>
            <pc:docMk/>
            <pc:sldMk cId="2537231333" sldId="497"/>
            <ac:spMk id="85" creationId="{F1DF15B4-8DA9-4316-89C4-21192832488A}"/>
          </ac:spMkLst>
        </pc:spChg>
        <pc:spChg chg="mod">
          <ac:chgData name="Kulinich Bohdan" userId="48e65c9f34e137d0" providerId="LiveId" clId="{89C81B90-25B3-4519-8938-894D470AE9AA}" dt="2021-06-11T07:53:27.748" v="4895"/>
          <ac:spMkLst>
            <pc:docMk/>
            <pc:sldMk cId="2537231333" sldId="497"/>
            <ac:spMk id="86" creationId="{A67AD14D-EBB4-4A51-9910-7CAE396C369E}"/>
          </ac:spMkLst>
        </pc:spChg>
        <pc:spChg chg="add mod">
          <ac:chgData name="Kulinich Bohdan" userId="48e65c9f34e137d0" providerId="LiveId" clId="{89C81B90-25B3-4519-8938-894D470AE9AA}" dt="2021-06-11T08:04:22.541" v="5035"/>
          <ac:spMkLst>
            <pc:docMk/>
            <pc:sldMk cId="2537231333" sldId="497"/>
            <ac:spMk id="86" creationId="{E54426B3-F4D4-467A-A132-6646AACD5280}"/>
          </ac:spMkLst>
        </pc:spChg>
        <pc:spChg chg="mod">
          <ac:chgData name="Kulinich Bohdan" userId="48e65c9f34e137d0" providerId="LiveId" clId="{89C81B90-25B3-4519-8938-894D470AE9AA}" dt="2021-06-11T07:53:27.748" v="4895"/>
          <ac:spMkLst>
            <pc:docMk/>
            <pc:sldMk cId="2537231333" sldId="497"/>
            <ac:spMk id="87" creationId="{3E66F6BB-EF6F-4DB4-8718-AF89A0A61EE8}"/>
          </ac:spMkLst>
        </pc:spChg>
        <pc:spChg chg="mod">
          <ac:chgData name="Kulinich Bohdan" userId="48e65c9f34e137d0" providerId="LiveId" clId="{89C81B90-25B3-4519-8938-894D470AE9AA}" dt="2021-06-11T07:53:27.748" v="4895"/>
          <ac:spMkLst>
            <pc:docMk/>
            <pc:sldMk cId="2537231333" sldId="497"/>
            <ac:spMk id="88" creationId="{E5260AA4-4925-4AA6-9652-4B930F8DF53A}"/>
          </ac:spMkLst>
        </pc:spChg>
        <pc:spChg chg="mod">
          <ac:chgData name="Kulinich Bohdan" userId="48e65c9f34e137d0" providerId="LiveId" clId="{89C81B90-25B3-4519-8938-894D470AE9AA}" dt="2021-06-11T07:53:27.748" v="4895"/>
          <ac:spMkLst>
            <pc:docMk/>
            <pc:sldMk cId="2537231333" sldId="497"/>
            <ac:spMk id="89" creationId="{A7AE61CD-E4CF-4AF6-902B-131C2FB6C37D}"/>
          </ac:spMkLst>
        </pc:spChg>
        <pc:spChg chg="mod">
          <ac:chgData name="Kulinich Bohdan" userId="48e65c9f34e137d0" providerId="LiveId" clId="{89C81B90-25B3-4519-8938-894D470AE9AA}" dt="2021-06-11T07:53:27.748" v="4895"/>
          <ac:spMkLst>
            <pc:docMk/>
            <pc:sldMk cId="2537231333" sldId="497"/>
            <ac:spMk id="90" creationId="{A04B1065-9BCB-4CDC-BD21-DB6645C26596}"/>
          </ac:spMkLst>
        </pc:spChg>
        <pc:spChg chg="mod">
          <ac:chgData name="Kulinich Bohdan" userId="48e65c9f34e137d0" providerId="LiveId" clId="{89C81B90-25B3-4519-8938-894D470AE9AA}" dt="2021-06-11T07:53:27.748" v="4895"/>
          <ac:spMkLst>
            <pc:docMk/>
            <pc:sldMk cId="2537231333" sldId="497"/>
            <ac:spMk id="91" creationId="{F867A545-5B8D-4F57-AE71-647EACB4AB12}"/>
          </ac:spMkLst>
        </pc:spChg>
        <pc:spChg chg="mod">
          <ac:chgData name="Kulinich Bohdan" userId="48e65c9f34e137d0" providerId="LiveId" clId="{89C81B90-25B3-4519-8938-894D470AE9AA}" dt="2021-06-11T07:53:27.748" v="4895"/>
          <ac:spMkLst>
            <pc:docMk/>
            <pc:sldMk cId="2537231333" sldId="497"/>
            <ac:spMk id="92" creationId="{8F41E10F-8FF4-4BC0-8645-409291728A55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92" creationId="{FF58C43D-7C1C-43CE-B287-E1F394D51B63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94" creationId="{A698023A-C88F-4870-950C-E6B526B5F238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95" creationId="{2D5A69BE-FA45-41D8-BF96-FC37DAA249B9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96" creationId="{ACC40CE9-7011-4B43-BE96-BD93AFDE8769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97" creationId="{27443CDA-DB51-40F1-9172-6C1855E63F30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98" creationId="{5BE39E12-16E1-4DDE-9F78-1A35F8D3FFB6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00" creationId="{D7766A6E-023E-485F-97E9-1D982A894508}"/>
          </ac:spMkLst>
        </pc:spChg>
        <pc:spChg chg="add mod">
          <ac:chgData name="Kulinich Bohdan" userId="48e65c9f34e137d0" providerId="LiveId" clId="{89C81B90-25B3-4519-8938-894D470AE9AA}" dt="2021-06-11T08:05:09.397" v="5040" actId="164"/>
          <ac:spMkLst>
            <pc:docMk/>
            <pc:sldMk cId="2537231333" sldId="497"/>
            <ac:spMk id="103" creationId="{6BBB2C75-15C0-45BD-B778-36D1C0FED530}"/>
          </ac:spMkLst>
        </pc:spChg>
        <pc:spChg chg="mod">
          <ac:chgData name="Kulinich Bohdan" userId="48e65c9f34e137d0" providerId="LiveId" clId="{89C81B90-25B3-4519-8938-894D470AE9AA}" dt="2021-06-11T07:53:27.748" v="4895"/>
          <ac:spMkLst>
            <pc:docMk/>
            <pc:sldMk cId="2537231333" sldId="497"/>
            <ac:spMk id="107" creationId="{AD267815-A68E-4885-9B24-E30B22C703FB}"/>
          </ac:spMkLst>
        </pc:spChg>
        <pc:spChg chg="mod">
          <ac:chgData name="Kulinich Bohdan" userId="48e65c9f34e137d0" providerId="LiveId" clId="{89C81B90-25B3-4519-8938-894D470AE9AA}" dt="2021-06-11T07:53:27.748" v="4895"/>
          <ac:spMkLst>
            <pc:docMk/>
            <pc:sldMk cId="2537231333" sldId="497"/>
            <ac:spMk id="108" creationId="{73517D4A-0563-4710-B4E9-748D72489EF1}"/>
          </ac:spMkLst>
        </pc:spChg>
        <pc:spChg chg="mod">
          <ac:chgData name="Kulinich Bohdan" userId="48e65c9f34e137d0" providerId="LiveId" clId="{89C81B90-25B3-4519-8938-894D470AE9AA}" dt="2021-06-11T07:53:27.748" v="4895"/>
          <ac:spMkLst>
            <pc:docMk/>
            <pc:sldMk cId="2537231333" sldId="497"/>
            <ac:spMk id="109" creationId="{2D09EBB2-0F2C-4F51-8794-CEF44E1F45D6}"/>
          </ac:spMkLst>
        </pc:spChg>
        <pc:spChg chg="mod">
          <ac:chgData name="Kulinich Bohdan" userId="48e65c9f34e137d0" providerId="LiveId" clId="{89C81B90-25B3-4519-8938-894D470AE9AA}" dt="2021-06-11T07:53:27.748" v="4895"/>
          <ac:spMkLst>
            <pc:docMk/>
            <pc:sldMk cId="2537231333" sldId="497"/>
            <ac:spMk id="111" creationId="{71977625-6BEE-45D8-A8A8-7F1C7355419A}"/>
          </ac:spMkLst>
        </pc:spChg>
        <pc:spChg chg="mod">
          <ac:chgData name="Kulinich Bohdan" userId="48e65c9f34e137d0" providerId="LiveId" clId="{89C81B90-25B3-4519-8938-894D470AE9AA}" dt="2021-06-11T07:53:27.748" v="4895"/>
          <ac:spMkLst>
            <pc:docMk/>
            <pc:sldMk cId="2537231333" sldId="497"/>
            <ac:spMk id="112" creationId="{073556CF-9365-4C05-8BD1-EB5BCFBC8189}"/>
          </ac:spMkLst>
        </pc:spChg>
        <pc:spChg chg="mod">
          <ac:chgData name="Kulinich Bohdan" userId="48e65c9f34e137d0" providerId="LiveId" clId="{89C81B90-25B3-4519-8938-894D470AE9AA}" dt="2021-06-11T07:53:27.748" v="4895"/>
          <ac:spMkLst>
            <pc:docMk/>
            <pc:sldMk cId="2537231333" sldId="497"/>
            <ac:spMk id="113" creationId="{3EA5919A-4EA5-49D4-82F1-CFBC41CD38D7}"/>
          </ac:spMkLst>
        </pc:spChg>
        <pc:spChg chg="mod">
          <ac:chgData name="Kulinich Bohdan" userId="48e65c9f34e137d0" providerId="LiveId" clId="{89C81B90-25B3-4519-8938-894D470AE9AA}" dt="2021-06-11T07:53:27.748" v="4895"/>
          <ac:spMkLst>
            <pc:docMk/>
            <pc:sldMk cId="2537231333" sldId="497"/>
            <ac:spMk id="114" creationId="{8FF5450F-FA37-4F15-B7EF-D32A84F2A72B}"/>
          </ac:spMkLst>
        </pc:spChg>
        <pc:spChg chg="add del mod">
          <ac:chgData name="Kulinich Bohdan" userId="48e65c9f34e137d0" providerId="LiveId" clId="{89C81B90-25B3-4519-8938-894D470AE9AA}" dt="2021-06-11T07:54:38.754" v="4902" actId="478"/>
          <ac:spMkLst>
            <pc:docMk/>
            <pc:sldMk cId="2537231333" sldId="497"/>
            <ac:spMk id="115" creationId="{F76CD57E-9BBA-49CE-B1EC-041DEB3B23F2}"/>
          </ac:spMkLst>
        </pc:spChg>
        <pc:spChg chg="add del mod">
          <ac:chgData name="Kulinich Bohdan" userId="48e65c9f34e137d0" providerId="LiveId" clId="{89C81B90-25B3-4519-8938-894D470AE9AA}" dt="2021-06-11T07:54:38.754" v="4902" actId="478"/>
          <ac:spMkLst>
            <pc:docMk/>
            <pc:sldMk cId="2537231333" sldId="497"/>
            <ac:spMk id="116" creationId="{58059C17-B236-4AD3-A025-B4EA915E6B41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17" creationId="{0BE06E94-53B9-4852-9031-1F47CC668D8C}"/>
          </ac:spMkLst>
        </pc:spChg>
        <pc:spChg chg="add del mod">
          <ac:chgData name="Kulinich Bohdan" userId="48e65c9f34e137d0" providerId="LiveId" clId="{89C81B90-25B3-4519-8938-894D470AE9AA}" dt="2021-06-11T07:54:38.754" v="4902" actId="478"/>
          <ac:spMkLst>
            <pc:docMk/>
            <pc:sldMk cId="2537231333" sldId="497"/>
            <ac:spMk id="117" creationId="{4CDC123B-96EF-457F-B6A1-F697DF307B37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18" creationId="{CD7F7A5E-E649-4378-ABB7-6EF5B9D21CF9}"/>
          </ac:spMkLst>
        </pc:spChg>
        <pc:spChg chg="add del mod">
          <ac:chgData name="Kulinich Bohdan" userId="48e65c9f34e137d0" providerId="LiveId" clId="{89C81B90-25B3-4519-8938-894D470AE9AA}" dt="2021-06-11T07:54:38.754" v="4902" actId="478"/>
          <ac:spMkLst>
            <pc:docMk/>
            <pc:sldMk cId="2537231333" sldId="497"/>
            <ac:spMk id="118" creationId="{EFC527B1-8005-4831-93F3-289C45E967D3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19" creationId="{6CB4C064-11FE-463D-AF71-92A74EE898E8}"/>
          </ac:spMkLst>
        </pc:spChg>
        <pc:spChg chg="mod topLvl">
          <ac:chgData name="Kulinich Bohdan" userId="48e65c9f34e137d0" providerId="LiveId" clId="{89C81B90-25B3-4519-8938-894D470AE9AA}" dt="2021-06-11T07:56:54.691" v="4924" actId="1076"/>
          <ac:spMkLst>
            <pc:docMk/>
            <pc:sldMk cId="2537231333" sldId="497"/>
            <ac:spMk id="131" creationId="{FDDA340C-C5C2-4FE3-82E2-315886941191}"/>
          </ac:spMkLst>
        </pc:spChg>
        <pc:spChg chg="mod topLvl">
          <ac:chgData name="Kulinich Bohdan" userId="48e65c9f34e137d0" providerId="LiveId" clId="{89C81B90-25B3-4519-8938-894D470AE9AA}" dt="2021-06-11T07:57:24.964" v="4933" actId="1076"/>
          <ac:spMkLst>
            <pc:docMk/>
            <pc:sldMk cId="2537231333" sldId="497"/>
            <ac:spMk id="132" creationId="{8023A598-55BF-40D2-9066-12E564ADD1CF}"/>
          </ac:spMkLst>
        </pc:spChg>
        <pc:spChg chg="mod topLvl">
          <ac:chgData name="Kulinich Bohdan" userId="48e65c9f34e137d0" providerId="LiveId" clId="{89C81B90-25B3-4519-8938-894D470AE9AA}" dt="2021-06-11T07:57:21.843" v="4932" actId="1076"/>
          <ac:spMkLst>
            <pc:docMk/>
            <pc:sldMk cId="2537231333" sldId="497"/>
            <ac:spMk id="133" creationId="{ABB6E6D1-101D-4EEA-BC60-28D04AE87722}"/>
          </ac:spMkLst>
        </pc:spChg>
        <pc:spChg chg="mod topLvl">
          <ac:chgData name="Kulinich Bohdan" userId="48e65c9f34e137d0" providerId="LiveId" clId="{89C81B90-25B3-4519-8938-894D470AE9AA}" dt="2021-06-11T07:57:12.540" v="4930" actId="1076"/>
          <ac:spMkLst>
            <pc:docMk/>
            <pc:sldMk cId="2537231333" sldId="497"/>
            <ac:spMk id="134" creationId="{59577E3F-7A6C-4C71-93FD-1EA8D96CAC12}"/>
          </ac:spMkLst>
        </pc:spChg>
        <pc:spChg chg="mod topLvl">
          <ac:chgData name="Kulinich Bohdan" userId="48e65c9f34e137d0" providerId="LiveId" clId="{89C81B90-25B3-4519-8938-894D470AE9AA}" dt="2021-06-11T07:57:06.860" v="4928" actId="1076"/>
          <ac:spMkLst>
            <pc:docMk/>
            <pc:sldMk cId="2537231333" sldId="497"/>
            <ac:spMk id="135" creationId="{7A01D035-769B-494D-B9F6-EE7AE65F6FBD}"/>
          </ac:spMkLst>
        </pc:spChg>
        <pc:spChg chg="mod topLvl">
          <ac:chgData name="Kulinich Bohdan" userId="48e65c9f34e137d0" providerId="LiveId" clId="{89C81B90-25B3-4519-8938-894D470AE9AA}" dt="2021-06-11T07:57:01.617" v="4926" actId="1076"/>
          <ac:spMkLst>
            <pc:docMk/>
            <pc:sldMk cId="2537231333" sldId="497"/>
            <ac:spMk id="136" creationId="{AB73D0FF-098B-452E-B43B-BD7F9EDFC2B1}"/>
          </ac:spMkLst>
        </pc:spChg>
        <pc:spChg chg="mod">
          <ac:chgData name="Kulinich Bohdan" userId="48e65c9f34e137d0" providerId="LiveId" clId="{89C81B90-25B3-4519-8938-894D470AE9AA}" dt="2021-06-11T07:55:42.288" v="4910" actId="165"/>
          <ac:spMkLst>
            <pc:docMk/>
            <pc:sldMk cId="2537231333" sldId="497"/>
            <ac:spMk id="141" creationId="{20F99781-6D31-4D19-B6C1-D77FFDF2D318}"/>
          </ac:spMkLst>
        </pc:spChg>
        <pc:spChg chg="mod">
          <ac:chgData name="Kulinich Bohdan" userId="48e65c9f34e137d0" providerId="LiveId" clId="{89C81B90-25B3-4519-8938-894D470AE9AA}" dt="2021-06-11T07:55:42.288" v="4910" actId="165"/>
          <ac:spMkLst>
            <pc:docMk/>
            <pc:sldMk cId="2537231333" sldId="497"/>
            <ac:spMk id="142" creationId="{1D8ED6DE-A6F7-4D5C-B3FD-C22A9C29EEA8}"/>
          </ac:spMkLst>
        </pc:spChg>
        <pc:spChg chg="mod">
          <ac:chgData name="Kulinich Bohdan" userId="48e65c9f34e137d0" providerId="LiveId" clId="{89C81B90-25B3-4519-8938-894D470AE9AA}" dt="2021-06-11T07:55:42.288" v="4910" actId="165"/>
          <ac:spMkLst>
            <pc:docMk/>
            <pc:sldMk cId="2537231333" sldId="497"/>
            <ac:spMk id="143" creationId="{64B234B2-63A7-448D-ACC9-E52AFA012783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60" creationId="{D2B09689-C311-49E0-974A-D8EB7E629306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61" creationId="{C142A30F-4611-4FE4-8F27-FA7AC18DB3D1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62" creationId="{5F162AFF-10F6-40A6-9A7A-7C21E544B728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63" creationId="{24654B4D-42EB-4D84-A5FE-8D10E5CEBB50}"/>
          </ac:spMkLst>
        </pc:spChg>
        <pc:spChg chg="mod topLvl">
          <ac:chgData name="Kulinich Bohdan" userId="48e65c9f34e137d0" providerId="LiveId" clId="{89C81B90-25B3-4519-8938-894D470AE9AA}" dt="2021-06-11T07:58:28.542" v="4948" actId="1076"/>
          <ac:spMkLst>
            <pc:docMk/>
            <pc:sldMk cId="2537231333" sldId="497"/>
            <ac:spMk id="163" creationId="{EAF63A5B-0AC2-42D3-9C05-D24887BC8FEF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64" creationId="{6E3DA6B0-6808-4CC8-88FC-8185738D774B}"/>
          </ac:spMkLst>
        </pc:spChg>
        <pc:spChg chg="mod topLvl">
          <ac:chgData name="Kulinich Bohdan" userId="48e65c9f34e137d0" providerId="LiveId" clId="{89C81B90-25B3-4519-8938-894D470AE9AA}" dt="2021-06-11T07:57:41.615" v="4935" actId="164"/>
          <ac:spMkLst>
            <pc:docMk/>
            <pc:sldMk cId="2537231333" sldId="497"/>
            <ac:spMk id="164" creationId="{DD3ED164-347D-4116-959C-3F1D40F27D24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65" creationId="{381ECCA1-BDAE-456D-AB37-D3327276936B}"/>
          </ac:spMkLst>
        </pc:spChg>
        <pc:spChg chg="mod topLvl">
          <ac:chgData name="Kulinich Bohdan" userId="48e65c9f34e137d0" providerId="LiveId" clId="{89C81B90-25B3-4519-8938-894D470AE9AA}" dt="2021-06-11T07:58:31.916" v="4949" actId="1076"/>
          <ac:spMkLst>
            <pc:docMk/>
            <pc:sldMk cId="2537231333" sldId="497"/>
            <ac:spMk id="165" creationId="{7C5445F0-0383-47B4-AECE-EEC9161537B1}"/>
          </ac:spMkLst>
        </pc:spChg>
        <pc:spChg chg="mod topLvl">
          <ac:chgData name="Kulinich Bohdan" userId="48e65c9f34e137d0" providerId="LiveId" clId="{89C81B90-25B3-4519-8938-894D470AE9AA}" dt="2021-06-11T07:57:41.615" v="4935" actId="164"/>
          <ac:spMkLst>
            <pc:docMk/>
            <pc:sldMk cId="2537231333" sldId="497"/>
            <ac:spMk id="166" creationId="{526FB8F5-6B8E-4C85-A2F1-E9C7CE6D0D26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67" creationId="{0F748FC8-8E3A-43C0-BE56-1AB7C9289298}"/>
          </ac:spMkLst>
        </pc:spChg>
        <pc:spChg chg="mod topLvl">
          <ac:chgData name="Kulinich Bohdan" userId="48e65c9f34e137d0" providerId="LiveId" clId="{89C81B90-25B3-4519-8938-894D470AE9AA}" dt="2021-06-11T07:57:41.615" v="4935" actId="164"/>
          <ac:spMkLst>
            <pc:docMk/>
            <pc:sldMk cId="2537231333" sldId="497"/>
            <ac:spMk id="167" creationId="{A8D86795-2D54-4E4C-A381-84804852E782}"/>
          </ac:spMkLst>
        </pc:spChg>
        <pc:spChg chg="mod topLvl">
          <ac:chgData name="Kulinich Bohdan" userId="48e65c9f34e137d0" providerId="LiveId" clId="{89C81B90-25B3-4519-8938-894D470AE9AA}" dt="2021-06-11T07:57:41.615" v="4935" actId="164"/>
          <ac:spMkLst>
            <pc:docMk/>
            <pc:sldMk cId="2537231333" sldId="497"/>
            <ac:spMk id="168" creationId="{8CCA91B0-C9AB-43A3-A4E2-2B86A68F5FF8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68" creationId="{FC097ADE-1634-442C-AA36-2A7F7DC75BA3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69" creationId="{D4E24521-D981-4D7D-9C72-218DBDA733AA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72" creationId="{666454A3-B3A7-4914-B94B-B20E6C7D9B30}"/>
          </ac:spMkLst>
        </pc:spChg>
        <pc:spChg chg="mod">
          <ac:chgData name="Kulinich Bohdan" userId="48e65c9f34e137d0" providerId="LiveId" clId="{89C81B90-25B3-4519-8938-894D470AE9AA}" dt="2021-06-11T07:57:32.316" v="4934" actId="165"/>
          <ac:spMkLst>
            <pc:docMk/>
            <pc:sldMk cId="2537231333" sldId="497"/>
            <ac:spMk id="173" creationId="{0DAEE965-1AA1-4479-8AF5-0B83F1E61FE6}"/>
          </ac:spMkLst>
        </pc:spChg>
        <pc:spChg chg="mod">
          <ac:chgData name="Kulinich Bohdan" userId="48e65c9f34e137d0" providerId="LiveId" clId="{89C81B90-25B3-4519-8938-894D470AE9AA}" dt="2021-06-11T07:57:32.316" v="4934" actId="165"/>
          <ac:spMkLst>
            <pc:docMk/>
            <pc:sldMk cId="2537231333" sldId="497"/>
            <ac:spMk id="174" creationId="{96B4F660-5045-4FB6-9FD8-2D660809001F}"/>
          </ac:spMkLst>
        </pc:spChg>
        <pc:spChg chg="mod">
          <ac:chgData name="Kulinich Bohdan" userId="48e65c9f34e137d0" providerId="LiveId" clId="{89C81B90-25B3-4519-8938-894D470AE9AA}" dt="2021-06-11T07:57:32.316" v="4934" actId="165"/>
          <ac:spMkLst>
            <pc:docMk/>
            <pc:sldMk cId="2537231333" sldId="497"/>
            <ac:spMk id="175" creationId="{690AE9D7-F67B-4FC1-A36C-7529284AF8DF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85" creationId="{607F31EF-A9B7-4D61-8BDE-82E58E62B2BD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86" creationId="{7E537276-BD44-4D19-8888-B7451413C880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88" creationId="{F6E69B57-A6C6-4E21-AA48-B27063C6A83A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199" creationId="{7B5E11BE-AE3A-4217-8F96-2AB542030487}"/>
          </ac:spMkLst>
        </pc:spChg>
        <pc:spChg chg="mod">
          <ac:chgData name="Kulinich Bohdan" userId="48e65c9f34e137d0" providerId="LiveId" clId="{89C81B90-25B3-4519-8938-894D470AE9AA}" dt="2021-06-11T07:57:59.233" v="4941"/>
          <ac:spMkLst>
            <pc:docMk/>
            <pc:sldMk cId="2537231333" sldId="497"/>
            <ac:spMk id="199" creationId="{E00B922E-C8C4-4C74-9CC3-6513FE81DD2B}"/>
          </ac:spMkLst>
        </pc:spChg>
        <pc:spChg chg="mod">
          <ac:chgData name="Kulinich Bohdan" userId="48e65c9f34e137d0" providerId="LiveId" clId="{89C81B90-25B3-4519-8938-894D470AE9AA}" dt="2021-06-11T07:57:59.233" v="4941"/>
          <ac:spMkLst>
            <pc:docMk/>
            <pc:sldMk cId="2537231333" sldId="497"/>
            <ac:spMk id="200" creationId="{BB8B0B8E-A39D-4F18-87D5-6A47EFA5EBAB}"/>
          </ac:spMkLst>
        </pc:spChg>
        <pc:spChg chg="mod">
          <ac:chgData name="Kulinich Bohdan" userId="48e65c9f34e137d0" providerId="LiveId" clId="{89C81B90-25B3-4519-8938-894D470AE9AA}" dt="2021-06-11T07:57:59.233" v="4941"/>
          <ac:spMkLst>
            <pc:docMk/>
            <pc:sldMk cId="2537231333" sldId="497"/>
            <ac:spMk id="201" creationId="{2CA87727-0E71-4249-B16D-84921FD20D19}"/>
          </ac:spMkLst>
        </pc:spChg>
        <pc:spChg chg="mod">
          <ac:chgData name="Kulinich Bohdan" userId="48e65c9f34e137d0" providerId="LiveId" clId="{89C81B90-25B3-4519-8938-894D470AE9AA}" dt="2021-06-11T08:05:51.559" v="5053" actId="571"/>
          <ac:spMkLst>
            <pc:docMk/>
            <pc:sldMk cId="2537231333" sldId="497"/>
            <ac:spMk id="202" creationId="{17852D09-31E7-489E-A883-4937D43FC475}"/>
          </ac:spMkLst>
        </pc:spChg>
        <pc:spChg chg="add mod">
          <ac:chgData name="Kulinich Bohdan" userId="48e65c9f34e137d0" providerId="LiveId" clId="{89C81B90-25B3-4519-8938-894D470AE9AA}" dt="2021-06-11T08:07:13.208" v="5079" actId="164"/>
          <ac:spMkLst>
            <pc:docMk/>
            <pc:sldMk cId="2537231333" sldId="497"/>
            <ac:spMk id="203" creationId="{75CE98B7-B32E-460F-B67E-987B07AB393A}"/>
          </ac:spMkLst>
        </pc:spChg>
        <pc:spChg chg="add mod">
          <ac:chgData name="Kulinich Bohdan" userId="48e65c9f34e137d0" providerId="LiveId" clId="{89C81B90-25B3-4519-8938-894D470AE9AA}" dt="2021-06-11T08:07:13.208" v="5079" actId="164"/>
          <ac:spMkLst>
            <pc:docMk/>
            <pc:sldMk cId="2537231333" sldId="497"/>
            <ac:spMk id="204" creationId="{BA1CC9DB-21DB-4588-BC72-CFD888C0AECF}"/>
          </ac:spMkLst>
        </pc:spChg>
        <pc:spChg chg="mod topLvl">
          <ac:chgData name="Kulinich Bohdan" userId="48e65c9f34e137d0" providerId="LiveId" clId="{89C81B90-25B3-4519-8938-894D470AE9AA}" dt="2021-06-11T08:00:40.391" v="4980" actId="1076"/>
          <ac:spMkLst>
            <pc:docMk/>
            <pc:sldMk cId="2537231333" sldId="497"/>
            <ac:spMk id="220" creationId="{8C3250DC-6677-4BDF-A7EA-1BDC711DF083}"/>
          </ac:spMkLst>
        </pc:spChg>
        <pc:spChg chg="mod topLvl">
          <ac:chgData name="Kulinich Bohdan" userId="48e65c9f34e137d0" providerId="LiveId" clId="{89C81B90-25B3-4519-8938-894D470AE9AA}" dt="2021-06-11T08:00:37.864" v="4979" actId="1076"/>
          <ac:spMkLst>
            <pc:docMk/>
            <pc:sldMk cId="2537231333" sldId="497"/>
            <ac:spMk id="221" creationId="{8B06028B-1E4D-401B-A728-97AB1F40E448}"/>
          </ac:spMkLst>
        </pc:spChg>
        <pc:spChg chg="mod topLvl">
          <ac:chgData name="Kulinich Bohdan" userId="48e65c9f34e137d0" providerId="LiveId" clId="{89C81B90-25B3-4519-8938-894D470AE9AA}" dt="2021-06-11T07:58:59.529" v="4956" actId="164"/>
          <ac:spMkLst>
            <pc:docMk/>
            <pc:sldMk cId="2537231333" sldId="497"/>
            <ac:spMk id="222" creationId="{4793F208-87EB-4631-BAB7-71C5EC858370}"/>
          </ac:spMkLst>
        </pc:spChg>
        <pc:spChg chg="mod topLvl">
          <ac:chgData name="Kulinich Bohdan" userId="48e65c9f34e137d0" providerId="LiveId" clId="{89C81B90-25B3-4519-8938-894D470AE9AA}" dt="2021-06-11T08:00:45.853" v="4981" actId="1076"/>
          <ac:spMkLst>
            <pc:docMk/>
            <pc:sldMk cId="2537231333" sldId="497"/>
            <ac:spMk id="223" creationId="{573695E3-9E9D-48E7-8026-1879CCB03027}"/>
          </ac:spMkLst>
        </pc:spChg>
        <pc:spChg chg="mod topLvl">
          <ac:chgData name="Kulinich Bohdan" userId="48e65c9f34e137d0" providerId="LiveId" clId="{89C81B90-25B3-4519-8938-894D470AE9AA}" dt="2021-06-11T08:00:48.844" v="4982" actId="1076"/>
          <ac:spMkLst>
            <pc:docMk/>
            <pc:sldMk cId="2537231333" sldId="497"/>
            <ac:spMk id="224" creationId="{D26C9AA3-4ADD-4AEC-B4D4-68F4F12A3631}"/>
          </ac:spMkLst>
        </pc:spChg>
        <pc:spChg chg="mod topLvl">
          <ac:chgData name="Kulinich Bohdan" userId="48e65c9f34e137d0" providerId="LiveId" clId="{89C81B90-25B3-4519-8938-894D470AE9AA}" dt="2021-06-11T08:00:51.372" v="4983" actId="1076"/>
          <ac:spMkLst>
            <pc:docMk/>
            <pc:sldMk cId="2537231333" sldId="497"/>
            <ac:spMk id="225" creationId="{7481840B-3197-4E24-A0AD-DE546E41D382}"/>
          </ac:spMkLst>
        </pc:spChg>
        <pc:spChg chg="mod topLvl">
          <ac:chgData name="Kulinich Bohdan" userId="48e65c9f34e137d0" providerId="LiveId" clId="{89C81B90-25B3-4519-8938-894D470AE9AA}" dt="2021-06-11T07:59:06.275" v="4958" actId="164"/>
          <ac:spMkLst>
            <pc:docMk/>
            <pc:sldMk cId="2537231333" sldId="497"/>
            <ac:spMk id="229" creationId="{76952725-47FE-40E1-87DB-0F0515F1CD1A}"/>
          </ac:spMkLst>
        </pc:spChg>
        <pc:spChg chg="mod topLvl">
          <ac:chgData name="Kulinich Bohdan" userId="48e65c9f34e137d0" providerId="LiveId" clId="{89C81B90-25B3-4519-8938-894D470AE9AA}" dt="2021-06-11T07:59:06.275" v="4958" actId="164"/>
          <ac:spMkLst>
            <pc:docMk/>
            <pc:sldMk cId="2537231333" sldId="497"/>
            <ac:spMk id="230" creationId="{5933CE5B-5679-4E34-9777-E5BB0E3E3C59}"/>
          </ac:spMkLst>
        </pc:spChg>
        <pc:spChg chg="mod topLvl">
          <ac:chgData name="Kulinich Bohdan" userId="48e65c9f34e137d0" providerId="LiveId" clId="{89C81B90-25B3-4519-8938-894D470AE9AA}" dt="2021-06-11T07:59:06.275" v="4958" actId="164"/>
          <ac:spMkLst>
            <pc:docMk/>
            <pc:sldMk cId="2537231333" sldId="497"/>
            <ac:spMk id="232" creationId="{78CB772E-7D39-4B15-8FDD-8B8FA8D9B2C3}"/>
          </ac:spMkLst>
        </pc:spChg>
        <pc:spChg chg="del mod">
          <ac:chgData name="Kulinich Bohdan" userId="48e65c9f34e137d0" providerId="LiveId" clId="{89C81B90-25B3-4519-8938-894D470AE9AA}" dt="2021-06-11T08:01:31.855" v="5003" actId="478"/>
          <ac:spMkLst>
            <pc:docMk/>
            <pc:sldMk cId="2537231333" sldId="497"/>
            <ac:spMk id="254" creationId="{AF94821F-101A-441A-8F42-FE35C8B4A1A8}"/>
          </ac:spMkLst>
        </pc:spChg>
        <pc:spChg chg="mod">
          <ac:chgData name="Kulinich Bohdan" userId="48e65c9f34e137d0" providerId="LiveId" clId="{89C81B90-25B3-4519-8938-894D470AE9AA}" dt="2021-06-11T08:00:09.446" v="4971"/>
          <ac:spMkLst>
            <pc:docMk/>
            <pc:sldMk cId="2537231333" sldId="497"/>
            <ac:spMk id="255" creationId="{DF61AEDA-DB3D-4E7E-9EF7-67DA194AD623}"/>
          </ac:spMkLst>
        </pc:spChg>
        <pc:spChg chg="del mod">
          <ac:chgData name="Kulinich Bohdan" userId="48e65c9f34e137d0" providerId="LiveId" clId="{89C81B90-25B3-4519-8938-894D470AE9AA}" dt="2021-06-11T08:01:34.196" v="5004" actId="478"/>
          <ac:spMkLst>
            <pc:docMk/>
            <pc:sldMk cId="2537231333" sldId="497"/>
            <ac:spMk id="257" creationId="{9D614354-442C-4BA0-BB66-E7E57FB27BAB}"/>
          </ac:spMkLst>
        </pc:spChg>
        <pc:grpChg chg="add mod ord modVis">
          <ac:chgData name="Kulinich Bohdan" userId="48e65c9f34e137d0" providerId="LiveId" clId="{89C81B90-25B3-4519-8938-894D470AE9AA}" dt="2021-06-11T07:56:14.904" v="4916" actId="164"/>
          <ac:grpSpMkLst>
            <pc:docMk/>
            <pc:sldMk cId="2537231333" sldId="497"/>
            <ac:grpSpMk id="7" creationId="{E6223C38-1736-437D-A4DA-F8D56698829C}"/>
          </ac:grpSpMkLst>
        </pc:grpChg>
        <pc:grpChg chg="del">
          <ac:chgData name="Kulinich Bohdan" userId="48e65c9f34e137d0" providerId="LiveId" clId="{89C81B90-25B3-4519-8938-894D470AE9AA}" dt="2021-06-11T07:53:16.933" v="4894" actId="478"/>
          <ac:grpSpMkLst>
            <pc:docMk/>
            <pc:sldMk cId="2537231333" sldId="497"/>
            <ac:grpSpMk id="8" creationId="{B81F6D2A-DADA-4746-B96A-F6389E4EA4C1}"/>
          </ac:grpSpMkLst>
        </pc:grpChg>
        <pc:grpChg chg="add mod">
          <ac:chgData name="Kulinich Bohdan" userId="48e65c9f34e137d0" providerId="LiveId" clId="{89C81B90-25B3-4519-8938-894D470AE9AA}" dt="2021-06-11T08:06:18.607" v="5065" actId="164"/>
          <ac:grpSpMkLst>
            <pc:docMk/>
            <pc:sldMk cId="2537231333" sldId="497"/>
            <ac:grpSpMk id="8" creationId="{EA50EF0B-3A2D-4F26-9019-BB4AB411A020}"/>
          </ac:grpSpMkLst>
        </pc:grpChg>
        <pc:grpChg chg="add mod modVis">
          <ac:chgData name="Kulinich Bohdan" userId="48e65c9f34e137d0" providerId="LiveId" clId="{89C81B90-25B3-4519-8938-894D470AE9AA}" dt="2021-06-11T08:06:09.894" v="5063" actId="164"/>
          <ac:grpSpMkLst>
            <pc:docMk/>
            <pc:sldMk cId="2537231333" sldId="497"/>
            <ac:grpSpMk id="9" creationId="{EF8D97B7-8E4F-4312-A433-D56B965D90FB}"/>
          </ac:grpSpMkLst>
        </pc:grpChg>
        <pc:grpChg chg="add mod">
          <ac:chgData name="Kulinich Bohdan" userId="48e65c9f34e137d0" providerId="LiveId" clId="{89C81B90-25B3-4519-8938-894D470AE9AA}" dt="2021-06-11T08:05:09.397" v="5040" actId="164"/>
          <ac:grpSpMkLst>
            <pc:docMk/>
            <pc:sldMk cId="2537231333" sldId="497"/>
            <ac:grpSpMk id="10" creationId="{32848C9D-D93C-4EBC-B1AF-9C664FC99C1A}"/>
          </ac:grpSpMkLst>
        </pc:grpChg>
        <pc:grpChg chg="add mod">
          <ac:chgData name="Kulinich Bohdan" userId="48e65c9f34e137d0" providerId="LiveId" clId="{89C81B90-25B3-4519-8938-894D470AE9AA}" dt="2021-06-11T08:06:09.894" v="5063" actId="164"/>
          <ac:grpSpMkLst>
            <pc:docMk/>
            <pc:sldMk cId="2537231333" sldId="497"/>
            <ac:grpSpMk id="11" creationId="{A0598BA8-EC38-42F7-81A7-B3D71FA82652}"/>
          </ac:grpSpMkLst>
        </pc:grpChg>
        <pc:grpChg chg="add mod">
          <ac:chgData name="Kulinich Bohdan" userId="48e65c9f34e137d0" providerId="LiveId" clId="{89C81B90-25B3-4519-8938-894D470AE9AA}" dt="2021-06-11T08:06:14.244" v="5064" actId="164"/>
          <ac:grpSpMkLst>
            <pc:docMk/>
            <pc:sldMk cId="2537231333" sldId="497"/>
            <ac:grpSpMk id="12" creationId="{86EE4D7E-F663-465F-9230-2F5F38B030BC}"/>
          </ac:grpSpMkLst>
        </pc:grpChg>
        <pc:grpChg chg="add mod">
          <ac:chgData name="Kulinich Bohdan" userId="48e65c9f34e137d0" providerId="LiveId" clId="{89C81B90-25B3-4519-8938-894D470AE9AA}" dt="2021-06-11T08:06:18.607" v="5065" actId="164"/>
          <ac:grpSpMkLst>
            <pc:docMk/>
            <pc:sldMk cId="2537231333" sldId="497"/>
            <ac:grpSpMk id="13" creationId="{29FB33BC-FE5E-4ACB-83E5-7892ED6A25B4}"/>
          </ac:grpSpMkLst>
        </pc:grpChg>
        <pc:grpChg chg="add mod">
          <ac:chgData name="Kulinich Bohdan" userId="48e65c9f34e137d0" providerId="LiveId" clId="{89C81B90-25B3-4519-8938-894D470AE9AA}" dt="2021-06-11T08:06:09.894" v="5063" actId="164"/>
          <ac:grpSpMkLst>
            <pc:docMk/>
            <pc:sldMk cId="2537231333" sldId="497"/>
            <ac:grpSpMk id="14" creationId="{3E6D92D5-7D37-400E-99B2-382DC358A050}"/>
          </ac:grpSpMkLst>
        </pc:grpChg>
        <pc:grpChg chg="del">
          <ac:chgData name="Kulinich Bohdan" userId="48e65c9f34e137d0" providerId="LiveId" clId="{89C81B90-25B3-4519-8938-894D470AE9AA}" dt="2021-06-11T07:53:16.933" v="4894" actId="478"/>
          <ac:grpSpMkLst>
            <pc:docMk/>
            <pc:sldMk cId="2537231333" sldId="497"/>
            <ac:grpSpMk id="14" creationId="{C2F79FF7-19D5-431F-9635-D1D2AB8343D7}"/>
          </ac:grpSpMkLst>
        </pc:grpChg>
        <pc:grpChg chg="add del mod modVis">
          <ac:chgData name="Kulinich Bohdan" userId="48e65c9f34e137d0" providerId="LiveId" clId="{89C81B90-25B3-4519-8938-894D470AE9AA}" dt="2021-06-11T07:58:41.602" v="4952" actId="478"/>
          <ac:grpSpMkLst>
            <pc:docMk/>
            <pc:sldMk cId="2537231333" sldId="497"/>
            <ac:grpSpMk id="15" creationId="{98479B09-5CCF-4266-B80E-E325EC5440AA}"/>
          </ac:grpSpMkLst>
        </pc:grpChg>
        <pc:grpChg chg="add mod">
          <ac:chgData name="Kulinich Bohdan" userId="48e65c9f34e137d0" providerId="LiveId" clId="{89C81B90-25B3-4519-8938-894D470AE9AA}" dt="2021-06-11T08:06:14.244" v="5064" actId="164"/>
          <ac:grpSpMkLst>
            <pc:docMk/>
            <pc:sldMk cId="2537231333" sldId="497"/>
            <ac:grpSpMk id="15" creationId="{C111876B-378C-40B6-8D28-02CFCA627A57}"/>
          </ac:grpSpMkLst>
        </pc:grpChg>
        <pc:grpChg chg="add del mod">
          <ac:chgData name="Kulinich Bohdan" userId="48e65c9f34e137d0" providerId="LiveId" clId="{89C81B90-25B3-4519-8938-894D470AE9AA}" dt="2021-06-11T07:58:39.269" v="4950" actId="478"/>
          <ac:grpSpMkLst>
            <pc:docMk/>
            <pc:sldMk cId="2537231333" sldId="497"/>
            <ac:grpSpMk id="16" creationId="{B1FCABC5-996B-48F2-BECC-F469EB183C21}"/>
          </ac:grpSpMkLst>
        </pc:grpChg>
        <pc:grpChg chg="add mod">
          <ac:chgData name="Kulinich Bohdan" userId="48e65c9f34e137d0" providerId="LiveId" clId="{89C81B90-25B3-4519-8938-894D470AE9AA}" dt="2021-06-11T08:07:13.208" v="5079" actId="164"/>
          <ac:grpSpMkLst>
            <pc:docMk/>
            <pc:sldMk cId="2537231333" sldId="497"/>
            <ac:grpSpMk id="16" creationId="{E93B89F2-6777-472F-8D29-1FF15711DC46}"/>
          </ac:grpSpMkLst>
        </pc:grpChg>
        <pc:grpChg chg="add mod">
          <ac:chgData name="Kulinich Bohdan" userId="48e65c9f34e137d0" providerId="LiveId" clId="{89C81B90-25B3-4519-8938-894D470AE9AA}" dt="2021-06-11T08:07:13.208" v="5079" actId="164"/>
          <ac:grpSpMkLst>
            <pc:docMk/>
            <pc:sldMk cId="2537231333" sldId="497"/>
            <ac:grpSpMk id="17" creationId="{85E8AC96-91D3-427A-89EE-99D2D96F5C49}"/>
          </ac:grpSpMkLst>
        </pc:grpChg>
        <pc:grpChg chg="add mod modVis">
          <ac:chgData name="Kulinich Bohdan" userId="48e65c9f34e137d0" providerId="LiveId" clId="{89C81B90-25B3-4519-8938-894D470AE9AA}" dt="2021-06-11T08:06:14.244" v="5064" actId="164"/>
          <ac:grpSpMkLst>
            <pc:docMk/>
            <pc:sldMk cId="2537231333" sldId="497"/>
            <ac:grpSpMk id="20" creationId="{47DCA7B1-9062-452B-8D3D-BA68CA37707A}"/>
          </ac:grpSpMkLst>
        </pc:grpChg>
        <pc:grpChg chg="add mod">
          <ac:chgData name="Kulinich Bohdan" userId="48e65c9f34e137d0" providerId="LiveId" clId="{89C81B90-25B3-4519-8938-894D470AE9AA}" dt="2021-06-11T08:05:13.073" v="5041" actId="164"/>
          <ac:grpSpMkLst>
            <pc:docMk/>
            <pc:sldMk cId="2537231333" sldId="497"/>
            <ac:grpSpMk id="21" creationId="{03363CF7-F48A-40D9-BA7D-04F28C2CA93C}"/>
          </ac:grpSpMkLst>
        </pc:grpChg>
        <pc:grpChg chg="add del mod">
          <ac:chgData name="Kulinich Bohdan" userId="48e65c9f34e137d0" providerId="LiveId" clId="{89C81B90-25B3-4519-8938-894D470AE9AA}" dt="2021-06-11T07:54:38.754" v="4902" actId="478"/>
          <ac:grpSpMkLst>
            <pc:docMk/>
            <pc:sldMk cId="2537231333" sldId="497"/>
            <ac:grpSpMk id="61" creationId="{89543F73-2C09-463D-B75E-37743152BCB3}"/>
          </ac:grpSpMkLst>
        </pc:grpChg>
        <pc:grpChg chg="add 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91" creationId="{91EC0C52-89B6-42CE-BFC8-A82BF5B7058E}"/>
          </ac:grpSpMkLst>
        </pc:grpChg>
        <pc:grpChg chg="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93" creationId="{743D7AB2-1F6A-4D26-B6EB-5FE92C25BAF0}"/>
          </ac:grpSpMkLst>
        </pc:grpChg>
        <pc:grpChg chg="add 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99" creationId="{1E024DF7-9E47-4083-9105-52177C1BAE59}"/>
          </ac:grpSpMkLst>
        </pc:grpChg>
        <pc:grpChg chg="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101" creationId="{4EA2F3D1-895C-45A4-A1AB-545ACCC75248}"/>
          </ac:grpSpMkLst>
        </pc:grpChg>
        <pc:grpChg chg="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102" creationId="{BE3D0CD4-B16B-4021-BF22-7E21D59BC989}"/>
          </ac:grpSpMkLst>
        </pc:grpChg>
        <pc:grpChg chg="add del mod">
          <ac:chgData name="Kulinich Bohdan" userId="48e65c9f34e137d0" providerId="LiveId" clId="{89C81B90-25B3-4519-8938-894D470AE9AA}" dt="2021-06-11T07:54:41.157" v="4903" actId="478"/>
          <ac:grpSpMkLst>
            <pc:docMk/>
            <pc:sldMk cId="2537231333" sldId="497"/>
            <ac:grpSpMk id="104" creationId="{04992D07-AE0E-435B-81C1-72820216E6B7}"/>
          </ac:grpSpMkLst>
        </pc:grpChg>
        <pc:grpChg chg="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104" creationId="{F7149E9D-3834-4725-8114-5A0C0EF0CCF1}"/>
          </ac:grpSpMkLst>
        </pc:grpChg>
        <pc:grpChg chg="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105" creationId="{64DE01BA-2704-40B0-8AD9-9BD1719AC600}"/>
          </ac:grpSpMkLst>
        </pc:grpChg>
        <pc:grpChg chg="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109" creationId="{B4D70085-ABD5-4618-BE98-AE215DA7FFB8}"/>
          </ac:grpSpMkLst>
        </pc:grpChg>
        <pc:grpChg chg="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113" creationId="{E2E11F29-52AB-4200-A858-7421BDDB6EF7}"/>
          </ac:grpSpMkLst>
        </pc:grpChg>
        <pc:grpChg chg="add del mod">
          <ac:chgData name="Kulinich Bohdan" userId="48e65c9f34e137d0" providerId="LiveId" clId="{89C81B90-25B3-4519-8938-894D470AE9AA}" dt="2021-06-11T07:55:42.288" v="4910" actId="165"/>
          <ac:grpSpMkLst>
            <pc:docMk/>
            <pc:sldMk cId="2537231333" sldId="497"/>
            <ac:grpSpMk id="120" creationId="{CBF5871B-5B2B-427D-BAFD-8020DF5B7356}"/>
          </ac:grpSpMkLst>
        </pc:grpChg>
        <pc:grpChg chg="mod topLvl">
          <ac:chgData name="Kulinich Bohdan" userId="48e65c9f34e137d0" providerId="LiveId" clId="{89C81B90-25B3-4519-8938-894D470AE9AA}" dt="2021-06-11T07:56:19.645" v="4918" actId="164"/>
          <ac:grpSpMkLst>
            <pc:docMk/>
            <pc:sldMk cId="2537231333" sldId="497"/>
            <ac:grpSpMk id="121" creationId="{BCE7A250-9F51-4D9A-A5CB-064A2B9A4A43}"/>
          </ac:grpSpMkLst>
        </pc:grpChg>
        <pc:grpChg chg="mod topLvl">
          <ac:chgData name="Kulinich Bohdan" userId="48e65c9f34e137d0" providerId="LiveId" clId="{89C81B90-25B3-4519-8938-894D470AE9AA}" dt="2021-06-11T07:56:19.645" v="4918" actId="164"/>
          <ac:grpSpMkLst>
            <pc:docMk/>
            <pc:sldMk cId="2537231333" sldId="497"/>
            <ac:grpSpMk id="122" creationId="{BC4782FD-D9B9-430F-94E8-85A5DF67227C}"/>
          </ac:grpSpMkLst>
        </pc:grpChg>
        <pc:grpChg chg="mod topLvl">
          <ac:chgData name="Kulinich Bohdan" userId="48e65c9f34e137d0" providerId="LiveId" clId="{89C81B90-25B3-4519-8938-894D470AE9AA}" dt="2021-06-11T07:56:19.645" v="4918" actId="164"/>
          <ac:grpSpMkLst>
            <pc:docMk/>
            <pc:sldMk cId="2537231333" sldId="497"/>
            <ac:grpSpMk id="123" creationId="{3928825F-168F-41AA-BA36-5AF9B09B99F0}"/>
          </ac:grpSpMkLst>
        </pc:grpChg>
        <pc:grpChg chg="mod topLvl">
          <ac:chgData name="Kulinich Bohdan" userId="48e65c9f34e137d0" providerId="LiveId" clId="{89C81B90-25B3-4519-8938-894D470AE9AA}" dt="2021-06-11T07:56:19.645" v="4918" actId="164"/>
          <ac:grpSpMkLst>
            <pc:docMk/>
            <pc:sldMk cId="2537231333" sldId="497"/>
            <ac:grpSpMk id="127" creationId="{CDE4CDF3-95FE-4BD4-B1AB-E663FD5FC755}"/>
          </ac:grpSpMkLst>
        </pc:grpChg>
        <pc:grpChg chg="mod topLvl">
          <ac:chgData name="Kulinich Bohdan" userId="48e65c9f34e137d0" providerId="LiveId" clId="{89C81B90-25B3-4519-8938-894D470AE9AA}" dt="2021-06-11T07:56:19.645" v="4918" actId="164"/>
          <ac:grpSpMkLst>
            <pc:docMk/>
            <pc:sldMk cId="2537231333" sldId="497"/>
            <ac:grpSpMk id="137" creationId="{832CBF8E-B591-4437-9BCC-35AAF03B847E}"/>
          </ac:grpSpMkLst>
        </pc:grpChg>
        <pc:grpChg chg="add del mod">
          <ac:chgData name="Kulinich Bohdan" userId="48e65c9f34e137d0" providerId="LiveId" clId="{89C81B90-25B3-4519-8938-894D470AE9AA}" dt="2021-06-11T07:57:32.316" v="4934" actId="165"/>
          <ac:grpSpMkLst>
            <pc:docMk/>
            <pc:sldMk cId="2537231333" sldId="497"/>
            <ac:grpSpMk id="152" creationId="{3E10B1FD-5767-4236-8AC8-D1B1A6C86D6D}"/>
          </ac:grpSpMkLst>
        </pc:grpChg>
        <pc:grpChg chg="mod topLvl">
          <ac:chgData name="Kulinich Bohdan" userId="48e65c9f34e137d0" providerId="LiveId" clId="{89C81B90-25B3-4519-8938-894D470AE9AA}" dt="2021-06-11T07:57:48.210" v="4937" actId="164"/>
          <ac:grpSpMkLst>
            <pc:docMk/>
            <pc:sldMk cId="2537231333" sldId="497"/>
            <ac:grpSpMk id="153" creationId="{2928ECE5-13C4-454A-BFCE-8B73D0EC2C9C}"/>
          </ac:grpSpMkLst>
        </pc:grpChg>
        <pc:grpChg chg="mod topLvl">
          <ac:chgData name="Kulinich Bohdan" userId="48e65c9f34e137d0" providerId="LiveId" clId="{89C81B90-25B3-4519-8938-894D470AE9AA}" dt="2021-06-11T07:57:48.210" v="4937" actId="164"/>
          <ac:grpSpMkLst>
            <pc:docMk/>
            <pc:sldMk cId="2537231333" sldId="497"/>
            <ac:grpSpMk id="154" creationId="{C7B59348-ABC3-465B-A73E-13F809F0BDD4}"/>
          </ac:grpSpMkLst>
        </pc:grpChg>
        <pc:grpChg chg="mod topLvl">
          <ac:chgData name="Kulinich Bohdan" userId="48e65c9f34e137d0" providerId="LiveId" clId="{89C81B90-25B3-4519-8938-894D470AE9AA}" dt="2021-06-11T07:57:48.210" v="4937" actId="164"/>
          <ac:grpSpMkLst>
            <pc:docMk/>
            <pc:sldMk cId="2537231333" sldId="497"/>
            <ac:grpSpMk id="155" creationId="{2B8B2331-2FCB-4C19-8B1D-250E5FA78F18}"/>
          </ac:grpSpMkLst>
        </pc:grpChg>
        <pc:grpChg chg="mod topLvl">
          <ac:chgData name="Kulinich Bohdan" userId="48e65c9f34e137d0" providerId="LiveId" clId="{89C81B90-25B3-4519-8938-894D470AE9AA}" dt="2021-06-11T07:57:48.210" v="4937" actId="164"/>
          <ac:grpSpMkLst>
            <pc:docMk/>
            <pc:sldMk cId="2537231333" sldId="497"/>
            <ac:grpSpMk id="159" creationId="{2A62C9F8-8DD5-4E4B-8820-FBE8937A5BC1}"/>
          </ac:grpSpMkLst>
        </pc:grpChg>
        <pc:grpChg chg="add 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159" creationId="{C0AD64B4-6C83-4F3F-B200-BC0D2890DA77}"/>
          </ac:grpSpMkLst>
        </pc:grpChg>
        <pc:grpChg chg="add 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166" creationId="{C1CF1F78-2CB0-42B2-AF29-6622C025A777}"/>
          </ac:grpSpMkLst>
        </pc:grpChg>
        <pc:grpChg chg="mod topLvl">
          <ac:chgData name="Kulinich Bohdan" userId="48e65c9f34e137d0" providerId="LiveId" clId="{89C81B90-25B3-4519-8938-894D470AE9AA}" dt="2021-06-11T07:57:48.210" v="4937" actId="164"/>
          <ac:grpSpMkLst>
            <pc:docMk/>
            <pc:sldMk cId="2537231333" sldId="497"/>
            <ac:grpSpMk id="169" creationId="{948B3E82-8906-4EBA-9AC1-F9617B2B3785}"/>
          </ac:grpSpMkLst>
        </pc:grpChg>
        <pc:grpChg chg="add 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170" creationId="{D393843C-93FC-4175-92E8-C1164CA311B8}"/>
          </ac:grpSpMkLst>
        </pc:grpChg>
        <pc:grpChg chg="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171" creationId="{D26E334F-49D1-438A-B528-96F1A26348E6}"/>
          </ac:grpSpMkLst>
        </pc:grpChg>
        <pc:grpChg chg="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173" creationId="{E83A364B-22C8-4754-8EBC-A60FDCC650ED}"/>
          </ac:grpSpMkLst>
        </pc:grpChg>
        <pc:grpChg chg="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174" creationId="{54ED00A7-649E-4F63-A4BC-51A26A7A934E}"/>
          </ac:grpSpMkLst>
        </pc:grpChg>
        <pc:grpChg chg="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175" creationId="{A0C48CF0-5988-4CD2-ACCC-7728BF900099}"/>
          </ac:grpSpMkLst>
        </pc:grpChg>
        <pc:grpChg chg="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176" creationId="{F91A48A4-8A3B-449B-B202-7BA1E8E7ADDC}"/>
          </ac:grpSpMkLst>
        </pc:grpChg>
        <pc:grpChg chg="add del mod">
          <ac:chgData name="Kulinich Bohdan" userId="48e65c9f34e137d0" providerId="LiveId" clId="{89C81B90-25B3-4519-8938-894D470AE9AA}" dt="2021-06-11T07:58:40.231" v="4951" actId="478"/>
          <ac:grpSpMkLst>
            <pc:docMk/>
            <pc:sldMk cId="2537231333" sldId="497"/>
            <ac:grpSpMk id="184" creationId="{B6447587-7C95-4079-AEB9-06A36B281757}"/>
          </ac:grpSpMkLst>
        </pc:grpChg>
        <pc:grpChg chg="mod">
          <ac:chgData name="Kulinich Bohdan" userId="48e65c9f34e137d0" providerId="LiveId" clId="{89C81B90-25B3-4519-8938-894D470AE9AA}" dt="2021-06-11T07:57:59.233" v="4941"/>
          <ac:grpSpMkLst>
            <pc:docMk/>
            <pc:sldMk cId="2537231333" sldId="497"/>
            <ac:grpSpMk id="185" creationId="{3AF8B726-BF50-48B3-BF15-1138BE992D16}"/>
          </ac:grpSpMkLst>
        </pc:grpChg>
        <pc:grpChg chg="mod">
          <ac:chgData name="Kulinich Bohdan" userId="48e65c9f34e137d0" providerId="LiveId" clId="{89C81B90-25B3-4519-8938-894D470AE9AA}" dt="2021-06-11T07:57:59.233" v="4941"/>
          <ac:grpSpMkLst>
            <pc:docMk/>
            <pc:sldMk cId="2537231333" sldId="497"/>
            <ac:grpSpMk id="186" creationId="{9A768D07-C21C-4E92-88E8-EE9056828E0E}"/>
          </ac:grpSpMkLst>
        </pc:grpChg>
        <pc:grpChg chg="mod">
          <ac:chgData name="Kulinich Bohdan" userId="48e65c9f34e137d0" providerId="LiveId" clId="{89C81B90-25B3-4519-8938-894D470AE9AA}" dt="2021-06-11T07:57:59.233" v="4941"/>
          <ac:grpSpMkLst>
            <pc:docMk/>
            <pc:sldMk cId="2537231333" sldId="497"/>
            <ac:grpSpMk id="187" creationId="{580542E1-38BA-4C5B-9B0C-B0B5285B1989}"/>
          </ac:grpSpMkLst>
        </pc:grpChg>
        <pc:grpChg chg="mod">
          <ac:chgData name="Kulinich Bohdan" userId="48e65c9f34e137d0" providerId="LiveId" clId="{89C81B90-25B3-4519-8938-894D470AE9AA}" dt="2021-06-11T07:57:59.233" v="4941"/>
          <ac:grpSpMkLst>
            <pc:docMk/>
            <pc:sldMk cId="2537231333" sldId="497"/>
            <ac:grpSpMk id="191" creationId="{30E009C6-6664-40FC-84BE-0EB32C5BE96D}"/>
          </ac:grpSpMkLst>
        </pc:grpChg>
        <pc:grpChg chg="mod">
          <ac:chgData name="Kulinich Bohdan" userId="48e65c9f34e137d0" providerId="LiveId" clId="{89C81B90-25B3-4519-8938-894D470AE9AA}" dt="2021-06-11T07:57:59.233" v="4941"/>
          <ac:grpSpMkLst>
            <pc:docMk/>
            <pc:sldMk cId="2537231333" sldId="497"/>
            <ac:grpSpMk id="195" creationId="{60FB9401-D6C5-4E4D-A7DE-1869C05F0CD0}"/>
          </ac:grpSpMkLst>
        </pc:grpChg>
        <pc:grpChg chg="add 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197" creationId="{EE0B1992-04A0-4C49-9C0D-AE3A9EC1D7CA}"/>
          </ac:grpSpMkLst>
        </pc:grpChg>
        <pc:grpChg chg="mod">
          <ac:chgData name="Kulinich Bohdan" userId="48e65c9f34e137d0" providerId="LiveId" clId="{89C81B90-25B3-4519-8938-894D470AE9AA}" dt="2021-06-11T08:05:51.559" v="5053" actId="571"/>
          <ac:grpSpMkLst>
            <pc:docMk/>
            <pc:sldMk cId="2537231333" sldId="497"/>
            <ac:grpSpMk id="198" creationId="{145B0D8D-7761-4AC5-9F36-19B1E9A4F37B}"/>
          </ac:grpSpMkLst>
        </pc:grpChg>
        <pc:grpChg chg="add del mod">
          <ac:chgData name="Kulinich Bohdan" userId="48e65c9f34e137d0" providerId="LiveId" clId="{89C81B90-25B3-4519-8938-894D470AE9AA}" dt="2021-06-11T07:58:52.631" v="4955" actId="165"/>
          <ac:grpSpMkLst>
            <pc:docMk/>
            <pc:sldMk cId="2537231333" sldId="497"/>
            <ac:grpSpMk id="210" creationId="{7C4E35EA-AEFD-4F80-A15D-03ED78FD5465}"/>
          </ac:grpSpMkLst>
        </pc:grpChg>
        <pc:grpChg chg="mod topLvl">
          <ac:chgData name="Kulinich Bohdan" userId="48e65c9f34e137d0" providerId="LiveId" clId="{89C81B90-25B3-4519-8938-894D470AE9AA}" dt="2021-06-11T07:59:06.275" v="4958" actId="164"/>
          <ac:grpSpMkLst>
            <pc:docMk/>
            <pc:sldMk cId="2537231333" sldId="497"/>
            <ac:grpSpMk id="211" creationId="{28C47647-A31F-41AA-8EEB-958F044D1029}"/>
          </ac:grpSpMkLst>
        </pc:grpChg>
        <pc:grpChg chg="mod topLvl">
          <ac:chgData name="Kulinich Bohdan" userId="48e65c9f34e137d0" providerId="LiveId" clId="{89C81B90-25B3-4519-8938-894D470AE9AA}" dt="2021-06-11T07:59:06.275" v="4958" actId="164"/>
          <ac:grpSpMkLst>
            <pc:docMk/>
            <pc:sldMk cId="2537231333" sldId="497"/>
            <ac:grpSpMk id="212" creationId="{2B2642D1-5C6A-4F41-AC4F-8DE4FA4C7E52}"/>
          </ac:grpSpMkLst>
        </pc:grpChg>
        <pc:grpChg chg="mod topLvl">
          <ac:chgData name="Kulinich Bohdan" userId="48e65c9f34e137d0" providerId="LiveId" clId="{89C81B90-25B3-4519-8938-894D470AE9AA}" dt="2021-06-11T07:59:06.275" v="4958" actId="164"/>
          <ac:grpSpMkLst>
            <pc:docMk/>
            <pc:sldMk cId="2537231333" sldId="497"/>
            <ac:grpSpMk id="213" creationId="{B83C0405-986C-48E2-B86D-1059FD0A1174}"/>
          </ac:grpSpMkLst>
        </pc:grpChg>
        <pc:grpChg chg="mod topLvl">
          <ac:chgData name="Kulinich Bohdan" userId="48e65c9f34e137d0" providerId="LiveId" clId="{89C81B90-25B3-4519-8938-894D470AE9AA}" dt="2021-06-11T07:59:06.275" v="4958" actId="164"/>
          <ac:grpSpMkLst>
            <pc:docMk/>
            <pc:sldMk cId="2537231333" sldId="497"/>
            <ac:grpSpMk id="214" creationId="{5DD8FBC3-4864-422E-8D88-D7F5FBE1429F}"/>
          </ac:grpSpMkLst>
        </pc:grpChg>
        <pc:grpChg chg="add del mod">
          <ac:chgData name="Kulinich Bohdan" userId="48e65c9f34e137d0" providerId="LiveId" clId="{89C81B90-25B3-4519-8938-894D470AE9AA}" dt="2021-06-11T08:05:16.866" v="5042" actId="164"/>
          <ac:grpSpMkLst>
            <pc:docMk/>
            <pc:sldMk cId="2537231333" sldId="497"/>
            <ac:grpSpMk id="241" creationId="{0A0A6CF2-0108-420C-98D6-10393C269426}"/>
          </ac:grpSpMkLst>
        </pc:grpChg>
        <pc:grpChg chg="del mod">
          <ac:chgData name="Kulinich Bohdan" userId="48e65c9f34e137d0" providerId="LiveId" clId="{89C81B90-25B3-4519-8938-894D470AE9AA}" dt="2021-06-11T08:01:12.658" v="4993" actId="478"/>
          <ac:grpSpMkLst>
            <pc:docMk/>
            <pc:sldMk cId="2537231333" sldId="497"/>
            <ac:grpSpMk id="242" creationId="{9D342941-676F-4735-BF9B-EB16E898C95D}"/>
          </ac:grpSpMkLst>
        </pc:grpChg>
        <pc:grpChg chg="del mod">
          <ac:chgData name="Kulinich Bohdan" userId="48e65c9f34e137d0" providerId="LiveId" clId="{89C81B90-25B3-4519-8938-894D470AE9AA}" dt="2021-06-11T08:01:04.661" v="4988" actId="478"/>
          <ac:grpSpMkLst>
            <pc:docMk/>
            <pc:sldMk cId="2537231333" sldId="497"/>
            <ac:grpSpMk id="243" creationId="{F4604860-CA95-4C3A-8ECC-26DB15D1FECE}"/>
          </ac:grpSpMkLst>
        </pc:grpChg>
        <pc:grpChg chg="del mod">
          <ac:chgData name="Kulinich Bohdan" userId="48e65c9f34e137d0" providerId="LiveId" clId="{89C81B90-25B3-4519-8938-894D470AE9AA}" dt="2021-06-11T08:01:19.013" v="4997" actId="478"/>
          <ac:grpSpMkLst>
            <pc:docMk/>
            <pc:sldMk cId="2537231333" sldId="497"/>
            <ac:grpSpMk id="244" creationId="{12FECD43-322C-4853-A929-E6AFD8011D65}"/>
          </ac:grpSpMkLst>
        </pc:grpChg>
        <pc:grpChg chg="del mod">
          <ac:chgData name="Kulinich Bohdan" userId="48e65c9f34e137d0" providerId="LiveId" clId="{89C81B90-25B3-4519-8938-894D470AE9AA}" dt="2021-06-11T08:01:22.722" v="4999" actId="478"/>
          <ac:grpSpMkLst>
            <pc:docMk/>
            <pc:sldMk cId="2537231333" sldId="497"/>
            <ac:grpSpMk id="245" creationId="{4E886C08-C7ED-4E20-B13D-A30E25E96827}"/>
          </ac:grpSpMkLst>
        </pc:grpChg>
        <pc:picChg chg="del">
          <ac:chgData name="Kulinich Bohdan" userId="48e65c9f34e137d0" providerId="LiveId" clId="{89C81B90-25B3-4519-8938-894D470AE9AA}" dt="2021-06-11T07:53:16.933" v="4894" actId="478"/>
          <ac:picMkLst>
            <pc:docMk/>
            <pc:sldMk cId="2537231333" sldId="497"/>
            <ac:picMk id="43" creationId="{D6607BFC-C629-4C81-9626-F8FA2B243AFE}"/>
          </ac:picMkLst>
        </pc:picChg>
        <pc:picChg chg="add mod">
          <ac:chgData name="Kulinich Bohdan" userId="48e65c9f34e137d0" providerId="LiveId" clId="{89C81B90-25B3-4519-8938-894D470AE9AA}" dt="2021-06-11T08:04:27.770" v="5036"/>
          <ac:picMkLst>
            <pc:docMk/>
            <pc:sldMk cId="2537231333" sldId="497"/>
            <ac:picMk id="87" creationId="{954DD8B3-0794-4E80-B6C0-8C309C8F41C9}"/>
          </ac:picMkLst>
        </pc:picChg>
        <pc:cxnChg chg="mod">
          <ac:chgData name="Kulinich Bohdan" userId="48e65c9f34e137d0" providerId="LiveId" clId="{89C81B90-25B3-4519-8938-894D470AE9AA}" dt="2021-06-11T07:53:27.748" v="4895"/>
          <ac:cxnSpMkLst>
            <pc:docMk/>
            <pc:sldMk cId="2537231333" sldId="497"/>
            <ac:cxnSpMk id="64" creationId="{692D6767-56FF-437C-982E-CB2CB240F72D}"/>
          </ac:cxnSpMkLst>
        </pc:cxnChg>
        <pc:cxnChg chg="mod">
          <ac:chgData name="Kulinich Bohdan" userId="48e65c9f34e137d0" providerId="LiveId" clId="{89C81B90-25B3-4519-8938-894D470AE9AA}" dt="2021-06-11T07:53:27.748" v="4895"/>
          <ac:cxnSpMkLst>
            <pc:docMk/>
            <pc:sldMk cId="2537231333" sldId="497"/>
            <ac:cxnSpMk id="82" creationId="{59E984E1-D05B-441D-BDE0-ADF532B4B83F}"/>
          </ac:cxnSpMkLst>
        </pc:cxnChg>
        <pc:cxnChg chg="mod">
          <ac:chgData name="Kulinich Bohdan" userId="48e65c9f34e137d0" providerId="LiveId" clId="{89C81B90-25B3-4519-8938-894D470AE9AA}" dt="2021-06-11T07:53:27.748" v="4895"/>
          <ac:cxnSpMkLst>
            <pc:docMk/>
            <pc:sldMk cId="2537231333" sldId="497"/>
            <ac:cxnSpMk id="83" creationId="{B331F61D-6B67-4D60-9785-25E7F5EBDD9E}"/>
          </ac:cxnSpMkLst>
        </pc:cxnChg>
        <pc:cxnChg chg="mod">
          <ac:chgData name="Kulinich Bohdan" userId="48e65c9f34e137d0" providerId="LiveId" clId="{89C81B90-25B3-4519-8938-894D470AE9AA}" dt="2021-06-11T07:53:27.748" v="4895"/>
          <ac:cxnSpMkLst>
            <pc:docMk/>
            <pc:sldMk cId="2537231333" sldId="497"/>
            <ac:cxnSpMk id="84" creationId="{545A55B8-2C0E-48E2-B7A0-C5D6890E34BA}"/>
          </ac:cxnSpMkLst>
        </pc:cxnChg>
        <pc:cxnChg chg="mod">
          <ac:chgData name="Kulinich Bohdan" userId="48e65c9f34e137d0" providerId="LiveId" clId="{89C81B90-25B3-4519-8938-894D470AE9AA}" dt="2021-06-11T07:53:27.748" v="4895"/>
          <ac:cxnSpMkLst>
            <pc:docMk/>
            <pc:sldMk cId="2537231333" sldId="497"/>
            <ac:cxnSpMk id="93" creationId="{B6A63A78-B177-40A5-83FE-14097E3C6202}"/>
          </ac:cxnSpMkLst>
        </pc:cxnChg>
        <pc:cxnChg chg="mod">
          <ac:chgData name="Kulinich Bohdan" userId="48e65c9f34e137d0" providerId="LiveId" clId="{89C81B90-25B3-4519-8938-894D470AE9AA}" dt="2021-06-11T07:53:27.748" v="4895"/>
          <ac:cxnSpMkLst>
            <pc:docMk/>
            <pc:sldMk cId="2537231333" sldId="497"/>
            <ac:cxnSpMk id="94" creationId="{4FD9C045-E4BE-4E2C-863B-3F77D7675410}"/>
          </ac:cxnSpMkLst>
        </pc:cxnChg>
        <pc:cxnChg chg="mod">
          <ac:chgData name="Kulinich Bohdan" userId="48e65c9f34e137d0" providerId="LiveId" clId="{89C81B90-25B3-4519-8938-894D470AE9AA}" dt="2021-06-11T07:53:27.748" v="4895"/>
          <ac:cxnSpMkLst>
            <pc:docMk/>
            <pc:sldMk cId="2537231333" sldId="497"/>
            <ac:cxnSpMk id="95" creationId="{F8DF44D0-86C3-4534-B0A6-911A93867F2F}"/>
          </ac:cxnSpMkLst>
        </pc:cxnChg>
        <pc:cxnChg chg="mod">
          <ac:chgData name="Kulinich Bohdan" userId="48e65c9f34e137d0" providerId="LiveId" clId="{89C81B90-25B3-4519-8938-894D470AE9AA}" dt="2021-06-11T07:53:27.748" v="4895"/>
          <ac:cxnSpMkLst>
            <pc:docMk/>
            <pc:sldMk cId="2537231333" sldId="497"/>
            <ac:cxnSpMk id="96" creationId="{CBFE3158-3251-4674-8C98-1A008FB03388}"/>
          </ac:cxnSpMkLst>
        </pc:cxnChg>
        <pc:cxnChg chg="mod">
          <ac:chgData name="Kulinich Bohdan" userId="48e65c9f34e137d0" providerId="LiveId" clId="{89C81B90-25B3-4519-8938-894D470AE9AA}" dt="2021-06-11T07:53:27.748" v="4895"/>
          <ac:cxnSpMkLst>
            <pc:docMk/>
            <pc:sldMk cId="2537231333" sldId="497"/>
            <ac:cxnSpMk id="97" creationId="{9BAB9B0E-AD95-458B-8081-312A73A4DDA6}"/>
          </ac:cxnSpMkLst>
        </pc:cxnChg>
        <pc:cxnChg chg="mod">
          <ac:chgData name="Kulinich Bohdan" userId="48e65c9f34e137d0" providerId="LiveId" clId="{89C81B90-25B3-4519-8938-894D470AE9AA}" dt="2021-06-11T07:53:27.748" v="4895"/>
          <ac:cxnSpMkLst>
            <pc:docMk/>
            <pc:sldMk cId="2537231333" sldId="497"/>
            <ac:cxnSpMk id="98" creationId="{3A85A307-7633-4BD3-ABF8-59DE7100D141}"/>
          </ac:cxnSpMkLst>
        </pc:cxnChg>
        <pc:cxnChg chg="mod">
          <ac:chgData name="Kulinich Bohdan" userId="48e65c9f34e137d0" providerId="LiveId" clId="{89C81B90-25B3-4519-8938-894D470AE9AA}" dt="2021-06-11T07:53:27.748" v="4895"/>
          <ac:cxnSpMkLst>
            <pc:docMk/>
            <pc:sldMk cId="2537231333" sldId="497"/>
            <ac:cxnSpMk id="99" creationId="{182987BE-B072-404D-8AD8-DA6EE733C400}"/>
          </ac:cxnSpMkLst>
        </pc:cxnChg>
        <pc:cxnChg chg="mod">
          <ac:chgData name="Kulinich Bohdan" userId="48e65c9f34e137d0" providerId="LiveId" clId="{89C81B90-25B3-4519-8938-894D470AE9AA}" dt="2021-06-11T07:53:27.748" v="4895"/>
          <ac:cxnSpMkLst>
            <pc:docMk/>
            <pc:sldMk cId="2537231333" sldId="497"/>
            <ac:cxnSpMk id="100" creationId="{2913C026-4055-48DE-95EC-B8A90D3D82F2}"/>
          </ac:cxnSpMkLst>
        </pc:cxnChg>
        <pc:cxnChg chg="mod">
          <ac:chgData name="Kulinich Bohdan" userId="48e65c9f34e137d0" providerId="LiveId" clId="{89C81B90-25B3-4519-8938-894D470AE9AA}" dt="2021-06-11T07:53:27.748" v="4895"/>
          <ac:cxnSpMkLst>
            <pc:docMk/>
            <pc:sldMk cId="2537231333" sldId="497"/>
            <ac:cxnSpMk id="101" creationId="{45AC9AFD-4C2D-48CD-8BA4-2E04E01D715C}"/>
          </ac:cxnSpMkLst>
        </pc:cxnChg>
        <pc:cxnChg chg="mod">
          <ac:chgData name="Kulinich Bohdan" userId="48e65c9f34e137d0" providerId="LiveId" clId="{89C81B90-25B3-4519-8938-894D470AE9AA}" dt="2021-06-11T07:53:27.748" v="4895"/>
          <ac:cxnSpMkLst>
            <pc:docMk/>
            <pc:sldMk cId="2537231333" sldId="497"/>
            <ac:cxnSpMk id="102" creationId="{ED7C8622-B4AE-47DF-B2FB-A5C4C4851E3A}"/>
          </ac:cxnSpMkLst>
        </pc:cxnChg>
        <pc:cxnChg chg="mod">
          <ac:chgData name="Kulinich Bohdan" userId="48e65c9f34e137d0" providerId="LiveId" clId="{89C81B90-25B3-4519-8938-894D470AE9AA}" dt="2021-06-11T07:53:27.748" v="4895"/>
          <ac:cxnSpMkLst>
            <pc:docMk/>
            <pc:sldMk cId="2537231333" sldId="497"/>
            <ac:cxnSpMk id="105" creationId="{26A10D09-86D3-4B7C-91CC-F90BBC88D6BB}"/>
          </ac:cxnSpMkLst>
        </pc:cxnChg>
        <pc:cxnChg chg="mod">
          <ac:chgData name="Kulinich Bohdan" userId="48e65c9f34e137d0" providerId="LiveId" clId="{89C81B90-25B3-4519-8938-894D470AE9AA}" dt="2021-06-11T07:53:27.748" v="4895"/>
          <ac:cxnSpMkLst>
            <pc:docMk/>
            <pc:sldMk cId="2537231333" sldId="497"/>
            <ac:cxnSpMk id="106" creationId="{7F2EA490-F593-42DA-8FE8-3CAB8D9FFF25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06" creationId="{CF138505-73B6-4AB0-8928-2B282B9DC223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07" creationId="{1A0A9503-F4F3-40D4-9AAA-A363EC27AB67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08" creationId="{B70D941F-8E50-4253-AA4D-5A8CF2FD4928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10" creationId="{39A71ED8-0E48-42CA-BD7D-13A91E434B27}"/>
          </ac:cxnSpMkLst>
        </pc:cxnChg>
        <pc:cxnChg chg="mod">
          <ac:chgData name="Kulinich Bohdan" userId="48e65c9f34e137d0" providerId="LiveId" clId="{89C81B90-25B3-4519-8938-894D470AE9AA}" dt="2021-06-11T07:53:27.748" v="4895"/>
          <ac:cxnSpMkLst>
            <pc:docMk/>
            <pc:sldMk cId="2537231333" sldId="497"/>
            <ac:cxnSpMk id="110" creationId="{8B0489AE-693A-4568-8890-1AF2B7887208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11" creationId="{23BBA001-572E-4557-942A-8623A42CC86A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12" creationId="{178B6F49-74AB-4E22-988D-F4EB13B43326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14" creationId="{2092CD75-43F8-4A81-B40D-0FF5321036D7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15" creationId="{3E27549F-D5B6-4BED-A0AC-60EBCE1D6EC4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16" creationId="{79CB5061-168F-46D8-BAB3-AFC580D3158D}"/>
          </ac:cxnSpMkLst>
        </pc:cxnChg>
        <pc:cxnChg chg="add del mod">
          <ac:chgData name="Kulinich Bohdan" userId="48e65c9f34e137d0" providerId="LiveId" clId="{89C81B90-25B3-4519-8938-894D470AE9AA}" dt="2021-06-11T07:54:09.629" v="4899"/>
          <ac:cxnSpMkLst>
            <pc:docMk/>
            <pc:sldMk cId="2537231333" sldId="497"/>
            <ac:cxnSpMk id="119" creationId="{84D213F5-67AD-4209-9F32-3E66516E0087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20" creationId="{D5B0928D-2A44-4C4F-86B1-EBEBC2C10F85}"/>
          </ac:cxnSpMkLst>
        </pc:cxnChg>
        <pc:cxnChg chg="mod topLvl">
          <ac:chgData name="Kulinich Bohdan" userId="48e65c9f34e137d0" providerId="LiveId" clId="{89C81B90-25B3-4519-8938-894D470AE9AA}" dt="2021-06-11T07:56:19.645" v="4918" actId="164"/>
          <ac:cxnSpMkLst>
            <pc:docMk/>
            <pc:sldMk cId="2537231333" sldId="497"/>
            <ac:cxnSpMk id="124" creationId="{0D99B3FA-7DF5-4D36-BBEC-88C9ABC2A4F9}"/>
          </ac:cxnSpMkLst>
        </pc:cxnChg>
        <pc:cxnChg chg="mod topLvl">
          <ac:chgData name="Kulinich Bohdan" userId="48e65c9f34e137d0" providerId="LiveId" clId="{89C81B90-25B3-4519-8938-894D470AE9AA}" dt="2021-06-11T07:56:19.645" v="4918" actId="164"/>
          <ac:cxnSpMkLst>
            <pc:docMk/>
            <pc:sldMk cId="2537231333" sldId="497"/>
            <ac:cxnSpMk id="125" creationId="{A9B87206-8304-4B3B-B085-F0FFEF3D8DCA}"/>
          </ac:cxnSpMkLst>
        </pc:cxnChg>
        <pc:cxnChg chg="mod topLvl">
          <ac:chgData name="Kulinich Bohdan" userId="48e65c9f34e137d0" providerId="LiveId" clId="{89C81B90-25B3-4519-8938-894D470AE9AA}" dt="2021-06-11T07:56:19.645" v="4918" actId="164"/>
          <ac:cxnSpMkLst>
            <pc:docMk/>
            <pc:sldMk cId="2537231333" sldId="497"/>
            <ac:cxnSpMk id="126" creationId="{E654C2CD-6147-4139-A57D-31517EBD3590}"/>
          </ac:cxnSpMkLst>
        </pc:cxnChg>
        <pc:cxnChg chg="mod topLvl">
          <ac:chgData name="Kulinich Bohdan" userId="48e65c9f34e137d0" providerId="LiveId" clId="{89C81B90-25B3-4519-8938-894D470AE9AA}" dt="2021-06-11T07:56:41.934" v="4922" actId="14100"/>
          <ac:cxnSpMkLst>
            <pc:docMk/>
            <pc:sldMk cId="2537231333" sldId="497"/>
            <ac:cxnSpMk id="128" creationId="{E633ADFD-5470-4A6B-84C9-13F5A3305331}"/>
          </ac:cxnSpMkLst>
        </pc:cxnChg>
        <pc:cxnChg chg="mod topLvl">
          <ac:chgData name="Kulinich Bohdan" userId="48e65c9f34e137d0" providerId="LiveId" clId="{89C81B90-25B3-4519-8938-894D470AE9AA}" dt="2021-06-11T07:56:19.645" v="4918" actId="164"/>
          <ac:cxnSpMkLst>
            <pc:docMk/>
            <pc:sldMk cId="2537231333" sldId="497"/>
            <ac:cxnSpMk id="129" creationId="{79F43B7A-2678-48D4-A379-F7239F185AE3}"/>
          </ac:cxnSpMkLst>
        </pc:cxnChg>
        <pc:cxnChg chg="mod topLvl">
          <ac:chgData name="Kulinich Bohdan" userId="48e65c9f34e137d0" providerId="LiveId" clId="{89C81B90-25B3-4519-8938-894D470AE9AA}" dt="2021-06-11T07:56:19.645" v="4918" actId="164"/>
          <ac:cxnSpMkLst>
            <pc:docMk/>
            <pc:sldMk cId="2537231333" sldId="497"/>
            <ac:cxnSpMk id="130" creationId="{F930242C-0DCA-4F78-8C49-DC2FBA7E1EC4}"/>
          </ac:cxnSpMkLst>
        </pc:cxnChg>
        <pc:cxnChg chg="mod">
          <ac:chgData name="Kulinich Bohdan" userId="48e65c9f34e137d0" providerId="LiveId" clId="{89C81B90-25B3-4519-8938-894D470AE9AA}" dt="2021-06-11T07:55:42.288" v="4910" actId="165"/>
          <ac:cxnSpMkLst>
            <pc:docMk/>
            <pc:sldMk cId="2537231333" sldId="497"/>
            <ac:cxnSpMk id="138" creationId="{B2AB7DDB-6AA0-4101-BF97-E2E3B0AC797C}"/>
          </ac:cxnSpMkLst>
        </pc:cxnChg>
        <pc:cxnChg chg="mod">
          <ac:chgData name="Kulinich Bohdan" userId="48e65c9f34e137d0" providerId="LiveId" clId="{89C81B90-25B3-4519-8938-894D470AE9AA}" dt="2021-06-11T07:55:42.288" v="4910" actId="165"/>
          <ac:cxnSpMkLst>
            <pc:docMk/>
            <pc:sldMk cId="2537231333" sldId="497"/>
            <ac:cxnSpMk id="139" creationId="{4885C8D0-800E-434F-962C-E1752DB47041}"/>
          </ac:cxnSpMkLst>
        </pc:cxnChg>
        <pc:cxnChg chg="mod">
          <ac:chgData name="Kulinich Bohdan" userId="48e65c9f34e137d0" providerId="LiveId" clId="{89C81B90-25B3-4519-8938-894D470AE9AA}" dt="2021-06-11T07:55:42.288" v="4910" actId="165"/>
          <ac:cxnSpMkLst>
            <pc:docMk/>
            <pc:sldMk cId="2537231333" sldId="497"/>
            <ac:cxnSpMk id="140" creationId="{F03FA8EE-5C6E-4217-83C1-11E015859AF7}"/>
          </ac:cxnSpMkLst>
        </pc:cxnChg>
        <pc:cxnChg chg="mod">
          <ac:chgData name="Kulinich Bohdan" userId="48e65c9f34e137d0" providerId="LiveId" clId="{89C81B90-25B3-4519-8938-894D470AE9AA}" dt="2021-06-11T07:55:42.288" v="4910" actId="165"/>
          <ac:cxnSpMkLst>
            <pc:docMk/>
            <pc:sldMk cId="2537231333" sldId="497"/>
            <ac:cxnSpMk id="144" creationId="{E0D5808A-EA4A-499C-8D19-5685B14B37F1}"/>
          </ac:cxnSpMkLst>
        </pc:cxnChg>
        <pc:cxnChg chg="mod">
          <ac:chgData name="Kulinich Bohdan" userId="48e65c9f34e137d0" providerId="LiveId" clId="{89C81B90-25B3-4519-8938-894D470AE9AA}" dt="2021-06-11T07:55:42.288" v="4910" actId="165"/>
          <ac:cxnSpMkLst>
            <pc:docMk/>
            <pc:sldMk cId="2537231333" sldId="497"/>
            <ac:cxnSpMk id="145" creationId="{868C1B6D-A5BF-4A53-8737-C4931B6CCF67}"/>
          </ac:cxnSpMkLst>
        </pc:cxnChg>
        <pc:cxnChg chg="mod">
          <ac:chgData name="Kulinich Bohdan" userId="48e65c9f34e137d0" providerId="LiveId" clId="{89C81B90-25B3-4519-8938-894D470AE9AA}" dt="2021-06-11T07:55:42.288" v="4910" actId="165"/>
          <ac:cxnSpMkLst>
            <pc:docMk/>
            <pc:sldMk cId="2537231333" sldId="497"/>
            <ac:cxnSpMk id="146" creationId="{FC2464EB-F4C1-4EFA-A6F1-530EF5883C70}"/>
          </ac:cxnSpMkLst>
        </pc:cxnChg>
        <pc:cxnChg chg="mod">
          <ac:chgData name="Kulinich Bohdan" userId="48e65c9f34e137d0" providerId="LiveId" clId="{89C81B90-25B3-4519-8938-894D470AE9AA}" dt="2021-06-11T07:55:42.288" v="4910" actId="165"/>
          <ac:cxnSpMkLst>
            <pc:docMk/>
            <pc:sldMk cId="2537231333" sldId="497"/>
            <ac:cxnSpMk id="147" creationId="{507987FF-8951-415F-8020-9D0B1B97FF3B}"/>
          </ac:cxnSpMkLst>
        </pc:cxnChg>
        <pc:cxnChg chg="mod">
          <ac:chgData name="Kulinich Bohdan" userId="48e65c9f34e137d0" providerId="LiveId" clId="{89C81B90-25B3-4519-8938-894D470AE9AA}" dt="2021-06-11T07:55:42.288" v="4910" actId="165"/>
          <ac:cxnSpMkLst>
            <pc:docMk/>
            <pc:sldMk cId="2537231333" sldId="497"/>
            <ac:cxnSpMk id="148" creationId="{8DD3A6C9-FBC0-4C39-89F5-FEB56636BE4D}"/>
          </ac:cxnSpMkLst>
        </pc:cxnChg>
        <pc:cxnChg chg="mod">
          <ac:chgData name="Kulinich Bohdan" userId="48e65c9f34e137d0" providerId="LiveId" clId="{89C81B90-25B3-4519-8938-894D470AE9AA}" dt="2021-06-11T07:55:42.288" v="4910" actId="165"/>
          <ac:cxnSpMkLst>
            <pc:docMk/>
            <pc:sldMk cId="2537231333" sldId="497"/>
            <ac:cxnSpMk id="149" creationId="{A21AD867-A230-46F4-BDC9-116B88D40571}"/>
          </ac:cxnSpMkLst>
        </pc:cxnChg>
        <pc:cxnChg chg="mod">
          <ac:chgData name="Kulinich Bohdan" userId="48e65c9f34e137d0" providerId="LiveId" clId="{89C81B90-25B3-4519-8938-894D470AE9AA}" dt="2021-06-11T07:55:42.288" v="4910" actId="165"/>
          <ac:cxnSpMkLst>
            <pc:docMk/>
            <pc:sldMk cId="2537231333" sldId="497"/>
            <ac:cxnSpMk id="150" creationId="{C44F5B5C-0B11-4EC2-A1E9-3FC96CCEAB4A}"/>
          </ac:cxnSpMkLst>
        </pc:cxnChg>
        <pc:cxnChg chg="mod">
          <ac:chgData name="Kulinich Bohdan" userId="48e65c9f34e137d0" providerId="LiveId" clId="{89C81B90-25B3-4519-8938-894D470AE9AA}" dt="2021-06-11T07:55:42.288" v="4910" actId="165"/>
          <ac:cxnSpMkLst>
            <pc:docMk/>
            <pc:sldMk cId="2537231333" sldId="497"/>
            <ac:cxnSpMk id="151" creationId="{F75FABB3-ED31-4156-83D8-87360E0FBE63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52" creationId="{F2ED9544-E65C-446F-B534-9E39E5298D3D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53" creationId="{003DE447-171D-42E3-870B-58711FA07D2E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54" creationId="{5C7DF841-E37D-4A03-9F92-D60D73507D58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55" creationId="{D93EB40C-CB47-4D19-AB44-783F15D2E029}"/>
          </ac:cxnSpMkLst>
        </pc:cxnChg>
        <pc:cxnChg chg="mod topLvl">
          <ac:chgData name="Kulinich Bohdan" userId="48e65c9f34e137d0" providerId="LiveId" clId="{89C81B90-25B3-4519-8938-894D470AE9AA}" dt="2021-06-11T07:57:48.210" v="4937" actId="164"/>
          <ac:cxnSpMkLst>
            <pc:docMk/>
            <pc:sldMk cId="2537231333" sldId="497"/>
            <ac:cxnSpMk id="156" creationId="{2B3A5A51-2C04-44DF-87B7-C7B1FEB62645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56" creationId="{FC493114-B0BA-423D-BF3E-219677C77EDE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57" creationId="{DD1CE53A-52BD-440A-8887-A477BD65B122}"/>
          </ac:cxnSpMkLst>
        </pc:cxnChg>
        <pc:cxnChg chg="mod topLvl">
          <ac:chgData name="Kulinich Bohdan" userId="48e65c9f34e137d0" providerId="LiveId" clId="{89C81B90-25B3-4519-8938-894D470AE9AA}" dt="2021-06-11T07:57:48.210" v="4937" actId="164"/>
          <ac:cxnSpMkLst>
            <pc:docMk/>
            <pc:sldMk cId="2537231333" sldId="497"/>
            <ac:cxnSpMk id="157" creationId="{E9FC45AB-A2DC-4241-B212-4FB67DD00C98}"/>
          </ac:cxnSpMkLst>
        </pc:cxnChg>
        <pc:cxnChg chg="mod topLvl">
          <ac:chgData name="Kulinich Bohdan" userId="48e65c9f34e137d0" providerId="LiveId" clId="{89C81B90-25B3-4519-8938-894D470AE9AA}" dt="2021-06-11T07:57:48.210" v="4937" actId="164"/>
          <ac:cxnSpMkLst>
            <pc:docMk/>
            <pc:sldMk cId="2537231333" sldId="497"/>
            <ac:cxnSpMk id="158" creationId="{D3B0B976-BA89-412D-A555-8CDEB9E6D46F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58" creationId="{EA1B1414-494F-4733-8258-43273C96BC1A}"/>
          </ac:cxnSpMkLst>
        </pc:cxnChg>
        <pc:cxnChg chg="mod topLvl">
          <ac:chgData name="Kulinich Bohdan" userId="48e65c9f34e137d0" providerId="LiveId" clId="{89C81B90-25B3-4519-8938-894D470AE9AA}" dt="2021-06-11T07:57:48.210" v="4937" actId="164"/>
          <ac:cxnSpMkLst>
            <pc:docMk/>
            <pc:sldMk cId="2537231333" sldId="497"/>
            <ac:cxnSpMk id="160" creationId="{92DD8F76-B7FF-4212-98CF-A123BD2F75AE}"/>
          </ac:cxnSpMkLst>
        </pc:cxnChg>
        <pc:cxnChg chg="mod topLvl">
          <ac:chgData name="Kulinich Bohdan" userId="48e65c9f34e137d0" providerId="LiveId" clId="{89C81B90-25B3-4519-8938-894D470AE9AA}" dt="2021-06-11T07:57:48.210" v="4937" actId="164"/>
          <ac:cxnSpMkLst>
            <pc:docMk/>
            <pc:sldMk cId="2537231333" sldId="497"/>
            <ac:cxnSpMk id="161" creationId="{CEB4B753-2087-43A2-83B5-36103AB4C908}"/>
          </ac:cxnSpMkLst>
        </pc:cxnChg>
        <pc:cxnChg chg="mod topLvl">
          <ac:chgData name="Kulinich Bohdan" userId="48e65c9f34e137d0" providerId="LiveId" clId="{89C81B90-25B3-4519-8938-894D470AE9AA}" dt="2021-06-11T07:57:48.210" v="4937" actId="164"/>
          <ac:cxnSpMkLst>
            <pc:docMk/>
            <pc:sldMk cId="2537231333" sldId="497"/>
            <ac:cxnSpMk id="162" creationId="{363541F4-F12E-4389-9638-56BFE31783EC}"/>
          </ac:cxnSpMkLst>
        </pc:cxnChg>
        <pc:cxnChg chg="mod">
          <ac:chgData name="Kulinich Bohdan" userId="48e65c9f34e137d0" providerId="LiveId" clId="{89C81B90-25B3-4519-8938-894D470AE9AA}" dt="2021-06-11T07:57:32.316" v="4934" actId="165"/>
          <ac:cxnSpMkLst>
            <pc:docMk/>
            <pc:sldMk cId="2537231333" sldId="497"/>
            <ac:cxnSpMk id="170" creationId="{E0682D10-9749-4636-A389-90C49637B66C}"/>
          </ac:cxnSpMkLst>
        </pc:cxnChg>
        <pc:cxnChg chg="mod">
          <ac:chgData name="Kulinich Bohdan" userId="48e65c9f34e137d0" providerId="LiveId" clId="{89C81B90-25B3-4519-8938-894D470AE9AA}" dt="2021-06-11T07:57:32.316" v="4934" actId="165"/>
          <ac:cxnSpMkLst>
            <pc:docMk/>
            <pc:sldMk cId="2537231333" sldId="497"/>
            <ac:cxnSpMk id="171" creationId="{34003786-D0A4-4B93-9CD9-B7336E55D511}"/>
          </ac:cxnSpMkLst>
        </pc:cxnChg>
        <pc:cxnChg chg="mod">
          <ac:chgData name="Kulinich Bohdan" userId="48e65c9f34e137d0" providerId="LiveId" clId="{89C81B90-25B3-4519-8938-894D470AE9AA}" dt="2021-06-11T07:57:32.316" v="4934" actId="165"/>
          <ac:cxnSpMkLst>
            <pc:docMk/>
            <pc:sldMk cId="2537231333" sldId="497"/>
            <ac:cxnSpMk id="172" creationId="{CEB9E065-AB93-4C4B-87FA-3B6EEC71D6CD}"/>
          </ac:cxnSpMkLst>
        </pc:cxnChg>
        <pc:cxnChg chg="mod">
          <ac:chgData name="Kulinich Bohdan" userId="48e65c9f34e137d0" providerId="LiveId" clId="{89C81B90-25B3-4519-8938-894D470AE9AA}" dt="2021-06-11T07:57:32.316" v="4934" actId="165"/>
          <ac:cxnSpMkLst>
            <pc:docMk/>
            <pc:sldMk cId="2537231333" sldId="497"/>
            <ac:cxnSpMk id="176" creationId="{39C03E3D-1175-45BC-8B1E-7A75408556D1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77" creationId="{503EBC65-8FDF-4774-9531-2AA6162694F3}"/>
          </ac:cxnSpMkLst>
        </pc:cxnChg>
        <pc:cxnChg chg="mod">
          <ac:chgData name="Kulinich Bohdan" userId="48e65c9f34e137d0" providerId="LiveId" clId="{89C81B90-25B3-4519-8938-894D470AE9AA}" dt="2021-06-11T07:57:32.316" v="4934" actId="165"/>
          <ac:cxnSpMkLst>
            <pc:docMk/>
            <pc:sldMk cId="2537231333" sldId="497"/>
            <ac:cxnSpMk id="177" creationId="{D97B5BC5-4F0B-4785-B000-15CA0D3C5466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78" creationId="{24FD1ACD-058C-41EA-9AA4-A48076BCB32C}"/>
          </ac:cxnSpMkLst>
        </pc:cxnChg>
        <pc:cxnChg chg="mod">
          <ac:chgData name="Kulinich Bohdan" userId="48e65c9f34e137d0" providerId="LiveId" clId="{89C81B90-25B3-4519-8938-894D470AE9AA}" dt="2021-06-11T07:57:32.316" v="4934" actId="165"/>
          <ac:cxnSpMkLst>
            <pc:docMk/>
            <pc:sldMk cId="2537231333" sldId="497"/>
            <ac:cxnSpMk id="178" creationId="{30FFCF1B-B600-437A-89D4-BFAF9892FE7C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79" creationId="{43C7D21E-38D1-45C9-A07A-D1629B4BA216}"/>
          </ac:cxnSpMkLst>
        </pc:cxnChg>
        <pc:cxnChg chg="mod">
          <ac:chgData name="Kulinich Bohdan" userId="48e65c9f34e137d0" providerId="LiveId" clId="{89C81B90-25B3-4519-8938-894D470AE9AA}" dt="2021-06-11T07:57:32.316" v="4934" actId="165"/>
          <ac:cxnSpMkLst>
            <pc:docMk/>
            <pc:sldMk cId="2537231333" sldId="497"/>
            <ac:cxnSpMk id="179" creationId="{F7378CF4-6CF3-42AA-8289-5DF567DEADB7}"/>
          </ac:cxnSpMkLst>
        </pc:cxnChg>
        <pc:cxnChg chg="mod">
          <ac:chgData name="Kulinich Bohdan" userId="48e65c9f34e137d0" providerId="LiveId" clId="{89C81B90-25B3-4519-8938-894D470AE9AA}" dt="2021-06-11T07:57:32.316" v="4934" actId="165"/>
          <ac:cxnSpMkLst>
            <pc:docMk/>
            <pc:sldMk cId="2537231333" sldId="497"/>
            <ac:cxnSpMk id="180" creationId="{E799AB47-CBC9-4258-86A4-4C46B8C291C4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80" creationId="{FDA1A57B-30B9-4A5D-A718-1ECD14DA7784}"/>
          </ac:cxnSpMkLst>
        </pc:cxnChg>
        <pc:cxnChg chg="mod">
          <ac:chgData name="Kulinich Bohdan" userId="48e65c9f34e137d0" providerId="LiveId" clId="{89C81B90-25B3-4519-8938-894D470AE9AA}" dt="2021-06-11T07:57:32.316" v="4934" actId="165"/>
          <ac:cxnSpMkLst>
            <pc:docMk/>
            <pc:sldMk cId="2537231333" sldId="497"/>
            <ac:cxnSpMk id="181" creationId="{6CB203E3-7D15-4849-8C15-1DACB4193191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81" creationId="{9B3CCF70-E5C8-4AFC-B8A3-C16FDE3111B0}"/>
          </ac:cxnSpMkLst>
        </pc:cxnChg>
        <pc:cxnChg chg="mod">
          <ac:chgData name="Kulinich Bohdan" userId="48e65c9f34e137d0" providerId="LiveId" clId="{89C81B90-25B3-4519-8938-894D470AE9AA}" dt="2021-06-11T07:57:32.316" v="4934" actId="165"/>
          <ac:cxnSpMkLst>
            <pc:docMk/>
            <pc:sldMk cId="2537231333" sldId="497"/>
            <ac:cxnSpMk id="182" creationId="{0F99E8B4-54D2-46AA-97DE-68C9EA91B242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82" creationId="{BF608A23-42F4-435D-B5F7-8DF00FD9A796}"/>
          </ac:cxnSpMkLst>
        </pc:cxnChg>
        <pc:cxnChg chg="mod">
          <ac:chgData name="Kulinich Bohdan" userId="48e65c9f34e137d0" providerId="LiveId" clId="{89C81B90-25B3-4519-8938-894D470AE9AA}" dt="2021-06-11T07:57:32.316" v="4934" actId="165"/>
          <ac:cxnSpMkLst>
            <pc:docMk/>
            <pc:sldMk cId="2537231333" sldId="497"/>
            <ac:cxnSpMk id="183" creationId="{18CDB57B-6713-4CE8-9B5C-CF71F1DF4753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83" creationId="{BAD84DA6-0FCD-4B20-A82C-D2194ECC336D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84" creationId="{261204BF-1B87-415D-902D-CB342DEB9801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87" creationId="{CD1D04FD-C4EF-4E6C-A6DF-9A9741C6EB80}"/>
          </ac:cxnSpMkLst>
        </pc:cxnChg>
        <pc:cxnChg chg="mod">
          <ac:chgData name="Kulinich Bohdan" userId="48e65c9f34e137d0" providerId="LiveId" clId="{89C81B90-25B3-4519-8938-894D470AE9AA}" dt="2021-06-11T07:57:59.233" v="4941"/>
          <ac:cxnSpMkLst>
            <pc:docMk/>
            <pc:sldMk cId="2537231333" sldId="497"/>
            <ac:cxnSpMk id="188" creationId="{300CFE1D-A34C-4C9C-AD74-B356760C04FD}"/>
          </ac:cxnSpMkLst>
        </pc:cxnChg>
        <pc:cxnChg chg="mod">
          <ac:chgData name="Kulinich Bohdan" userId="48e65c9f34e137d0" providerId="LiveId" clId="{89C81B90-25B3-4519-8938-894D470AE9AA}" dt="2021-06-11T07:57:59.233" v="4941"/>
          <ac:cxnSpMkLst>
            <pc:docMk/>
            <pc:sldMk cId="2537231333" sldId="497"/>
            <ac:cxnSpMk id="189" creationId="{8C6740B1-9418-47AC-BC3D-A37C53F960EC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89" creationId="{CA65E8F6-3063-47D9-8A00-43DDEF2B946C}"/>
          </ac:cxnSpMkLst>
        </pc:cxnChg>
        <pc:cxnChg chg="mod">
          <ac:chgData name="Kulinich Bohdan" userId="48e65c9f34e137d0" providerId="LiveId" clId="{89C81B90-25B3-4519-8938-894D470AE9AA}" dt="2021-06-11T07:57:59.233" v="4941"/>
          <ac:cxnSpMkLst>
            <pc:docMk/>
            <pc:sldMk cId="2537231333" sldId="497"/>
            <ac:cxnSpMk id="190" creationId="{955F37F1-99D8-4B48-A68C-1D50AF4AE34B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90" creationId="{A7DBA59A-D16A-4269-AD24-40C227A7A411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91" creationId="{17D0C341-E7D8-4652-88F8-107A71102155}"/>
          </ac:cxnSpMkLst>
        </pc:cxnChg>
        <pc:cxnChg chg="mod">
          <ac:chgData name="Kulinich Bohdan" userId="48e65c9f34e137d0" providerId="LiveId" clId="{89C81B90-25B3-4519-8938-894D470AE9AA}" dt="2021-06-11T07:57:59.233" v="4941"/>
          <ac:cxnSpMkLst>
            <pc:docMk/>
            <pc:sldMk cId="2537231333" sldId="497"/>
            <ac:cxnSpMk id="192" creationId="{17E885DB-210F-46E4-9530-C0E18804BD37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92" creationId="{F80DE5E3-96A0-433A-8229-F1E03427E601}"/>
          </ac:cxnSpMkLst>
        </pc:cxnChg>
        <pc:cxnChg chg="mod">
          <ac:chgData name="Kulinich Bohdan" userId="48e65c9f34e137d0" providerId="LiveId" clId="{89C81B90-25B3-4519-8938-894D470AE9AA}" dt="2021-06-11T07:57:59.233" v="4941"/>
          <ac:cxnSpMkLst>
            <pc:docMk/>
            <pc:sldMk cId="2537231333" sldId="497"/>
            <ac:cxnSpMk id="193" creationId="{AC02A17F-1A77-4685-AE7D-D7A22FD84095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93" creationId="{B669B6EC-0729-4E86-AD12-9AF427624A95}"/>
          </ac:cxnSpMkLst>
        </pc:cxnChg>
        <pc:cxnChg chg="mod">
          <ac:chgData name="Kulinich Bohdan" userId="48e65c9f34e137d0" providerId="LiveId" clId="{89C81B90-25B3-4519-8938-894D470AE9AA}" dt="2021-06-11T07:57:59.233" v="4941"/>
          <ac:cxnSpMkLst>
            <pc:docMk/>
            <pc:sldMk cId="2537231333" sldId="497"/>
            <ac:cxnSpMk id="194" creationId="{03C172F8-46EE-4386-BA10-69C7043EDAEA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94" creationId="{7137190D-C225-4BE8-A983-9AE7227F972B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95" creationId="{C8DEEE57-E0FC-41E4-AEC1-2CDEB570C43A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196" creationId="{38DFECA8-601F-4486-8922-54637E32BE6F}"/>
          </ac:cxnSpMkLst>
        </pc:cxnChg>
        <pc:cxnChg chg="mod">
          <ac:chgData name="Kulinich Bohdan" userId="48e65c9f34e137d0" providerId="LiveId" clId="{89C81B90-25B3-4519-8938-894D470AE9AA}" dt="2021-06-11T07:57:59.233" v="4941"/>
          <ac:cxnSpMkLst>
            <pc:docMk/>
            <pc:sldMk cId="2537231333" sldId="497"/>
            <ac:cxnSpMk id="196" creationId="{C621ED3B-546A-479B-AB9D-0AAFA6D9AC82}"/>
          </ac:cxnSpMkLst>
        </pc:cxnChg>
        <pc:cxnChg chg="mod">
          <ac:chgData name="Kulinich Bohdan" userId="48e65c9f34e137d0" providerId="LiveId" clId="{89C81B90-25B3-4519-8938-894D470AE9AA}" dt="2021-06-11T07:57:59.233" v="4941"/>
          <ac:cxnSpMkLst>
            <pc:docMk/>
            <pc:sldMk cId="2537231333" sldId="497"/>
            <ac:cxnSpMk id="197" creationId="{C4615F34-3049-4B70-A1E6-B217205B6909}"/>
          </ac:cxnSpMkLst>
        </pc:cxnChg>
        <pc:cxnChg chg="mod">
          <ac:chgData name="Kulinich Bohdan" userId="48e65c9f34e137d0" providerId="LiveId" clId="{89C81B90-25B3-4519-8938-894D470AE9AA}" dt="2021-06-11T07:57:59.233" v="4941"/>
          <ac:cxnSpMkLst>
            <pc:docMk/>
            <pc:sldMk cId="2537231333" sldId="497"/>
            <ac:cxnSpMk id="198" creationId="{62281957-F2AA-4A91-B24C-99C6D58D14AE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200" creationId="{F908333C-D483-4640-A9D2-358AF681F5B9}"/>
          </ac:cxnSpMkLst>
        </pc:cxnChg>
        <pc:cxnChg chg="mod">
          <ac:chgData name="Kulinich Bohdan" userId="48e65c9f34e137d0" providerId="LiveId" clId="{89C81B90-25B3-4519-8938-894D470AE9AA}" dt="2021-06-11T08:05:51.559" v="5053" actId="571"/>
          <ac:cxnSpMkLst>
            <pc:docMk/>
            <pc:sldMk cId="2537231333" sldId="497"/>
            <ac:cxnSpMk id="201" creationId="{C8667C88-B905-4EBA-A1DE-788CA2E8E627}"/>
          </ac:cxnSpMkLst>
        </pc:cxnChg>
        <pc:cxnChg chg="mod">
          <ac:chgData name="Kulinich Bohdan" userId="48e65c9f34e137d0" providerId="LiveId" clId="{89C81B90-25B3-4519-8938-894D470AE9AA}" dt="2021-06-11T07:57:59.233" v="4941"/>
          <ac:cxnSpMkLst>
            <pc:docMk/>
            <pc:sldMk cId="2537231333" sldId="497"/>
            <ac:cxnSpMk id="202" creationId="{0959D078-34C3-42A2-A259-AFDB14619149}"/>
          </ac:cxnSpMkLst>
        </pc:cxnChg>
        <pc:cxnChg chg="mod">
          <ac:chgData name="Kulinich Bohdan" userId="48e65c9f34e137d0" providerId="LiveId" clId="{89C81B90-25B3-4519-8938-894D470AE9AA}" dt="2021-06-11T07:57:59.233" v="4941"/>
          <ac:cxnSpMkLst>
            <pc:docMk/>
            <pc:sldMk cId="2537231333" sldId="497"/>
            <ac:cxnSpMk id="203" creationId="{45F83D63-A31B-4727-86AA-4A94D39FE916}"/>
          </ac:cxnSpMkLst>
        </pc:cxnChg>
        <pc:cxnChg chg="mod">
          <ac:chgData name="Kulinich Bohdan" userId="48e65c9f34e137d0" providerId="LiveId" clId="{89C81B90-25B3-4519-8938-894D470AE9AA}" dt="2021-06-11T07:57:59.233" v="4941"/>
          <ac:cxnSpMkLst>
            <pc:docMk/>
            <pc:sldMk cId="2537231333" sldId="497"/>
            <ac:cxnSpMk id="204" creationId="{F8FBF938-2ABB-4994-BA29-057D81C51553}"/>
          </ac:cxnSpMkLst>
        </pc:cxnChg>
        <pc:cxnChg chg="mod">
          <ac:chgData name="Kulinich Bohdan" userId="48e65c9f34e137d0" providerId="LiveId" clId="{89C81B90-25B3-4519-8938-894D470AE9AA}" dt="2021-06-11T07:57:59.233" v="4941"/>
          <ac:cxnSpMkLst>
            <pc:docMk/>
            <pc:sldMk cId="2537231333" sldId="497"/>
            <ac:cxnSpMk id="205" creationId="{FF5574D2-9D48-4FC7-B913-941A6121F94F}"/>
          </ac:cxnSpMkLst>
        </pc:cxnChg>
        <pc:cxnChg chg="mod">
          <ac:chgData name="Kulinich Bohdan" userId="48e65c9f34e137d0" providerId="LiveId" clId="{89C81B90-25B3-4519-8938-894D470AE9AA}" dt="2021-06-11T07:57:59.233" v="4941"/>
          <ac:cxnSpMkLst>
            <pc:docMk/>
            <pc:sldMk cId="2537231333" sldId="497"/>
            <ac:cxnSpMk id="206" creationId="{F188F2B0-1D0E-4913-B6B5-135E3027CD0B}"/>
          </ac:cxnSpMkLst>
        </pc:cxnChg>
        <pc:cxnChg chg="mod">
          <ac:chgData name="Kulinich Bohdan" userId="48e65c9f34e137d0" providerId="LiveId" clId="{89C81B90-25B3-4519-8938-894D470AE9AA}" dt="2021-06-11T07:57:59.233" v="4941"/>
          <ac:cxnSpMkLst>
            <pc:docMk/>
            <pc:sldMk cId="2537231333" sldId="497"/>
            <ac:cxnSpMk id="207" creationId="{AC7CF543-6A39-48F8-AD25-3CB2CBC1F0FC}"/>
          </ac:cxnSpMkLst>
        </pc:cxnChg>
        <pc:cxnChg chg="mod">
          <ac:chgData name="Kulinich Bohdan" userId="48e65c9f34e137d0" providerId="LiveId" clId="{89C81B90-25B3-4519-8938-894D470AE9AA}" dt="2021-06-11T07:57:59.233" v="4941"/>
          <ac:cxnSpMkLst>
            <pc:docMk/>
            <pc:sldMk cId="2537231333" sldId="497"/>
            <ac:cxnSpMk id="208" creationId="{942FE5AF-6E00-466C-939E-88872D6972A3}"/>
          </ac:cxnSpMkLst>
        </pc:cxnChg>
        <pc:cxnChg chg="mod">
          <ac:chgData name="Kulinich Bohdan" userId="48e65c9f34e137d0" providerId="LiveId" clId="{89C81B90-25B3-4519-8938-894D470AE9AA}" dt="2021-06-11T07:57:59.233" v="4941"/>
          <ac:cxnSpMkLst>
            <pc:docMk/>
            <pc:sldMk cId="2537231333" sldId="497"/>
            <ac:cxnSpMk id="209" creationId="{A33271E7-6CD4-4621-A19C-E805CF067422}"/>
          </ac:cxnSpMkLst>
        </pc:cxnChg>
        <pc:cxnChg chg="mod topLvl">
          <ac:chgData name="Kulinich Bohdan" userId="48e65c9f34e137d0" providerId="LiveId" clId="{89C81B90-25B3-4519-8938-894D470AE9AA}" dt="2021-06-11T07:59:49.605" v="4967" actId="14100"/>
          <ac:cxnSpMkLst>
            <pc:docMk/>
            <pc:sldMk cId="2537231333" sldId="497"/>
            <ac:cxnSpMk id="215" creationId="{684FDDC2-27D1-40C4-92F4-E3D5EEC3D6DA}"/>
          </ac:cxnSpMkLst>
        </pc:cxnChg>
        <pc:cxnChg chg="mod topLvl">
          <ac:chgData name="Kulinich Bohdan" userId="48e65c9f34e137d0" providerId="LiveId" clId="{89C81B90-25B3-4519-8938-894D470AE9AA}" dt="2021-06-11T07:59:06.275" v="4958" actId="164"/>
          <ac:cxnSpMkLst>
            <pc:docMk/>
            <pc:sldMk cId="2537231333" sldId="497"/>
            <ac:cxnSpMk id="216" creationId="{0BBA6826-BE71-46E4-BE08-2212DE1649D0}"/>
          </ac:cxnSpMkLst>
        </pc:cxnChg>
        <pc:cxnChg chg="mod topLvl">
          <ac:chgData name="Kulinich Bohdan" userId="48e65c9f34e137d0" providerId="LiveId" clId="{89C81B90-25B3-4519-8938-894D470AE9AA}" dt="2021-06-11T07:59:06.275" v="4958" actId="164"/>
          <ac:cxnSpMkLst>
            <pc:docMk/>
            <pc:sldMk cId="2537231333" sldId="497"/>
            <ac:cxnSpMk id="217" creationId="{EC3C7265-210B-476B-A803-3219493C1522}"/>
          </ac:cxnSpMkLst>
        </pc:cxnChg>
        <pc:cxnChg chg="mod topLvl">
          <ac:chgData name="Kulinich Bohdan" userId="48e65c9f34e137d0" providerId="LiveId" clId="{89C81B90-25B3-4519-8938-894D470AE9AA}" dt="2021-06-11T07:59:06.275" v="4958" actId="164"/>
          <ac:cxnSpMkLst>
            <pc:docMk/>
            <pc:sldMk cId="2537231333" sldId="497"/>
            <ac:cxnSpMk id="218" creationId="{F97FF14B-4D61-4489-8FD6-4037A2A92D02}"/>
          </ac:cxnSpMkLst>
        </pc:cxnChg>
        <pc:cxnChg chg="mod topLvl">
          <ac:chgData name="Kulinich Bohdan" userId="48e65c9f34e137d0" providerId="LiveId" clId="{89C81B90-25B3-4519-8938-894D470AE9AA}" dt="2021-06-11T07:59:06.275" v="4958" actId="164"/>
          <ac:cxnSpMkLst>
            <pc:docMk/>
            <pc:sldMk cId="2537231333" sldId="497"/>
            <ac:cxnSpMk id="219" creationId="{4439FDD5-41E4-410D-BD88-65C342A6D3E9}"/>
          </ac:cxnSpMkLst>
        </pc:cxnChg>
        <pc:cxnChg chg="mod topLvl">
          <ac:chgData name="Kulinich Bohdan" userId="48e65c9f34e137d0" providerId="LiveId" clId="{89C81B90-25B3-4519-8938-894D470AE9AA}" dt="2021-06-11T07:59:06.275" v="4958" actId="164"/>
          <ac:cxnSpMkLst>
            <pc:docMk/>
            <pc:sldMk cId="2537231333" sldId="497"/>
            <ac:cxnSpMk id="226" creationId="{852C121B-DEFE-4265-BA5F-180C497C7D67}"/>
          </ac:cxnSpMkLst>
        </pc:cxnChg>
        <pc:cxnChg chg="mod topLvl">
          <ac:chgData name="Kulinich Bohdan" userId="48e65c9f34e137d0" providerId="LiveId" clId="{89C81B90-25B3-4519-8938-894D470AE9AA}" dt="2021-06-11T07:59:06.275" v="4958" actId="164"/>
          <ac:cxnSpMkLst>
            <pc:docMk/>
            <pc:sldMk cId="2537231333" sldId="497"/>
            <ac:cxnSpMk id="227" creationId="{1A7BF4CF-1E02-4A83-8CAA-843E09AF7DCE}"/>
          </ac:cxnSpMkLst>
        </pc:cxnChg>
        <pc:cxnChg chg="mod topLvl">
          <ac:chgData name="Kulinich Bohdan" userId="48e65c9f34e137d0" providerId="LiveId" clId="{89C81B90-25B3-4519-8938-894D470AE9AA}" dt="2021-06-11T07:59:06.275" v="4958" actId="164"/>
          <ac:cxnSpMkLst>
            <pc:docMk/>
            <pc:sldMk cId="2537231333" sldId="497"/>
            <ac:cxnSpMk id="228" creationId="{E8E87087-6F3A-4BC4-986C-3108515CDA2B}"/>
          </ac:cxnSpMkLst>
        </pc:cxnChg>
        <pc:cxnChg chg="mod topLvl">
          <ac:chgData name="Kulinich Bohdan" userId="48e65c9f34e137d0" providerId="LiveId" clId="{89C81B90-25B3-4519-8938-894D470AE9AA}" dt="2021-06-11T07:59:06.275" v="4958" actId="164"/>
          <ac:cxnSpMkLst>
            <pc:docMk/>
            <pc:sldMk cId="2537231333" sldId="497"/>
            <ac:cxnSpMk id="231" creationId="{6411CCD1-5F61-4B26-B0B3-FBBFD8FA6703}"/>
          </ac:cxnSpMkLst>
        </pc:cxnChg>
        <pc:cxnChg chg="mod">
          <ac:chgData name="Kulinich Bohdan" userId="48e65c9f34e137d0" providerId="LiveId" clId="{89C81B90-25B3-4519-8938-894D470AE9AA}" dt="2021-06-11T07:58:52.631" v="4955" actId="165"/>
          <ac:cxnSpMkLst>
            <pc:docMk/>
            <pc:sldMk cId="2537231333" sldId="497"/>
            <ac:cxnSpMk id="233" creationId="{FA34ADFC-3C21-4676-83D2-436A8F9926E8}"/>
          </ac:cxnSpMkLst>
        </pc:cxnChg>
        <pc:cxnChg chg="mod">
          <ac:chgData name="Kulinich Bohdan" userId="48e65c9f34e137d0" providerId="LiveId" clId="{89C81B90-25B3-4519-8938-894D470AE9AA}" dt="2021-06-11T07:58:52.631" v="4955" actId="165"/>
          <ac:cxnSpMkLst>
            <pc:docMk/>
            <pc:sldMk cId="2537231333" sldId="497"/>
            <ac:cxnSpMk id="234" creationId="{997089FB-8F99-4639-96B5-10A6C41F375D}"/>
          </ac:cxnSpMkLst>
        </pc:cxnChg>
        <pc:cxnChg chg="mod">
          <ac:chgData name="Kulinich Bohdan" userId="48e65c9f34e137d0" providerId="LiveId" clId="{89C81B90-25B3-4519-8938-894D470AE9AA}" dt="2021-06-11T07:58:52.631" v="4955" actId="165"/>
          <ac:cxnSpMkLst>
            <pc:docMk/>
            <pc:sldMk cId="2537231333" sldId="497"/>
            <ac:cxnSpMk id="235" creationId="{AAC0C5B2-C1CC-4C79-A347-D8D61717EFA4}"/>
          </ac:cxnSpMkLst>
        </pc:cxnChg>
        <pc:cxnChg chg="mod">
          <ac:chgData name="Kulinich Bohdan" userId="48e65c9f34e137d0" providerId="LiveId" clId="{89C81B90-25B3-4519-8938-894D470AE9AA}" dt="2021-06-11T07:58:52.631" v="4955" actId="165"/>
          <ac:cxnSpMkLst>
            <pc:docMk/>
            <pc:sldMk cId="2537231333" sldId="497"/>
            <ac:cxnSpMk id="236" creationId="{D534840B-8DB3-4915-A977-53D8555BCB3C}"/>
          </ac:cxnSpMkLst>
        </pc:cxnChg>
        <pc:cxnChg chg="mod">
          <ac:chgData name="Kulinich Bohdan" userId="48e65c9f34e137d0" providerId="LiveId" clId="{89C81B90-25B3-4519-8938-894D470AE9AA}" dt="2021-06-11T07:58:52.631" v="4955" actId="165"/>
          <ac:cxnSpMkLst>
            <pc:docMk/>
            <pc:sldMk cId="2537231333" sldId="497"/>
            <ac:cxnSpMk id="237" creationId="{024E43CA-DA7D-4B76-BAFB-68307B768450}"/>
          </ac:cxnSpMkLst>
        </pc:cxnChg>
        <pc:cxnChg chg="mod">
          <ac:chgData name="Kulinich Bohdan" userId="48e65c9f34e137d0" providerId="LiveId" clId="{89C81B90-25B3-4519-8938-894D470AE9AA}" dt="2021-06-11T07:58:52.631" v="4955" actId="165"/>
          <ac:cxnSpMkLst>
            <pc:docMk/>
            <pc:sldMk cId="2537231333" sldId="497"/>
            <ac:cxnSpMk id="238" creationId="{C645A2B4-9F7C-4D8C-86D7-138C3064186F}"/>
          </ac:cxnSpMkLst>
        </pc:cxnChg>
        <pc:cxnChg chg="mod">
          <ac:chgData name="Kulinich Bohdan" userId="48e65c9f34e137d0" providerId="LiveId" clId="{89C81B90-25B3-4519-8938-894D470AE9AA}" dt="2021-06-11T07:58:52.631" v="4955" actId="165"/>
          <ac:cxnSpMkLst>
            <pc:docMk/>
            <pc:sldMk cId="2537231333" sldId="497"/>
            <ac:cxnSpMk id="239" creationId="{ABA3338B-B673-4C25-8A6A-368958D42A5A}"/>
          </ac:cxnSpMkLst>
        </pc:cxnChg>
        <pc:cxnChg chg="mod">
          <ac:chgData name="Kulinich Bohdan" userId="48e65c9f34e137d0" providerId="LiveId" clId="{89C81B90-25B3-4519-8938-894D470AE9AA}" dt="2021-06-11T07:58:52.631" v="4955" actId="165"/>
          <ac:cxnSpMkLst>
            <pc:docMk/>
            <pc:sldMk cId="2537231333" sldId="497"/>
            <ac:cxnSpMk id="240" creationId="{2F17885A-A00B-4D49-AA23-1106781DDF92}"/>
          </ac:cxnSpMkLst>
        </pc:cxnChg>
        <pc:cxnChg chg="del mod">
          <ac:chgData name="Kulinich Bohdan" userId="48e65c9f34e137d0" providerId="LiveId" clId="{89C81B90-25B3-4519-8938-894D470AE9AA}" dt="2021-06-11T08:01:25.867" v="5001" actId="478"/>
          <ac:cxnSpMkLst>
            <pc:docMk/>
            <pc:sldMk cId="2537231333" sldId="497"/>
            <ac:cxnSpMk id="246" creationId="{DA8D6AE8-FD0E-484F-AEA4-2EDC0C29FD20}"/>
          </ac:cxnSpMkLst>
        </pc:cxnChg>
        <pc:cxnChg chg="del mod">
          <ac:chgData name="Kulinich Bohdan" userId="48e65c9f34e137d0" providerId="LiveId" clId="{89C81B90-25B3-4519-8938-894D470AE9AA}" dt="2021-06-11T08:01:16.945" v="4996" actId="478"/>
          <ac:cxnSpMkLst>
            <pc:docMk/>
            <pc:sldMk cId="2537231333" sldId="497"/>
            <ac:cxnSpMk id="247" creationId="{7EB48929-8678-471A-844D-9CB7F2D14AA5}"/>
          </ac:cxnSpMkLst>
        </pc:cxnChg>
        <pc:cxnChg chg="del mod">
          <ac:chgData name="Kulinich Bohdan" userId="48e65c9f34e137d0" providerId="LiveId" clId="{89C81B90-25B3-4519-8938-894D470AE9AA}" dt="2021-06-11T08:01:02.909" v="4987" actId="478"/>
          <ac:cxnSpMkLst>
            <pc:docMk/>
            <pc:sldMk cId="2537231333" sldId="497"/>
            <ac:cxnSpMk id="248" creationId="{29396168-FEF7-4F5F-879D-F76F63D20AA4}"/>
          </ac:cxnSpMkLst>
        </pc:cxnChg>
        <pc:cxnChg chg="mod">
          <ac:chgData name="Kulinich Bohdan" userId="48e65c9f34e137d0" providerId="LiveId" clId="{89C81B90-25B3-4519-8938-894D470AE9AA}" dt="2021-06-11T08:00:09.446" v="4971"/>
          <ac:cxnSpMkLst>
            <pc:docMk/>
            <pc:sldMk cId="2537231333" sldId="497"/>
            <ac:cxnSpMk id="249" creationId="{CA4810AD-8A8B-4BD4-9A2D-FBE9D173A548}"/>
          </ac:cxnSpMkLst>
        </pc:cxnChg>
        <pc:cxnChg chg="add del mod">
          <ac:chgData name="Kulinich Bohdan" userId="48e65c9f34e137d0" providerId="LiveId" clId="{89C81B90-25B3-4519-8938-894D470AE9AA}" dt="2021-06-11T08:01:07.380" v="4990" actId="478"/>
          <ac:cxnSpMkLst>
            <pc:docMk/>
            <pc:sldMk cId="2537231333" sldId="497"/>
            <ac:cxnSpMk id="250" creationId="{603AD5C9-1869-44C9-85B4-0D6D515FDD2D}"/>
          </ac:cxnSpMkLst>
        </pc:cxnChg>
        <pc:cxnChg chg="del mod">
          <ac:chgData name="Kulinich Bohdan" userId="48e65c9f34e137d0" providerId="LiveId" clId="{89C81B90-25B3-4519-8938-894D470AE9AA}" dt="2021-06-11T08:00:58.563" v="4984" actId="478"/>
          <ac:cxnSpMkLst>
            <pc:docMk/>
            <pc:sldMk cId="2537231333" sldId="497"/>
            <ac:cxnSpMk id="251" creationId="{6A6C292F-6491-47D9-A098-9BAFC5DF6195}"/>
          </ac:cxnSpMkLst>
        </pc:cxnChg>
        <pc:cxnChg chg="del mod">
          <ac:chgData name="Kulinich Bohdan" userId="48e65c9f34e137d0" providerId="LiveId" clId="{89C81B90-25B3-4519-8938-894D470AE9AA}" dt="2021-06-11T08:01:15.121" v="4995" actId="478"/>
          <ac:cxnSpMkLst>
            <pc:docMk/>
            <pc:sldMk cId="2537231333" sldId="497"/>
            <ac:cxnSpMk id="252" creationId="{86EE8A9C-FA83-4394-AD67-281C90E8D3F5}"/>
          </ac:cxnSpMkLst>
        </pc:cxnChg>
        <pc:cxnChg chg="del mod">
          <ac:chgData name="Kulinich Bohdan" userId="48e65c9f34e137d0" providerId="LiveId" clId="{89C81B90-25B3-4519-8938-894D470AE9AA}" dt="2021-06-11T08:01:27.850" v="5002" actId="478"/>
          <ac:cxnSpMkLst>
            <pc:docMk/>
            <pc:sldMk cId="2537231333" sldId="497"/>
            <ac:cxnSpMk id="253" creationId="{FCD4AD8D-E4E2-4F2F-A8EB-AED54CF9484E}"/>
          </ac:cxnSpMkLst>
        </pc:cxnChg>
        <pc:cxnChg chg="del mod">
          <ac:chgData name="Kulinich Bohdan" userId="48e65c9f34e137d0" providerId="LiveId" clId="{89C81B90-25B3-4519-8938-894D470AE9AA}" dt="2021-06-11T08:01:11.383" v="4992" actId="478"/>
          <ac:cxnSpMkLst>
            <pc:docMk/>
            <pc:sldMk cId="2537231333" sldId="497"/>
            <ac:cxnSpMk id="256" creationId="{3FAEE878-EBBF-41CA-8553-95E718A87C9D}"/>
          </ac:cxnSpMkLst>
        </pc:cxnChg>
        <pc:cxnChg chg="del mod">
          <ac:chgData name="Kulinich Bohdan" userId="48e65c9f34e137d0" providerId="LiveId" clId="{89C81B90-25B3-4519-8938-894D470AE9AA}" dt="2021-06-11T08:01:24.041" v="5000" actId="478"/>
          <ac:cxnSpMkLst>
            <pc:docMk/>
            <pc:sldMk cId="2537231333" sldId="497"/>
            <ac:cxnSpMk id="258" creationId="{B6D3FB0A-76F5-45AB-9E37-7C114550288D}"/>
          </ac:cxnSpMkLst>
        </pc:cxnChg>
        <pc:cxnChg chg="del mod">
          <ac:chgData name="Kulinich Bohdan" userId="48e65c9f34e137d0" providerId="LiveId" clId="{89C81B90-25B3-4519-8938-894D470AE9AA}" dt="2021-06-11T08:01:22.722" v="4999" actId="478"/>
          <ac:cxnSpMkLst>
            <pc:docMk/>
            <pc:sldMk cId="2537231333" sldId="497"/>
            <ac:cxnSpMk id="259" creationId="{C5B51BFD-73B2-4FF1-8B01-348E62D04B23}"/>
          </ac:cxnSpMkLst>
        </pc:cxnChg>
        <pc:cxnChg chg="del mod">
          <ac:chgData name="Kulinich Bohdan" userId="48e65c9f34e137d0" providerId="LiveId" clId="{89C81B90-25B3-4519-8938-894D470AE9AA}" dt="2021-06-11T08:01:20.754" v="4998" actId="478"/>
          <ac:cxnSpMkLst>
            <pc:docMk/>
            <pc:sldMk cId="2537231333" sldId="497"/>
            <ac:cxnSpMk id="260" creationId="{2BB3F013-4189-4591-B382-04E88E433FDC}"/>
          </ac:cxnSpMkLst>
        </pc:cxnChg>
        <pc:cxnChg chg="del mod">
          <ac:chgData name="Kulinich Bohdan" userId="48e65c9f34e137d0" providerId="LiveId" clId="{89C81B90-25B3-4519-8938-894D470AE9AA}" dt="2021-06-11T08:01:19.013" v="4997" actId="478"/>
          <ac:cxnSpMkLst>
            <pc:docMk/>
            <pc:sldMk cId="2537231333" sldId="497"/>
            <ac:cxnSpMk id="261" creationId="{6A2535F0-30D1-4074-AC2E-26B59FE06079}"/>
          </ac:cxnSpMkLst>
        </pc:cxnChg>
        <pc:cxnChg chg="del mod">
          <ac:chgData name="Kulinich Bohdan" userId="48e65c9f34e137d0" providerId="LiveId" clId="{89C81B90-25B3-4519-8938-894D470AE9AA}" dt="2021-06-11T08:01:09.932" v="4991" actId="478"/>
          <ac:cxnSpMkLst>
            <pc:docMk/>
            <pc:sldMk cId="2537231333" sldId="497"/>
            <ac:cxnSpMk id="262" creationId="{940891B3-CB5F-417B-B8B7-295933492BA0}"/>
          </ac:cxnSpMkLst>
        </pc:cxnChg>
        <pc:cxnChg chg="del mod">
          <ac:chgData name="Kulinich Bohdan" userId="48e65c9f34e137d0" providerId="LiveId" clId="{89C81B90-25B3-4519-8938-894D470AE9AA}" dt="2021-06-11T08:01:04.661" v="4988" actId="478"/>
          <ac:cxnSpMkLst>
            <pc:docMk/>
            <pc:sldMk cId="2537231333" sldId="497"/>
            <ac:cxnSpMk id="263" creationId="{461E25E6-C284-4B3E-82BE-D1CDBB69C727}"/>
          </ac:cxnSpMkLst>
        </pc:cxnChg>
        <pc:cxnChg chg="del mod">
          <ac:chgData name="Kulinich Bohdan" userId="48e65c9f34e137d0" providerId="LiveId" clId="{89C81B90-25B3-4519-8938-894D470AE9AA}" dt="2021-06-11T08:01:13.743" v="4994" actId="478"/>
          <ac:cxnSpMkLst>
            <pc:docMk/>
            <pc:sldMk cId="2537231333" sldId="497"/>
            <ac:cxnSpMk id="264" creationId="{8E97315F-2C53-468F-913D-284A05CAF5C6}"/>
          </ac:cxnSpMkLst>
        </pc:cxnChg>
        <pc:cxnChg chg="del mod">
          <ac:chgData name="Kulinich Bohdan" userId="48e65c9f34e137d0" providerId="LiveId" clId="{89C81B90-25B3-4519-8938-894D470AE9AA}" dt="2021-06-11T08:01:12.658" v="4993" actId="478"/>
          <ac:cxnSpMkLst>
            <pc:docMk/>
            <pc:sldMk cId="2537231333" sldId="497"/>
            <ac:cxnSpMk id="265" creationId="{351B3940-CF97-478E-8BEF-4D3DC8BABD4A}"/>
          </ac:cxnSpMkLst>
        </pc:cxnChg>
      </pc:sldChg>
    </pc:docChg>
  </pc:docChgLst>
  <pc:docChgLst>
    <pc:chgData name="Kulinich Bohdan" userId="48e65c9f34e137d0" providerId="LiveId" clId="{9FB9D680-F281-4678-B9DC-B2F57C3EF796}"/>
    <pc:docChg chg="undo custSel addSld delSld modSld">
      <pc:chgData name="Kulinich Bohdan" userId="48e65c9f34e137d0" providerId="LiveId" clId="{9FB9D680-F281-4678-B9DC-B2F57C3EF796}" dt="2021-05-16T05:56:05.607" v="1116" actId="14429"/>
      <pc:docMkLst>
        <pc:docMk/>
      </pc:docMkLst>
      <pc:sldChg chg="addSp modSp add mod modTransition modAnim">
        <pc:chgData name="Kulinich Bohdan" userId="48e65c9f34e137d0" providerId="LiveId" clId="{9FB9D680-F281-4678-B9DC-B2F57C3EF796}" dt="2021-05-16T05:56:05.607" v="1116" actId="14429"/>
        <pc:sldMkLst>
          <pc:docMk/>
          <pc:sldMk cId="1256064280" sldId="388"/>
        </pc:sldMkLst>
        <pc:spChg chg="mod">
          <ac:chgData name="Kulinich Bohdan" userId="48e65c9f34e137d0" providerId="LiveId" clId="{9FB9D680-F281-4678-B9DC-B2F57C3EF796}" dt="2021-05-16T05:55:50.906" v="1113" actId="207"/>
          <ac:spMkLst>
            <pc:docMk/>
            <pc:sldMk cId="1256064280" sldId="388"/>
            <ac:spMk id="9" creationId="{6CBE4EA9-3EC4-4647-8459-6CB04DC725B8}"/>
          </ac:spMkLst>
        </pc:spChg>
        <pc:spChg chg="add mod">
          <ac:chgData name="Kulinich Bohdan" userId="48e65c9f34e137d0" providerId="LiveId" clId="{9FB9D680-F281-4678-B9DC-B2F57C3EF796}" dt="2021-05-16T05:56:04.467" v="1115" actId="207"/>
          <ac:spMkLst>
            <pc:docMk/>
            <pc:sldMk cId="1256064280" sldId="388"/>
            <ac:spMk id="11" creationId="{4D5FBF90-3203-4490-8BB9-B9BB34F195E6}"/>
          </ac:spMkLst>
        </pc:spChg>
        <pc:grpChg chg="add mod">
          <ac:chgData name="Kulinich Bohdan" userId="48e65c9f34e137d0" providerId="LiveId" clId="{9FB9D680-F281-4678-B9DC-B2F57C3EF796}" dt="2021-05-16T05:55:50.906" v="1113" actId="207"/>
          <ac:grpSpMkLst>
            <pc:docMk/>
            <pc:sldMk cId="1256064280" sldId="388"/>
            <ac:grpSpMk id="2" creationId="{AB6A0402-5FA7-48CE-BFF9-7C3D866652BB}"/>
          </ac:grpSpMkLst>
        </pc:grpChg>
        <pc:picChg chg="mod ord modVis">
          <ac:chgData name="Kulinich Bohdan" userId="48e65c9f34e137d0" providerId="LiveId" clId="{9FB9D680-F281-4678-B9DC-B2F57C3EF796}" dt="2021-05-16T05:56:05.607" v="1116" actId="14429"/>
          <ac:picMkLst>
            <pc:docMk/>
            <pc:sldMk cId="1256064280" sldId="388"/>
            <ac:picMk id="10" creationId="{372AACD3-E47C-4422-99F4-8F2FA502FD53}"/>
          </ac:picMkLst>
        </pc:picChg>
      </pc:sldChg>
      <pc:sldChg chg="add del modTransition">
        <pc:chgData name="Kulinich Bohdan" userId="48e65c9f34e137d0" providerId="LiveId" clId="{9FB9D680-F281-4678-B9DC-B2F57C3EF796}" dt="2021-05-15T22:23:55.190" v="822" actId="47"/>
        <pc:sldMkLst>
          <pc:docMk/>
          <pc:sldMk cId="1221442366" sldId="422"/>
        </pc:sldMkLst>
      </pc:sldChg>
      <pc:sldChg chg="addSp delSp modSp add del mod modTransition addAnim delAnim modAnim">
        <pc:chgData name="Kulinich Bohdan" userId="48e65c9f34e137d0" providerId="LiveId" clId="{9FB9D680-F281-4678-B9DC-B2F57C3EF796}" dt="2021-05-16T05:24:39.413" v="915" actId="47"/>
        <pc:sldMkLst>
          <pc:docMk/>
          <pc:sldMk cId="2739052937" sldId="424"/>
        </pc:sldMkLst>
        <pc:spChg chg="del">
          <ac:chgData name="Kulinich Bohdan" userId="48e65c9f34e137d0" providerId="LiveId" clId="{9FB9D680-F281-4678-B9DC-B2F57C3EF796}" dt="2021-05-15T19:38:54.911" v="151" actId="478"/>
          <ac:spMkLst>
            <pc:docMk/>
            <pc:sldMk cId="2739052937" sldId="424"/>
            <ac:spMk id="2" creationId="{635F6A8A-1A15-4469-8DAA-CB98BCF6DE18}"/>
          </ac:spMkLst>
        </pc:spChg>
        <pc:spChg chg="add del mod ord">
          <ac:chgData name="Kulinich Bohdan" userId="48e65c9f34e137d0" providerId="LiveId" clId="{9FB9D680-F281-4678-B9DC-B2F57C3EF796}" dt="2021-05-15T19:35:20.511" v="102" actId="164"/>
          <ac:spMkLst>
            <pc:docMk/>
            <pc:sldMk cId="2739052937" sldId="424"/>
            <ac:spMk id="3" creationId="{DA795E9A-46C2-4CC3-B1E3-E333FA2088F1}"/>
          </ac:spMkLst>
        </pc:spChg>
        <pc:spChg chg="del">
          <ac:chgData name="Kulinich Bohdan" userId="48e65c9f34e137d0" providerId="LiveId" clId="{9FB9D680-F281-4678-B9DC-B2F57C3EF796}" dt="2021-05-15T19:29:17.093" v="12" actId="478"/>
          <ac:spMkLst>
            <pc:docMk/>
            <pc:sldMk cId="2739052937" sldId="424"/>
            <ac:spMk id="4" creationId="{529AB254-8040-49DB-9029-7059C8794F44}"/>
          </ac:spMkLst>
        </pc:spChg>
        <pc:spChg chg="add mod ord">
          <ac:chgData name="Kulinich Bohdan" userId="48e65c9f34e137d0" providerId="LiveId" clId="{9FB9D680-F281-4678-B9DC-B2F57C3EF796}" dt="2021-05-15T19:52:19.536" v="416" actId="255"/>
          <ac:spMkLst>
            <pc:docMk/>
            <pc:sldMk cId="2739052937" sldId="424"/>
            <ac:spMk id="5" creationId="{3E857854-C789-44E6-B2A6-9A7071207A46}"/>
          </ac:spMkLst>
        </pc:spChg>
        <pc:spChg chg="del">
          <ac:chgData name="Kulinich Bohdan" userId="48e65c9f34e137d0" providerId="LiveId" clId="{9FB9D680-F281-4678-B9DC-B2F57C3EF796}" dt="2021-05-15T19:39:00.184" v="153" actId="478"/>
          <ac:spMkLst>
            <pc:docMk/>
            <pc:sldMk cId="2739052937" sldId="424"/>
            <ac:spMk id="5" creationId="{7C6D7ECE-AFC0-4702-86F2-BBCC2297A894}"/>
          </ac:spMkLst>
        </pc:spChg>
        <pc:spChg chg="add mod ord">
          <ac:chgData name="Kulinich Bohdan" userId="48e65c9f34e137d0" providerId="LiveId" clId="{9FB9D680-F281-4678-B9DC-B2F57C3EF796}" dt="2021-05-15T19:55:20.297" v="436" actId="14100"/>
          <ac:spMkLst>
            <pc:docMk/>
            <pc:sldMk cId="2739052937" sldId="424"/>
            <ac:spMk id="6" creationId="{838ABF39-9CE7-4554-B32C-D808A1052B0F}"/>
          </ac:spMkLst>
        </pc:spChg>
        <pc:spChg chg="del mod">
          <ac:chgData name="Kulinich Bohdan" userId="48e65c9f34e137d0" providerId="LiveId" clId="{9FB9D680-F281-4678-B9DC-B2F57C3EF796}" dt="2021-05-15T19:30:13.332" v="26" actId="478"/>
          <ac:spMkLst>
            <pc:docMk/>
            <pc:sldMk cId="2739052937" sldId="424"/>
            <ac:spMk id="6" creationId="{944795A5-A81B-443D-B931-CA887BAED115}"/>
          </ac:spMkLst>
        </pc:spChg>
        <pc:spChg chg="add mod modVis">
          <ac:chgData name="Kulinich Bohdan" userId="48e65c9f34e137d0" providerId="LiveId" clId="{9FB9D680-F281-4678-B9DC-B2F57C3EF796}" dt="2021-05-15T19:35:20.511" v="102" actId="164"/>
          <ac:spMkLst>
            <pc:docMk/>
            <pc:sldMk cId="2739052937" sldId="424"/>
            <ac:spMk id="8" creationId="{619F6B5D-8815-4052-AB1A-48AF302C661C}"/>
          </ac:spMkLst>
        </pc:spChg>
        <pc:spChg chg="add del mod">
          <ac:chgData name="Kulinich Bohdan" userId="48e65c9f34e137d0" providerId="LiveId" clId="{9FB9D680-F281-4678-B9DC-B2F57C3EF796}" dt="2021-05-15T19:33:25.824" v="72"/>
          <ac:spMkLst>
            <pc:docMk/>
            <pc:sldMk cId="2739052937" sldId="424"/>
            <ac:spMk id="10" creationId="{AE73C03F-1505-41AC-97F8-481B7E5230E1}"/>
          </ac:spMkLst>
        </pc:spChg>
        <pc:spChg chg="add mod ord topLvl">
          <ac:chgData name="Kulinich Bohdan" userId="48e65c9f34e137d0" providerId="LiveId" clId="{9FB9D680-F281-4678-B9DC-B2F57C3EF796}" dt="2021-05-15T19:36:11.832" v="119" actId="164"/>
          <ac:spMkLst>
            <pc:docMk/>
            <pc:sldMk cId="2739052937" sldId="424"/>
            <ac:spMk id="11" creationId="{A532EBBC-AC14-4E46-8930-388719D597E0}"/>
          </ac:spMkLst>
        </pc:spChg>
        <pc:spChg chg="add del">
          <ac:chgData name="Kulinich Bohdan" userId="48e65c9f34e137d0" providerId="LiveId" clId="{9FB9D680-F281-4678-B9DC-B2F57C3EF796}" dt="2021-05-15T19:32:20.562" v="57" actId="11529"/>
          <ac:spMkLst>
            <pc:docMk/>
            <pc:sldMk cId="2739052937" sldId="424"/>
            <ac:spMk id="12" creationId="{6EB6B64D-CAC1-4255-A661-8BB68A060DF6}"/>
          </ac:spMkLst>
        </pc:spChg>
        <pc:spChg chg="mod ord">
          <ac:chgData name="Kulinich Bohdan" userId="48e65c9f34e137d0" providerId="LiveId" clId="{9FB9D680-F281-4678-B9DC-B2F57C3EF796}" dt="2021-05-15T19:32:20.276" v="56"/>
          <ac:spMkLst>
            <pc:docMk/>
            <pc:sldMk cId="2739052937" sldId="424"/>
            <ac:spMk id="14" creationId="{911FABBA-C000-4078-82A5-3194650445F5}"/>
          </ac:spMkLst>
        </pc:spChg>
        <pc:spChg chg="add del mod">
          <ac:chgData name="Kulinich Bohdan" userId="48e65c9f34e137d0" providerId="LiveId" clId="{9FB9D680-F281-4678-B9DC-B2F57C3EF796}" dt="2021-05-15T19:43:36.088" v="206" actId="478"/>
          <ac:spMkLst>
            <pc:docMk/>
            <pc:sldMk cId="2739052937" sldId="424"/>
            <ac:spMk id="15" creationId="{92614F7C-BCA9-4F78-9904-5B06DD55A345}"/>
          </ac:spMkLst>
        </pc:spChg>
        <pc:spChg chg="add mod">
          <ac:chgData name="Kulinich Bohdan" userId="48e65c9f34e137d0" providerId="LiveId" clId="{9FB9D680-F281-4678-B9DC-B2F57C3EF796}" dt="2021-05-15T19:32:36.572" v="62" actId="571"/>
          <ac:spMkLst>
            <pc:docMk/>
            <pc:sldMk cId="2739052937" sldId="424"/>
            <ac:spMk id="15" creationId="{D0D56602-73EB-4336-9904-C7DE2C851D47}"/>
          </ac:spMkLst>
        </pc:spChg>
        <pc:spChg chg="add del">
          <ac:chgData name="Kulinich Bohdan" userId="48e65c9f34e137d0" providerId="LiveId" clId="{9FB9D680-F281-4678-B9DC-B2F57C3EF796}" dt="2021-05-15T19:33:25.824" v="72"/>
          <ac:spMkLst>
            <pc:docMk/>
            <pc:sldMk cId="2739052937" sldId="424"/>
            <ac:spMk id="16" creationId="{1560BD6A-AD43-444A-B3C8-02E3BDFEA8A6}"/>
          </ac:spMkLst>
        </pc:spChg>
        <pc:spChg chg="mod ord topLvl">
          <ac:chgData name="Kulinich Bohdan" userId="48e65c9f34e137d0" providerId="LiveId" clId="{9FB9D680-F281-4678-B9DC-B2F57C3EF796}" dt="2021-05-15T19:36:11.832" v="119" actId="164"/>
          <ac:spMkLst>
            <pc:docMk/>
            <pc:sldMk cId="2739052937" sldId="424"/>
            <ac:spMk id="17" creationId="{E72E8BBF-198A-4473-BD17-8169C3C1B8BD}"/>
          </ac:spMkLst>
        </pc:spChg>
        <pc:spChg chg="add del mod">
          <ac:chgData name="Kulinich Bohdan" userId="48e65c9f34e137d0" providerId="LiveId" clId="{9FB9D680-F281-4678-B9DC-B2F57C3EF796}" dt="2021-05-15T19:36:15.139" v="120" actId="478"/>
          <ac:spMkLst>
            <pc:docMk/>
            <pc:sldMk cId="2739052937" sldId="424"/>
            <ac:spMk id="18" creationId="{3ADE66EC-8503-442D-AD37-C371E749EC1A}"/>
          </ac:spMkLst>
        </pc:spChg>
        <pc:spChg chg="add del mod">
          <ac:chgData name="Kulinich Bohdan" userId="48e65c9f34e137d0" providerId="LiveId" clId="{9FB9D680-F281-4678-B9DC-B2F57C3EF796}" dt="2021-05-15T19:46:23.262" v="235" actId="478"/>
          <ac:spMkLst>
            <pc:docMk/>
            <pc:sldMk cId="2739052937" sldId="424"/>
            <ac:spMk id="18" creationId="{CCFF66DF-BFA9-4C55-8D7A-9B89DC38711A}"/>
          </ac:spMkLst>
        </pc:spChg>
        <pc:spChg chg="add mod">
          <ac:chgData name="Kulinich Bohdan" userId="48e65c9f34e137d0" providerId="LiveId" clId="{9FB9D680-F281-4678-B9DC-B2F57C3EF796}" dt="2021-05-15T19:46:35.580" v="255" actId="20577"/>
          <ac:spMkLst>
            <pc:docMk/>
            <pc:sldMk cId="2739052937" sldId="424"/>
            <ac:spMk id="19" creationId="{C03A569A-A37F-4C29-BD1F-2A5E47E935AF}"/>
          </ac:spMkLst>
        </pc:spChg>
        <pc:spChg chg="add mod">
          <ac:chgData name="Kulinich Bohdan" userId="48e65c9f34e137d0" providerId="LiveId" clId="{9FB9D680-F281-4678-B9DC-B2F57C3EF796}" dt="2021-05-15T19:46:28.486" v="236"/>
          <ac:spMkLst>
            <pc:docMk/>
            <pc:sldMk cId="2739052937" sldId="424"/>
            <ac:spMk id="21" creationId="{2F2CCCA0-4882-4C78-8D6C-88927B4A3D02}"/>
          </ac:spMkLst>
        </pc:spChg>
        <pc:spChg chg="add del mod modVis">
          <ac:chgData name="Kulinich Bohdan" userId="48e65c9f34e137d0" providerId="LiveId" clId="{9FB9D680-F281-4678-B9DC-B2F57C3EF796}" dt="2021-05-15T19:46:19.807" v="233" actId="478"/>
          <ac:spMkLst>
            <pc:docMk/>
            <pc:sldMk cId="2739052937" sldId="424"/>
            <ac:spMk id="23" creationId="{6C2CE342-7695-4467-83F9-460982E124F9}"/>
          </ac:spMkLst>
        </pc:spChg>
        <pc:spChg chg="add del mod">
          <ac:chgData name="Kulinich Bohdan" userId="48e65c9f34e137d0" providerId="LiveId" clId="{9FB9D680-F281-4678-B9DC-B2F57C3EF796}" dt="2021-05-15T19:37:53.337" v="134" actId="478"/>
          <ac:spMkLst>
            <pc:docMk/>
            <pc:sldMk cId="2739052937" sldId="424"/>
            <ac:spMk id="24" creationId="{18C0A7EE-C43E-4A11-9091-3FDCC913EE30}"/>
          </ac:spMkLst>
        </pc:spChg>
        <pc:spChg chg="add del mod">
          <ac:chgData name="Kulinich Bohdan" userId="48e65c9f34e137d0" providerId="LiveId" clId="{9FB9D680-F281-4678-B9DC-B2F57C3EF796}" dt="2021-05-15T19:46:23.262" v="235" actId="478"/>
          <ac:spMkLst>
            <pc:docMk/>
            <pc:sldMk cId="2739052937" sldId="424"/>
            <ac:spMk id="25" creationId="{B09F81E1-C86F-4B73-9E30-D194AB433E31}"/>
          </ac:spMkLst>
        </pc:spChg>
        <pc:spChg chg="add del mod">
          <ac:chgData name="Kulinich Bohdan" userId="48e65c9f34e137d0" providerId="LiveId" clId="{9FB9D680-F281-4678-B9DC-B2F57C3EF796}" dt="2021-05-15T19:46:21.890" v="234" actId="478"/>
          <ac:spMkLst>
            <pc:docMk/>
            <pc:sldMk cId="2739052937" sldId="424"/>
            <ac:spMk id="26" creationId="{E8EA0B6B-DD4E-49EF-B18D-6B1F96158208}"/>
          </ac:spMkLst>
        </pc:spChg>
        <pc:spChg chg="add del mod">
          <ac:chgData name="Kulinich Bohdan" userId="48e65c9f34e137d0" providerId="LiveId" clId="{9FB9D680-F281-4678-B9DC-B2F57C3EF796}" dt="2021-05-15T19:40:25.697" v="178" actId="478"/>
          <ac:spMkLst>
            <pc:docMk/>
            <pc:sldMk cId="2739052937" sldId="424"/>
            <ac:spMk id="27" creationId="{CB951632-47AF-49F2-95E5-704103DBB80C}"/>
          </ac:spMkLst>
        </pc:spChg>
        <pc:spChg chg="add del mod">
          <ac:chgData name="Kulinich Bohdan" userId="48e65c9f34e137d0" providerId="LiveId" clId="{9FB9D680-F281-4678-B9DC-B2F57C3EF796}" dt="2021-05-15T19:42:15.582" v="188" actId="478"/>
          <ac:spMkLst>
            <pc:docMk/>
            <pc:sldMk cId="2739052937" sldId="424"/>
            <ac:spMk id="31" creationId="{EC2E79B3-7E9C-46CC-A40D-9D558A0D1F7D}"/>
          </ac:spMkLst>
        </pc:spChg>
        <pc:grpChg chg="add mod">
          <ac:chgData name="Kulinich Bohdan" userId="48e65c9f34e137d0" providerId="LiveId" clId="{9FB9D680-F281-4678-B9DC-B2F57C3EF796}" dt="2021-05-15T19:43:32.598" v="202" actId="164"/>
          <ac:grpSpMkLst>
            <pc:docMk/>
            <pc:sldMk cId="2739052937" sldId="424"/>
            <ac:grpSpMk id="2" creationId="{35E72629-0897-445C-B370-5FDC5E17B5A8}"/>
          </ac:grpSpMkLst>
        </pc:grpChg>
        <pc:grpChg chg="add mod">
          <ac:chgData name="Kulinich Bohdan" userId="48e65c9f34e137d0" providerId="LiveId" clId="{9FB9D680-F281-4678-B9DC-B2F57C3EF796}" dt="2021-05-15T19:43:32.028" v="200" actId="164"/>
          <ac:grpSpMkLst>
            <pc:docMk/>
            <pc:sldMk cId="2739052937" sldId="424"/>
            <ac:grpSpMk id="4" creationId="{3F896D53-165A-4EA6-B9AB-13E7EE456AA4}"/>
          </ac:grpSpMkLst>
        </pc:grpChg>
        <pc:grpChg chg="add mod">
          <ac:chgData name="Kulinich Bohdan" userId="48e65c9f34e137d0" providerId="LiveId" clId="{9FB9D680-F281-4678-B9DC-B2F57C3EF796}" dt="2021-05-15T19:34:41.160" v="88" actId="164"/>
          <ac:grpSpMkLst>
            <pc:docMk/>
            <pc:sldMk cId="2739052937" sldId="424"/>
            <ac:grpSpMk id="19" creationId="{43AEED63-D0BC-4642-8896-17E2B7F6B92E}"/>
          </ac:grpSpMkLst>
        </pc:grpChg>
        <pc:grpChg chg="add del mod">
          <ac:chgData name="Kulinich Bohdan" userId="48e65c9f34e137d0" providerId="LiveId" clId="{9FB9D680-F281-4678-B9DC-B2F57C3EF796}" dt="2021-05-15T19:51:50.326" v="378" actId="478"/>
          <ac:grpSpMkLst>
            <pc:docMk/>
            <pc:sldMk cId="2739052937" sldId="424"/>
            <ac:grpSpMk id="20" creationId="{5EBC1284-957B-441B-A5D1-647D79BE2A7B}"/>
          </ac:grpSpMkLst>
        </pc:grpChg>
        <pc:grpChg chg="add del mod ord">
          <ac:chgData name="Kulinich Bohdan" userId="48e65c9f34e137d0" providerId="LiveId" clId="{9FB9D680-F281-4678-B9DC-B2F57C3EF796}" dt="2021-05-15T19:35:50.496" v="106" actId="165"/>
          <ac:grpSpMkLst>
            <pc:docMk/>
            <pc:sldMk cId="2739052937" sldId="424"/>
            <ac:grpSpMk id="21" creationId="{5DDB46F7-41E5-4685-A953-3E1215678F3A}"/>
          </ac:grpSpMkLst>
        </pc:grpChg>
        <pc:grpChg chg="add del mod">
          <ac:chgData name="Kulinich Bohdan" userId="48e65c9f34e137d0" providerId="LiveId" clId="{9FB9D680-F281-4678-B9DC-B2F57C3EF796}" dt="2021-05-15T19:51:49.592" v="377" actId="478"/>
          <ac:grpSpMkLst>
            <pc:docMk/>
            <pc:sldMk cId="2739052937" sldId="424"/>
            <ac:grpSpMk id="22" creationId="{45795582-0AAC-4BA7-BFAB-5FCDEB3F2760}"/>
          </ac:grpSpMkLst>
        </pc:grpChg>
        <pc:grpChg chg="add mod">
          <ac:chgData name="Kulinich Bohdan" userId="48e65c9f34e137d0" providerId="LiveId" clId="{9FB9D680-F281-4678-B9DC-B2F57C3EF796}" dt="2021-05-15T19:39:56.589" v="165" actId="164"/>
          <ac:grpSpMkLst>
            <pc:docMk/>
            <pc:sldMk cId="2739052937" sldId="424"/>
            <ac:grpSpMk id="28" creationId="{670E8C17-2F35-4D8A-AFDE-AE4D67F40D34}"/>
          </ac:grpSpMkLst>
        </pc:grpChg>
        <pc:grpChg chg="add mod">
          <ac:chgData name="Kulinich Bohdan" userId="48e65c9f34e137d0" providerId="LiveId" clId="{9FB9D680-F281-4678-B9DC-B2F57C3EF796}" dt="2021-05-15T19:40:21.822" v="176" actId="164"/>
          <ac:grpSpMkLst>
            <pc:docMk/>
            <pc:sldMk cId="2739052937" sldId="424"/>
            <ac:grpSpMk id="29" creationId="{B25875E5-3D37-4E48-820C-917EED9CC0B6}"/>
          </ac:grpSpMkLst>
        </pc:grpChg>
        <pc:grpChg chg="add mod ord">
          <ac:chgData name="Kulinich Bohdan" userId="48e65c9f34e137d0" providerId="LiveId" clId="{9FB9D680-F281-4678-B9DC-B2F57C3EF796}" dt="2021-05-15T19:40:20.936" v="174" actId="164"/>
          <ac:grpSpMkLst>
            <pc:docMk/>
            <pc:sldMk cId="2739052937" sldId="424"/>
            <ac:grpSpMk id="30" creationId="{0AF61D37-88C5-4954-992C-AC76638B4581}"/>
          </ac:grpSpMkLst>
        </pc:grpChg>
      </pc:sldChg>
      <pc:sldChg chg="addSp delSp modSp add mod modTransition delAnim modAnim">
        <pc:chgData name="Kulinich Bohdan" userId="48e65c9f34e137d0" providerId="LiveId" clId="{9FB9D680-F281-4678-B9DC-B2F57C3EF796}" dt="2021-05-16T05:14:33.768" v="838" actId="1076"/>
        <pc:sldMkLst>
          <pc:docMk/>
          <pc:sldMk cId="2392856674" sldId="425"/>
        </pc:sldMkLst>
        <pc:spChg chg="del topLvl">
          <ac:chgData name="Kulinich Bohdan" userId="48e65c9f34e137d0" providerId="LiveId" clId="{9FB9D680-F281-4678-B9DC-B2F57C3EF796}" dt="2021-05-16T05:14:26.219" v="836" actId="478"/>
          <ac:spMkLst>
            <pc:docMk/>
            <pc:sldMk cId="2392856674" sldId="425"/>
            <ac:spMk id="20" creationId="{746A837E-A697-457C-95D5-7102CF4CB179}"/>
          </ac:spMkLst>
        </pc:spChg>
        <pc:spChg chg="del topLvl">
          <ac:chgData name="Kulinich Bohdan" userId="48e65c9f34e137d0" providerId="LiveId" clId="{9FB9D680-F281-4678-B9DC-B2F57C3EF796}" dt="2021-05-16T05:14:25.380" v="835" actId="478"/>
          <ac:spMkLst>
            <pc:docMk/>
            <pc:sldMk cId="2392856674" sldId="425"/>
            <ac:spMk id="22" creationId="{313DD2AF-61C9-40E7-B9CE-683F90FB7755}"/>
          </ac:spMkLst>
        </pc:spChg>
        <pc:spChg chg="del">
          <ac:chgData name="Kulinich Bohdan" userId="48e65c9f34e137d0" providerId="LiveId" clId="{9FB9D680-F281-4678-B9DC-B2F57C3EF796}" dt="2021-05-16T05:14:18.985" v="833" actId="478"/>
          <ac:spMkLst>
            <pc:docMk/>
            <pc:sldMk cId="2392856674" sldId="425"/>
            <ac:spMk id="23" creationId="{EFE2FCE7-7835-406A-99CA-70C9D5ADF9B6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25" creationId="{9EDB495E-0ACB-44BD-AD1D-EAD42D78F9FB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26" creationId="{1FB71F7D-AC71-4EC8-BBCE-F85D24DD3354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28" creationId="{9C374AC0-7F21-42A5-8B1D-1331DB96E9A9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30" creationId="{CF370D51-574C-4450-99CC-B641E2599E23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31" creationId="{BE4C5171-5BCB-44F0-A0C6-962567E33946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4" creationId="{A7823E96-7835-4978-9A43-6525475AB7B7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5" creationId="{344D271E-366C-4EBB-A66D-5A81CB8927B6}"/>
          </ac:spMkLst>
        </pc:spChg>
        <pc:spChg chg="mod">
          <ac:chgData name="Kulinich Bohdan" userId="48e65c9f34e137d0" providerId="LiveId" clId="{9FB9D680-F281-4678-B9DC-B2F57C3EF796}" dt="2021-05-16T05:14:33.768" v="838" actId="1076"/>
          <ac:spMkLst>
            <pc:docMk/>
            <pc:sldMk cId="2392856674" sldId="425"/>
            <ac:spMk id="36" creationId="{7FFFF040-EB44-4567-B377-ADE1C22AC83E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8" creationId="{98221E3F-D204-4D94-B3CC-F93CB6592D64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9" creationId="{3BF2221F-E9EA-4511-96BC-2325429D0176}"/>
          </ac:spMkLst>
        </pc:spChg>
        <pc:grpChg chg="del mod">
          <ac:chgData name="Kulinich Bohdan" userId="48e65c9f34e137d0" providerId="LiveId" clId="{9FB9D680-F281-4678-B9DC-B2F57C3EF796}" dt="2021-05-16T05:14:25.380" v="835" actId="478"/>
          <ac:grpSpMkLst>
            <pc:docMk/>
            <pc:sldMk cId="2392856674" sldId="425"/>
            <ac:grpSpMk id="16" creationId="{A5C12B82-43EA-48A7-83A5-115BC777176F}"/>
          </ac:grpSpMkLst>
        </pc:grpChg>
        <pc:grpChg chg="add del mod">
          <ac:chgData name="Kulinich Bohdan" userId="48e65c9f34e137d0" providerId="LiveId" clId="{9FB9D680-F281-4678-B9DC-B2F57C3EF796}" dt="2021-05-16T05:14:17.367" v="832"/>
          <ac:grpSpMkLst>
            <pc:docMk/>
            <pc:sldMk cId="2392856674" sldId="425"/>
            <ac:grpSpMk id="18" creationId="{B256995C-37BC-4F54-B3D5-D6E693ACB7AF}"/>
          </ac:grpSpMkLst>
        </pc:grpChg>
        <pc:grpChg chg="mod">
          <ac:chgData name="Kulinich Bohdan" userId="48e65c9f34e137d0" providerId="LiveId" clId="{9FB9D680-F281-4678-B9DC-B2F57C3EF796}" dt="2021-05-16T05:14:16.064" v="831"/>
          <ac:grpSpMkLst>
            <pc:docMk/>
            <pc:sldMk cId="2392856674" sldId="425"/>
            <ac:grpSpMk id="24" creationId="{FABC07E8-F5E7-454C-B224-C7807CA3F43C}"/>
          </ac:grpSpMkLst>
        </pc:grpChg>
        <pc:grpChg chg="add del mod">
          <ac:chgData name="Kulinich Bohdan" userId="48e65c9f34e137d0" providerId="LiveId" clId="{9FB9D680-F281-4678-B9DC-B2F57C3EF796}" dt="2021-05-16T05:14:17.367" v="832"/>
          <ac:grpSpMkLst>
            <pc:docMk/>
            <pc:sldMk cId="2392856674" sldId="425"/>
            <ac:grpSpMk id="29" creationId="{23FE7D8F-8C08-4C25-B5E1-B41AE483EA91}"/>
          </ac:grpSpMkLst>
        </pc:grpChg>
        <pc:grpChg chg="add mod">
          <ac:chgData name="Kulinich Bohdan" userId="48e65c9f34e137d0" providerId="LiveId" clId="{9FB9D680-F281-4678-B9DC-B2F57C3EF796}" dt="2021-05-16T05:14:19.717" v="834"/>
          <ac:grpSpMkLst>
            <pc:docMk/>
            <pc:sldMk cId="2392856674" sldId="425"/>
            <ac:grpSpMk id="32" creationId="{458CD495-6B1B-46B9-A496-61E848853A91}"/>
          </ac:grpSpMkLst>
        </pc:grpChg>
        <pc:grpChg chg="mod">
          <ac:chgData name="Kulinich Bohdan" userId="48e65c9f34e137d0" providerId="LiveId" clId="{9FB9D680-F281-4678-B9DC-B2F57C3EF796}" dt="2021-05-16T05:14:19.717" v="834"/>
          <ac:grpSpMkLst>
            <pc:docMk/>
            <pc:sldMk cId="2392856674" sldId="425"/>
            <ac:grpSpMk id="33" creationId="{01069ED9-3559-42E0-A9C5-568DEBEDF703}"/>
          </ac:grpSpMkLst>
        </pc:grpChg>
        <pc:grpChg chg="add mod">
          <ac:chgData name="Kulinich Bohdan" userId="48e65c9f34e137d0" providerId="LiveId" clId="{9FB9D680-F281-4678-B9DC-B2F57C3EF796}" dt="2021-05-16T05:14:19.717" v="834"/>
          <ac:grpSpMkLst>
            <pc:docMk/>
            <pc:sldMk cId="2392856674" sldId="425"/>
            <ac:grpSpMk id="37" creationId="{92C5A271-E8B7-4953-A931-BCF011EC0B69}"/>
          </ac:grpSpMkLst>
        </pc:grpChg>
      </pc:sldChg>
      <pc:sldChg chg="addSp delSp modSp add del mod">
        <pc:chgData name="Kulinich Bohdan" userId="48e65c9f34e137d0" providerId="LiveId" clId="{9FB9D680-F281-4678-B9DC-B2F57C3EF796}" dt="2021-05-15T22:23:53.222" v="820" actId="47"/>
        <pc:sldMkLst>
          <pc:docMk/>
          <pc:sldMk cId="2881463293" sldId="426"/>
        </pc:sldMkLst>
        <pc:spChg chg="add del mod modVis">
          <ac:chgData name="Kulinich Bohdan" userId="48e65c9f34e137d0" providerId="LiveId" clId="{9FB9D680-F281-4678-B9DC-B2F57C3EF796}" dt="2021-05-15T20:09:54.801" v="645" actId="14100"/>
          <ac:spMkLst>
            <pc:docMk/>
            <pc:sldMk cId="2881463293" sldId="426"/>
            <ac:spMk id="2" creationId="{58BB3EA3-5F53-4A50-BC24-3F37CC93491A}"/>
          </ac:spMkLst>
        </pc:spChg>
        <pc:spChg chg="add del mod">
          <ac:chgData name="Kulinich Bohdan" userId="48e65c9f34e137d0" providerId="LiveId" clId="{9FB9D680-F281-4678-B9DC-B2F57C3EF796}" dt="2021-05-15T20:02:43.478" v="468"/>
          <ac:spMkLst>
            <pc:docMk/>
            <pc:sldMk cId="2881463293" sldId="426"/>
            <ac:spMk id="3" creationId="{BD205D97-5F3A-4F20-950A-612ADBC23D82}"/>
          </ac:spMkLst>
        </pc:spChg>
        <pc:spChg chg="add del">
          <ac:chgData name="Kulinich Bohdan" userId="48e65c9f34e137d0" providerId="LiveId" clId="{9FB9D680-F281-4678-B9DC-B2F57C3EF796}" dt="2021-05-15T20:02:43.478" v="468"/>
          <ac:spMkLst>
            <pc:docMk/>
            <pc:sldMk cId="2881463293" sldId="426"/>
            <ac:spMk id="4" creationId="{8857CF79-23DC-4463-AF62-3B57742D8B0B}"/>
          </ac:spMkLst>
        </pc:spChg>
        <pc:spChg chg="add mod ord modVis">
          <ac:chgData name="Kulinich Bohdan" userId="48e65c9f34e137d0" providerId="LiveId" clId="{9FB9D680-F281-4678-B9DC-B2F57C3EF796}" dt="2021-05-15T20:09:40.235" v="643" actId="1076"/>
          <ac:spMkLst>
            <pc:docMk/>
            <pc:sldMk cId="2881463293" sldId="426"/>
            <ac:spMk id="8" creationId="{B25A9ACC-9FD7-4ED1-9882-29058A280E86}"/>
          </ac:spMkLst>
        </pc:spChg>
        <pc:spChg chg="add del mod ord">
          <ac:chgData name="Kulinich Bohdan" userId="48e65c9f34e137d0" providerId="LiveId" clId="{9FB9D680-F281-4678-B9DC-B2F57C3EF796}" dt="2021-05-15T20:07:35.813" v="618" actId="478"/>
          <ac:spMkLst>
            <pc:docMk/>
            <pc:sldMk cId="2881463293" sldId="426"/>
            <ac:spMk id="18" creationId="{BBA8B68B-120E-4B10-A0C1-3838881193EB}"/>
          </ac:spMkLst>
        </pc:spChg>
        <pc:spChg chg="mod">
          <ac:chgData name="Kulinich Bohdan" userId="48e65c9f34e137d0" providerId="LiveId" clId="{9FB9D680-F281-4678-B9DC-B2F57C3EF796}" dt="2021-05-15T20:01:41.177" v="456" actId="207"/>
          <ac:spMkLst>
            <pc:docMk/>
            <pc:sldMk cId="2881463293" sldId="426"/>
            <ac:spMk id="20" creationId="{D43B0856-EC7C-4A69-83CA-969CE49A4171}"/>
          </ac:spMkLst>
        </pc:spChg>
        <pc:spChg chg="mod">
          <ac:chgData name="Kulinich Bohdan" userId="48e65c9f34e137d0" providerId="LiveId" clId="{9FB9D680-F281-4678-B9DC-B2F57C3EF796}" dt="2021-05-15T20:01:41.177" v="456" actId="207"/>
          <ac:spMkLst>
            <pc:docMk/>
            <pc:sldMk cId="2881463293" sldId="426"/>
            <ac:spMk id="22" creationId="{96C57FE3-FDCA-422C-8CC4-26B63244474B}"/>
          </ac:spMkLst>
        </pc:spChg>
        <pc:spChg chg="mod ord">
          <ac:chgData name="Kulinich Bohdan" userId="48e65c9f34e137d0" providerId="LiveId" clId="{9FB9D680-F281-4678-B9DC-B2F57C3EF796}" dt="2021-05-15T20:09:59.338" v="646" actId="207"/>
          <ac:spMkLst>
            <pc:docMk/>
            <pc:sldMk cId="2881463293" sldId="426"/>
            <ac:spMk id="23" creationId="{EFE2FCE7-7835-406A-99CA-70C9D5ADF9B6}"/>
          </ac:spMkLst>
        </pc:spChg>
        <pc:spChg chg="mod">
          <ac:chgData name="Kulinich Bohdan" userId="48e65c9f34e137d0" providerId="LiveId" clId="{9FB9D680-F281-4678-B9DC-B2F57C3EF796}" dt="2021-05-15T20:02:39.437" v="467"/>
          <ac:spMkLst>
            <pc:docMk/>
            <pc:sldMk cId="2881463293" sldId="426"/>
            <ac:spMk id="26" creationId="{82D353E8-F51D-4C33-A6B9-23D1251971FA}"/>
          </ac:spMkLst>
        </pc:spChg>
        <pc:spChg chg="add del mod ord">
          <ac:chgData name="Kulinich Bohdan" userId="48e65c9f34e137d0" providerId="LiveId" clId="{9FB9D680-F281-4678-B9DC-B2F57C3EF796}" dt="2021-05-15T20:07:42.358" v="620" actId="478"/>
          <ac:spMkLst>
            <pc:docMk/>
            <pc:sldMk cId="2881463293" sldId="426"/>
            <ac:spMk id="28" creationId="{CB000E31-6913-4B77-8127-C212F0F6CD15}"/>
          </ac:spMkLst>
        </pc:spChg>
        <pc:grpChg chg="add mod">
          <ac:chgData name="Kulinich Bohdan" userId="48e65c9f34e137d0" providerId="LiveId" clId="{9FB9D680-F281-4678-B9DC-B2F57C3EF796}" dt="2021-05-15T20:03:33.737" v="478" actId="164"/>
          <ac:grpSpMkLst>
            <pc:docMk/>
            <pc:sldMk cId="2881463293" sldId="426"/>
            <ac:grpSpMk id="6" creationId="{0A1D76A9-81E1-4D72-A4E8-27136F351C3C}"/>
          </ac:grpSpMkLst>
        </pc:grpChg>
        <pc:grpChg chg="mod modVis">
          <ac:chgData name="Kulinich Bohdan" userId="48e65c9f34e137d0" providerId="LiveId" clId="{9FB9D680-F281-4678-B9DC-B2F57C3EF796}" dt="2021-05-15T20:07:50.978" v="623" actId="14429"/>
          <ac:grpSpMkLst>
            <pc:docMk/>
            <pc:sldMk cId="2881463293" sldId="426"/>
            <ac:grpSpMk id="19" creationId="{CDC614D3-3F47-416C-88A4-5CCAEFA28F5D}"/>
          </ac:grpSpMkLst>
        </pc:grpChg>
      </pc:sldChg>
      <pc:sldChg chg="addSp delSp modSp add mod modAnim">
        <pc:chgData name="Kulinich Bohdan" userId="48e65c9f34e137d0" providerId="LiveId" clId="{9FB9D680-F281-4678-B9DC-B2F57C3EF796}" dt="2021-05-16T05:13:50.974" v="829"/>
        <pc:sldMkLst>
          <pc:docMk/>
          <pc:sldMk cId="1885241349" sldId="427"/>
        </pc:sldMkLst>
        <pc:spChg chg="add mod topLvl modVis">
          <ac:chgData name="Kulinich Bohdan" userId="48e65c9f34e137d0" providerId="LiveId" clId="{9FB9D680-F281-4678-B9DC-B2F57C3EF796}" dt="2021-05-15T22:22:25.788" v="802" actId="164"/>
          <ac:spMkLst>
            <pc:docMk/>
            <pc:sldMk cId="1885241349" sldId="427"/>
            <ac:spMk id="2" creationId="{EA15A83A-8AA5-4152-86DF-991CE232DF81}"/>
          </ac:spMkLst>
        </pc:spChg>
        <pc:spChg chg="mod">
          <ac:chgData name="Kulinich Bohdan" userId="48e65c9f34e137d0" providerId="LiveId" clId="{9FB9D680-F281-4678-B9DC-B2F57C3EF796}" dt="2021-05-15T22:20:57.028" v="706" actId="164"/>
          <ac:spMkLst>
            <pc:docMk/>
            <pc:sldMk cId="1885241349" sldId="427"/>
            <ac:spMk id="20" creationId="{D43B0856-EC7C-4A69-83CA-969CE49A4171}"/>
          </ac:spMkLst>
        </pc:spChg>
        <pc:spChg chg="mod">
          <ac:chgData name="Kulinich Bohdan" userId="48e65c9f34e137d0" providerId="LiveId" clId="{9FB9D680-F281-4678-B9DC-B2F57C3EF796}" dt="2021-05-15T22:20:57.028" v="706" actId="164"/>
          <ac:spMkLst>
            <pc:docMk/>
            <pc:sldMk cId="1885241349" sldId="427"/>
            <ac:spMk id="22" creationId="{96C57FE3-FDCA-422C-8CC4-26B63244474B}"/>
          </ac:spMkLst>
        </pc:spChg>
        <pc:spChg chg="mod ord topLvl modVis">
          <ac:chgData name="Kulinich Bohdan" userId="48e65c9f34e137d0" providerId="LiveId" clId="{9FB9D680-F281-4678-B9DC-B2F57C3EF796}" dt="2021-05-15T22:22:25.788" v="802" actId="164"/>
          <ac:spMkLst>
            <pc:docMk/>
            <pc:sldMk cId="1885241349" sldId="427"/>
            <ac:spMk id="23" creationId="{EFE2FCE7-7835-406A-99CA-70C9D5ADF9B6}"/>
          </ac:spMkLst>
        </pc:spChg>
        <pc:spChg chg="mod ord topLvl modVis">
          <ac:chgData name="Kulinich Bohdan" userId="48e65c9f34e137d0" providerId="LiveId" clId="{9FB9D680-F281-4678-B9DC-B2F57C3EF796}" dt="2021-05-15T22:22:31.693" v="805" actId="164"/>
          <ac:spMkLst>
            <pc:docMk/>
            <pc:sldMk cId="1885241349" sldId="427"/>
            <ac:spMk id="26" creationId="{57EDE72E-6C77-40B9-8B75-3C034D5FA90C}"/>
          </ac:spMkLst>
        </pc:spChg>
        <pc:spChg chg="del mod topLvl">
          <ac:chgData name="Kulinich Bohdan" userId="48e65c9f34e137d0" providerId="LiveId" clId="{9FB9D680-F281-4678-B9DC-B2F57C3EF796}" dt="2021-05-15T22:20:13.960" v="687" actId="478"/>
          <ac:spMkLst>
            <pc:docMk/>
            <pc:sldMk cId="1885241349" sldId="427"/>
            <ac:spMk id="28" creationId="{66CFAB9C-20D2-4FC2-BE8B-5B15434F9AC9}"/>
          </ac:spMkLst>
        </pc:spChg>
        <pc:grpChg chg="add del mod">
          <ac:chgData name="Kulinich Bohdan" userId="48e65c9f34e137d0" providerId="LiveId" clId="{9FB9D680-F281-4678-B9DC-B2F57C3EF796}" dt="2021-05-15T22:21:34.206" v="775" actId="165"/>
          <ac:grpSpMkLst>
            <pc:docMk/>
            <pc:sldMk cId="1885241349" sldId="427"/>
            <ac:grpSpMk id="3" creationId="{E7E30246-DB47-4F33-81E5-4C6889183068}"/>
          </ac:grpSpMkLst>
        </pc:grpChg>
        <pc:grpChg chg="add mod">
          <ac:chgData name="Kulinich Bohdan" userId="48e65c9f34e137d0" providerId="LiveId" clId="{9FB9D680-F281-4678-B9DC-B2F57C3EF796}" dt="2021-05-15T22:20:57.028" v="706" actId="164"/>
          <ac:grpSpMkLst>
            <pc:docMk/>
            <pc:sldMk cId="1885241349" sldId="427"/>
            <ac:grpSpMk id="4" creationId="{6655DC81-8310-41F4-9D68-E80DE57A623E}"/>
          </ac:grpSpMkLst>
        </pc:grpChg>
        <pc:grpChg chg="add mod">
          <ac:chgData name="Kulinich Bohdan" userId="48e65c9f34e137d0" providerId="LiveId" clId="{9FB9D680-F281-4678-B9DC-B2F57C3EF796}" dt="2021-05-15T22:22:05.761" v="796" actId="164"/>
          <ac:grpSpMkLst>
            <pc:docMk/>
            <pc:sldMk cId="1885241349" sldId="427"/>
            <ac:grpSpMk id="6" creationId="{95FB4471-30E3-4B38-BE7E-4176DE2D0698}"/>
          </ac:grpSpMkLst>
        </pc:grpChg>
        <pc:grpChg chg="add mod">
          <ac:chgData name="Kulinich Bohdan" userId="48e65c9f34e137d0" providerId="LiveId" clId="{9FB9D680-F281-4678-B9DC-B2F57C3EF796}" dt="2021-05-15T22:23:08.873" v="819" actId="1036"/>
          <ac:grpSpMkLst>
            <pc:docMk/>
            <pc:sldMk cId="1885241349" sldId="427"/>
            <ac:grpSpMk id="8" creationId="{3F11D1CD-D853-4FC4-BC78-F5B763B2901D}"/>
          </ac:grpSpMkLst>
        </pc:grpChg>
        <pc:grpChg chg="add mod">
          <ac:chgData name="Kulinich Bohdan" userId="48e65c9f34e137d0" providerId="LiveId" clId="{9FB9D680-F281-4678-B9DC-B2F57C3EF796}" dt="2021-05-15T22:22:31.693" v="805" actId="164"/>
          <ac:grpSpMkLst>
            <pc:docMk/>
            <pc:sldMk cId="1885241349" sldId="427"/>
            <ac:grpSpMk id="10" creationId="{648E23B3-6F95-4CB0-9757-CD254618CAD3}"/>
          </ac:grpSpMkLst>
        </pc:grpChg>
        <pc:grpChg chg="add del mod">
          <ac:chgData name="Kulinich Bohdan" userId="48e65c9f34e137d0" providerId="LiveId" clId="{9FB9D680-F281-4678-B9DC-B2F57C3EF796}" dt="2021-05-15T22:20:11.210" v="686" actId="165"/>
          <ac:grpSpMkLst>
            <pc:docMk/>
            <pc:sldMk cId="1885241349" sldId="427"/>
            <ac:grpSpMk id="18" creationId="{1FC2B46B-ECDA-4A9A-B1C2-460ED15023FD}"/>
          </ac:grpSpMkLst>
        </pc:grpChg>
        <pc:grpChg chg="mod modVis">
          <ac:chgData name="Kulinich Bohdan" userId="48e65c9f34e137d0" providerId="LiveId" clId="{9FB9D680-F281-4678-B9DC-B2F57C3EF796}" dt="2021-05-15T22:22:31.693" v="805" actId="164"/>
          <ac:grpSpMkLst>
            <pc:docMk/>
            <pc:sldMk cId="1885241349" sldId="427"/>
            <ac:grpSpMk id="19" creationId="{CDC614D3-3F47-416C-88A4-5CCAEFA28F5D}"/>
          </ac:grpSpMkLst>
        </pc:grpChg>
      </pc:sldChg>
      <pc:sldChg chg="add del">
        <pc:chgData name="Kulinich Bohdan" userId="48e65c9f34e137d0" providerId="LiveId" clId="{9FB9D680-F281-4678-B9DC-B2F57C3EF796}" dt="2021-05-15T21:01:52.053" v="648" actId="47"/>
        <pc:sldMkLst>
          <pc:docMk/>
          <pc:sldMk cId="3314405854" sldId="427"/>
        </pc:sldMkLst>
      </pc:sldChg>
      <pc:sldChg chg="addSp delSp modSp add mod modAnim">
        <pc:chgData name="Kulinich Bohdan" userId="48e65c9f34e137d0" providerId="LiveId" clId="{9FB9D680-F281-4678-B9DC-B2F57C3EF796}" dt="2021-05-16T05:45:37.872" v="1055" actId="478"/>
        <pc:sldMkLst>
          <pc:docMk/>
          <pc:sldMk cId="1485066677" sldId="428"/>
        </pc:sldMkLst>
        <pc:spChg chg="add mod ord">
          <ac:chgData name="Kulinich Bohdan" userId="48e65c9f34e137d0" providerId="LiveId" clId="{9FB9D680-F281-4678-B9DC-B2F57C3EF796}" dt="2021-05-16T05:21:28.948" v="879" actId="1076"/>
          <ac:spMkLst>
            <pc:docMk/>
            <pc:sldMk cId="1485066677" sldId="428"/>
            <ac:spMk id="2" creationId="{FB4D4838-BAF9-4118-942B-B0C5031DDAE2}"/>
          </ac:spMkLst>
        </pc:spChg>
        <pc:spChg chg="mod">
          <ac:chgData name="Kulinich Bohdan" userId="48e65c9f34e137d0" providerId="LiveId" clId="{9FB9D680-F281-4678-B9DC-B2F57C3EF796}" dt="2021-05-16T05:21:21.426" v="878" actId="1076"/>
          <ac:spMkLst>
            <pc:docMk/>
            <pc:sldMk cId="1485066677" sldId="428"/>
            <ac:spMk id="6" creationId="{838ABF39-9CE7-4554-B32C-D808A1052B0F}"/>
          </ac:spMkLst>
        </pc:spChg>
        <pc:spChg chg="mod ord topLvl">
          <ac:chgData name="Kulinich Bohdan" userId="48e65c9f34e137d0" providerId="LiveId" clId="{9FB9D680-F281-4678-B9DC-B2F57C3EF796}" dt="2021-05-16T05:21:11.676" v="874" actId="164"/>
          <ac:spMkLst>
            <pc:docMk/>
            <pc:sldMk cId="1485066677" sldId="428"/>
            <ac:spMk id="7" creationId="{44EFA925-0A83-42D0-8711-D7510B01E4DD}"/>
          </ac:spMkLst>
        </pc:spChg>
        <pc:spChg chg="mod">
          <ac:chgData name="Kulinich Bohdan" userId="48e65c9f34e137d0" providerId="LiveId" clId="{9FB9D680-F281-4678-B9DC-B2F57C3EF796}" dt="2021-05-16T05:37:48.408" v="980" actId="207"/>
          <ac:spMkLst>
            <pc:docMk/>
            <pc:sldMk cId="1485066677" sldId="428"/>
            <ac:spMk id="9" creationId="{6587AC19-2648-4201-9D24-D755642674FC}"/>
          </ac:spMkLst>
        </pc:spChg>
        <pc:spChg chg="add del mod ord topLvl">
          <ac:chgData name="Kulinich Bohdan" userId="48e65c9f34e137d0" providerId="LiveId" clId="{9FB9D680-F281-4678-B9DC-B2F57C3EF796}" dt="2021-05-16T05:20:37.732" v="863" actId="478"/>
          <ac:spMkLst>
            <pc:docMk/>
            <pc:sldMk cId="1485066677" sldId="428"/>
            <ac:spMk id="10" creationId="{CF573AA4-C170-4139-B7D1-3A193BC0E5C8}"/>
          </ac:spMkLst>
        </pc:spChg>
        <pc:spChg chg="add mod ord">
          <ac:chgData name="Kulinich Bohdan" userId="48e65c9f34e137d0" providerId="LiveId" clId="{9FB9D680-F281-4678-B9DC-B2F57C3EF796}" dt="2021-05-16T05:21:11.676" v="874" actId="164"/>
          <ac:spMkLst>
            <pc:docMk/>
            <pc:sldMk cId="1485066677" sldId="428"/>
            <ac:spMk id="14" creationId="{FD4B03C5-C1A9-453A-A227-7CB5017ABDAD}"/>
          </ac:spMkLst>
        </pc:spChg>
        <pc:spChg chg="add mod">
          <ac:chgData name="Kulinich Bohdan" userId="48e65c9f34e137d0" providerId="LiveId" clId="{9FB9D680-F281-4678-B9DC-B2F57C3EF796}" dt="2021-05-16T05:37:48.408" v="980" actId="207"/>
          <ac:spMkLst>
            <pc:docMk/>
            <pc:sldMk cId="1485066677" sldId="428"/>
            <ac:spMk id="15" creationId="{D571D0B2-3731-4985-BF33-2D67579988C9}"/>
          </ac:spMkLst>
        </pc:spChg>
        <pc:spChg chg="del mod topLvl">
          <ac:chgData name="Kulinich Bohdan" userId="48e65c9f34e137d0" providerId="LiveId" clId="{9FB9D680-F281-4678-B9DC-B2F57C3EF796}" dt="2021-05-16T05:45:37.872" v="1055" actId="478"/>
          <ac:spMkLst>
            <pc:docMk/>
            <pc:sldMk cId="1485066677" sldId="428"/>
            <ac:spMk id="17" creationId="{71575F44-D7FF-4FDB-9A9F-348B4A6FD320}"/>
          </ac:spMkLst>
        </pc:spChg>
        <pc:spChg chg="del mod topLvl">
          <ac:chgData name="Kulinich Bohdan" userId="48e65c9f34e137d0" providerId="LiveId" clId="{9FB9D680-F281-4678-B9DC-B2F57C3EF796}" dt="2021-05-16T05:37:56.156" v="984" actId="478"/>
          <ac:spMkLst>
            <pc:docMk/>
            <pc:sldMk cId="1485066677" sldId="428"/>
            <ac:spMk id="18" creationId="{27A5F90A-00E3-4240-A23F-15D148652E94}"/>
          </ac:spMkLst>
        </pc:spChg>
        <pc:grpChg chg="add del mod ord">
          <ac:chgData name="Kulinich Bohdan" userId="48e65c9f34e137d0" providerId="LiveId" clId="{9FB9D680-F281-4678-B9DC-B2F57C3EF796}" dt="2021-05-16T05:20:37.732" v="863" actId="478"/>
          <ac:grpSpMkLst>
            <pc:docMk/>
            <pc:sldMk cId="1485066677" sldId="428"/>
            <ac:grpSpMk id="3" creationId="{766AA64E-ABC6-4587-9E53-7A9C265AA782}"/>
          </ac:grpSpMkLst>
        </pc:grpChg>
        <pc:grpChg chg="add mod">
          <ac:chgData name="Kulinich Bohdan" userId="48e65c9f34e137d0" providerId="LiveId" clId="{9FB9D680-F281-4678-B9DC-B2F57C3EF796}" dt="2021-05-16T05:20:32.383" v="861" actId="1076"/>
          <ac:grpSpMkLst>
            <pc:docMk/>
            <pc:sldMk cId="1485066677" sldId="428"/>
            <ac:grpSpMk id="4" creationId="{C881AB29-04DC-4616-A820-31E31FB22EAD}"/>
          </ac:grpSpMkLst>
        </pc:grpChg>
        <pc:grpChg chg="add mod">
          <ac:chgData name="Kulinich Bohdan" userId="48e65c9f34e137d0" providerId="LiveId" clId="{9FB9D680-F281-4678-B9DC-B2F57C3EF796}" dt="2021-05-16T05:21:39.485" v="880" actId="1076"/>
          <ac:grpSpMkLst>
            <pc:docMk/>
            <pc:sldMk cId="1485066677" sldId="428"/>
            <ac:grpSpMk id="8" creationId="{5D34CECE-6FFD-4A52-B71C-5E0BCCDC78FE}"/>
          </ac:grpSpMkLst>
        </pc:grpChg>
        <pc:grpChg chg="add mod">
          <ac:chgData name="Kulinich Bohdan" userId="48e65c9f34e137d0" providerId="LiveId" clId="{9FB9D680-F281-4678-B9DC-B2F57C3EF796}" dt="2021-05-16T05:37:48.408" v="980" actId="207"/>
          <ac:grpSpMkLst>
            <pc:docMk/>
            <pc:sldMk cId="1485066677" sldId="428"/>
            <ac:grpSpMk id="11" creationId="{607752B7-0B70-49F3-8555-33521EDEEF8F}"/>
          </ac:grpSpMkLst>
        </pc:grpChg>
        <pc:grpChg chg="add del mod">
          <ac:chgData name="Kulinich Bohdan" userId="48e65c9f34e137d0" providerId="LiveId" clId="{9FB9D680-F281-4678-B9DC-B2F57C3EF796}" dt="2021-05-16T05:37:54.521" v="983" actId="165"/>
          <ac:grpSpMkLst>
            <pc:docMk/>
            <pc:sldMk cId="1485066677" sldId="428"/>
            <ac:grpSpMk id="16" creationId="{CDFC27EC-D45C-4184-98D3-0A142D8689E3}"/>
          </ac:grpSpMkLst>
        </pc:grpChg>
        <pc:picChg chg="mod modVis">
          <ac:chgData name="Kulinich Bohdan" userId="48e65c9f34e137d0" providerId="LiveId" clId="{9FB9D680-F281-4678-B9DC-B2F57C3EF796}" dt="2021-05-16T05:23:01.147" v="902" actId="14429"/>
          <ac:picMkLst>
            <pc:docMk/>
            <pc:sldMk cId="1485066677" sldId="428"/>
            <ac:picMk id="13" creationId="{51C042C4-B5AD-4DC1-AE12-98B9C026A12D}"/>
          </ac:picMkLst>
        </pc:picChg>
      </pc:sldChg>
      <pc:sldChg chg="new del">
        <pc:chgData name="Kulinich Bohdan" userId="48e65c9f34e137d0" providerId="LiveId" clId="{9FB9D680-F281-4678-B9DC-B2F57C3EF796}" dt="2021-05-15T22:23:54.581" v="821" actId="47"/>
        <pc:sldMkLst>
          <pc:docMk/>
          <pc:sldMk cId="2665904523" sldId="428"/>
        </pc:sldMkLst>
      </pc:sldChg>
      <pc:sldChg chg="addSp delSp modSp add mod delAnim modAnim">
        <pc:chgData name="Kulinich Bohdan" userId="48e65c9f34e137d0" providerId="LiveId" clId="{9FB9D680-F281-4678-B9DC-B2F57C3EF796}" dt="2021-05-16T05:55:31.899" v="1112" actId="207"/>
        <pc:sldMkLst>
          <pc:docMk/>
          <pc:sldMk cId="2814267068" sldId="429"/>
        </pc:sldMkLst>
        <pc:spChg chg="mod">
          <ac:chgData name="Kulinich Bohdan" userId="48e65c9f34e137d0" providerId="LiveId" clId="{9FB9D680-F281-4678-B9DC-B2F57C3EF796}" dt="2021-05-16T05:39:03.712" v="1001" actId="164"/>
          <ac:spMkLst>
            <pc:docMk/>
            <pc:sldMk cId="2814267068" sldId="429"/>
            <ac:spMk id="6" creationId="{4CD1B612-D16C-4F70-8335-78480BFE8EC8}"/>
          </ac:spMkLst>
        </pc:spChg>
        <pc:spChg chg="add mod ord">
          <ac:chgData name="Kulinich Bohdan" userId="48e65c9f34e137d0" providerId="LiveId" clId="{9FB9D680-F281-4678-B9DC-B2F57C3EF796}" dt="2021-05-16T05:39:03.712" v="1001" actId="164"/>
          <ac:spMkLst>
            <pc:docMk/>
            <pc:sldMk cId="2814267068" sldId="429"/>
            <ac:spMk id="7" creationId="{6ECE2438-DA7B-43E3-A9B5-AA8685E8BCE9}"/>
          </ac:spMkLst>
        </pc:spChg>
        <pc:spChg chg="mod">
          <ac:chgData name="Kulinich Bohdan" userId="48e65c9f34e137d0" providerId="LiveId" clId="{9FB9D680-F281-4678-B9DC-B2F57C3EF796}" dt="2021-05-16T05:55:28.027" v="1111" actId="207"/>
          <ac:spMkLst>
            <pc:docMk/>
            <pc:sldMk cId="2814267068" sldId="429"/>
            <ac:spMk id="12" creationId="{F3985E5A-8574-473E-B5CF-4EA8AE114F6D}"/>
          </ac:spMkLst>
        </pc:spChg>
        <pc:spChg chg="mod">
          <ac:chgData name="Kulinich Bohdan" userId="48e65c9f34e137d0" providerId="LiveId" clId="{9FB9D680-F281-4678-B9DC-B2F57C3EF796}" dt="2021-05-16T05:36:28.992" v="964" actId="20577"/>
          <ac:spMkLst>
            <pc:docMk/>
            <pc:sldMk cId="2814267068" sldId="429"/>
            <ac:spMk id="13" creationId="{F54DE7DD-D79C-4D71-AC4A-CFA780A1FF00}"/>
          </ac:spMkLst>
        </pc:spChg>
        <pc:spChg chg="add del mod">
          <ac:chgData name="Kulinich Bohdan" userId="48e65c9f34e137d0" providerId="LiveId" clId="{9FB9D680-F281-4678-B9DC-B2F57C3EF796}" dt="2021-05-16T05:38:10.292" v="988"/>
          <ac:spMkLst>
            <pc:docMk/>
            <pc:sldMk cId="2814267068" sldId="429"/>
            <ac:spMk id="14" creationId="{0E0C65F1-2496-452F-9985-C6F071985B66}"/>
          </ac:spMkLst>
        </pc:spChg>
        <pc:spChg chg="mod">
          <ac:chgData name="Kulinich Bohdan" userId="48e65c9f34e137d0" providerId="LiveId" clId="{9FB9D680-F281-4678-B9DC-B2F57C3EF796}" dt="2021-05-16T05:39:06.705" v="1002"/>
          <ac:spMkLst>
            <pc:docMk/>
            <pc:sldMk cId="2814267068" sldId="429"/>
            <ac:spMk id="17" creationId="{58F80F66-D9BC-415B-98E1-AF4B385276F3}"/>
          </ac:spMkLst>
        </pc:spChg>
        <pc:spChg chg="mod">
          <ac:chgData name="Kulinich Bohdan" userId="48e65c9f34e137d0" providerId="LiveId" clId="{9FB9D680-F281-4678-B9DC-B2F57C3EF796}" dt="2021-05-16T05:39:06.705" v="1002"/>
          <ac:spMkLst>
            <pc:docMk/>
            <pc:sldMk cId="2814267068" sldId="429"/>
            <ac:spMk id="18" creationId="{5CC30982-698D-4563-BE29-0F84147B5DA2}"/>
          </ac:spMkLst>
        </pc:spChg>
        <pc:spChg chg="add mod">
          <ac:chgData name="Kulinich Bohdan" userId="48e65c9f34e137d0" providerId="LiveId" clId="{9FB9D680-F281-4678-B9DC-B2F57C3EF796}" dt="2021-05-16T05:39:24.982" v="1008" actId="164"/>
          <ac:spMkLst>
            <pc:docMk/>
            <pc:sldMk cId="2814267068" sldId="429"/>
            <ac:spMk id="19" creationId="{23EE3BA3-8EF5-4395-BB5E-88DBF10ECB32}"/>
          </ac:spMkLst>
        </pc:spChg>
        <pc:spChg chg="mod">
          <ac:chgData name="Kulinich Bohdan" userId="48e65c9f34e137d0" providerId="LiveId" clId="{9FB9D680-F281-4678-B9DC-B2F57C3EF796}" dt="2021-05-16T05:39:40.002" v="1012"/>
          <ac:spMkLst>
            <pc:docMk/>
            <pc:sldMk cId="2814267068" sldId="429"/>
            <ac:spMk id="23" creationId="{3926984C-A2A1-4F26-87EE-4EF3638CCA2B}"/>
          </ac:spMkLst>
        </pc:spChg>
        <pc:spChg chg="mod">
          <ac:chgData name="Kulinich Bohdan" userId="48e65c9f34e137d0" providerId="LiveId" clId="{9FB9D680-F281-4678-B9DC-B2F57C3EF796}" dt="2021-05-16T05:39:40.002" v="1012"/>
          <ac:spMkLst>
            <pc:docMk/>
            <pc:sldMk cId="2814267068" sldId="429"/>
            <ac:spMk id="24" creationId="{CEE8E212-1A72-4365-96BE-2354010FBDC8}"/>
          </ac:spMkLst>
        </pc:spChg>
        <pc:spChg chg="mod">
          <ac:chgData name="Kulinich Bohdan" userId="48e65c9f34e137d0" providerId="LiveId" clId="{9FB9D680-F281-4678-B9DC-B2F57C3EF796}" dt="2021-05-16T05:39:40.002" v="1012"/>
          <ac:spMkLst>
            <pc:docMk/>
            <pc:sldMk cId="2814267068" sldId="429"/>
            <ac:spMk id="25" creationId="{72B910B9-30BB-45C7-B90A-FD760F2AADD1}"/>
          </ac:spMkLst>
        </pc:spChg>
        <pc:spChg chg="mod">
          <ac:chgData name="Kulinich Bohdan" userId="48e65c9f34e137d0" providerId="LiveId" clId="{9FB9D680-F281-4678-B9DC-B2F57C3EF796}" dt="2021-05-16T05:39:50.027" v="1016"/>
          <ac:spMkLst>
            <pc:docMk/>
            <pc:sldMk cId="2814267068" sldId="429"/>
            <ac:spMk id="28" creationId="{BB24696D-2F78-4CFF-AA8A-369E09FA4F42}"/>
          </ac:spMkLst>
        </pc:spChg>
        <pc:spChg chg="mod">
          <ac:chgData name="Kulinich Bohdan" userId="48e65c9f34e137d0" providerId="LiveId" clId="{9FB9D680-F281-4678-B9DC-B2F57C3EF796}" dt="2021-05-16T05:39:50.027" v="1016"/>
          <ac:spMkLst>
            <pc:docMk/>
            <pc:sldMk cId="2814267068" sldId="429"/>
            <ac:spMk id="29" creationId="{77E5A29E-AA32-4EAB-A4DD-A2206BC8F478}"/>
          </ac:spMkLst>
        </pc:spChg>
        <pc:spChg chg="mod">
          <ac:chgData name="Kulinich Bohdan" userId="48e65c9f34e137d0" providerId="LiveId" clId="{9FB9D680-F281-4678-B9DC-B2F57C3EF796}" dt="2021-05-16T05:39:50.027" v="1016"/>
          <ac:spMkLst>
            <pc:docMk/>
            <pc:sldMk cId="2814267068" sldId="429"/>
            <ac:spMk id="30" creationId="{3ED63FC4-E7D3-4EB7-B708-4D934BF0DC3B}"/>
          </ac:spMkLst>
        </pc:spChg>
        <pc:spChg chg="mod">
          <ac:chgData name="Kulinich Bohdan" userId="48e65c9f34e137d0" providerId="LiveId" clId="{9FB9D680-F281-4678-B9DC-B2F57C3EF796}" dt="2021-05-16T05:40:01.156" v="1019"/>
          <ac:spMkLst>
            <pc:docMk/>
            <pc:sldMk cId="2814267068" sldId="429"/>
            <ac:spMk id="33" creationId="{B6994175-1E98-4F18-BC58-1915449C1690}"/>
          </ac:spMkLst>
        </pc:spChg>
        <pc:spChg chg="mod">
          <ac:chgData name="Kulinich Bohdan" userId="48e65c9f34e137d0" providerId="LiveId" clId="{9FB9D680-F281-4678-B9DC-B2F57C3EF796}" dt="2021-05-16T05:40:01.156" v="1019"/>
          <ac:spMkLst>
            <pc:docMk/>
            <pc:sldMk cId="2814267068" sldId="429"/>
            <ac:spMk id="34" creationId="{1239E327-34BC-4155-85D5-A8A8BEDA24CF}"/>
          </ac:spMkLst>
        </pc:spChg>
        <pc:spChg chg="mod">
          <ac:chgData name="Kulinich Bohdan" userId="48e65c9f34e137d0" providerId="LiveId" clId="{9FB9D680-F281-4678-B9DC-B2F57C3EF796}" dt="2021-05-16T05:40:01.156" v="1019"/>
          <ac:spMkLst>
            <pc:docMk/>
            <pc:sldMk cId="2814267068" sldId="429"/>
            <ac:spMk id="35" creationId="{681A646F-8796-48CD-AA02-A349B6C75D84}"/>
          </ac:spMkLst>
        </pc:spChg>
        <pc:spChg chg="mod">
          <ac:chgData name="Kulinich Bohdan" userId="48e65c9f34e137d0" providerId="LiveId" clId="{9FB9D680-F281-4678-B9DC-B2F57C3EF796}" dt="2021-05-16T05:40:12.845" v="1024"/>
          <ac:spMkLst>
            <pc:docMk/>
            <pc:sldMk cId="2814267068" sldId="429"/>
            <ac:spMk id="38" creationId="{B34A7CAA-D1E2-4400-A7FC-B766C529A319}"/>
          </ac:spMkLst>
        </pc:spChg>
        <pc:spChg chg="mod">
          <ac:chgData name="Kulinich Bohdan" userId="48e65c9f34e137d0" providerId="LiveId" clId="{9FB9D680-F281-4678-B9DC-B2F57C3EF796}" dt="2021-05-16T05:40:12.845" v="1024"/>
          <ac:spMkLst>
            <pc:docMk/>
            <pc:sldMk cId="2814267068" sldId="429"/>
            <ac:spMk id="39" creationId="{B7FDD6F5-06A6-4337-A436-F0E95744DE05}"/>
          </ac:spMkLst>
        </pc:spChg>
        <pc:spChg chg="mod">
          <ac:chgData name="Kulinich Bohdan" userId="48e65c9f34e137d0" providerId="LiveId" clId="{9FB9D680-F281-4678-B9DC-B2F57C3EF796}" dt="2021-05-16T05:40:12.845" v="1024"/>
          <ac:spMkLst>
            <pc:docMk/>
            <pc:sldMk cId="2814267068" sldId="429"/>
            <ac:spMk id="40" creationId="{33C4B7CC-9049-4E8B-886C-1AA3936EEFC8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1" creationId="{D8EAADC2-BDE2-46E3-83C2-C6709ED69606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2" creationId="{4DCEDC5D-CD3E-4A9D-B704-BA6D17077AA1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3" creationId="{7246E485-CA9B-4044-9425-69F759F1BB08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4" creationId="{E3DEC17C-8761-4AC2-9C35-1837AB0F0183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5" creationId="{9CCC0763-8FF6-42A4-8723-8EF6C31A8DCB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6" creationId="{6DEEF189-3012-4BCB-84AE-05F13F40437B}"/>
          </ac:spMkLst>
        </pc:spChg>
        <pc:grpChg chg="del">
          <ac:chgData name="Kulinich Bohdan" userId="48e65c9f34e137d0" providerId="LiveId" clId="{9FB9D680-F281-4678-B9DC-B2F57C3EF796}" dt="2021-05-16T05:36:48.780" v="972" actId="478"/>
          <ac:grpSpMkLst>
            <pc:docMk/>
            <pc:sldMk cId="2814267068" sldId="429"/>
            <ac:grpSpMk id="2" creationId="{AB6A0402-5FA7-48CE-BFF9-7C3D866652BB}"/>
          </ac:grpSpMkLst>
        </pc:grpChg>
        <pc:grpChg chg="add del mod">
          <ac:chgData name="Kulinich Bohdan" userId="48e65c9f34e137d0" providerId="LiveId" clId="{9FB9D680-F281-4678-B9DC-B2F57C3EF796}" dt="2021-05-16T05:41:29.145" v="1038" actId="478"/>
          <ac:grpSpMkLst>
            <pc:docMk/>
            <pc:sldMk cId="2814267068" sldId="429"/>
            <ac:grpSpMk id="8" creationId="{C4AB0B20-AC92-4E77-BF24-D01CB44B74D9}"/>
          </ac:grpSpMkLst>
        </pc:grpChg>
        <pc:grpChg chg="add mod">
          <ac:chgData name="Kulinich Bohdan" userId="48e65c9f34e137d0" providerId="LiveId" clId="{9FB9D680-F281-4678-B9DC-B2F57C3EF796}" dt="2021-05-16T05:39:24.982" v="1008" actId="164"/>
          <ac:grpSpMkLst>
            <pc:docMk/>
            <pc:sldMk cId="2814267068" sldId="429"/>
            <ac:grpSpMk id="16" creationId="{70353E05-2D75-49EB-AA1E-C116D7CA4D67}"/>
          </ac:grpSpMkLst>
        </pc:grpChg>
        <pc:grpChg chg="add del mod ord">
          <ac:chgData name="Kulinich Bohdan" userId="48e65c9f34e137d0" providerId="LiveId" clId="{9FB9D680-F281-4678-B9DC-B2F57C3EF796}" dt="2021-05-16T05:41:28.737" v="1037" actId="478"/>
          <ac:grpSpMkLst>
            <pc:docMk/>
            <pc:sldMk cId="2814267068" sldId="429"/>
            <ac:grpSpMk id="20" creationId="{D0B5B53A-68B5-4822-A485-1680491A2584}"/>
          </ac:grpSpMkLst>
        </pc:grpChg>
        <pc:grpChg chg="add del mod ord">
          <ac:chgData name="Kulinich Bohdan" userId="48e65c9f34e137d0" providerId="LiveId" clId="{9FB9D680-F281-4678-B9DC-B2F57C3EF796}" dt="2021-05-16T05:41:28.173" v="1036" actId="478"/>
          <ac:grpSpMkLst>
            <pc:docMk/>
            <pc:sldMk cId="2814267068" sldId="429"/>
            <ac:grpSpMk id="21" creationId="{C06789E3-6ABE-49D4-BECE-AFDAD577A36D}"/>
          </ac:grpSpMkLst>
        </pc:grpChg>
        <pc:grpChg chg="mod">
          <ac:chgData name="Kulinich Bohdan" userId="48e65c9f34e137d0" providerId="LiveId" clId="{9FB9D680-F281-4678-B9DC-B2F57C3EF796}" dt="2021-05-16T05:39:40.002" v="1012"/>
          <ac:grpSpMkLst>
            <pc:docMk/>
            <pc:sldMk cId="2814267068" sldId="429"/>
            <ac:grpSpMk id="22" creationId="{9320780A-55E1-4BAC-902B-E53E7DE8EC14}"/>
          </ac:grpSpMkLst>
        </pc:grpChg>
        <pc:grpChg chg="add del mod ord">
          <ac:chgData name="Kulinich Bohdan" userId="48e65c9f34e137d0" providerId="LiveId" clId="{9FB9D680-F281-4678-B9DC-B2F57C3EF796}" dt="2021-05-16T05:41:27.835" v="1035" actId="478"/>
          <ac:grpSpMkLst>
            <pc:docMk/>
            <pc:sldMk cId="2814267068" sldId="429"/>
            <ac:grpSpMk id="26" creationId="{C5913FBA-8425-4795-8EB5-E7FA9C50921C}"/>
          </ac:grpSpMkLst>
        </pc:grpChg>
        <pc:grpChg chg="mod">
          <ac:chgData name="Kulinich Bohdan" userId="48e65c9f34e137d0" providerId="LiveId" clId="{9FB9D680-F281-4678-B9DC-B2F57C3EF796}" dt="2021-05-16T05:39:50.027" v="1016"/>
          <ac:grpSpMkLst>
            <pc:docMk/>
            <pc:sldMk cId="2814267068" sldId="429"/>
            <ac:grpSpMk id="27" creationId="{65939298-A4CC-4E51-A035-DEA2F015853B}"/>
          </ac:grpSpMkLst>
        </pc:grpChg>
        <pc:grpChg chg="add del mod ord">
          <ac:chgData name="Kulinich Bohdan" userId="48e65c9f34e137d0" providerId="LiveId" clId="{9FB9D680-F281-4678-B9DC-B2F57C3EF796}" dt="2021-05-16T05:41:27.441" v="1034" actId="478"/>
          <ac:grpSpMkLst>
            <pc:docMk/>
            <pc:sldMk cId="2814267068" sldId="429"/>
            <ac:grpSpMk id="31" creationId="{C5D16269-3E66-4FC0-AC1E-DF8EE2D014B2}"/>
          </ac:grpSpMkLst>
        </pc:grpChg>
        <pc:grpChg chg="mod">
          <ac:chgData name="Kulinich Bohdan" userId="48e65c9f34e137d0" providerId="LiveId" clId="{9FB9D680-F281-4678-B9DC-B2F57C3EF796}" dt="2021-05-16T05:40:01.156" v="1019"/>
          <ac:grpSpMkLst>
            <pc:docMk/>
            <pc:sldMk cId="2814267068" sldId="429"/>
            <ac:grpSpMk id="32" creationId="{BE85DEC1-EFDD-444F-B19F-C39D7D0062E1}"/>
          </ac:grpSpMkLst>
        </pc:grpChg>
        <pc:grpChg chg="add del mod ord">
          <ac:chgData name="Kulinich Bohdan" userId="48e65c9f34e137d0" providerId="LiveId" clId="{9FB9D680-F281-4678-B9DC-B2F57C3EF796}" dt="2021-05-16T05:41:26.871" v="1033" actId="478"/>
          <ac:grpSpMkLst>
            <pc:docMk/>
            <pc:sldMk cId="2814267068" sldId="429"/>
            <ac:grpSpMk id="36" creationId="{CF1BF03A-7E63-480A-AA22-75F9DEA707E6}"/>
          </ac:grpSpMkLst>
        </pc:grpChg>
        <pc:grpChg chg="mod">
          <ac:chgData name="Kulinich Bohdan" userId="48e65c9f34e137d0" providerId="LiveId" clId="{9FB9D680-F281-4678-B9DC-B2F57C3EF796}" dt="2021-05-16T05:40:12.845" v="1024"/>
          <ac:grpSpMkLst>
            <pc:docMk/>
            <pc:sldMk cId="2814267068" sldId="429"/>
            <ac:grpSpMk id="37" creationId="{A0F85A60-1F0A-4CB6-A540-6AA08D2155F5}"/>
          </ac:grpSpMkLst>
        </pc:grpChg>
        <pc:picChg chg="add mod">
          <ac:chgData name="Kulinich Bohdan" userId="48e65c9f34e137d0" providerId="LiveId" clId="{9FB9D680-F281-4678-B9DC-B2F57C3EF796}" dt="2021-05-16T05:36:38.824" v="968" actId="1076"/>
          <ac:picMkLst>
            <pc:docMk/>
            <pc:sldMk cId="2814267068" sldId="429"/>
            <ac:picMk id="4" creationId="{4758F862-9B2A-4F59-AEF1-5F98BC94A36B}"/>
          </ac:picMkLst>
        </pc:picChg>
        <pc:picChg chg="del">
          <ac:chgData name="Kulinich Bohdan" userId="48e65c9f34e137d0" providerId="LiveId" clId="{9FB9D680-F281-4678-B9DC-B2F57C3EF796}" dt="2021-05-16T05:36:29.793" v="965" actId="478"/>
          <ac:picMkLst>
            <pc:docMk/>
            <pc:sldMk cId="2814267068" sldId="429"/>
            <ac:picMk id="5" creationId="{524138EE-281B-4901-B6AB-6050313E102D}"/>
          </ac:picMkLst>
        </pc:picChg>
        <pc:picChg chg="del">
          <ac:chgData name="Kulinich Bohdan" userId="48e65c9f34e137d0" providerId="LiveId" clId="{9FB9D680-F281-4678-B9DC-B2F57C3EF796}" dt="2021-05-16T05:36:49.529" v="973" actId="478"/>
          <ac:picMkLst>
            <pc:docMk/>
            <pc:sldMk cId="2814267068" sldId="429"/>
            <ac:picMk id="10" creationId="{372AACD3-E47C-4422-99F4-8F2FA502FD53}"/>
          </ac:picMkLst>
        </pc:picChg>
        <pc:picChg chg="del">
          <ac:chgData name="Kulinich Bohdan" userId="48e65c9f34e137d0" providerId="LiveId" clId="{9FB9D680-F281-4678-B9DC-B2F57C3EF796}" dt="2021-05-16T05:36:43.248" v="969" actId="478"/>
          <ac:picMkLst>
            <pc:docMk/>
            <pc:sldMk cId="2814267068" sldId="429"/>
            <ac:picMk id="15" creationId="{E708C392-1461-46A4-8FEC-1BB1D6A1031E}"/>
          </ac:picMkLst>
        </pc:picChg>
      </pc:sldChg>
    </pc:docChg>
  </pc:docChgLst>
  <pc:docChgLst>
    <pc:chgData name="Kulinich Bohdan" userId="48e65c9f34e137d0" providerId="LiveId" clId="{B60F6F63-ABB2-4C8C-AFDF-C6BBABF8EF90}"/>
    <pc:docChg chg="undo custSel addSld delSld modSld">
      <pc:chgData name="Kulinich Bohdan" userId="48e65c9f34e137d0" providerId="LiveId" clId="{B60F6F63-ABB2-4C8C-AFDF-C6BBABF8EF90}" dt="2021-07-09T17:43:09.185" v="6119" actId="20577"/>
      <pc:docMkLst>
        <pc:docMk/>
      </pc:docMkLst>
      <pc:sldChg chg="modSp mod">
        <pc:chgData name="Kulinich Bohdan" userId="48e65c9f34e137d0" providerId="LiveId" clId="{B60F6F63-ABB2-4C8C-AFDF-C6BBABF8EF90}" dt="2021-07-06T14:46:46.916" v="7" actId="20577"/>
        <pc:sldMkLst>
          <pc:docMk/>
          <pc:sldMk cId="892962582" sldId="432"/>
        </pc:sldMkLst>
        <pc:spChg chg="mod">
          <ac:chgData name="Kulinich Bohdan" userId="48e65c9f34e137d0" providerId="LiveId" clId="{B60F6F63-ABB2-4C8C-AFDF-C6BBABF8EF90}" dt="2021-07-06T14:46:46.916" v="7" actId="20577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B60F6F63-ABB2-4C8C-AFDF-C6BBABF8EF90}" dt="2021-07-06T14:46:40.736" v="1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addSp delSp modSp mod delAnim modAnim">
        <pc:chgData name="Kulinich Bohdan" userId="48e65c9f34e137d0" providerId="LiveId" clId="{B60F6F63-ABB2-4C8C-AFDF-C6BBABF8EF90}" dt="2021-07-08T09:02:32.284" v="722"/>
        <pc:sldMkLst>
          <pc:docMk/>
          <pc:sldMk cId="1413127777" sldId="482"/>
        </pc:sldMkLst>
        <pc:spChg chg="mod">
          <ac:chgData name="Kulinich Bohdan" userId="48e65c9f34e137d0" providerId="LiveId" clId="{B60F6F63-ABB2-4C8C-AFDF-C6BBABF8EF90}" dt="2021-07-08T08:33:11.001" v="96" actId="20577"/>
          <ac:spMkLst>
            <pc:docMk/>
            <pc:sldMk cId="1413127777" sldId="482"/>
            <ac:spMk id="6" creationId="{C455324C-6A9E-440D-AAF7-47FB99AD2433}"/>
          </ac:spMkLst>
        </pc:spChg>
        <pc:spChg chg="del">
          <ac:chgData name="Kulinich Bohdan" userId="48e65c9f34e137d0" providerId="LiveId" clId="{B60F6F63-ABB2-4C8C-AFDF-C6BBABF8EF90}" dt="2021-07-08T08:32:08.854" v="9" actId="478"/>
          <ac:spMkLst>
            <pc:docMk/>
            <pc:sldMk cId="1413127777" sldId="482"/>
            <ac:spMk id="17" creationId="{601CB245-8E1D-4A11-A2E2-B3B690DD0692}"/>
          </ac:spMkLst>
        </pc:spChg>
        <pc:spChg chg="add mod">
          <ac:chgData name="Kulinich Bohdan" userId="48e65c9f34e137d0" providerId="LiveId" clId="{B60F6F63-ABB2-4C8C-AFDF-C6BBABF8EF90}" dt="2021-07-08T08:56:49.562" v="637" actId="207"/>
          <ac:spMkLst>
            <pc:docMk/>
            <pc:sldMk cId="1413127777" sldId="482"/>
            <ac:spMk id="34" creationId="{6CE26694-CE27-4AEE-B0FF-2BB50C5D9839}"/>
          </ac:spMkLst>
        </pc:spChg>
        <pc:spChg chg="del">
          <ac:chgData name="Kulinich Bohdan" userId="48e65c9f34e137d0" providerId="LiveId" clId="{B60F6F63-ABB2-4C8C-AFDF-C6BBABF8EF90}" dt="2021-07-08T08:32:08.854" v="9" actId="478"/>
          <ac:spMkLst>
            <pc:docMk/>
            <pc:sldMk cId="1413127777" sldId="482"/>
            <ac:spMk id="57" creationId="{D71FCC3B-DFC1-4408-9A98-450AFDFA98DD}"/>
          </ac:spMkLst>
        </pc:spChg>
        <pc:spChg chg="del">
          <ac:chgData name="Kulinich Bohdan" userId="48e65c9f34e137d0" providerId="LiveId" clId="{B60F6F63-ABB2-4C8C-AFDF-C6BBABF8EF90}" dt="2021-07-08T08:32:08.854" v="9" actId="478"/>
          <ac:spMkLst>
            <pc:docMk/>
            <pc:sldMk cId="1413127777" sldId="482"/>
            <ac:spMk id="58" creationId="{5150256B-11ED-4352-9512-4B3B333E0077}"/>
          </ac:spMkLst>
        </pc:spChg>
        <pc:spChg chg="del">
          <ac:chgData name="Kulinich Bohdan" userId="48e65c9f34e137d0" providerId="LiveId" clId="{B60F6F63-ABB2-4C8C-AFDF-C6BBABF8EF90}" dt="2021-07-08T08:32:08.854" v="9" actId="478"/>
          <ac:spMkLst>
            <pc:docMk/>
            <pc:sldMk cId="1413127777" sldId="482"/>
            <ac:spMk id="61" creationId="{FF7218A7-2DA6-4868-8B93-1AF69C204E0B}"/>
          </ac:spMkLst>
        </pc:spChg>
        <pc:spChg chg="del">
          <ac:chgData name="Kulinich Bohdan" userId="48e65c9f34e137d0" providerId="LiveId" clId="{B60F6F63-ABB2-4C8C-AFDF-C6BBABF8EF90}" dt="2021-07-08T08:32:08.854" v="9" actId="478"/>
          <ac:spMkLst>
            <pc:docMk/>
            <pc:sldMk cId="1413127777" sldId="482"/>
            <ac:spMk id="62" creationId="{BAE17684-2788-4EEA-914F-061C9C42EC01}"/>
          </ac:spMkLst>
        </pc:spChg>
        <pc:spChg chg="del">
          <ac:chgData name="Kulinich Bohdan" userId="48e65c9f34e137d0" providerId="LiveId" clId="{B60F6F63-ABB2-4C8C-AFDF-C6BBABF8EF90}" dt="2021-07-08T08:32:08.854" v="9" actId="478"/>
          <ac:spMkLst>
            <pc:docMk/>
            <pc:sldMk cId="1413127777" sldId="482"/>
            <ac:spMk id="114" creationId="{E6281F79-4437-4752-BF88-F64094B417F1}"/>
          </ac:spMkLst>
        </pc:spChg>
        <pc:spChg chg="del">
          <ac:chgData name="Kulinich Bohdan" userId="48e65c9f34e137d0" providerId="LiveId" clId="{B60F6F63-ABB2-4C8C-AFDF-C6BBABF8EF90}" dt="2021-07-08T08:32:08.854" v="9" actId="478"/>
          <ac:spMkLst>
            <pc:docMk/>
            <pc:sldMk cId="1413127777" sldId="482"/>
            <ac:spMk id="115" creationId="{CE33A528-3E11-4AEE-BF6C-6C7DF89E3AC9}"/>
          </ac:spMkLst>
        </pc:spChg>
        <pc:spChg chg="add mod">
          <ac:chgData name="Kulinich Bohdan" userId="48e65c9f34e137d0" providerId="LiveId" clId="{B60F6F63-ABB2-4C8C-AFDF-C6BBABF8EF90}" dt="2021-07-08T08:37:25.974" v="226" actId="20577"/>
          <ac:spMkLst>
            <pc:docMk/>
            <pc:sldMk cId="1413127777" sldId="482"/>
            <ac:spMk id="155" creationId="{59179D5A-6628-42EA-AC10-F7D394793A89}"/>
          </ac:spMkLst>
        </pc:spChg>
        <pc:spChg chg="del">
          <ac:chgData name="Kulinich Bohdan" userId="48e65c9f34e137d0" providerId="LiveId" clId="{B60F6F63-ABB2-4C8C-AFDF-C6BBABF8EF90}" dt="2021-07-08T08:32:08.854" v="9" actId="478"/>
          <ac:spMkLst>
            <pc:docMk/>
            <pc:sldMk cId="1413127777" sldId="482"/>
            <ac:spMk id="187" creationId="{34AB00B2-C78D-4EB1-91D3-71056B5A6F73}"/>
          </ac:spMkLst>
        </pc:spChg>
        <pc:spChg chg="del">
          <ac:chgData name="Kulinich Bohdan" userId="48e65c9f34e137d0" providerId="LiveId" clId="{B60F6F63-ABB2-4C8C-AFDF-C6BBABF8EF90}" dt="2021-07-08T08:32:08.854" v="9" actId="478"/>
          <ac:spMkLst>
            <pc:docMk/>
            <pc:sldMk cId="1413127777" sldId="482"/>
            <ac:spMk id="188" creationId="{13DF1A96-0C0C-47DE-BD79-757F3422B742}"/>
          </ac:spMkLst>
        </pc:spChg>
        <pc:spChg chg="del">
          <ac:chgData name="Kulinich Bohdan" userId="48e65c9f34e137d0" providerId="LiveId" clId="{B60F6F63-ABB2-4C8C-AFDF-C6BBABF8EF90}" dt="2021-07-08T08:32:08.854" v="9" actId="478"/>
          <ac:spMkLst>
            <pc:docMk/>
            <pc:sldMk cId="1413127777" sldId="482"/>
            <ac:spMk id="189" creationId="{73028953-F0D8-4E3F-9031-4089C6E9CAA9}"/>
          </ac:spMkLst>
        </pc:spChg>
        <pc:spChg chg="add del mod ord">
          <ac:chgData name="Kulinich Bohdan" userId="48e65c9f34e137d0" providerId="LiveId" clId="{B60F6F63-ABB2-4C8C-AFDF-C6BBABF8EF90}" dt="2021-07-08T08:43:02.933" v="273" actId="478"/>
          <ac:spMkLst>
            <pc:docMk/>
            <pc:sldMk cId="1413127777" sldId="482"/>
            <ac:spMk id="192" creationId="{45341087-1425-4B05-A767-76405FB4F2FB}"/>
          </ac:spMkLst>
        </pc:spChg>
        <pc:spChg chg="add mod ord topLvl">
          <ac:chgData name="Kulinich Bohdan" userId="48e65c9f34e137d0" providerId="LiveId" clId="{B60F6F63-ABB2-4C8C-AFDF-C6BBABF8EF90}" dt="2021-07-08T09:02:20.845" v="718" actId="165"/>
          <ac:spMkLst>
            <pc:docMk/>
            <pc:sldMk cId="1413127777" sldId="482"/>
            <ac:spMk id="196" creationId="{FE62347A-48EA-4EFF-B066-8D99649208DD}"/>
          </ac:spMkLst>
        </pc:spChg>
        <pc:spChg chg="add mod ord topLvl">
          <ac:chgData name="Kulinich Bohdan" userId="48e65c9f34e137d0" providerId="LiveId" clId="{B60F6F63-ABB2-4C8C-AFDF-C6BBABF8EF90}" dt="2021-07-08T09:02:20.845" v="718" actId="165"/>
          <ac:spMkLst>
            <pc:docMk/>
            <pc:sldMk cId="1413127777" sldId="482"/>
            <ac:spMk id="197" creationId="{A3CB055F-909B-40B4-83FD-C312EFB5F2AC}"/>
          </ac:spMkLst>
        </pc:spChg>
        <pc:spChg chg="add mod ord topLvl">
          <ac:chgData name="Kulinich Bohdan" userId="48e65c9f34e137d0" providerId="LiveId" clId="{B60F6F63-ABB2-4C8C-AFDF-C6BBABF8EF90}" dt="2021-07-08T09:02:20.845" v="718" actId="165"/>
          <ac:spMkLst>
            <pc:docMk/>
            <pc:sldMk cId="1413127777" sldId="482"/>
            <ac:spMk id="198" creationId="{25BAADB1-A978-45BC-9EAD-8E8191D67451}"/>
          </ac:spMkLst>
        </pc:spChg>
        <pc:spChg chg="add mod ord topLvl">
          <ac:chgData name="Kulinich Bohdan" userId="48e65c9f34e137d0" providerId="LiveId" clId="{B60F6F63-ABB2-4C8C-AFDF-C6BBABF8EF90}" dt="2021-07-08T09:02:20.845" v="718" actId="165"/>
          <ac:spMkLst>
            <pc:docMk/>
            <pc:sldMk cId="1413127777" sldId="482"/>
            <ac:spMk id="199" creationId="{0836F321-BCB0-4B64-B3A4-BED939424E53}"/>
          </ac:spMkLst>
        </pc:spChg>
        <pc:spChg chg="add mod ord topLvl">
          <ac:chgData name="Kulinich Bohdan" userId="48e65c9f34e137d0" providerId="LiveId" clId="{B60F6F63-ABB2-4C8C-AFDF-C6BBABF8EF90}" dt="2021-07-08T09:02:20.845" v="718" actId="165"/>
          <ac:spMkLst>
            <pc:docMk/>
            <pc:sldMk cId="1413127777" sldId="482"/>
            <ac:spMk id="238" creationId="{64E380DF-9393-489F-B12F-66465A819668}"/>
          </ac:spMkLst>
        </pc:spChg>
        <pc:spChg chg="add mod ord topLvl">
          <ac:chgData name="Kulinich Bohdan" userId="48e65c9f34e137d0" providerId="LiveId" clId="{B60F6F63-ABB2-4C8C-AFDF-C6BBABF8EF90}" dt="2021-07-08T09:02:20.845" v="718" actId="165"/>
          <ac:spMkLst>
            <pc:docMk/>
            <pc:sldMk cId="1413127777" sldId="482"/>
            <ac:spMk id="239" creationId="{A2E97AAC-8056-4744-9196-30B092676AE3}"/>
          </ac:spMkLst>
        </pc:spChg>
        <pc:spChg chg="add mod ord topLvl">
          <ac:chgData name="Kulinich Bohdan" userId="48e65c9f34e137d0" providerId="LiveId" clId="{B60F6F63-ABB2-4C8C-AFDF-C6BBABF8EF90}" dt="2021-07-08T09:02:20.845" v="718" actId="165"/>
          <ac:spMkLst>
            <pc:docMk/>
            <pc:sldMk cId="1413127777" sldId="482"/>
            <ac:spMk id="240" creationId="{B32E83A7-18D6-482B-9323-653C4FF09490}"/>
          </ac:spMkLst>
        </pc:spChg>
        <pc:spChg chg="add mod ord topLvl">
          <ac:chgData name="Kulinich Bohdan" userId="48e65c9f34e137d0" providerId="LiveId" clId="{B60F6F63-ABB2-4C8C-AFDF-C6BBABF8EF90}" dt="2021-07-08T09:02:20.845" v="718" actId="165"/>
          <ac:spMkLst>
            <pc:docMk/>
            <pc:sldMk cId="1413127777" sldId="482"/>
            <ac:spMk id="241" creationId="{69F92EBE-2F4B-4D05-92EC-618F9DC36B91}"/>
          </ac:spMkLst>
        </pc:spChg>
        <pc:spChg chg="add del mod ord">
          <ac:chgData name="Kulinich Bohdan" userId="48e65c9f34e137d0" providerId="LiveId" clId="{B60F6F63-ABB2-4C8C-AFDF-C6BBABF8EF90}" dt="2021-07-08T08:40:25.408" v="268" actId="478"/>
          <ac:spMkLst>
            <pc:docMk/>
            <pc:sldMk cId="1413127777" sldId="482"/>
            <ac:spMk id="242" creationId="{ADFB2C59-7848-48D8-8D76-95AACC4C19F6}"/>
          </ac:spMkLst>
        </pc:spChg>
        <pc:spChg chg="add del mod ord">
          <ac:chgData name="Kulinich Bohdan" userId="48e65c9f34e137d0" providerId="LiveId" clId="{B60F6F63-ABB2-4C8C-AFDF-C6BBABF8EF90}" dt="2021-07-08T08:40:22.881" v="267" actId="478"/>
          <ac:spMkLst>
            <pc:docMk/>
            <pc:sldMk cId="1413127777" sldId="482"/>
            <ac:spMk id="243" creationId="{769D1097-7C14-4B1A-AE19-CAF0F4ADC005}"/>
          </ac:spMkLst>
        </pc:spChg>
        <pc:spChg chg="add del mod ord">
          <ac:chgData name="Kulinich Bohdan" userId="48e65c9f34e137d0" providerId="LiveId" clId="{B60F6F63-ABB2-4C8C-AFDF-C6BBABF8EF90}" dt="2021-07-08T08:40:22.881" v="267" actId="478"/>
          <ac:spMkLst>
            <pc:docMk/>
            <pc:sldMk cId="1413127777" sldId="482"/>
            <ac:spMk id="244" creationId="{F0B40D29-E50E-43CE-91C9-8D67B2CA408C}"/>
          </ac:spMkLst>
        </pc:spChg>
        <pc:spChg chg="add del mod ord">
          <ac:chgData name="Kulinich Bohdan" userId="48e65c9f34e137d0" providerId="LiveId" clId="{B60F6F63-ABB2-4C8C-AFDF-C6BBABF8EF90}" dt="2021-07-08T08:40:22.881" v="267" actId="478"/>
          <ac:spMkLst>
            <pc:docMk/>
            <pc:sldMk cId="1413127777" sldId="482"/>
            <ac:spMk id="245" creationId="{661EDCC0-A9B3-4D4E-A584-2F3F8FDB5F2C}"/>
          </ac:spMkLst>
        </pc:spChg>
        <pc:spChg chg="add del mod ord">
          <ac:chgData name="Kulinich Bohdan" userId="48e65c9f34e137d0" providerId="LiveId" clId="{B60F6F63-ABB2-4C8C-AFDF-C6BBABF8EF90}" dt="2021-07-08T08:40:22.881" v="267" actId="478"/>
          <ac:spMkLst>
            <pc:docMk/>
            <pc:sldMk cId="1413127777" sldId="482"/>
            <ac:spMk id="246" creationId="{A42CDEA1-62F5-487D-B9CF-F7529FAC9BA3}"/>
          </ac:spMkLst>
        </pc:spChg>
        <pc:spChg chg="add mod ord topLvl">
          <ac:chgData name="Kulinich Bohdan" userId="48e65c9f34e137d0" providerId="LiveId" clId="{B60F6F63-ABB2-4C8C-AFDF-C6BBABF8EF90}" dt="2021-07-08T09:02:20.845" v="718" actId="165"/>
          <ac:spMkLst>
            <pc:docMk/>
            <pc:sldMk cId="1413127777" sldId="482"/>
            <ac:spMk id="247" creationId="{1B56186B-BFC0-4D56-A0DE-F3434ABA5466}"/>
          </ac:spMkLst>
        </pc:spChg>
        <pc:spChg chg="add mod ord topLvl">
          <ac:chgData name="Kulinich Bohdan" userId="48e65c9f34e137d0" providerId="LiveId" clId="{B60F6F63-ABB2-4C8C-AFDF-C6BBABF8EF90}" dt="2021-07-08T09:02:20.845" v="718" actId="165"/>
          <ac:spMkLst>
            <pc:docMk/>
            <pc:sldMk cId="1413127777" sldId="482"/>
            <ac:spMk id="248" creationId="{8265044E-2707-42BB-A11F-4831DD3B8AA4}"/>
          </ac:spMkLst>
        </pc:spChg>
        <pc:spChg chg="add mod ord topLvl">
          <ac:chgData name="Kulinich Bohdan" userId="48e65c9f34e137d0" providerId="LiveId" clId="{B60F6F63-ABB2-4C8C-AFDF-C6BBABF8EF90}" dt="2021-07-08T09:02:20.845" v="718" actId="165"/>
          <ac:spMkLst>
            <pc:docMk/>
            <pc:sldMk cId="1413127777" sldId="482"/>
            <ac:spMk id="249" creationId="{9F7FCDD7-9ED5-4065-959E-98A87066947E}"/>
          </ac:spMkLst>
        </pc:spChg>
        <pc:spChg chg="add mod ord topLvl">
          <ac:chgData name="Kulinich Bohdan" userId="48e65c9f34e137d0" providerId="LiveId" clId="{B60F6F63-ABB2-4C8C-AFDF-C6BBABF8EF90}" dt="2021-07-08T09:02:20.845" v="718" actId="165"/>
          <ac:spMkLst>
            <pc:docMk/>
            <pc:sldMk cId="1413127777" sldId="482"/>
            <ac:spMk id="250" creationId="{142650CF-8A1C-44C4-9F9D-67A1BC2E8AA2}"/>
          </ac:spMkLst>
        </pc:spChg>
        <pc:spChg chg="add mod ord topLvl">
          <ac:chgData name="Kulinich Bohdan" userId="48e65c9f34e137d0" providerId="LiveId" clId="{B60F6F63-ABB2-4C8C-AFDF-C6BBABF8EF90}" dt="2021-07-08T09:02:20.845" v="718" actId="165"/>
          <ac:spMkLst>
            <pc:docMk/>
            <pc:sldMk cId="1413127777" sldId="482"/>
            <ac:spMk id="251" creationId="{94FA45BD-5746-4A89-814E-EAE7E8346177}"/>
          </ac:spMkLst>
        </pc:spChg>
        <pc:spChg chg="add mod ord topLvl">
          <ac:chgData name="Kulinich Bohdan" userId="48e65c9f34e137d0" providerId="LiveId" clId="{B60F6F63-ABB2-4C8C-AFDF-C6BBABF8EF90}" dt="2021-07-08T09:02:20.845" v="718" actId="165"/>
          <ac:spMkLst>
            <pc:docMk/>
            <pc:sldMk cId="1413127777" sldId="482"/>
            <ac:spMk id="252" creationId="{3426344B-7B10-4BB7-8545-025B1C163E2C}"/>
          </ac:spMkLst>
        </pc:spChg>
        <pc:spChg chg="add mod ord topLvl">
          <ac:chgData name="Kulinich Bohdan" userId="48e65c9f34e137d0" providerId="LiveId" clId="{B60F6F63-ABB2-4C8C-AFDF-C6BBABF8EF90}" dt="2021-07-08T09:02:20.845" v="718" actId="165"/>
          <ac:spMkLst>
            <pc:docMk/>
            <pc:sldMk cId="1413127777" sldId="482"/>
            <ac:spMk id="253" creationId="{3BC0F9D3-D12E-4B6B-BA95-18A78CFB56C6}"/>
          </ac:spMkLst>
        </pc:spChg>
        <pc:spChg chg="add mod ord topLvl">
          <ac:chgData name="Kulinich Bohdan" userId="48e65c9f34e137d0" providerId="LiveId" clId="{B60F6F63-ABB2-4C8C-AFDF-C6BBABF8EF90}" dt="2021-07-08T09:02:20.845" v="718" actId="165"/>
          <ac:spMkLst>
            <pc:docMk/>
            <pc:sldMk cId="1413127777" sldId="482"/>
            <ac:spMk id="254" creationId="{45C0C9E6-985E-465B-BCAE-F477FD3152A1}"/>
          </ac:spMkLst>
        </pc:spChg>
        <pc:spChg chg="add mod ord topLvl">
          <ac:chgData name="Kulinich Bohdan" userId="48e65c9f34e137d0" providerId="LiveId" clId="{B60F6F63-ABB2-4C8C-AFDF-C6BBABF8EF90}" dt="2021-07-08T09:02:20.845" v="718" actId="165"/>
          <ac:spMkLst>
            <pc:docMk/>
            <pc:sldMk cId="1413127777" sldId="482"/>
            <ac:spMk id="255" creationId="{5381587D-8666-45DC-89CF-6B56B12B79ED}"/>
          </ac:spMkLst>
        </pc:spChg>
        <pc:spChg chg="add mod ord topLvl">
          <ac:chgData name="Kulinich Bohdan" userId="48e65c9f34e137d0" providerId="LiveId" clId="{B60F6F63-ABB2-4C8C-AFDF-C6BBABF8EF90}" dt="2021-07-08T09:02:20.845" v="718" actId="165"/>
          <ac:spMkLst>
            <pc:docMk/>
            <pc:sldMk cId="1413127777" sldId="482"/>
            <ac:spMk id="256" creationId="{FFBF2FD9-DCD4-482C-98E1-05B8F093253D}"/>
          </ac:spMkLst>
        </pc:spChg>
        <pc:spChg chg="add del mod ord">
          <ac:chgData name="Kulinich Bohdan" userId="48e65c9f34e137d0" providerId="LiveId" clId="{B60F6F63-ABB2-4C8C-AFDF-C6BBABF8EF90}" dt="2021-07-08T08:36:10.771" v="214" actId="478"/>
          <ac:spMkLst>
            <pc:docMk/>
            <pc:sldMk cId="1413127777" sldId="482"/>
            <ac:spMk id="257" creationId="{77C20880-D7C0-43B1-9979-DC4B0231F3C0}"/>
          </ac:spMkLst>
        </pc:spChg>
        <pc:spChg chg="add del mod ord">
          <ac:chgData name="Kulinich Bohdan" userId="48e65c9f34e137d0" providerId="LiveId" clId="{B60F6F63-ABB2-4C8C-AFDF-C6BBABF8EF90}" dt="2021-07-08T08:36:10.771" v="214" actId="478"/>
          <ac:spMkLst>
            <pc:docMk/>
            <pc:sldMk cId="1413127777" sldId="482"/>
            <ac:spMk id="258" creationId="{BBDE0BF2-5A9D-423D-A32D-7F5E3B2A9883}"/>
          </ac:spMkLst>
        </pc:spChg>
        <pc:spChg chg="add del mod ord">
          <ac:chgData name="Kulinich Bohdan" userId="48e65c9f34e137d0" providerId="LiveId" clId="{B60F6F63-ABB2-4C8C-AFDF-C6BBABF8EF90}" dt="2021-07-08T08:36:10.771" v="214" actId="478"/>
          <ac:spMkLst>
            <pc:docMk/>
            <pc:sldMk cId="1413127777" sldId="482"/>
            <ac:spMk id="259" creationId="{DAA507AC-3E49-4816-B497-649AC4525F01}"/>
          </ac:spMkLst>
        </pc:spChg>
        <pc:spChg chg="add del mod ord">
          <ac:chgData name="Kulinich Bohdan" userId="48e65c9f34e137d0" providerId="LiveId" clId="{B60F6F63-ABB2-4C8C-AFDF-C6BBABF8EF90}" dt="2021-07-08T08:36:10.771" v="214" actId="478"/>
          <ac:spMkLst>
            <pc:docMk/>
            <pc:sldMk cId="1413127777" sldId="482"/>
            <ac:spMk id="260" creationId="{E9C05A0E-144A-41B7-B3A2-300266596719}"/>
          </ac:spMkLst>
        </pc:spChg>
        <pc:spChg chg="add del mod ord">
          <ac:chgData name="Kulinich Bohdan" userId="48e65c9f34e137d0" providerId="LiveId" clId="{B60F6F63-ABB2-4C8C-AFDF-C6BBABF8EF90}" dt="2021-07-08T08:36:10.771" v="214" actId="478"/>
          <ac:spMkLst>
            <pc:docMk/>
            <pc:sldMk cId="1413127777" sldId="482"/>
            <ac:spMk id="261" creationId="{4F0FB586-E5E3-45C9-9E6E-3B80D5E7EACF}"/>
          </ac:spMkLst>
        </pc:spChg>
        <pc:spChg chg="add del mod ord">
          <ac:chgData name="Kulinich Bohdan" userId="48e65c9f34e137d0" providerId="LiveId" clId="{B60F6F63-ABB2-4C8C-AFDF-C6BBABF8EF90}" dt="2021-07-08T08:36:10.771" v="214" actId="478"/>
          <ac:spMkLst>
            <pc:docMk/>
            <pc:sldMk cId="1413127777" sldId="482"/>
            <ac:spMk id="262" creationId="{E141420D-30DB-4F63-9407-36F0072EC252}"/>
          </ac:spMkLst>
        </pc:spChg>
        <pc:spChg chg="add del mod ord">
          <ac:chgData name="Kulinich Bohdan" userId="48e65c9f34e137d0" providerId="LiveId" clId="{B60F6F63-ABB2-4C8C-AFDF-C6BBABF8EF90}" dt="2021-07-08T08:36:10.771" v="214" actId="478"/>
          <ac:spMkLst>
            <pc:docMk/>
            <pc:sldMk cId="1413127777" sldId="482"/>
            <ac:spMk id="263" creationId="{2AC57432-D2D1-4D6E-8A99-99E6ADC16D57}"/>
          </ac:spMkLst>
        </pc:spChg>
        <pc:spChg chg="add del mod ord">
          <ac:chgData name="Kulinich Bohdan" userId="48e65c9f34e137d0" providerId="LiveId" clId="{B60F6F63-ABB2-4C8C-AFDF-C6BBABF8EF90}" dt="2021-07-08T08:36:14.060" v="216" actId="478"/>
          <ac:spMkLst>
            <pc:docMk/>
            <pc:sldMk cId="1413127777" sldId="482"/>
            <ac:spMk id="264" creationId="{E5717C72-5028-4287-9ABC-3F5A754B4EB2}"/>
          </ac:spMkLst>
        </pc:spChg>
        <pc:spChg chg="add del mod ord">
          <ac:chgData name="Kulinich Bohdan" userId="48e65c9f34e137d0" providerId="LiveId" clId="{B60F6F63-ABB2-4C8C-AFDF-C6BBABF8EF90}" dt="2021-07-08T08:36:12.514" v="215" actId="478"/>
          <ac:spMkLst>
            <pc:docMk/>
            <pc:sldMk cId="1413127777" sldId="482"/>
            <ac:spMk id="265" creationId="{5FA99DC2-AD82-4793-98F0-8F8B29F9E11B}"/>
          </ac:spMkLst>
        </pc:spChg>
        <pc:spChg chg="add del mod ord">
          <ac:chgData name="Kulinich Bohdan" userId="48e65c9f34e137d0" providerId="LiveId" clId="{B60F6F63-ABB2-4C8C-AFDF-C6BBABF8EF90}" dt="2021-07-08T08:36:12.514" v="215" actId="478"/>
          <ac:spMkLst>
            <pc:docMk/>
            <pc:sldMk cId="1413127777" sldId="482"/>
            <ac:spMk id="266" creationId="{F6ED63D4-27FF-4711-993B-37B2A41ABABB}"/>
          </ac:spMkLst>
        </pc:spChg>
        <pc:spChg chg="add del mod ord">
          <ac:chgData name="Kulinich Bohdan" userId="48e65c9f34e137d0" providerId="LiveId" clId="{B60F6F63-ABB2-4C8C-AFDF-C6BBABF8EF90}" dt="2021-07-08T08:36:12.514" v="215" actId="478"/>
          <ac:spMkLst>
            <pc:docMk/>
            <pc:sldMk cId="1413127777" sldId="482"/>
            <ac:spMk id="267" creationId="{B1987B13-82D5-4AB4-95B0-3DFD173218A5}"/>
          </ac:spMkLst>
        </pc:spChg>
        <pc:spChg chg="add del mod ord">
          <ac:chgData name="Kulinich Bohdan" userId="48e65c9f34e137d0" providerId="LiveId" clId="{B60F6F63-ABB2-4C8C-AFDF-C6BBABF8EF90}" dt="2021-07-08T08:36:12.514" v="215" actId="478"/>
          <ac:spMkLst>
            <pc:docMk/>
            <pc:sldMk cId="1413127777" sldId="482"/>
            <ac:spMk id="268" creationId="{7693F790-FEF1-4129-82D8-7FEF6811E7BF}"/>
          </ac:spMkLst>
        </pc:spChg>
        <pc:spChg chg="add del mod ord">
          <ac:chgData name="Kulinich Bohdan" userId="48e65c9f34e137d0" providerId="LiveId" clId="{B60F6F63-ABB2-4C8C-AFDF-C6BBABF8EF90}" dt="2021-07-08T08:36:12.514" v="215" actId="478"/>
          <ac:spMkLst>
            <pc:docMk/>
            <pc:sldMk cId="1413127777" sldId="482"/>
            <ac:spMk id="269" creationId="{A444C2D4-57DE-45F3-BD3C-4F3701D672A0}"/>
          </ac:spMkLst>
        </pc:spChg>
        <pc:spChg chg="add del mod ord">
          <ac:chgData name="Kulinich Bohdan" userId="48e65c9f34e137d0" providerId="LiveId" clId="{B60F6F63-ABB2-4C8C-AFDF-C6BBABF8EF90}" dt="2021-07-08T08:36:12.514" v="215" actId="478"/>
          <ac:spMkLst>
            <pc:docMk/>
            <pc:sldMk cId="1413127777" sldId="482"/>
            <ac:spMk id="270" creationId="{BCFE13E1-671E-4CBC-AB5D-724A04923EB0}"/>
          </ac:spMkLst>
        </pc:spChg>
        <pc:spChg chg="add del mod ord">
          <ac:chgData name="Kulinich Bohdan" userId="48e65c9f34e137d0" providerId="LiveId" clId="{B60F6F63-ABB2-4C8C-AFDF-C6BBABF8EF90}" dt="2021-07-08T08:36:12.514" v="215" actId="478"/>
          <ac:spMkLst>
            <pc:docMk/>
            <pc:sldMk cId="1413127777" sldId="482"/>
            <ac:spMk id="271" creationId="{5031D574-E22B-486D-B3EC-25860C7F486F}"/>
          </ac:spMkLst>
        </pc:spChg>
        <pc:spChg chg="add mod topLvl">
          <ac:chgData name="Kulinich Bohdan" userId="48e65c9f34e137d0" providerId="LiveId" clId="{B60F6F63-ABB2-4C8C-AFDF-C6BBABF8EF90}" dt="2021-07-08T09:02:20.845" v="718" actId="165"/>
          <ac:spMkLst>
            <pc:docMk/>
            <pc:sldMk cId="1413127777" sldId="482"/>
            <ac:spMk id="273" creationId="{74C5AAC3-C51B-40A9-9273-EC3C69FF536C}"/>
          </ac:spMkLst>
        </pc:spChg>
        <pc:spChg chg="add mod topLvl">
          <ac:chgData name="Kulinich Bohdan" userId="48e65c9f34e137d0" providerId="LiveId" clId="{B60F6F63-ABB2-4C8C-AFDF-C6BBABF8EF90}" dt="2021-07-08T09:02:20.845" v="718" actId="165"/>
          <ac:spMkLst>
            <pc:docMk/>
            <pc:sldMk cId="1413127777" sldId="482"/>
            <ac:spMk id="274" creationId="{7ACAB898-847B-4918-841B-D2F7DBB85019}"/>
          </ac:spMkLst>
        </pc:spChg>
        <pc:spChg chg="add mod">
          <ac:chgData name="Kulinich Bohdan" userId="48e65c9f34e137d0" providerId="LiveId" clId="{B60F6F63-ABB2-4C8C-AFDF-C6BBABF8EF90}" dt="2021-07-08T08:44:04.704" v="289" actId="1076"/>
          <ac:spMkLst>
            <pc:docMk/>
            <pc:sldMk cId="1413127777" sldId="482"/>
            <ac:spMk id="275" creationId="{EF7336F1-A2A8-477A-BF1D-610BAE7794B0}"/>
          </ac:spMkLst>
        </pc:spChg>
        <pc:spChg chg="add mod topLvl">
          <ac:chgData name="Kulinich Bohdan" userId="48e65c9f34e137d0" providerId="LiveId" clId="{B60F6F63-ABB2-4C8C-AFDF-C6BBABF8EF90}" dt="2021-07-08T09:00:53.845" v="700" actId="165"/>
          <ac:spMkLst>
            <pc:docMk/>
            <pc:sldMk cId="1413127777" sldId="482"/>
            <ac:spMk id="276" creationId="{30354CEB-B808-4437-9CDB-2B897999FD8B}"/>
          </ac:spMkLst>
        </pc:spChg>
        <pc:spChg chg="add mod topLvl">
          <ac:chgData name="Kulinich Bohdan" userId="48e65c9f34e137d0" providerId="LiveId" clId="{B60F6F63-ABB2-4C8C-AFDF-C6BBABF8EF90}" dt="2021-07-08T09:00:53.845" v="700" actId="165"/>
          <ac:spMkLst>
            <pc:docMk/>
            <pc:sldMk cId="1413127777" sldId="482"/>
            <ac:spMk id="277" creationId="{93D4D830-DC96-489D-893B-E7E9D1DBF43A}"/>
          </ac:spMkLst>
        </pc:spChg>
        <pc:spChg chg="add mod">
          <ac:chgData name="Kulinich Bohdan" userId="48e65c9f34e137d0" providerId="LiveId" clId="{B60F6F63-ABB2-4C8C-AFDF-C6BBABF8EF90}" dt="2021-07-08T08:47:34.037" v="376" actId="1076"/>
          <ac:spMkLst>
            <pc:docMk/>
            <pc:sldMk cId="1413127777" sldId="482"/>
            <ac:spMk id="278" creationId="{DC23097C-16CF-479D-9E80-6DFBD4448862}"/>
          </ac:spMkLst>
        </pc:spChg>
        <pc:spChg chg="add del mod">
          <ac:chgData name="Kulinich Bohdan" userId="48e65c9f34e137d0" providerId="LiveId" clId="{B60F6F63-ABB2-4C8C-AFDF-C6BBABF8EF90}" dt="2021-07-08T08:47:56.126" v="385"/>
          <ac:spMkLst>
            <pc:docMk/>
            <pc:sldMk cId="1413127777" sldId="482"/>
            <ac:spMk id="279" creationId="{659A209B-D8CA-4478-BA41-5EB5F09027D6}"/>
          </ac:spMkLst>
        </pc:spChg>
        <pc:spChg chg="add mod">
          <ac:chgData name="Kulinich Bohdan" userId="48e65c9f34e137d0" providerId="LiveId" clId="{B60F6F63-ABB2-4C8C-AFDF-C6BBABF8EF90}" dt="2021-07-08T08:48:05.510" v="388" actId="1076"/>
          <ac:spMkLst>
            <pc:docMk/>
            <pc:sldMk cId="1413127777" sldId="482"/>
            <ac:spMk id="280" creationId="{8403C707-04B2-4E89-9B0D-73BC433CF5F9}"/>
          </ac:spMkLst>
        </pc:spChg>
        <pc:spChg chg="add mod">
          <ac:chgData name="Kulinich Bohdan" userId="48e65c9f34e137d0" providerId="LiveId" clId="{B60F6F63-ABB2-4C8C-AFDF-C6BBABF8EF90}" dt="2021-07-08T08:48:22.374" v="393" actId="20577"/>
          <ac:spMkLst>
            <pc:docMk/>
            <pc:sldMk cId="1413127777" sldId="482"/>
            <ac:spMk id="281" creationId="{3BF0B9A7-A3AD-4292-B8A4-C19D67D6D2C7}"/>
          </ac:spMkLst>
        </pc:spChg>
        <pc:spChg chg="add mod">
          <ac:chgData name="Kulinich Bohdan" userId="48e65c9f34e137d0" providerId="LiveId" clId="{B60F6F63-ABB2-4C8C-AFDF-C6BBABF8EF90}" dt="2021-07-08T08:52:01.502" v="506" actId="1076"/>
          <ac:spMkLst>
            <pc:docMk/>
            <pc:sldMk cId="1413127777" sldId="482"/>
            <ac:spMk id="282" creationId="{31FA0451-F609-4F7F-AB5B-083115EDE4DE}"/>
          </ac:spMkLst>
        </pc:spChg>
        <pc:spChg chg="add mod">
          <ac:chgData name="Kulinich Bohdan" userId="48e65c9f34e137d0" providerId="LiveId" clId="{B60F6F63-ABB2-4C8C-AFDF-C6BBABF8EF90}" dt="2021-07-08T08:55:19.968" v="631" actId="1076"/>
          <ac:spMkLst>
            <pc:docMk/>
            <pc:sldMk cId="1413127777" sldId="482"/>
            <ac:spMk id="283" creationId="{108DC0CB-C03E-48A1-B956-332600636BDD}"/>
          </ac:spMkLst>
        </pc:spChg>
        <pc:grpChg chg="del">
          <ac:chgData name="Kulinich Bohdan" userId="48e65c9f34e137d0" providerId="LiveId" clId="{B60F6F63-ABB2-4C8C-AFDF-C6BBABF8EF90}" dt="2021-07-08T08:32:08.854" v="9" actId="478"/>
          <ac:grpSpMkLst>
            <pc:docMk/>
            <pc:sldMk cId="1413127777" sldId="482"/>
            <ac:grpSpMk id="15" creationId="{C3290590-D1DE-47D7-8F6C-5A695E6D73DE}"/>
          </ac:grpSpMkLst>
        </pc:grpChg>
        <pc:grpChg chg="add del mod topLvl">
          <ac:chgData name="Kulinich Bohdan" userId="48e65c9f34e137d0" providerId="LiveId" clId="{B60F6F63-ABB2-4C8C-AFDF-C6BBABF8EF90}" dt="2021-07-08T09:02:20.845" v="718" actId="165"/>
          <ac:grpSpMkLst>
            <pc:docMk/>
            <pc:sldMk cId="1413127777" sldId="482"/>
            <ac:grpSpMk id="30" creationId="{5BB48FF9-D238-4507-83D5-AE383D130E10}"/>
          </ac:grpSpMkLst>
        </pc:grpChg>
        <pc:grpChg chg="add mod">
          <ac:chgData name="Kulinich Bohdan" userId="48e65c9f34e137d0" providerId="LiveId" clId="{B60F6F63-ABB2-4C8C-AFDF-C6BBABF8EF90}" dt="2021-07-08T08:45:50.410" v="311" actId="164"/>
          <ac:grpSpMkLst>
            <pc:docMk/>
            <pc:sldMk cId="1413127777" sldId="482"/>
            <ac:grpSpMk id="31" creationId="{BB8B7C8D-5268-458E-AA1A-4D86EEA789A3}"/>
          </ac:grpSpMkLst>
        </pc:grpChg>
        <pc:grpChg chg="add del mod">
          <ac:chgData name="Kulinich Bohdan" userId="48e65c9f34e137d0" providerId="LiveId" clId="{B60F6F63-ABB2-4C8C-AFDF-C6BBABF8EF90}" dt="2021-07-08T09:00:53.845" v="700" actId="165"/>
          <ac:grpSpMkLst>
            <pc:docMk/>
            <pc:sldMk cId="1413127777" sldId="482"/>
            <ac:grpSpMk id="32" creationId="{9EC1CC28-41AA-415C-B937-5D8CC7CD4158}"/>
          </ac:grpSpMkLst>
        </pc:grpChg>
        <pc:grpChg chg="del">
          <ac:chgData name="Kulinich Bohdan" userId="48e65c9f34e137d0" providerId="LiveId" clId="{B60F6F63-ABB2-4C8C-AFDF-C6BBABF8EF90}" dt="2021-07-08T08:32:08.854" v="9" actId="478"/>
          <ac:grpSpMkLst>
            <pc:docMk/>
            <pc:sldMk cId="1413127777" sldId="482"/>
            <ac:grpSpMk id="116" creationId="{30980993-DB55-455D-A8A6-AE459A175B18}"/>
          </ac:grpSpMkLst>
        </pc:grpChg>
        <pc:grpChg chg="del">
          <ac:chgData name="Kulinich Bohdan" userId="48e65c9f34e137d0" providerId="LiveId" clId="{B60F6F63-ABB2-4C8C-AFDF-C6BBABF8EF90}" dt="2021-07-08T08:32:08.854" v="9" actId="478"/>
          <ac:grpSpMkLst>
            <pc:docMk/>
            <pc:sldMk cId="1413127777" sldId="482"/>
            <ac:grpSpMk id="156" creationId="{E2AFE2FE-56F9-4E5C-BCF5-0AEDDE078A04}"/>
          </ac:grpSpMkLst>
        </pc:grpChg>
        <pc:picChg chg="del">
          <ac:chgData name="Kulinich Bohdan" userId="48e65c9f34e137d0" providerId="LiveId" clId="{B60F6F63-ABB2-4C8C-AFDF-C6BBABF8EF90}" dt="2021-07-08T08:32:08.854" v="9" actId="478"/>
          <ac:picMkLst>
            <pc:docMk/>
            <pc:sldMk cId="1413127777" sldId="482"/>
            <ac:picMk id="59" creationId="{AFAAF316-A2F3-47FE-80BB-B8020472BFA4}"/>
          </ac:picMkLst>
        </pc:picChg>
        <pc:picChg chg="del">
          <ac:chgData name="Kulinich Bohdan" userId="48e65c9f34e137d0" providerId="LiveId" clId="{B60F6F63-ABB2-4C8C-AFDF-C6BBABF8EF90}" dt="2021-07-08T08:32:09.603" v="10" actId="478"/>
          <ac:picMkLst>
            <pc:docMk/>
            <pc:sldMk cId="1413127777" sldId="482"/>
            <ac:picMk id="64" creationId="{636ECEA2-A0BA-431D-9E52-2FB5D28125C1}"/>
          </ac:picMkLst>
        </pc:picChg>
        <pc:picChg chg="add mod">
          <ac:chgData name="Kulinich Bohdan" userId="48e65c9f34e137d0" providerId="LiveId" clId="{B60F6F63-ABB2-4C8C-AFDF-C6BBABF8EF90}" dt="2021-07-08T08:33:19.283" v="97"/>
          <ac:picMkLst>
            <pc:docMk/>
            <pc:sldMk cId="1413127777" sldId="482"/>
            <ac:picMk id="154" creationId="{946C98C9-6210-43C0-AC61-1603E9908A04}"/>
          </ac:picMkLst>
        </pc:picChg>
        <pc:picChg chg="add del mod ord">
          <ac:chgData name="Kulinich Bohdan" userId="48e65c9f34e137d0" providerId="LiveId" clId="{B60F6F63-ABB2-4C8C-AFDF-C6BBABF8EF90}" dt="2021-07-08T08:43:00.993" v="272" actId="478"/>
          <ac:picMkLst>
            <pc:docMk/>
            <pc:sldMk cId="1413127777" sldId="482"/>
            <ac:picMk id="191" creationId="{E5E68F00-DBFA-4A56-933C-AAC14B8A7074}"/>
          </ac:picMkLst>
        </pc:picChg>
        <pc:picChg chg="add mod ord modVis modCrop">
          <ac:chgData name="Kulinich Bohdan" userId="48e65c9f34e137d0" providerId="LiveId" clId="{B60F6F63-ABB2-4C8C-AFDF-C6BBABF8EF90}" dt="2021-07-08T08:45:50.410" v="311" actId="164"/>
          <ac:picMkLst>
            <pc:docMk/>
            <pc:sldMk cId="1413127777" sldId="482"/>
            <ac:picMk id="193" creationId="{1242A646-D3B5-47E3-A247-E7A1DADF5713}"/>
          </ac:picMkLst>
        </pc:picChg>
        <pc:cxnChg chg="add mod ord topLvl">
          <ac:chgData name="Kulinich Bohdan" userId="48e65c9f34e137d0" providerId="LiveId" clId="{B60F6F63-ABB2-4C8C-AFDF-C6BBABF8EF90}" dt="2021-07-08T09:02:20.845" v="718" actId="165"/>
          <ac:cxnSpMkLst>
            <pc:docMk/>
            <pc:sldMk cId="1413127777" sldId="482"/>
            <ac:cxnSpMk id="194" creationId="{89402F6D-3121-45CD-95C1-61901B41CABB}"/>
          </ac:cxnSpMkLst>
        </pc:cxnChg>
        <pc:cxnChg chg="add mod ord topLvl">
          <ac:chgData name="Kulinich Bohdan" userId="48e65c9f34e137d0" providerId="LiveId" clId="{B60F6F63-ABB2-4C8C-AFDF-C6BBABF8EF90}" dt="2021-07-08T09:02:20.845" v="718" actId="165"/>
          <ac:cxnSpMkLst>
            <pc:docMk/>
            <pc:sldMk cId="1413127777" sldId="482"/>
            <ac:cxnSpMk id="195" creationId="{55743391-0100-4838-A64D-7D8195C563B3}"/>
          </ac:cxnSpMkLst>
        </pc:cxnChg>
        <pc:cxnChg chg="add mod ord topLvl">
          <ac:chgData name="Kulinich Bohdan" userId="48e65c9f34e137d0" providerId="LiveId" clId="{B60F6F63-ABB2-4C8C-AFDF-C6BBABF8EF90}" dt="2021-07-08T09:02:20.845" v="718" actId="165"/>
          <ac:cxnSpMkLst>
            <pc:docMk/>
            <pc:sldMk cId="1413127777" sldId="482"/>
            <ac:cxnSpMk id="200" creationId="{1CB00BF4-8F1D-4424-89A3-BC8E27D752A0}"/>
          </ac:cxnSpMkLst>
        </pc:cxnChg>
        <pc:cxnChg chg="add mod ord topLvl">
          <ac:chgData name="Kulinich Bohdan" userId="48e65c9f34e137d0" providerId="LiveId" clId="{B60F6F63-ABB2-4C8C-AFDF-C6BBABF8EF90}" dt="2021-07-08T09:02:20.845" v="718" actId="165"/>
          <ac:cxnSpMkLst>
            <pc:docMk/>
            <pc:sldMk cId="1413127777" sldId="482"/>
            <ac:cxnSpMk id="201" creationId="{7289213C-7A76-4BD5-AA09-4DF4ED942424}"/>
          </ac:cxnSpMkLst>
        </pc:cxnChg>
        <pc:cxnChg chg="add mod ord topLvl">
          <ac:chgData name="Kulinich Bohdan" userId="48e65c9f34e137d0" providerId="LiveId" clId="{B60F6F63-ABB2-4C8C-AFDF-C6BBABF8EF90}" dt="2021-07-08T09:02:20.845" v="718" actId="165"/>
          <ac:cxnSpMkLst>
            <pc:docMk/>
            <pc:sldMk cId="1413127777" sldId="482"/>
            <ac:cxnSpMk id="202" creationId="{411667C0-AE90-45A7-AE37-C6C45968A5B4}"/>
          </ac:cxnSpMkLst>
        </pc:cxnChg>
        <pc:cxnChg chg="add mod ord topLvl">
          <ac:chgData name="Kulinich Bohdan" userId="48e65c9f34e137d0" providerId="LiveId" clId="{B60F6F63-ABB2-4C8C-AFDF-C6BBABF8EF90}" dt="2021-07-08T09:02:20.845" v="718" actId="165"/>
          <ac:cxnSpMkLst>
            <pc:docMk/>
            <pc:sldMk cId="1413127777" sldId="482"/>
            <ac:cxnSpMk id="203" creationId="{92A63190-7E67-46D6-AF8B-D9E63087BB39}"/>
          </ac:cxnSpMkLst>
        </pc:cxnChg>
        <pc:cxnChg chg="add mod ord topLvl">
          <ac:chgData name="Kulinich Bohdan" userId="48e65c9f34e137d0" providerId="LiveId" clId="{B60F6F63-ABB2-4C8C-AFDF-C6BBABF8EF90}" dt="2021-07-08T09:02:20.845" v="718" actId="165"/>
          <ac:cxnSpMkLst>
            <pc:docMk/>
            <pc:sldMk cId="1413127777" sldId="482"/>
            <ac:cxnSpMk id="204" creationId="{931AC44A-256F-4FAA-A37E-A8966AA44D6E}"/>
          </ac:cxnSpMkLst>
        </pc:cxnChg>
        <pc:cxnChg chg="add del mod ord">
          <ac:chgData name="Kulinich Bohdan" userId="48e65c9f34e137d0" providerId="LiveId" clId="{B60F6F63-ABB2-4C8C-AFDF-C6BBABF8EF90}" dt="2021-07-08T08:40:22.881" v="267" actId="478"/>
          <ac:cxnSpMkLst>
            <pc:docMk/>
            <pc:sldMk cId="1413127777" sldId="482"/>
            <ac:cxnSpMk id="205" creationId="{9A86D3F3-EDB6-46FD-925A-F7145B24210E}"/>
          </ac:cxnSpMkLst>
        </pc:cxnChg>
        <pc:cxnChg chg="add del mod ord">
          <ac:chgData name="Kulinich Bohdan" userId="48e65c9f34e137d0" providerId="LiveId" clId="{B60F6F63-ABB2-4C8C-AFDF-C6BBABF8EF90}" dt="2021-07-08T08:40:22.881" v="267" actId="478"/>
          <ac:cxnSpMkLst>
            <pc:docMk/>
            <pc:sldMk cId="1413127777" sldId="482"/>
            <ac:cxnSpMk id="206" creationId="{3A379865-04F8-452C-9C5E-98A2D0F42293}"/>
          </ac:cxnSpMkLst>
        </pc:cxnChg>
        <pc:cxnChg chg="add del mod ord">
          <ac:chgData name="Kulinich Bohdan" userId="48e65c9f34e137d0" providerId="LiveId" clId="{B60F6F63-ABB2-4C8C-AFDF-C6BBABF8EF90}" dt="2021-07-08T08:40:22.881" v="267" actId="478"/>
          <ac:cxnSpMkLst>
            <pc:docMk/>
            <pc:sldMk cId="1413127777" sldId="482"/>
            <ac:cxnSpMk id="207" creationId="{8A6917F9-095A-487D-9A18-7B95AFEB143B}"/>
          </ac:cxnSpMkLst>
        </pc:cxnChg>
        <pc:cxnChg chg="add del mod ord">
          <ac:chgData name="Kulinich Bohdan" userId="48e65c9f34e137d0" providerId="LiveId" clId="{B60F6F63-ABB2-4C8C-AFDF-C6BBABF8EF90}" dt="2021-07-08T08:40:22.881" v="267" actId="478"/>
          <ac:cxnSpMkLst>
            <pc:docMk/>
            <pc:sldMk cId="1413127777" sldId="482"/>
            <ac:cxnSpMk id="208" creationId="{EB9BBCD6-9758-4528-978A-4A919C36D788}"/>
          </ac:cxnSpMkLst>
        </pc:cxnChg>
        <pc:cxnChg chg="add del mod ord">
          <ac:chgData name="Kulinich Bohdan" userId="48e65c9f34e137d0" providerId="LiveId" clId="{B60F6F63-ABB2-4C8C-AFDF-C6BBABF8EF90}" dt="2021-07-08T08:40:22.881" v="267" actId="478"/>
          <ac:cxnSpMkLst>
            <pc:docMk/>
            <pc:sldMk cId="1413127777" sldId="482"/>
            <ac:cxnSpMk id="209" creationId="{93D79E61-C57A-4A3C-9CDB-1FD11AB08998}"/>
          </ac:cxnSpMkLst>
        </pc:cxnChg>
        <pc:cxnChg chg="add del mod ord">
          <ac:chgData name="Kulinich Bohdan" userId="48e65c9f34e137d0" providerId="LiveId" clId="{B60F6F63-ABB2-4C8C-AFDF-C6BBABF8EF90}" dt="2021-07-08T08:40:22.881" v="267" actId="478"/>
          <ac:cxnSpMkLst>
            <pc:docMk/>
            <pc:sldMk cId="1413127777" sldId="482"/>
            <ac:cxnSpMk id="210" creationId="{B1823014-1104-4FA4-B0BB-72484941DCE9}"/>
          </ac:cxnSpMkLst>
        </pc:cxnChg>
        <pc:cxnChg chg="add del mod ord">
          <ac:chgData name="Kulinich Bohdan" userId="48e65c9f34e137d0" providerId="LiveId" clId="{B60F6F63-ABB2-4C8C-AFDF-C6BBABF8EF90}" dt="2021-07-08T08:36:10.771" v="214" actId="478"/>
          <ac:cxnSpMkLst>
            <pc:docMk/>
            <pc:sldMk cId="1413127777" sldId="482"/>
            <ac:cxnSpMk id="211" creationId="{514095F8-8645-476B-A5E2-FA24A92E394A}"/>
          </ac:cxnSpMkLst>
        </pc:cxnChg>
        <pc:cxnChg chg="add del mod ord">
          <ac:chgData name="Kulinich Bohdan" userId="48e65c9f34e137d0" providerId="LiveId" clId="{B60F6F63-ABB2-4C8C-AFDF-C6BBABF8EF90}" dt="2021-07-08T08:36:10.771" v="214" actId="478"/>
          <ac:cxnSpMkLst>
            <pc:docMk/>
            <pc:sldMk cId="1413127777" sldId="482"/>
            <ac:cxnSpMk id="212" creationId="{D458F397-9482-4537-9F16-AD351E8649F0}"/>
          </ac:cxnSpMkLst>
        </pc:cxnChg>
        <pc:cxnChg chg="add del mod ord">
          <ac:chgData name="Kulinich Bohdan" userId="48e65c9f34e137d0" providerId="LiveId" clId="{B60F6F63-ABB2-4C8C-AFDF-C6BBABF8EF90}" dt="2021-07-08T08:36:10.771" v="214" actId="478"/>
          <ac:cxnSpMkLst>
            <pc:docMk/>
            <pc:sldMk cId="1413127777" sldId="482"/>
            <ac:cxnSpMk id="213" creationId="{E0A71F12-4473-4DB6-9349-D898CBE3C43B}"/>
          </ac:cxnSpMkLst>
        </pc:cxnChg>
        <pc:cxnChg chg="add del mod ord">
          <ac:chgData name="Kulinich Bohdan" userId="48e65c9f34e137d0" providerId="LiveId" clId="{B60F6F63-ABB2-4C8C-AFDF-C6BBABF8EF90}" dt="2021-07-08T08:36:10.771" v="214" actId="478"/>
          <ac:cxnSpMkLst>
            <pc:docMk/>
            <pc:sldMk cId="1413127777" sldId="482"/>
            <ac:cxnSpMk id="214" creationId="{902657DA-F7B5-46DB-9372-53A832911E37}"/>
          </ac:cxnSpMkLst>
        </pc:cxnChg>
        <pc:cxnChg chg="add del mod ord">
          <ac:chgData name="Kulinich Bohdan" userId="48e65c9f34e137d0" providerId="LiveId" clId="{B60F6F63-ABB2-4C8C-AFDF-C6BBABF8EF90}" dt="2021-07-08T08:36:10.771" v="214" actId="478"/>
          <ac:cxnSpMkLst>
            <pc:docMk/>
            <pc:sldMk cId="1413127777" sldId="482"/>
            <ac:cxnSpMk id="215" creationId="{6BDA9DC9-1080-46B2-B1E0-9A11D3D4D050}"/>
          </ac:cxnSpMkLst>
        </pc:cxnChg>
        <pc:cxnChg chg="add del mod ord">
          <ac:chgData name="Kulinich Bohdan" userId="48e65c9f34e137d0" providerId="LiveId" clId="{B60F6F63-ABB2-4C8C-AFDF-C6BBABF8EF90}" dt="2021-07-08T08:36:10.771" v="214" actId="478"/>
          <ac:cxnSpMkLst>
            <pc:docMk/>
            <pc:sldMk cId="1413127777" sldId="482"/>
            <ac:cxnSpMk id="216" creationId="{944FA1EE-DF57-448B-A546-53BCACD809AC}"/>
          </ac:cxnSpMkLst>
        </pc:cxnChg>
        <pc:cxnChg chg="add del mod ord">
          <ac:chgData name="Kulinich Bohdan" userId="48e65c9f34e137d0" providerId="LiveId" clId="{B60F6F63-ABB2-4C8C-AFDF-C6BBABF8EF90}" dt="2021-07-08T08:36:10.771" v="214" actId="478"/>
          <ac:cxnSpMkLst>
            <pc:docMk/>
            <pc:sldMk cId="1413127777" sldId="482"/>
            <ac:cxnSpMk id="217" creationId="{43DF6525-0EE2-4378-9415-C965C7591EF0}"/>
          </ac:cxnSpMkLst>
        </pc:cxnChg>
        <pc:cxnChg chg="add mod ord topLvl">
          <ac:chgData name="Kulinich Bohdan" userId="48e65c9f34e137d0" providerId="LiveId" clId="{B60F6F63-ABB2-4C8C-AFDF-C6BBABF8EF90}" dt="2021-07-08T09:02:20.845" v="718" actId="165"/>
          <ac:cxnSpMkLst>
            <pc:docMk/>
            <pc:sldMk cId="1413127777" sldId="482"/>
            <ac:cxnSpMk id="218" creationId="{BDADFE74-774E-4DF4-A7C2-B918B09D4954}"/>
          </ac:cxnSpMkLst>
        </pc:cxnChg>
        <pc:cxnChg chg="add mod ord topLvl">
          <ac:chgData name="Kulinich Bohdan" userId="48e65c9f34e137d0" providerId="LiveId" clId="{B60F6F63-ABB2-4C8C-AFDF-C6BBABF8EF90}" dt="2021-07-08T09:02:20.845" v="718" actId="165"/>
          <ac:cxnSpMkLst>
            <pc:docMk/>
            <pc:sldMk cId="1413127777" sldId="482"/>
            <ac:cxnSpMk id="219" creationId="{8167439E-9A96-479C-AA23-3F11037AD026}"/>
          </ac:cxnSpMkLst>
        </pc:cxnChg>
        <pc:cxnChg chg="add mod ord topLvl">
          <ac:chgData name="Kulinich Bohdan" userId="48e65c9f34e137d0" providerId="LiveId" clId="{B60F6F63-ABB2-4C8C-AFDF-C6BBABF8EF90}" dt="2021-07-08T09:02:20.845" v="718" actId="165"/>
          <ac:cxnSpMkLst>
            <pc:docMk/>
            <pc:sldMk cId="1413127777" sldId="482"/>
            <ac:cxnSpMk id="220" creationId="{A5F934D4-704F-4D3E-BC21-76DB15356E07}"/>
          </ac:cxnSpMkLst>
        </pc:cxnChg>
        <pc:cxnChg chg="add mod ord topLvl">
          <ac:chgData name="Kulinich Bohdan" userId="48e65c9f34e137d0" providerId="LiveId" clId="{B60F6F63-ABB2-4C8C-AFDF-C6BBABF8EF90}" dt="2021-07-08T09:02:20.845" v="718" actId="165"/>
          <ac:cxnSpMkLst>
            <pc:docMk/>
            <pc:sldMk cId="1413127777" sldId="482"/>
            <ac:cxnSpMk id="221" creationId="{8792E32D-E352-4FBC-8CF2-2FE3C127649D}"/>
          </ac:cxnSpMkLst>
        </pc:cxnChg>
        <pc:cxnChg chg="add mod ord topLvl">
          <ac:chgData name="Kulinich Bohdan" userId="48e65c9f34e137d0" providerId="LiveId" clId="{B60F6F63-ABB2-4C8C-AFDF-C6BBABF8EF90}" dt="2021-07-08T09:02:20.845" v="718" actId="165"/>
          <ac:cxnSpMkLst>
            <pc:docMk/>
            <pc:sldMk cId="1413127777" sldId="482"/>
            <ac:cxnSpMk id="222" creationId="{302C61BB-7376-4098-A11D-3F16EE7DB020}"/>
          </ac:cxnSpMkLst>
        </pc:cxnChg>
        <pc:cxnChg chg="add mod ord topLvl">
          <ac:chgData name="Kulinich Bohdan" userId="48e65c9f34e137d0" providerId="LiveId" clId="{B60F6F63-ABB2-4C8C-AFDF-C6BBABF8EF90}" dt="2021-07-08T09:02:20.845" v="718" actId="165"/>
          <ac:cxnSpMkLst>
            <pc:docMk/>
            <pc:sldMk cId="1413127777" sldId="482"/>
            <ac:cxnSpMk id="223" creationId="{37D6E9B0-A7B2-4A28-B363-7BEF59F859FA}"/>
          </ac:cxnSpMkLst>
        </pc:cxnChg>
        <pc:cxnChg chg="add mod ord topLvl">
          <ac:chgData name="Kulinich Bohdan" userId="48e65c9f34e137d0" providerId="LiveId" clId="{B60F6F63-ABB2-4C8C-AFDF-C6BBABF8EF90}" dt="2021-07-08T09:02:20.845" v="718" actId="165"/>
          <ac:cxnSpMkLst>
            <pc:docMk/>
            <pc:sldMk cId="1413127777" sldId="482"/>
            <ac:cxnSpMk id="224" creationId="{C540A29A-AE8C-411B-9F98-1F592FBC7021}"/>
          </ac:cxnSpMkLst>
        </pc:cxnChg>
        <pc:cxnChg chg="add mod ord topLvl">
          <ac:chgData name="Kulinich Bohdan" userId="48e65c9f34e137d0" providerId="LiveId" clId="{B60F6F63-ABB2-4C8C-AFDF-C6BBABF8EF90}" dt="2021-07-08T09:02:20.845" v="718" actId="165"/>
          <ac:cxnSpMkLst>
            <pc:docMk/>
            <pc:sldMk cId="1413127777" sldId="482"/>
            <ac:cxnSpMk id="225" creationId="{9AF5B3B5-E880-4435-9AA1-993C3777A33D}"/>
          </ac:cxnSpMkLst>
        </pc:cxnChg>
        <pc:cxnChg chg="add mod ord topLvl">
          <ac:chgData name="Kulinich Bohdan" userId="48e65c9f34e137d0" providerId="LiveId" clId="{B60F6F63-ABB2-4C8C-AFDF-C6BBABF8EF90}" dt="2021-07-08T09:02:20.845" v="718" actId="165"/>
          <ac:cxnSpMkLst>
            <pc:docMk/>
            <pc:sldMk cId="1413127777" sldId="482"/>
            <ac:cxnSpMk id="226" creationId="{5DFF4067-D48F-413A-86AF-0A856D7D17FE}"/>
          </ac:cxnSpMkLst>
        </pc:cxnChg>
        <pc:cxnChg chg="add mod ord topLvl">
          <ac:chgData name="Kulinich Bohdan" userId="48e65c9f34e137d0" providerId="LiveId" clId="{B60F6F63-ABB2-4C8C-AFDF-C6BBABF8EF90}" dt="2021-07-08T09:02:20.845" v="718" actId="165"/>
          <ac:cxnSpMkLst>
            <pc:docMk/>
            <pc:sldMk cId="1413127777" sldId="482"/>
            <ac:cxnSpMk id="227" creationId="{723CF295-2403-4CDB-98A5-799316B60742}"/>
          </ac:cxnSpMkLst>
        </pc:cxnChg>
        <pc:cxnChg chg="add del mod ord">
          <ac:chgData name="Kulinich Bohdan" userId="48e65c9f34e137d0" providerId="LiveId" clId="{B60F6F63-ABB2-4C8C-AFDF-C6BBABF8EF90}" dt="2021-07-08T08:36:12.514" v="215" actId="478"/>
          <ac:cxnSpMkLst>
            <pc:docMk/>
            <pc:sldMk cId="1413127777" sldId="482"/>
            <ac:cxnSpMk id="228" creationId="{3B2F0D6A-426D-47D5-B1EB-FACF70B80231}"/>
          </ac:cxnSpMkLst>
        </pc:cxnChg>
        <pc:cxnChg chg="add del mod ord">
          <ac:chgData name="Kulinich Bohdan" userId="48e65c9f34e137d0" providerId="LiveId" clId="{B60F6F63-ABB2-4C8C-AFDF-C6BBABF8EF90}" dt="2021-07-08T08:36:12.514" v="215" actId="478"/>
          <ac:cxnSpMkLst>
            <pc:docMk/>
            <pc:sldMk cId="1413127777" sldId="482"/>
            <ac:cxnSpMk id="229" creationId="{7244AE8A-288C-4D10-BE81-431096718C58}"/>
          </ac:cxnSpMkLst>
        </pc:cxnChg>
        <pc:cxnChg chg="add del mod ord">
          <ac:chgData name="Kulinich Bohdan" userId="48e65c9f34e137d0" providerId="LiveId" clId="{B60F6F63-ABB2-4C8C-AFDF-C6BBABF8EF90}" dt="2021-07-08T08:36:12.514" v="215" actId="478"/>
          <ac:cxnSpMkLst>
            <pc:docMk/>
            <pc:sldMk cId="1413127777" sldId="482"/>
            <ac:cxnSpMk id="230" creationId="{FBB65A24-3485-4FFD-A728-4BD1E89F1773}"/>
          </ac:cxnSpMkLst>
        </pc:cxnChg>
        <pc:cxnChg chg="add del mod ord">
          <ac:chgData name="Kulinich Bohdan" userId="48e65c9f34e137d0" providerId="LiveId" clId="{B60F6F63-ABB2-4C8C-AFDF-C6BBABF8EF90}" dt="2021-07-08T08:36:12.514" v="215" actId="478"/>
          <ac:cxnSpMkLst>
            <pc:docMk/>
            <pc:sldMk cId="1413127777" sldId="482"/>
            <ac:cxnSpMk id="231" creationId="{7A95F61B-2F9F-4CDF-8D54-3F8B8851A2E2}"/>
          </ac:cxnSpMkLst>
        </pc:cxnChg>
        <pc:cxnChg chg="add del mod ord">
          <ac:chgData name="Kulinich Bohdan" userId="48e65c9f34e137d0" providerId="LiveId" clId="{B60F6F63-ABB2-4C8C-AFDF-C6BBABF8EF90}" dt="2021-07-08T08:36:12.514" v="215" actId="478"/>
          <ac:cxnSpMkLst>
            <pc:docMk/>
            <pc:sldMk cId="1413127777" sldId="482"/>
            <ac:cxnSpMk id="232" creationId="{C86CA49E-6EEA-4A82-8AD3-69E499565981}"/>
          </ac:cxnSpMkLst>
        </pc:cxnChg>
        <pc:cxnChg chg="add del mod ord">
          <ac:chgData name="Kulinich Bohdan" userId="48e65c9f34e137d0" providerId="LiveId" clId="{B60F6F63-ABB2-4C8C-AFDF-C6BBABF8EF90}" dt="2021-07-08T08:36:17.257" v="217" actId="478"/>
          <ac:cxnSpMkLst>
            <pc:docMk/>
            <pc:sldMk cId="1413127777" sldId="482"/>
            <ac:cxnSpMk id="233" creationId="{30DD8B9E-F29E-4B65-B472-7DE68D89E9B9}"/>
          </ac:cxnSpMkLst>
        </pc:cxnChg>
        <pc:cxnChg chg="add mod ord topLvl">
          <ac:chgData name="Kulinich Bohdan" userId="48e65c9f34e137d0" providerId="LiveId" clId="{B60F6F63-ABB2-4C8C-AFDF-C6BBABF8EF90}" dt="2021-07-08T09:02:20.845" v="718" actId="165"/>
          <ac:cxnSpMkLst>
            <pc:docMk/>
            <pc:sldMk cId="1413127777" sldId="482"/>
            <ac:cxnSpMk id="234" creationId="{563D6897-2650-4683-8394-2AF51AB07CC7}"/>
          </ac:cxnSpMkLst>
        </pc:cxnChg>
        <pc:cxnChg chg="add del mod ord">
          <ac:chgData name="Kulinich Bohdan" userId="48e65c9f34e137d0" providerId="LiveId" clId="{B60F6F63-ABB2-4C8C-AFDF-C6BBABF8EF90}" dt="2021-07-08T08:36:12.514" v="215" actId="478"/>
          <ac:cxnSpMkLst>
            <pc:docMk/>
            <pc:sldMk cId="1413127777" sldId="482"/>
            <ac:cxnSpMk id="235" creationId="{0CD82637-DB78-4E06-8C98-B4EE35E65342}"/>
          </ac:cxnSpMkLst>
        </pc:cxnChg>
        <pc:cxnChg chg="add del mod ord">
          <ac:chgData name="Kulinich Bohdan" userId="48e65c9f34e137d0" providerId="LiveId" clId="{B60F6F63-ABB2-4C8C-AFDF-C6BBABF8EF90}" dt="2021-07-08T08:36:12.514" v="215" actId="478"/>
          <ac:cxnSpMkLst>
            <pc:docMk/>
            <pc:sldMk cId="1413127777" sldId="482"/>
            <ac:cxnSpMk id="236" creationId="{70192366-F992-49FA-99A6-1538193338A6}"/>
          </ac:cxnSpMkLst>
        </pc:cxnChg>
        <pc:cxnChg chg="add del mod ord">
          <ac:chgData name="Kulinich Bohdan" userId="48e65c9f34e137d0" providerId="LiveId" clId="{B60F6F63-ABB2-4C8C-AFDF-C6BBABF8EF90}" dt="2021-07-08T08:36:12.514" v="215" actId="478"/>
          <ac:cxnSpMkLst>
            <pc:docMk/>
            <pc:sldMk cId="1413127777" sldId="482"/>
            <ac:cxnSpMk id="237" creationId="{6C96F3DF-E684-4CB5-9D8B-FB4D1400ACB0}"/>
          </ac:cxnSpMkLst>
        </pc:cxnChg>
        <pc:cxnChg chg="add mod topLvl">
          <ac:chgData name="Kulinich Bohdan" userId="48e65c9f34e137d0" providerId="LiveId" clId="{B60F6F63-ABB2-4C8C-AFDF-C6BBABF8EF90}" dt="2021-07-08T09:02:20.845" v="718" actId="165"/>
          <ac:cxnSpMkLst>
            <pc:docMk/>
            <pc:sldMk cId="1413127777" sldId="482"/>
            <ac:cxnSpMk id="272" creationId="{F7CF2190-51B1-4437-A57C-99AC8231EF4F}"/>
          </ac:cxnSpMkLst>
        </pc:cxnChg>
      </pc:sldChg>
      <pc:sldChg chg="add">
        <pc:chgData name="Kulinich Bohdan" userId="48e65c9f34e137d0" providerId="LiveId" clId="{B60F6F63-ABB2-4C8C-AFDF-C6BBABF8EF90}" dt="2021-07-08T08:32:06.396" v="8"/>
        <pc:sldMkLst>
          <pc:docMk/>
          <pc:sldMk cId="1246765143" sldId="525"/>
        </pc:sldMkLst>
      </pc:sldChg>
      <pc:sldChg chg="addSp delSp modSp new mod delAnim modAnim">
        <pc:chgData name="Kulinich Bohdan" userId="48e65c9f34e137d0" providerId="LiveId" clId="{B60F6F63-ABB2-4C8C-AFDF-C6BBABF8EF90}" dt="2021-07-09T08:58:09.259" v="3169" actId="1076"/>
        <pc:sldMkLst>
          <pc:docMk/>
          <pc:sldMk cId="2211033339" sldId="526"/>
        </pc:sldMkLst>
        <pc:spChg chg="add del mod">
          <ac:chgData name="Kulinich Bohdan" userId="48e65c9f34e137d0" providerId="LiveId" clId="{B60F6F63-ABB2-4C8C-AFDF-C6BBABF8EF90}" dt="2021-07-08T10:52:10.426" v="1379" actId="478"/>
          <ac:spMkLst>
            <pc:docMk/>
            <pc:sldMk cId="2211033339" sldId="526"/>
            <ac:spMk id="3" creationId="{CF369CCD-E011-44B3-8CB2-033F073408D7}"/>
          </ac:spMkLst>
        </pc:spChg>
        <pc:spChg chg="add mod">
          <ac:chgData name="Kulinich Bohdan" userId="48e65c9f34e137d0" providerId="LiveId" clId="{B60F6F63-ABB2-4C8C-AFDF-C6BBABF8EF90}" dt="2021-07-08T08:35:15.118" v="203" actId="1076"/>
          <ac:spMkLst>
            <pc:docMk/>
            <pc:sldMk cId="2211033339" sldId="526"/>
            <ac:spMk id="7" creationId="{F3DE1298-FC9B-4E93-A1ED-498B44836E07}"/>
          </ac:spMkLst>
        </pc:spChg>
        <pc:spChg chg="add mod">
          <ac:chgData name="Kulinich Bohdan" userId="48e65c9f34e137d0" providerId="LiveId" clId="{B60F6F63-ABB2-4C8C-AFDF-C6BBABF8EF90}" dt="2021-07-08T08:35:15.118" v="203" actId="1076"/>
          <ac:spMkLst>
            <pc:docMk/>
            <pc:sldMk cId="2211033339" sldId="526"/>
            <ac:spMk id="8" creationId="{8079EA36-2BBF-44FA-ABB7-97060B71CF0C}"/>
          </ac:spMkLst>
        </pc:spChg>
        <pc:spChg chg="add mod">
          <ac:chgData name="Kulinich Bohdan" userId="48e65c9f34e137d0" providerId="LiveId" clId="{B60F6F63-ABB2-4C8C-AFDF-C6BBABF8EF90}" dt="2021-07-08T08:35:15.118" v="203" actId="1076"/>
          <ac:spMkLst>
            <pc:docMk/>
            <pc:sldMk cId="2211033339" sldId="526"/>
            <ac:spMk id="9" creationId="{37758516-7BBA-4559-8A76-64F1D2C947A2}"/>
          </ac:spMkLst>
        </pc:spChg>
        <pc:spChg chg="add mod">
          <ac:chgData name="Kulinich Bohdan" userId="48e65c9f34e137d0" providerId="LiveId" clId="{B60F6F63-ABB2-4C8C-AFDF-C6BBABF8EF90}" dt="2021-07-08T08:35:15.118" v="203" actId="1076"/>
          <ac:spMkLst>
            <pc:docMk/>
            <pc:sldMk cId="2211033339" sldId="526"/>
            <ac:spMk id="10" creationId="{1FB9A41E-7805-4C36-95E4-92DFF8541FCD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11" creationId="{6B8BA58C-9A1C-4DB0-AD5C-F8D9ECD6174A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12" creationId="{2CC71266-96CF-4FBD-B1FB-2301B5F15FC6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13" creationId="{3C1D7EC7-4ADB-4685-B3F2-C434E20A29A5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14" creationId="{B01D6445-BE45-4C66-8A88-83457AF02D64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53" creationId="{C9D80A2C-5CD6-4FE6-B3D1-EEC97D148CD5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54" creationId="{B15AB2C1-69D1-4AFA-8F8C-2AEE201EF8FC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55" creationId="{A99490BA-2383-49A6-BDE9-46A5D6416A5D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56" creationId="{1679DB9B-80FD-429A-A7BC-F892E86A6E2E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57" creationId="{3D0992CF-0491-4717-A262-995AC25B5EE1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58" creationId="{D97BF3D5-F362-4BF1-A415-B23E36D85170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59" creationId="{C0C5FF53-E3DF-421C-8503-7D52C0E96F2E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60" creationId="{6998B6CA-E08D-4AC9-A843-4A2674DB6A7E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61" creationId="{E219634D-134C-44C9-8878-D83EAAF12D18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62" creationId="{B4725F48-F8B9-420C-9C9C-06E6C09E0E87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63" creationId="{CE39F643-ACA6-448D-B16D-DAAEDD916707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64" creationId="{2EDBF013-CAAF-4C8F-AE60-36B5EDD2672A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65" creationId="{25FB8462-B257-4AD9-9FD2-E392098BB6CD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66" creationId="{B4B254F9-4CB6-47F8-BA06-2BE3094555B5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67" creationId="{CB9B15E9-3FCA-42ED-A67D-D9D1E6B143EA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68" creationId="{6DF7B612-1C03-430F-92E5-BD272F11DC8E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69" creationId="{4BD24270-D0B5-4AF8-AB2A-175FCF9032E9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70" creationId="{1AAE9905-C918-429F-9BC7-87AEF8B2760C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71" creationId="{CD12F285-D552-4CD8-9935-CEE90BBA630A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72" creationId="{89FAD8AD-E48F-4DB5-81E8-D02555AECCE0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73" creationId="{DFE07B78-163F-42D9-806C-CD649A2226AA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74" creationId="{52350F7B-A987-4BCE-AA6C-69706B637AA3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75" creationId="{D9B3E4F2-C883-4C50-B81C-83F0AD06F42F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76" creationId="{CDB1FC63-190F-4BE1-BC28-EFC402F01129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77" creationId="{9F476DEC-33F8-4C3F-AF16-0ABBF9A1BEA7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78" creationId="{9CE3349D-2A43-41AE-B5CA-74F2BB8D1E71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79" creationId="{AC1192BC-FA59-4847-B688-918924868B83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80" creationId="{7B7CF2F4-57BE-4E92-B9E8-8C3780CB443E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81" creationId="{993AAAF2-3892-4EF1-9D70-7CC3177DCC98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82" creationId="{BAA7A9DE-F885-4D05-A3FC-D801CBF1188C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83" creationId="{18A0D566-21E1-4149-BED3-C348F760FB50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84" creationId="{073453BF-F27C-49B7-9E2B-21A4793DFEA7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85" creationId="{FA7F6C54-C5DF-4BE8-814C-CC3310A6F12F}"/>
          </ac:spMkLst>
        </pc:spChg>
        <pc:spChg chg="add mod">
          <ac:chgData name="Kulinich Bohdan" userId="48e65c9f34e137d0" providerId="LiveId" clId="{B60F6F63-ABB2-4C8C-AFDF-C6BBABF8EF90}" dt="2021-07-08T08:35:06.227" v="202"/>
          <ac:spMkLst>
            <pc:docMk/>
            <pc:sldMk cId="2211033339" sldId="526"/>
            <ac:spMk id="86" creationId="{3839AA32-BD35-4930-A12A-528F1BE0F1B9}"/>
          </ac:spMkLst>
        </pc:spChg>
        <pc:spChg chg="add mod">
          <ac:chgData name="Kulinich Bohdan" userId="48e65c9f34e137d0" providerId="LiveId" clId="{B60F6F63-ABB2-4C8C-AFDF-C6BBABF8EF90}" dt="2021-07-08T08:35:23.947" v="204" actId="1076"/>
          <ac:spMkLst>
            <pc:docMk/>
            <pc:sldMk cId="2211033339" sldId="526"/>
            <ac:spMk id="91" creationId="{E7BD31E6-2559-43DC-A0DB-5521D72C0F6D}"/>
          </ac:spMkLst>
        </pc:spChg>
        <pc:spChg chg="add mod">
          <ac:chgData name="Kulinich Bohdan" userId="48e65c9f34e137d0" providerId="LiveId" clId="{B60F6F63-ABB2-4C8C-AFDF-C6BBABF8EF90}" dt="2021-07-08T08:35:23.947" v="204" actId="1076"/>
          <ac:spMkLst>
            <pc:docMk/>
            <pc:sldMk cId="2211033339" sldId="526"/>
            <ac:spMk id="92" creationId="{19F59F3E-15A9-4647-B023-D7BA2FC67461}"/>
          </ac:spMkLst>
        </pc:spChg>
        <pc:spChg chg="add mod">
          <ac:chgData name="Kulinich Bohdan" userId="48e65c9f34e137d0" providerId="LiveId" clId="{B60F6F63-ABB2-4C8C-AFDF-C6BBABF8EF90}" dt="2021-07-08T08:35:23.947" v="204" actId="1076"/>
          <ac:spMkLst>
            <pc:docMk/>
            <pc:sldMk cId="2211033339" sldId="526"/>
            <ac:spMk id="93" creationId="{843FCFD9-937F-4078-B95B-4095070CE9B0}"/>
          </ac:spMkLst>
        </pc:spChg>
        <pc:spChg chg="add mod">
          <ac:chgData name="Kulinich Bohdan" userId="48e65c9f34e137d0" providerId="LiveId" clId="{B60F6F63-ABB2-4C8C-AFDF-C6BBABF8EF90}" dt="2021-07-08T08:35:23.947" v="204" actId="1076"/>
          <ac:spMkLst>
            <pc:docMk/>
            <pc:sldMk cId="2211033339" sldId="526"/>
            <ac:spMk id="94" creationId="{F99FC044-E9A0-4756-9E72-C95B58FE3FF8}"/>
          </ac:spMkLst>
        </pc:spChg>
        <pc:picChg chg="add del mod">
          <ac:chgData name="Kulinich Bohdan" userId="48e65c9f34e137d0" providerId="LiveId" clId="{B60F6F63-ABB2-4C8C-AFDF-C6BBABF8EF90}" dt="2021-07-08T10:52:09.196" v="1378" actId="478"/>
          <ac:picMkLst>
            <pc:docMk/>
            <pc:sldMk cId="2211033339" sldId="526"/>
            <ac:picMk id="2" creationId="{90116608-076B-4C7F-BFC6-35BDDF402387}"/>
          </ac:picMkLst>
        </pc:picChg>
        <pc:picChg chg="add mod modVis">
          <ac:chgData name="Kulinich Bohdan" userId="48e65c9f34e137d0" providerId="LiveId" clId="{B60F6F63-ABB2-4C8C-AFDF-C6BBABF8EF90}" dt="2021-07-09T08:58:09.259" v="3169" actId="1076"/>
          <ac:picMkLst>
            <pc:docMk/>
            <pc:sldMk cId="2211033339" sldId="526"/>
            <ac:picMk id="4" creationId="{5AEE7878-65AF-49FA-8023-EE1175F88A1E}"/>
          </ac:picMkLst>
        </pc:pic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5" creationId="{D06F2FC5-0DEC-45F0-886F-3891CC2B3D57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6" creationId="{32CEC8A5-8FA8-4645-994D-2DE13E2A2983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15" creationId="{0BBCEC6D-5AA2-497D-BC7B-9FC6100F95CC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16" creationId="{529FFC28-85AB-40B1-B348-F3D7AD714B89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17" creationId="{266EABF5-AF5A-4096-B2DF-989B89678E47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18" creationId="{042F8DFC-C5CD-469A-9EAF-8C03E82CE700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19" creationId="{DCFB910D-48BC-41DC-9349-5D36D89FBDFF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20" creationId="{3AC1FACE-8465-481E-889E-8F2392238535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21" creationId="{0277483A-C65C-4163-B01A-8DFF7F12C7F8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22" creationId="{0ABE6A8B-373F-4103-B4C8-E54F0D48EDD9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23" creationId="{A274497A-738B-42DB-8F63-EE9BB2643C84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24" creationId="{9012E988-332C-4267-81CC-89FA2BF1A0AE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25" creationId="{CBC6B142-AB90-4E76-836C-19CDF2EE0617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26" creationId="{13A0287E-1A00-49B2-83C0-AED8BFC1D4BB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27" creationId="{1F47C8B6-21E2-41F0-8584-F97996E86D3C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28" creationId="{3927746F-E390-495A-9A43-50D583CDA4DD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29" creationId="{DC3AC16C-9C1F-4E9F-8DE6-C58248418439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30" creationId="{6A9A0952-F794-48FF-8767-523A6D4A657B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31" creationId="{F162E901-EDA0-4953-9257-865CEBB9C21E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32" creationId="{C4EB9306-60CE-4064-B3AD-145F96E6B1B0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33" creationId="{5E41E1E2-BA51-4E8C-AC71-ACEF97A706E7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34" creationId="{7E6E3F1D-B9A5-470B-88C7-DEC7AA24D080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35" creationId="{CB683A87-ADBE-4772-9842-EFCFE60D3EEF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36" creationId="{E6403009-63DD-4A4E-919F-C1783B441B30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37" creationId="{FDA0C0E3-A195-4BE7-8F9A-2F6BFEF9E8E0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38" creationId="{88EF569D-15A1-48A8-9179-BB0B4AA2F585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39" creationId="{E68FE5D9-7B14-4EF9-ADB0-92D710184E4A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40" creationId="{4AD38E00-C696-4DDF-AE72-AFE97FEAEFAE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41" creationId="{2F52B979-3615-456F-89B4-BB9A28735305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42" creationId="{45D4293F-D480-459C-ABAF-789FF9FB740A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43" creationId="{34EB3003-7435-43B9-BDDC-2476179A6FA4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44" creationId="{D15D6B7B-63A7-4A63-BBA0-942FB96827F1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45" creationId="{3809B85B-2296-4CFD-AD1F-7C525C8D12ED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46" creationId="{CBC9F8C4-3D7A-4583-9831-484BD5A3E061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47" creationId="{F1932E73-D8EF-427B-9034-60D389BDC9F0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48" creationId="{FD184D06-5AEB-4140-91E3-C27BEED2B801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49" creationId="{3A46F373-A491-49A0-9DE7-22FEE1AFEB4B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50" creationId="{B9BB01BB-13D2-4411-AB01-77F89430234A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51" creationId="{FF172EB5-AFE9-42A7-93AC-15E334335AA7}"/>
          </ac:cxnSpMkLst>
        </pc:cxnChg>
        <pc:cxnChg chg="add mod">
          <ac:chgData name="Kulinich Bohdan" userId="48e65c9f34e137d0" providerId="LiveId" clId="{B60F6F63-ABB2-4C8C-AFDF-C6BBABF8EF90}" dt="2021-07-08T08:35:06.227" v="202"/>
          <ac:cxnSpMkLst>
            <pc:docMk/>
            <pc:sldMk cId="2211033339" sldId="526"/>
            <ac:cxnSpMk id="52" creationId="{F9F24D0E-5468-49E8-A4F6-2AA225806BED}"/>
          </ac:cxnSpMkLst>
        </pc:cxnChg>
        <pc:cxnChg chg="add mod">
          <ac:chgData name="Kulinich Bohdan" userId="48e65c9f34e137d0" providerId="LiveId" clId="{B60F6F63-ABB2-4C8C-AFDF-C6BBABF8EF90}" dt="2021-07-08T08:35:27.693" v="205" actId="1076"/>
          <ac:cxnSpMkLst>
            <pc:docMk/>
            <pc:sldMk cId="2211033339" sldId="526"/>
            <ac:cxnSpMk id="87" creationId="{9A07DB0C-6FE7-4E36-8AAB-B5CE78BA9BBB}"/>
          </ac:cxnSpMkLst>
        </pc:cxnChg>
        <pc:cxnChg chg="add del mod">
          <ac:chgData name="Kulinich Bohdan" userId="48e65c9f34e137d0" providerId="LiveId" clId="{B60F6F63-ABB2-4C8C-AFDF-C6BBABF8EF90}" dt="2021-07-08T08:35:35.566" v="208" actId="478"/>
          <ac:cxnSpMkLst>
            <pc:docMk/>
            <pc:sldMk cId="2211033339" sldId="526"/>
            <ac:cxnSpMk id="88" creationId="{8B2D59A3-601A-4646-86D3-8DCD1BE3539D}"/>
          </ac:cxnSpMkLst>
        </pc:cxnChg>
        <pc:cxnChg chg="add mod">
          <ac:chgData name="Kulinich Bohdan" userId="48e65c9f34e137d0" providerId="LiveId" clId="{B60F6F63-ABB2-4C8C-AFDF-C6BBABF8EF90}" dt="2021-07-08T08:35:33.931" v="207" actId="693"/>
          <ac:cxnSpMkLst>
            <pc:docMk/>
            <pc:sldMk cId="2211033339" sldId="526"/>
            <ac:cxnSpMk id="89" creationId="{1998DC4E-988D-4B36-A95F-3AECB38B4A17}"/>
          </ac:cxnSpMkLst>
        </pc:cxnChg>
        <pc:cxnChg chg="add del mod">
          <ac:chgData name="Kulinich Bohdan" userId="48e65c9f34e137d0" providerId="LiveId" clId="{B60F6F63-ABB2-4C8C-AFDF-C6BBABF8EF90}" dt="2021-07-08T08:35:36.733" v="209" actId="478"/>
          <ac:cxnSpMkLst>
            <pc:docMk/>
            <pc:sldMk cId="2211033339" sldId="526"/>
            <ac:cxnSpMk id="90" creationId="{437F3137-44FC-4110-B090-A325C218D464}"/>
          </ac:cxnSpMkLst>
        </pc:cxnChg>
      </pc:sldChg>
      <pc:sldChg chg="addSp delSp modSp add mod modTransition delAnim modAnim">
        <pc:chgData name="Kulinich Bohdan" userId="48e65c9f34e137d0" providerId="LiveId" clId="{B60F6F63-ABB2-4C8C-AFDF-C6BBABF8EF90}" dt="2021-07-08T09:05:28.280" v="780" actId="478"/>
        <pc:sldMkLst>
          <pc:docMk/>
          <pc:sldMk cId="2760257842" sldId="527"/>
        </pc:sldMkLst>
        <pc:spChg chg="add mod">
          <ac:chgData name="Kulinich Bohdan" userId="48e65c9f34e137d0" providerId="LiveId" clId="{B60F6F63-ABB2-4C8C-AFDF-C6BBABF8EF90}" dt="2021-07-08T09:04:02.012" v="745"/>
          <ac:spMkLst>
            <pc:docMk/>
            <pc:sldMk cId="2760257842" sldId="527"/>
            <ac:spMk id="16" creationId="{EF7336F1-A2A8-477A-BF1D-610BAE7794B0}"/>
          </ac:spMkLst>
        </pc:spChg>
        <pc:spChg chg="add mod">
          <ac:chgData name="Kulinich Bohdan" userId="48e65c9f34e137d0" providerId="LiveId" clId="{B60F6F63-ABB2-4C8C-AFDF-C6BBABF8EF90}" dt="2021-07-08T09:04:02.012" v="745"/>
          <ac:spMkLst>
            <pc:docMk/>
            <pc:sldMk cId="2760257842" sldId="527"/>
            <ac:spMk id="19" creationId="{FE62347A-48EA-4EFF-B066-8D99649208DD}"/>
          </ac:spMkLst>
        </pc:spChg>
        <pc:spChg chg="add mod">
          <ac:chgData name="Kulinich Bohdan" userId="48e65c9f34e137d0" providerId="LiveId" clId="{B60F6F63-ABB2-4C8C-AFDF-C6BBABF8EF90}" dt="2021-07-08T09:04:02.012" v="745"/>
          <ac:spMkLst>
            <pc:docMk/>
            <pc:sldMk cId="2760257842" sldId="527"/>
            <ac:spMk id="20" creationId="{A3CB055F-909B-40B4-83FD-C312EFB5F2AC}"/>
          </ac:spMkLst>
        </pc:spChg>
        <pc:spChg chg="add mod">
          <ac:chgData name="Kulinich Bohdan" userId="48e65c9f34e137d0" providerId="LiveId" clId="{B60F6F63-ABB2-4C8C-AFDF-C6BBABF8EF90}" dt="2021-07-08T09:04:02.012" v="745"/>
          <ac:spMkLst>
            <pc:docMk/>
            <pc:sldMk cId="2760257842" sldId="527"/>
            <ac:spMk id="21" creationId="{25BAADB1-A978-45BC-9EAD-8E8191D67451}"/>
          </ac:spMkLst>
        </pc:spChg>
        <pc:spChg chg="add mod">
          <ac:chgData name="Kulinich Bohdan" userId="48e65c9f34e137d0" providerId="LiveId" clId="{B60F6F63-ABB2-4C8C-AFDF-C6BBABF8EF90}" dt="2021-07-08T09:04:02.012" v="745"/>
          <ac:spMkLst>
            <pc:docMk/>
            <pc:sldMk cId="2760257842" sldId="527"/>
            <ac:spMk id="22" creationId="{0836F321-BCB0-4B64-B3A4-BED939424E53}"/>
          </ac:spMkLst>
        </pc:spChg>
        <pc:spChg chg="del">
          <ac:chgData name="Kulinich Bohdan" userId="48e65c9f34e137d0" providerId="LiveId" clId="{B60F6F63-ABB2-4C8C-AFDF-C6BBABF8EF90}" dt="2021-07-08T08:57:20.936" v="642" actId="478"/>
          <ac:spMkLst>
            <pc:docMk/>
            <pc:sldMk cId="2760257842" sldId="527"/>
            <ac:spMk id="34" creationId="{6CE26694-CE27-4AEE-B0FF-2BB50C5D9839}"/>
          </ac:spMkLst>
        </pc:spChg>
        <pc:spChg chg="add mod">
          <ac:chgData name="Kulinich Bohdan" userId="48e65c9f34e137d0" providerId="LiveId" clId="{B60F6F63-ABB2-4C8C-AFDF-C6BBABF8EF90}" dt="2021-07-08T09:04:02.012" v="745"/>
          <ac:spMkLst>
            <pc:docMk/>
            <pc:sldMk cId="2760257842" sldId="527"/>
            <ac:spMk id="40" creationId="{64E380DF-9393-489F-B12F-66465A819668}"/>
          </ac:spMkLst>
        </pc:spChg>
        <pc:spChg chg="add mod">
          <ac:chgData name="Kulinich Bohdan" userId="48e65c9f34e137d0" providerId="LiveId" clId="{B60F6F63-ABB2-4C8C-AFDF-C6BBABF8EF90}" dt="2021-07-08T09:04:02.012" v="745"/>
          <ac:spMkLst>
            <pc:docMk/>
            <pc:sldMk cId="2760257842" sldId="527"/>
            <ac:spMk id="41" creationId="{A2E97AAC-8056-4744-9196-30B092676AE3}"/>
          </ac:spMkLst>
        </pc:spChg>
        <pc:spChg chg="add mod">
          <ac:chgData name="Kulinich Bohdan" userId="48e65c9f34e137d0" providerId="LiveId" clId="{B60F6F63-ABB2-4C8C-AFDF-C6BBABF8EF90}" dt="2021-07-08T09:04:02.012" v="745"/>
          <ac:spMkLst>
            <pc:docMk/>
            <pc:sldMk cId="2760257842" sldId="527"/>
            <ac:spMk id="42" creationId="{B32E83A7-18D6-482B-9323-653C4FF09490}"/>
          </ac:spMkLst>
        </pc:spChg>
        <pc:spChg chg="add mod">
          <ac:chgData name="Kulinich Bohdan" userId="48e65c9f34e137d0" providerId="LiveId" clId="{B60F6F63-ABB2-4C8C-AFDF-C6BBABF8EF90}" dt="2021-07-08T09:04:02.012" v="745"/>
          <ac:spMkLst>
            <pc:docMk/>
            <pc:sldMk cId="2760257842" sldId="527"/>
            <ac:spMk id="43" creationId="{69F92EBE-2F4B-4D05-92EC-618F9DC36B91}"/>
          </ac:spMkLst>
        </pc:spChg>
        <pc:spChg chg="add mod">
          <ac:chgData name="Kulinich Bohdan" userId="48e65c9f34e137d0" providerId="LiveId" clId="{B60F6F63-ABB2-4C8C-AFDF-C6BBABF8EF90}" dt="2021-07-08T09:04:02.012" v="745"/>
          <ac:spMkLst>
            <pc:docMk/>
            <pc:sldMk cId="2760257842" sldId="527"/>
            <ac:spMk id="44" creationId="{1B56186B-BFC0-4D56-A0DE-F3434ABA5466}"/>
          </ac:spMkLst>
        </pc:spChg>
        <pc:spChg chg="add mod">
          <ac:chgData name="Kulinich Bohdan" userId="48e65c9f34e137d0" providerId="LiveId" clId="{B60F6F63-ABB2-4C8C-AFDF-C6BBABF8EF90}" dt="2021-07-08T09:04:02.012" v="745"/>
          <ac:spMkLst>
            <pc:docMk/>
            <pc:sldMk cId="2760257842" sldId="527"/>
            <ac:spMk id="45" creationId="{8265044E-2707-42BB-A11F-4831DD3B8AA4}"/>
          </ac:spMkLst>
        </pc:spChg>
        <pc:spChg chg="add mod">
          <ac:chgData name="Kulinich Bohdan" userId="48e65c9f34e137d0" providerId="LiveId" clId="{B60F6F63-ABB2-4C8C-AFDF-C6BBABF8EF90}" dt="2021-07-08T09:04:02.012" v="745"/>
          <ac:spMkLst>
            <pc:docMk/>
            <pc:sldMk cId="2760257842" sldId="527"/>
            <ac:spMk id="47" creationId="{9F7FCDD7-9ED5-4065-959E-98A87066947E}"/>
          </ac:spMkLst>
        </pc:spChg>
        <pc:spChg chg="add mod">
          <ac:chgData name="Kulinich Bohdan" userId="48e65c9f34e137d0" providerId="LiveId" clId="{B60F6F63-ABB2-4C8C-AFDF-C6BBABF8EF90}" dt="2021-07-08T09:04:02.012" v="745"/>
          <ac:spMkLst>
            <pc:docMk/>
            <pc:sldMk cId="2760257842" sldId="527"/>
            <ac:spMk id="48" creationId="{142650CF-8A1C-44C4-9F9D-67A1BC2E8AA2}"/>
          </ac:spMkLst>
        </pc:spChg>
        <pc:spChg chg="add mod">
          <ac:chgData name="Kulinich Bohdan" userId="48e65c9f34e137d0" providerId="LiveId" clId="{B60F6F63-ABB2-4C8C-AFDF-C6BBABF8EF90}" dt="2021-07-08T09:04:02.012" v="745"/>
          <ac:spMkLst>
            <pc:docMk/>
            <pc:sldMk cId="2760257842" sldId="527"/>
            <ac:spMk id="49" creationId="{94FA45BD-5746-4A89-814E-EAE7E8346177}"/>
          </ac:spMkLst>
        </pc:spChg>
        <pc:spChg chg="add mod">
          <ac:chgData name="Kulinich Bohdan" userId="48e65c9f34e137d0" providerId="LiveId" clId="{B60F6F63-ABB2-4C8C-AFDF-C6BBABF8EF90}" dt="2021-07-08T09:04:02.012" v="745"/>
          <ac:spMkLst>
            <pc:docMk/>
            <pc:sldMk cId="2760257842" sldId="527"/>
            <ac:spMk id="50" creationId="{3426344B-7B10-4BB7-8545-025B1C163E2C}"/>
          </ac:spMkLst>
        </pc:spChg>
        <pc:spChg chg="add mod">
          <ac:chgData name="Kulinich Bohdan" userId="48e65c9f34e137d0" providerId="LiveId" clId="{B60F6F63-ABB2-4C8C-AFDF-C6BBABF8EF90}" dt="2021-07-08T09:04:02.012" v="745"/>
          <ac:spMkLst>
            <pc:docMk/>
            <pc:sldMk cId="2760257842" sldId="527"/>
            <ac:spMk id="51" creationId="{3BC0F9D3-D12E-4B6B-BA95-18A78CFB56C6}"/>
          </ac:spMkLst>
        </pc:spChg>
        <pc:spChg chg="add mod">
          <ac:chgData name="Kulinich Bohdan" userId="48e65c9f34e137d0" providerId="LiveId" clId="{B60F6F63-ABB2-4C8C-AFDF-C6BBABF8EF90}" dt="2021-07-08T09:04:02.012" v="745"/>
          <ac:spMkLst>
            <pc:docMk/>
            <pc:sldMk cId="2760257842" sldId="527"/>
            <ac:spMk id="52" creationId="{45C0C9E6-985E-465B-BCAE-F477FD3152A1}"/>
          </ac:spMkLst>
        </pc:spChg>
        <pc:spChg chg="add mod">
          <ac:chgData name="Kulinich Bohdan" userId="48e65c9f34e137d0" providerId="LiveId" clId="{B60F6F63-ABB2-4C8C-AFDF-C6BBABF8EF90}" dt="2021-07-08T09:04:02.012" v="745"/>
          <ac:spMkLst>
            <pc:docMk/>
            <pc:sldMk cId="2760257842" sldId="527"/>
            <ac:spMk id="53" creationId="{5381587D-8666-45DC-89CF-6B56B12B79ED}"/>
          </ac:spMkLst>
        </pc:spChg>
        <pc:spChg chg="add mod">
          <ac:chgData name="Kulinich Bohdan" userId="48e65c9f34e137d0" providerId="LiveId" clId="{B60F6F63-ABB2-4C8C-AFDF-C6BBABF8EF90}" dt="2021-07-08T09:04:02.012" v="745"/>
          <ac:spMkLst>
            <pc:docMk/>
            <pc:sldMk cId="2760257842" sldId="527"/>
            <ac:spMk id="54" creationId="{FFBF2FD9-DCD4-482C-98E1-05B8F093253D}"/>
          </ac:spMkLst>
        </pc:spChg>
        <pc:spChg chg="add mod">
          <ac:chgData name="Kulinich Bohdan" userId="48e65c9f34e137d0" providerId="LiveId" clId="{B60F6F63-ABB2-4C8C-AFDF-C6BBABF8EF90}" dt="2021-07-08T09:04:02.012" v="745"/>
          <ac:spMkLst>
            <pc:docMk/>
            <pc:sldMk cId="2760257842" sldId="527"/>
            <ac:spMk id="56" creationId="{74C5AAC3-C51B-40A9-9273-EC3C69FF536C}"/>
          </ac:spMkLst>
        </pc:spChg>
        <pc:spChg chg="add mod">
          <ac:chgData name="Kulinich Bohdan" userId="48e65c9f34e137d0" providerId="LiveId" clId="{B60F6F63-ABB2-4C8C-AFDF-C6BBABF8EF90}" dt="2021-07-08T09:04:02.012" v="745"/>
          <ac:spMkLst>
            <pc:docMk/>
            <pc:sldMk cId="2760257842" sldId="527"/>
            <ac:spMk id="57" creationId="{7ACAB898-847B-4918-841B-D2F7DBB85019}"/>
          </ac:spMkLst>
        </pc:spChg>
        <pc:spChg chg="add mod">
          <ac:chgData name="Kulinich Bohdan" userId="48e65c9f34e137d0" providerId="LiveId" clId="{B60F6F63-ABB2-4C8C-AFDF-C6BBABF8EF90}" dt="2021-07-08T09:04:02.012" v="745"/>
          <ac:spMkLst>
            <pc:docMk/>
            <pc:sldMk cId="2760257842" sldId="527"/>
            <ac:spMk id="58" creationId="{30354CEB-B808-4437-9CDB-2B897999FD8B}"/>
          </ac:spMkLst>
        </pc:spChg>
        <pc:spChg chg="add mod">
          <ac:chgData name="Kulinich Bohdan" userId="48e65c9f34e137d0" providerId="LiveId" clId="{B60F6F63-ABB2-4C8C-AFDF-C6BBABF8EF90}" dt="2021-07-08T09:04:02.012" v="745"/>
          <ac:spMkLst>
            <pc:docMk/>
            <pc:sldMk cId="2760257842" sldId="527"/>
            <ac:spMk id="59" creationId="{93D4D830-DC96-489D-893B-E7E9D1DBF43A}"/>
          </ac:spMkLst>
        </pc:spChg>
        <pc:spChg chg="add mod">
          <ac:chgData name="Kulinich Bohdan" userId="48e65c9f34e137d0" providerId="LiveId" clId="{B60F6F63-ABB2-4C8C-AFDF-C6BBABF8EF90}" dt="2021-07-08T09:04:02.012" v="745"/>
          <ac:spMkLst>
            <pc:docMk/>
            <pc:sldMk cId="2760257842" sldId="527"/>
            <ac:spMk id="60" creationId="{8403C707-04B2-4E89-9B0D-73BC433CF5F9}"/>
          </ac:spMkLst>
        </pc:spChg>
        <pc:spChg chg="add mod">
          <ac:chgData name="Kulinich Bohdan" userId="48e65c9f34e137d0" providerId="LiveId" clId="{B60F6F63-ABB2-4C8C-AFDF-C6BBABF8EF90}" dt="2021-07-08T09:04:02.012" v="745"/>
          <ac:spMkLst>
            <pc:docMk/>
            <pc:sldMk cId="2760257842" sldId="527"/>
            <ac:spMk id="62" creationId="{3BF0B9A7-A3AD-4292-B8A4-C19D67D6D2C7}"/>
          </ac:spMkLst>
        </pc:spChg>
        <pc:spChg chg="add del mod">
          <ac:chgData name="Kulinich Bohdan" userId="48e65c9f34e137d0" providerId="LiveId" clId="{B60F6F63-ABB2-4C8C-AFDF-C6BBABF8EF90}" dt="2021-07-08T09:04:09.461" v="747"/>
          <ac:spMkLst>
            <pc:docMk/>
            <pc:sldMk cId="2760257842" sldId="527"/>
            <ac:spMk id="64" creationId="{4AA722EA-733B-4E14-81B8-1ED3A43D40BA}"/>
          </ac:spMkLst>
        </pc:spChg>
        <pc:spChg chg="add mod modVis">
          <ac:chgData name="Kulinich Bohdan" userId="48e65c9f34e137d0" providerId="LiveId" clId="{B60F6F63-ABB2-4C8C-AFDF-C6BBABF8EF90}" dt="2021-07-08T09:05:15.792" v="777" actId="14429"/>
          <ac:spMkLst>
            <pc:docMk/>
            <pc:sldMk cId="2760257842" sldId="527"/>
            <ac:spMk id="66" creationId="{9B57566B-8B89-42CA-B87B-AC82A4FD79A3}"/>
          </ac:spMkLst>
        </pc:spChg>
        <pc:spChg chg="add del mod">
          <ac:chgData name="Kulinich Bohdan" userId="48e65c9f34e137d0" providerId="LiveId" clId="{B60F6F63-ABB2-4C8C-AFDF-C6BBABF8EF90}" dt="2021-07-08T09:04:09.461" v="747"/>
          <ac:spMkLst>
            <pc:docMk/>
            <pc:sldMk cId="2760257842" sldId="527"/>
            <ac:spMk id="68" creationId="{0420846B-7CDC-42B5-AE2C-E30C3B500602}"/>
          </ac:spMkLst>
        </pc:spChg>
        <pc:spChg chg="add del mod ord">
          <ac:chgData name="Kulinich Bohdan" userId="48e65c9f34e137d0" providerId="LiveId" clId="{B60F6F63-ABB2-4C8C-AFDF-C6BBABF8EF90}" dt="2021-07-08T09:02:55.446" v="728" actId="478"/>
          <ac:spMkLst>
            <pc:docMk/>
            <pc:sldMk cId="2760257842" sldId="527"/>
            <ac:spMk id="68" creationId="{043F03BA-1FD7-46BC-B387-C776043E7627}"/>
          </ac:spMkLst>
        </pc:spChg>
        <pc:spChg chg="add del mod">
          <ac:chgData name="Kulinich Bohdan" userId="48e65c9f34e137d0" providerId="LiveId" clId="{B60F6F63-ABB2-4C8C-AFDF-C6BBABF8EF90}" dt="2021-07-08T09:04:09.461" v="747"/>
          <ac:spMkLst>
            <pc:docMk/>
            <pc:sldMk cId="2760257842" sldId="527"/>
            <ac:spMk id="69" creationId="{9E7838D3-DE23-4A26-9C84-CF9204194941}"/>
          </ac:spMkLst>
        </pc:spChg>
        <pc:spChg chg="add del mod">
          <ac:chgData name="Kulinich Bohdan" userId="48e65c9f34e137d0" providerId="LiveId" clId="{B60F6F63-ABB2-4C8C-AFDF-C6BBABF8EF90}" dt="2021-07-08T09:04:09.461" v="747"/>
          <ac:spMkLst>
            <pc:docMk/>
            <pc:sldMk cId="2760257842" sldId="527"/>
            <ac:spMk id="70" creationId="{BDA68D2B-93FE-4B90-B481-CF189196854A}"/>
          </ac:spMkLst>
        </pc:spChg>
        <pc:spChg chg="add del mod">
          <ac:chgData name="Kulinich Bohdan" userId="48e65c9f34e137d0" providerId="LiveId" clId="{B60F6F63-ABB2-4C8C-AFDF-C6BBABF8EF90}" dt="2021-07-08T09:04:09.461" v="747"/>
          <ac:spMkLst>
            <pc:docMk/>
            <pc:sldMk cId="2760257842" sldId="527"/>
            <ac:spMk id="71" creationId="{4576FD38-C9A1-40C4-9189-A456B264065F}"/>
          </ac:spMkLst>
        </pc:spChg>
        <pc:spChg chg="mod">
          <ac:chgData name="Kulinich Bohdan" userId="48e65c9f34e137d0" providerId="LiveId" clId="{B60F6F63-ABB2-4C8C-AFDF-C6BBABF8EF90}" dt="2021-07-08T09:01:47.651" v="712"/>
          <ac:spMkLst>
            <pc:docMk/>
            <pc:sldMk cId="2760257842" sldId="527"/>
            <ac:spMk id="72" creationId="{374F95D6-9042-454C-AE41-32679CAED701}"/>
          </ac:spMkLst>
        </pc:spChg>
        <pc:spChg chg="mod">
          <ac:chgData name="Kulinich Bohdan" userId="48e65c9f34e137d0" providerId="LiveId" clId="{B60F6F63-ABB2-4C8C-AFDF-C6BBABF8EF90}" dt="2021-07-08T09:01:47.651" v="712"/>
          <ac:spMkLst>
            <pc:docMk/>
            <pc:sldMk cId="2760257842" sldId="527"/>
            <ac:spMk id="73" creationId="{68B4E3E2-50F5-439D-985B-DDBC38DE8A6C}"/>
          </ac:spMkLst>
        </pc:spChg>
        <pc:spChg chg="mod">
          <ac:chgData name="Kulinich Bohdan" userId="48e65c9f34e137d0" providerId="LiveId" clId="{B60F6F63-ABB2-4C8C-AFDF-C6BBABF8EF90}" dt="2021-07-08T09:01:47.651" v="712"/>
          <ac:spMkLst>
            <pc:docMk/>
            <pc:sldMk cId="2760257842" sldId="527"/>
            <ac:spMk id="74" creationId="{AD92A4C1-6D19-4846-BC45-5B0AF05707A8}"/>
          </ac:spMkLst>
        </pc:spChg>
        <pc:spChg chg="mod">
          <ac:chgData name="Kulinich Bohdan" userId="48e65c9f34e137d0" providerId="LiveId" clId="{B60F6F63-ABB2-4C8C-AFDF-C6BBABF8EF90}" dt="2021-07-08T09:01:47.651" v="712"/>
          <ac:spMkLst>
            <pc:docMk/>
            <pc:sldMk cId="2760257842" sldId="527"/>
            <ac:spMk id="75" creationId="{D337DC40-82C5-41F8-A1D8-0755A8DE7AF8}"/>
          </ac:spMkLst>
        </pc:spChg>
        <pc:spChg chg="add del mod">
          <ac:chgData name="Kulinich Bohdan" userId="48e65c9f34e137d0" providerId="LiveId" clId="{B60F6F63-ABB2-4C8C-AFDF-C6BBABF8EF90}" dt="2021-07-08T09:04:09.461" v="747"/>
          <ac:spMkLst>
            <pc:docMk/>
            <pc:sldMk cId="2760257842" sldId="527"/>
            <ac:spMk id="88" creationId="{F5C1021F-0C93-4B7D-85F1-AD12CCC3271C}"/>
          </ac:spMkLst>
        </pc:spChg>
        <pc:spChg chg="add del mod">
          <ac:chgData name="Kulinich Bohdan" userId="48e65c9f34e137d0" providerId="LiveId" clId="{B60F6F63-ABB2-4C8C-AFDF-C6BBABF8EF90}" dt="2021-07-08T09:04:09.461" v="747"/>
          <ac:spMkLst>
            <pc:docMk/>
            <pc:sldMk cId="2760257842" sldId="527"/>
            <ac:spMk id="89" creationId="{1ABF43C3-7219-4E62-976D-CDA530554E16}"/>
          </ac:spMkLst>
        </pc:spChg>
        <pc:spChg chg="add del mod">
          <ac:chgData name="Kulinich Bohdan" userId="48e65c9f34e137d0" providerId="LiveId" clId="{B60F6F63-ABB2-4C8C-AFDF-C6BBABF8EF90}" dt="2021-07-08T09:04:09.461" v="747"/>
          <ac:spMkLst>
            <pc:docMk/>
            <pc:sldMk cId="2760257842" sldId="527"/>
            <ac:spMk id="90" creationId="{ED16B8AD-B04F-4FA6-B525-FDC24EE15FAB}"/>
          </ac:spMkLst>
        </pc:spChg>
        <pc:spChg chg="add del mod">
          <ac:chgData name="Kulinich Bohdan" userId="48e65c9f34e137d0" providerId="LiveId" clId="{B60F6F63-ABB2-4C8C-AFDF-C6BBABF8EF90}" dt="2021-07-08T09:04:09.461" v="747"/>
          <ac:spMkLst>
            <pc:docMk/>
            <pc:sldMk cId="2760257842" sldId="527"/>
            <ac:spMk id="91" creationId="{A8474902-4703-4CB5-8E56-E17578037312}"/>
          </ac:spMkLst>
        </pc:spChg>
        <pc:spChg chg="mod">
          <ac:chgData name="Kulinich Bohdan" userId="48e65c9f34e137d0" providerId="LiveId" clId="{B60F6F63-ABB2-4C8C-AFDF-C6BBABF8EF90}" dt="2021-07-08T09:01:47.651" v="712"/>
          <ac:spMkLst>
            <pc:docMk/>
            <pc:sldMk cId="2760257842" sldId="527"/>
            <ac:spMk id="92" creationId="{97A64120-95E1-4DFC-B09B-356A8DBA6536}"/>
          </ac:spMkLst>
        </pc:spChg>
        <pc:spChg chg="add del mod">
          <ac:chgData name="Kulinich Bohdan" userId="48e65c9f34e137d0" providerId="LiveId" clId="{B60F6F63-ABB2-4C8C-AFDF-C6BBABF8EF90}" dt="2021-07-08T09:04:09.461" v="747"/>
          <ac:spMkLst>
            <pc:docMk/>
            <pc:sldMk cId="2760257842" sldId="527"/>
            <ac:spMk id="92" creationId="{D7C35DDD-4316-4688-B50D-41226FA733D5}"/>
          </ac:spMkLst>
        </pc:spChg>
        <pc:spChg chg="add del mod">
          <ac:chgData name="Kulinich Bohdan" userId="48e65c9f34e137d0" providerId="LiveId" clId="{B60F6F63-ABB2-4C8C-AFDF-C6BBABF8EF90}" dt="2021-07-08T09:04:09.461" v="747"/>
          <ac:spMkLst>
            <pc:docMk/>
            <pc:sldMk cId="2760257842" sldId="527"/>
            <ac:spMk id="93" creationId="{5D483A28-3873-4328-8303-064612E1E67D}"/>
          </ac:spMkLst>
        </pc:spChg>
        <pc:spChg chg="mod">
          <ac:chgData name="Kulinich Bohdan" userId="48e65c9f34e137d0" providerId="LiveId" clId="{B60F6F63-ABB2-4C8C-AFDF-C6BBABF8EF90}" dt="2021-07-08T09:01:47.651" v="712"/>
          <ac:spMkLst>
            <pc:docMk/>
            <pc:sldMk cId="2760257842" sldId="527"/>
            <ac:spMk id="93" creationId="{E6CE757E-A47E-4486-BAFA-CFF6CA3CBA34}"/>
          </ac:spMkLst>
        </pc:spChg>
        <pc:spChg chg="mod">
          <ac:chgData name="Kulinich Bohdan" userId="48e65c9f34e137d0" providerId="LiveId" clId="{B60F6F63-ABB2-4C8C-AFDF-C6BBABF8EF90}" dt="2021-07-08T09:01:47.651" v="712"/>
          <ac:spMkLst>
            <pc:docMk/>
            <pc:sldMk cId="2760257842" sldId="527"/>
            <ac:spMk id="94" creationId="{6F29B342-8F9D-48E1-A789-1C434043E570}"/>
          </ac:spMkLst>
        </pc:spChg>
        <pc:spChg chg="add del mod">
          <ac:chgData name="Kulinich Bohdan" userId="48e65c9f34e137d0" providerId="LiveId" clId="{B60F6F63-ABB2-4C8C-AFDF-C6BBABF8EF90}" dt="2021-07-08T09:04:09.461" v="747"/>
          <ac:spMkLst>
            <pc:docMk/>
            <pc:sldMk cId="2760257842" sldId="527"/>
            <ac:spMk id="94" creationId="{F701D75C-82C5-46CD-BFE9-E0879091F151}"/>
          </ac:spMkLst>
        </pc:spChg>
        <pc:spChg chg="mod">
          <ac:chgData name="Kulinich Bohdan" userId="48e65c9f34e137d0" providerId="LiveId" clId="{B60F6F63-ABB2-4C8C-AFDF-C6BBABF8EF90}" dt="2021-07-08T09:01:47.651" v="712"/>
          <ac:spMkLst>
            <pc:docMk/>
            <pc:sldMk cId="2760257842" sldId="527"/>
            <ac:spMk id="95" creationId="{E9B17E15-E3FE-4405-B56C-F7DF4F7220B6}"/>
          </ac:spMkLst>
        </pc:spChg>
        <pc:spChg chg="add del mod">
          <ac:chgData name="Kulinich Bohdan" userId="48e65c9f34e137d0" providerId="LiveId" clId="{B60F6F63-ABB2-4C8C-AFDF-C6BBABF8EF90}" dt="2021-07-08T09:04:09.461" v="747"/>
          <ac:spMkLst>
            <pc:docMk/>
            <pc:sldMk cId="2760257842" sldId="527"/>
            <ac:spMk id="95" creationId="{F0572822-8D14-4FF7-A94C-FE4CF5B02F03}"/>
          </ac:spMkLst>
        </pc:spChg>
        <pc:spChg chg="mod">
          <ac:chgData name="Kulinich Bohdan" userId="48e65c9f34e137d0" providerId="LiveId" clId="{B60F6F63-ABB2-4C8C-AFDF-C6BBABF8EF90}" dt="2021-07-08T09:01:47.651" v="712"/>
          <ac:spMkLst>
            <pc:docMk/>
            <pc:sldMk cId="2760257842" sldId="527"/>
            <ac:spMk id="96" creationId="{2378B0C7-81D9-46E7-836D-D84558085EF9}"/>
          </ac:spMkLst>
        </pc:spChg>
        <pc:spChg chg="add del mod">
          <ac:chgData name="Kulinich Bohdan" userId="48e65c9f34e137d0" providerId="LiveId" clId="{B60F6F63-ABB2-4C8C-AFDF-C6BBABF8EF90}" dt="2021-07-08T09:04:09.461" v="747"/>
          <ac:spMkLst>
            <pc:docMk/>
            <pc:sldMk cId="2760257842" sldId="527"/>
            <ac:spMk id="96" creationId="{ACF362B1-E7E7-47C6-8C1E-7C2A04839AA8}"/>
          </ac:spMkLst>
        </pc:spChg>
        <pc:spChg chg="mod">
          <ac:chgData name="Kulinich Bohdan" userId="48e65c9f34e137d0" providerId="LiveId" clId="{B60F6F63-ABB2-4C8C-AFDF-C6BBABF8EF90}" dt="2021-07-08T09:01:47.651" v="712"/>
          <ac:spMkLst>
            <pc:docMk/>
            <pc:sldMk cId="2760257842" sldId="527"/>
            <ac:spMk id="97" creationId="{4D4340A2-4A93-4552-AB16-6C6611A598F3}"/>
          </ac:spMkLst>
        </pc:spChg>
        <pc:spChg chg="add del mod">
          <ac:chgData name="Kulinich Bohdan" userId="48e65c9f34e137d0" providerId="LiveId" clId="{B60F6F63-ABB2-4C8C-AFDF-C6BBABF8EF90}" dt="2021-07-08T09:04:09.461" v="747"/>
          <ac:spMkLst>
            <pc:docMk/>
            <pc:sldMk cId="2760257842" sldId="527"/>
            <ac:spMk id="97" creationId="{E299EE5F-56FF-487D-BAE2-A4E99A9A74FF}"/>
          </ac:spMkLst>
        </pc:spChg>
        <pc:spChg chg="add del mod">
          <ac:chgData name="Kulinich Bohdan" userId="48e65c9f34e137d0" providerId="LiveId" clId="{B60F6F63-ABB2-4C8C-AFDF-C6BBABF8EF90}" dt="2021-07-08T09:04:09.461" v="747"/>
          <ac:spMkLst>
            <pc:docMk/>
            <pc:sldMk cId="2760257842" sldId="527"/>
            <ac:spMk id="98" creationId="{42759A04-6FF7-4C88-9040-8EFA7B90AC59}"/>
          </ac:spMkLst>
        </pc:spChg>
        <pc:spChg chg="mod">
          <ac:chgData name="Kulinich Bohdan" userId="48e65c9f34e137d0" providerId="LiveId" clId="{B60F6F63-ABB2-4C8C-AFDF-C6BBABF8EF90}" dt="2021-07-08T09:01:47.651" v="712"/>
          <ac:spMkLst>
            <pc:docMk/>
            <pc:sldMk cId="2760257842" sldId="527"/>
            <ac:spMk id="98" creationId="{8CB553E2-89CF-476A-8DC0-6DC50DB55E98}"/>
          </ac:spMkLst>
        </pc:spChg>
        <pc:spChg chg="add del mod">
          <ac:chgData name="Kulinich Bohdan" userId="48e65c9f34e137d0" providerId="LiveId" clId="{B60F6F63-ABB2-4C8C-AFDF-C6BBABF8EF90}" dt="2021-07-08T09:04:09.461" v="747"/>
          <ac:spMkLst>
            <pc:docMk/>
            <pc:sldMk cId="2760257842" sldId="527"/>
            <ac:spMk id="99" creationId="{9BC36D32-1395-4641-96C0-BABF6ED7B5A9}"/>
          </ac:spMkLst>
        </pc:spChg>
        <pc:spChg chg="mod">
          <ac:chgData name="Kulinich Bohdan" userId="48e65c9f34e137d0" providerId="LiveId" clId="{B60F6F63-ABB2-4C8C-AFDF-C6BBABF8EF90}" dt="2021-07-08T09:01:47.651" v="712"/>
          <ac:spMkLst>
            <pc:docMk/>
            <pc:sldMk cId="2760257842" sldId="527"/>
            <ac:spMk id="99" creationId="{D8D6BE4A-2921-4564-8177-95B22AC85512}"/>
          </ac:spMkLst>
        </pc:spChg>
        <pc:spChg chg="add del mod">
          <ac:chgData name="Kulinich Bohdan" userId="48e65c9f34e137d0" providerId="LiveId" clId="{B60F6F63-ABB2-4C8C-AFDF-C6BBABF8EF90}" dt="2021-07-08T09:04:09.461" v="747"/>
          <ac:spMkLst>
            <pc:docMk/>
            <pc:sldMk cId="2760257842" sldId="527"/>
            <ac:spMk id="100" creationId="{25307CA0-611C-41A6-B88C-77A59D475B05}"/>
          </ac:spMkLst>
        </pc:spChg>
        <pc:spChg chg="mod">
          <ac:chgData name="Kulinich Bohdan" userId="48e65c9f34e137d0" providerId="LiveId" clId="{B60F6F63-ABB2-4C8C-AFDF-C6BBABF8EF90}" dt="2021-07-08T09:01:47.651" v="712"/>
          <ac:spMkLst>
            <pc:docMk/>
            <pc:sldMk cId="2760257842" sldId="527"/>
            <ac:spMk id="100" creationId="{2B390A96-CBB6-4E0E-A6B7-C68B18A92870}"/>
          </ac:spMkLst>
        </pc:spChg>
        <pc:spChg chg="mod">
          <ac:chgData name="Kulinich Bohdan" userId="48e65c9f34e137d0" providerId="LiveId" clId="{B60F6F63-ABB2-4C8C-AFDF-C6BBABF8EF90}" dt="2021-07-08T09:01:47.651" v="712"/>
          <ac:spMkLst>
            <pc:docMk/>
            <pc:sldMk cId="2760257842" sldId="527"/>
            <ac:spMk id="101" creationId="{1925AF10-803A-46A3-B444-C737EF048D16}"/>
          </ac:spMkLst>
        </pc:spChg>
        <pc:spChg chg="add del mod">
          <ac:chgData name="Kulinich Bohdan" userId="48e65c9f34e137d0" providerId="LiveId" clId="{B60F6F63-ABB2-4C8C-AFDF-C6BBABF8EF90}" dt="2021-07-08T09:04:09.461" v="747"/>
          <ac:spMkLst>
            <pc:docMk/>
            <pc:sldMk cId="2760257842" sldId="527"/>
            <ac:spMk id="101" creationId="{C0BDB116-A253-4867-8090-9BC03975688E}"/>
          </ac:spMkLst>
        </pc:spChg>
        <pc:spChg chg="mod">
          <ac:chgData name="Kulinich Bohdan" userId="48e65c9f34e137d0" providerId="LiveId" clId="{B60F6F63-ABB2-4C8C-AFDF-C6BBABF8EF90}" dt="2021-07-08T09:01:47.651" v="712"/>
          <ac:spMkLst>
            <pc:docMk/>
            <pc:sldMk cId="2760257842" sldId="527"/>
            <ac:spMk id="102" creationId="{E7CD3B4A-E7BF-4BA9-BA73-583CE3587529}"/>
          </ac:spMkLst>
        </pc:spChg>
        <pc:spChg chg="mod">
          <ac:chgData name="Kulinich Bohdan" userId="48e65c9f34e137d0" providerId="LiveId" clId="{B60F6F63-ABB2-4C8C-AFDF-C6BBABF8EF90}" dt="2021-07-08T09:01:47.651" v="712"/>
          <ac:spMkLst>
            <pc:docMk/>
            <pc:sldMk cId="2760257842" sldId="527"/>
            <ac:spMk id="103" creationId="{0FAEDE6B-A78A-431F-BF2A-98785C8D2905}"/>
          </ac:spMkLst>
        </pc:spChg>
        <pc:spChg chg="add del mod">
          <ac:chgData name="Kulinich Bohdan" userId="48e65c9f34e137d0" providerId="LiveId" clId="{B60F6F63-ABB2-4C8C-AFDF-C6BBABF8EF90}" dt="2021-07-08T09:04:09.461" v="747"/>
          <ac:spMkLst>
            <pc:docMk/>
            <pc:sldMk cId="2760257842" sldId="527"/>
            <ac:spMk id="103" creationId="{621FA279-E55F-4A9B-8A21-12F9ED2585DD}"/>
          </ac:spMkLst>
        </pc:spChg>
        <pc:spChg chg="add del mod">
          <ac:chgData name="Kulinich Bohdan" userId="48e65c9f34e137d0" providerId="LiveId" clId="{B60F6F63-ABB2-4C8C-AFDF-C6BBABF8EF90}" dt="2021-07-08T09:04:09.461" v="747"/>
          <ac:spMkLst>
            <pc:docMk/>
            <pc:sldMk cId="2760257842" sldId="527"/>
            <ac:spMk id="104" creationId="{CBFE8382-AC96-4F0F-960D-CF6EEB3A1E51}"/>
          </ac:spMkLst>
        </pc:spChg>
        <pc:spChg chg="mod">
          <ac:chgData name="Kulinich Bohdan" userId="48e65c9f34e137d0" providerId="LiveId" clId="{B60F6F63-ABB2-4C8C-AFDF-C6BBABF8EF90}" dt="2021-07-08T09:01:47.651" v="712"/>
          <ac:spMkLst>
            <pc:docMk/>
            <pc:sldMk cId="2760257842" sldId="527"/>
            <ac:spMk id="104" creationId="{FD9D2FFF-BD2E-4E3E-8CA5-FE0430A2583E}"/>
          </ac:spMkLst>
        </pc:spChg>
        <pc:spChg chg="mod">
          <ac:chgData name="Kulinich Bohdan" userId="48e65c9f34e137d0" providerId="LiveId" clId="{B60F6F63-ABB2-4C8C-AFDF-C6BBABF8EF90}" dt="2021-07-08T09:01:47.651" v="712"/>
          <ac:spMkLst>
            <pc:docMk/>
            <pc:sldMk cId="2760257842" sldId="527"/>
            <ac:spMk id="105" creationId="{2F1C4611-C445-424F-9B7F-93C9A32A8EC8}"/>
          </ac:spMkLst>
        </pc:spChg>
        <pc:spChg chg="add del mod">
          <ac:chgData name="Kulinich Bohdan" userId="48e65c9f34e137d0" providerId="LiveId" clId="{B60F6F63-ABB2-4C8C-AFDF-C6BBABF8EF90}" dt="2021-07-08T09:04:09.461" v="747"/>
          <ac:spMkLst>
            <pc:docMk/>
            <pc:sldMk cId="2760257842" sldId="527"/>
            <ac:spMk id="105" creationId="{5D71F50D-B488-460F-8ACA-21CC99DB9509}"/>
          </ac:spMkLst>
        </pc:spChg>
        <pc:spChg chg="add del mod">
          <ac:chgData name="Kulinich Bohdan" userId="48e65c9f34e137d0" providerId="LiveId" clId="{B60F6F63-ABB2-4C8C-AFDF-C6BBABF8EF90}" dt="2021-07-08T09:04:09.461" v="747"/>
          <ac:spMkLst>
            <pc:docMk/>
            <pc:sldMk cId="2760257842" sldId="527"/>
            <ac:spMk id="106" creationId="{A40AC186-3759-4882-85DB-527BFC02E58D}"/>
          </ac:spMkLst>
        </pc:spChg>
        <pc:spChg chg="add del mod">
          <ac:chgData name="Kulinich Bohdan" userId="48e65c9f34e137d0" providerId="LiveId" clId="{B60F6F63-ABB2-4C8C-AFDF-C6BBABF8EF90}" dt="2021-07-08T09:04:09.461" v="747"/>
          <ac:spMkLst>
            <pc:docMk/>
            <pc:sldMk cId="2760257842" sldId="527"/>
            <ac:spMk id="107" creationId="{0437DC1A-4371-454E-B976-49B7E552C9C4}"/>
          </ac:spMkLst>
        </pc:spChg>
        <pc:spChg chg="mod">
          <ac:chgData name="Kulinich Bohdan" userId="48e65c9f34e137d0" providerId="LiveId" clId="{B60F6F63-ABB2-4C8C-AFDF-C6BBABF8EF90}" dt="2021-07-08T09:01:47.651" v="712"/>
          <ac:spMkLst>
            <pc:docMk/>
            <pc:sldMk cId="2760257842" sldId="527"/>
            <ac:spMk id="107" creationId="{4A41D9BA-EBD6-4852-961B-682210224382}"/>
          </ac:spMkLst>
        </pc:spChg>
        <pc:spChg chg="mod">
          <ac:chgData name="Kulinich Bohdan" userId="48e65c9f34e137d0" providerId="LiveId" clId="{B60F6F63-ABB2-4C8C-AFDF-C6BBABF8EF90}" dt="2021-07-08T09:01:47.651" v="712"/>
          <ac:spMkLst>
            <pc:docMk/>
            <pc:sldMk cId="2760257842" sldId="527"/>
            <ac:spMk id="108" creationId="{1C26A7E0-913F-4CAE-A7A2-06481B8E280C}"/>
          </ac:spMkLst>
        </pc:spChg>
        <pc:spChg chg="add del mod">
          <ac:chgData name="Kulinich Bohdan" userId="48e65c9f34e137d0" providerId="LiveId" clId="{B60F6F63-ABB2-4C8C-AFDF-C6BBABF8EF90}" dt="2021-07-08T09:04:09.461" v="747"/>
          <ac:spMkLst>
            <pc:docMk/>
            <pc:sldMk cId="2760257842" sldId="527"/>
            <ac:spMk id="108" creationId="{A9974F97-2E32-4832-A770-735398FF2861}"/>
          </ac:spMkLst>
        </pc:spChg>
        <pc:spChg chg="add del mod ord">
          <ac:chgData name="Kulinich Bohdan" userId="48e65c9f34e137d0" providerId="LiveId" clId="{B60F6F63-ABB2-4C8C-AFDF-C6BBABF8EF90}" dt="2021-07-08T09:02:51.433" v="724" actId="478"/>
          <ac:spMkLst>
            <pc:docMk/>
            <pc:sldMk cId="2760257842" sldId="527"/>
            <ac:spMk id="109" creationId="{091A2975-68B1-4233-956D-2B18AAF5BABF}"/>
          </ac:spMkLst>
        </pc:spChg>
        <pc:spChg chg="add del mod ord">
          <ac:chgData name="Kulinich Bohdan" userId="48e65c9f34e137d0" providerId="LiveId" clId="{B60F6F63-ABB2-4C8C-AFDF-C6BBABF8EF90}" dt="2021-07-08T09:02:53.343" v="726" actId="478"/>
          <ac:spMkLst>
            <pc:docMk/>
            <pc:sldMk cId="2760257842" sldId="527"/>
            <ac:spMk id="110" creationId="{96B453F6-79EC-4CCB-A745-553D5B620BF9}"/>
          </ac:spMkLst>
        </pc:spChg>
        <pc:spChg chg="add del mod ord modVis">
          <ac:chgData name="Kulinich Bohdan" userId="48e65c9f34e137d0" providerId="LiveId" clId="{B60F6F63-ABB2-4C8C-AFDF-C6BBABF8EF90}" dt="2021-07-08T09:05:28.280" v="780" actId="478"/>
          <ac:spMkLst>
            <pc:docMk/>
            <pc:sldMk cId="2760257842" sldId="527"/>
            <ac:spMk id="111" creationId="{4EEA8346-AFFC-4850-B7E3-268656B6F687}"/>
          </ac:spMkLst>
        </pc:spChg>
        <pc:spChg chg="add del mod ord modVis">
          <ac:chgData name="Kulinich Bohdan" userId="48e65c9f34e137d0" providerId="LiveId" clId="{B60F6F63-ABB2-4C8C-AFDF-C6BBABF8EF90}" dt="2021-07-08T09:05:28.280" v="780" actId="478"/>
          <ac:spMkLst>
            <pc:docMk/>
            <pc:sldMk cId="2760257842" sldId="527"/>
            <ac:spMk id="112" creationId="{A88A9385-1534-490B-B87F-19175814C5C7}"/>
          </ac:spMkLst>
        </pc:spChg>
        <pc:spChg chg="add del mod ord">
          <ac:chgData name="Kulinich Bohdan" userId="48e65c9f34e137d0" providerId="LiveId" clId="{B60F6F63-ABB2-4C8C-AFDF-C6BBABF8EF90}" dt="2021-07-08T09:03:14.421" v="734"/>
          <ac:spMkLst>
            <pc:docMk/>
            <pc:sldMk cId="2760257842" sldId="527"/>
            <ac:spMk id="114" creationId="{5B6318C7-969A-4EF7-9B3F-A8FFFA22DDFB}"/>
          </ac:spMkLst>
        </pc:spChg>
        <pc:spChg chg="add del mod ord">
          <ac:chgData name="Kulinich Bohdan" userId="48e65c9f34e137d0" providerId="LiveId" clId="{B60F6F63-ABB2-4C8C-AFDF-C6BBABF8EF90}" dt="2021-07-08T09:03:14.421" v="734"/>
          <ac:spMkLst>
            <pc:docMk/>
            <pc:sldMk cId="2760257842" sldId="527"/>
            <ac:spMk id="117" creationId="{28CA31DC-183C-440C-BB92-6456C4F938FB}"/>
          </ac:spMkLst>
        </pc:spChg>
        <pc:spChg chg="add del mod ord">
          <ac:chgData name="Kulinich Bohdan" userId="48e65c9f34e137d0" providerId="LiveId" clId="{B60F6F63-ABB2-4C8C-AFDF-C6BBABF8EF90}" dt="2021-07-08T09:03:14.421" v="734"/>
          <ac:spMkLst>
            <pc:docMk/>
            <pc:sldMk cId="2760257842" sldId="527"/>
            <ac:spMk id="118" creationId="{DF5E6E49-3468-4E3C-85F0-82067062E0C9}"/>
          </ac:spMkLst>
        </pc:spChg>
        <pc:spChg chg="add del mod ord">
          <ac:chgData name="Kulinich Bohdan" userId="48e65c9f34e137d0" providerId="LiveId" clId="{B60F6F63-ABB2-4C8C-AFDF-C6BBABF8EF90}" dt="2021-07-08T09:03:14.421" v="734"/>
          <ac:spMkLst>
            <pc:docMk/>
            <pc:sldMk cId="2760257842" sldId="527"/>
            <ac:spMk id="119" creationId="{9DB77E10-1D49-430F-BB3D-BEA1447F2AAE}"/>
          </ac:spMkLst>
        </pc:spChg>
        <pc:spChg chg="add del mod ord">
          <ac:chgData name="Kulinich Bohdan" userId="48e65c9f34e137d0" providerId="LiveId" clId="{B60F6F63-ABB2-4C8C-AFDF-C6BBABF8EF90}" dt="2021-07-08T09:03:14.421" v="734"/>
          <ac:spMkLst>
            <pc:docMk/>
            <pc:sldMk cId="2760257842" sldId="527"/>
            <ac:spMk id="120" creationId="{C50C4F66-AE73-40E5-AC5E-75A641CAED19}"/>
          </ac:spMkLst>
        </pc:spChg>
        <pc:spChg chg="add del mod ord">
          <ac:chgData name="Kulinich Bohdan" userId="48e65c9f34e137d0" providerId="LiveId" clId="{B60F6F63-ABB2-4C8C-AFDF-C6BBABF8EF90}" dt="2021-07-08T09:03:14.421" v="734"/>
          <ac:spMkLst>
            <pc:docMk/>
            <pc:sldMk cId="2760257842" sldId="527"/>
            <ac:spMk id="137" creationId="{13FAAC2A-F54C-4C04-8766-4DC419356386}"/>
          </ac:spMkLst>
        </pc:spChg>
        <pc:spChg chg="add del mod ord">
          <ac:chgData name="Kulinich Bohdan" userId="48e65c9f34e137d0" providerId="LiveId" clId="{B60F6F63-ABB2-4C8C-AFDF-C6BBABF8EF90}" dt="2021-07-08T09:03:14.421" v="734"/>
          <ac:spMkLst>
            <pc:docMk/>
            <pc:sldMk cId="2760257842" sldId="527"/>
            <ac:spMk id="138" creationId="{4AD0A3C3-7187-49DE-97E6-9513D77A6D6F}"/>
          </ac:spMkLst>
        </pc:spChg>
        <pc:spChg chg="add del mod ord">
          <ac:chgData name="Kulinich Bohdan" userId="48e65c9f34e137d0" providerId="LiveId" clId="{B60F6F63-ABB2-4C8C-AFDF-C6BBABF8EF90}" dt="2021-07-08T09:03:14.421" v="734"/>
          <ac:spMkLst>
            <pc:docMk/>
            <pc:sldMk cId="2760257842" sldId="527"/>
            <ac:spMk id="139" creationId="{08CAAD3A-FDD1-4090-9DE8-593F159FD556}"/>
          </ac:spMkLst>
        </pc:spChg>
        <pc:spChg chg="add del mod ord">
          <ac:chgData name="Kulinich Bohdan" userId="48e65c9f34e137d0" providerId="LiveId" clId="{B60F6F63-ABB2-4C8C-AFDF-C6BBABF8EF90}" dt="2021-07-08T09:03:14.421" v="734"/>
          <ac:spMkLst>
            <pc:docMk/>
            <pc:sldMk cId="2760257842" sldId="527"/>
            <ac:spMk id="140" creationId="{126EA7F8-7A30-4E69-A360-6220CA3FFE62}"/>
          </ac:spMkLst>
        </pc:spChg>
        <pc:spChg chg="add del mod ord">
          <ac:chgData name="Kulinich Bohdan" userId="48e65c9f34e137d0" providerId="LiveId" clId="{B60F6F63-ABB2-4C8C-AFDF-C6BBABF8EF90}" dt="2021-07-08T09:03:14.421" v="734"/>
          <ac:spMkLst>
            <pc:docMk/>
            <pc:sldMk cId="2760257842" sldId="527"/>
            <ac:spMk id="141" creationId="{01A754DE-CC31-4789-A74E-55D9A51BC1BB}"/>
          </ac:spMkLst>
        </pc:spChg>
        <pc:spChg chg="add del mod ord">
          <ac:chgData name="Kulinich Bohdan" userId="48e65c9f34e137d0" providerId="LiveId" clId="{B60F6F63-ABB2-4C8C-AFDF-C6BBABF8EF90}" dt="2021-07-08T09:03:14.421" v="734"/>
          <ac:spMkLst>
            <pc:docMk/>
            <pc:sldMk cId="2760257842" sldId="527"/>
            <ac:spMk id="142" creationId="{4BB7EC1E-0250-4E7A-86C8-28AB3A161933}"/>
          </ac:spMkLst>
        </pc:spChg>
        <pc:spChg chg="add del mod ord">
          <ac:chgData name="Kulinich Bohdan" userId="48e65c9f34e137d0" providerId="LiveId" clId="{B60F6F63-ABB2-4C8C-AFDF-C6BBABF8EF90}" dt="2021-07-08T09:03:14.421" v="734"/>
          <ac:spMkLst>
            <pc:docMk/>
            <pc:sldMk cId="2760257842" sldId="527"/>
            <ac:spMk id="143" creationId="{6355FCE3-908E-4E72-AA09-E1F71C513C8D}"/>
          </ac:spMkLst>
        </pc:spChg>
        <pc:spChg chg="add del mod ord">
          <ac:chgData name="Kulinich Bohdan" userId="48e65c9f34e137d0" providerId="LiveId" clId="{B60F6F63-ABB2-4C8C-AFDF-C6BBABF8EF90}" dt="2021-07-08T09:03:14.421" v="734"/>
          <ac:spMkLst>
            <pc:docMk/>
            <pc:sldMk cId="2760257842" sldId="527"/>
            <ac:spMk id="144" creationId="{C0FEBAA1-42C4-4B48-A28B-8581A8FA85A3}"/>
          </ac:spMkLst>
        </pc:spChg>
        <pc:spChg chg="add del mod ord">
          <ac:chgData name="Kulinich Bohdan" userId="48e65c9f34e137d0" providerId="LiveId" clId="{B60F6F63-ABB2-4C8C-AFDF-C6BBABF8EF90}" dt="2021-07-08T09:03:14.421" v="734"/>
          <ac:spMkLst>
            <pc:docMk/>
            <pc:sldMk cId="2760257842" sldId="527"/>
            <ac:spMk id="145" creationId="{D7EE277D-7D36-42B6-B196-C12571840A34}"/>
          </ac:spMkLst>
        </pc:spChg>
        <pc:spChg chg="add del mod ord">
          <ac:chgData name="Kulinich Bohdan" userId="48e65c9f34e137d0" providerId="LiveId" clId="{B60F6F63-ABB2-4C8C-AFDF-C6BBABF8EF90}" dt="2021-07-08T09:03:14.421" v="734"/>
          <ac:spMkLst>
            <pc:docMk/>
            <pc:sldMk cId="2760257842" sldId="527"/>
            <ac:spMk id="146" creationId="{900F69F4-D7F3-4B76-9818-CE1E9154BC44}"/>
          </ac:spMkLst>
        </pc:spChg>
        <pc:spChg chg="add del mod ord">
          <ac:chgData name="Kulinich Bohdan" userId="48e65c9f34e137d0" providerId="LiveId" clId="{B60F6F63-ABB2-4C8C-AFDF-C6BBABF8EF90}" dt="2021-07-08T09:03:14.421" v="734"/>
          <ac:spMkLst>
            <pc:docMk/>
            <pc:sldMk cId="2760257842" sldId="527"/>
            <ac:spMk id="147" creationId="{7FCDF34B-4E37-4214-BA29-E12383A095BC}"/>
          </ac:spMkLst>
        </pc:spChg>
        <pc:spChg chg="add del mod ord">
          <ac:chgData name="Kulinich Bohdan" userId="48e65c9f34e137d0" providerId="LiveId" clId="{B60F6F63-ABB2-4C8C-AFDF-C6BBABF8EF90}" dt="2021-07-08T09:03:14.421" v="734"/>
          <ac:spMkLst>
            <pc:docMk/>
            <pc:sldMk cId="2760257842" sldId="527"/>
            <ac:spMk id="148" creationId="{8510CC0C-9EC7-402B-8A21-C9460586A3E9}"/>
          </ac:spMkLst>
        </pc:spChg>
        <pc:spChg chg="add del mod ord">
          <ac:chgData name="Kulinich Bohdan" userId="48e65c9f34e137d0" providerId="LiveId" clId="{B60F6F63-ABB2-4C8C-AFDF-C6BBABF8EF90}" dt="2021-07-08T09:03:14.421" v="734"/>
          <ac:spMkLst>
            <pc:docMk/>
            <pc:sldMk cId="2760257842" sldId="527"/>
            <ac:spMk id="149" creationId="{28F2487B-EA92-477E-A584-99925088AA31}"/>
          </ac:spMkLst>
        </pc:spChg>
        <pc:spChg chg="add del mod ord">
          <ac:chgData name="Kulinich Bohdan" userId="48e65c9f34e137d0" providerId="LiveId" clId="{B60F6F63-ABB2-4C8C-AFDF-C6BBABF8EF90}" dt="2021-07-08T09:03:14.421" v="734"/>
          <ac:spMkLst>
            <pc:docMk/>
            <pc:sldMk cId="2760257842" sldId="527"/>
            <ac:spMk id="150" creationId="{171B4B62-7B6E-4237-90E7-935BF1488752}"/>
          </ac:spMkLst>
        </pc:spChg>
        <pc:spChg chg="add del mod ord">
          <ac:chgData name="Kulinich Bohdan" userId="48e65c9f34e137d0" providerId="LiveId" clId="{B60F6F63-ABB2-4C8C-AFDF-C6BBABF8EF90}" dt="2021-07-08T09:03:14.421" v="734"/>
          <ac:spMkLst>
            <pc:docMk/>
            <pc:sldMk cId="2760257842" sldId="527"/>
            <ac:spMk id="152" creationId="{3A454D43-EAED-471E-9257-68F69D3C2A6F}"/>
          </ac:spMkLst>
        </pc:spChg>
        <pc:spChg chg="add del mod ord">
          <ac:chgData name="Kulinich Bohdan" userId="48e65c9f34e137d0" providerId="LiveId" clId="{B60F6F63-ABB2-4C8C-AFDF-C6BBABF8EF90}" dt="2021-07-08T09:03:14.421" v="734"/>
          <ac:spMkLst>
            <pc:docMk/>
            <pc:sldMk cId="2760257842" sldId="527"/>
            <ac:spMk id="153" creationId="{4B8C6B9A-0FAB-41E0-8443-C3282D986253}"/>
          </ac:spMkLst>
        </pc:spChg>
        <pc:spChg chg="del">
          <ac:chgData name="Kulinich Bohdan" userId="48e65c9f34e137d0" providerId="LiveId" clId="{B60F6F63-ABB2-4C8C-AFDF-C6BBABF8EF90}" dt="2021-07-08T08:57:22.457" v="643" actId="478"/>
          <ac:spMkLst>
            <pc:docMk/>
            <pc:sldMk cId="2760257842" sldId="527"/>
            <ac:spMk id="155" creationId="{59179D5A-6628-42EA-AC10-F7D394793A89}"/>
          </ac:spMkLst>
        </pc:spChg>
        <pc:spChg chg="add del mod ord">
          <ac:chgData name="Kulinich Bohdan" userId="48e65c9f34e137d0" providerId="LiveId" clId="{B60F6F63-ABB2-4C8C-AFDF-C6BBABF8EF90}" dt="2021-07-08T09:03:14.421" v="734"/>
          <ac:spMkLst>
            <pc:docMk/>
            <pc:sldMk cId="2760257842" sldId="527"/>
            <ac:spMk id="156" creationId="{0F9BC89D-D9B1-46DB-B6C8-B6E25B32CDB7}"/>
          </ac:spMkLst>
        </pc:spChg>
        <pc:spChg chg="add del mod ord">
          <ac:chgData name="Kulinich Bohdan" userId="48e65c9f34e137d0" providerId="LiveId" clId="{B60F6F63-ABB2-4C8C-AFDF-C6BBABF8EF90}" dt="2021-07-08T09:03:14.421" v="734"/>
          <ac:spMkLst>
            <pc:docMk/>
            <pc:sldMk cId="2760257842" sldId="527"/>
            <ac:spMk id="157" creationId="{53EFDC11-57E5-4AD1-A7F4-46DFDAF92047}"/>
          </ac:spMkLst>
        </pc:spChg>
        <pc:spChg chg="add del mod ord">
          <ac:chgData name="Kulinich Bohdan" userId="48e65c9f34e137d0" providerId="LiveId" clId="{B60F6F63-ABB2-4C8C-AFDF-C6BBABF8EF90}" dt="2021-07-08T09:03:14.421" v="734"/>
          <ac:spMkLst>
            <pc:docMk/>
            <pc:sldMk cId="2760257842" sldId="527"/>
            <ac:spMk id="158" creationId="{2827D554-D30A-4DA2-BCDC-795BF32F204C}"/>
          </ac:spMkLst>
        </pc:spChg>
        <pc:spChg chg="add del mod ord">
          <ac:chgData name="Kulinich Bohdan" userId="48e65c9f34e137d0" providerId="LiveId" clId="{B60F6F63-ABB2-4C8C-AFDF-C6BBABF8EF90}" dt="2021-07-08T09:03:14.421" v="734"/>
          <ac:spMkLst>
            <pc:docMk/>
            <pc:sldMk cId="2760257842" sldId="527"/>
            <ac:spMk id="159" creationId="{8421BE10-9A4C-42F6-8DCA-385133620F0A}"/>
          </ac:spMkLst>
        </pc:spChg>
        <pc:spChg chg="add del mod">
          <ac:chgData name="Kulinich Bohdan" userId="48e65c9f34e137d0" providerId="LiveId" clId="{B60F6F63-ABB2-4C8C-AFDF-C6BBABF8EF90}" dt="2021-07-08T09:03:21.579" v="736"/>
          <ac:spMkLst>
            <pc:docMk/>
            <pc:sldMk cId="2760257842" sldId="527"/>
            <ac:spMk id="161" creationId="{71D14238-E14A-48B6-84B5-657CFC0B7B8F}"/>
          </ac:spMkLst>
        </pc:spChg>
        <pc:spChg chg="add del mod">
          <ac:chgData name="Kulinich Bohdan" userId="48e65c9f34e137d0" providerId="LiveId" clId="{B60F6F63-ABB2-4C8C-AFDF-C6BBABF8EF90}" dt="2021-07-08T09:03:21.579" v="736"/>
          <ac:spMkLst>
            <pc:docMk/>
            <pc:sldMk cId="2760257842" sldId="527"/>
            <ac:spMk id="164" creationId="{FDDA9CC7-0305-4DF0-B742-78B25A255173}"/>
          </ac:spMkLst>
        </pc:spChg>
        <pc:spChg chg="add del mod">
          <ac:chgData name="Kulinich Bohdan" userId="48e65c9f34e137d0" providerId="LiveId" clId="{B60F6F63-ABB2-4C8C-AFDF-C6BBABF8EF90}" dt="2021-07-08T09:03:21.579" v="736"/>
          <ac:spMkLst>
            <pc:docMk/>
            <pc:sldMk cId="2760257842" sldId="527"/>
            <ac:spMk id="165" creationId="{F900DD4E-28AD-4AA2-AE5A-359ED46A6865}"/>
          </ac:spMkLst>
        </pc:spChg>
        <pc:spChg chg="add del mod">
          <ac:chgData name="Kulinich Bohdan" userId="48e65c9f34e137d0" providerId="LiveId" clId="{B60F6F63-ABB2-4C8C-AFDF-C6BBABF8EF90}" dt="2021-07-08T09:03:21.579" v="736"/>
          <ac:spMkLst>
            <pc:docMk/>
            <pc:sldMk cId="2760257842" sldId="527"/>
            <ac:spMk id="166" creationId="{9DAF706F-52F7-46B4-8527-D4752BCB7783}"/>
          </ac:spMkLst>
        </pc:spChg>
        <pc:spChg chg="add del mod">
          <ac:chgData name="Kulinich Bohdan" userId="48e65c9f34e137d0" providerId="LiveId" clId="{B60F6F63-ABB2-4C8C-AFDF-C6BBABF8EF90}" dt="2021-07-08T09:03:21.579" v="736"/>
          <ac:spMkLst>
            <pc:docMk/>
            <pc:sldMk cId="2760257842" sldId="527"/>
            <ac:spMk id="167" creationId="{5C8C6E1C-0A92-461A-A705-FB4B033028FD}"/>
          </ac:spMkLst>
        </pc:spChg>
        <pc:spChg chg="add del mod">
          <ac:chgData name="Kulinich Bohdan" userId="48e65c9f34e137d0" providerId="LiveId" clId="{B60F6F63-ABB2-4C8C-AFDF-C6BBABF8EF90}" dt="2021-07-08T09:03:21.579" v="736"/>
          <ac:spMkLst>
            <pc:docMk/>
            <pc:sldMk cId="2760257842" sldId="527"/>
            <ac:spMk id="184" creationId="{5A5384E6-D102-4A23-BF84-64E4845E5A30}"/>
          </ac:spMkLst>
        </pc:spChg>
        <pc:spChg chg="add del mod">
          <ac:chgData name="Kulinich Bohdan" userId="48e65c9f34e137d0" providerId="LiveId" clId="{B60F6F63-ABB2-4C8C-AFDF-C6BBABF8EF90}" dt="2021-07-08T09:03:21.579" v="736"/>
          <ac:spMkLst>
            <pc:docMk/>
            <pc:sldMk cId="2760257842" sldId="527"/>
            <ac:spMk id="185" creationId="{2B0DD54D-617F-49F9-8E8E-D52FAEB9A40C}"/>
          </ac:spMkLst>
        </pc:spChg>
        <pc:spChg chg="add del mod">
          <ac:chgData name="Kulinich Bohdan" userId="48e65c9f34e137d0" providerId="LiveId" clId="{B60F6F63-ABB2-4C8C-AFDF-C6BBABF8EF90}" dt="2021-07-08T09:03:21.579" v="736"/>
          <ac:spMkLst>
            <pc:docMk/>
            <pc:sldMk cId="2760257842" sldId="527"/>
            <ac:spMk id="186" creationId="{4590F344-21E0-4E83-949F-8C4F30A812C4}"/>
          </ac:spMkLst>
        </pc:spChg>
        <pc:spChg chg="add del mod">
          <ac:chgData name="Kulinich Bohdan" userId="48e65c9f34e137d0" providerId="LiveId" clId="{B60F6F63-ABB2-4C8C-AFDF-C6BBABF8EF90}" dt="2021-07-08T09:03:21.579" v="736"/>
          <ac:spMkLst>
            <pc:docMk/>
            <pc:sldMk cId="2760257842" sldId="527"/>
            <ac:spMk id="187" creationId="{5A273271-9168-4873-A69B-49B31574BB7A}"/>
          </ac:spMkLst>
        </pc:spChg>
        <pc:spChg chg="add del mod">
          <ac:chgData name="Kulinich Bohdan" userId="48e65c9f34e137d0" providerId="LiveId" clId="{B60F6F63-ABB2-4C8C-AFDF-C6BBABF8EF90}" dt="2021-07-08T09:03:21.579" v="736"/>
          <ac:spMkLst>
            <pc:docMk/>
            <pc:sldMk cId="2760257842" sldId="527"/>
            <ac:spMk id="188" creationId="{F3D6CDA2-19F3-408C-85B2-6E8B68206A18}"/>
          </ac:spMkLst>
        </pc:spChg>
        <pc:spChg chg="add del mod">
          <ac:chgData name="Kulinich Bohdan" userId="48e65c9f34e137d0" providerId="LiveId" clId="{B60F6F63-ABB2-4C8C-AFDF-C6BBABF8EF90}" dt="2021-07-08T09:03:21.579" v="736"/>
          <ac:spMkLst>
            <pc:docMk/>
            <pc:sldMk cId="2760257842" sldId="527"/>
            <ac:spMk id="189" creationId="{98E7D69E-4787-40FB-8D1B-307B542BAF44}"/>
          </ac:spMkLst>
        </pc:spChg>
        <pc:spChg chg="add del mod">
          <ac:chgData name="Kulinich Bohdan" userId="48e65c9f34e137d0" providerId="LiveId" clId="{B60F6F63-ABB2-4C8C-AFDF-C6BBABF8EF90}" dt="2021-07-08T09:03:21.579" v="736"/>
          <ac:spMkLst>
            <pc:docMk/>
            <pc:sldMk cId="2760257842" sldId="527"/>
            <ac:spMk id="190" creationId="{5003A59E-B5FA-441B-9ED5-C5D11DDBB6C0}"/>
          </ac:spMkLst>
        </pc:spChg>
        <pc:spChg chg="add del mod">
          <ac:chgData name="Kulinich Bohdan" userId="48e65c9f34e137d0" providerId="LiveId" clId="{B60F6F63-ABB2-4C8C-AFDF-C6BBABF8EF90}" dt="2021-07-08T09:03:21.579" v="736"/>
          <ac:spMkLst>
            <pc:docMk/>
            <pc:sldMk cId="2760257842" sldId="527"/>
            <ac:spMk id="191" creationId="{DB4D0F5B-797F-41D7-A696-5C462B2213AE}"/>
          </ac:spMkLst>
        </pc:spChg>
        <pc:spChg chg="add del mod">
          <ac:chgData name="Kulinich Bohdan" userId="48e65c9f34e137d0" providerId="LiveId" clId="{B60F6F63-ABB2-4C8C-AFDF-C6BBABF8EF90}" dt="2021-07-08T09:03:21.579" v="736"/>
          <ac:spMkLst>
            <pc:docMk/>
            <pc:sldMk cId="2760257842" sldId="527"/>
            <ac:spMk id="192" creationId="{8F94F787-2CFB-4CBE-92A5-055677102C8A}"/>
          </ac:spMkLst>
        </pc:spChg>
        <pc:spChg chg="del mod topLvl">
          <ac:chgData name="Kulinich Bohdan" userId="48e65c9f34e137d0" providerId="LiveId" clId="{B60F6F63-ABB2-4C8C-AFDF-C6BBABF8EF90}" dt="2021-07-08T09:01:33.132" v="708" actId="478"/>
          <ac:spMkLst>
            <pc:docMk/>
            <pc:sldMk cId="2760257842" sldId="527"/>
            <ac:spMk id="196" creationId="{FE62347A-48EA-4EFF-B066-8D99649208DD}"/>
          </ac:spMkLst>
        </pc:spChg>
        <pc:spChg chg="del mod topLvl">
          <ac:chgData name="Kulinich Bohdan" userId="48e65c9f34e137d0" providerId="LiveId" clId="{B60F6F63-ABB2-4C8C-AFDF-C6BBABF8EF90}" dt="2021-07-08T09:01:28.862" v="707" actId="478"/>
          <ac:spMkLst>
            <pc:docMk/>
            <pc:sldMk cId="2760257842" sldId="527"/>
            <ac:spMk id="197" creationId="{A3CB055F-909B-40B4-83FD-C312EFB5F2AC}"/>
          </ac:spMkLst>
        </pc:spChg>
        <pc:spChg chg="del mod topLvl">
          <ac:chgData name="Kulinich Bohdan" userId="48e65c9f34e137d0" providerId="LiveId" clId="{B60F6F63-ABB2-4C8C-AFDF-C6BBABF8EF90}" dt="2021-07-08T09:01:33.132" v="708" actId="478"/>
          <ac:spMkLst>
            <pc:docMk/>
            <pc:sldMk cId="2760257842" sldId="527"/>
            <ac:spMk id="198" creationId="{25BAADB1-A978-45BC-9EAD-8E8191D67451}"/>
          </ac:spMkLst>
        </pc:spChg>
        <pc:spChg chg="del mod topLvl">
          <ac:chgData name="Kulinich Bohdan" userId="48e65c9f34e137d0" providerId="LiveId" clId="{B60F6F63-ABB2-4C8C-AFDF-C6BBABF8EF90}" dt="2021-07-08T09:00:02.395" v="684" actId="478"/>
          <ac:spMkLst>
            <pc:docMk/>
            <pc:sldMk cId="2760257842" sldId="527"/>
            <ac:spMk id="199" creationId="{0836F321-BCB0-4B64-B3A4-BED939424E53}"/>
          </ac:spMkLst>
        </pc:spChg>
        <pc:spChg chg="add del mod">
          <ac:chgData name="Kulinich Bohdan" userId="48e65c9f34e137d0" providerId="LiveId" clId="{B60F6F63-ABB2-4C8C-AFDF-C6BBABF8EF90}" dt="2021-07-08T09:03:21.579" v="736"/>
          <ac:spMkLst>
            <pc:docMk/>
            <pc:sldMk cId="2760257842" sldId="527"/>
            <ac:spMk id="205" creationId="{70F44984-6BA9-47EA-A952-2D3F67457B18}"/>
          </ac:spMkLst>
        </pc:spChg>
        <pc:spChg chg="add del mod">
          <ac:chgData name="Kulinich Bohdan" userId="48e65c9f34e137d0" providerId="LiveId" clId="{B60F6F63-ABB2-4C8C-AFDF-C6BBABF8EF90}" dt="2021-07-08T09:03:21.579" v="736"/>
          <ac:spMkLst>
            <pc:docMk/>
            <pc:sldMk cId="2760257842" sldId="527"/>
            <ac:spMk id="206" creationId="{C32362A5-06B3-4EBA-B462-C32198F3DF93}"/>
          </ac:spMkLst>
        </pc:spChg>
        <pc:spChg chg="add del mod">
          <ac:chgData name="Kulinich Bohdan" userId="48e65c9f34e137d0" providerId="LiveId" clId="{B60F6F63-ABB2-4C8C-AFDF-C6BBABF8EF90}" dt="2021-07-08T09:03:21.579" v="736"/>
          <ac:spMkLst>
            <pc:docMk/>
            <pc:sldMk cId="2760257842" sldId="527"/>
            <ac:spMk id="207" creationId="{FBD08ED3-F7C5-442F-90B9-66B55371D823}"/>
          </ac:spMkLst>
        </pc:spChg>
        <pc:spChg chg="add del mod">
          <ac:chgData name="Kulinich Bohdan" userId="48e65c9f34e137d0" providerId="LiveId" clId="{B60F6F63-ABB2-4C8C-AFDF-C6BBABF8EF90}" dt="2021-07-08T09:03:21.579" v="736"/>
          <ac:spMkLst>
            <pc:docMk/>
            <pc:sldMk cId="2760257842" sldId="527"/>
            <ac:spMk id="208" creationId="{E3A5B825-0056-4AE5-A29A-4C072373865E}"/>
          </ac:spMkLst>
        </pc:spChg>
        <pc:spChg chg="add del mod">
          <ac:chgData name="Kulinich Bohdan" userId="48e65c9f34e137d0" providerId="LiveId" clId="{B60F6F63-ABB2-4C8C-AFDF-C6BBABF8EF90}" dt="2021-07-08T09:03:21.579" v="736"/>
          <ac:spMkLst>
            <pc:docMk/>
            <pc:sldMk cId="2760257842" sldId="527"/>
            <ac:spMk id="209" creationId="{05D62CA5-F0B8-4B4D-8C5D-4031DC771C59}"/>
          </ac:spMkLst>
        </pc:spChg>
        <pc:spChg chg="add del mod">
          <ac:chgData name="Kulinich Bohdan" userId="48e65c9f34e137d0" providerId="LiveId" clId="{B60F6F63-ABB2-4C8C-AFDF-C6BBABF8EF90}" dt="2021-07-08T09:03:21.579" v="736"/>
          <ac:spMkLst>
            <pc:docMk/>
            <pc:sldMk cId="2760257842" sldId="527"/>
            <ac:spMk id="211" creationId="{2B3C938D-1996-4A9B-BCFD-4DD8545F1F7A}"/>
          </ac:spMkLst>
        </pc:spChg>
        <pc:spChg chg="add del mod">
          <ac:chgData name="Kulinich Bohdan" userId="48e65c9f34e137d0" providerId="LiveId" clId="{B60F6F63-ABB2-4C8C-AFDF-C6BBABF8EF90}" dt="2021-07-08T09:03:21.579" v="736"/>
          <ac:spMkLst>
            <pc:docMk/>
            <pc:sldMk cId="2760257842" sldId="527"/>
            <ac:spMk id="212" creationId="{4FB57C7D-BE97-4329-825C-AC80ABFD3AAF}"/>
          </ac:spMkLst>
        </pc:spChg>
        <pc:spChg chg="add del mod">
          <ac:chgData name="Kulinich Bohdan" userId="48e65c9f34e137d0" providerId="LiveId" clId="{B60F6F63-ABB2-4C8C-AFDF-C6BBABF8EF90}" dt="2021-07-08T09:03:21.579" v="736"/>
          <ac:spMkLst>
            <pc:docMk/>
            <pc:sldMk cId="2760257842" sldId="527"/>
            <ac:spMk id="213" creationId="{B7CDBDA2-71FC-4669-BDC7-B2FB3D25C6C0}"/>
          </ac:spMkLst>
        </pc:spChg>
        <pc:spChg chg="add del mod">
          <ac:chgData name="Kulinich Bohdan" userId="48e65c9f34e137d0" providerId="LiveId" clId="{B60F6F63-ABB2-4C8C-AFDF-C6BBABF8EF90}" dt="2021-07-08T09:03:21.579" v="736"/>
          <ac:spMkLst>
            <pc:docMk/>
            <pc:sldMk cId="2760257842" sldId="527"/>
            <ac:spMk id="214" creationId="{2D8F6531-E151-415F-8691-F0B71BF78E1E}"/>
          </ac:spMkLst>
        </pc:spChg>
        <pc:spChg chg="add del mod">
          <ac:chgData name="Kulinich Bohdan" userId="48e65c9f34e137d0" providerId="LiveId" clId="{B60F6F63-ABB2-4C8C-AFDF-C6BBABF8EF90}" dt="2021-07-08T09:03:21.579" v="736"/>
          <ac:spMkLst>
            <pc:docMk/>
            <pc:sldMk cId="2760257842" sldId="527"/>
            <ac:spMk id="215" creationId="{6FF3C308-6F7E-4AE2-94A2-B9A90A4E6BAB}"/>
          </ac:spMkLst>
        </pc:spChg>
        <pc:spChg chg="add del mod">
          <ac:chgData name="Kulinich Bohdan" userId="48e65c9f34e137d0" providerId="LiveId" clId="{B60F6F63-ABB2-4C8C-AFDF-C6BBABF8EF90}" dt="2021-07-08T09:03:21.579" v="736"/>
          <ac:spMkLst>
            <pc:docMk/>
            <pc:sldMk cId="2760257842" sldId="527"/>
            <ac:spMk id="216" creationId="{AF120DC1-5634-4937-986C-515B87C1B46D}"/>
          </ac:spMkLst>
        </pc:spChg>
        <pc:spChg chg="del mod topLvl">
          <ac:chgData name="Kulinich Bohdan" userId="48e65c9f34e137d0" providerId="LiveId" clId="{B60F6F63-ABB2-4C8C-AFDF-C6BBABF8EF90}" dt="2021-07-08T09:00:03.773" v="685" actId="478"/>
          <ac:spMkLst>
            <pc:docMk/>
            <pc:sldMk cId="2760257842" sldId="527"/>
            <ac:spMk id="238" creationId="{64E380DF-9393-489F-B12F-66465A819668}"/>
          </ac:spMkLst>
        </pc:spChg>
        <pc:spChg chg="del mod topLvl">
          <ac:chgData name="Kulinich Bohdan" userId="48e65c9f34e137d0" providerId="LiveId" clId="{B60F6F63-ABB2-4C8C-AFDF-C6BBABF8EF90}" dt="2021-07-08T09:00:11.044" v="689" actId="478"/>
          <ac:spMkLst>
            <pc:docMk/>
            <pc:sldMk cId="2760257842" sldId="527"/>
            <ac:spMk id="239" creationId="{A2E97AAC-8056-4744-9196-30B092676AE3}"/>
          </ac:spMkLst>
        </pc:spChg>
        <pc:spChg chg="del mod topLvl">
          <ac:chgData name="Kulinich Bohdan" userId="48e65c9f34e137d0" providerId="LiveId" clId="{B60F6F63-ABB2-4C8C-AFDF-C6BBABF8EF90}" dt="2021-07-08T09:00:12.381" v="690" actId="478"/>
          <ac:spMkLst>
            <pc:docMk/>
            <pc:sldMk cId="2760257842" sldId="527"/>
            <ac:spMk id="240" creationId="{B32E83A7-18D6-482B-9323-653C4FF09490}"/>
          </ac:spMkLst>
        </pc:spChg>
        <pc:spChg chg="del mod topLvl">
          <ac:chgData name="Kulinich Bohdan" userId="48e65c9f34e137d0" providerId="LiveId" clId="{B60F6F63-ABB2-4C8C-AFDF-C6BBABF8EF90}" dt="2021-07-08T09:00:14.809" v="692" actId="478"/>
          <ac:spMkLst>
            <pc:docMk/>
            <pc:sldMk cId="2760257842" sldId="527"/>
            <ac:spMk id="241" creationId="{69F92EBE-2F4B-4D05-92EC-618F9DC36B91}"/>
          </ac:spMkLst>
        </pc:spChg>
        <pc:spChg chg="del mod topLvl">
          <ac:chgData name="Kulinich Bohdan" userId="48e65c9f34e137d0" providerId="LiveId" clId="{B60F6F63-ABB2-4C8C-AFDF-C6BBABF8EF90}" dt="2021-07-08T08:59:57.356" v="680" actId="478"/>
          <ac:spMkLst>
            <pc:docMk/>
            <pc:sldMk cId="2760257842" sldId="527"/>
            <ac:spMk id="247" creationId="{1B56186B-BFC0-4D56-A0DE-F3434ABA5466}"/>
          </ac:spMkLst>
        </pc:spChg>
        <pc:spChg chg="del mod topLvl">
          <ac:chgData name="Kulinich Bohdan" userId="48e65c9f34e137d0" providerId="LiveId" clId="{B60F6F63-ABB2-4C8C-AFDF-C6BBABF8EF90}" dt="2021-07-08T08:59:53.922" v="678" actId="478"/>
          <ac:spMkLst>
            <pc:docMk/>
            <pc:sldMk cId="2760257842" sldId="527"/>
            <ac:spMk id="248" creationId="{8265044E-2707-42BB-A11F-4831DD3B8AA4}"/>
          </ac:spMkLst>
        </pc:spChg>
        <pc:spChg chg="del mod topLvl">
          <ac:chgData name="Kulinich Bohdan" userId="48e65c9f34e137d0" providerId="LiveId" clId="{B60F6F63-ABB2-4C8C-AFDF-C6BBABF8EF90}" dt="2021-07-08T08:59:53.922" v="678" actId="478"/>
          <ac:spMkLst>
            <pc:docMk/>
            <pc:sldMk cId="2760257842" sldId="527"/>
            <ac:spMk id="249" creationId="{9F7FCDD7-9ED5-4065-959E-98A87066947E}"/>
          </ac:spMkLst>
        </pc:spChg>
        <pc:spChg chg="del mod topLvl">
          <ac:chgData name="Kulinich Bohdan" userId="48e65c9f34e137d0" providerId="LiveId" clId="{B60F6F63-ABB2-4C8C-AFDF-C6BBABF8EF90}" dt="2021-07-08T08:59:53.922" v="678" actId="478"/>
          <ac:spMkLst>
            <pc:docMk/>
            <pc:sldMk cId="2760257842" sldId="527"/>
            <ac:spMk id="250" creationId="{142650CF-8A1C-44C4-9F9D-67A1BC2E8AA2}"/>
          </ac:spMkLst>
        </pc:spChg>
        <pc:spChg chg="del mod topLvl">
          <ac:chgData name="Kulinich Bohdan" userId="48e65c9f34e137d0" providerId="LiveId" clId="{B60F6F63-ABB2-4C8C-AFDF-C6BBABF8EF90}" dt="2021-07-08T08:59:53.922" v="678" actId="478"/>
          <ac:spMkLst>
            <pc:docMk/>
            <pc:sldMk cId="2760257842" sldId="527"/>
            <ac:spMk id="251" creationId="{94FA45BD-5746-4A89-814E-EAE7E8346177}"/>
          </ac:spMkLst>
        </pc:spChg>
        <pc:spChg chg="del mod topLvl">
          <ac:chgData name="Kulinich Bohdan" userId="48e65c9f34e137d0" providerId="LiveId" clId="{B60F6F63-ABB2-4C8C-AFDF-C6BBABF8EF90}" dt="2021-07-08T08:59:53.922" v="678" actId="478"/>
          <ac:spMkLst>
            <pc:docMk/>
            <pc:sldMk cId="2760257842" sldId="527"/>
            <ac:spMk id="252" creationId="{3426344B-7B10-4BB7-8545-025B1C163E2C}"/>
          </ac:spMkLst>
        </pc:spChg>
        <pc:spChg chg="del mod topLvl">
          <ac:chgData name="Kulinich Bohdan" userId="48e65c9f34e137d0" providerId="LiveId" clId="{B60F6F63-ABB2-4C8C-AFDF-C6BBABF8EF90}" dt="2021-07-08T08:59:53.922" v="678" actId="478"/>
          <ac:spMkLst>
            <pc:docMk/>
            <pc:sldMk cId="2760257842" sldId="527"/>
            <ac:spMk id="253" creationId="{3BC0F9D3-D12E-4B6B-BA95-18A78CFB56C6}"/>
          </ac:spMkLst>
        </pc:spChg>
        <pc:spChg chg="del mod topLvl">
          <ac:chgData name="Kulinich Bohdan" userId="48e65c9f34e137d0" providerId="LiveId" clId="{B60F6F63-ABB2-4C8C-AFDF-C6BBABF8EF90}" dt="2021-07-08T08:59:53.922" v="678" actId="478"/>
          <ac:spMkLst>
            <pc:docMk/>
            <pc:sldMk cId="2760257842" sldId="527"/>
            <ac:spMk id="254" creationId="{45C0C9E6-985E-465B-BCAE-F477FD3152A1}"/>
          </ac:spMkLst>
        </pc:spChg>
        <pc:spChg chg="del mod topLvl">
          <ac:chgData name="Kulinich Bohdan" userId="48e65c9f34e137d0" providerId="LiveId" clId="{B60F6F63-ABB2-4C8C-AFDF-C6BBABF8EF90}" dt="2021-07-08T08:59:56.017" v="679" actId="478"/>
          <ac:spMkLst>
            <pc:docMk/>
            <pc:sldMk cId="2760257842" sldId="527"/>
            <ac:spMk id="255" creationId="{5381587D-8666-45DC-89CF-6B56B12B79ED}"/>
          </ac:spMkLst>
        </pc:spChg>
        <pc:spChg chg="del mod topLvl">
          <ac:chgData name="Kulinich Bohdan" userId="48e65c9f34e137d0" providerId="LiveId" clId="{B60F6F63-ABB2-4C8C-AFDF-C6BBABF8EF90}" dt="2021-07-08T08:59:59.213" v="681" actId="478"/>
          <ac:spMkLst>
            <pc:docMk/>
            <pc:sldMk cId="2760257842" sldId="527"/>
            <ac:spMk id="256" creationId="{FFBF2FD9-DCD4-482C-98E1-05B8F093253D}"/>
          </ac:spMkLst>
        </pc:spChg>
        <pc:spChg chg="del">
          <ac:chgData name="Kulinich Bohdan" userId="48e65c9f34e137d0" providerId="LiveId" clId="{B60F6F63-ABB2-4C8C-AFDF-C6BBABF8EF90}" dt="2021-07-08T08:57:37.269" v="647" actId="478"/>
          <ac:spMkLst>
            <pc:docMk/>
            <pc:sldMk cId="2760257842" sldId="527"/>
            <ac:spMk id="273" creationId="{74C5AAC3-C51B-40A9-9273-EC3C69FF536C}"/>
          </ac:spMkLst>
        </pc:spChg>
        <pc:spChg chg="del">
          <ac:chgData name="Kulinich Bohdan" userId="48e65c9f34e137d0" providerId="LiveId" clId="{B60F6F63-ABB2-4C8C-AFDF-C6BBABF8EF90}" dt="2021-07-08T08:57:39.395" v="648" actId="478"/>
          <ac:spMkLst>
            <pc:docMk/>
            <pc:sldMk cId="2760257842" sldId="527"/>
            <ac:spMk id="274" creationId="{7ACAB898-847B-4918-841B-D2F7DBB85019}"/>
          </ac:spMkLst>
        </pc:spChg>
        <pc:spChg chg="del">
          <ac:chgData name="Kulinich Bohdan" userId="48e65c9f34e137d0" providerId="LiveId" clId="{B60F6F63-ABB2-4C8C-AFDF-C6BBABF8EF90}" dt="2021-07-08T09:01:37.352" v="710" actId="478"/>
          <ac:spMkLst>
            <pc:docMk/>
            <pc:sldMk cId="2760257842" sldId="527"/>
            <ac:spMk id="275" creationId="{EF7336F1-A2A8-477A-BF1D-610BAE7794B0}"/>
          </ac:spMkLst>
        </pc:spChg>
        <pc:spChg chg="del">
          <ac:chgData name="Kulinich Bohdan" userId="48e65c9f34e137d0" providerId="LiveId" clId="{B60F6F63-ABB2-4C8C-AFDF-C6BBABF8EF90}" dt="2021-07-08T08:57:34.454" v="646" actId="478"/>
          <ac:spMkLst>
            <pc:docMk/>
            <pc:sldMk cId="2760257842" sldId="527"/>
            <ac:spMk id="276" creationId="{30354CEB-B808-4437-9CDB-2B897999FD8B}"/>
          </ac:spMkLst>
        </pc:spChg>
        <pc:spChg chg="del topLvl">
          <ac:chgData name="Kulinich Bohdan" userId="48e65c9f34e137d0" providerId="LiveId" clId="{B60F6F63-ABB2-4C8C-AFDF-C6BBABF8EF90}" dt="2021-07-08T08:57:40.782" v="649" actId="478"/>
          <ac:spMkLst>
            <pc:docMk/>
            <pc:sldMk cId="2760257842" sldId="527"/>
            <ac:spMk id="277" creationId="{93D4D830-DC96-489D-893B-E7E9D1DBF43A}"/>
          </ac:spMkLst>
        </pc:spChg>
        <pc:spChg chg="del">
          <ac:chgData name="Kulinich Bohdan" userId="48e65c9f34e137d0" providerId="LiveId" clId="{B60F6F63-ABB2-4C8C-AFDF-C6BBABF8EF90}" dt="2021-07-08T08:57:22.457" v="643" actId="478"/>
          <ac:spMkLst>
            <pc:docMk/>
            <pc:sldMk cId="2760257842" sldId="527"/>
            <ac:spMk id="278" creationId="{DC23097C-16CF-479D-9E80-6DFBD4448862}"/>
          </ac:spMkLst>
        </pc:spChg>
        <pc:spChg chg="del mod ord modVis">
          <ac:chgData name="Kulinich Bohdan" userId="48e65c9f34e137d0" providerId="LiveId" clId="{B60F6F63-ABB2-4C8C-AFDF-C6BBABF8EF90}" dt="2021-07-08T09:05:28.280" v="780" actId="478"/>
          <ac:spMkLst>
            <pc:docMk/>
            <pc:sldMk cId="2760257842" sldId="527"/>
            <ac:spMk id="280" creationId="{8403C707-04B2-4E89-9B0D-73BC433CF5F9}"/>
          </ac:spMkLst>
        </pc:spChg>
        <pc:spChg chg="del">
          <ac:chgData name="Kulinich Bohdan" userId="48e65c9f34e137d0" providerId="LiveId" clId="{B60F6F63-ABB2-4C8C-AFDF-C6BBABF8EF90}" dt="2021-07-08T09:01:38.520" v="711" actId="478"/>
          <ac:spMkLst>
            <pc:docMk/>
            <pc:sldMk cId="2760257842" sldId="527"/>
            <ac:spMk id="281" creationId="{3BF0B9A7-A3AD-4292-B8A4-C19D67D6D2C7}"/>
          </ac:spMkLst>
        </pc:spChg>
        <pc:grpChg chg="del topLvl">
          <ac:chgData name="Kulinich Bohdan" userId="48e65c9f34e137d0" providerId="LiveId" clId="{B60F6F63-ABB2-4C8C-AFDF-C6BBABF8EF90}" dt="2021-07-08T08:59:50.091" v="677" actId="165"/>
          <ac:grpSpMkLst>
            <pc:docMk/>
            <pc:sldMk cId="2760257842" sldId="527"/>
            <ac:grpSpMk id="30" creationId="{5BB48FF9-D238-4507-83D5-AE383D130E10}"/>
          </ac:grpSpMkLst>
        </pc:grpChg>
        <pc:grpChg chg="del">
          <ac:chgData name="Kulinich Bohdan" userId="48e65c9f34e137d0" providerId="LiveId" clId="{B60F6F63-ABB2-4C8C-AFDF-C6BBABF8EF90}" dt="2021-07-08T08:57:40.782" v="649" actId="478"/>
          <ac:grpSpMkLst>
            <pc:docMk/>
            <pc:sldMk cId="2760257842" sldId="527"/>
            <ac:grpSpMk id="32" creationId="{9EC1CC28-41AA-415C-B937-5D8CC7CD4158}"/>
          </ac:grpSpMkLst>
        </pc:grpChg>
        <pc:grpChg chg="add del mod ord">
          <ac:chgData name="Kulinich Bohdan" userId="48e65c9f34e137d0" providerId="LiveId" clId="{B60F6F63-ABB2-4C8C-AFDF-C6BBABF8EF90}" dt="2021-07-08T09:02:49.230" v="723" actId="478"/>
          <ac:grpSpMkLst>
            <pc:docMk/>
            <pc:sldMk cId="2760257842" sldId="527"/>
            <ac:grpSpMk id="69" creationId="{03D07A43-BBDB-43BC-8106-FF6AADF1D3BE}"/>
          </ac:grpSpMkLst>
        </pc:grpChg>
        <pc:picChg chg="add mod">
          <ac:chgData name="Kulinich Bohdan" userId="48e65c9f34e137d0" providerId="LiveId" clId="{B60F6F63-ABB2-4C8C-AFDF-C6BBABF8EF90}" dt="2021-07-08T09:04:02.012" v="745"/>
          <ac:picMkLst>
            <pc:docMk/>
            <pc:sldMk cId="2760257842" sldId="527"/>
            <ac:picMk id="15" creationId="{1242A646-D3B5-47E3-A247-E7A1DADF5713}"/>
          </ac:picMkLst>
        </pc:picChg>
        <pc:picChg chg="add del mod">
          <ac:chgData name="Kulinich Bohdan" userId="48e65c9f34e137d0" providerId="LiveId" clId="{B60F6F63-ABB2-4C8C-AFDF-C6BBABF8EF90}" dt="2021-07-08T09:04:09.461" v="747"/>
          <ac:picMkLst>
            <pc:docMk/>
            <pc:sldMk cId="2760257842" sldId="527"/>
            <ac:picMk id="63" creationId="{BF7C344E-2108-4DB0-9BA6-A715D49B17D7}"/>
          </ac:picMkLst>
        </pc:picChg>
        <pc:picChg chg="add del mod ord">
          <ac:chgData name="Kulinich Bohdan" userId="48e65c9f34e137d0" providerId="LiveId" clId="{B60F6F63-ABB2-4C8C-AFDF-C6BBABF8EF90}" dt="2021-07-08T09:02:52.104" v="725" actId="478"/>
          <ac:picMkLst>
            <pc:docMk/>
            <pc:sldMk cId="2760257842" sldId="527"/>
            <ac:picMk id="67" creationId="{212440AB-5C04-4C5A-9574-36A1A1531853}"/>
          </ac:picMkLst>
        </pc:picChg>
        <pc:picChg chg="add del mod ord">
          <ac:chgData name="Kulinich Bohdan" userId="48e65c9f34e137d0" providerId="LiveId" clId="{B60F6F63-ABB2-4C8C-AFDF-C6BBABF8EF90}" dt="2021-07-08T09:03:14.421" v="734"/>
          <ac:picMkLst>
            <pc:docMk/>
            <pc:sldMk cId="2760257842" sldId="527"/>
            <ac:picMk id="113" creationId="{EE9A4D48-9AEE-4DD6-9404-2BCE2D43B7F3}"/>
          </ac:picMkLst>
        </pc:picChg>
        <pc:picChg chg="del">
          <ac:chgData name="Kulinich Bohdan" userId="48e65c9f34e137d0" providerId="LiveId" clId="{B60F6F63-ABB2-4C8C-AFDF-C6BBABF8EF90}" dt="2021-07-08T08:57:22.457" v="643" actId="478"/>
          <ac:picMkLst>
            <pc:docMk/>
            <pc:sldMk cId="2760257842" sldId="527"/>
            <ac:picMk id="154" creationId="{946C98C9-6210-43C0-AC61-1603E9908A04}"/>
          </ac:picMkLst>
        </pc:picChg>
        <pc:picChg chg="add del mod">
          <ac:chgData name="Kulinich Bohdan" userId="48e65c9f34e137d0" providerId="LiveId" clId="{B60F6F63-ABB2-4C8C-AFDF-C6BBABF8EF90}" dt="2021-07-08T09:03:21.579" v="736"/>
          <ac:picMkLst>
            <pc:docMk/>
            <pc:sldMk cId="2760257842" sldId="527"/>
            <ac:picMk id="160" creationId="{F1933429-B25C-4D0E-9947-4BC7D831A5BE}"/>
          </ac:picMkLst>
        </pc:picChg>
        <pc:picChg chg="del">
          <ac:chgData name="Kulinich Bohdan" userId="48e65c9f34e137d0" providerId="LiveId" clId="{B60F6F63-ABB2-4C8C-AFDF-C6BBABF8EF90}" dt="2021-07-08T09:01:26.331" v="706" actId="478"/>
          <ac:picMkLst>
            <pc:docMk/>
            <pc:sldMk cId="2760257842" sldId="527"/>
            <ac:picMk id="193" creationId="{1242A646-D3B5-47E3-A247-E7A1DADF5713}"/>
          </ac:picMkLst>
        </pc:picChg>
        <pc:cxnChg chg="add mod">
          <ac:chgData name="Kulinich Bohdan" userId="48e65c9f34e137d0" providerId="LiveId" clId="{B60F6F63-ABB2-4C8C-AFDF-C6BBABF8EF90}" dt="2021-07-08T09:04:02.012" v="745"/>
          <ac:cxnSpMkLst>
            <pc:docMk/>
            <pc:sldMk cId="2760257842" sldId="527"/>
            <ac:cxnSpMk id="17" creationId="{89402F6D-3121-45CD-95C1-61901B41CABB}"/>
          </ac:cxnSpMkLst>
        </pc:cxnChg>
        <pc:cxnChg chg="add mod">
          <ac:chgData name="Kulinich Bohdan" userId="48e65c9f34e137d0" providerId="LiveId" clId="{B60F6F63-ABB2-4C8C-AFDF-C6BBABF8EF90}" dt="2021-07-08T09:04:02.012" v="745"/>
          <ac:cxnSpMkLst>
            <pc:docMk/>
            <pc:sldMk cId="2760257842" sldId="527"/>
            <ac:cxnSpMk id="18" creationId="{55743391-0100-4838-A64D-7D8195C563B3}"/>
          </ac:cxnSpMkLst>
        </pc:cxnChg>
        <pc:cxnChg chg="add mod">
          <ac:chgData name="Kulinich Bohdan" userId="48e65c9f34e137d0" providerId="LiveId" clId="{B60F6F63-ABB2-4C8C-AFDF-C6BBABF8EF90}" dt="2021-07-08T09:04:02.012" v="745"/>
          <ac:cxnSpMkLst>
            <pc:docMk/>
            <pc:sldMk cId="2760257842" sldId="527"/>
            <ac:cxnSpMk id="23" creationId="{1CB00BF4-8F1D-4424-89A3-BC8E27D752A0}"/>
          </ac:cxnSpMkLst>
        </pc:cxnChg>
        <pc:cxnChg chg="add mod">
          <ac:chgData name="Kulinich Bohdan" userId="48e65c9f34e137d0" providerId="LiveId" clId="{B60F6F63-ABB2-4C8C-AFDF-C6BBABF8EF90}" dt="2021-07-08T09:04:02.012" v="745"/>
          <ac:cxnSpMkLst>
            <pc:docMk/>
            <pc:sldMk cId="2760257842" sldId="527"/>
            <ac:cxnSpMk id="24" creationId="{7289213C-7A76-4BD5-AA09-4DF4ED942424}"/>
          </ac:cxnSpMkLst>
        </pc:cxnChg>
        <pc:cxnChg chg="add mod">
          <ac:chgData name="Kulinich Bohdan" userId="48e65c9f34e137d0" providerId="LiveId" clId="{B60F6F63-ABB2-4C8C-AFDF-C6BBABF8EF90}" dt="2021-07-08T09:04:02.012" v="745"/>
          <ac:cxnSpMkLst>
            <pc:docMk/>
            <pc:sldMk cId="2760257842" sldId="527"/>
            <ac:cxnSpMk id="25" creationId="{411667C0-AE90-45A7-AE37-C6C45968A5B4}"/>
          </ac:cxnSpMkLst>
        </pc:cxnChg>
        <pc:cxnChg chg="add mod">
          <ac:chgData name="Kulinich Bohdan" userId="48e65c9f34e137d0" providerId="LiveId" clId="{B60F6F63-ABB2-4C8C-AFDF-C6BBABF8EF90}" dt="2021-07-08T09:04:02.012" v="745"/>
          <ac:cxnSpMkLst>
            <pc:docMk/>
            <pc:sldMk cId="2760257842" sldId="527"/>
            <ac:cxnSpMk id="26" creationId="{92A63190-7E67-46D6-AF8B-D9E63087BB39}"/>
          </ac:cxnSpMkLst>
        </pc:cxnChg>
        <pc:cxnChg chg="add mod">
          <ac:chgData name="Kulinich Bohdan" userId="48e65c9f34e137d0" providerId="LiveId" clId="{B60F6F63-ABB2-4C8C-AFDF-C6BBABF8EF90}" dt="2021-07-08T09:04:02.012" v="745"/>
          <ac:cxnSpMkLst>
            <pc:docMk/>
            <pc:sldMk cId="2760257842" sldId="527"/>
            <ac:cxnSpMk id="27" creationId="{931AC44A-256F-4FAA-A37E-A8966AA44D6E}"/>
          </ac:cxnSpMkLst>
        </pc:cxnChg>
        <pc:cxnChg chg="add mod">
          <ac:chgData name="Kulinich Bohdan" userId="48e65c9f34e137d0" providerId="LiveId" clId="{B60F6F63-ABB2-4C8C-AFDF-C6BBABF8EF90}" dt="2021-07-08T09:04:02.012" v="745"/>
          <ac:cxnSpMkLst>
            <pc:docMk/>
            <pc:sldMk cId="2760257842" sldId="527"/>
            <ac:cxnSpMk id="28" creationId="{BDADFE74-774E-4DF4-A7C2-B918B09D4954}"/>
          </ac:cxnSpMkLst>
        </pc:cxnChg>
        <pc:cxnChg chg="add mod">
          <ac:chgData name="Kulinich Bohdan" userId="48e65c9f34e137d0" providerId="LiveId" clId="{B60F6F63-ABB2-4C8C-AFDF-C6BBABF8EF90}" dt="2021-07-08T09:04:02.012" v="745"/>
          <ac:cxnSpMkLst>
            <pc:docMk/>
            <pc:sldMk cId="2760257842" sldId="527"/>
            <ac:cxnSpMk id="29" creationId="{8167439E-9A96-479C-AA23-3F11037AD026}"/>
          </ac:cxnSpMkLst>
        </pc:cxnChg>
        <pc:cxnChg chg="add mod">
          <ac:chgData name="Kulinich Bohdan" userId="48e65c9f34e137d0" providerId="LiveId" clId="{B60F6F63-ABB2-4C8C-AFDF-C6BBABF8EF90}" dt="2021-07-08T09:04:02.012" v="745"/>
          <ac:cxnSpMkLst>
            <pc:docMk/>
            <pc:sldMk cId="2760257842" sldId="527"/>
            <ac:cxnSpMk id="30" creationId="{A5F934D4-704F-4D3E-BC21-76DB15356E07}"/>
          </ac:cxnSpMkLst>
        </pc:cxnChg>
        <pc:cxnChg chg="add mod">
          <ac:chgData name="Kulinich Bohdan" userId="48e65c9f34e137d0" providerId="LiveId" clId="{B60F6F63-ABB2-4C8C-AFDF-C6BBABF8EF90}" dt="2021-07-08T09:04:02.012" v="745"/>
          <ac:cxnSpMkLst>
            <pc:docMk/>
            <pc:sldMk cId="2760257842" sldId="527"/>
            <ac:cxnSpMk id="31" creationId="{8792E32D-E352-4FBC-8CF2-2FE3C127649D}"/>
          </ac:cxnSpMkLst>
        </pc:cxnChg>
        <pc:cxnChg chg="add mod">
          <ac:chgData name="Kulinich Bohdan" userId="48e65c9f34e137d0" providerId="LiveId" clId="{B60F6F63-ABB2-4C8C-AFDF-C6BBABF8EF90}" dt="2021-07-08T09:04:02.012" v="745"/>
          <ac:cxnSpMkLst>
            <pc:docMk/>
            <pc:sldMk cId="2760257842" sldId="527"/>
            <ac:cxnSpMk id="32" creationId="{302C61BB-7376-4098-A11D-3F16EE7DB020}"/>
          </ac:cxnSpMkLst>
        </pc:cxnChg>
        <pc:cxnChg chg="add mod">
          <ac:chgData name="Kulinich Bohdan" userId="48e65c9f34e137d0" providerId="LiveId" clId="{B60F6F63-ABB2-4C8C-AFDF-C6BBABF8EF90}" dt="2021-07-08T09:04:02.012" v="745"/>
          <ac:cxnSpMkLst>
            <pc:docMk/>
            <pc:sldMk cId="2760257842" sldId="527"/>
            <ac:cxnSpMk id="34" creationId="{37D6E9B0-A7B2-4A28-B363-7BEF59F859FA}"/>
          </ac:cxnSpMkLst>
        </pc:cxnChg>
        <pc:cxnChg chg="add mod">
          <ac:chgData name="Kulinich Bohdan" userId="48e65c9f34e137d0" providerId="LiveId" clId="{B60F6F63-ABB2-4C8C-AFDF-C6BBABF8EF90}" dt="2021-07-08T09:04:02.012" v="745"/>
          <ac:cxnSpMkLst>
            <pc:docMk/>
            <pc:sldMk cId="2760257842" sldId="527"/>
            <ac:cxnSpMk id="35" creationId="{C540A29A-AE8C-411B-9F98-1F592FBC7021}"/>
          </ac:cxnSpMkLst>
        </pc:cxnChg>
        <pc:cxnChg chg="add mod">
          <ac:chgData name="Kulinich Bohdan" userId="48e65c9f34e137d0" providerId="LiveId" clId="{B60F6F63-ABB2-4C8C-AFDF-C6BBABF8EF90}" dt="2021-07-08T09:04:02.012" v="745"/>
          <ac:cxnSpMkLst>
            <pc:docMk/>
            <pc:sldMk cId="2760257842" sldId="527"/>
            <ac:cxnSpMk id="36" creationId="{9AF5B3B5-E880-4435-9AA1-993C3777A33D}"/>
          </ac:cxnSpMkLst>
        </pc:cxnChg>
        <pc:cxnChg chg="add mod">
          <ac:chgData name="Kulinich Bohdan" userId="48e65c9f34e137d0" providerId="LiveId" clId="{B60F6F63-ABB2-4C8C-AFDF-C6BBABF8EF90}" dt="2021-07-08T09:04:02.012" v="745"/>
          <ac:cxnSpMkLst>
            <pc:docMk/>
            <pc:sldMk cId="2760257842" sldId="527"/>
            <ac:cxnSpMk id="37" creationId="{5DFF4067-D48F-413A-86AF-0A856D7D17FE}"/>
          </ac:cxnSpMkLst>
        </pc:cxnChg>
        <pc:cxnChg chg="add mod">
          <ac:chgData name="Kulinich Bohdan" userId="48e65c9f34e137d0" providerId="LiveId" clId="{B60F6F63-ABB2-4C8C-AFDF-C6BBABF8EF90}" dt="2021-07-08T09:04:02.012" v="745"/>
          <ac:cxnSpMkLst>
            <pc:docMk/>
            <pc:sldMk cId="2760257842" sldId="527"/>
            <ac:cxnSpMk id="38" creationId="{723CF295-2403-4CDB-98A5-799316B60742}"/>
          </ac:cxnSpMkLst>
        </pc:cxnChg>
        <pc:cxnChg chg="add mod">
          <ac:chgData name="Kulinich Bohdan" userId="48e65c9f34e137d0" providerId="LiveId" clId="{B60F6F63-ABB2-4C8C-AFDF-C6BBABF8EF90}" dt="2021-07-08T09:04:02.012" v="745"/>
          <ac:cxnSpMkLst>
            <pc:docMk/>
            <pc:sldMk cId="2760257842" sldId="527"/>
            <ac:cxnSpMk id="39" creationId="{563D6897-2650-4683-8394-2AF51AB07CC7}"/>
          </ac:cxnSpMkLst>
        </pc:cxnChg>
        <pc:cxnChg chg="add mod">
          <ac:chgData name="Kulinich Bohdan" userId="48e65c9f34e137d0" providerId="LiveId" clId="{B60F6F63-ABB2-4C8C-AFDF-C6BBABF8EF90}" dt="2021-07-08T09:04:02.012" v="745"/>
          <ac:cxnSpMkLst>
            <pc:docMk/>
            <pc:sldMk cId="2760257842" sldId="527"/>
            <ac:cxnSpMk id="55" creationId="{F7CF2190-51B1-4437-A57C-99AC8231EF4F}"/>
          </ac:cxnSpMkLst>
        </pc:cxnChg>
        <pc:cxnChg chg="add mod modVis">
          <ac:chgData name="Kulinich Bohdan" userId="48e65c9f34e137d0" providerId="LiveId" clId="{B60F6F63-ABB2-4C8C-AFDF-C6BBABF8EF90}" dt="2021-07-08T09:05:15.228" v="775" actId="14429"/>
          <ac:cxnSpMkLst>
            <pc:docMk/>
            <pc:sldMk cId="2760257842" sldId="527"/>
            <ac:cxnSpMk id="61" creationId="{0F54D12A-6C82-45E6-8EDE-27FECED5E4BA}"/>
          </ac:cxnSpMkLst>
        </pc:cxnChg>
        <pc:cxnChg chg="add del mod">
          <ac:chgData name="Kulinich Bohdan" userId="48e65c9f34e137d0" providerId="LiveId" clId="{B60F6F63-ABB2-4C8C-AFDF-C6BBABF8EF90}" dt="2021-07-08T08:59:00.355" v="666" actId="478"/>
          <ac:cxnSpMkLst>
            <pc:docMk/>
            <pc:sldMk cId="2760257842" sldId="527"/>
            <ac:cxnSpMk id="63" creationId="{F4F009DF-CD0A-4427-9084-468DC922D336}"/>
          </ac:cxnSpMkLst>
        </pc:cxnChg>
        <pc:cxnChg chg="add del mod">
          <ac:chgData name="Kulinich Bohdan" userId="48e65c9f34e137d0" providerId="LiveId" clId="{B60F6F63-ABB2-4C8C-AFDF-C6BBABF8EF90}" dt="2021-07-08T09:04:09.461" v="747"/>
          <ac:cxnSpMkLst>
            <pc:docMk/>
            <pc:sldMk cId="2760257842" sldId="527"/>
            <ac:cxnSpMk id="65" creationId="{67F89CF3-C314-4847-A8E6-4403A32925C9}"/>
          </ac:cxnSpMkLst>
        </pc:cxnChg>
        <pc:cxnChg chg="add del mod">
          <ac:chgData name="Kulinich Bohdan" userId="48e65c9f34e137d0" providerId="LiveId" clId="{B60F6F63-ABB2-4C8C-AFDF-C6BBABF8EF90}" dt="2021-07-08T09:04:09.461" v="747"/>
          <ac:cxnSpMkLst>
            <pc:docMk/>
            <pc:sldMk cId="2760257842" sldId="527"/>
            <ac:cxnSpMk id="67" creationId="{80CF55E1-CED5-45F6-AF97-505601439470}"/>
          </ac:cxnSpMkLst>
        </pc:cxnChg>
        <pc:cxnChg chg="mod">
          <ac:chgData name="Kulinich Bohdan" userId="48e65c9f34e137d0" providerId="LiveId" clId="{B60F6F63-ABB2-4C8C-AFDF-C6BBABF8EF90}" dt="2021-07-08T09:01:47.651" v="712"/>
          <ac:cxnSpMkLst>
            <pc:docMk/>
            <pc:sldMk cId="2760257842" sldId="527"/>
            <ac:cxnSpMk id="70" creationId="{ED29EAD2-2995-4C5A-9679-ECA920CE1C17}"/>
          </ac:cxnSpMkLst>
        </pc:cxnChg>
        <pc:cxnChg chg="mod">
          <ac:chgData name="Kulinich Bohdan" userId="48e65c9f34e137d0" providerId="LiveId" clId="{B60F6F63-ABB2-4C8C-AFDF-C6BBABF8EF90}" dt="2021-07-08T09:01:47.651" v="712"/>
          <ac:cxnSpMkLst>
            <pc:docMk/>
            <pc:sldMk cId="2760257842" sldId="527"/>
            <ac:cxnSpMk id="71" creationId="{2E172CA0-A0B8-4001-8421-1D0D5699ABCF}"/>
          </ac:cxnSpMkLst>
        </pc:cxnChg>
        <pc:cxnChg chg="add del mod">
          <ac:chgData name="Kulinich Bohdan" userId="48e65c9f34e137d0" providerId="LiveId" clId="{B60F6F63-ABB2-4C8C-AFDF-C6BBABF8EF90}" dt="2021-07-08T09:04:09.461" v="747"/>
          <ac:cxnSpMkLst>
            <pc:docMk/>
            <pc:sldMk cId="2760257842" sldId="527"/>
            <ac:cxnSpMk id="72" creationId="{E5B454A0-ACA3-4ECA-884B-DA167C46D9E8}"/>
          </ac:cxnSpMkLst>
        </pc:cxnChg>
        <pc:cxnChg chg="add del mod">
          <ac:chgData name="Kulinich Bohdan" userId="48e65c9f34e137d0" providerId="LiveId" clId="{B60F6F63-ABB2-4C8C-AFDF-C6BBABF8EF90}" dt="2021-07-08T09:04:09.461" v="747"/>
          <ac:cxnSpMkLst>
            <pc:docMk/>
            <pc:sldMk cId="2760257842" sldId="527"/>
            <ac:cxnSpMk id="73" creationId="{731C3216-B1E0-410A-A5C0-4A219A105F1F}"/>
          </ac:cxnSpMkLst>
        </pc:cxnChg>
        <pc:cxnChg chg="add del mod">
          <ac:chgData name="Kulinich Bohdan" userId="48e65c9f34e137d0" providerId="LiveId" clId="{B60F6F63-ABB2-4C8C-AFDF-C6BBABF8EF90}" dt="2021-07-08T09:04:09.461" v="747"/>
          <ac:cxnSpMkLst>
            <pc:docMk/>
            <pc:sldMk cId="2760257842" sldId="527"/>
            <ac:cxnSpMk id="74" creationId="{F37DF909-03E3-41CC-8894-403925D5CD2F}"/>
          </ac:cxnSpMkLst>
        </pc:cxnChg>
        <pc:cxnChg chg="add del mod">
          <ac:chgData name="Kulinich Bohdan" userId="48e65c9f34e137d0" providerId="LiveId" clId="{B60F6F63-ABB2-4C8C-AFDF-C6BBABF8EF90}" dt="2021-07-08T09:04:09.461" v="747"/>
          <ac:cxnSpMkLst>
            <pc:docMk/>
            <pc:sldMk cId="2760257842" sldId="527"/>
            <ac:cxnSpMk id="75" creationId="{A9960BBD-5785-49BA-9A3B-DAF55793EABD}"/>
          </ac:cxnSpMkLst>
        </pc:cxnChg>
        <pc:cxnChg chg="add del mod">
          <ac:chgData name="Kulinich Bohdan" userId="48e65c9f34e137d0" providerId="LiveId" clId="{B60F6F63-ABB2-4C8C-AFDF-C6BBABF8EF90}" dt="2021-07-08T09:04:09.461" v="747"/>
          <ac:cxnSpMkLst>
            <pc:docMk/>
            <pc:sldMk cId="2760257842" sldId="527"/>
            <ac:cxnSpMk id="76" creationId="{329CDBFC-9138-4984-A5CD-50378B3656A4}"/>
          </ac:cxnSpMkLst>
        </pc:cxnChg>
        <pc:cxnChg chg="mod">
          <ac:chgData name="Kulinich Bohdan" userId="48e65c9f34e137d0" providerId="LiveId" clId="{B60F6F63-ABB2-4C8C-AFDF-C6BBABF8EF90}" dt="2021-07-08T09:01:47.651" v="712"/>
          <ac:cxnSpMkLst>
            <pc:docMk/>
            <pc:sldMk cId="2760257842" sldId="527"/>
            <ac:cxnSpMk id="76" creationId="{554FA4D3-5EB7-4ED8-923E-ADD4561B85F8}"/>
          </ac:cxnSpMkLst>
        </pc:cxnChg>
        <pc:cxnChg chg="mod">
          <ac:chgData name="Kulinich Bohdan" userId="48e65c9f34e137d0" providerId="LiveId" clId="{B60F6F63-ABB2-4C8C-AFDF-C6BBABF8EF90}" dt="2021-07-08T09:01:47.651" v="712"/>
          <ac:cxnSpMkLst>
            <pc:docMk/>
            <pc:sldMk cId="2760257842" sldId="527"/>
            <ac:cxnSpMk id="77" creationId="{2BF9C9EC-4AB0-49A2-8BF9-552B89EDA3AE}"/>
          </ac:cxnSpMkLst>
        </pc:cxnChg>
        <pc:cxnChg chg="add del mod">
          <ac:chgData name="Kulinich Bohdan" userId="48e65c9f34e137d0" providerId="LiveId" clId="{B60F6F63-ABB2-4C8C-AFDF-C6BBABF8EF90}" dt="2021-07-08T09:04:09.461" v="747"/>
          <ac:cxnSpMkLst>
            <pc:docMk/>
            <pc:sldMk cId="2760257842" sldId="527"/>
            <ac:cxnSpMk id="77" creationId="{3D71781D-9094-4F93-8CC1-BA8D634E4888}"/>
          </ac:cxnSpMkLst>
        </pc:cxnChg>
        <pc:cxnChg chg="add del mod">
          <ac:chgData name="Kulinich Bohdan" userId="48e65c9f34e137d0" providerId="LiveId" clId="{B60F6F63-ABB2-4C8C-AFDF-C6BBABF8EF90}" dt="2021-07-08T09:04:09.461" v="747"/>
          <ac:cxnSpMkLst>
            <pc:docMk/>
            <pc:sldMk cId="2760257842" sldId="527"/>
            <ac:cxnSpMk id="78" creationId="{0645B1EB-1964-4879-8BCB-5AF086B76AC6}"/>
          </ac:cxnSpMkLst>
        </pc:cxnChg>
        <pc:cxnChg chg="mod">
          <ac:chgData name="Kulinich Bohdan" userId="48e65c9f34e137d0" providerId="LiveId" clId="{B60F6F63-ABB2-4C8C-AFDF-C6BBABF8EF90}" dt="2021-07-08T09:01:47.651" v="712"/>
          <ac:cxnSpMkLst>
            <pc:docMk/>
            <pc:sldMk cId="2760257842" sldId="527"/>
            <ac:cxnSpMk id="78" creationId="{75E3E505-A60D-4E7A-B145-878A7557E41F}"/>
          </ac:cxnSpMkLst>
        </pc:cxnChg>
        <pc:cxnChg chg="add del mod">
          <ac:chgData name="Kulinich Bohdan" userId="48e65c9f34e137d0" providerId="LiveId" clId="{B60F6F63-ABB2-4C8C-AFDF-C6BBABF8EF90}" dt="2021-07-08T09:04:09.461" v="747"/>
          <ac:cxnSpMkLst>
            <pc:docMk/>
            <pc:sldMk cId="2760257842" sldId="527"/>
            <ac:cxnSpMk id="79" creationId="{47D56B95-76D4-46D2-843E-30845221FD8D}"/>
          </ac:cxnSpMkLst>
        </pc:cxnChg>
        <pc:cxnChg chg="mod">
          <ac:chgData name="Kulinich Bohdan" userId="48e65c9f34e137d0" providerId="LiveId" clId="{B60F6F63-ABB2-4C8C-AFDF-C6BBABF8EF90}" dt="2021-07-08T09:01:47.651" v="712"/>
          <ac:cxnSpMkLst>
            <pc:docMk/>
            <pc:sldMk cId="2760257842" sldId="527"/>
            <ac:cxnSpMk id="79" creationId="{524EB898-A1BB-41E3-BBCF-F16C3DEAC2A0}"/>
          </ac:cxnSpMkLst>
        </pc:cxnChg>
        <pc:cxnChg chg="mod">
          <ac:chgData name="Kulinich Bohdan" userId="48e65c9f34e137d0" providerId="LiveId" clId="{B60F6F63-ABB2-4C8C-AFDF-C6BBABF8EF90}" dt="2021-07-08T09:01:47.651" v="712"/>
          <ac:cxnSpMkLst>
            <pc:docMk/>
            <pc:sldMk cId="2760257842" sldId="527"/>
            <ac:cxnSpMk id="80" creationId="{1E2256C4-61DA-4E4D-8D7B-1BF0A6F52E52}"/>
          </ac:cxnSpMkLst>
        </pc:cxnChg>
        <pc:cxnChg chg="add del mod">
          <ac:chgData name="Kulinich Bohdan" userId="48e65c9f34e137d0" providerId="LiveId" clId="{B60F6F63-ABB2-4C8C-AFDF-C6BBABF8EF90}" dt="2021-07-08T09:04:09.461" v="747"/>
          <ac:cxnSpMkLst>
            <pc:docMk/>
            <pc:sldMk cId="2760257842" sldId="527"/>
            <ac:cxnSpMk id="80" creationId="{47025CBA-C59A-4048-8959-6B91B9948E40}"/>
          </ac:cxnSpMkLst>
        </pc:cxnChg>
        <pc:cxnChg chg="mod">
          <ac:chgData name="Kulinich Bohdan" userId="48e65c9f34e137d0" providerId="LiveId" clId="{B60F6F63-ABB2-4C8C-AFDF-C6BBABF8EF90}" dt="2021-07-08T09:01:47.651" v="712"/>
          <ac:cxnSpMkLst>
            <pc:docMk/>
            <pc:sldMk cId="2760257842" sldId="527"/>
            <ac:cxnSpMk id="81" creationId="{319E69E2-6A51-407E-BEE6-F737C8FBE9C0}"/>
          </ac:cxnSpMkLst>
        </pc:cxnChg>
        <pc:cxnChg chg="add del mod">
          <ac:chgData name="Kulinich Bohdan" userId="48e65c9f34e137d0" providerId="LiveId" clId="{B60F6F63-ABB2-4C8C-AFDF-C6BBABF8EF90}" dt="2021-07-08T09:04:09.461" v="747"/>
          <ac:cxnSpMkLst>
            <pc:docMk/>
            <pc:sldMk cId="2760257842" sldId="527"/>
            <ac:cxnSpMk id="81" creationId="{5484E7BD-4C93-4E79-8578-C035F95C6AD7}"/>
          </ac:cxnSpMkLst>
        </pc:cxnChg>
        <pc:cxnChg chg="mod">
          <ac:chgData name="Kulinich Bohdan" userId="48e65c9f34e137d0" providerId="LiveId" clId="{B60F6F63-ABB2-4C8C-AFDF-C6BBABF8EF90}" dt="2021-07-08T09:01:47.651" v="712"/>
          <ac:cxnSpMkLst>
            <pc:docMk/>
            <pc:sldMk cId="2760257842" sldId="527"/>
            <ac:cxnSpMk id="82" creationId="{968FC8A0-CC38-433D-BFE2-47D6F7653785}"/>
          </ac:cxnSpMkLst>
        </pc:cxnChg>
        <pc:cxnChg chg="add del mod">
          <ac:chgData name="Kulinich Bohdan" userId="48e65c9f34e137d0" providerId="LiveId" clId="{B60F6F63-ABB2-4C8C-AFDF-C6BBABF8EF90}" dt="2021-07-08T09:04:09.461" v="747"/>
          <ac:cxnSpMkLst>
            <pc:docMk/>
            <pc:sldMk cId="2760257842" sldId="527"/>
            <ac:cxnSpMk id="82" creationId="{F1B22BB7-1B9B-490A-ACF3-619E51C3A0E3}"/>
          </ac:cxnSpMkLst>
        </pc:cxnChg>
        <pc:cxnChg chg="mod">
          <ac:chgData name="Kulinich Bohdan" userId="48e65c9f34e137d0" providerId="LiveId" clId="{B60F6F63-ABB2-4C8C-AFDF-C6BBABF8EF90}" dt="2021-07-08T09:01:47.651" v="712"/>
          <ac:cxnSpMkLst>
            <pc:docMk/>
            <pc:sldMk cId="2760257842" sldId="527"/>
            <ac:cxnSpMk id="83" creationId="{65024E2B-DC70-4872-B2BE-F28A4B442F94}"/>
          </ac:cxnSpMkLst>
        </pc:cxnChg>
        <pc:cxnChg chg="add del mod">
          <ac:chgData name="Kulinich Bohdan" userId="48e65c9f34e137d0" providerId="LiveId" clId="{B60F6F63-ABB2-4C8C-AFDF-C6BBABF8EF90}" dt="2021-07-08T09:04:09.461" v="747"/>
          <ac:cxnSpMkLst>
            <pc:docMk/>
            <pc:sldMk cId="2760257842" sldId="527"/>
            <ac:cxnSpMk id="83" creationId="{A9055B4F-6CAF-47CC-B3BA-B8FCEA5F6B18}"/>
          </ac:cxnSpMkLst>
        </pc:cxnChg>
        <pc:cxnChg chg="add del mod">
          <ac:chgData name="Kulinich Bohdan" userId="48e65c9f34e137d0" providerId="LiveId" clId="{B60F6F63-ABB2-4C8C-AFDF-C6BBABF8EF90}" dt="2021-07-08T09:04:09.461" v="747"/>
          <ac:cxnSpMkLst>
            <pc:docMk/>
            <pc:sldMk cId="2760257842" sldId="527"/>
            <ac:cxnSpMk id="84" creationId="{56EC73DB-7EF4-45F4-BF2D-3950150CEC7C}"/>
          </ac:cxnSpMkLst>
        </pc:cxnChg>
        <pc:cxnChg chg="mod">
          <ac:chgData name="Kulinich Bohdan" userId="48e65c9f34e137d0" providerId="LiveId" clId="{B60F6F63-ABB2-4C8C-AFDF-C6BBABF8EF90}" dt="2021-07-08T09:01:47.651" v="712"/>
          <ac:cxnSpMkLst>
            <pc:docMk/>
            <pc:sldMk cId="2760257842" sldId="527"/>
            <ac:cxnSpMk id="84" creationId="{812B08B2-4AE7-40C9-8CF8-15A9D5291C00}"/>
          </ac:cxnSpMkLst>
        </pc:cxnChg>
        <pc:cxnChg chg="add del mod">
          <ac:chgData name="Kulinich Bohdan" userId="48e65c9f34e137d0" providerId="LiveId" clId="{B60F6F63-ABB2-4C8C-AFDF-C6BBABF8EF90}" dt="2021-07-08T09:04:09.461" v="747"/>
          <ac:cxnSpMkLst>
            <pc:docMk/>
            <pc:sldMk cId="2760257842" sldId="527"/>
            <ac:cxnSpMk id="85" creationId="{14D235A1-3CFB-4BB2-B8C6-3179F744AAC7}"/>
          </ac:cxnSpMkLst>
        </pc:cxnChg>
        <pc:cxnChg chg="mod">
          <ac:chgData name="Kulinich Bohdan" userId="48e65c9f34e137d0" providerId="LiveId" clId="{B60F6F63-ABB2-4C8C-AFDF-C6BBABF8EF90}" dt="2021-07-08T09:01:47.651" v="712"/>
          <ac:cxnSpMkLst>
            <pc:docMk/>
            <pc:sldMk cId="2760257842" sldId="527"/>
            <ac:cxnSpMk id="85" creationId="{CE63E15A-1FB0-4DAC-AB1E-B2D9D26425CF}"/>
          </ac:cxnSpMkLst>
        </pc:cxnChg>
        <pc:cxnChg chg="add del mod">
          <ac:chgData name="Kulinich Bohdan" userId="48e65c9f34e137d0" providerId="LiveId" clId="{B60F6F63-ABB2-4C8C-AFDF-C6BBABF8EF90}" dt="2021-07-08T09:04:09.461" v="747"/>
          <ac:cxnSpMkLst>
            <pc:docMk/>
            <pc:sldMk cId="2760257842" sldId="527"/>
            <ac:cxnSpMk id="86" creationId="{62AF18B3-CDF2-4C4B-83E4-8D9EDC7C9769}"/>
          </ac:cxnSpMkLst>
        </pc:cxnChg>
        <pc:cxnChg chg="mod">
          <ac:chgData name="Kulinich Bohdan" userId="48e65c9f34e137d0" providerId="LiveId" clId="{B60F6F63-ABB2-4C8C-AFDF-C6BBABF8EF90}" dt="2021-07-08T09:01:47.651" v="712"/>
          <ac:cxnSpMkLst>
            <pc:docMk/>
            <pc:sldMk cId="2760257842" sldId="527"/>
            <ac:cxnSpMk id="86" creationId="{A4516129-FFE7-4137-906F-D4DD40C1566F}"/>
          </ac:cxnSpMkLst>
        </pc:cxnChg>
        <pc:cxnChg chg="add del mod">
          <ac:chgData name="Kulinich Bohdan" userId="48e65c9f34e137d0" providerId="LiveId" clId="{B60F6F63-ABB2-4C8C-AFDF-C6BBABF8EF90}" dt="2021-07-08T09:04:09.461" v="747"/>
          <ac:cxnSpMkLst>
            <pc:docMk/>
            <pc:sldMk cId="2760257842" sldId="527"/>
            <ac:cxnSpMk id="87" creationId="{480C65C6-6FC6-4C4F-97C7-904C17D71E51}"/>
          </ac:cxnSpMkLst>
        </pc:cxnChg>
        <pc:cxnChg chg="mod">
          <ac:chgData name="Kulinich Bohdan" userId="48e65c9f34e137d0" providerId="LiveId" clId="{B60F6F63-ABB2-4C8C-AFDF-C6BBABF8EF90}" dt="2021-07-08T09:01:47.651" v="712"/>
          <ac:cxnSpMkLst>
            <pc:docMk/>
            <pc:sldMk cId="2760257842" sldId="527"/>
            <ac:cxnSpMk id="87" creationId="{74DD1E6B-FE48-45C3-BBBC-B9C5EFBEE9BD}"/>
          </ac:cxnSpMkLst>
        </pc:cxnChg>
        <pc:cxnChg chg="mod">
          <ac:chgData name="Kulinich Bohdan" userId="48e65c9f34e137d0" providerId="LiveId" clId="{B60F6F63-ABB2-4C8C-AFDF-C6BBABF8EF90}" dt="2021-07-08T09:01:47.651" v="712"/>
          <ac:cxnSpMkLst>
            <pc:docMk/>
            <pc:sldMk cId="2760257842" sldId="527"/>
            <ac:cxnSpMk id="88" creationId="{ECAC6B67-588C-4AA1-B865-215AB693E347}"/>
          </ac:cxnSpMkLst>
        </pc:cxnChg>
        <pc:cxnChg chg="mod">
          <ac:chgData name="Kulinich Bohdan" userId="48e65c9f34e137d0" providerId="LiveId" clId="{B60F6F63-ABB2-4C8C-AFDF-C6BBABF8EF90}" dt="2021-07-08T09:01:47.651" v="712"/>
          <ac:cxnSpMkLst>
            <pc:docMk/>
            <pc:sldMk cId="2760257842" sldId="527"/>
            <ac:cxnSpMk id="89" creationId="{E9BCEC46-58EF-4C34-896F-8DE434A82DD2}"/>
          </ac:cxnSpMkLst>
        </pc:cxnChg>
        <pc:cxnChg chg="mod">
          <ac:chgData name="Kulinich Bohdan" userId="48e65c9f34e137d0" providerId="LiveId" clId="{B60F6F63-ABB2-4C8C-AFDF-C6BBABF8EF90}" dt="2021-07-08T09:01:47.651" v="712"/>
          <ac:cxnSpMkLst>
            <pc:docMk/>
            <pc:sldMk cId="2760257842" sldId="527"/>
            <ac:cxnSpMk id="90" creationId="{5EEB511E-6839-4EC9-98AE-E36EE2392A39}"/>
          </ac:cxnSpMkLst>
        </pc:cxnChg>
        <pc:cxnChg chg="mod">
          <ac:chgData name="Kulinich Bohdan" userId="48e65c9f34e137d0" providerId="LiveId" clId="{B60F6F63-ABB2-4C8C-AFDF-C6BBABF8EF90}" dt="2021-07-08T09:01:47.651" v="712"/>
          <ac:cxnSpMkLst>
            <pc:docMk/>
            <pc:sldMk cId="2760257842" sldId="527"/>
            <ac:cxnSpMk id="91" creationId="{7C44F247-9EB9-4053-A256-20B9488117B3}"/>
          </ac:cxnSpMkLst>
        </pc:cxnChg>
        <pc:cxnChg chg="add del mod">
          <ac:chgData name="Kulinich Bohdan" userId="48e65c9f34e137d0" providerId="LiveId" clId="{B60F6F63-ABB2-4C8C-AFDF-C6BBABF8EF90}" dt="2021-07-08T09:04:09.461" v="747"/>
          <ac:cxnSpMkLst>
            <pc:docMk/>
            <pc:sldMk cId="2760257842" sldId="527"/>
            <ac:cxnSpMk id="102" creationId="{5B2EDB3C-90D7-45B4-A794-8177C009F8ED}"/>
          </ac:cxnSpMkLst>
        </pc:cxnChg>
        <pc:cxnChg chg="mod">
          <ac:chgData name="Kulinich Bohdan" userId="48e65c9f34e137d0" providerId="LiveId" clId="{B60F6F63-ABB2-4C8C-AFDF-C6BBABF8EF90}" dt="2021-07-08T09:01:47.651" v="712"/>
          <ac:cxnSpMkLst>
            <pc:docMk/>
            <pc:sldMk cId="2760257842" sldId="527"/>
            <ac:cxnSpMk id="106" creationId="{66418C5C-5557-44D3-94DA-136D8710535C}"/>
          </ac:cxnSpMkLst>
        </pc:cxnChg>
        <pc:cxnChg chg="add del mod ord">
          <ac:chgData name="Kulinich Bohdan" userId="48e65c9f34e137d0" providerId="LiveId" clId="{B60F6F63-ABB2-4C8C-AFDF-C6BBABF8EF90}" dt="2021-07-08T09:03:14.421" v="734"/>
          <ac:cxnSpMkLst>
            <pc:docMk/>
            <pc:sldMk cId="2760257842" sldId="527"/>
            <ac:cxnSpMk id="115" creationId="{89768D38-805A-4F17-9395-FA4AF1E671EE}"/>
          </ac:cxnSpMkLst>
        </pc:cxnChg>
        <pc:cxnChg chg="add del mod ord">
          <ac:chgData name="Kulinich Bohdan" userId="48e65c9f34e137d0" providerId="LiveId" clId="{B60F6F63-ABB2-4C8C-AFDF-C6BBABF8EF90}" dt="2021-07-08T09:03:14.421" v="734"/>
          <ac:cxnSpMkLst>
            <pc:docMk/>
            <pc:sldMk cId="2760257842" sldId="527"/>
            <ac:cxnSpMk id="116" creationId="{7F812668-7C1A-4E58-8287-06CFA9CE891A}"/>
          </ac:cxnSpMkLst>
        </pc:cxnChg>
        <pc:cxnChg chg="add del mod ord">
          <ac:chgData name="Kulinich Bohdan" userId="48e65c9f34e137d0" providerId="LiveId" clId="{B60F6F63-ABB2-4C8C-AFDF-C6BBABF8EF90}" dt="2021-07-08T09:03:14.421" v="734"/>
          <ac:cxnSpMkLst>
            <pc:docMk/>
            <pc:sldMk cId="2760257842" sldId="527"/>
            <ac:cxnSpMk id="121" creationId="{E5F005AE-C618-4B30-97AB-F8516EECF06D}"/>
          </ac:cxnSpMkLst>
        </pc:cxnChg>
        <pc:cxnChg chg="add del mod ord">
          <ac:chgData name="Kulinich Bohdan" userId="48e65c9f34e137d0" providerId="LiveId" clId="{B60F6F63-ABB2-4C8C-AFDF-C6BBABF8EF90}" dt="2021-07-08T09:03:14.421" v="734"/>
          <ac:cxnSpMkLst>
            <pc:docMk/>
            <pc:sldMk cId="2760257842" sldId="527"/>
            <ac:cxnSpMk id="122" creationId="{F442C4BD-C9CB-420B-9EF6-1BCCC8D26725}"/>
          </ac:cxnSpMkLst>
        </pc:cxnChg>
        <pc:cxnChg chg="add del mod ord">
          <ac:chgData name="Kulinich Bohdan" userId="48e65c9f34e137d0" providerId="LiveId" clId="{B60F6F63-ABB2-4C8C-AFDF-C6BBABF8EF90}" dt="2021-07-08T09:03:14.421" v="734"/>
          <ac:cxnSpMkLst>
            <pc:docMk/>
            <pc:sldMk cId="2760257842" sldId="527"/>
            <ac:cxnSpMk id="123" creationId="{32F7759E-7BB1-4836-8B11-F08765A816D7}"/>
          </ac:cxnSpMkLst>
        </pc:cxnChg>
        <pc:cxnChg chg="add del mod ord">
          <ac:chgData name="Kulinich Bohdan" userId="48e65c9f34e137d0" providerId="LiveId" clId="{B60F6F63-ABB2-4C8C-AFDF-C6BBABF8EF90}" dt="2021-07-08T09:03:14.421" v="734"/>
          <ac:cxnSpMkLst>
            <pc:docMk/>
            <pc:sldMk cId="2760257842" sldId="527"/>
            <ac:cxnSpMk id="124" creationId="{63503CB5-E088-4FB1-9B5D-224E83080E6F}"/>
          </ac:cxnSpMkLst>
        </pc:cxnChg>
        <pc:cxnChg chg="add del mod ord">
          <ac:chgData name="Kulinich Bohdan" userId="48e65c9f34e137d0" providerId="LiveId" clId="{B60F6F63-ABB2-4C8C-AFDF-C6BBABF8EF90}" dt="2021-07-08T09:03:14.421" v="734"/>
          <ac:cxnSpMkLst>
            <pc:docMk/>
            <pc:sldMk cId="2760257842" sldId="527"/>
            <ac:cxnSpMk id="125" creationId="{1A6345BF-2330-41F3-BF11-02A6B5920BDA}"/>
          </ac:cxnSpMkLst>
        </pc:cxnChg>
        <pc:cxnChg chg="add del mod ord">
          <ac:chgData name="Kulinich Bohdan" userId="48e65c9f34e137d0" providerId="LiveId" clId="{B60F6F63-ABB2-4C8C-AFDF-C6BBABF8EF90}" dt="2021-07-08T09:03:14.421" v="734"/>
          <ac:cxnSpMkLst>
            <pc:docMk/>
            <pc:sldMk cId="2760257842" sldId="527"/>
            <ac:cxnSpMk id="126" creationId="{7AA47EE8-95E7-4FA9-8CF0-113863683756}"/>
          </ac:cxnSpMkLst>
        </pc:cxnChg>
        <pc:cxnChg chg="add del mod ord">
          <ac:chgData name="Kulinich Bohdan" userId="48e65c9f34e137d0" providerId="LiveId" clId="{B60F6F63-ABB2-4C8C-AFDF-C6BBABF8EF90}" dt="2021-07-08T09:03:14.421" v="734"/>
          <ac:cxnSpMkLst>
            <pc:docMk/>
            <pc:sldMk cId="2760257842" sldId="527"/>
            <ac:cxnSpMk id="127" creationId="{530564AB-157A-46E1-AB8C-70B7A0A8C945}"/>
          </ac:cxnSpMkLst>
        </pc:cxnChg>
        <pc:cxnChg chg="add del mod ord">
          <ac:chgData name="Kulinich Bohdan" userId="48e65c9f34e137d0" providerId="LiveId" clId="{B60F6F63-ABB2-4C8C-AFDF-C6BBABF8EF90}" dt="2021-07-08T09:03:14.421" v="734"/>
          <ac:cxnSpMkLst>
            <pc:docMk/>
            <pc:sldMk cId="2760257842" sldId="527"/>
            <ac:cxnSpMk id="128" creationId="{EE6B7D95-BE19-4E6F-80C3-032CCD4FEDD6}"/>
          </ac:cxnSpMkLst>
        </pc:cxnChg>
        <pc:cxnChg chg="add del mod ord">
          <ac:chgData name="Kulinich Bohdan" userId="48e65c9f34e137d0" providerId="LiveId" clId="{B60F6F63-ABB2-4C8C-AFDF-C6BBABF8EF90}" dt="2021-07-08T09:03:14.421" v="734"/>
          <ac:cxnSpMkLst>
            <pc:docMk/>
            <pc:sldMk cId="2760257842" sldId="527"/>
            <ac:cxnSpMk id="129" creationId="{82747D69-266A-4B4D-89CC-DDFE03148854}"/>
          </ac:cxnSpMkLst>
        </pc:cxnChg>
        <pc:cxnChg chg="add del mod ord">
          <ac:chgData name="Kulinich Bohdan" userId="48e65c9f34e137d0" providerId="LiveId" clId="{B60F6F63-ABB2-4C8C-AFDF-C6BBABF8EF90}" dt="2021-07-08T09:03:14.421" v="734"/>
          <ac:cxnSpMkLst>
            <pc:docMk/>
            <pc:sldMk cId="2760257842" sldId="527"/>
            <ac:cxnSpMk id="130" creationId="{35334F5C-8B48-4FEF-A20E-EF2EE11ECB47}"/>
          </ac:cxnSpMkLst>
        </pc:cxnChg>
        <pc:cxnChg chg="add del mod ord">
          <ac:chgData name="Kulinich Bohdan" userId="48e65c9f34e137d0" providerId="LiveId" clId="{B60F6F63-ABB2-4C8C-AFDF-C6BBABF8EF90}" dt="2021-07-08T09:03:14.421" v="734"/>
          <ac:cxnSpMkLst>
            <pc:docMk/>
            <pc:sldMk cId="2760257842" sldId="527"/>
            <ac:cxnSpMk id="131" creationId="{BEDDA7A8-DFFB-42D7-86E6-E44D6DDDB6A5}"/>
          </ac:cxnSpMkLst>
        </pc:cxnChg>
        <pc:cxnChg chg="add del mod ord">
          <ac:chgData name="Kulinich Bohdan" userId="48e65c9f34e137d0" providerId="LiveId" clId="{B60F6F63-ABB2-4C8C-AFDF-C6BBABF8EF90}" dt="2021-07-08T09:03:14.421" v="734"/>
          <ac:cxnSpMkLst>
            <pc:docMk/>
            <pc:sldMk cId="2760257842" sldId="527"/>
            <ac:cxnSpMk id="132" creationId="{DBF11578-F75F-4C90-808A-60B7360C356B}"/>
          </ac:cxnSpMkLst>
        </pc:cxnChg>
        <pc:cxnChg chg="add del mod ord">
          <ac:chgData name="Kulinich Bohdan" userId="48e65c9f34e137d0" providerId="LiveId" clId="{B60F6F63-ABB2-4C8C-AFDF-C6BBABF8EF90}" dt="2021-07-08T09:03:14.421" v="734"/>
          <ac:cxnSpMkLst>
            <pc:docMk/>
            <pc:sldMk cId="2760257842" sldId="527"/>
            <ac:cxnSpMk id="133" creationId="{A0F14CA8-4792-4E97-8991-5EEBB27ED9DC}"/>
          </ac:cxnSpMkLst>
        </pc:cxnChg>
        <pc:cxnChg chg="add del mod ord">
          <ac:chgData name="Kulinich Bohdan" userId="48e65c9f34e137d0" providerId="LiveId" clId="{B60F6F63-ABB2-4C8C-AFDF-C6BBABF8EF90}" dt="2021-07-08T09:03:14.421" v="734"/>
          <ac:cxnSpMkLst>
            <pc:docMk/>
            <pc:sldMk cId="2760257842" sldId="527"/>
            <ac:cxnSpMk id="134" creationId="{8411223E-9E2D-4554-85C2-7C8E28EC8618}"/>
          </ac:cxnSpMkLst>
        </pc:cxnChg>
        <pc:cxnChg chg="add del mod ord">
          <ac:chgData name="Kulinich Bohdan" userId="48e65c9f34e137d0" providerId="LiveId" clId="{B60F6F63-ABB2-4C8C-AFDF-C6BBABF8EF90}" dt="2021-07-08T09:03:14.421" v="734"/>
          <ac:cxnSpMkLst>
            <pc:docMk/>
            <pc:sldMk cId="2760257842" sldId="527"/>
            <ac:cxnSpMk id="135" creationId="{EAAB1D9E-D8D9-4469-95FE-4EDF81916909}"/>
          </ac:cxnSpMkLst>
        </pc:cxnChg>
        <pc:cxnChg chg="add del mod ord">
          <ac:chgData name="Kulinich Bohdan" userId="48e65c9f34e137d0" providerId="LiveId" clId="{B60F6F63-ABB2-4C8C-AFDF-C6BBABF8EF90}" dt="2021-07-08T09:03:14.421" v="734"/>
          <ac:cxnSpMkLst>
            <pc:docMk/>
            <pc:sldMk cId="2760257842" sldId="527"/>
            <ac:cxnSpMk id="136" creationId="{D4E2212C-E5AB-4DA5-9766-727146BC837D}"/>
          </ac:cxnSpMkLst>
        </pc:cxnChg>
        <pc:cxnChg chg="add del mod ord">
          <ac:chgData name="Kulinich Bohdan" userId="48e65c9f34e137d0" providerId="LiveId" clId="{B60F6F63-ABB2-4C8C-AFDF-C6BBABF8EF90}" dt="2021-07-08T09:03:14.421" v="734"/>
          <ac:cxnSpMkLst>
            <pc:docMk/>
            <pc:sldMk cId="2760257842" sldId="527"/>
            <ac:cxnSpMk id="151" creationId="{ECECA98C-C3A4-43DD-9772-DAF9CCB9FF26}"/>
          </ac:cxnSpMkLst>
        </pc:cxnChg>
        <pc:cxnChg chg="add del mod">
          <ac:chgData name="Kulinich Bohdan" userId="48e65c9f34e137d0" providerId="LiveId" clId="{B60F6F63-ABB2-4C8C-AFDF-C6BBABF8EF90}" dt="2021-07-08T09:03:21.579" v="736"/>
          <ac:cxnSpMkLst>
            <pc:docMk/>
            <pc:sldMk cId="2760257842" sldId="527"/>
            <ac:cxnSpMk id="162" creationId="{2372AE54-EF10-43E8-95C7-69E2AB8921E8}"/>
          </ac:cxnSpMkLst>
        </pc:cxnChg>
        <pc:cxnChg chg="add del mod">
          <ac:chgData name="Kulinich Bohdan" userId="48e65c9f34e137d0" providerId="LiveId" clId="{B60F6F63-ABB2-4C8C-AFDF-C6BBABF8EF90}" dt="2021-07-08T09:03:21.579" v="736"/>
          <ac:cxnSpMkLst>
            <pc:docMk/>
            <pc:sldMk cId="2760257842" sldId="527"/>
            <ac:cxnSpMk id="163" creationId="{837AC90A-0A73-4F2A-8C7B-A772F10E8F81}"/>
          </ac:cxnSpMkLst>
        </pc:cxnChg>
        <pc:cxnChg chg="add del mod">
          <ac:chgData name="Kulinich Bohdan" userId="48e65c9f34e137d0" providerId="LiveId" clId="{B60F6F63-ABB2-4C8C-AFDF-C6BBABF8EF90}" dt="2021-07-08T09:03:21.579" v="736"/>
          <ac:cxnSpMkLst>
            <pc:docMk/>
            <pc:sldMk cId="2760257842" sldId="527"/>
            <ac:cxnSpMk id="168" creationId="{113F215D-2260-49A9-B2A3-46137F0CC051}"/>
          </ac:cxnSpMkLst>
        </pc:cxnChg>
        <pc:cxnChg chg="add del mod">
          <ac:chgData name="Kulinich Bohdan" userId="48e65c9f34e137d0" providerId="LiveId" clId="{B60F6F63-ABB2-4C8C-AFDF-C6BBABF8EF90}" dt="2021-07-08T09:03:21.579" v="736"/>
          <ac:cxnSpMkLst>
            <pc:docMk/>
            <pc:sldMk cId="2760257842" sldId="527"/>
            <ac:cxnSpMk id="169" creationId="{2AB47FE0-C32E-4D45-95E0-63918CCDC874}"/>
          </ac:cxnSpMkLst>
        </pc:cxnChg>
        <pc:cxnChg chg="add del mod">
          <ac:chgData name="Kulinich Bohdan" userId="48e65c9f34e137d0" providerId="LiveId" clId="{B60F6F63-ABB2-4C8C-AFDF-C6BBABF8EF90}" dt="2021-07-08T09:03:21.579" v="736"/>
          <ac:cxnSpMkLst>
            <pc:docMk/>
            <pc:sldMk cId="2760257842" sldId="527"/>
            <ac:cxnSpMk id="170" creationId="{B9B58FB4-7AA6-469A-AD39-AA981F68E5EA}"/>
          </ac:cxnSpMkLst>
        </pc:cxnChg>
        <pc:cxnChg chg="add del mod">
          <ac:chgData name="Kulinich Bohdan" userId="48e65c9f34e137d0" providerId="LiveId" clId="{B60F6F63-ABB2-4C8C-AFDF-C6BBABF8EF90}" dt="2021-07-08T09:03:21.579" v="736"/>
          <ac:cxnSpMkLst>
            <pc:docMk/>
            <pc:sldMk cId="2760257842" sldId="527"/>
            <ac:cxnSpMk id="171" creationId="{0F605689-16B5-4EF6-A9B5-52D864CCC1CC}"/>
          </ac:cxnSpMkLst>
        </pc:cxnChg>
        <pc:cxnChg chg="add del mod">
          <ac:chgData name="Kulinich Bohdan" userId="48e65c9f34e137d0" providerId="LiveId" clId="{B60F6F63-ABB2-4C8C-AFDF-C6BBABF8EF90}" dt="2021-07-08T09:03:21.579" v="736"/>
          <ac:cxnSpMkLst>
            <pc:docMk/>
            <pc:sldMk cId="2760257842" sldId="527"/>
            <ac:cxnSpMk id="172" creationId="{166A4298-D4D9-4FB3-B45A-3C7528ABE6F5}"/>
          </ac:cxnSpMkLst>
        </pc:cxnChg>
        <pc:cxnChg chg="add del mod">
          <ac:chgData name="Kulinich Bohdan" userId="48e65c9f34e137d0" providerId="LiveId" clId="{B60F6F63-ABB2-4C8C-AFDF-C6BBABF8EF90}" dt="2021-07-08T09:03:21.579" v="736"/>
          <ac:cxnSpMkLst>
            <pc:docMk/>
            <pc:sldMk cId="2760257842" sldId="527"/>
            <ac:cxnSpMk id="173" creationId="{6EE9C5F2-DF89-45D5-9AC0-8AD8943376AA}"/>
          </ac:cxnSpMkLst>
        </pc:cxnChg>
        <pc:cxnChg chg="add del mod">
          <ac:chgData name="Kulinich Bohdan" userId="48e65c9f34e137d0" providerId="LiveId" clId="{B60F6F63-ABB2-4C8C-AFDF-C6BBABF8EF90}" dt="2021-07-08T09:03:21.579" v="736"/>
          <ac:cxnSpMkLst>
            <pc:docMk/>
            <pc:sldMk cId="2760257842" sldId="527"/>
            <ac:cxnSpMk id="174" creationId="{92D03459-3234-4839-9A30-6B0941737E76}"/>
          </ac:cxnSpMkLst>
        </pc:cxnChg>
        <pc:cxnChg chg="add del mod">
          <ac:chgData name="Kulinich Bohdan" userId="48e65c9f34e137d0" providerId="LiveId" clId="{B60F6F63-ABB2-4C8C-AFDF-C6BBABF8EF90}" dt="2021-07-08T09:03:21.579" v="736"/>
          <ac:cxnSpMkLst>
            <pc:docMk/>
            <pc:sldMk cId="2760257842" sldId="527"/>
            <ac:cxnSpMk id="175" creationId="{424F4E2E-3A4D-4B8C-90B9-8348C88333EA}"/>
          </ac:cxnSpMkLst>
        </pc:cxnChg>
        <pc:cxnChg chg="add del mod">
          <ac:chgData name="Kulinich Bohdan" userId="48e65c9f34e137d0" providerId="LiveId" clId="{B60F6F63-ABB2-4C8C-AFDF-C6BBABF8EF90}" dt="2021-07-08T09:03:21.579" v="736"/>
          <ac:cxnSpMkLst>
            <pc:docMk/>
            <pc:sldMk cId="2760257842" sldId="527"/>
            <ac:cxnSpMk id="176" creationId="{4D5BE8A3-4583-4FB1-9965-E3E5BFF9C810}"/>
          </ac:cxnSpMkLst>
        </pc:cxnChg>
        <pc:cxnChg chg="add del mod">
          <ac:chgData name="Kulinich Bohdan" userId="48e65c9f34e137d0" providerId="LiveId" clId="{B60F6F63-ABB2-4C8C-AFDF-C6BBABF8EF90}" dt="2021-07-08T09:03:21.579" v="736"/>
          <ac:cxnSpMkLst>
            <pc:docMk/>
            <pc:sldMk cId="2760257842" sldId="527"/>
            <ac:cxnSpMk id="177" creationId="{AFC2E80E-2854-490A-8DDC-5EDE0B3A2F41}"/>
          </ac:cxnSpMkLst>
        </pc:cxnChg>
        <pc:cxnChg chg="add del mod">
          <ac:chgData name="Kulinich Bohdan" userId="48e65c9f34e137d0" providerId="LiveId" clId="{B60F6F63-ABB2-4C8C-AFDF-C6BBABF8EF90}" dt="2021-07-08T09:03:21.579" v="736"/>
          <ac:cxnSpMkLst>
            <pc:docMk/>
            <pc:sldMk cId="2760257842" sldId="527"/>
            <ac:cxnSpMk id="178" creationId="{4027FCFB-25D9-45E7-852B-CD83B6ECF2EF}"/>
          </ac:cxnSpMkLst>
        </pc:cxnChg>
        <pc:cxnChg chg="add del mod">
          <ac:chgData name="Kulinich Bohdan" userId="48e65c9f34e137d0" providerId="LiveId" clId="{B60F6F63-ABB2-4C8C-AFDF-C6BBABF8EF90}" dt="2021-07-08T09:03:21.579" v="736"/>
          <ac:cxnSpMkLst>
            <pc:docMk/>
            <pc:sldMk cId="2760257842" sldId="527"/>
            <ac:cxnSpMk id="179" creationId="{31656B92-B37E-4E74-8305-1F65D4D067BE}"/>
          </ac:cxnSpMkLst>
        </pc:cxnChg>
        <pc:cxnChg chg="add del mod">
          <ac:chgData name="Kulinich Bohdan" userId="48e65c9f34e137d0" providerId="LiveId" clId="{B60F6F63-ABB2-4C8C-AFDF-C6BBABF8EF90}" dt="2021-07-08T09:03:21.579" v="736"/>
          <ac:cxnSpMkLst>
            <pc:docMk/>
            <pc:sldMk cId="2760257842" sldId="527"/>
            <ac:cxnSpMk id="180" creationId="{34240E73-CB2A-442F-B897-D3F620716C9A}"/>
          </ac:cxnSpMkLst>
        </pc:cxnChg>
        <pc:cxnChg chg="add del mod">
          <ac:chgData name="Kulinich Bohdan" userId="48e65c9f34e137d0" providerId="LiveId" clId="{B60F6F63-ABB2-4C8C-AFDF-C6BBABF8EF90}" dt="2021-07-08T09:03:21.579" v="736"/>
          <ac:cxnSpMkLst>
            <pc:docMk/>
            <pc:sldMk cId="2760257842" sldId="527"/>
            <ac:cxnSpMk id="181" creationId="{555FC1EB-B4E1-4589-BEFD-060865A6A08C}"/>
          </ac:cxnSpMkLst>
        </pc:cxnChg>
        <pc:cxnChg chg="add del mod">
          <ac:chgData name="Kulinich Bohdan" userId="48e65c9f34e137d0" providerId="LiveId" clId="{B60F6F63-ABB2-4C8C-AFDF-C6BBABF8EF90}" dt="2021-07-08T09:03:21.579" v="736"/>
          <ac:cxnSpMkLst>
            <pc:docMk/>
            <pc:sldMk cId="2760257842" sldId="527"/>
            <ac:cxnSpMk id="182" creationId="{912FA669-D44E-46AD-98E9-E2A63848B363}"/>
          </ac:cxnSpMkLst>
        </pc:cxnChg>
        <pc:cxnChg chg="add del mod">
          <ac:chgData name="Kulinich Bohdan" userId="48e65c9f34e137d0" providerId="LiveId" clId="{B60F6F63-ABB2-4C8C-AFDF-C6BBABF8EF90}" dt="2021-07-08T09:03:21.579" v="736"/>
          <ac:cxnSpMkLst>
            <pc:docMk/>
            <pc:sldMk cId="2760257842" sldId="527"/>
            <ac:cxnSpMk id="183" creationId="{8F36763A-78F0-4AF2-9B32-57DCC8829555}"/>
          </ac:cxnSpMkLst>
        </pc:cxnChg>
        <pc:cxnChg chg="del mod topLvl">
          <ac:chgData name="Kulinich Bohdan" userId="48e65c9f34e137d0" providerId="LiveId" clId="{B60F6F63-ABB2-4C8C-AFDF-C6BBABF8EF90}" dt="2021-07-08T09:01:33.132" v="708" actId="478"/>
          <ac:cxnSpMkLst>
            <pc:docMk/>
            <pc:sldMk cId="2760257842" sldId="527"/>
            <ac:cxnSpMk id="194" creationId="{89402F6D-3121-45CD-95C1-61901B41CABB}"/>
          </ac:cxnSpMkLst>
        </pc:cxnChg>
        <pc:cxnChg chg="del mod topLvl">
          <ac:chgData name="Kulinich Bohdan" userId="48e65c9f34e137d0" providerId="LiveId" clId="{B60F6F63-ABB2-4C8C-AFDF-C6BBABF8EF90}" dt="2021-07-08T09:01:25.773" v="705" actId="478"/>
          <ac:cxnSpMkLst>
            <pc:docMk/>
            <pc:sldMk cId="2760257842" sldId="527"/>
            <ac:cxnSpMk id="195" creationId="{55743391-0100-4838-A64D-7D8195C563B3}"/>
          </ac:cxnSpMkLst>
        </pc:cxnChg>
        <pc:cxnChg chg="del mod topLvl">
          <ac:chgData name="Kulinich Bohdan" userId="48e65c9f34e137d0" providerId="LiveId" clId="{B60F6F63-ABB2-4C8C-AFDF-C6BBABF8EF90}" dt="2021-07-08T09:00:08.309" v="686" actId="478"/>
          <ac:cxnSpMkLst>
            <pc:docMk/>
            <pc:sldMk cId="2760257842" sldId="527"/>
            <ac:cxnSpMk id="200" creationId="{1CB00BF4-8F1D-4424-89A3-BC8E27D752A0}"/>
          </ac:cxnSpMkLst>
        </pc:cxnChg>
        <pc:cxnChg chg="del mod topLvl">
          <ac:chgData name="Kulinich Bohdan" userId="48e65c9f34e137d0" providerId="LiveId" clId="{B60F6F63-ABB2-4C8C-AFDF-C6BBABF8EF90}" dt="2021-07-08T09:00:09.310" v="687" actId="478"/>
          <ac:cxnSpMkLst>
            <pc:docMk/>
            <pc:sldMk cId="2760257842" sldId="527"/>
            <ac:cxnSpMk id="201" creationId="{7289213C-7A76-4BD5-AA09-4DF4ED942424}"/>
          </ac:cxnSpMkLst>
        </pc:cxnChg>
        <pc:cxnChg chg="del mod topLvl">
          <ac:chgData name="Kulinich Bohdan" userId="48e65c9f34e137d0" providerId="LiveId" clId="{B60F6F63-ABB2-4C8C-AFDF-C6BBABF8EF90}" dt="2021-07-08T09:00:10.040" v="688" actId="478"/>
          <ac:cxnSpMkLst>
            <pc:docMk/>
            <pc:sldMk cId="2760257842" sldId="527"/>
            <ac:cxnSpMk id="202" creationId="{411667C0-AE90-45A7-AE37-C6C45968A5B4}"/>
          </ac:cxnSpMkLst>
        </pc:cxnChg>
        <pc:cxnChg chg="del mod topLvl">
          <ac:chgData name="Kulinich Bohdan" userId="48e65c9f34e137d0" providerId="LiveId" clId="{B60F6F63-ABB2-4C8C-AFDF-C6BBABF8EF90}" dt="2021-07-08T09:00:13.521" v="691" actId="478"/>
          <ac:cxnSpMkLst>
            <pc:docMk/>
            <pc:sldMk cId="2760257842" sldId="527"/>
            <ac:cxnSpMk id="203" creationId="{92A63190-7E67-46D6-AF8B-D9E63087BB39}"/>
          </ac:cxnSpMkLst>
        </pc:cxnChg>
        <pc:cxnChg chg="del mod topLvl">
          <ac:chgData name="Kulinich Bohdan" userId="48e65c9f34e137d0" providerId="LiveId" clId="{B60F6F63-ABB2-4C8C-AFDF-C6BBABF8EF90}" dt="2021-07-08T09:00:15.922" v="693" actId="478"/>
          <ac:cxnSpMkLst>
            <pc:docMk/>
            <pc:sldMk cId="2760257842" sldId="527"/>
            <ac:cxnSpMk id="204" creationId="{931AC44A-256F-4FAA-A37E-A8966AA44D6E}"/>
          </ac:cxnSpMkLst>
        </pc:cxnChg>
        <pc:cxnChg chg="add del mod">
          <ac:chgData name="Kulinich Bohdan" userId="48e65c9f34e137d0" providerId="LiveId" clId="{B60F6F63-ABB2-4C8C-AFDF-C6BBABF8EF90}" dt="2021-07-08T09:03:21.579" v="736"/>
          <ac:cxnSpMkLst>
            <pc:docMk/>
            <pc:sldMk cId="2760257842" sldId="527"/>
            <ac:cxnSpMk id="210" creationId="{990FF145-4B6E-41BE-B180-A2327D21B0A5}"/>
          </ac:cxnSpMkLst>
        </pc:cxnChg>
        <pc:cxnChg chg="del mod topLvl">
          <ac:chgData name="Kulinich Bohdan" userId="48e65c9f34e137d0" providerId="LiveId" clId="{B60F6F63-ABB2-4C8C-AFDF-C6BBABF8EF90}" dt="2021-07-08T09:00:00.276" v="682" actId="478"/>
          <ac:cxnSpMkLst>
            <pc:docMk/>
            <pc:sldMk cId="2760257842" sldId="527"/>
            <ac:cxnSpMk id="218" creationId="{BDADFE74-774E-4DF4-A7C2-B918B09D4954}"/>
          </ac:cxnSpMkLst>
        </pc:cxnChg>
        <pc:cxnChg chg="del mod topLvl">
          <ac:chgData name="Kulinich Bohdan" userId="48e65c9f34e137d0" providerId="LiveId" clId="{B60F6F63-ABB2-4C8C-AFDF-C6BBABF8EF90}" dt="2021-07-08T08:59:53.922" v="678" actId="478"/>
          <ac:cxnSpMkLst>
            <pc:docMk/>
            <pc:sldMk cId="2760257842" sldId="527"/>
            <ac:cxnSpMk id="219" creationId="{8167439E-9A96-479C-AA23-3F11037AD026}"/>
          </ac:cxnSpMkLst>
        </pc:cxnChg>
        <pc:cxnChg chg="del mod topLvl">
          <ac:chgData name="Kulinich Bohdan" userId="48e65c9f34e137d0" providerId="LiveId" clId="{B60F6F63-ABB2-4C8C-AFDF-C6BBABF8EF90}" dt="2021-07-08T08:59:53.922" v="678" actId="478"/>
          <ac:cxnSpMkLst>
            <pc:docMk/>
            <pc:sldMk cId="2760257842" sldId="527"/>
            <ac:cxnSpMk id="220" creationId="{A5F934D4-704F-4D3E-BC21-76DB15356E07}"/>
          </ac:cxnSpMkLst>
        </pc:cxnChg>
        <pc:cxnChg chg="del mod topLvl">
          <ac:chgData name="Kulinich Bohdan" userId="48e65c9f34e137d0" providerId="LiveId" clId="{B60F6F63-ABB2-4C8C-AFDF-C6BBABF8EF90}" dt="2021-07-08T08:59:53.922" v="678" actId="478"/>
          <ac:cxnSpMkLst>
            <pc:docMk/>
            <pc:sldMk cId="2760257842" sldId="527"/>
            <ac:cxnSpMk id="221" creationId="{8792E32D-E352-4FBC-8CF2-2FE3C127649D}"/>
          </ac:cxnSpMkLst>
        </pc:cxnChg>
        <pc:cxnChg chg="del mod topLvl">
          <ac:chgData name="Kulinich Bohdan" userId="48e65c9f34e137d0" providerId="LiveId" clId="{B60F6F63-ABB2-4C8C-AFDF-C6BBABF8EF90}" dt="2021-07-08T08:59:53.922" v="678" actId="478"/>
          <ac:cxnSpMkLst>
            <pc:docMk/>
            <pc:sldMk cId="2760257842" sldId="527"/>
            <ac:cxnSpMk id="222" creationId="{302C61BB-7376-4098-A11D-3F16EE7DB020}"/>
          </ac:cxnSpMkLst>
        </pc:cxnChg>
        <pc:cxnChg chg="del mod topLvl">
          <ac:chgData name="Kulinich Bohdan" userId="48e65c9f34e137d0" providerId="LiveId" clId="{B60F6F63-ABB2-4C8C-AFDF-C6BBABF8EF90}" dt="2021-07-08T08:59:53.922" v="678" actId="478"/>
          <ac:cxnSpMkLst>
            <pc:docMk/>
            <pc:sldMk cId="2760257842" sldId="527"/>
            <ac:cxnSpMk id="223" creationId="{37D6E9B0-A7B2-4A28-B363-7BEF59F859FA}"/>
          </ac:cxnSpMkLst>
        </pc:cxnChg>
        <pc:cxnChg chg="del mod topLvl">
          <ac:chgData name="Kulinich Bohdan" userId="48e65c9f34e137d0" providerId="LiveId" clId="{B60F6F63-ABB2-4C8C-AFDF-C6BBABF8EF90}" dt="2021-07-08T08:59:53.922" v="678" actId="478"/>
          <ac:cxnSpMkLst>
            <pc:docMk/>
            <pc:sldMk cId="2760257842" sldId="527"/>
            <ac:cxnSpMk id="224" creationId="{C540A29A-AE8C-411B-9F98-1F592FBC7021}"/>
          </ac:cxnSpMkLst>
        </pc:cxnChg>
        <pc:cxnChg chg="del mod topLvl">
          <ac:chgData name="Kulinich Bohdan" userId="48e65c9f34e137d0" providerId="LiveId" clId="{B60F6F63-ABB2-4C8C-AFDF-C6BBABF8EF90}" dt="2021-07-08T08:59:53.922" v="678" actId="478"/>
          <ac:cxnSpMkLst>
            <pc:docMk/>
            <pc:sldMk cId="2760257842" sldId="527"/>
            <ac:cxnSpMk id="225" creationId="{9AF5B3B5-E880-4435-9AA1-993C3777A33D}"/>
          </ac:cxnSpMkLst>
        </pc:cxnChg>
        <pc:cxnChg chg="del mod topLvl">
          <ac:chgData name="Kulinich Bohdan" userId="48e65c9f34e137d0" providerId="LiveId" clId="{B60F6F63-ABB2-4C8C-AFDF-C6BBABF8EF90}" dt="2021-07-08T08:59:53.922" v="678" actId="478"/>
          <ac:cxnSpMkLst>
            <pc:docMk/>
            <pc:sldMk cId="2760257842" sldId="527"/>
            <ac:cxnSpMk id="226" creationId="{5DFF4067-D48F-413A-86AF-0A856D7D17FE}"/>
          </ac:cxnSpMkLst>
        </pc:cxnChg>
        <pc:cxnChg chg="del mod topLvl">
          <ac:chgData name="Kulinich Bohdan" userId="48e65c9f34e137d0" providerId="LiveId" clId="{B60F6F63-ABB2-4C8C-AFDF-C6BBABF8EF90}" dt="2021-07-08T08:59:53.922" v="678" actId="478"/>
          <ac:cxnSpMkLst>
            <pc:docMk/>
            <pc:sldMk cId="2760257842" sldId="527"/>
            <ac:cxnSpMk id="227" creationId="{723CF295-2403-4CDB-98A5-799316B60742}"/>
          </ac:cxnSpMkLst>
        </pc:cxnChg>
        <pc:cxnChg chg="del mod topLvl">
          <ac:chgData name="Kulinich Bohdan" userId="48e65c9f34e137d0" providerId="LiveId" clId="{B60F6F63-ABB2-4C8C-AFDF-C6BBABF8EF90}" dt="2021-07-08T09:00:16.832" v="694" actId="478"/>
          <ac:cxnSpMkLst>
            <pc:docMk/>
            <pc:sldMk cId="2760257842" sldId="527"/>
            <ac:cxnSpMk id="234" creationId="{563D6897-2650-4683-8394-2AF51AB07CC7}"/>
          </ac:cxnSpMkLst>
        </pc:cxnChg>
        <pc:cxnChg chg="del mod topLvl">
          <ac:chgData name="Kulinich Bohdan" userId="48e65c9f34e137d0" providerId="LiveId" clId="{B60F6F63-ABB2-4C8C-AFDF-C6BBABF8EF90}" dt="2021-07-08T09:01:34.181" v="709" actId="478"/>
          <ac:cxnSpMkLst>
            <pc:docMk/>
            <pc:sldMk cId="2760257842" sldId="527"/>
            <ac:cxnSpMk id="272" creationId="{F7CF2190-51B1-4437-A57C-99AC8231EF4F}"/>
          </ac:cxnSpMkLst>
        </pc:cxnChg>
      </pc:sldChg>
      <pc:sldChg chg="addSp delSp modSp add mod modTransition modAnim">
        <pc:chgData name="Kulinich Bohdan" userId="48e65c9f34e137d0" providerId="LiveId" clId="{B60F6F63-ABB2-4C8C-AFDF-C6BBABF8EF90}" dt="2021-07-09T12:33:18.367" v="4464" actId="207"/>
        <pc:sldMkLst>
          <pc:docMk/>
          <pc:sldMk cId="2092351604" sldId="528"/>
        </pc:sldMkLst>
        <pc:spChg chg="add mod ord">
          <ac:chgData name="Kulinich Bohdan" userId="48e65c9f34e137d0" providerId="LiveId" clId="{B60F6F63-ABB2-4C8C-AFDF-C6BBABF8EF90}" dt="2021-07-08T09:32:49.967" v="864" actId="170"/>
          <ac:spMkLst>
            <pc:docMk/>
            <pc:sldMk cId="2092351604" sldId="528"/>
            <ac:spMk id="11" creationId="{8BCDF312-C11C-414F-B030-8BF5E8BDC1F1}"/>
          </ac:spMkLst>
        </pc:spChg>
        <pc:spChg chg="add mod">
          <ac:chgData name="Kulinich Bohdan" userId="48e65c9f34e137d0" providerId="LiveId" clId="{B60F6F63-ABB2-4C8C-AFDF-C6BBABF8EF90}" dt="2021-07-08T10:44:44.540" v="1268" actId="207"/>
          <ac:spMkLst>
            <pc:docMk/>
            <pc:sldMk cId="2092351604" sldId="528"/>
            <ac:spMk id="12" creationId="{EFBCA0BA-A102-495C-9B86-4DC6FACE3824}"/>
          </ac:spMkLst>
        </pc:spChg>
        <pc:spChg chg="del">
          <ac:chgData name="Kulinich Bohdan" userId="48e65c9f34e137d0" providerId="LiveId" clId="{B60F6F63-ABB2-4C8C-AFDF-C6BBABF8EF90}" dt="2021-07-08T09:08:30.287" v="783" actId="478"/>
          <ac:spMkLst>
            <pc:docMk/>
            <pc:sldMk cId="2092351604" sldId="528"/>
            <ac:spMk id="34" creationId="{6CE26694-CE27-4AEE-B0FF-2BB50C5D9839}"/>
          </ac:spMkLst>
        </pc:spChg>
        <pc:spChg chg="add mod">
          <ac:chgData name="Kulinich Bohdan" userId="48e65c9f34e137d0" providerId="LiveId" clId="{B60F6F63-ABB2-4C8C-AFDF-C6BBABF8EF90}" dt="2021-07-08T09:35:05.138" v="886" actId="1076"/>
          <ac:spMkLst>
            <pc:docMk/>
            <pc:sldMk cId="2092351604" sldId="528"/>
            <ac:spMk id="60" creationId="{FB58ED1F-C83C-46A4-9B3D-BC14B0998391}"/>
          </ac:spMkLst>
        </pc:spChg>
        <pc:spChg chg="add mod">
          <ac:chgData name="Kulinich Bohdan" userId="48e65c9f34e137d0" providerId="LiveId" clId="{B60F6F63-ABB2-4C8C-AFDF-C6BBABF8EF90}" dt="2021-07-08T09:33:22.473" v="870" actId="207"/>
          <ac:spMkLst>
            <pc:docMk/>
            <pc:sldMk cId="2092351604" sldId="528"/>
            <ac:spMk id="67" creationId="{43F7617B-60B9-4EEE-8CCC-7DDB16F5B956}"/>
          </ac:spMkLst>
        </pc:spChg>
        <pc:spChg chg="add mod">
          <ac:chgData name="Kulinich Bohdan" userId="48e65c9f34e137d0" providerId="LiveId" clId="{B60F6F63-ABB2-4C8C-AFDF-C6BBABF8EF90}" dt="2021-07-08T09:33:59.499" v="883" actId="1076"/>
          <ac:spMkLst>
            <pc:docMk/>
            <pc:sldMk cId="2092351604" sldId="528"/>
            <ac:spMk id="68" creationId="{DC16D418-2EB1-423A-BFA2-2A1355B9D810}"/>
          </ac:spMkLst>
        </pc:spChg>
        <pc:spChg chg="add mod">
          <ac:chgData name="Kulinich Bohdan" userId="48e65c9f34e137d0" providerId="LiveId" clId="{B60F6F63-ABB2-4C8C-AFDF-C6BBABF8EF90}" dt="2021-07-08T09:34:06.970" v="884" actId="1076"/>
          <ac:spMkLst>
            <pc:docMk/>
            <pc:sldMk cId="2092351604" sldId="528"/>
            <ac:spMk id="69" creationId="{2BB1C722-5174-430F-A417-4449C77B101B}"/>
          </ac:spMkLst>
        </pc:spChg>
        <pc:spChg chg="add mod">
          <ac:chgData name="Kulinich Bohdan" userId="48e65c9f34e137d0" providerId="LiveId" clId="{B60F6F63-ABB2-4C8C-AFDF-C6BBABF8EF90}" dt="2021-07-08T09:35:18.233" v="893" actId="1076"/>
          <ac:spMkLst>
            <pc:docMk/>
            <pc:sldMk cId="2092351604" sldId="528"/>
            <ac:spMk id="70" creationId="{D16C59EB-BD84-4DD0-8415-A8399C26F854}"/>
          </ac:spMkLst>
        </pc:spChg>
        <pc:spChg chg="add mod">
          <ac:chgData name="Kulinich Bohdan" userId="48e65c9f34e137d0" providerId="LiveId" clId="{B60F6F63-ABB2-4C8C-AFDF-C6BBABF8EF90}" dt="2021-07-08T09:38:56.337" v="1013" actId="14100"/>
          <ac:spMkLst>
            <pc:docMk/>
            <pc:sldMk cId="2092351604" sldId="528"/>
            <ac:spMk id="72" creationId="{3DE691B5-D43C-4FBA-A8C8-B32668544FC1}"/>
          </ac:spMkLst>
        </pc:spChg>
        <pc:spChg chg="add mod">
          <ac:chgData name="Kulinich Bohdan" userId="48e65c9f34e137d0" providerId="LiveId" clId="{B60F6F63-ABB2-4C8C-AFDF-C6BBABF8EF90}" dt="2021-07-09T12:33:18.367" v="4464" actId="207"/>
          <ac:spMkLst>
            <pc:docMk/>
            <pc:sldMk cId="2092351604" sldId="528"/>
            <ac:spMk id="73" creationId="{C278D22E-3C66-4829-B882-FD1CF5D12F9A}"/>
          </ac:spMkLst>
        </pc:spChg>
        <pc:spChg chg="add mod">
          <ac:chgData name="Kulinich Bohdan" userId="48e65c9f34e137d0" providerId="LiveId" clId="{B60F6F63-ABB2-4C8C-AFDF-C6BBABF8EF90}" dt="2021-07-09T08:42:10.727" v="3106" actId="207"/>
          <ac:spMkLst>
            <pc:docMk/>
            <pc:sldMk cId="2092351604" sldId="528"/>
            <ac:spMk id="74" creationId="{26CAF365-3193-42FD-B952-1FC168E94F34}"/>
          </ac:spMkLst>
        </pc:spChg>
        <pc:spChg chg="add mod">
          <ac:chgData name="Kulinich Bohdan" userId="48e65c9f34e137d0" providerId="LiveId" clId="{B60F6F63-ABB2-4C8C-AFDF-C6BBABF8EF90}" dt="2021-07-08T10:42:02.818" v="1157"/>
          <ac:spMkLst>
            <pc:docMk/>
            <pc:sldMk cId="2092351604" sldId="528"/>
            <ac:spMk id="75" creationId="{E2B49BEB-6687-4EF0-B00F-24F527F8E2CD}"/>
          </ac:spMkLst>
        </pc:spChg>
        <pc:spChg chg="add mod">
          <ac:chgData name="Kulinich Bohdan" userId="48e65c9f34e137d0" providerId="LiveId" clId="{B60F6F63-ABB2-4C8C-AFDF-C6BBABF8EF90}" dt="2021-07-08T10:42:02.818" v="1157"/>
          <ac:spMkLst>
            <pc:docMk/>
            <pc:sldMk cId="2092351604" sldId="528"/>
            <ac:spMk id="76" creationId="{B260805F-CEC3-4B56-8BE3-511F6C27D61D}"/>
          </ac:spMkLst>
        </pc:spChg>
        <pc:spChg chg="add mod">
          <ac:chgData name="Kulinich Bohdan" userId="48e65c9f34e137d0" providerId="LiveId" clId="{B60F6F63-ABB2-4C8C-AFDF-C6BBABF8EF90}" dt="2021-07-08T10:44:00.077" v="1250" actId="1076"/>
          <ac:spMkLst>
            <pc:docMk/>
            <pc:sldMk cId="2092351604" sldId="528"/>
            <ac:spMk id="77" creationId="{3E12846F-41D2-44F8-809E-B712063C3B12}"/>
          </ac:spMkLst>
        </pc:spChg>
        <pc:spChg chg="del">
          <ac:chgData name="Kulinich Bohdan" userId="48e65c9f34e137d0" providerId="LiveId" clId="{B60F6F63-ABB2-4C8C-AFDF-C6BBABF8EF90}" dt="2021-07-08T09:08:31.828" v="784" actId="478"/>
          <ac:spMkLst>
            <pc:docMk/>
            <pc:sldMk cId="2092351604" sldId="528"/>
            <ac:spMk id="155" creationId="{59179D5A-6628-42EA-AC10-F7D394793A89}"/>
          </ac:spMkLst>
        </pc:spChg>
        <pc:spChg chg="mod">
          <ac:chgData name="Kulinich Bohdan" userId="48e65c9f34e137d0" providerId="LiveId" clId="{B60F6F63-ABB2-4C8C-AFDF-C6BBABF8EF90}" dt="2021-07-08T09:37:34.953" v="963" actId="1076"/>
          <ac:spMkLst>
            <pc:docMk/>
            <pc:sldMk cId="2092351604" sldId="528"/>
            <ac:spMk id="198" creationId="{25BAADB1-A978-45BC-9EAD-8E8191D67451}"/>
          </ac:spMkLst>
        </pc:spChg>
        <pc:spChg chg="del">
          <ac:chgData name="Kulinich Bohdan" userId="48e65c9f34e137d0" providerId="LiveId" clId="{B60F6F63-ABB2-4C8C-AFDF-C6BBABF8EF90}" dt="2021-07-08T09:04:55.997" v="763" actId="478"/>
          <ac:spMkLst>
            <pc:docMk/>
            <pc:sldMk cId="2092351604" sldId="528"/>
            <ac:spMk id="199" creationId="{0836F321-BCB0-4B64-B3A4-BED939424E53}"/>
          </ac:spMkLst>
        </pc:spChg>
        <pc:spChg chg="del">
          <ac:chgData name="Kulinich Bohdan" userId="48e65c9f34e137d0" providerId="LiveId" clId="{B60F6F63-ABB2-4C8C-AFDF-C6BBABF8EF90}" dt="2021-07-08T09:04:57.160" v="764" actId="478"/>
          <ac:spMkLst>
            <pc:docMk/>
            <pc:sldMk cId="2092351604" sldId="528"/>
            <ac:spMk id="238" creationId="{64E380DF-9393-489F-B12F-66465A819668}"/>
          </ac:spMkLst>
        </pc:spChg>
        <pc:spChg chg="del">
          <ac:chgData name="Kulinich Bohdan" userId="48e65c9f34e137d0" providerId="LiveId" clId="{B60F6F63-ABB2-4C8C-AFDF-C6BBABF8EF90}" dt="2021-07-08T09:05:02.050" v="767" actId="478"/>
          <ac:spMkLst>
            <pc:docMk/>
            <pc:sldMk cId="2092351604" sldId="528"/>
            <ac:spMk id="239" creationId="{A2E97AAC-8056-4744-9196-30B092676AE3}"/>
          </ac:spMkLst>
        </pc:spChg>
        <pc:spChg chg="del">
          <ac:chgData name="Kulinich Bohdan" userId="48e65c9f34e137d0" providerId="LiveId" clId="{B60F6F63-ABB2-4C8C-AFDF-C6BBABF8EF90}" dt="2021-07-08T09:05:03.536" v="768" actId="478"/>
          <ac:spMkLst>
            <pc:docMk/>
            <pc:sldMk cId="2092351604" sldId="528"/>
            <ac:spMk id="240" creationId="{B32E83A7-18D6-482B-9323-653C4FF09490}"/>
          </ac:spMkLst>
        </pc:spChg>
        <pc:spChg chg="del">
          <ac:chgData name="Kulinich Bohdan" userId="48e65c9f34e137d0" providerId="LiveId" clId="{B60F6F63-ABB2-4C8C-AFDF-C6BBABF8EF90}" dt="2021-07-08T09:05:04.614" v="769" actId="478"/>
          <ac:spMkLst>
            <pc:docMk/>
            <pc:sldMk cId="2092351604" sldId="528"/>
            <ac:spMk id="241" creationId="{69F92EBE-2F4B-4D05-92EC-618F9DC36B91}"/>
          </ac:spMkLst>
        </pc:spChg>
        <pc:spChg chg="del">
          <ac:chgData name="Kulinich Bohdan" userId="48e65c9f34e137d0" providerId="LiveId" clId="{B60F6F63-ABB2-4C8C-AFDF-C6BBABF8EF90}" dt="2021-07-08T09:04:50.942" v="758" actId="478"/>
          <ac:spMkLst>
            <pc:docMk/>
            <pc:sldMk cId="2092351604" sldId="528"/>
            <ac:spMk id="247" creationId="{1B56186B-BFC0-4D56-A0DE-F3434ABA5466}"/>
          </ac:spMkLst>
        </pc:spChg>
        <pc:spChg chg="del">
          <ac:chgData name="Kulinich Bohdan" userId="48e65c9f34e137d0" providerId="LiveId" clId="{B60F6F63-ABB2-4C8C-AFDF-C6BBABF8EF90}" dt="2021-07-08T09:04:49.626" v="757" actId="478"/>
          <ac:spMkLst>
            <pc:docMk/>
            <pc:sldMk cId="2092351604" sldId="528"/>
            <ac:spMk id="248" creationId="{8265044E-2707-42BB-A11F-4831DD3B8AA4}"/>
          </ac:spMkLst>
        </pc:spChg>
        <pc:spChg chg="del">
          <ac:chgData name="Kulinich Bohdan" userId="48e65c9f34e137d0" providerId="LiveId" clId="{B60F6F63-ABB2-4C8C-AFDF-C6BBABF8EF90}" dt="2021-07-08T09:04:42.775" v="756" actId="478"/>
          <ac:spMkLst>
            <pc:docMk/>
            <pc:sldMk cId="2092351604" sldId="528"/>
            <ac:spMk id="249" creationId="{9F7FCDD7-9ED5-4065-959E-98A87066947E}"/>
          </ac:spMkLst>
        </pc:spChg>
        <pc:spChg chg="del">
          <ac:chgData name="Kulinich Bohdan" userId="48e65c9f34e137d0" providerId="LiveId" clId="{B60F6F63-ABB2-4C8C-AFDF-C6BBABF8EF90}" dt="2021-07-08T09:04:42.775" v="756" actId="478"/>
          <ac:spMkLst>
            <pc:docMk/>
            <pc:sldMk cId="2092351604" sldId="528"/>
            <ac:spMk id="250" creationId="{142650CF-8A1C-44C4-9F9D-67A1BC2E8AA2}"/>
          </ac:spMkLst>
        </pc:spChg>
        <pc:spChg chg="del">
          <ac:chgData name="Kulinich Bohdan" userId="48e65c9f34e137d0" providerId="LiveId" clId="{B60F6F63-ABB2-4C8C-AFDF-C6BBABF8EF90}" dt="2021-07-08T09:04:42.775" v="756" actId="478"/>
          <ac:spMkLst>
            <pc:docMk/>
            <pc:sldMk cId="2092351604" sldId="528"/>
            <ac:spMk id="251" creationId="{94FA45BD-5746-4A89-814E-EAE7E8346177}"/>
          </ac:spMkLst>
        </pc:spChg>
        <pc:spChg chg="del">
          <ac:chgData name="Kulinich Bohdan" userId="48e65c9f34e137d0" providerId="LiveId" clId="{B60F6F63-ABB2-4C8C-AFDF-C6BBABF8EF90}" dt="2021-07-08T09:04:42.775" v="756" actId="478"/>
          <ac:spMkLst>
            <pc:docMk/>
            <pc:sldMk cId="2092351604" sldId="528"/>
            <ac:spMk id="252" creationId="{3426344B-7B10-4BB7-8545-025B1C163E2C}"/>
          </ac:spMkLst>
        </pc:spChg>
        <pc:spChg chg="del">
          <ac:chgData name="Kulinich Bohdan" userId="48e65c9f34e137d0" providerId="LiveId" clId="{B60F6F63-ABB2-4C8C-AFDF-C6BBABF8EF90}" dt="2021-07-08T09:04:42.775" v="756" actId="478"/>
          <ac:spMkLst>
            <pc:docMk/>
            <pc:sldMk cId="2092351604" sldId="528"/>
            <ac:spMk id="253" creationId="{3BC0F9D3-D12E-4B6B-BA95-18A78CFB56C6}"/>
          </ac:spMkLst>
        </pc:spChg>
        <pc:spChg chg="del">
          <ac:chgData name="Kulinich Bohdan" userId="48e65c9f34e137d0" providerId="LiveId" clId="{B60F6F63-ABB2-4C8C-AFDF-C6BBABF8EF90}" dt="2021-07-08T09:04:42.775" v="756" actId="478"/>
          <ac:spMkLst>
            <pc:docMk/>
            <pc:sldMk cId="2092351604" sldId="528"/>
            <ac:spMk id="254" creationId="{45C0C9E6-985E-465B-BCAE-F477FD3152A1}"/>
          </ac:spMkLst>
        </pc:spChg>
        <pc:spChg chg="del">
          <ac:chgData name="Kulinich Bohdan" userId="48e65c9f34e137d0" providerId="LiveId" clId="{B60F6F63-ABB2-4C8C-AFDF-C6BBABF8EF90}" dt="2021-07-08T09:04:42.775" v="756" actId="478"/>
          <ac:spMkLst>
            <pc:docMk/>
            <pc:sldMk cId="2092351604" sldId="528"/>
            <ac:spMk id="255" creationId="{5381587D-8666-45DC-89CF-6B56B12B79ED}"/>
          </ac:spMkLst>
        </pc:spChg>
        <pc:spChg chg="del">
          <ac:chgData name="Kulinich Bohdan" userId="48e65c9f34e137d0" providerId="LiveId" clId="{B60F6F63-ABB2-4C8C-AFDF-C6BBABF8EF90}" dt="2021-07-08T09:04:52.562" v="759" actId="478"/>
          <ac:spMkLst>
            <pc:docMk/>
            <pc:sldMk cId="2092351604" sldId="528"/>
            <ac:spMk id="256" creationId="{FFBF2FD9-DCD4-482C-98E1-05B8F093253D}"/>
          </ac:spMkLst>
        </pc:spChg>
        <pc:spChg chg="del">
          <ac:chgData name="Kulinich Bohdan" userId="48e65c9f34e137d0" providerId="LiveId" clId="{B60F6F63-ABB2-4C8C-AFDF-C6BBABF8EF90}" dt="2021-07-08T09:04:35.330" v="755" actId="478"/>
          <ac:spMkLst>
            <pc:docMk/>
            <pc:sldMk cId="2092351604" sldId="528"/>
            <ac:spMk id="273" creationId="{74C5AAC3-C51B-40A9-9273-EC3C69FF536C}"/>
          </ac:spMkLst>
        </pc:spChg>
        <pc:spChg chg="del">
          <ac:chgData name="Kulinich Bohdan" userId="48e65c9f34e137d0" providerId="LiveId" clId="{B60F6F63-ABB2-4C8C-AFDF-C6BBABF8EF90}" dt="2021-07-08T09:04:34.122" v="754" actId="478"/>
          <ac:spMkLst>
            <pc:docMk/>
            <pc:sldMk cId="2092351604" sldId="528"/>
            <ac:spMk id="274" creationId="{7ACAB898-847B-4918-841B-D2F7DBB85019}"/>
          </ac:spMkLst>
        </pc:spChg>
        <pc:spChg chg="mod">
          <ac:chgData name="Kulinich Bohdan" userId="48e65c9f34e137d0" providerId="LiveId" clId="{B60F6F63-ABB2-4C8C-AFDF-C6BBABF8EF90}" dt="2021-07-08T09:09:35.361" v="791" actId="20577"/>
          <ac:spMkLst>
            <pc:docMk/>
            <pc:sldMk cId="2092351604" sldId="528"/>
            <ac:spMk id="275" creationId="{EF7336F1-A2A8-477A-BF1D-610BAE7794B0}"/>
          </ac:spMkLst>
        </pc:spChg>
        <pc:spChg chg="del">
          <ac:chgData name="Kulinich Bohdan" userId="48e65c9f34e137d0" providerId="LiveId" clId="{B60F6F63-ABB2-4C8C-AFDF-C6BBABF8EF90}" dt="2021-07-08T09:04:31.052" v="752" actId="478"/>
          <ac:spMkLst>
            <pc:docMk/>
            <pc:sldMk cId="2092351604" sldId="528"/>
            <ac:spMk id="276" creationId="{30354CEB-B808-4437-9CDB-2B897999FD8B}"/>
          </ac:spMkLst>
        </pc:spChg>
        <pc:spChg chg="del">
          <ac:chgData name="Kulinich Bohdan" userId="48e65c9f34e137d0" providerId="LiveId" clId="{B60F6F63-ABB2-4C8C-AFDF-C6BBABF8EF90}" dt="2021-07-08T09:04:32.601" v="753" actId="478"/>
          <ac:spMkLst>
            <pc:docMk/>
            <pc:sldMk cId="2092351604" sldId="528"/>
            <ac:spMk id="277" creationId="{93D4D830-DC96-489D-893B-E7E9D1DBF43A}"/>
          </ac:spMkLst>
        </pc:spChg>
        <pc:spChg chg="del">
          <ac:chgData name="Kulinich Bohdan" userId="48e65c9f34e137d0" providerId="LiveId" clId="{B60F6F63-ABB2-4C8C-AFDF-C6BBABF8EF90}" dt="2021-07-08T09:08:31.828" v="784" actId="478"/>
          <ac:spMkLst>
            <pc:docMk/>
            <pc:sldMk cId="2092351604" sldId="528"/>
            <ac:spMk id="278" creationId="{DC23097C-16CF-479D-9E80-6DFBD4448862}"/>
          </ac:spMkLst>
        </pc:spChg>
        <pc:spChg chg="mod ord modVis">
          <ac:chgData name="Kulinich Bohdan" userId="48e65c9f34e137d0" providerId="LiveId" clId="{B60F6F63-ABB2-4C8C-AFDF-C6BBABF8EF90}" dt="2021-07-08T09:31:26.527" v="804" actId="14429"/>
          <ac:spMkLst>
            <pc:docMk/>
            <pc:sldMk cId="2092351604" sldId="528"/>
            <ac:spMk id="280" creationId="{8403C707-04B2-4E89-9B0D-73BC433CF5F9}"/>
          </ac:spMkLst>
        </pc:spChg>
        <pc:spChg chg="mod">
          <ac:chgData name="Kulinich Bohdan" userId="48e65c9f34e137d0" providerId="LiveId" clId="{B60F6F63-ABB2-4C8C-AFDF-C6BBABF8EF90}" dt="2021-07-08T09:17:08.931" v="798" actId="1076"/>
          <ac:spMkLst>
            <pc:docMk/>
            <pc:sldMk cId="2092351604" sldId="528"/>
            <ac:spMk id="281" creationId="{3BF0B9A7-A3AD-4292-B8A4-C19D67D6D2C7}"/>
          </ac:spMkLst>
        </pc:spChg>
        <pc:spChg chg="del">
          <ac:chgData name="Kulinich Bohdan" userId="48e65c9f34e137d0" providerId="LiveId" clId="{B60F6F63-ABB2-4C8C-AFDF-C6BBABF8EF90}" dt="2021-07-08T10:39:23.305" v="1041" actId="478"/>
          <ac:spMkLst>
            <pc:docMk/>
            <pc:sldMk cId="2092351604" sldId="528"/>
            <ac:spMk id="282" creationId="{31FA0451-F609-4F7F-AB5B-083115EDE4DE}"/>
          </ac:spMkLst>
        </pc:spChg>
        <pc:spChg chg="del">
          <ac:chgData name="Kulinich Bohdan" userId="48e65c9f34e137d0" providerId="LiveId" clId="{B60F6F63-ABB2-4C8C-AFDF-C6BBABF8EF90}" dt="2021-07-08T10:39:25.003" v="1042" actId="478"/>
          <ac:spMkLst>
            <pc:docMk/>
            <pc:sldMk cId="2092351604" sldId="528"/>
            <ac:spMk id="283" creationId="{108DC0CB-C03E-48A1-B956-332600636BDD}"/>
          </ac:spMkLst>
        </pc:spChg>
        <pc:picChg chg="add mod">
          <ac:chgData name="Kulinich Bohdan" userId="48e65c9f34e137d0" providerId="LiveId" clId="{B60F6F63-ABB2-4C8C-AFDF-C6BBABF8EF90}" dt="2021-07-08T09:36:03.226" v="894"/>
          <ac:picMkLst>
            <pc:docMk/>
            <pc:sldMk cId="2092351604" sldId="528"/>
            <ac:picMk id="71" creationId="{33BB83A8-1F48-4178-9543-E2A51ACE6B92}"/>
          </ac:picMkLst>
        </pc:picChg>
        <pc:picChg chg="del">
          <ac:chgData name="Kulinich Bohdan" userId="48e65c9f34e137d0" providerId="LiveId" clId="{B60F6F63-ABB2-4C8C-AFDF-C6BBABF8EF90}" dt="2021-07-08T09:08:31.828" v="784" actId="478"/>
          <ac:picMkLst>
            <pc:docMk/>
            <pc:sldMk cId="2092351604" sldId="528"/>
            <ac:picMk id="154" creationId="{946C98C9-6210-43C0-AC61-1603E9908A04}"/>
          </ac:picMkLst>
        </pc:picChg>
        <pc:picChg chg="add del">
          <ac:chgData name="Kulinich Bohdan" userId="48e65c9f34e137d0" providerId="LiveId" clId="{B60F6F63-ABB2-4C8C-AFDF-C6BBABF8EF90}" dt="2021-07-08T09:04:59.713" v="766" actId="478"/>
          <ac:picMkLst>
            <pc:docMk/>
            <pc:sldMk cId="2092351604" sldId="528"/>
            <ac:picMk id="193" creationId="{1242A646-D3B5-47E3-A247-E7A1DADF5713}"/>
          </ac:picMkLst>
        </pc:picChg>
        <pc:cxnChg chg="add mod">
          <ac:chgData name="Kulinich Bohdan" userId="48e65c9f34e137d0" providerId="LiveId" clId="{B60F6F63-ABB2-4C8C-AFDF-C6BBABF8EF90}" dt="2021-07-08T09:16:56.970" v="796" actId="14100"/>
          <ac:cxnSpMkLst>
            <pc:docMk/>
            <pc:sldMk cId="2092351604" sldId="528"/>
            <ac:cxnSpMk id="59" creationId="{AFE1B7A8-8E62-4A19-B665-8949F9128548}"/>
          </ac:cxnSpMkLst>
        </pc:cxnChg>
        <pc:cxnChg chg="del">
          <ac:chgData name="Kulinich Bohdan" userId="48e65c9f34e137d0" providerId="LiveId" clId="{B60F6F63-ABB2-4C8C-AFDF-C6BBABF8EF90}" dt="2021-07-08T09:05:08.152" v="774" actId="478"/>
          <ac:cxnSpMkLst>
            <pc:docMk/>
            <pc:sldMk cId="2092351604" sldId="528"/>
            <ac:cxnSpMk id="200" creationId="{1CB00BF4-8F1D-4424-89A3-BC8E27D752A0}"/>
          </ac:cxnSpMkLst>
        </pc:cxnChg>
        <pc:cxnChg chg="del">
          <ac:chgData name="Kulinich Bohdan" userId="48e65c9f34e137d0" providerId="LiveId" clId="{B60F6F63-ABB2-4C8C-AFDF-C6BBABF8EF90}" dt="2021-07-08T09:05:07.562" v="773" actId="478"/>
          <ac:cxnSpMkLst>
            <pc:docMk/>
            <pc:sldMk cId="2092351604" sldId="528"/>
            <ac:cxnSpMk id="201" creationId="{7289213C-7A76-4BD5-AA09-4DF4ED942424}"/>
          </ac:cxnSpMkLst>
        </pc:cxnChg>
        <pc:cxnChg chg="del">
          <ac:chgData name="Kulinich Bohdan" userId="48e65c9f34e137d0" providerId="LiveId" clId="{B60F6F63-ABB2-4C8C-AFDF-C6BBABF8EF90}" dt="2021-07-08T09:05:06.939" v="772" actId="478"/>
          <ac:cxnSpMkLst>
            <pc:docMk/>
            <pc:sldMk cId="2092351604" sldId="528"/>
            <ac:cxnSpMk id="202" creationId="{411667C0-AE90-45A7-AE37-C6C45968A5B4}"/>
          </ac:cxnSpMkLst>
        </pc:cxnChg>
        <pc:cxnChg chg="del">
          <ac:chgData name="Kulinich Bohdan" userId="48e65c9f34e137d0" providerId="LiveId" clId="{B60F6F63-ABB2-4C8C-AFDF-C6BBABF8EF90}" dt="2021-07-08T09:05:06.202" v="771" actId="478"/>
          <ac:cxnSpMkLst>
            <pc:docMk/>
            <pc:sldMk cId="2092351604" sldId="528"/>
            <ac:cxnSpMk id="203" creationId="{92A63190-7E67-46D6-AF8B-D9E63087BB39}"/>
          </ac:cxnSpMkLst>
        </pc:cxnChg>
        <pc:cxnChg chg="del">
          <ac:chgData name="Kulinich Bohdan" userId="48e65c9f34e137d0" providerId="LiveId" clId="{B60F6F63-ABB2-4C8C-AFDF-C6BBABF8EF90}" dt="2021-07-08T09:05:05.528" v="770" actId="478"/>
          <ac:cxnSpMkLst>
            <pc:docMk/>
            <pc:sldMk cId="2092351604" sldId="528"/>
            <ac:cxnSpMk id="204" creationId="{931AC44A-256F-4FAA-A37E-A8966AA44D6E}"/>
          </ac:cxnSpMkLst>
        </pc:cxnChg>
        <pc:cxnChg chg="del">
          <ac:chgData name="Kulinich Bohdan" userId="48e65c9f34e137d0" providerId="LiveId" clId="{B60F6F63-ABB2-4C8C-AFDF-C6BBABF8EF90}" dt="2021-07-08T09:04:53.382" v="760" actId="478"/>
          <ac:cxnSpMkLst>
            <pc:docMk/>
            <pc:sldMk cId="2092351604" sldId="528"/>
            <ac:cxnSpMk id="218" creationId="{BDADFE74-774E-4DF4-A7C2-B918B09D4954}"/>
          </ac:cxnSpMkLst>
        </pc:cxnChg>
        <pc:cxnChg chg="del">
          <ac:chgData name="Kulinich Bohdan" userId="48e65c9f34e137d0" providerId="LiveId" clId="{B60F6F63-ABB2-4C8C-AFDF-C6BBABF8EF90}" dt="2021-07-08T09:04:54.108" v="761" actId="478"/>
          <ac:cxnSpMkLst>
            <pc:docMk/>
            <pc:sldMk cId="2092351604" sldId="528"/>
            <ac:cxnSpMk id="219" creationId="{8167439E-9A96-479C-AA23-3F11037AD026}"/>
          </ac:cxnSpMkLst>
        </pc:cxnChg>
        <pc:cxnChg chg="del">
          <ac:chgData name="Kulinich Bohdan" userId="48e65c9f34e137d0" providerId="LiveId" clId="{B60F6F63-ABB2-4C8C-AFDF-C6BBABF8EF90}" dt="2021-07-08T09:04:42.775" v="756" actId="478"/>
          <ac:cxnSpMkLst>
            <pc:docMk/>
            <pc:sldMk cId="2092351604" sldId="528"/>
            <ac:cxnSpMk id="220" creationId="{A5F934D4-704F-4D3E-BC21-76DB15356E07}"/>
          </ac:cxnSpMkLst>
        </pc:cxnChg>
        <pc:cxnChg chg="del">
          <ac:chgData name="Kulinich Bohdan" userId="48e65c9f34e137d0" providerId="LiveId" clId="{B60F6F63-ABB2-4C8C-AFDF-C6BBABF8EF90}" dt="2021-07-08T09:04:42.775" v="756" actId="478"/>
          <ac:cxnSpMkLst>
            <pc:docMk/>
            <pc:sldMk cId="2092351604" sldId="528"/>
            <ac:cxnSpMk id="221" creationId="{8792E32D-E352-4FBC-8CF2-2FE3C127649D}"/>
          </ac:cxnSpMkLst>
        </pc:cxnChg>
        <pc:cxnChg chg="del">
          <ac:chgData name="Kulinich Bohdan" userId="48e65c9f34e137d0" providerId="LiveId" clId="{B60F6F63-ABB2-4C8C-AFDF-C6BBABF8EF90}" dt="2021-07-08T09:04:42.775" v="756" actId="478"/>
          <ac:cxnSpMkLst>
            <pc:docMk/>
            <pc:sldMk cId="2092351604" sldId="528"/>
            <ac:cxnSpMk id="222" creationId="{302C61BB-7376-4098-A11D-3F16EE7DB020}"/>
          </ac:cxnSpMkLst>
        </pc:cxnChg>
        <pc:cxnChg chg="del">
          <ac:chgData name="Kulinich Bohdan" userId="48e65c9f34e137d0" providerId="LiveId" clId="{B60F6F63-ABB2-4C8C-AFDF-C6BBABF8EF90}" dt="2021-07-08T09:04:42.775" v="756" actId="478"/>
          <ac:cxnSpMkLst>
            <pc:docMk/>
            <pc:sldMk cId="2092351604" sldId="528"/>
            <ac:cxnSpMk id="223" creationId="{37D6E9B0-A7B2-4A28-B363-7BEF59F859FA}"/>
          </ac:cxnSpMkLst>
        </pc:cxnChg>
        <pc:cxnChg chg="del">
          <ac:chgData name="Kulinich Bohdan" userId="48e65c9f34e137d0" providerId="LiveId" clId="{B60F6F63-ABB2-4C8C-AFDF-C6BBABF8EF90}" dt="2021-07-08T09:04:42.775" v="756" actId="478"/>
          <ac:cxnSpMkLst>
            <pc:docMk/>
            <pc:sldMk cId="2092351604" sldId="528"/>
            <ac:cxnSpMk id="224" creationId="{C540A29A-AE8C-411B-9F98-1F592FBC7021}"/>
          </ac:cxnSpMkLst>
        </pc:cxnChg>
        <pc:cxnChg chg="del">
          <ac:chgData name="Kulinich Bohdan" userId="48e65c9f34e137d0" providerId="LiveId" clId="{B60F6F63-ABB2-4C8C-AFDF-C6BBABF8EF90}" dt="2021-07-08T09:04:42.775" v="756" actId="478"/>
          <ac:cxnSpMkLst>
            <pc:docMk/>
            <pc:sldMk cId="2092351604" sldId="528"/>
            <ac:cxnSpMk id="225" creationId="{9AF5B3B5-E880-4435-9AA1-993C3777A33D}"/>
          </ac:cxnSpMkLst>
        </pc:cxnChg>
        <pc:cxnChg chg="del">
          <ac:chgData name="Kulinich Bohdan" userId="48e65c9f34e137d0" providerId="LiveId" clId="{B60F6F63-ABB2-4C8C-AFDF-C6BBABF8EF90}" dt="2021-07-08T09:04:42.775" v="756" actId="478"/>
          <ac:cxnSpMkLst>
            <pc:docMk/>
            <pc:sldMk cId="2092351604" sldId="528"/>
            <ac:cxnSpMk id="226" creationId="{5DFF4067-D48F-413A-86AF-0A856D7D17FE}"/>
          </ac:cxnSpMkLst>
        </pc:cxnChg>
        <pc:cxnChg chg="del">
          <ac:chgData name="Kulinich Bohdan" userId="48e65c9f34e137d0" providerId="LiveId" clId="{B60F6F63-ABB2-4C8C-AFDF-C6BBABF8EF90}" dt="2021-07-08T09:04:42.775" v="756" actId="478"/>
          <ac:cxnSpMkLst>
            <pc:docMk/>
            <pc:sldMk cId="2092351604" sldId="528"/>
            <ac:cxnSpMk id="227" creationId="{723CF295-2403-4CDB-98A5-799316B60742}"/>
          </ac:cxnSpMkLst>
        </pc:cxnChg>
        <pc:cxnChg chg="del">
          <ac:chgData name="Kulinich Bohdan" userId="48e65c9f34e137d0" providerId="LiveId" clId="{B60F6F63-ABB2-4C8C-AFDF-C6BBABF8EF90}" dt="2021-07-08T09:04:54.996" v="762" actId="478"/>
          <ac:cxnSpMkLst>
            <pc:docMk/>
            <pc:sldMk cId="2092351604" sldId="528"/>
            <ac:cxnSpMk id="234" creationId="{563D6897-2650-4683-8394-2AF51AB07CC7}"/>
          </ac:cxnSpMkLst>
        </pc:cxnChg>
        <pc:cxnChg chg="mod">
          <ac:chgData name="Kulinich Bohdan" userId="48e65c9f34e137d0" providerId="LiveId" clId="{B60F6F63-ABB2-4C8C-AFDF-C6BBABF8EF90}" dt="2021-07-08T09:31:25.216" v="803" actId="14100"/>
          <ac:cxnSpMkLst>
            <pc:docMk/>
            <pc:sldMk cId="2092351604" sldId="528"/>
            <ac:cxnSpMk id="272" creationId="{F7CF2190-51B1-4437-A57C-99AC8231EF4F}"/>
          </ac:cxnSpMkLst>
        </pc:cxnChg>
      </pc:sldChg>
      <pc:sldChg chg="add">
        <pc:chgData name="Kulinich Bohdan" userId="48e65c9f34e137d0" providerId="LiveId" clId="{B60F6F63-ABB2-4C8C-AFDF-C6BBABF8EF90}" dt="2021-07-08T10:41:57.776" v="1156"/>
        <pc:sldMkLst>
          <pc:docMk/>
          <pc:sldMk cId="3789935853" sldId="529"/>
        </pc:sldMkLst>
      </pc:sldChg>
      <pc:sldChg chg="addSp delSp modSp add mod modTransition addAnim delAnim modAnim">
        <pc:chgData name="Kulinich Bohdan" userId="48e65c9f34e137d0" providerId="LiveId" clId="{B60F6F63-ABB2-4C8C-AFDF-C6BBABF8EF90}" dt="2021-07-08T12:34:50.037" v="2012"/>
        <pc:sldMkLst>
          <pc:docMk/>
          <pc:sldMk cId="4024927188" sldId="530"/>
        </pc:sldMkLst>
        <pc:spChg chg="mod">
          <ac:chgData name="Kulinich Bohdan" userId="48e65c9f34e137d0" providerId="LiveId" clId="{B60F6F63-ABB2-4C8C-AFDF-C6BBABF8EF90}" dt="2021-07-08T10:48:40.296" v="1371" actId="20577"/>
          <ac:spMkLst>
            <pc:docMk/>
            <pc:sldMk cId="4024927188" sldId="530"/>
            <ac:spMk id="6" creationId="{C455324C-6A9E-440D-AAF7-47FB99AD2433}"/>
          </ac:spMkLst>
        </pc:spChg>
        <pc:spChg chg="del">
          <ac:chgData name="Kulinich Bohdan" userId="48e65c9f34e137d0" providerId="LiveId" clId="{B60F6F63-ABB2-4C8C-AFDF-C6BBABF8EF90}" dt="2021-07-08T10:46:31.012" v="1274" actId="478"/>
          <ac:spMkLst>
            <pc:docMk/>
            <pc:sldMk cId="4024927188" sldId="530"/>
            <ac:spMk id="11" creationId="{8BCDF312-C11C-414F-B030-8BF5E8BDC1F1}"/>
          </ac:spMkLst>
        </pc:spChg>
        <pc:spChg chg="del">
          <ac:chgData name="Kulinich Bohdan" userId="48e65c9f34e137d0" providerId="LiveId" clId="{B60F6F63-ABB2-4C8C-AFDF-C6BBABF8EF90}" dt="2021-07-08T10:46:32.481" v="1275" actId="478"/>
          <ac:spMkLst>
            <pc:docMk/>
            <pc:sldMk cId="4024927188" sldId="530"/>
            <ac:spMk id="12" creationId="{EFBCA0BA-A102-495C-9B86-4DC6FACE3824}"/>
          </ac:spMkLst>
        </pc:spChg>
        <pc:spChg chg="add del mod">
          <ac:chgData name="Kulinich Bohdan" userId="48e65c9f34e137d0" providerId="LiveId" clId="{B60F6F63-ABB2-4C8C-AFDF-C6BBABF8EF90}" dt="2021-07-08T10:50:58.710" v="1375" actId="478"/>
          <ac:spMkLst>
            <pc:docMk/>
            <pc:sldMk cId="4024927188" sldId="530"/>
            <ac:spMk id="35" creationId="{7047FD2B-9D5B-40FC-AA0E-060C21370603}"/>
          </ac:spMkLst>
        </pc:spChg>
        <pc:spChg chg="add mod">
          <ac:chgData name="Kulinich Bohdan" userId="48e65c9f34e137d0" providerId="LiveId" clId="{B60F6F63-ABB2-4C8C-AFDF-C6BBABF8EF90}" dt="2021-07-08T12:11:54.463" v="1606" actId="164"/>
          <ac:spMkLst>
            <pc:docMk/>
            <pc:sldMk cId="4024927188" sldId="530"/>
            <ac:spMk id="39" creationId="{8F3DBFAA-649F-4E9E-8699-A968F7F99ECA}"/>
          </ac:spMkLst>
        </pc:spChg>
        <pc:spChg chg="add mod">
          <ac:chgData name="Kulinich Bohdan" userId="48e65c9f34e137d0" providerId="LiveId" clId="{B60F6F63-ABB2-4C8C-AFDF-C6BBABF8EF90}" dt="2021-07-08T12:11:54.463" v="1606" actId="164"/>
          <ac:spMkLst>
            <pc:docMk/>
            <pc:sldMk cId="4024927188" sldId="530"/>
            <ac:spMk id="40" creationId="{ABB74291-ED6A-4BE6-95D6-D56EC0227612}"/>
          </ac:spMkLst>
        </pc:spChg>
        <pc:spChg chg="add mod">
          <ac:chgData name="Kulinich Bohdan" userId="48e65c9f34e137d0" providerId="LiveId" clId="{B60F6F63-ABB2-4C8C-AFDF-C6BBABF8EF90}" dt="2021-07-08T12:11:54.463" v="1606" actId="164"/>
          <ac:spMkLst>
            <pc:docMk/>
            <pc:sldMk cId="4024927188" sldId="530"/>
            <ac:spMk id="41" creationId="{7F9164D6-22AB-49C7-81F8-54388AE7113F}"/>
          </ac:spMkLst>
        </pc:spChg>
        <pc:spChg chg="add mod">
          <ac:chgData name="Kulinich Bohdan" userId="48e65c9f34e137d0" providerId="LiveId" clId="{B60F6F63-ABB2-4C8C-AFDF-C6BBABF8EF90}" dt="2021-07-08T12:11:54.463" v="1606" actId="164"/>
          <ac:spMkLst>
            <pc:docMk/>
            <pc:sldMk cId="4024927188" sldId="530"/>
            <ac:spMk id="42" creationId="{11CE814E-5E06-4C8B-BD80-3EE52654DB53}"/>
          </ac:spMkLst>
        </pc:spChg>
        <pc:spChg chg="del">
          <ac:chgData name="Kulinich Bohdan" userId="48e65c9f34e137d0" providerId="LiveId" clId="{B60F6F63-ABB2-4C8C-AFDF-C6BBABF8EF90}" dt="2021-07-08T10:46:31.012" v="1274" actId="478"/>
          <ac:spMkLst>
            <pc:docMk/>
            <pc:sldMk cId="4024927188" sldId="530"/>
            <ac:spMk id="60" creationId="{FB58ED1F-C83C-46A4-9B3D-BC14B0998391}"/>
          </ac:spMkLst>
        </pc:spChg>
        <pc:spChg chg="del">
          <ac:chgData name="Kulinich Bohdan" userId="48e65c9f34e137d0" providerId="LiveId" clId="{B60F6F63-ABB2-4C8C-AFDF-C6BBABF8EF90}" dt="2021-07-08T10:46:31.012" v="1274" actId="478"/>
          <ac:spMkLst>
            <pc:docMk/>
            <pc:sldMk cId="4024927188" sldId="530"/>
            <ac:spMk id="67" creationId="{43F7617B-60B9-4EEE-8CCC-7DDB16F5B956}"/>
          </ac:spMkLst>
        </pc:spChg>
        <pc:spChg chg="del">
          <ac:chgData name="Kulinich Bohdan" userId="48e65c9f34e137d0" providerId="LiveId" clId="{B60F6F63-ABB2-4C8C-AFDF-C6BBABF8EF90}" dt="2021-07-08T10:46:31.012" v="1274" actId="478"/>
          <ac:spMkLst>
            <pc:docMk/>
            <pc:sldMk cId="4024927188" sldId="530"/>
            <ac:spMk id="68" creationId="{DC16D418-2EB1-423A-BFA2-2A1355B9D810}"/>
          </ac:spMkLst>
        </pc:spChg>
        <pc:spChg chg="del">
          <ac:chgData name="Kulinich Bohdan" userId="48e65c9f34e137d0" providerId="LiveId" clId="{B60F6F63-ABB2-4C8C-AFDF-C6BBABF8EF90}" dt="2021-07-08T10:46:31.012" v="1274" actId="478"/>
          <ac:spMkLst>
            <pc:docMk/>
            <pc:sldMk cId="4024927188" sldId="530"/>
            <ac:spMk id="69" creationId="{2BB1C722-5174-430F-A417-4449C77B101B}"/>
          </ac:spMkLst>
        </pc:spChg>
        <pc:spChg chg="del">
          <ac:chgData name="Kulinich Bohdan" userId="48e65c9f34e137d0" providerId="LiveId" clId="{B60F6F63-ABB2-4C8C-AFDF-C6BBABF8EF90}" dt="2021-07-08T10:46:31.012" v="1274" actId="478"/>
          <ac:spMkLst>
            <pc:docMk/>
            <pc:sldMk cId="4024927188" sldId="530"/>
            <ac:spMk id="70" creationId="{D16C59EB-BD84-4DD0-8415-A8399C26F854}"/>
          </ac:spMkLst>
        </pc:spChg>
        <pc:spChg chg="del">
          <ac:chgData name="Kulinich Bohdan" userId="48e65c9f34e137d0" providerId="LiveId" clId="{B60F6F63-ABB2-4C8C-AFDF-C6BBABF8EF90}" dt="2021-07-08T10:46:32.481" v="1275" actId="478"/>
          <ac:spMkLst>
            <pc:docMk/>
            <pc:sldMk cId="4024927188" sldId="530"/>
            <ac:spMk id="72" creationId="{3DE691B5-D43C-4FBA-A8C8-B32668544FC1}"/>
          </ac:spMkLst>
        </pc:spChg>
        <pc:spChg chg="del">
          <ac:chgData name="Kulinich Bohdan" userId="48e65c9f34e137d0" providerId="LiveId" clId="{B60F6F63-ABB2-4C8C-AFDF-C6BBABF8EF90}" dt="2021-07-08T10:46:32.481" v="1275" actId="478"/>
          <ac:spMkLst>
            <pc:docMk/>
            <pc:sldMk cId="4024927188" sldId="530"/>
            <ac:spMk id="73" creationId="{C278D22E-3C66-4829-B882-FD1CF5D12F9A}"/>
          </ac:spMkLst>
        </pc:spChg>
        <pc:spChg chg="del">
          <ac:chgData name="Kulinich Bohdan" userId="48e65c9f34e137d0" providerId="LiveId" clId="{B60F6F63-ABB2-4C8C-AFDF-C6BBABF8EF90}" dt="2021-07-08T10:46:32.481" v="1275" actId="478"/>
          <ac:spMkLst>
            <pc:docMk/>
            <pc:sldMk cId="4024927188" sldId="530"/>
            <ac:spMk id="74" creationId="{26CAF365-3193-42FD-B952-1FC168E94F34}"/>
          </ac:spMkLst>
        </pc:spChg>
        <pc:spChg chg="del">
          <ac:chgData name="Kulinich Bohdan" userId="48e65c9f34e137d0" providerId="LiveId" clId="{B60F6F63-ABB2-4C8C-AFDF-C6BBABF8EF90}" dt="2021-07-08T10:46:34.671" v="1276" actId="478"/>
          <ac:spMkLst>
            <pc:docMk/>
            <pc:sldMk cId="4024927188" sldId="530"/>
            <ac:spMk id="75" creationId="{E2B49BEB-6687-4EF0-B00F-24F527F8E2CD}"/>
          </ac:spMkLst>
        </pc:spChg>
        <pc:spChg chg="del">
          <ac:chgData name="Kulinich Bohdan" userId="48e65c9f34e137d0" providerId="LiveId" clId="{B60F6F63-ABB2-4C8C-AFDF-C6BBABF8EF90}" dt="2021-07-08T10:46:34.671" v="1276" actId="478"/>
          <ac:spMkLst>
            <pc:docMk/>
            <pc:sldMk cId="4024927188" sldId="530"/>
            <ac:spMk id="76" creationId="{B260805F-CEC3-4B56-8BE3-511F6C27D61D}"/>
          </ac:spMkLst>
        </pc:spChg>
        <pc:spChg chg="del">
          <ac:chgData name="Kulinich Bohdan" userId="48e65c9f34e137d0" providerId="LiveId" clId="{B60F6F63-ABB2-4C8C-AFDF-C6BBABF8EF90}" dt="2021-07-08T10:46:32.481" v="1275" actId="478"/>
          <ac:spMkLst>
            <pc:docMk/>
            <pc:sldMk cId="4024927188" sldId="530"/>
            <ac:spMk id="77" creationId="{3E12846F-41D2-44F8-809E-B712063C3B12}"/>
          </ac:spMkLst>
        </pc:spChg>
        <pc:spChg chg="add mod">
          <ac:chgData name="Kulinich Bohdan" userId="48e65c9f34e137d0" providerId="LiveId" clId="{B60F6F63-ABB2-4C8C-AFDF-C6BBABF8EF90}" dt="2021-07-08T12:11:54.463" v="1606" actId="164"/>
          <ac:spMkLst>
            <pc:docMk/>
            <pc:sldMk cId="4024927188" sldId="530"/>
            <ac:spMk id="95" creationId="{53D2AEDD-1066-44B0-B484-EAF388585EF3}"/>
          </ac:spMkLst>
        </pc:spChg>
        <pc:spChg chg="add mod">
          <ac:chgData name="Kulinich Bohdan" userId="48e65c9f34e137d0" providerId="LiveId" clId="{B60F6F63-ABB2-4C8C-AFDF-C6BBABF8EF90}" dt="2021-07-08T12:11:54.463" v="1606" actId="164"/>
          <ac:spMkLst>
            <pc:docMk/>
            <pc:sldMk cId="4024927188" sldId="530"/>
            <ac:spMk id="96" creationId="{E8FA2CD2-8992-46BB-9CCB-44370CD743B5}"/>
          </ac:spMkLst>
        </pc:spChg>
        <pc:spChg chg="add mod">
          <ac:chgData name="Kulinich Bohdan" userId="48e65c9f34e137d0" providerId="LiveId" clId="{B60F6F63-ABB2-4C8C-AFDF-C6BBABF8EF90}" dt="2021-07-08T12:11:54.463" v="1606" actId="164"/>
          <ac:spMkLst>
            <pc:docMk/>
            <pc:sldMk cId="4024927188" sldId="530"/>
            <ac:spMk id="97" creationId="{4F381373-14C1-41CB-8DD9-FE574D9DE63C}"/>
          </ac:spMkLst>
        </pc:spChg>
        <pc:spChg chg="add mod">
          <ac:chgData name="Kulinich Bohdan" userId="48e65c9f34e137d0" providerId="LiveId" clId="{B60F6F63-ABB2-4C8C-AFDF-C6BBABF8EF90}" dt="2021-07-08T12:11:54.463" v="1606" actId="164"/>
          <ac:spMkLst>
            <pc:docMk/>
            <pc:sldMk cId="4024927188" sldId="530"/>
            <ac:spMk id="98" creationId="{9922E828-D5BC-48A4-A402-2846BAC26857}"/>
          </ac:spMkLst>
        </pc:spChg>
        <pc:spChg chg="add mod">
          <ac:chgData name="Kulinich Bohdan" userId="48e65c9f34e137d0" providerId="LiveId" clId="{B60F6F63-ABB2-4C8C-AFDF-C6BBABF8EF90}" dt="2021-07-08T12:11:54.463" v="1606" actId="164"/>
          <ac:spMkLst>
            <pc:docMk/>
            <pc:sldMk cId="4024927188" sldId="530"/>
            <ac:spMk id="99" creationId="{90DC9774-BF71-4678-BD34-89BB0C2EE029}"/>
          </ac:spMkLst>
        </pc:spChg>
        <pc:spChg chg="add mod">
          <ac:chgData name="Kulinich Bohdan" userId="48e65c9f34e137d0" providerId="LiveId" clId="{B60F6F63-ABB2-4C8C-AFDF-C6BBABF8EF90}" dt="2021-07-08T12:11:54.463" v="1606" actId="164"/>
          <ac:spMkLst>
            <pc:docMk/>
            <pc:sldMk cId="4024927188" sldId="530"/>
            <ac:spMk id="100" creationId="{21A9CF0E-CA52-4457-8907-F677E32381D9}"/>
          </ac:spMkLst>
        </pc:spChg>
        <pc:spChg chg="add del mod">
          <ac:chgData name="Kulinich Bohdan" userId="48e65c9f34e137d0" providerId="LiveId" clId="{B60F6F63-ABB2-4C8C-AFDF-C6BBABF8EF90}" dt="2021-07-08T10:54:49.457" v="1406" actId="478"/>
          <ac:spMkLst>
            <pc:docMk/>
            <pc:sldMk cId="4024927188" sldId="530"/>
            <ac:spMk id="101" creationId="{83D7471A-CAE3-4FDC-BA38-6A3FEC355ACE}"/>
          </ac:spMkLst>
        </pc:spChg>
        <pc:spChg chg="add del mod">
          <ac:chgData name="Kulinich Bohdan" userId="48e65c9f34e137d0" providerId="LiveId" clId="{B60F6F63-ABB2-4C8C-AFDF-C6BBABF8EF90}" dt="2021-07-08T10:54:47.881" v="1405" actId="478"/>
          <ac:spMkLst>
            <pc:docMk/>
            <pc:sldMk cId="4024927188" sldId="530"/>
            <ac:spMk id="102" creationId="{7D8C6B1E-68D9-4DF5-8C72-D597BF0729D9}"/>
          </ac:spMkLst>
        </pc:spChg>
        <pc:spChg chg="add del mod">
          <ac:chgData name="Kulinich Bohdan" userId="48e65c9f34e137d0" providerId="LiveId" clId="{B60F6F63-ABB2-4C8C-AFDF-C6BBABF8EF90}" dt="2021-07-08T10:54:47.881" v="1405" actId="478"/>
          <ac:spMkLst>
            <pc:docMk/>
            <pc:sldMk cId="4024927188" sldId="530"/>
            <ac:spMk id="103" creationId="{19817155-3844-42EB-BB50-051E85598AEA}"/>
          </ac:spMkLst>
        </pc:spChg>
        <pc:spChg chg="add mod">
          <ac:chgData name="Kulinich Bohdan" userId="48e65c9f34e137d0" providerId="LiveId" clId="{B60F6F63-ABB2-4C8C-AFDF-C6BBABF8EF90}" dt="2021-07-08T12:11:54.463" v="1606" actId="164"/>
          <ac:spMkLst>
            <pc:docMk/>
            <pc:sldMk cId="4024927188" sldId="530"/>
            <ac:spMk id="104" creationId="{7BEFB8DF-A13A-40D8-8178-1B312D4B395A}"/>
          </ac:spMkLst>
        </pc:spChg>
        <pc:spChg chg="add mod">
          <ac:chgData name="Kulinich Bohdan" userId="48e65c9f34e137d0" providerId="LiveId" clId="{B60F6F63-ABB2-4C8C-AFDF-C6BBABF8EF90}" dt="2021-07-08T12:11:54.463" v="1606" actId="164"/>
          <ac:spMkLst>
            <pc:docMk/>
            <pc:sldMk cId="4024927188" sldId="530"/>
            <ac:spMk id="105" creationId="{20E2B24B-CBF5-4EB5-91EC-C968030E65F8}"/>
          </ac:spMkLst>
        </pc:spChg>
        <pc:spChg chg="add mod">
          <ac:chgData name="Kulinich Bohdan" userId="48e65c9f34e137d0" providerId="LiveId" clId="{B60F6F63-ABB2-4C8C-AFDF-C6BBABF8EF90}" dt="2021-07-08T12:11:54.463" v="1606" actId="164"/>
          <ac:spMkLst>
            <pc:docMk/>
            <pc:sldMk cId="4024927188" sldId="530"/>
            <ac:spMk id="106" creationId="{B54343D5-703A-4363-9821-A9960A7A5FD9}"/>
          </ac:spMkLst>
        </pc:spChg>
        <pc:spChg chg="add mod">
          <ac:chgData name="Kulinich Bohdan" userId="48e65c9f34e137d0" providerId="LiveId" clId="{B60F6F63-ABB2-4C8C-AFDF-C6BBABF8EF90}" dt="2021-07-08T12:11:54.463" v="1606" actId="164"/>
          <ac:spMkLst>
            <pc:docMk/>
            <pc:sldMk cId="4024927188" sldId="530"/>
            <ac:spMk id="107" creationId="{6A953DDD-4F0E-418D-8FFB-333283A88D31}"/>
          </ac:spMkLst>
        </pc:spChg>
        <pc:spChg chg="add del mod">
          <ac:chgData name="Kulinich Bohdan" userId="48e65c9f34e137d0" providerId="LiveId" clId="{B60F6F63-ABB2-4C8C-AFDF-C6BBABF8EF90}" dt="2021-07-08T10:55:08.018" v="1411" actId="478"/>
          <ac:spMkLst>
            <pc:docMk/>
            <pc:sldMk cId="4024927188" sldId="530"/>
            <ac:spMk id="108" creationId="{D4270340-F49E-4840-A0A2-00A05E54FA45}"/>
          </ac:spMkLst>
        </pc:spChg>
        <pc:spChg chg="add del mod">
          <ac:chgData name="Kulinich Bohdan" userId="48e65c9f34e137d0" providerId="LiveId" clId="{B60F6F63-ABB2-4C8C-AFDF-C6BBABF8EF90}" dt="2021-07-08T10:55:04.400" v="1410" actId="478"/>
          <ac:spMkLst>
            <pc:docMk/>
            <pc:sldMk cId="4024927188" sldId="530"/>
            <ac:spMk id="109" creationId="{21858CEE-08F0-4FDE-B8BF-CB13E65400A0}"/>
          </ac:spMkLst>
        </pc:spChg>
        <pc:spChg chg="add del mod">
          <ac:chgData name="Kulinich Bohdan" userId="48e65c9f34e137d0" providerId="LiveId" clId="{B60F6F63-ABB2-4C8C-AFDF-C6BBABF8EF90}" dt="2021-07-08T10:55:02.077" v="1409" actId="478"/>
          <ac:spMkLst>
            <pc:docMk/>
            <pc:sldMk cId="4024927188" sldId="530"/>
            <ac:spMk id="110" creationId="{469045D2-AFD0-4898-9389-E306C55220AF}"/>
          </ac:spMkLst>
        </pc:spChg>
        <pc:spChg chg="add del mod">
          <ac:chgData name="Kulinich Bohdan" userId="48e65c9f34e137d0" providerId="LiveId" clId="{B60F6F63-ABB2-4C8C-AFDF-C6BBABF8EF90}" dt="2021-07-08T10:55:02.077" v="1409" actId="478"/>
          <ac:spMkLst>
            <pc:docMk/>
            <pc:sldMk cId="4024927188" sldId="530"/>
            <ac:spMk id="111" creationId="{486810A7-E703-4C01-A6AE-324EDB781A8C}"/>
          </ac:spMkLst>
        </pc:spChg>
        <pc:spChg chg="add del mod">
          <ac:chgData name="Kulinich Bohdan" userId="48e65c9f34e137d0" providerId="LiveId" clId="{B60F6F63-ABB2-4C8C-AFDF-C6BBABF8EF90}" dt="2021-07-08T10:55:02.077" v="1409" actId="478"/>
          <ac:spMkLst>
            <pc:docMk/>
            <pc:sldMk cId="4024927188" sldId="530"/>
            <ac:spMk id="112" creationId="{049FB5B5-2A0B-4B4C-9218-679C9A131842}"/>
          </ac:spMkLst>
        </pc:spChg>
        <pc:spChg chg="add mod">
          <ac:chgData name="Kulinich Bohdan" userId="48e65c9f34e137d0" providerId="LiveId" clId="{B60F6F63-ABB2-4C8C-AFDF-C6BBABF8EF90}" dt="2021-07-08T12:11:54.463" v="1606" actId="164"/>
          <ac:spMkLst>
            <pc:docMk/>
            <pc:sldMk cId="4024927188" sldId="530"/>
            <ac:spMk id="113" creationId="{E54EBC11-F8F6-42FD-A749-77622218D1B5}"/>
          </ac:spMkLst>
        </pc:spChg>
        <pc:spChg chg="add del mod">
          <ac:chgData name="Kulinich Bohdan" userId="48e65c9f34e137d0" providerId="LiveId" clId="{B60F6F63-ABB2-4C8C-AFDF-C6BBABF8EF90}" dt="2021-07-08T10:54:16.348" v="1399" actId="478"/>
          <ac:spMkLst>
            <pc:docMk/>
            <pc:sldMk cId="4024927188" sldId="530"/>
            <ac:spMk id="114" creationId="{0193CA0E-0E58-4E73-B581-A2C7A82E6BB9}"/>
          </ac:spMkLst>
        </pc:spChg>
        <pc:spChg chg="add del mod">
          <ac:chgData name="Kulinich Bohdan" userId="48e65c9f34e137d0" providerId="LiveId" clId="{B60F6F63-ABB2-4C8C-AFDF-C6BBABF8EF90}" dt="2021-07-08T10:54:10.306" v="1398" actId="478"/>
          <ac:spMkLst>
            <pc:docMk/>
            <pc:sldMk cId="4024927188" sldId="530"/>
            <ac:spMk id="115" creationId="{F7A2940B-5BCE-44AB-9D8A-93AB00A72EF6}"/>
          </ac:spMkLst>
        </pc:spChg>
        <pc:spChg chg="add del mod">
          <ac:chgData name="Kulinich Bohdan" userId="48e65c9f34e137d0" providerId="LiveId" clId="{B60F6F63-ABB2-4C8C-AFDF-C6BBABF8EF90}" dt="2021-07-08T10:54:10.306" v="1398" actId="478"/>
          <ac:spMkLst>
            <pc:docMk/>
            <pc:sldMk cId="4024927188" sldId="530"/>
            <ac:spMk id="116" creationId="{E9DA51EF-B634-41F5-A42C-100C9157B747}"/>
          </ac:spMkLst>
        </pc:spChg>
        <pc:spChg chg="add del mod">
          <ac:chgData name="Kulinich Bohdan" userId="48e65c9f34e137d0" providerId="LiveId" clId="{B60F6F63-ABB2-4C8C-AFDF-C6BBABF8EF90}" dt="2021-07-08T10:54:10.306" v="1398" actId="478"/>
          <ac:spMkLst>
            <pc:docMk/>
            <pc:sldMk cId="4024927188" sldId="530"/>
            <ac:spMk id="117" creationId="{203147C1-BC6A-462B-8A1A-B3E535F00D65}"/>
          </ac:spMkLst>
        </pc:spChg>
        <pc:spChg chg="add del mod">
          <ac:chgData name="Kulinich Bohdan" userId="48e65c9f34e137d0" providerId="LiveId" clId="{B60F6F63-ABB2-4C8C-AFDF-C6BBABF8EF90}" dt="2021-07-08T10:54:10.306" v="1398" actId="478"/>
          <ac:spMkLst>
            <pc:docMk/>
            <pc:sldMk cId="4024927188" sldId="530"/>
            <ac:spMk id="118" creationId="{030DAD4E-8A71-47FC-A2EA-81B9894A69BE}"/>
          </ac:spMkLst>
        </pc:spChg>
        <pc:spChg chg="add del mod">
          <ac:chgData name="Kulinich Bohdan" userId="48e65c9f34e137d0" providerId="LiveId" clId="{B60F6F63-ABB2-4C8C-AFDF-C6BBABF8EF90}" dt="2021-07-08T10:54:10.306" v="1398" actId="478"/>
          <ac:spMkLst>
            <pc:docMk/>
            <pc:sldMk cId="4024927188" sldId="530"/>
            <ac:spMk id="119" creationId="{2A50FE78-99C7-47F2-A24C-4AAAFF61EE45}"/>
          </ac:spMkLst>
        </pc:spChg>
        <pc:spChg chg="add del mod">
          <ac:chgData name="Kulinich Bohdan" userId="48e65c9f34e137d0" providerId="LiveId" clId="{B60F6F63-ABB2-4C8C-AFDF-C6BBABF8EF90}" dt="2021-07-08T10:54:10.306" v="1398" actId="478"/>
          <ac:spMkLst>
            <pc:docMk/>
            <pc:sldMk cId="4024927188" sldId="530"/>
            <ac:spMk id="120" creationId="{11A5BD25-CFA7-4A00-B811-C6970687B0A8}"/>
          </ac:spMkLst>
        </pc:spChg>
        <pc:spChg chg="add del mod">
          <ac:chgData name="Kulinich Bohdan" userId="48e65c9f34e137d0" providerId="LiveId" clId="{B60F6F63-ABB2-4C8C-AFDF-C6BBABF8EF90}" dt="2021-07-08T10:54:01.937" v="1396" actId="478"/>
          <ac:spMkLst>
            <pc:docMk/>
            <pc:sldMk cId="4024927188" sldId="530"/>
            <ac:spMk id="121" creationId="{7BDB3D53-22FF-4321-8615-0FEA819CBAA0}"/>
          </ac:spMkLst>
        </pc:spChg>
        <pc:spChg chg="add del mod">
          <ac:chgData name="Kulinich Bohdan" userId="48e65c9f34e137d0" providerId="LiveId" clId="{B60F6F63-ABB2-4C8C-AFDF-C6BBABF8EF90}" dt="2021-07-08T10:54:00.637" v="1395" actId="478"/>
          <ac:spMkLst>
            <pc:docMk/>
            <pc:sldMk cId="4024927188" sldId="530"/>
            <ac:spMk id="122" creationId="{03E79559-3EAA-4AD1-B978-9B702F0EA3B2}"/>
          </ac:spMkLst>
        </pc:spChg>
        <pc:spChg chg="add del mod">
          <ac:chgData name="Kulinich Bohdan" userId="48e65c9f34e137d0" providerId="LiveId" clId="{B60F6F63-ABB2-4C8C-AFDF-C6BBABF8EF90}" dt="2021-07-08T10:53:59.118" v="1394" actId="478"/>
          <ac:spMkLst>
            <pc:docMk/>
            <pc:sldMk cId="4024927188" sldId="530"/>
            <ac:spMk id="123" creationId="{F5979152-4346-427C-A7D6-96863A4B74C4}"/>
          </ac:spMkLst>
        </pc:spChg>
        <pc:spChg chg="add del mod">
          <ac:chgData name="Kulinich Bohdan" userId="48e65c9f34e137d0" providerId="LiveId" clId="{B60F6F63-ABB2-4C8C-AFDF-C6BBABF8EF90}" dt="2021-07-08T10:53:59.118" v="1394" actId="478"/>
          <ac:spMkLst>
            <pc:docMk/>
            <pc:sldMk cId="4024927188" sldId="530"/>
            <ac:spMk id="124" creationId="{EA5F3CB3-0FC8-44C7-BBA8-B766AC07E208}"/>
          </ac:spMkLst>
        </pc:spChg>
        <pc:spChg chg="add del mod">
          <ac:chgData name="Kulinich Bohdan" userId="48e65c9f34e137d0" providerId="LiveId" clId="{B60F6F63-ABB2-4C8C-AFDF-C6BBABF8EF90}" dt="2021-07-08T10:53:59.118" v="1394" actId="478"/>
          <ac:spMkLst>
            <pc:docMk/>
            <pc:sldMk cId="4024927188" sldId="530"/>
            <ac:spMk id="125" creationId="{36ECE1BE-A82A-4C9A-B0EC-C7035973B6DA}"/>
          </ac:spMkLst>
        </pc:spChg>
        <pc:spChg chg="add del mod">
          <ac:chgData name="Kulinich Bohdan" userId="48e65c9f34e137d0" providerId="LiveId" clId="{B60F6F63-ABB2-4C8C-AFDF-C6BBABF8EF90}" dt="2021-07-08T10:53:59.118" v="1394" actId="478"/>
          <ac:spMkLst>
            <pc:docMk/>
            <pc:sldMk cId="4024927188" sldId="530"/>
            <ac:spMk id="126" creationId="{47069B28-87BD-478D-9C5E-39B59D8079BA}"/>
          </ac:spMkLst>
        </pc:spChg>
        <pc:spChg chg="add del mod">
          <ac:chgData name="Kulinich Bohdan" userId="48e65c9f34e137d0" providerId="LiveId" clId="{B60F6F63-ABB2-4C8C-AFDF-C6BBABF8EF90}" dt="2021-07-08T10:53:59.118" v="1394" actId="478"/>
          <ac:spMkLst>
            <pc:docMk/>
            <pc:sldMk cId="4024927188" sldId="530"/>
            <ac:spMk id="127" creationId="{351D31C4-8A4E-4475-B60A-E502E61F7F30}"/>
          </ac:spMkLst>
        </pc:spChg>
        <pc:spChg chg="add del mod">
          <ac:chgData name="Kulinich Bohdan" userId="48e65c9f34e137d0" providerId="LiveId" clId="{B60F6F63-ABB2-4C8C-AFDF-C6BBABF8EF90}" dt="2021-07-08T10:53:59.118" v="1394" actId="478"/>
          <ac:spMkLst>
            <pc:docMk/>
            <pc:sldMk cId="4024927188" sldId="530"/>
            <ac:spMk id="128" creationId="{8AB0D18E-54F8-4BA5-8E99-6EEAE884F69E}"/>
          </ac:spMkLst>
        </pc:spChg>
        <pc:spChg chg="add del mod topLvl">
          <ac:chgData name="Kulinich Bohdan" userId="48e65c9f34e137d0" providerId="LiveId" clId="{B60F6F63-ABB2-4C8C-AFDF-C6BBABF8EF90}" dt="2021-07-08T11:01:45.298" v="1426" actId="478"/>
          <ac:spMkLst>
            <pc:docMk/>
            <pc:sldMk cId="4024927188" sldId="530"/>
            <ac:spMk id="134" creationId="{55B98DF2-E6FD-4DFC-A884-051185EC4574}"/>
          </ac:spMkLst>
        </pc:spChg>
        <pc:spChg chg="add del mod topLvl">
          <ac:chgData name="Kulinich Bohdan" userId="48e65c9f34e137d0" providerId="LiveId" clId="{B60F6F63-ABB2-4C8C-AFDF-C6BBABF8EF90}" dt="2021-07-08T11:01:45.298" v="1426" actId="478"/>
          <ac:spMkLst>
            <pc:docMk/>
            <pc:sldMk cId="4024927188" sldId="530"/>
            <ac:spMk id="135" creationId="{054491F1-70A5-4BCB-BC84-0E540AE996F2}"/>
          </ac:spMkLst>
        </pc:spChg>
        <pc:spChg chg="add del mod topLvl">
          <ac:chgData name="Kulinich Bohdan" userId="48e65c9f34e137d0" providerId="LiveId" clId="{B60F6F63-ABB2-4C8C-AFDF-C6BBABF8EF90}" dt="2021-07-08T11:01:45.298" v="1426" actId="478"/>
          <ac:spMkLst>
            <pc:docMk/>
            <pc:sldMk cId="4024927188" sldId="530"/>
            <ac:spMk id="136" creationId="{6A9772E1-1325-4216-9BCA-AFCBB4B93A75}"/>
          </ac:spMkLst>
        </pc:spChg>
        <pc:spChg chg="add del mod topLvl">
          <ac:chgData name="Kulinich Bohdan" userId="48e65c9f34e137d0" providerId="LiveId" clId="{B60F6F63-ABB2-4C8C-AFDF-C6BBABF8EF90}" dt="2021-07-08T11:01:45.298" v="1426" actId="478"/>
          <ac:spMkLst>
            <pc:docMk/>
            <pc:sldMk cId="4024927188" sldId="530"/>
            <ac:spMk id="137" creationId="{293485D0-A1C3-4659-A881-D986D24EB577}"/>
          </ac:spMkLst>
        </pc:spChg>
        <pc:spChg chg="add del mod topLvl">
          <ac:chgData name="Kulinich Bohdan" userId="48e65c9f34e137d0" providerId="LiveId" clId="{B60F6F63-ABB2-4C8C-AFDF-C6BBABF8EF90}" dt="2021-07-08T11:01:45.298" v="1426" actId="478"/>
          <ac:spMkLst>
            <pc:docMk/>
            <pc:sldMk cId="4024927188" sldId="530"/>
            <ac:spMk id="151" creationId="{F134A103-E3A9-499D-A5A9-B540AB50F9BA}"/>
          </ac:spMkLst>
        </pc:spChg>
        <pc:spChg chg="add del mod topLvl">
          <ac:chgData name="Kulinich Bohdan" userId="48e65c9f34e137d0" providerId="LiveId" clId="{B60F6F63-ABB2-4C8C-AFDF-C6BBABF8EF90}" dt="2021-07-08T11:01:45.298" v="1426" actId="478"/>
          <ac:spMkLst>
            <pc:docMk/>
            <pc:sldMk cId="4024927188" sldId="530"/>
            <ac:spMk id="152" creationId="{17E8A43B-F9A1-4849-AD74-9BEA39E6E390}"/>
          </ac:spMkLst>
        </pc:spChg>
        <pc:spChg chg="add del mod topLvl">
          <ac:chgData name="Kulinich Bohdan" userId="48e65c9f34e137d0" providerId="LiveId" clId="{B60F6F63-ABB2-4C8C-AFDF-C6BBABF8EF90}" dt="2021-07-08T11:01:45.298" v="1426" actId="478"/>
          <ac:spMkLst>
            <pc:docMk/>
            <pc:sldMk cId="4024927188" sldId="530"/>
            <ac:spMk id="153" creationId="{B12A9906-F857-4060-A9F7-AD27B2167368}"/>
          </ac:spMkLst>
        </pc:spChg>
        <pc:spChg chg="add del mod topLvl">
          <ac:chgData name="Kulinich Bohdan" userId="48e65c9f34e137d0" providerId="LiveId" clId="{B60F6F63-ABB2-4C8C-AFDF-C6BBABF8EF90}" dt="2021-07-08T11:01:45.298" v="1426" actId="478"/>
          <ac:spMkLst>
            <pc:docMk/>
            <pc:sldMk cId="4024927188" sldId="530"/>
            <ac:spMk id="154" creationId="{F4008F3D-4C99-47FC-B098-1E43AA69B8CB}"/>
          </ac:spMkLst>
        </pc:spChg>
        <pc:spChg chg="add del mod topLvl">
          <ac:chgData name="Kulinich Bohdan" userId="48e65c9f34e137d0" providerId="LiveId" clId="{B60F6F63-ABB2-4C8C-AFDF-C6BBABF8EF90}" dt="2021-07-08T11:01:45.298" v="1426" actId="478"/>
          <ac:spMkLst>
            <pc:docMk/>
            <pc:sldMk cId="4024927188" sldId="530"/>
            <ac:spMk id="155" creationId="{2CC90A82-AC34-4913-BDCA-E576A2ED9599}"/>
          </ac:spMkLst>
        </pc:spChg>
        <pc:spChg chg="add del mod topLvl">
          <ac:chgData name="Kulinich Bohdan" userId="48e65c9f34e137d0" providerId="LiveId" clId="{B60F6F63-ABB2-4C8C-AFDF-C6BBABF8EF90}" dt="2021-07-08T11:01:45.298" v="1426" actId="478"/>
          <ac:spMkLst>
            <pc:docMk/>
            <pc:sldMk cId="4024927188" sldId="530"/>
            <ac:spMk id="156" creationId="{2D85D0BB-02BB-4340-8B96-477E6A59B927}"/>
          </ac:spMkLst>
        </pc:spChg>
        <pc:spChg chg="add del mod topLvl">
          <ac:chgData name="Kulinich Bohdan" userId="48e65c9f34e137d0" providerId="LiveId" clId="{B60F6F63-ABB2-4C8C-AFDF-C6BBABF8EF90}" dt="2021-07-08T11:01:45.298" v="1426" actId="478"/>
          <ac:spMkLst>
            <pc:docMk/>
            <pc:sldMk cId="4024927188" sldId="530"/>
            <ac:spMk id="157" creationId="{6825ED32-DBE4-445B-935B-58FB968C89A1}"/>
          </ac:spMkLst>
        </pc:spChg>
        <pc:spChg chg="add del mod topLvl">
          <ac:chgData name="Kulinich Bohdan" userId="48e65c9f34e137d0" providerId="LiveId" clId="{B60F6F63-ABB2-4C8C-AFDF-C6BBABF8EF90}" dt="2021-07-08T11:01:45.298" v="1426" actId="478"/>
          <ac:spMkLst>
            <pc:docMk/>
            <pc:sldMk cId="4024927188" sldId="530"/>
            <ac:spMk id="158" creationId="{488A5BD7-0EA2-4F70-B2DC-00DE4798DEEF}"/>
          </ac:spMkLst>
        </pc:spChg>
        <pc:spChg chg="add del mod topLvl">
          <ac:chgData name="Kulinich Bohdan" userId="48e65c9f34e137d0" providerId="LiveId" clId="{B60F6F63-ABB2-4C8C-AFDF-C6BBABF8EF90}" dt="2021-07-08T11:01:45.298" v="1426" actId="478"/>
          <ac:spMkLst>
            <pc:docMk/>
            <pc:sldMk cId="4024927188" sldId="530"/>
            <ac:spMk id="159" creationId="{A970E7C4-93D7-4147-AB8F-2FAD9111C7D8}"/>
          </ac:spMkLst>
        </pc:spChg>
        <pc:spChg chg="add del mod topLvl">
          <ac:chgData name="Kulinich Bohdan" userId="48e65c9f34e137d0" providerId="LiveId" clId="{B60F6F63-ABB2-4C8C-AFDF-C6BBABF8EF90}" dt="2021-07-08T11:01:45.298" v="1426" actId="478"/>
          <ac:spMkLst>
            <pc:docMk/>
            <pc:sldMk cId="4024927188" sldId="530"/>
            <ac:spMk id="160" creationId="{DAD1CDC2-8BBE-4167-B668-A48A9D07C0B6}"/>
          </ac:spMkLst>
        </pc:spChg>
        <pc:spChg chg="add del mod topLvl">
          <ac:chgData name="Kulinich Bohdan" userId="48e65c9f34e137d0" providerId="LiveId" clId="{B60F6F63-ABB2-4C8C-AFDF-C6BBABF8EF90}" dt="2021-07-08T11:01:45.298" v="1426" actId="478"/>
          <ac:spMkLst>
            <pc:docMk/>
            <pc:sldMk cId="4024927188" sldId="530"/>
            <ac:spMk id="161" creationId="{086A8A22-F51A-4E64-85A5-E95B7ACD4B55}"/>
          </ac:spMkLst>
        </pc:spChg>
        <pc:spChg chg="add mod topLvl">
          <ac:chgData name="Kulinich Bohdan" userId="48e65c9f34e137d0" providerId="LiveId" clId="{B60F6F63-ABB2-4C8C-AFDF-C6BBABF8EF90}" dt="2021-07-08T12:11:59.352" v="1609" actId="164"/>
          <ac:spMkLst>
            <pc:docMk/>
            <pc:sldMk cId="4024927188" sldId="530"/>
            <ac:spMk id="166" creationId="{B84E8AD2-564D-43BD-8B92-B77F899B5912}"/>
          </ac:spMkLst>
        </pc:spChg>
        <pc:spChg chg="add mod topLvl">
          <ac:chgData name="Kulinich Bohdan" userId="48e65c9f34e137d0" providerId="LiveId" clId="{B60F6F63-ABB2-4C8C-AFDF-C6BBABF8EF90}" dt="2021-07-08T12:11:59.352" v="1609" actId="164"/>
          <ac:spMkLst>
            <pc:docMk/>
            <pc:sldMk cId="4024927188" sldId="530"/>
            <ac:spMk id="167" creationId="{E8B95AE9-B887-41F3-BA97-A91E7C4FE42B}"/>
          </ac:spMkLst>
        </pc:spChg>
        <pc:spChg chg="add mod topLvl">
          <ac:chgData name="Kulinich Bohdan" userId="48e65c9f34e137d0" providerId="LiveId" clId="{B60F6F63-ABB2-4C8C-AFDF-C6BBABF8EF90}" dt="2021-07-08T12:14:12.073" v="1633" actId="1076"/>
          <ac:spMkLst>
            <pc:docMk/>
            <pc:sldMk cId="4024927188" sldId="530"/>
            <ac:spMk id="168" creationId="{FBBB0EE4-B712-4FB9-9C9A-83025E5B0E61}"/>
          </ac:spMkLst>
        </pc:spChg>
        <pc:spChg chg="add mod topLvl">
          <ac:chgData name="Kulinich Bohdan" userId="48e65c9f34e137d0" providerId="LiveId" clId="{B60F6F63-ABB2-4C8C-AFDF-C6BBABF8EF90}" dt="2021-07-08T12:11:59.352" v="1609" actId="164"/>
          <ac:spMkLst>
            <pc:docMk/>
            <pc:sldMk cId="4024927188" sldId="530"/>
            <ac:spMk id="169" creationId="{0EEFC412-75F7-40FD-83F5-EDA788ED43D1}"/>
          </ac:spMkLst>
        </pc:spChg>
        <pc:spChg chg="del">
          <ac:chgData name="Kulinich Bohdan" userId="48e65c9f34e137d0" providerId="LiveId" clId="{B60F6F63-ABB2-4C8C-AFDF-C6BBABF8EF90}" dt="2021-07-08T10:46:31.012" v="1274" actId="478"/>
          <ac:spMkLst>
            <pc:docMk/>
            <pc:sldMk cId="4024927188" sldId="530"/>
            <ac:spMk id="196" creationId="{FE62347A-48EA-4EFF-B066-8D99649208DD}"/>
          </ac:spMkLst>
        </pc:spChg>
        <pc:spChg chg="del">
          <ac:chgData name="Kulinich Bohdan" userId="48e65c9f34e137d0" providerId="LiveId" clId="{B60F6F63-ABB2-4C8C-AFDF-C6BBABF8EF90}" dt="2021-07-08T10:46:31.012" v="1274" actId="478"/>
          <ac:spMkLst>
            <pc:docMk/>
            <pc:sldMk cId="4024927188" sldId="530"/>
            <ac:spMk id="197" creationId="{A3CB055F-909B-40B4-83FD-C312EFB5F2AC}"/>
          </ac:spMkLst>
        </pc:spChg>
        <pc:spChg chg="del">
          <ac:chgData name="Kulinich Bohdan" userId="48e65c9f34e137d0" providerId="LiveId" clId="{B60F6F63-ABB2-4C8C-AFDF-C6BBABF8EF90}" dt="2021-07-08T10:46:31.012" v="1274" actId="478"/>
          <ac:spMkLst>
            <pc:docMk/>
            <pc:sldMk cId="4024927188" sldId="530"/>
            <ac:spMk id="198" creationId="{25BAADB1-A978-45BC-9EAD-8E8191D67451}"/>
          </ac:spMkLst>
        </pc:spChg>
        <pc:spChg chg="add mod topLvl">
          <ac:chgData name="Kulinich Bohdan" userId="48e65c9f34e137d0" providerId="LiveId" clId="{B60F6F63-ABB2-4C8C-AFDF-C6BBABF8EF90}" dt="2021-07-08T12:11:59.352" v="1609" actId="164"/>
          <ac:spMkLst>
            <pc:docMk/>
            <pc:sldMk cId="4024927188" sldId="530"/>
            <ac:spMk id="214" creationId="{9C80167D-FFB6-45D2-9483-680EF0F9DB72}"/>
          </ac:spMkLst>
        </pc:spChg>
        <pc:spChg chg="add mod topLvl">
          <ac:chgData name="Kulinich Bohdan" userId="48e65c9f34e137d0" providerId="LiveId" clId="{B60F6F63-ABB2-4C8C-AFDF-C6BBABF8EF90}" dt="2021-07-08T12:11:59.352" v="1609" actId="164"/>
          <ac:spMkLst>
            <pc:docMk/>
            <pc:sldMk cId="4024927188" sldId="530"/>
            <ac:spMk id="215" creationId="{F552FA6D-A2ED-4C90-9E70-F19B0426CE96}"/>
          </ac:spMkLst>
        </pc:spChg>
        <pc:spChg chg="add mod topLvl">
          <ac:chgData name="Kulinich Bohdan" userId="48e65c9f34e137d0" providerId="LiveId" clId="{B60F6F63-ABB2-4C8C-AFDF-C6BBABF8EF90}" dt="2021-07-08T12:11:59.352" v="1609" actId="164"/>
          <ac:spMkLst>
            <pc:docMk/>
            <pc:sldMk cId="4024927188" sldId="530"/>
            <ac:spMk id="216" creationId="{21C3D807-8E26-41B0-B182-73AE63A2F0EE}"/>
          </ac:spMkLst>
        </pc:spChg>
        <pc:spChg chg="add mod topLvl">
          <ac:chgData name="Kulinich Bohdan" userId="48e65c9f34e137d0" providerId="LiveId" clId="{B60F6F63-ABB2-4C8C-AFDF-C6BBABF8EF90}" dt="2021-07-08T12:11:59.352" v="1609" actId="164"/>
          <ac:spMkLst>
            <pc:docMk/>
            <pc:sldMk cId="4024927188" sldId="530"/>
            <ac:spMk id="217" creationId="{15A26FA2-1396-4837-BA49-76976AE8AEEE}"/>
          </ac:spMkLst>
        </pc:spChg>
        <pc:spChg chg="add mod topLvl">
          <ac:chgData name="Kulinich Bohdan" userId="48e65c9f34e137d0" providerId="LiveId" clId="{B60F6F63-ABB2-4C8C-AFDF-C6BBABF8EF90}" dt="2021-07-08T12:11:59.352" v="1609" actId="164"/>
          <ac:spMkLst>
            <pc:docMk/>
            <pc:sldMk cId="4024927188" sldId="530"/>
            <ac:spMk id="218" creationId="{247FC012-5D31-43DD-8DEF-AEF05EEA03EC}"/>
          </ac:spMkLst>
        </pc:spChg>
        <pc:spChg chg="add mod topLvl">
          <ac:chgData name="Kulinich Bohdan" userId="48e65c9f34e137d0" providerId="LiveId" clId="{B60F6F63-ABB2-4C8C-AFDF-C6BBABF8EF90}" dt="2021-07-08T12:11:59.352" v="1609" actId="164"/>
          <ac:spMkLst>
            <pc:docMk/>
            <pc:sldMk cId="4024927188" sldId="530"/>
            <ac:spMk id="219" creationId="{2E804049-8D03-44CE-A351-10C10B5DA5B4}"/>
          </ac:spMkLst>
        </pc:spChg>
        <pc:spChg chg="add del mod topLvl">
          <ac:chgData name="Kulinich Bohdan" userId="48e65c9f34e137d0" providerId="LiveId" clId="{B60F6F63-ABB2-4C8C-AFDF-C6BBABF8EF90}" dt="2021-07-08T11:04:23.659" v="1449" actId="478"/>
          <ac:spMkLst>
            <pc:docMk/>
            <pc:sldMk cId="4024927188" sldId="530"/>
            <ac:spMk id="220" creationId="{CA9C2D88-ABAE-4EF3-8C3F-0AEB95C0EBE5}"/>
          </ac:spMkLst>
        </pc:spChg>
        <pc:spChg chg="add del mod topLvl">
          <ac:chgData name="Kulinich Bohdan" userId="48e65c9f34e137d0" providerId="LiveId" clId="{B60F6F63-ABB2-4C8C-AFDF-C6BBABF8EF90}" dt="2021-07-08T11:04:31.761" v="1453" actId="478"/>
          <ac:spMkLst>
            <pc:docMk/>
            <pc:sldMk cId="4024927188" sldId="530"/>
            <ac:spMk id="221" creationId="{D5078C06-BEAB-4018-B40D-C6D400FEFC33}"/>
          </ac:spMkLst>
        </pc:spChg>
        <pc:spChg chg="add del mod topLvl">
          <ac:chgData name="Kulinich Bohdan" userId="48e65c9f34e137d0" providerId="LiveId" clId="{B60F6F63-ABB2-4C8C-AFDF-C6BBABF8EF90}" dt="2021-07-08T11:04:33.929" v="1455" actId="478"/>
          <ac:spMkLst>
            <pc:docMk/>
            <pc:sldMk cId="4024927188" sldId="530"/>
            <ac:spMk id="222" creationId="{169AD92B-740C-4F38-AE16-AE0B32F31D33}"/>
          </ac:spMkLst>
        </pc:spChg>
        <pc:spChg chg="add mod topLvl">
          <ac:chgData name="Kulinich Bohdan" userId="48e65c9f34e137d0" providerId="LiveId" clId="{B60F6F63-ABB2-4C8C-AFDF-C6BBABF8EF90}" dt="2021-07-08T12:11:59.352" v="1609" actId="164"/>
          <ac:spMkLst>
            <pc:docMk/>
            <pc:sldMk cId="4024927188" sldId="530"/>
            <ac:spMk id="223" creationId="{35A382C9-FEB3-46AD-91C8-3C1A0D8651E7}"/>
          </ac:spMkLst>
        </pc:spChg>
        <pc:spChg chg="add mod topLvl">
          <ac:chgData name="Kulinich Bohdan" userId="48e65c9f34e137d0" providerId="LiveId" clId="{B60F6F63-ABB2-4C8C-AFDF-C6BBABF8EF90}" dt="2021-07-08T12:11:59.352" v="1609" actId="164"/>
          <ac:spMkLst>
            <pc:docMk/>
            <pc:sldMk cId="4024927188" sldId="530"/>
            <ac:spMk id="224" creationId="{D5953B28-6A60-4372-921C-0D74057976A8}"/>
          </ac:spMkLst>
        </pc:spChg>
        <pc:spChg chg="add mod topLvl">
          <ac:chgData name="Kulinich Bohdan" userId="48e65c9f34e137d0" providerId="LiveId" clId="{B60F6F63-ABB2-4C8C-AFDF-C6BBABF8EF90}" dt="2021-07-08T12:11:59.352" v="1609" actId="164"/>
          <ac:spMkLst>
            <pc:docMk/>
            <pc:sldMk cId="4024927188" sldId="530"/>
            <ac:spMk id="225" creationId="{1EC20B48-75A3-4897-A96F-9D1ACBCD93C2}"/>
          </ac:spMkLst>
        </pc:spChg>
        <pc:spChg chg="add mod topLvl">
          <ac:chgData name="Kulinich Bohdan" userId="48e65c9f34e137d0" providerId="LiveId" clId="{B60F6F63-ABB2-4C8C-AFDF-C6BBABF8EF90}" dt="2021-07-08T12:11:59.352" v="1609" actId="164"/>
          <ac:spMkLst>
            <pc:docMk/>
            <pc:sldMk cId="4024927188" sldId="530"/>
            <ac:spMk id="226" creationId="{C52B77F2-F4E7-46A3-A4D1-94651DF420DB}"/>
          </ac:spMkLst>
        </pc:spChg>
        <pc:spChg chg="add del mod topLvl">
          <ac:chgData name="Kulinich Bohdan" userId="48e65c9f34e137d0" providerId="LiveId" clId="{B60F6F63-ABB2-4C8C-AFDF-C6BBABF8EF90}" dt="2021-07-08T11:05:55.585" v="1463" actId="478"/>
          <ac:spMkLst>
            <pc:docMk/>
            <pc:sldMk cId="4024927188" sldId="530"/>
            <ac:spMk id="227" creationId="{8A0FD69D-D5F4-48C7-AEDC-BEEDC6A48C15}"/>
          </ac:spMkLst>
        </pc:spChg>
        <pc:spChg chg="add del mod topLvl">
          <ac:chgData name="Kulinich Bohdan" userId="48e65c9f34e137d0" providerId="LiveId" clId="{B60F6F63-ABB2-4C8C-AFDF-C6BBABF8EF90}" dt="2021-07-08T11:05:52.045" v="1462" actId="478"/>
          <ac:spMkLst>
            <pc:docMk/>
            <pc:sldMk cId="4024927188" sldId="530"/>
            <ac:spMk id="228" creationId="{DB62E567-73B2-4908-B965-2F83809A1550}"/>
          </ac:spMkLst>
        </pc:spChg>
        <pc:spChg chg="add del mod topLvl">
          <ac:chgData name="Kulinich Bohdan" userId="48e65c9f34e137d0" providerId="LiveId" clId="{B60F6F63-ABB2-4C8C-AFDF-C6BBABF8EF90}" dt="2021-07-08T11:05:52.045" v="1462" actId="478"/>
          <ac:spMkLst>
            <pc:docMk/>
            <pc:sldMk cId="4024927188" sldId="530"/>
            <ac:spMk id="229" creationId="{E9EAD8A6-89DD-433C-9835-A1CDB245BE0F}"/>
          </ac:spMkLst>
        </pc:spChg>
        <pc:spChg chg="add del mod topLvl">
          <ac:chgData name="Kulinich Bohdan" userId="48e65c9f34e137d0" providerId="LiveId" clId="{B60F6F63-ABB2-4C8C-AFDF-C6BBABF8EF90}" dt="2021-07-08T11:05:52.045" v="1462" actId="478"/>
          <ac:spMkLst>
            <pc:docMk/>
            <pc:sldMk cId="4024927188" sldId="530"/>
            <ac:spMk id="230" creationId="{BAE20A12-EAD9-4EAA-8FA2-97E986E12C74}"/>
          </ac:spMkLst>
        </pc:spChg>
        <pc:spChg chg="add del mod topLvl">
          <ac:chgData name="Kulinich Bohdan" userId="48e65c9f34e137d0" providerId="LiveId" clId="{B60F6F63-ABB2-4C8C-AFDF-C6BBABF8EF90}" dt="2021-07-08T11:05:52.045" v="1462" actId="478"/>
          <ac:spMkLst>
            <pc:docMk/>
            <pc:sldMk cId="4024927188" sldId="530"/>
            <ac:spMk id="231" creationId="{28DD0A36-8D5E-443A-99EC-949701D110D3}"/>
          </ac:spMkLst>
        </pc:spChg>
        <pc:spChg chg="add mod topLvl">
          <ac:chgData name="Kulinich Bohdan" userId="48e65c9f34e137d0" providerId="LiveId" clId="{B60F6F63-ABB2-4C8C-AFDF-C6BBABF8EF90}" dt="2021-07-08T12:11:59.352" v="1609" actId="164"/>
          <ac:spMkLst>
            <pc:docMk/>
            <pc:sldMk cId="4024927188" sldId="530"/>
            <ac:spMk id="232" creationId="{FD64744E-6B50-44C5-8072-81AEBCBB9CE7}"/>
          </ac:spMkLst>
        </pc:spChg>
        <pc:spChg chg="add del mod topLvl">
          <ac:chgData name="Kulinich Bohdan" userId="48e65c9f34e137d0" providerId="LiveId" clId="{B60F6F63-ABB2-4C8C-AFDF-C6BBABF8EF90}" dt="2021-07-08T11:07:37.833" v="1470" actId="478"/>
          <ac:spMkLst>
            <pc:docMk/>
            <pc:sldMk cId="4024927188" sldId="530"/>
            <ac:spMk id="233" creationId="{1D1CB1F0-41D3-47A5-A2ED-26147024E1DF}"/>
          </ac:spMkLst>
        </pc:spChg>
        <pc:spChg chg="add del mod topLvl">
          <ac:chgData name="Kulinich Bohdan" userId="48e65c9f34e137d0" providerId="LiveId" clId="{B60F6F63-ABB2-4C8C-AFDF-C6BBABF8EF90}" dt="2021-07-08T11:07:36.454" v="1469" actId="478"/>
          <ac:spMkLst>
            <pc:docMk/>
            <pc:sldMk cId="4024927188" sldId="530"/>
            <ac:spMk id="234" creationId="{B821D7AF-5D83-4E65-A0F5-E67D7E06A7C5}"/>
          </ac:spMkLst>
        </pc:spChg>
        <pc:spChg chg="add del mod topLvl">
          <ac:chgData name="Kulinich Bohdan" userId="48e65c9f34e137d0" providerId="LiveId" clId="{B60F6F63-ABB2-4C8C-AFDF-C6BBABF8EF90}" dt="2021-07-08T11:07:33.002" v="1468" actId="478"/>
          <ac:spMkLst>
            <pc:docMk/>
            <pc:sldMk cId="4024927188" sldId="530"/>
            <ac:spMk id="235" creationId="{06AB22D5-3884-4A10-9D1B-38FE3C12AF08}"/>
          </ac:spMkLst>
        </pc:spChg>
        <pc:spChg chg="add del mod topLvl">
          <ac:chgData name="Kulinich Bohdan" userId="48e65c9f34e137d0" providerId="LiveId" clId="{B60F6F63-ABB2-4C8C-AFDF-C6BBABF8EF90}" dt="2021-07-08T11:07:33.002" v="1468" actId="478"/>
          <ac:spMkLst>
            <pc:docMk/>
            <pc:sldMk cId="4024927188" sldId="530"/>
            <ac:spMk id="236" creationId="{128E0BDD-9544-4486-AE31-C16A49ACF137}"/>
          </ac:spMkLst>
        </pc:spChg>
        <pc:spChg chg="add del mod topLvl">
          <ac:chgData name="Kulinich Bohdan" userId="48e65c9f34e137d0" providerId="LiveId" clId="{B60F6F63-ABB2-4C8C-AFDF-C6BBABF8EF90}" dt="2021-07-08T11:07:33.002" v="1468" actId="478"/>
          <ac:spMkLst>
            <pc:docMk/>
            <pc:sldMk cId="4024927188" sldId="530"/>
            <ac:spMk id="237" creationId="{48A806C0-2C5C-46F7-B527-BFEB68CF207B}"/>
          </ac:spMkLst>
        </pc:spChg>
        <pc:spChg chg="add del mod topLvl">
          <ac:chgData name="Kulinich Bohdan" userId="48e65c9f34e137d0" providerId="LiveId" clId="{B60F6F63-ABB2-4C8C-AFDF-C6BBABF8EF90}" dt="2021-07-08T11:07:33.002" v="1468" actId="478"/>
          <ac:spMkLst>
            <pc:docMk/>
            <pc:sldMk cId="4024927188" sldId="530"/>
            <ac:spMk id="238" creationId="{A2283D5A-637D-4F4B-AC70-D5F0AAAC6A34}"/>
          </ac:spMkLst>
        </pc:spChg>
        <pc:spChg chg="add del mod topLvl">
          <ac:chgData name="Kulinich Bohdan" userId="48e65c9f34e137d0" providerId="LiveId" clId="{B60F6F63-ABB2-4C8C-AFDF-C6BBABF8EF90}" dt="2021-07-08T11:07:33.002" v="1468" actId="478"/>
          <ac:spMkLst>
            <pc:docMk/>
            <pc:sldMk cId="4024927188" sldId="530"/>
            <ac:spMk id="239" creationId="{402C35DE-F9CD-4F39-83C0-E972505EDCA1}"/>
          </ac:spMkLst>
        </pc:spChg>
        <pc:spChg chg="add mod topLvl">
          <ac:chgData name="Kulinich Bohdan" userId="48e65c9f34e137d0" providerId="LiveId" clId="{B60F6F63-ABB2-4C8C-AFDF-C6BBABF8EF90}" dt="2021-07-08T12:11:59.352" v="1609" actId="164"/>
          <ac:spMkLst>
            <pc:docMk/>
            <pc:sldMk cId="4024927188" sldId="530"/>
            <ac:spMk id="240" creationId="{61C0A03E-E326-4847-A6B3-2654296F61B8}"/>
          </ac:spMkLst>
        </pc:spChg>
        <pc:spChg chg="add mod topLvl">
          <ac:chgData name="Kulinich Bohdan" userId="48e65c9f34e137d0" providerId="LiveId" clId="{B60F6F63-ABB2-4C8C-AFDF-C6BBABF8EF90}" dt="2021-07-08T12:11:59.352" v="1609" actId="164"/>
          <ac:spMkLst>
            <pc:docMk/>
            <pc:sldMk cId="4024927188" sldId="530"/>
            <ac:spMk id="241" creationId="{6FCEE041-82A3-4C40-9E9A-3C79D133D1AC}"/>
          </ac:spMkLst>
        </pc:spChg>
        <pc:spChg chg="add mod topLvl">
          <ac:chgData name="Kulinich Bohdan" userId="48e65c9f34e137d0" providerId="LiveId" clId="{B60F6F63-ABB2-4C8C-AFDF-C6BBABF8EF90}" dt="2021-07-08T12:11:59.352" v="1609" actId="164"/>
          <ac:spMkLst>
            <pc:docMk/>
            <pc:sldMk cId="4024927188" sldId="530"/>
            <ac:spMk id="242" creationId="{865B2CB3-71F8-44F8-8F1D-F1AF3B9E4999}"/>
          </ac:spMkLst>
        </pc:spChg>
        <pc:spChg chg="add del mod topLvl">
          <ac:chgData name="Kulinich Bohdan" userId="48e65c9f34e137d0" providerId="LiveId" clId="{B60F6F63-ABB2-4C8C-AFDF-C6BBABF8EF90}" dt="2021-07-08T11:04:11.229" v="1446" actId="478"/>
          <ac:spMkLst>
            <pc:docMk/>
            <pc:sldMk cId="4024927188" sldId="530"/>
            <ac:spMk id="243" creationId="{BFAA18D9-4612-414A-BA48-54CDEBD68A3E}"/>
          </ac:spMkLst>
        </pc:spChg>
        <pc:spChg chg="add del mod topLvl">
          <ac:chgData name="Kulinich Bohdan" userId="48e65c9f34e137d0" providerId="LiveId" clId="{B60F6F63-ABB2-4C8C-AFDF-C6BBABF8EF90}" dt="2021-07-08T11:04:09.250" v="1445" actId="478"/>
          <ac:spMkLst>
            <pc:docMk/>
            <pc:sldMk cId="4024927188" sldId="530"/>
            <ac:spMk id="244" creationId="{76907960-ACE3-4FD0-A78E-495746BE7119}"/>
          </ac:spMkLst>
        </pc:spChg>
        <pc:spChg chg="add del mod topLvl">
          <ac:chgData name="Kulinich Bohdan" userId="48e65c9f34e137d0" providerId="LiveId" clId="{B60F6F63-ABB2-4C8C-AFDF-C6BBABF8EF90}" dt="2021-07-08T11:04:09.250" v="1445" actId="478"/>
          <ac:spMkLst>
            <pc:docMk/>
            <pc:sldMk cId="4024927188" sldId="530"/>
            <ac:spMk id="245" creationId="{69BC47E0-EA30-46C1-B115-67CCF2E4F773}"/>
          </ac:spMkLst>
        </pc:spChg>
        <pc:spChg chg="add del mod topLvl">
          <ac:chgData name="Kulinich Bohdan" userId="48e65c9f34e137d0" providerId="LiveId" clId="{B60F6F63-ABB2-4C8C-AFDF-C6BBABF8EF90}" dt="2021-07-08T11:04:09.250" v="1445" actId="478"/>
          <ac:spMkLst>
            <pc:docMk/>
            <pc:sldMk cId="4024927188" sldId="530"/>
            <ac:spMk id="246" creationId="{57D67292-ACAC-49F8-8A1F-B7FEA434A070}"/>
          </ac:spMkLst>
        </pc:spChg>
        <pc:spChg chg="add del mod topLvl">
          <ac:chgData name="Kulinich Bohdan" userId="48e65c9f34e137d0" providerId="LiveId" clId="{B60F6F63-ABB2-4C8C-AFDF-C6BBABF8EF90}" dt="2021-07-08T11:04:09.250" v="1445" actId="478"/>
          <ac:spMkLst>
            <pc:docMk/>
            <pc:sldMk cId="4024927188" sldId="530"/>
            <ac:spMk id="247" creationId="{F216CA7E-1104-4FF2-ABD4-FA8C9F0A95E3}"/>
          </ac:spMkLst>
        </pc:spChg>
        <pc:spChg chg="add mod">
          <ac:chgData name="Kulinich Bohdan" userId="48e65c9f34e137d0" providerId="LiveId" clId="{B60F6F63-ABB2-4C8C-AFDF-C6BBABF8EF90}" dt="2021-07-08T12:11:54.463" v="1606" actId="164"/>
          <ac:spMkLst>
            <pc:docMk/>
            <pc:sldMk cId="4024927188" sldId="530"/>
            <ac:spMk id="252" creationId="{798A9D96-1C9E-4105-85A9-FBBDDF363B48}"/>
          </ac:spMkLst>
        </pc:spChg>
        <pc:spChg chg="add mod">
          <ac:chgData name="Kulinich Bohdan" userId="48e65c9f34e137d0" providerId="LiveId" clId="{B60F6F63-ABB2-4C8C-AFDF-C6BBABF8EF90}" dt="2021-07-08T12:11:54.463" v="1606" actId="164"/>
          <ac:spMkLst>
            <pc:docMk/>
            <pc:sldMk cId="4024927188" sldId="530"/>
            <ac:spMk id="253" creationId="{E8CCD2DD-11A9-47EF-AC2B-13646431D836}"/>
          </ac:spMkLst>
        </pc:spChg>
        <pc:spChg chg="add mod">
          <ac:chgData name="Kulinich Bohdan" userId="48e65c9f34e137d0" providerId="LiveId" clId="{B60F6F63-ABB2-4C8C-AFDF-C6BBABF8EF90}" dt="2021-07-08T12:11:54.463" v="1606" actId="164"/>
          <ac:spMkLst>
            <pc:docMk/>
            <pc:sldMk cId="4024927188" sldId="530"/>
            <ac:spMk id="254" creationId="{24547718-1ECC-4579-8AED-DE3D551FA9AF}"/>
          </ac:spMkLst>
        </pc:spChg>
        <pc:spChg chg="add mod">
          <ac:chgData name="Kulinich Bohdan" userId="48e65c9f34e137d0" providerId="LiveId" clId="{B60F6F63-ABB2-4C8C-AFDF-C6BBABF8EF90}" dt="2021-07-08T11:08:40.407" v="1480" actId="571"/>
          <ac:spMkLst>
            <pc:docMk/>
            <pc:sldMk cId="4024927188" sldId="530"/>
            <ac:spMk id="263" creationId="{81415B16-881F-40D9-A8D9-B85DB9DFD93B}"/>
          </ac:spMkLst>
        </pc:spChg>
        <pc:spChg chg="add mod">
          <ac:chgData name="Kulinich Bohdan" userId="48e65c9f34e137d0" providerId="LiveId" clId="{B60F6F63-ABB2-4C8C-AFDF-C6BBABF8EF90}" dt="2021-07-08T11:08:40.407" v="1480" actId="571"/>
          <ac:spMkLst>
            <pc:docMk/>
            <pc:sldMk cId="4024927188" sldId="530"/>
            <ac:spMk id="264" creationId="{97EE3785-DF95-41A0-BD25-920DC0F5B88D}"/>
          </ac:spMkLst>
        </pc:spChg>
        <pc:spChg chg="add mod">
          <ac:chgData name="Kulinich Bohdan" userId="48e65c9f34e137d0" providerId="LiveId" clId="{B60F6F63-ABB2-4C8C-AFDF-C6BBABF8EF90}" dt="2021-07-08T11:08:40.407" v="1480" actId="571"/>
          <ac:spMkLst>
            <pc:docMk/>
            <pc:sldMk cId="4024927188" sldId="530"/>
            <ac:spMk id="265" creationId="{42C83DC1-2BB6-4A4A-8083-BC559205156F}"/>
          </ac:spMkLst>
        </pc:spChg>
        <pc:spChg chg="add mod">
          <ac:chgData name="Kulinich Bohdan" userId="48e65c9f34e137d0" providerId="LiveId" clId="{B60F6F63-ABB2-4C8C-AFDF-C6BBABF8EF90}" dt="2021-07-08T11:08:40.407" v="1480" actId="571"/>
          <ac:spMkLst>
            <pc:docMk/>
            <pc:sldMk cId="4024927188" sldId="530"/>
            <ac:spMk id="266" creationId="{1795EFCA-9594-4222-9CC0-653FA2D68E7F}"/>
          </ac:spMkLst>
        </pc:spChg>
        <pc:spChg chg="del">
          <ac:chgData name="Kulinich Bohdan" userId="48e65c9f34e137d0" providerId="LiveId" clId="{B60F6F63-ABB2-4C8C-AFDF-C6BBABF8EF90}" dt="2021-07-08T10:46:31.012" v="1274" actId="478"/>
          <ac:spMkLst>
            <pc:docMk/>
            <pc:sldMk cId="4024927188" sldId="530"/>
            <ac:spMk id="275" creationId="{EF7336F1-A2A8-477A-BF1D-610BAE7794B0}"/>
          </ac:spMkLst>
        </pc:spChg>
        <pc:spChg chg="del">
          <ac:chgData name="Kulinich Bohdan" userId="48e65c9f34e137d0" providerId="LiveId" clId="{B60F6F63-ABB2-4C8C-AFDF-C6BBABF8EF90}" dt="2021-07-08T10:46:31.012" v="1274" actId="478"/>
          <ac:spMkLst>
            <pc:docMk/>
            <pc:sldMk cId="4024927188" sldId="530"/>
            <ac:spMk id="280" creationId="{8403C707-04B2-4E89-9B0D-73BC433CF5F9}"/>
          </ac:spMkLst>
        </pc:spChg>
        <pc:spChg chg="del">
          <ac:chgData name="Kulinich Bohdan" userId="48e65c9f34e137d0" providerId="LiveId" clId="{B60F6F63-ABB2-4C8C-AFDF-C6BBABF8EF90}" dt="2021-07-08T10:46:31.012" v="1274" actId="478"/>
          <ac:spMkLst>
            <pc:docMk/>
            <pc:sldMk cId="4024927188" sldId="530"/>
            <ac:spMk id="281" creationId="{3BF0B9A7-A3AD-4292-B8A4-C19D67D6D2C7}"/>
          </ac:spMkLst>
        </pc:spChg>
        <pc:spChg chg="add mod">
          <ac:chgData name="Kulinich Bohdan" userId="48e65c9f34e137d0" providerId="LiveId" clId="{B60F6F63-ABB2-4C8C-AFDF-C6BBABF8EF90}" dt="2021-07-08T11:08:40.407" v="1480" actId="571"/>
          <ac:spMkLst>
            <pc:docMk/>
            <pc:sldMk cId="4024927188" sldId="530"/>
            <ac:spMk id="287" creationId="{D1901F65-11C5-495C-BB7E-BB2EB34829DD}"/>
          </ac:spMkLst>
        </pc:spChg>
        <pc:spChg chg="add mod">
          <ac:chgData name="Kulinich Bohdan" userId="48e65c9f34e137d0" providerId="LiveId" clId="{B60F6F63-ABB2-4C8C-AFDF-C6BBABF8EF90}" dt="2021-07-08T11:08:40.407" v="1480" actId="571"/>
          <ac:spMkLst>
            <pc:docMk/>
            <pc:sldMk cId="4024927188" sldId="530"/>
            <ac:spMk id="288" creationId="{1E60F18B-939D-4ECF-8610-05287F187093}"/>
          </ac:spMkLst>
        </pc:spChg>
        <pc:spChg chg="add mod">
          <ac:chgData name="Kulinich Bohdan" userId="48e65c9f34e137d0" providerId="LiveId" clId="{B60F6F63-ABB2-4C8C-AFDF-C6BBABF8EF90}" dt="2021-07-08T11:08:40.407" v="1480" actId="571"/>
          <ac:spMkLst>
            <pc:docMk/>
            <pc:sldMk cId="4024927188" sldId="530"/>
            <ac:spMk id="289" creationId="{EE77BC82-C688-466A-AE7F-74D5EFA0308C}"/>
          </ac:spMkLst>
        </pc:spChg>
        <pc:spChg chg="add mod">
          <ac:chgData name="Kulinich Bohdan" userId="48e65c9f34e137d0" providerId="LiveId" clId="{B60F6F63-ABB2-4C8C-AFDF-C6BBABF8EF90}" dt="2021-07-08T11:08:40.407" v="1480" actId="571"/>
          <ac:spMkLst>
            <pc:docMk/>
            <pc:sldMk cId="4024927188" sldId="530"/>
            <ac:spMk id="290" creationId="{58798531-2DF1-4239-9131-0930D2ADB381}"/>
          </ac:spMkLst>
        </pc:spChg>
        <pc:spChg chg="add mod">
          <ac:chgData name="Kulinich Bohdan" userId="48e65c9f34e137d0" providerId="LiveId" clId="{B60F6F63-ABB2-4C8C-AFDF-C6BBABF8EF90}" dt="2021-07-08T11:08:40.407" v="1480" actId="571"/>
          <ac:spMkLst>
            <pc:docMk/>
            <pc:sldMk cId="4024927188" sldId="530"/>
            <ac:spMk id="291" creationId="{1AFD8DCC-675D-43F2-AA6D-25023A6C0838}"/>
          </ac:spMkLst>
        </pc:spChg>
        <pc:spChg chg="add mod">
          <ac:chgData name="Kulinich Bohdan" userId="48e65c9f34e137d0" providerId="LiveId" clId="{B60F6F63-ABB2-4C8C-AFDF-C6BBABF8EF90}" dt="2021-07-08T11:08:40.407" v="1480" actId="571"/>
          <ac:spMkLst>
            <pc:docMk/>
            <pc:sldMk cId="4024927188" sldId="530"/>
            <ac:spMk id="292" creationId="{3AE5F79F-ED66-417A-8517-B04C4FE68529}"/>
          </ac:spMkLst>
        </pc:spChg>
        <pc:spChg chg="add mod">
          <ac:chgData name="Kulinich Bohdan" userId="48e65c9f34e137d0" providerId="LiveId" clId="{B60F6F63-ABB2-4C8C-AFDF-C6BBABF8EF90}" dt="2021-07-08T11:08:40.407" v="1480" actId="571"/>
          <ac:spMkLst>
            <pc:docMk/>
            <pc:sldMk cId="4024927188" sldId="530"/>
            <ac:spMk id="293" creationId="{45FCDC99-1865-4617-89B2-22E55D25079D}"/>
          </ac:spMkLst>
        </pc:spChg>
        <pc:spChg chg="add mod">
          <ac:chgData name="Kulinich Bohdan" userId="48e65c9f34e137d0" providerId="LiveId" clId="{B60F6F63-ABB2-4C8C-AFDF-C6BBABF8EF90}" dt="2021-07-08T11:08:40.407" v="1480" actId="571"/>
          <ac:spMkLst>
            <pc:docMk/>
            <pc:sldMk cId="4024927188" sldId="530"/>
            <ac:spMk id="294" creationId="{37E7414D-6D7B-42B9-AB95-AB9FE0A2E08C}"/>
          </ac:spMkLst>
        </pc:spChg>
        <pc:spChg chg="add mod">
          <ac:chgData name="Kulinich Bohdan" userId="48e65c9f34e137d0" providerId="LiveId" clId="{B60F6F63-ABB2-4C8C-AFDF-C6BBABF8EF90}" dt="2021-07-08T11:08:40.407" v="1480" actId="571"/>
          <ac:spMkLst>
            <pc:docMk/>
            <pc:sldMk cId="4024927188" sldId="530"/>
            <ac:spMk id="295" creationId="{7C8AEE50-6CA7-42A0-9FFD-0C79DB0C8F67}"/>
          </ac:spMkLst>
        </pc:spChg>
        <pc:spChg chg="add mod">
          <ac:chgData name="Kulinich Bohdan" userId="48e65c9f34e137d0" providerId="LiveId" clId="{B60F6F63-ABB2-4C8C-AFDF-C6BBABF8EF90}" dt="2021-07-08T11:08:40.407" v="1480" actId="571"/>
          <ac:spMkLst>
            <pc:docMk/>
            <pc:sldMk cId="4024927188" sldId="530"/>
            <ac:spMk id="296" creationId="{7E22B0AF-6835-49BF-9DD9-698D3F0A613D}"/>
          </ac:spMkLst>
        </pc:spChg>
        <pc:spChg chg="add mod">
          <ac:chgData name="Kulinich Bohdan" userId="48e65c9f34e137d0" providerId="LiveId" clId="{B60F6F63-ABB2-4C8C-AFDF-C6BBABF8EF90}" dt="2021-07-08T11:08:40.407" v="1480" actId="571"/>
          <ac:spMkLst>
            <pc:docMk/>
            <pc:sldMk cId="4024927188" sldId="530"/>
            <ac:spMk id="297" creationId="{E837A6E1-D2DA-47D4-9C16-75F85658BF7F}"/>
          </ac:spMkLst>
        </pc:spChg>
        <pc:spChg chg="add mod">
          <ac:chgData name="Kulinich Bohdan" userId="48e65c9f34e137d0" providerId="LiveId" clId="{B60F6F63-ABB2-4C8C-AFDF-C6BBABF8EF90}" dt="2021-07-08T11:08:40.407" v="1480" actId="571"/>
          <ac:spMkLst>
            <pc:docMk/>
            <pc:sldMk cId="4024927188" sldId="530"/>
            <ac:spMk id="298" creationId="{DDD734BE-B3E3-4360-8916-2D6A1B0BF01A}"/>
          </ac:spMkLst>
        </pc:spChg>
        <pc:spChg chg="add mod">
          <ac:chgData name="Kulinich Bohdan" userId="48e65c9f34e137d0" providerId="LiveId" clId="{B60F6F63-ABB2-4C8C-AFDF-C6BBABF8EF90}" dt="2021-07-08T11:08:40.407" v="1480" actId="571"/>
          <ac:spMkLst>
            <pc:docMk/>
            <pc:sldMk cId="4024927188" sldId="530"/>
            <ac:spMk id="299" creationId="{5A2ABA01-5B2D-4B86-94D8-37BC4347FBCC}"/>
          </ac:spMkLst>
        </pc:spChg>
        <pc:spChg chg="add mod">
          <ac:chgData name="Kulinich Bohdan" userId="48e65c9f34e137d0" providerId="LiveId" clId="{B60F6F63-ABB2-4C8C-AFDF-C6BBABF8EF90}" dt="2021-07-08T11:08:40.407" v="1480" actId="571"/>
          <ac:spMkLst>
            <pc:docMk/>
            <pc:sldMk cId="4024927188" sldId="530"/>
            <ac:spMk id="300" creationId="{096D7B10-F74A-4246-A395-4DCCE60D849F}"/>
          </ac:spMkLst>
        </pc:spChg>
        <pc:spChg chg="add mod topLvl">
          <ac:chgData name="Kulinich Bohdan" userId="48e65c9f34e137d0" providerId="LiveId" clId="{B60F6F63-ABB2-4C8C-AFDF-C6BBABF8EF90}" dt="2021-07-08T12:12:04.503" v="1612" actId="164"/>
          <ac:spMkLst>
            <pc:docMk/>
            <pc:sldMk cId="4024927188" sldId="530"/>
            <ac:spMk id="304" creationId="{29846922-8967-4C8A-B04A-0BAB374CF44E}"/>
          </ac:spMkLst>
        </pc:spChg>
        <pc:spChg chg="add mod topLvl">
          <ac:chgData name="Kulinich Bohdan" userId="48e65c9f34e137d0" providerId="LiveId" clId="{B60F6F63-ABB2-4C8C-AFDF-C6BBABF8EF90}" dt="2021-07-08T12:12:04.503" v="1612" actId="164"/>
          <ac:spMkLst>
            <pc:docMk/>
            <pc:sldMk cId="4024927188" sldId="530"/>
            <ac:spMk id="305" creationId="{A2745A7C-162B-4B6B-B1D6-72BC7C54BE08}"/>
          </ac:spMkLst>
        </pc:spChg>
        <pc:spChg chg="add mod topLvl">
          <ac:chgData name="Kulinich Bohdan" userId="48e65c9f34e137d0" providerId="LiveId" clId="{B60F6F63-ABB2-4C8C-AFDF-C6BBABF8EF90}" dt="2021-07-08T12:12:04.503" v="1612" actId="164"/>
          <ac:spMkLst>
            <pc:docMk/>
            <pc:sldMk cId="4024927188" sldId="530"/>
            <ac:spMk id="306" creationId="{B7567684-7D66-40CD-9E95-6F348D5DCB4B}"/>
          </ac:spMkLst>
        </pc:spChg>
        <pc:spChg chg="add mod topLvl">
          <ac:chgData name="Kulinich Bohdan" userId="48e65c9f34e137d0" providerId="LiveId" clId="{B60F6F63-ABB2-4C8C-AFDF-C6BBABF8EF90}" dt="2021-07-08T12:12:04.503" v="1612" actId="164"/>
          <ac:spMkLst>
            <pc:docMk/>
            <pc:sldMk cId="4024927188" sldId="530"/>
            <ac:spMk id="307" creationId="{7D477EB2-0851-455E-948A-6D44EAAB86F1}"/>
          </ac:spMkLst>
        </pc:spChg>
        <pc:spChg chg="add mod topLvl">
          <ac:chgData name="Kulinich Bohdan" userId="48e65c9f34e137d0" providerId="LiveId" clId="{B60F6F63-ABB2-4C8C-AFDF-C6BBABF8EF90}" dt="2021-07-08T12:12:04.503" v="1612" actId="164"/>
          <ac:spMkLst>
            <pc:docMk/>
            <pc:sldMk cId="4024927188" sldId="530"/>
            <ac:spMk id="324" creationId="{43D8E13B-8B23-4282-93B2-00CB1ECA69AA}"/>
          </ac:spMkLst>
        </pc:spChg>
        <pc:spChg chg="add mod topLvl">
          <ac:chgData name="Kulinich Bohdan" userId="48e65c9f34e137d0" providerId="LiveId" clId="{B60F6F63-ABB2-4C8C-AFDF-C6BBABF8EF90}" dt="2021-07-08T12:12:04.503" v="1612" actId="164"/>
          <ac:spMkLst>
            <pc:docMk/>
            <pc:sldMk cId="4024927188" sldId="530"/>
            <ac:spMk id="325" creationId="{D873F690-C4CC-4FD3-8CEC-2D959A1AACEF}"/>
          </ac:spMkLst>
        </pc:spChg>
        <pc:spChg chg="add mod topLvl">
          <ac:chgData name="Kulinich Bohdan" userId="48e65c9f34e137d0" providerId="LiveId" clId="{B60F6F63-ABB2-4C8C-AFDF-C6BBABF8EF90}" dt="2021-07-08T12:12:04.503" v="1612" actId="164"/>
          <ac:spMkLst>
            <pc:docMk/>
            <pc:sldMk cId="4024927188" sldId="530"/>
            <ac:spMk id="326" creationId="{A29CE542-E7F3-4837-8E2E-D1962FB4CA17}"/>
          </ac:spMkLst>
        </pc:spChg>
        <pc:spChg chg="add mod topLvl">
          <ac:chgData name="Kulinich Bohdan" userId="48e65c9f34e137d0" providerId="LiveId" clId="{B60F6F63-ABB2-4C8C-AFDF-C6BBABF8EF90}" dt="2021-07-08T12:12:04.503" v="1612" actId="164"/>
          <ac:spMkLst>
            <pc:docMk/>
            <pc:sldMk cId="4024927188" sldId="530"/>
            <ac:spMk id="327" creationId="{ECBCD270-0390-462E-A091-6C5925B0A870}"/>
          </ac:spMkLst>
        </pc:spChg>
        <pc:spChg chg="add mod topLvl">
          <ac:chgData name="Kulinich Bohdan" userId="48e65c9f34e137d0" providerId="LiveId" clId="{B60F6F63-ABB2-4C8C-AFDF-C6BBABF8EF90}" dt="2021-07-08T12:12:04.503" v="1612" actId="164"/>
          <ac:spMkLst>
            <pc:docMk/>
            <pc:sldMk cId="4024927188" sldId="530"/>
            <ac:spMk id="328" creationId="{0F224CCD-BE84-42FA-9042-12CD6DDD09AB}"/>
          </ac:spMkLst>
        </pc:spChg>
        <pc:spChg chg="add mod topLvl">
          <ac:chgData name="Kulinich Bohdan" userId="48e65c9f34e137d0" providerId="LiveId" clId="{B60F6F63-ABB2-4C8C-AFDF-C6BBABF8EF90}" dt="2021-07-08T12:12:04.503" v="1612" actId="164"/>
          <ac:spMkLst>
            <pc:docMk/>
            <pc:sldMk cId="4024927188" sldId="530"/>
            <ac:spMk id="329" creationId="{A5359DAE-BB96-4D62-B853-08F5692EE504}"/>
          </ac:spMkLst>
        </pc:spChg>
        <pc:spChg chg="add mod topLvl">
          <ac:chgData name="Kulinich Bohdan" userId="48e65c9f34e137d0" providerId="LiveId" clId="{B60F6F63-ABB2-4C8C-AFDF-C6BBABF8EF90}" dt="2021-07-08T12:12:04.503" v="1612" actId="164"/>
          <ac:spMkLst>
            <pc:docMk/>
            <pc:sldMk cId="4024927188" sldId="530"/>
            <ac:spMk id="330" creationId="{AC52D685-32C8-41BA-B401-F0DB5E16518F}"/>
          </ac:spMkLst>
        </pc:spChg>
        <pc:spChg chg="add mod topLvl">
          <ac:chgData name="Kulinich Bohdan" userId="48e65c9f34e137d0" providerId="LiveId" clId="{B60F6F63-ABB2-4C8C-AFDF-C6BBABF8EF90}" dt="2021-07-08T12:12:04.503" v="1612" actId="164"/>
          <ac:spMkLst>
            <pc:docMk/>
            <pc:sldMk cId="4024927188" sldId="530"/>
            <ac:spMk id="331" creationId="{52E5085B-9647-4EBF-98A7-D3931A43F395}"/>
          </ac:spMkLst>
        </pc:spChg>
        <pc:spChg chg="add mod topLvl">
          <ac:chgData name="Kulinich Bohdan" userId="48e65c9f34e137d0" providerId="LiveId" clId="{B60F6F63-ABB2-4C8C-AFDF-C6BBABF8EF90}" dt="2021-07-08T12:12:04.503" v="1612" actId="164"/>
          <ac:spMkLst>
            <pc:docMk/>
            <pc:sldMk cId="4024927188" sldId="530"/>
            <ac:spMk id="332" creationId="{B6A211D9-AA7D-47AB-918E-2574D699F3B6}"/>
          </ac:spMkLst>
        </pc:spChg>
        <pc:spChg chg="add mod topLvl">
          <ac:chgData name="Kulinich Bohdan" userId="48e65c9f34e137d0" providerId="LiveId" clId="{B60F6F63-ABB2-4C8C-AFDF-C6BBABF8EF90}" dt="2021-07-08T12:12:04.503" v="1612" actId="164"/>
          <ac:spMkLst>
            <pc:docMk/>
            <pc:sldMk cId="4024927188" sldId="530"/>
            <ac:spMk id="333" creationId="{1792C683-1FDA-4913-960C-20CE63F70B1F}"/>
          </ac:spMkLst>
        </pc:spChg>
        <pc:spChg chg="add mod topLvl">
          <ac:chgData name="Kulinich Bohdan" userId="48e65c9f34e137d0" providerId="LiveId" clId="{B60F6F63-ABB2-4C8C-AFDF-C6BBABF8EF90}" dt="2021-07-08T12:12:04.503" v="1612" actId="164"/>
          <ac:spMkLst>
            <pc:docMk/>
            <pc:sldMk cId="4024927188" sldId="530"/>
            <ac:spMk id="334" creationId="{FB608E82-F8B1-4FFD-A7B9-92296FDA4F07}"/>
          </ac:spMkLst>
        </pc:spChg>
        <pc:spChg chg="add mod topLvl">
          <ac:chgData name="Kulinich Bohdan" userId="48e65c9f34e137d0" providerId="LiveId" clId="{B60F6F63-ABB2-4C8C-AFDF-C6BBABF8EF90}" dt="2021-07-08T12:12:04.503" v="1612" actId="164"/>
          <ac:spMkLst>
            <pc:docMk/>
            <pc:sldMk cId="4024927188" sldId="530"/>
            <ac:spMk id="335" creationId="{6EDA41B7-4C13-4805-833A-C4DFD1380EA6}"/>
          </ac:spMkLst>
        </pc:spChg>
        <pc:spChg chg="add mod topLvl">
          <ac:chgData name="Kulinich Bohdan" userId="48e65c9f34e137d0" providerId="LiveId" clId="{B60F6F63-ABB2-4C8C-AFDF-C6BBABF8EF90}" dt="2021-07-08T12:12:04.503" v="1612" actId="164"/>
          <ac:spMkLst>
            <pc:docMk/>
            <pc:sldMk cId="4024927188" sldId="530"/>
            <ac:spMk id="336" creationId="{0BD76FA1-1DE2-465F-9294-D2A60FF08FCC}"/>
          </ac:spMkLst>
        </pc:spChg>
        <pc:spChg chg="add mod topLvl">
          <ac:chgData name="Kulinich Bohdan" userId="48e65c9f34e137d0" providerId="LiveId" clId="{B60F6F63-ABB2-4C8C-AFDF-C6BBABF8EF90}" dt="2021-07-08T12:12:04.503" v="1612" actId="164"/>
          <ac:spMkLst>
            <pc:docMk/>
            <pc:sldMk cId="4024927188" sldId="530"/>
            <ac:spMk id="337" creationId="{C3B8336E-BE2C-4A85-A593-B3D2E6A48C77}"/>
          </ac:spMkLst>
        </pc:spChg>
        <pc:spChg chg="add mod">
          <ac:chgData name="Kulinich Bohdan" userId="48e65c9f34e137d0" providerId="LiveId" clId="{B60F6F63-ABB2-4C8C-AFDF-C6BBABF8EF90}" dt="2021-07-08T12:22:27.244" v="1806" actId="164"/>
          <ac:spMkLst>
            <pc:docMk/>
            <pc:sldMk cId="4024927188" sldId="530"/>
            <ac:spMk id="342" creationId="{EEED2B2F-1023-4FE2-B108-8A98D2800734}"/>
          </ac:spMkLst>
        </pc:spChg>
        <pc:spChg chg="add mod">
          <ac:chgData name="Kulinich Bohdan" userId="48e65c9f34e137d0" providerId="LiveId" clId="{B60F6F63-ABB2-4C8C-AFDF-C6BBABF8EF90}" dt="2021-07-08T12:22:31.355" v="1807" actId="164"/>
          <ac:spMkLst>
            <pc:docMk/>
            <pc:sldMk cId="4024927188" sldId="530"/>
            <ac:spMk id="343" creationId="{BD453179-33B1-4CAB-8BF8-CCEB4B86B1EC}"/>
          </ac:spMkLst>
        </pc:spChg>
        <pc:spChg chg="add mod">
          <ac:chgData name="Kulinich Bohdan" userId="48e65c9f34e137d0" providerId="LiveId" clId="{B60F6F63-ABB2-4C8C-AFDF-C6BBABF8EF90}" dt="2021-07-08T12:22:35.348" v="1808" actId="164"/>
          <ac:spMkLst>
            <pc:docMk/>
            <pc:sldMk cId="4024927188" sldId="530"/>
            <ac:spMk id="344" creationId="{E4AA77B3-8F68-47BF-962F-F30B4E986C99}"/>
          </ac:spMkLst>
        </pc:spChg>
        <pc:spChg chg="add mod ord">
          <ac:chgData name="Kulinich Bohdan" userId="48e65c9f34e137d0" providerId="LiveId" clId="{B60F6F63-ABB2-4C8C-AFDF-C6BBABF8EF90}" dt="2021-07-08T12:21:09.156" v="1791" actId="164"/>
          <ac:spMkLst>
            <pc:docMk/>
            <pc:sldMk cId="4024927188" sldId="530"/>
            <ac:spMk id="345" creationId="{2695A576-1D13-44DA-ABE6-D6F41058953E}"/>
          </ac:spMkLst>
        </pc:spChg>
        <pc:spChg chg="add mod">
          <ac:chgData name="Kulinich Bohdan" userId="48e65c9f34e137d0" providerId="LiveId" clId="{B60F6F63-ABB2-4C8C-AFDF-C6BBABF8EF90}" dt="2021-07-08T12:22:27.244" v="1806" actId="164"/>
          <ac:spMkLst>
            <pc:docMk/>
            <pc:sldMk cId="4024927188" sldId="530"/>
            <ac:spMk id="346" creationId="{7E459D2A-4E4F-4A7F-9555-C249AFB4A5B8}"/>
          </ac:spMkLst>
        </pc:spChg>
        <pc:spChg chg="add mod">
          <ac:chgData name="Kulinich Bohdan" userId="48e65c9f34e137d0" providerId="LiveId" clId="{B60F6F63-ABB2-4C8C-AFDF-C6BBABF8EF90}" dt="2021-07-08T12:22:31.355" v="1807" actId="164"/>
          <ac:spMkLst>
            <pc:docMk/>
            <pc:sldMk cId="4024927188" sldId="530"/>
            <ac:spMk id="347" creationId="{8F454A7F-A3B9-40D5-A8AB-9CCB8F1BF075}"/>
          </ac:spMkLst>
        </pc:spChg>
        <pc:spChg chg="add del mod">
          <ac:chgData name="Kulinich Bohdan" userId="48e65c9f34e137d0" providerId="LiveId" clId="{B60F6F63-ABB2-4C8C-AFDF-C6BBABF8EF90}" dt="2021-07-08T12:20:56.183" v="1790" actId="478"/>
          <ac:spMkLst>
            <pc:docMk/>
            <pc:sldMk cId="4024927188" sldId="530"/>
            <ac:spMk id="348" creationId="{85229EC7-3D4F-4675-AE08-A1B4C67AA852}"/>
          </ac:spMkLst>
        </pc:spChg>
        <pc:spChg chg="add mod ord">
          <ac:chgData name="Kulinich Bohdan" userId="48e65c9f34e137d0" providerId="LiveId" clId="{B60F6F63-ABB2-4C8C-AFDF-C6BBABF8EF90}" dt="2021-07-08T12:21:15.881" v="1794" actId="164"/>
          <ac:spMkLst>
            <pc:docMk/>
            <pc:sldMk cId="4024927188" sldId="530"/>
            <ac:spMk id="349" creationId="{BAA4B87A-3155-4CA5-B40D-F047DCDB8115}"/>
          </ac:spMkLst>
        </pc:spChg>
        <pc:spChg chg="add mod">
          <ac:chgData name="Kulinich Bohdan" userId="48e65c9f34e137d0" providerId="LiveId" clId="{B60F6F63-ABB2-4C8C-AFDF-C6BBABF8EF90}" dt="2021-07-08T12:22:35.348" v="1808" actId="164"/>
          <ac:spMkLst>
            <pc:docMk/>
            <pc:sldMk cId="4024927188" sldId="530"/>
            <ac:spMk id="350" creationId="{874B3CC5-A05E-4D81-B245-AB62BDF64047}"/>
          </ac:spMkLst>
        </pc:spChg>
        <pc:spChg chg="add mod modVis">
          <ac:chgData name="Kulinich Bohdan" userId="48e65c9f34e137d0" providerId="LiveId" clId="{B60F6F63-ABB2-4C8C-AFDF-C6BBABF8EF90}" dt="2021-07-08T12:28:03.988" v="1997" actId="14429"/>
          <ac:spMkLst>
            <pc:docMk/>
            <pc:sldMk cId="4024927188" sldId="530"/>
            <ac:spMk id="357" creationId="{0CD62DAC-8877-42FA-B8DB-BFE91C797AA6}"/>
          </ac:spMkLst>
        </pc:spChg>
        <pc:spChg chg="add mod">
          <ac:chgData name="Kulinich Bohdan" userId="48e65c9f34e137d0" providerId="LiveId" clId="{B60F6F63-ABB2-4C8C-AFDF-C6BBABF8EF90}" dt="2021-07-08T12:25:54.563" v="1925" actId="1076"/>
          <ac:spMkLst>
            <pc:docMk/>
            <pc:sldMk cId="4024927188" sldId="530"/>
            <ac:spMk id="358" creationId="{59348138-1305-445E-915F-19B9D6D5A197}"/>
          </ac:spMkLst>
        </pc:spChg>
        <pc:spChg chg="add mod">
          <ac:chgData name="Kulinich Bohdan" userId="48e65c9f34e137d0" providerId="LiveId" clId="{B60F6F63-ABB2-4C8C-AFDF-C6BBABF8EF90}" dt="2021-07-08T12:26:41.758" v="1960" actId="1076"/>
          <ac:spMkLst>
            <pc:docMk/>
            <pc:sldMk cId="4024927188" sldId="530"/>
            <ac:spMk id="359" creationId="{D8B3CE75-0E7C-42D1-A42D-00AE4F758C19}"/>
          </ac:spMkLst>
        </pc:spChg>
        <pc:spChg chg="add mod">
          <ac:chgData name="Kulinich Bohdan" userId="48e65c9f34e137d0" providerId="LiveId" clId="{B60F6F63-ABB2-4C8C-AFDF-C6BBABF8EF90}" dt="2021-07-08T12:27:36.539" v="1991" actId="207"/>
          <ac:spMkLst>
            <pc:docMk/>
            <pc:sldMk cId="4024927188" sldId="530"/>
            <ac:spMk id="360" creationId="{3047C6F9-814D-4724-BE69-ADF3DBE5FE6A}"/>
          </ac:spMkLst>
        </pc:spChg>
        <pc:spChg chg="add mod ord">
          <ac:chgData name="Kulinich Bohdan" userId="48e65c9f34e137d0" providerId="LiveId" clId="{B60F6F63-ABB2-4C8C-AFDF-C6BBABF8EF90}" dt="2021-07-08T12:28:22.977" v="2005" actId="171"/>
          <ac:spMkLst>
            <pc:docMk/>
            <pc:sldMk cId="4024927188" sldId="530"/>
            <ac:spMk id="361" creationId="{02F09902-3245-478E-8C52-82B1A1A6F1AD}"/>
          </ac:spMkLst>
        </pc:spChg>
        <pc:grpChg chg="mod">
          <ac:chgData name="Kulinich Bohdan" userId="48e65c9f34e137d0" providerId="LiveId" clId="{B60F6F63-ABB2-4C8C-AFDF-C6BBABF8EF90}" dt="2021-07-08T11:03:48.687" v="1443" actId="1076"/>
          <ac:grpSpMkLst>
            <pc:docMk/>
            <pc:sldMk cId="4024927188" sldId="530"/>
            <ac:grpSpMk id="3" creationId="{2362ED50-D4BE-4BF7-8662-407766BC7BE2}"/>
          </ac:grpSpMkLst>
        </pc:grpChg>
        <pc:grpChg chg="add del mod">
          <ac:chgData name="Kulinich Bohdan" userId="48e65c9f34e137d0" providerId="LiveId" clId="{B60F6F63-ABB2-4C8C-AFDF-C6BBABF8EF90}" dt="2021-07-08T11:01:41.376" v="1425" actId="165"/>
          <ac:grpSpMkLst>
            <pc:docMk/>
            <pc:sldMk cId="4024927188" sldId="530"/>
            <ac:grpSpMk id="24" creationId="{2B9B085D-CB48-4C0D-A358-D0125FA34731}"/>
          </ac:grpSpMkLst>
        </pc:grpChg>
        <pc:grpChg chg="add del mod">
          <ac:chgData name="Kulinich Bohdan" userId="48e65c9f34e137d0" providerId="LiveId" clId="{B60F6F63-ABB2-4C8C-AFDF-C6BBABF8EF90}" dt="2021-07-08T11:03:35.306" v="1441" actId="165"/>
          <ac:grpSpMkLst>
            <pc:docMk/>
            <pc:sldMk cId="4024927188" sldId="530"/>
            <ac:grpSpMk id="25" creationId="{8C8C83BE-B5C8-47FB-926B-518F30172056}"/>
          </ac:grpSpMkLst>
        </pc:grpChg>
        <pc:grpChg chg="add del mod">
          <ac:chgData name="Kulinich Bohdan" userId="48e65c9f34e137d0" providerId="LiveId" clId="{B60F6F63-ABB2-4C8C-AFDF-C6BBABF8EF90}" dt="2021-07-08T11:09:16.990" v="1488" actId="165"/>
          <ac:grpSpMkLst>
            <pc:docMk/>
            <pc:sldMk cId="4024927188" sldId="530"/>
            <ac:grpSpMk id="257" creationId="{D86C4DA6-A365-4611-B85A-1D16235D89B1}"/>
          </ac:grpSpMkLst>
        </pc:grpChg>
        <pc:grpChg chg="add mod">
          <ac:chgData name="Kulinich Bohdan" userId="48e65c9f34e137d0" providerId="LiveId" clId="{B60F6F63-ABB2-4C8C-AFDF-C6BBABF8EF90}" dt="2021-07-08T12:21:09.156" v="1791" actId="164"/>
          <ac:grpSpMkLst>
            <pc:docMk/>
            <pc:sldMk cId="4024927188" sldId="530"/>
            <ac:grpSpMk id="339" creationId="{00E0CAD4-68C9-4D41-A763-0997D2420228}"/>
          </ac:grpSpMkLst>
        </pc:grpChg>
        <pc:grpChg chg="add mod">
          <ac:chgData name="Kulinich Bohdan" userId="48e65c9f34e137d0" providerId="LiveId" clId="{B60F6F63-ABB2-4C8C-AFDF-C6BBABF8EF90}" dt="2021-07-08T12:21:15.881" v="1794" actId="164"/>
          <ac:grpSpMkLst>
            <pc:docMk/>
            <pc:sldMk cId="4024927188" sldId="530"/>
            <ac:grpSpMk id="340" creationId="{050019E2-38AB-479A-A5AC-6C5DEE5E751C}"/>
          </ac:grpSpMkLst>
        </pc:grpChg>
        <pc:grpChg chg="add mod">
          <ac:chgData name="Kulinich Bohdan" userId="48e65c9f34e137d0" providerId="LiveId" clId="{B60F6F63-ABB2-4C8C-AFDF-C6BBABF8EF90}" dt="2021-07-08T12:22:35.348" v="1808" actId="164"/>
          <ac:grpSpMkLst>
            <pc:docMk/>
            <pc:sldMk cId="4024927188" sldId="530"/>
            <ac:grpSpMk id="341" creationId="{4F7CF011-0365-41AE-A2E4-30E54D5AED12}"/>
          </ac:grpSpMkLst>
        </pc:grpChg>
        <pc:grpChg chg="add mod">
          <ac:chgData name="Kulinich Bohdan" userId="48e65c9f34e137d0" providerId="LiveId" clId="{B60F6F63-ABB2-4C8C-AFDF-C6BBABF8EF90}" dt="2021-07-08T12:22:27.244" v="1806" actId="164"/>
          <ac:grpSpMkLst>
            <pc:docMk/>
            <pc:sldMk cId="4024927188" sldId="530"/>
            <ac:grpSpMk id="351" creationId="{63EDAC8D-F543-4F5E-AB2E-09B15E985F04}"/>
          </ac:grpSpMkLst>
        </pc:grpChg>
        <pc:grpChg chg="add mod">
          <ac:chgData name="Kulinich Bohdan" userId="48e65c9f34e137d0" providerId="LiveId" clId="{B60F6F63-ABB2-4C8C-AFDF-C6BBABF8EF90}" dt="2021-07-08T12:22:31.355" v="1807" actId="164"/>
          <ac:grpSpMkLst>
            <pc:docMk/>
            <pc:sldMk cId="4024927188" sldId="530"/>
            <ac:grpSpMk id="352" creationId="{69AD6CF7-D023-4B45-BABE-817C97FB5196}"/>
          </ac:grpSpMkLst>
        </pc:grpChg>
        <pc:grpChg chg="add mod">
          <ac:chgData name="Kulinich Bohdan" userId="48e65c9f34e137d0" providerId="LiveId" clId="{B60F6F63-ABB2-4C8C-AFDF-C6BBABF8EF90}" dt="2021-07-08T12:22:27.244" v="1806" actId="164"/>
          <ac:grpSpMkLst>
            <pc:docMk/>
            <pc:sldMk cId="4024927188" sldId="530"/>
            <ac:grpSpMk id="353" creationId="{1E5AE4E8-E893-426B-BC47-AE445B9847E9}"/>
          </ac:grpSpMkLst>
        </pc:grpChg>
        <pc:grpChg chg="add mod">
          <ac:chgData name="Kulinich Bohdan" userId="48e65c9f34e137d0" providerId="LiveId" clId="{B60F6F63-ABB2-4C8C-AFDF-C6BBABF8EF90}" dt="2021-07-08T12:22:31.355" v="1807" actId="164"/>
          <ac:grpSpMkLst>
            <pc:docMk/>
            <pc:sldMk cId="4024927188" sldId="530"/>
            <ac:grpSpMk id="354" creationId="{10708798-6E17-455F-8940-BF3764DA67A7}"/>
          </ac:grpSpMkLst>
        </pc:grpChg>
        <pc:grpChg chg="add mod">
          <ac:chgData name="Kulinich Bohdan" userId="48e65c9f34e137d0" providerId="LiveId" clId="{B60F6F63-ABB2-4C8C-AFDF-C6BBABF8EF90}" dt="2021-07-08T12:22:35.348" v="1808" actId="164"/>
          <ac:grpSpMkLst>
            <pc:docMk/>
            <pc:sldMk cId="4024927188" sldId="530"/>
            <ac:grpSpMk id="355" creationId="{FA256A0E-E462-4567-88FD-168E7E673024}"/>
          </ac:grpSpMkLst>
        </pc:grpChg>
        <pc:picChg chg="add del mod">
          <ac:chgData name="Kulinich Bohdan" userId="48e65c9f34e137d0" providerId="LiveId" clId="{B60F6F63-ABB2-4C8C-AFDF-C6BBABF8EF90}" dt="2021-07-08T10:50:56.885" v="1374" actId="478"/>
          <ac:picMkLst>
            <pc:docMk/>
            <pc:sldMk cId="4024927188" sldId="530"/>
            <ac:picMk id="34" creationId="{D81951B9-0807-46E2-AD19-F3C0FC9350F1}"/>
          </ac:picMkLst>
        </pc:picChg>
        <pc:picChg chg="add del mod modVis">
          <ac:chgData name="Kulinich Bohdan" userId="48e65c9f34e137d0" providerId="LiveId" clId="{B60F6F63-ABB2-4C8C-AFDF-C6BBABF8EF90}" dt="2021-07-08T11:08:28.684" v="1476" actId="478"/>
          <ac:picMkLst>
            <pc:docMk/>
            <pc:sldMk cId="4024927188" sldId="530"/>
            <ac:picMk id="36" creationId="{114F2CE3-0960-447C-98F7-235E1695925D}"/>
          </ac:picMkLst>
        </pc:picChg>
        <pc:picChg chg="del">
          <ac:chgData name="Kulinich Bohdan" userId="48e65c9f34e137d0" providerId="LiveId" clId="{B60F6F63-ABB2-4C8C-AFDF-C6BBABF8EF90}" dt="2021-07-08T10:46:32.481" v="1275" actId="478"/>
          <ac:picMkLst>
            <pc:docMk/>
            <pc:sldMk cId="4024927188" sldId="530"/>
            <ac:picMk id="71" creationId="{33BB83A8-1F48-4178-9543-E2A51ACE6B92}"/>
          </ac:picMkLst>
        </pc:picChg>
        <pc:picChg chg="add del mod">
          <ac:chgData name="Kulinich Bohdan" userId="48e65c9f34e137d0" providerId="LiveId" clId="{B60F6F63-ABB2-4C8C-AFDF-C6BBABF8EF90}" dt="2021-07-08T11:08:30.095" v="1477" actId="478"/>
          <ac:picMkLst>
            <pc:docMk/>
            <pc:sldMk cId="4024927188" sldId="530"/>
            <ac:picMk id="131" creationId="{69181193-3B20-4F2B-91B8-7ED248135DC3}"/>
          </ac:picMkLst>
        </pc:picChg>
        <pc:picChg chg="del">
          <ac:chgData name="Kulinich Bohdan" userId="48e65c9f34e137d0" providerId="LiveId" clId="{B60F6F63-ABB2-4C8C-AFDF-C6BBABF8EF90}" dt="2021-07-08T10:46:29.022" v="1273" actId="478"/>
          <ac:picMkLst>
            <pc:docMk/>
            <pc:sldMk cId="4024927188" sldId="530"/>
            <ac:picMk id="193" creationId="{1242A646-D3B5-47E3-A247-E7A1DADF5713}"/>
          </ac:picMkLst>
        </pc:picChg>
        <pc:picChg chg="add mod modVis">
          <ac:chgData name="Kulinich Bohdan" userId="48e65c9f34e137d0" providerId="LiveId" clId="{B60F6F63-ABB2-4C8C-AFDF-C6BBABF8EF90}" dt="2021-07-08T12:28:03.646" v="1996" actId="14429"/>
          <ac:picMkLst>
            <pc:docMk/>
            <pc:sldMk cId="4024927188" sldId="530"/>
            <ac:picMk id="356" creationId="{814813AD-FA45-4D7D-8BB0-AD671D8BF31A}"/>
          </ac:picMkLst>
        </pc:picChg>
        <pc:cxnChg chg="add mod">
          <ac:chgData name="Kulinich Bohdan" userId="48e65c9f34e137d0" providerId="LiveId" clId="{B60F6F63-ABB2-4C8C-AFDF-C6BBABF8EF90}" dt="2021-07-08T12:11:54.463" v="1606" actId="164"/>
          <ac:cxnSpMkLst>
            <pc:docMk/>
            <pc:sldMk cId="4024927188" sldId="530"/>
            <ac:cxnSpMk id="37" creationId="{25F67657-0B92-46DF-9EDF-547982ED8D6D}"/>
          </ac:cxnSpMkLst>
        </pc:cxnChg>
        <pc:cxnChg chg="add mod">
          <ac:chgData name="Kulinich Bohdan" userId="48e65c9f34e137d0" providerId="LiveId" clId="{B60F6F63-ABB2-4C8C-AFDF-C6BBABF8EF90}" dt="2021-07-08T12:11:54.463" v="1606" actId="164"/>
          <ac:cxnSpMkLst>
            <pc:docMk/>
            <pc:sldMk cId="4024927188" sldId="530"/>
            <ac:cxnSpMk id="38" creationId="{18E2777B-90E8-4BF8-B884-A1C54AF05932}"/>
          </ac:cxnSpMkLst>
        </pc:cxnChg>
        <pc:cxnChg chg="add mod">
          <ac:chgData name="Kulinich Bohdan" userId="48e65c9f34e137d0" providerId="LiveId" clId="{B60F6F63-ABB2-4C8C-AFDF-C6BBABF8EF90}" dt="2021-07-08T12:11:54.463" v="1606" actId="164"/>
          <ac:cxnSpMkLst>
            <pc:docMk/>
            <pc:sldMk cId="4024927188" sldId="530"/>
            <ac:cxnSpMk id="43" creationId="{3FFB1B98-984D-4A18-AD5C-06F36D929F9E}"/>
          </ac:cxnSpMkLst>
        </pc:cxnChg>
        <pc:cxnChg chg="add mod">
          <ac:chgData name="Kulinich Bohdan" userId="48e65c9f34e137d0" providerId="LiveId" clId="{B60F6F63-ABB2-4C8C-AFDF-C6BBABF8EF90}" dt="2021-07-08T12:11:54.463" v="1606" actId="164"/>
          <ac:cxnSpMkLst>
            <pc:docMk/>
            <pc:sldMk cId="4024927188" sldId="530"/>
            <ac:cxnSpMk id="44" creationId="{FB1D44C0-E1F3-43EA-85B3-5DEAEE8F09CB}"/>
          </ac:cxnSpMkLst>
        </pc:cxnChg>
        <pc:cxnChg chg="add mod">
          <ac:chgData name="Kulinich Bohdan" userId="48e65c9f34e137d0" providerId="LiveId" clId="{B60F6F63-ABB2-4C8C-AFDF-C6BBABF8EF90}" dt="2021-07-08T12:11:54.463" v="1606" actId="164"/>
          <ac:cxnSpMkLst>
            <pc:docMk/>
            <pc:sldMk cId="4024927188" sldId="530"/>
            <ac:cxnSpMk id="45" creationId="{D2A5F790-9F05-4E08-8157-95C3AFC48072}"/>
          </ac:cxnSpMkLst>
        </pc:cxnChg>
        <pc:cxnChg chg="add mod">
          <ac:chgData name="Kulinich Bohdan" userId="48e65c9f34e137d0" providerId="LiveId" clId="{B60F6F63-ABB2-4C8C-AFDF-C6BBABF8EF90}" dt="2021-07-08T12:11:54.463" v="1606" actId="164"/>
          <ac:cxnSpMkLst>
            <pc:docMk/>
            <pc:sldMk cId="4024927188" sldId="530"/>
            <ac:cxnSpMk id="47" creationId="{01BEFDA5-F78D-4A64-B849-FE9E7962E594}"/>
          </ac:cxnSpMkLst>
        </pc:cxnChg>
        <pc:cxnChg chg="add mod">
          <ac:chgData name="Kulinich Bohdan" userId="48e65c9f34e137d0" providerId="LiveId" clId="{B60F6F63-ABB2-4C8C-AFDF-C6BBABF8EF90}" dt="2021-07-08T12:11:54.463" v="1606" actId="164"/>
          <ac:cxnSpMkLst>
            <pc:docMk/>
            <pc:sldMk cId="4024927188" sldId="530"/>
            <ac:cxnSpMk id="48" creationId="{B1C47B23-C156-4198-959C-D6F81807FA28}"/>
          </ac:cxnSpMkLst>
        </pc:cxnChg>
        <pc:cxnChg chg="add mod">
          <ac:chgData name="Kulinich Bohdan" userId="48e65c9f34e137d0" providerId="LiveId" clId="{B60F6F63-ABB2-4C8C-AFDF-C6BBABF8EF90}" dt="2021-07-08T12:11:54.463" v="1606" actId="164"/>
          <ac:cxnSpMkLst>
            <pc:docMk/>
            <pc:sldMk cId="4024927188" sldId="530"/>
            <ac:cxnSpMk id="49" creationId="{BCA86A53-9FB8-4694-872C-8934866A7152}"/>
          </ac:cxnSpMkLst>
        </pc:cxnChg>
        <pc:cxnChg chg="add mod">
          <ac:chgData name="Kulinich Bohdan" userId="48e65c9f34e137d0" providerId="LiveId" clId="{B60F6F63-ABB2-4C8C-AFDF-C6BBABF8EF90}" dt="2021-07-08T12:11:54.463" v="1606" actId="164"/>
          <ac:cxnSpMkLst>
            <pc:docMk/>
            <pc:sldMk cId="4024927188" sldId="530"/>
            <ac:cxnSpMk id="50" creationId="{4AD7F533-C73B-4DBF-B3C3-50745352027B}"/>
          </ac:cxnSpMkLst>
        </pc:cxnChg>
        <pc:cxnChg chg="add del mod">
          <ac:chgData name="Kulinich Bohdan" userId="48e65c9f34e137d0" providerId="LiveId" clId="{B60F6F63-ABB2-4C8C-AFDF-C6BBABF8EF90}" dt="2021-07-08T10:54:47.881" v="1405" actId="478"/>
          <ac:cxnSpMkLst>
            <pc:docMk/>
            <pc:sldMk cId="4024927188" sldId="530"/>
            <ac:cxnSpMk id="51" creationId="{50191BFF-DFE8-454A-A725-A067D410A302}"/>
          </ac:cxnSpMkLst>
        </pc:cxnChg>
        <pc:cxnChg chg="add del mod">
          <ac:chgData name="Kulinich Bohdan" userId="48e65c9f34e137d0" providerId="LiveId" clId="{B60F6F63-ABB2-4C8C-AFDF-C6BBABF8EF90}" dt="2021-07-08T10:54:47.881" v="1405" actId="478"/>
          <ac:cxnSpMkLst>
            <pc:docMk/>
            <pc:sldMk cId="4024927188" sldId="530"/>
            <ac:cxnSpMk id="52" creationId="{B588F7B4-DD29-4526-934C-C7470809823D}"/>
          </ac:cxnSpMkLst>
        </pc:cxnChg>
        <pc:cxnChg chg="add del mod">
          <ac:chgData name="Kulinich Bohdan" userId="48e65c9f34e137d0" providerId="LiveId" clId="{B60F6F63-ABB2-4C8C-AFDF-C6BBABF8EF90}" dt="2021-07-08T10:54:47.881" v="1405" actId="478"/>
          <ac:cxnSpMkLst>
            <pc:docMk/>
            <pc:sldMk cId="4024927188" sldId="530"/>
            <ac:cxnSpMk id="53" creationId="{150002CC-C35E-469A-B97A-8AE3344E2663}"/>
          </ac:cxnSpMkLst>
        </pc:cxnChg>
        <pc:cxnChg chg="add del mod">
          <ac:chgData name="Kulinich Bohdan" userId="48e65c9f34e137d0" providerId="LiveId" clId="{B60F6F63-ABB2-4C8C-AFDF-C6BBABF8EF90}" dt="2021-07-08T10:54:47.881" v="1405" actId="478"/>
          <ac:cxnSpMkLst>
            <pc:docMk/>
            <pc:sldMk cId="4024927188" sldId="530"/>
            <ac:cxnSpMk id="54" creationId="{A34B383E-EDBE-4B1F-938F-097A43961F49}"/>
          </ac:cxnSpMkLst>
        </pc:cxnChg>
        <pc:cxnChg chg="add del mod">
          <ac:chgData name="Kulinich Bohdan" userId="48e65c9f34e137d0" providerId="LiveId" clId="{B60F6F63-ABB2-4C8C-AFDF-C6BBABF8EF90}" dt="2021-07-08T10:54:10.306" v="1398" actId="478"/>
          <ac:cxnSpMkLst>
            <pc:docMk/>
            <pc:sldMk cId="4024927188" sldId="530"/>
            <ac:cxnSpMk id="55" creationId="{D8DB0BD5-4952-4E32-BCA1-9D0C13206F07}"/>
          </ac:cxnSpMkLst>
        </pc:cxnChg>
        <pc:cxnChg chg="add del mod">
          <ac:chgData name="Kulinich Bohdan" userId="48e65c9f34e137d0" providerId="LiveId" clId="{B60F6F63-ABB2-4C8C-AFDF-C6BBABF8EF90}" dt="2021-07-08T10:54:10.306" v="1398" actId="478"/>
          <ac:cxnSpMkLst>
            <pc:docMk/>
            <pc:sldMk cId="4024927188" sldId="530"/>
            <ac:cxnSpMk id="56" creationId="{C467F9DC-2C34-473D-9315-0A369A5D58F6}"/>
          </ac:cxnSpMkLst>
        </pc:cxnChg>
        <pc:cxnChg chg="add del mod">
          <ac:chgData name="Kulinich Bohdan" userId="48e65c9f34e137d0" providerId="LiveId" clId="{B60F6F63-ABB2-4C8C-AFDF-C6BBABF8EF90}" dt="2021-07-08T10:54:10.306" v="1398" actId="478"/>
          <ac:cxnSpMkLst>
            <pc:docMk/>
            <pc:sldMk cId="4024927188" sldId="530"/>
            <ac:cxnSpMk id="57" creationId="{4DF11CE5-99DB-4C7C-B8B6-BBD93E942CE4}"/>
          </ac:cxnSpMkLst>
        </pc:cxnChg>
        <pc:cxnChg chg="add del mod">
          <ac:chgData name="Kulinich Bohdan" userId="48e65c9f34e137d0" providerId="LiveId" clId="{B60F6F63-ABB2-4C8C-AFDF-C6BBABF8EF90}" dt="2021-07-08T10:54:10.306" v="1398" actId="478"/>
          <ac:cxnSpMkLst>
            <pc:docMk/>
            <pc:sldMk cId="4024927188" sldId="530"/>
            <ac:cxnSpMk id="58" creationId="{E494766C-1638-4844-97B0-B0BF122057B0}"/>
          </ac:cxnSpMkLst>
        </pc:cxnChg>
        <pc:cxnChg chg="del">
          <ac:chgData name="Kulinich Bohdan" userId="48e65c9f34e137d0" providerId="LiveId" clId="{B60F6F63-ABB2-4C8C-AFDF-C6BBABF8EF90}" dt="2021-07-08T10:46:31.012" v="1274" actId="478"/>
          <ac:cxnSpMkLst>
            <pc:docMk/>
            <pc:sldMk cId="4024927188" sldId="530"/>
            <ac:cxnSpMk id="59" creationId="{AFE1B7A8-8E62-4A19-B665-8949F9128548}"/>
          </ac:cxnSpMkLst>
        </pc:cxnChg>
        <pc:cxnChg chg="add del mod">
          <ac:chgData name="Kulinich Bohdan" userId="48e65c9f34e137d0" providerId="LiveId" clId="{B60F6F63-ABB2-4C8C-AFDF-C6BBABF8EF90}" dt="2021-07-08T10:54:10.306" v="1398" actId="478"/>
          <ac:cxnSpMkLst>
            <pc:docMk/>
            <pc:sldMk cId="4024927188" sldId="530"/>
            <ac:cxnSpMk id="61" creationId="{71B30688-75A3-4DC6-8444-69A3A59FECC6}"/>
          </ac:cxnSpMkLst>
        </pc:cxnChg>
        <pc:cxnChg chg="add del mod">
          <ac:chgData name="Kulinich Bohdan" userId="48e65c9f34e137d0" providerId="LiveId" clId="{B60F6F63-ABB2-4C8C-AFDF-C6BBABF8EF90}" dt="2021-07-08T10:54:10.306" v="1398" actId="478"/>
          <ac:cxnSpMkLst>
            <pc:docMk/>
            <pc:sldMk cId="4024927188" sldId="530"/>
            <ac:cxnSpMk id="62" creationId="{93823976-4BB4-4A5A-8073-B75DF48E412A}"/>
          </ac:cxnSpMkLst>
        </pc:cxnChg>
        <pc:cxnChg chg="add del mod">
          <ac:chgData name="Kulinich Bohdan" userId="48e65c9f34e137d0" providerId="LiveId" clId="{B60F6F63-ABB2-4C8C-AFDF-C6BBABF8EF90}" dt="2021-07-08T10:54:10.306" v="1398" actId="478"/>
          <ac:cxnSpMkLst>
            <pc:docMk/>
            <pc:sldMk cId="4024927188" sldId="530"/>
            <ac:cxnSpMk id="63" creationId="{D02D54C5-2AD7-4713-92AD-BFC9EF5A3FE8}"/>
          </ac:cxnSpMkLst>
        </pc:cxnChg>
        <pc:cxnChg chg="add mod">
          <ac:chgData name="Kulinich Bohdan" userId="48e65c9f34e137d0" providerId="LiveId" clId="{B60F6F63-ABB2-4C8C-AFDF-C6BBABF8EF90}" dt="2021-07-08T12:11:54.463" v="1606" actId="164"/>
          <ac:cxnSpMkLst>
            <pc:docMk/>
            <pc:sldMk cId="4024927188" sldId="530"/>
            <ac:cxnSpMk id="64" creationId="{A72331E5-4502-42E0-86A7-E4B3836AD218}"/>
          </ac:cxnSpMkLst>
        </pc:cxnChg>
        <pc:cxnChg chg="add mod">
          <ac:chgData name="Kulinich Bohdan" userId="48e65c9f34e137d0" providerId="LiveId" clId="{B60F6F63-ABB2-4C8C-AFDF-C6BBABF8EF90}" dt="2021-07-08T12:11:54.463" v="1606" actId="164"/>
          <ac:cxnSpMkLst>
            <pc:docMk/>
            <pc:sldMk cId="4024927188" sldId="530"/>
            <ac:cxnSpMk id="65" creationId="{536E7051-4AC2-431A-B4A3-8A2CBA4C2751}"/>
          </ac:cxnSpMkLst>
        </pc:cxnChg>
        <pc:cxnChg chg="add mod">
          <ac:chgData name="Kulinich Bohdan" userId="48e65c9f34e137d0" providerId="LiveId" clId="{B60F6F63-ABB2-4C8C-AFDF-C6BBABF8EF90}" dt="2021-07-08T12:11:54.463" v="1606" actId="164"/>
          <ac:cxnSpMkLst>
            <pc:docMk/>
            <pc:sldMk cId="4024927188" sldId="530"/>
            <ac:cxnSpMk id="66" creationId="{C2739ECF-2406-4A42-B97B-B56A9EC80D39}"/>
          </ac:cxnSpMkLst>
        </pc:cxnChg>
        <pc:cxnChg chg="add mod">
          <ac:chgData name="Kulinich Bohdan" userId="48e65c9f34e137d0" providerId="LiveId" clId="{B60F6F63-ABB2-4C8C-AFDF-C6BBABF8EF90}" dt="2021-07-08T12:11:54.463" v="1606" actId="164"/>
          <ac:cxnSpMkLst>
            <pc:docMk/>
            <pc:sldMk cId="4024927188" sldId="530"/>
            <ac:cxnSpMk id="78" creationId="{10117B67-8AB1-47B3-B915-E617E62F3456}"/>
          </ac:cxnSpMkLst>
        </pc:cxnChg>
        <pc:cxnChg chg="add mod">
          <ac:chgData name="Kulinich Bohdan" userId="48e65c9f34e137d0" providerId="LiveId" clId="{B60F6F63-ABB2-4C8C-AFDF-C6BBABF8EF90}" dt="2021-07-08T12:11:54.463" v="1606" actId="164"/>
          <ac:cxnSpMkLst>
            <pc:docMk/>
            <pc:sldMk cId="4024927188" sldId="530"/>
            <ac:cxnSpMk id="79" creationId="{89591B8A-775C-4D11-B442-B5AA86F240AD}"/>
          </ac:cxnSpMkLst>
        </pc:cxnChg>
        <pc:cxnChg chg="add del mod">
          <ac:chgData name="Kulinich Bohdan" userId="48e65c9f34e137d0" providerId="LiveId" clId="{B60F6F63-ABB2-4C8C-AFDF-C6BBABF8EF90}" dt="2021-07-08T10:55:12.946" v="1412" actId="478"/>
          <ac:cxnSpMkLst>
            <pc:docMk/>
            <pc:sldMk cId="4024927188" sldId="530"/>
            <ac:cxnSpMk id="80" creationId="{2DE49BE1-30DB-47CE-AD9C-891866BACFD6}"/>
          </ac:cxnSpMkLst>
        </pc:cxnChg>
        <pc:cxnChg chg="add del mod">
          <ac:chgData name="Kulinich Bohdan" userId="48e65c9f34e137d0" providerId="LiveId" clId="{B60F6F63-ABB2-4C8C-AFDF-C6BBABF8EF90}" dt="2021-07-08T10:55:02.077" v="1409" actId="478"/>
          <ac:cxnSpMkLst>
            <pc:docMk/>
            <pc:sldMk cId="4024927188" sldId="530"/>
            <ac:cxnSpMk id="81" creationId="{4626BEBE-58D8-4957-B14B-E8DB0B418B92}"/>
          </ac:cxnSpMkLst>
        </pc:cxnChg>
        <pc:cxnChg chg="add del mod">
          <ac:chgData name="Kulinich Bohdan" userId="48e65c9f34e137d0" providerId="LiveId" clId="{B60F6F63-ABB2-4C8C-AFDF-C6BBABF8EF90}" dt="2021-07-08T10:55:02.077" v="1409" actId="478"/>
          <ac:cxnSpMkLst>
            <pc:docMk/>
            <pc:sldMk cId="4024927188" sldId="530"/>
            <ac:cxnSpMk id="82" creationId="{FA74E855-7D43-4014-BA0B-D6A21475334A}"/>
          </ac:cxnSpMkLst>
        </pc:cxnChg>
        <pc:cxnChg chg="add del mod">
          <ac:chgData name="Kulinich Bohdan" userId="48e65c9f34e137d0" providerId="LiveId" clId="{B60F6F63-ABB2-4C8C-AFDF-C6BBABF8EF90}" dt="2021-07-08T10:55:02.077" v="1409" actId="478"/>
          <ac:cxnSpMkLst>
            <pc:docMk/>
            <pc:sldMk cId="4024927188" sldId="530"/>
            <ac:cxnSpMk id="83" creationId="{ECB9A8A4-8B82-432D-8980-EB1A3C305FC8}"/>
          </ac:cxnSpMkLst>
        </pc:cxnChg>
        <pc:cxnChg chg="add del mod">
          <ac:chgData name="Kulinich Bohdan" userId="48e65c9f34e137d0" providerId="LiveId" clId="{B60F6F63-ABB2-4C8C-AFDF-C6BBABF8EF90}" dt="2021-07-08T10:55:02.077" v="1409" actId="478"/>
          <ac:cxnSpMkLst>
            <pc:docMk/>
            <pc:sldMk cId="4024927188" sldId="530"/>
            <ac:cxnSpMk id="84" creationId="{042068C3-99EA-484B-B343-32BB0FF6AEB4}"/>
          </ac:cxnSpMkLst>
        </pc:cxnChg>
        <pc:cxnChg chg="add del mod">
          <ac:chgData name="Kulinich Bohdan" userId="48e65c9f34e137d0" providerId="LiveId" clId="{B60F6F63-ABB2-4C8C-AFDF-C6BBABF8EF90}" dt="2021-07-08T10:53:59.118" v="1394" actId="478"/>
          <ac:cxnSpMkLst>
            <pc:docMk/>
            <pc:sldMk cId="4024927188" sldId="530"/>
            <ac:cxnSpMk id="85" creationId="{15BC860B-D76F-4133-BA3D-2CADBF5A76FA}"/>
          </ac:cxnSpMkLst>
        </pc:cxnChg>
        <pc:cxnChg chg="add del mod">
          <ac:chgData name="Kulinich Bohdan" userId="48e65c9f34e137d0" providerId="LiveId" clId="{B60F6F63-ABB2-4C8C-AFDF-C6BBABF8EF90}" dt="2021-07-08T10:53:59.118" v="1394" actId="478"/>
          <ac:cxnSpMkLst>
            <pc:docMk/>
            <pc:sldMk cId="4024927188" sldId="530"/>
            <ac:cxnSpMk id="86" creationId="{D42AAB62-E666-4388-B8F1-F2AE1AB99265}"/>
          </ac:cxnSpMkLst>
        </pc:cxnChg>
        <pc:cxnChg chg="add del mod">
          <ac:chgData name="Kulinich Bohdan" userId="48e65c9f34e137d0" providerId="LiveId" clId="{B60F6F63-ABB2-4C8C-AFDF-C6BBABF8EF90}" dt="2021-07-08T10:53:59.118" v="1394" actId="478"/>
          <ac:cxnSpMkLst>
            <pc:docMk/>
            <pc:sldMk cId="4024927188" sldId="530"/>
            <ac:cxnSpMk id="87" creationId="{131DEA80-DAFE-4509-85D0-BC864E3093A5}"/>
          </ac:cxnSpMkLst>
        </pc:cxnChg>
        <pc:cxnChg chg="add del mod">
          <ac:chgData name="Kulinich Bohdan" userId="48e65c9f34e137d0" providerId="LiveId" clId="{B60F6F63-ABB2-4C8C-AFDF-C6BBABF8EF90}" dt="2021-07-08T10:53:59.118" v="1394" actId="478"/>
          <ac:cxnSpMkLst>
            <pc:docMk/>
            <pc:sldMk cId="4024927188" sldId="530"/>
            <ac:cxnSpMk id="88" creationId="{25E34A3E-F20D-4BCC-BB2F-DDE543F0CD91}"/>
          </ac:cxnSpMkLst>
        </pc:cxnChg>
        <pc:cxnChg chg="add del mod">
          <ac:chgData name="Kulinich Bohdan" userId="48e65c9f34e137d0" providerId="LiveId" clId="{B60F6F63-ABB2-4C8C-AFDF-C6BBABF8EF90}" dt="2021-07-08T10:53:59.118" v="1394" actId="478"/>
          <ac:cxnSpMkLst>
            <pc:docMk/>
            <pc:sldMk cId="4024927188" sldId="530"/>
            <ac:cxnSpMk id="89" creationId="{CEF28E08-625E-4901-BBC9-859633F4E738}"/>
          </ac:cxnSpMkLst>
        </pc:cxnChg>
        <pc:cxnChg chg="add del mod">
          <ac:chgData name="Kulinich Bohdan" userId="48e65c9f34e137d0" providerId="LiveId" clId="{B60F6F63-ABB2-4C8C-AFDF-C6BBABF8EF90}" dt="2021-07-08T10:54:03.097" v="1397" actId="478"/>
          <ac:cxnSpMkLst>
            <pc:docMk/>
            <pc:sldMk cId="4024927188" sldId="530"/>
            <ac:cxnSpMk id="90" creationId="{4BFF2048-0908-4C71-967F-B331B695C1D6}"/>
          </ac:cxnSpMkLst>
        </pc:cxnChg>
        <pc:cxnChg chg="add mod">
          <ac:chgData name="Kulinich Bohdan" userId="48e65c9f34e137d0" providerId="LiveId" clId="{B60F6F63-ABB2-4C8C-AFDF-C6BBABF8EF90}" dt="2021-07-08T12:11:54.463" v="1606" actId="164"/>
          <ac:cxnSpMkLst>
            <pc:docMk/>
            <pc:sldMk cId="4024927188" sldId="530"/>
            <ac:cxnSpMk id="91" creationId="{7B5AAABF-8932-49A1-9578-A1CA35E5B27B}"/>
          </ac:cxnSpMkLst>
        </pc:cxnChg>
        <pc:cxnChg chg="add del mod">
          <ac:chgData name="Kulinich Bohdan" userId="48e65c9f34e137d0" providerId="LiveId" clId="{B60F6F63-ABB2-4C8C-AFDF-C6BBABF8EF90}" dt="2021-07-08T10:53:59.118" v="1394" actId="478"/>
          <ac:cxnSpMkLst>
            <pc:docMk/>
            <pc:sldMk cId="4024927188" sldId="530"/>
            <ac:cxnSpMk id="92" creationId="{42483E15-B6B2-41C8-9E53-D8E5B676A320}"/>
          </ac:cxnSpMkLst>
        </pc:cxnChg>
        <pc:cxnChg chg="add del mod">
          <ac:chgData name="Kulinich Bohdan" userId="48e65c9f34e137d0" providerId="LiveId" clId="{B60F6F63-ABB2-4C8C-AFDF-C6BBABF8EF90}" dt="2021-07-08T10:53:59.118" v="1394" actId="478"/>
          <ac:cxnSpMkLst>
            <pc:docMk/>
            <pc:sldMk cId="4024927188" sldId="530"/>
            <ac:cxnSpMk id="93" creationId="{20E14D12-8782-469D-9E48-3F49087DDB8F}"/>
          </ac:cxnSpMkLst>
        </pc:cxnChg>
        <pc:cxnChg chg="add del mod">
          <ac:chgData name="Kulinich Bohdan" userId="48e65c9f34e137d0" providerId="LiveId" clId="{B60F6F63-ABB2-4C8C-AFDF-C6BBABF8EF90}" dt="2021-07-08T10:53:59.118" v="1394" actId="478"/>
          <ac:cxnSpMkLst>
            <pc:docMk/>
            <pc:sldMk cId="4024927188" sldId="530"/>
            <ac:cxnSpMk id="94" creationId="{2A6330FE-B8A8-4CBD-90F0-2A38B193848A}"/>
          </ac:cxnSpMkLst>
        </pc:cxnChg>
        <pc:cxnChg chg="add mod">
          <ac:chgData name="Kulinich Bohdan" userId="48e65c9f34e137d0" providerId="LiveId" clId="{B60F6F63-ABB2-4C8C-AFDF-C6BBABF8EF90}" dt="2021-07-08T12:11:54.463" v="1606" actId="164"/>
          <ac:cxnSpMkLst>
            <pc:docMk/>
            <pc:sldMk cId="4024927188" sldId="530"/>
            <ac:cxnSpMk id="129" creationId="{AC3EEF60-0924-4DEA-8DF4-371B6A08543B}"/>
          </ac:cxnSpMkLst>
        </pc:cxnChg>
        <pc:cxnChg chg="add del mod topLvl">
          <ac:chgData name="Kulinich Bohdan" userId="48e65c9f34e137d0" providerId="LiveId" clId="{B60F6F63-ABB2-4C8C-AFDF-C6BBABF8EF90}" dt="2021-07-08T11:01:45.298" v="1426" actId="478"/>
          <ac:cxnSpMkLst>
            <pc:docMk/>
            <pc:sldMk cId="4024927188" sldId="530"/>
            <ac:cxnSpMk id="132" creationId="{013AEEC1-0C88-42D3-AEDA-CEFBA73E78F8}"/>
          </ac:cxnSpMkLst>
        </pc:cxnChg>
        <pc:cxnChg chg="add del mod topLvl">
          <ac:chgData name="Kulinich Bohdan" userId="48e65c9f34e137d0" providerId="LiveId" clId="{B60F6F63-ABB2-4C8C-AFDF-C6BBABF8EF90}" dt="2021-07-08T11:01:45.298" v="1426" actId="478"/>
          <ac:cxnSpMkLst>
            <pc:docMk/>
            <pc:sldMk cId="4024927188" sldId="530"/>
            <ac:cxnSpMk id="133" creationId="{950C405D-F746-47A8-83B5-3330B3423BE0}"/>
          </ac:cxnSpMkLst>
        </pc:cxnChg>
        <pc:cxnChg chg="add del mod topLvl">
          <ac:chgData name="Kulinich Bohdan" userId="48e65c9f34e137d0" providerId="LiveId" clId="{B60F6F63-ABB2-4C8C-AFDF-C6BBABF8EF90}" dt="2021-07-08T11:01:45.298" v="1426" actId="478"/>
          <ac:cxnSpMkLst>
            <pc:docMk/>
            <pc:sldMk cId="4024927188" sldId="530"/>
            <ac:cxnSpMk id="138" creationId="{8642C9A6-4B4E-4408-9A8D-7A163C2A9A0C}"/>
          </ac:cxnSpMkLst>
        </pc:cxnChg>
        <pc:cxnChg chg="add del mod topLvl">
          <ac:chgData name="Kulinich Bohdan" userId="48e65c9f34e137d0" providerId="LiveId" clId="{B60F6F63-ABB2-4C8C-AFDF-C6BBABF8EF90}" dt="2021-07-08T11:01:45.298" v="1426" actId="478"/>
          <ac:cxnSpMkLst>
            <pc:docMk/>
            <pc:sldMk cId="4024927188" sldId="530"/>
            <ac:cxnSpMk id="139" creationId="{E535A611-2A2C-40BB-8D01-F034C7DA5EAF}"/>
          </ac:cxnSpMkLst>
        </pc:cxnChg>
        <pc:cxnChg chg="add del mod topLvl">
          <ac:chgData name="Kulinich Bohdan" userId="48e65c9f34e137d0" providerId="LiveId" clId="{B60F6F63-ABB2-4C8C-AFDF-C6BBABF8EF90}" dt="2021-07-08T11:01:45.298" v="1426" actId="478"/>
          <ac:cxnSpMkLst>
            <pc:docMk/>
            <pc:sldMk cId="4024927188" sldId="530"/>
            <ac:cxnSpMk id="140" creationId="{F3AEEFB7-9DB4-41A2-B440-27E3A6351BF8}"/>
          </ac:cxnSpMkLst>
        </pc:cxnChg>
        <pc:cxnChg chg="add del mod topLvl">
          <ac:chgData name="Kulinich Bohdan" userId="48e65c9f34e137d0" providerId="LiveId" clId="{B60F6F63-ABB2-4C8C-AFDF-C6BBABF8EF90}" dt="2021-07-08T11:01:45.298" v="1426" actId="478"/>
          <ac:cxnSpMkLst>
            <pc:docMk/>
            <pc:sldMk cId="4024927188" sldId="530"/>
            <ac:cxnSpMk id="141" creationId="{92F96BD8-6909-467B-9E1B-DA2F29D355AA}"/>
          </ac:cxnSpMkLst>
        </pc:cxnChg>
        <pc:cxnChg chg="add del mod topLvl">
          <ac:chgData name="Kulinich Bohdan" userId="48e65c9f34e137d0" providerId="LiveId" clId="{B60F6F63-ABB2-4C8C-AFDF-C6BBABF8EF90}" dt="2021-07-08T11:01:45.298" v="1426" actId="478"/>
          <ac:cxnSpMkLst>
            <pc:docMk/>
            <pc:sldMk cId="4024927188" sldId="530"/>
            <ac:cxnSpMk id="142" creationId="{BFF3BDDF-6F8B-4FEE-A389-C70AC0705175}"/>
          </ac:cxnSpMkLst>
        </pc:cxnChg>
        <pc:cxnChg chg="add del mod topLvl">
          <ac:chgData name="Kulinich Bohdan" userId="48e65c9f34e137d0" providerId="LiveId" clId="{B60F6F63-ABB2-4C8C-AFDF-C6BBABF8EF90}" dt="2021-07-08T11:01:45.298" v="1426" actId="478"/>
          <ac:cxnSpMkLst>
            <pc:docMk/>
            <pc:sldMk cId="4024927188" sldId="530"/>
            <ac:cxnSpMk id="143" creationId="{80D39AE5-9A3A-4261-9867-7FC54184B1C2}"/>
          </ac:cxnSpMkLst>
        </pc:cxnChg>
        <pc:cxnChg chg="add del mod topLvl">
          <ac:chgData name="Kulinich Bohdan" userId="48e65c9f34e137d0" providerId="LiveId" clId="{B60F6F63-ABB2-4C8C-AFDF-C6BBABF8EF90}" dt="2021-07-08T11:01:45.298" v="1426" actId="478"/>
          <ac:cxnSpMkLst>
            <pc:docMk/>
            <pc:sldMk cId="4024927188" sldId="530"/>
            <ac:cxnSpMk id="144" creationId="{53076486-803F-4EE0-93E0-907D9CC79CE3}"/>
          </ac:cxnSpMkLst>
        </pc:cxnChg>
        <pc:cxnChg chg="add del mod topLvl">
          <ac:chgData name="Kulinich Bohdan" userId="48e65c9f34e137d0" providerId="LiveId" clId="{B60F6F63-ABB2-4C8C-AFDF-C6BBABF8EF90}" dt="2021-07-08T11:01:45.298" v="1426" actId="478"/>
          <ac:cxnSpMkLst>
            <pc:docMk/>
            <pc:sldMk cId="4024927188" sldId="530"/>
            <ac:cxnSpMk id="145" creationId="{DDCC3318-88C4-4276-965A-4A24802C9338}"/>
          </ac:cxnSpMkLst>
        </pc:cxnChg>
        <pc:cxnChg chg="add del mod topLvl">
          <ac:chgData name="Kulinich Bohdan" userId="48e65c9f34e137d0" providerId="LiveId" clId="{B60F6F63-ABB2-4C8C-AFDF-C6BBABF8EF90}" dt="2021-07-08T11:01:45.298" v="1426" actId="478"/>
          <ac:cxnSpMkLst>
            <pc:docMk/>
            <pc:sldMk cId="4024927188" sldId="530"/>
            <ac:cxnSpMk id="146" creationId="{8E61E86B-2453-4648-9550-57E25CCB4A42}"/>
          </ac:cxnSpMkLst>
        </pc:cxnChg>
        <pc:cxnChg chg="add del mod topLvl">
          <ac:chgData name="Kulinich Bohdan" userId="48e65c9f34e137d0" providerId="LiveId" clId="{B60F6F63-ABB2-4C8C-AFDF-C6BBABF8EF90}" dt="2021-07-08T11:01:45.298" v="1426" actId="478"/>
          <ac:cxnSpMkLst>
            <pc:docMk/>
            <pc:sldMk cId="4024927188" sldId="530"/>
            <ac:cxnSpMk id="147" creationId="{EF252A9C-61ED-4C50-AB75-4D9F63159891}"/>
          </ac:cxnSpMkLst>
        </pc:cxnChg>
        <pc:cxnChg chg="add del mod topLvl">
          <ac:chgData name="Kulinich Bohdan" userId="48e65c9f34e137d0" providerId="LiveId" clId="{B60F6F63-ABB2-4C8C-AFDF-C6BBABF8EF90}" dt="2021-07-08T11:01:45.298" v="1426" actId="478"/>
          <ac:cxnSpMkLst>
            <pc:docMk/>
            <pc:sldMk cId="4024927188" sldId="530"/>
            <ac:cxnSpMk id="148" creationId="{C1FF98C8-1AAA-4630-8A31-024FBB0ABADC}"/>
          </ac:cxnSpMkLst>
        </pc:cxnChg>
        <pc:cxnChg chg="add del mod topLvl">
          <ac:chgData name="Kulinich Bohdan" userId="48e65c9f34e137d0" providerId="LiveId" clId="{B60F6F63-ABB2-4C8C-AFDF-C6BBABF8EF90}" dt="2021-07-08T11:01:45.298" v="1426" actId="478"/>
          <ac:cxnSpMkLst>
            <pc:docMk/>
            <pc:sldMk cId="4024927188" sldId="530"/>
            <ac:cxnSpMk id="149" creationId="{07848110-510B-4CFB-BCC9-A028C2DA29EF}"/>
          </ac:cxnSpMkLst>
        </pc:cxnChg>
        <pc:cxnChg chg="add del mod topLvl">
          <ac:chgData name="Kulinich Bohdan" userId="48e65c9f34e137d0" providerId="LiveId" clId="{B60F6F63-ABB2-4C8C-AFDF-C6BBABF8EF90}" dt="2021-07-08T11:01:45.298" v="1426" actId="478"/>
          <ac:cxnSpMkLst>
            <pc:docMk/>
            <pc:sldMk cId="4024927188" sldId="530"/>
            <ac:cxnSpMk id="150" creationId="{9D5A6BBB-2F42-4C07-93DA-D64E1E4804DC}"/>
          </ac:cxnSpMkLst>
        </pc:cxnChg>
        <pc:cxnChg chg="add mod topLvl">
          <ac:chgData name="Kulinich Bohdan" userId="48e65c9f34e137d0" providerId="LiveId" clId="{B60F6F63-ABB2-4C8C-AFDF-C6BBABF8EF90}" dt="2021-07-08T12:11:59.352" v="1609" actId="164"/>
          <ac:cxnSpMkLst>
            <pc:docMk/>
            <pc:sldMk cId="4024927188" sldId="530"/>
            <ac:cxnSpMk id="162" creationId="{19E41A07-ACA7-4639-ADD4-C533125EC0B8}"/>
          </ac:cxnSpMkLst>
        </pc:cxnChg>
        <pc:cxnChg chg="add mod topLvl">
          <ac:chgData name="Kulinich Bohdan" userId="48e65c9f34e137d0" providerId="LiveId" clId="{B60F6F63-ABB2-4C8C-AFDF-C6BBABF8EF90}" dt="2021-07-08T12:11:59.352" v="1609" actId="164"/>
          <ac:cxnSpMkLst>
            <pc:docMk/>
            <pc:sldMk cId="4024927188" sldId="530"/>
            <ac:cxnSpMk id="164" creationId="{BBA109C4-62E0-4A12-B7DC-0BDA2A385ABF}"/>
          </ac:cxnSpMkLst>
        </pc:cxnChg>
        <pc:cxnChg chg="add mod topLvl">
          <ac:chgData name="Kulinich Bohdan" userId="48e65c9f34e137d0" providerId="LiveId" clId="{B60F6F63-ABB2-4C8C-AFDF-C6BBABF8EF90}" dt="2021-07-08T12:11:59.352" v="1609" actId="164"/>
          <ac:cxnSpMkLst>
            <pc:docMk/>
            <pc:sldMk cId="4024927188" sldId="530"/>
            <ac:cxnSpMk id="165" creationId="{4BEFAB04-D11B-4FE9-AAAF-8ACB6D59568F}"/>
          </ac:cxnSpMkLst>
        </pc:cxnChg>
        <pc:cxnChg chg="add mod topLvl">
          <ac:chgData name="Kulinich Bohdan" userId="48e65c9f34e137d0" providerId="LiveId" clId="{B60F6F63-ABB2-4C8C-AFDF-C6BBABF8EF90}" dt="2021-07-08T12:11:59.352" v="1609" actId="164"/>
          <ac:cxnSpMkLst>
            <pc:docMk/>
            <pc:sldMk cId="4024927188" sldId="530"/>
            <ac:cxnSpMk id="170" creationId="{A8712E96-A269-4C8C-9CB4-F0642C08371C}"/>
          </ac:cxnSpMkLst>
        </pc:cxnChg>
        <pc:cxnChg chg="add mod topLvl">
          <ac:chgData name="Kulinich Bohdan" userId="48e65c9f34e137d0" providerId="LiveId" clId="{B60F6F63-ABB2-4C8C-AFDF-C6BBABF8EF90}" dt="2021-07-08T12:11:59.352" v="1609" actId="164"/>
          <ac:cxnSpMkLst>
            <pc:docMk/>
            <pc:sldMk cId="4024927188" sldId="530"/>
            <ac:cxnSpMk id="171" creationId="{2FF5DB0A-5794-40B6-9D15-7F095560E15F}"/>
          </ac:cxnSpMkLst>
        </pc:cxnChg>
        <pc:cxnChg chg="add mod topLvl">
          <ac:chgData name="Kulinich Bohdan" userId="48e65c9f34e137d0" providerId="LiveId" clId="{B60F6F63-ABB2-4C8C-AFDF-C6BBABF8EF90}" dt="2021-07-08T12:11:59.352" v="1609" actId="164"/>
          <ac:cxnSpMkLst>
            <pc:docMk/>
            <pc:sldMk cId="4024927188" sldId="530"/>
            <ac:cxnSpMk id="172" creationId="{DC764EF0-A0DA-4DA0-8333-EC6CAB5B06B4}"/>
          </ac:cxnSpMkLst>
        </pc:cxnChg>
        <pc:cxnChg chg="add mod topLvl">
          <ac:chgData name="Kulinich Bohdan" userId="48e65c9f34e137d0" providerId="LiveId" clId="{B60F6F63-ABB2-4C8C-AFDF-C6BBABF8EF90}" dt="2021-07-08T12:11:59.352" v="1609" actId="164"/>
          <ac:cxnSpMkLst>
            <pc:docMk/>
            <pc:sldMk cId="4024927188" sldId="530"/>
            <ac:cxnSpMk id="173" creationId="{F028E5B0-14FA-476C-B50C-E3BF4031411E}"/>
          </ac:cxnSpMkLst>
        </pc:cxnChg>
        <pc:cxnChg chg="add mod topLvl">
          <ac:chgData name="Kulinich Bohdan" userId="48e65c9f34e137d0" providerId="LiveId" clId="{B60F6F63-ABB2-4C8C-AFDF-C6BBABF8EF90}" dt="2021-07-08T12:11:59.352" v="1609" actId="164"/>
          <ac:cxnSpMkLst>
            <pc:docMk/>
            <pc:sldMk cId="4024927188" sldId="530"/>
            <ac:cxnSpMk id="174" creationId="{255E53D5-F5C2-416C-9A65-C197CE2E6A6C}"/>
          </ac:cxnSpMkLst>
        </pc:cxnChg>
        <pc:cxnChg chg="add mod topLvl">
          <ac:chgData name="Kulinich Bohdan" userId="48e65c9f34e137d0" providerId="LiveId" clId="{B60F6F63-ABB2-4C8C-AFDF-C6BBABF8EF90}" dt="2021-07-08T12:11:59.352" v="1609" actId="164"/>
          <ac:cxnSpMkLst>
            <pc:docMk/>
            <pc:sldMk cId="4024927188" sldId="530"/>
            <ac:cxnSpMk id="175" creationId="{BF7CCCF0-D309-4191-B986-E61EEF02243B}"/>
          </ac:cxnSpMkLst>
        </pc:cxnChg>
        <pc:cxnChg chg="add mod topLvl">
          <ac:chgData name="Kulinich Bohdan" userId="48e65c9f34e137d0" providerId="LiveId" clId="{B60F6F63-ABB2-4C8C-AFDF-C6BBABF8EF90}" dt="2021-07-08T12:11:59.352" v="1609" actId="164"/>
          <ac:cxnSpMkLst>
            <pc:docMk/>
            <pc:sldMk cId="4024927188" sldId="530"/>
            <ac:cxnSpMk id="176" creationId="{EE4E3FAE-524D-4381-961D-190CFA5FB497}"/>
          </ac:cxnSpMkLst>
        </pc:cxnChg>
        <pc:cxnChg chg="add del mod topLvl">
          <ac:chgData name="Kulinich Bohdan" userId="48e65c9f34e137d0" providerId="LiveId" clId="{B60F6F63-ABB2-4C8C-AFDF-C6BBABF8EF90}" dt="2021-07-08T11:04:28.446" v="1452" actId="478"/>
          <ac:cxnSpMkLst>
            <pc:docMk/>
            <pc:sldMk cId="4024927188" sldId="530"/>
            <ac:cxnSpMk id="177" creationId="{033EE464-8EE4-45CB-A74A-767BC127F172}"/>
          </ac:cxnSpMkLst>
        </pc:cxnChg>
        <pc:cxnChg chg="add del mod topLvl">
          <ac:chgData name="Kulinich Bohdan" userId="48e65c9f34e137d0" providerId="LiveId" clId="{B60F6F63-ABB2-4C8C-AFDF-C6BBABF8EF90}" dt="2021-07-08T11:04:32.781" v="1454" actId="478"/>
          <ac:cxnSpMkLst>
            <pc:docMk/>
            <pc:sldMk cId="4024927188" sldId="530"/>
            <ac:cxnSpMk id="178" creationId="{8446C9E0-7C42-4F34-922C-55980832BFD5}"/>
          </ac:cxnSpMkLst>
        </pc:cxnChg>
        <pc:cxnChg chg="add del mod topLvl">
          <ac:chgData name="Kulinich Bohdan" userId="48e65c9f34e137d0" providerId="LiveId" clId="{B60F6F63-ABB2-4C8C-AFDF-C6BBABF8EF90}" dt="2021-07-08T11:04:34.731" v="1456" actId="478"/>
          <ac:cxnSpMkLst>
            <pc:docMk/>
            <pc:sldMk cId="4024927188" sldId="530"/>
            <ac:cxnSpMk id="179" creationId="{20A03294-ECC5-4611-BD7D-C7F874FF1194}"/>
          </ac:cxnSpMkLst>
        </pc:cxnChg>
        <pc:cxnChg chg="add del mod topLvl">
          <ac:chgData name="Kulinich Bohdan" userId="48e65c9f34e137d0" providerId="LiveId" clId="{B60F6F63-ABB2-4C8C-AFDF-C6BBABF8EF90}" dt="2021-07-08T11:04:35.539" v="1457" actId="478"/>
          <ac:cxnSpMkLst>
            <pc:docMk/>
            <pc:sldMk cId="4024927188" sldId="530"/>
            <ac:cxnSpMk id="180" creationId="{488A5BD3-A831-4192-A470-FF57ADF543CF}"/>
          </ac:cxnSpMkLst>
        </pc:cxnChg>
        <pc:cxnChg chg="add del mod topLvl">
          <ac:chgData name="Kulinich Bohdan" userId="48e65c9f34e137d0" providerId="LiveId" clId="{B60F6F63-ABB2-4C8C-AFDF-C6BBABF8EF90}" dt="2021-07-08T11:07:33.002" v="1468" actId="478"/>
          <ac:cxnSpMkLst>
            <pc:docMk/>
            <pc:sldMk cId="4024927188" sldId="530"/>
            <ac:cxnSpMk id="181" creationId="{C0549421-4C06-434E-8B66-CE41525258B0}"/>
          </ac:cxnSpMkLst>
        </pc:cxnChg>
        <pc:cxnChg chg="add del mod topLvl">
          <ac:chgData name="Kulinich Bohdan" userId="48e65c9f34e137d0" providerId="LiveId" clId="{B60F6F63-ABB2-4C8C-AFDF-C6BBABF8EF90}" dt="2021-07-08T11:07:33.002" v="1468" actId="478"/>
          <ac:cxnSpMkLst>
            <pc:docMk/>
            <pc:sldMk cId="4024927188" sldId="530"/>
            <ac:cxnSpMk id="182" creationId="{8239959E-4927-4346-80F2-02A52A304212}"/>
          </ac:cxnSpMkLst>
        </pc:cxnChg>
        <pc:cxnChg chg="add del mod topLvl">
          <ac:chgData name="Kulinich Bohdan" userId="48e65c9f34e137d0" providerId="LiveId" clId="{B60F6F63-ABB2-4C8C-AFDF-C6BBABF8EF90}" dt="2021-07-08T11:07:33.002" v="1468" actId="478"/>
          <ac:cxnSpMkLst>
            <pc:docMk/>
            <pc:sldMk cId="4024927188" sldId="530"/>
            <ac:cxnSpMk id="183" creationId="{D4EC1B06-D1B9-47E5-AD15-4F7451464524}"/>
          </ac:cxnSpMkLst>
        </pc:cxnChg>
        <pc:cxnChg chg="add del mod topLvl">
          <ac:chgData name="Kulinich Bohdan" userId="48e65c9f34e137d0" providerId="LiveId" clId="{B60F6F63-ABB2-4C8C-AFDF-C6BBABF8EF90}" dt="2021-07-08T11:07:33.002" v="1468" actId="478"/>
          <ac:cxnSpMkLst>
            <pc:docMk/>
            <pc:sldMk cId="4024927188" sldId="530"/>
            <ac:cxnSpMk id="184" creationId="{75AC8E4D-6988-49E6-9D89-B00BBE6AFF50}"/>
          </ac:cxnSpMkLst>
        </pc:cxnChg>
        <pc:cxnChg chg="add del mod topLvl">
          <ac:chgData name="Kulinich Bohdan" userId="48e65c9f34e137d0" providerId="LiveId" clId="{B60F6F63-ABB2-4C8C-AFDF-C6BBABF8EF90}" dt="2021-07-08T11:07:33.002" v="1468" actId="478"/>
          <ac:cxnSpMkLst>
            <pc:docMk/>
            <pc:sldMk cId="4024927188" sldId="530"/>
            <ac:cxnSpMk id="185" creationId="{4F2B5362-F7E5-4861-BFD6-B0D2FE55D4C1}"/>
          </ac:cxnSpMkLst>
        </pc:cxnChg>
        <pc:cxnChg chg="add del mod topLvl">
          <ac:chgData name="Kulinich Bohdan" userId="48e65c9f34e137d0" providerId="LiveId" clId="{B60F6F63-ABB2-4C8C-AFDF-C6BBABF8EF90}" dt="2021-07-08T11:07:33.002" v="1468" actId="478"/>
          <ac:cxnSpMkLst>
            <pc:docMk/>
            <pc:sldMk cId="4024927188" sldId="530"/>
            <ac:cxnSpMk id="186" creationId="{A79A3065-56C6-48AF-81F1-AC88F4F984F6}"/>
          </ac:cxnSpMkLst>
        </pc:cxnChg>
        <pc:cxnChg chg="add del mod topLvl">
          <ac:chgData name="Kulinich Bohdan" userId="48e65c9f34e137d0" providerId="LiveId" clId="{B60F6F63-ABB2-4C8C-AFDF-C6BBABF8EF90}" dt="2021-07-08T11:07:38.633" v="1471" actId="478"/>
          <ac:cxnSpMkLst>
            <pc:docMk/>
            <pc:sldMk cId="4024927188" sldId="530"/>
            <ac:cxnSpMk id="187" creationId="{6E973DB6-A19B-4AE1-8A34-B57654FCF71C}"/>
          </ac:cxnSpMkLst>
        </pc:cxnChg>
        <pc:cxnChg chg="add mod topLvl">
          <ac:chgData name="Kulinich Bohdan" userId="48e65c9f34e137d0" providerId="LiveId" clId="{B60F6F63-ABB2-4C8C-AFDF-C6BBABF8EF90}" dt="2021-07-08T12:11:59.352" v="1609" actId="164"/>
          <ac:cxnSpMkLst>
            <pc:docMk/>
            <pc:sldMk cId="4024927188" sldId="530"/>
            <ac:cxnSpMk id="188" creationId="{D0809029-72E4-4632-878E-64CFCCC0D987}"/>
          </ac:cxnSpMkLst>
        </pc:cxnChg>
        <pc:cxnChg chg="add mod topLvl">
          <ac:chgData name="Kulinich Bohdan" userId="48e65c9f34e137d0" providerId="LiveId" clId="{B60F6F63-ABB2-4C8C-AFDF-C6BBABF8EF90}" dt="2021-07-08T12:11:59.352" v="1609" actId="164"/>
          <ac:cxnSpMkLst>
            <pc:docMk/>
            <pc:sldMk cId="4024927188" sldId="530"/>
            <ac:cxnSpMk id="189" creationId="{36CE1D7A-A1D2-4C58-8ED9-3229AFD496B4}"/>
          </ac:cxnSpMkLst>
        </pc:cxnChg>
        <pc:cxnChg chg="add mod topLvl">
          <ac:chgData name="Kulinich Bohdan" userId="48e65c9f34e137d0" providerId="LiveId" clId="{B60F6F63-ABB2-4C8C-AFDF-C6BBABF8EF90}" dt="2021-07-08T12:11:59.352" v="1609" actId="164"/>
          <ac:cxnSpMkLst>
            <pc:docMk/>
            <pc:sldMk cId="4024927188" sldId="530"/>
            <ac:cxnSpMk id="190" creationId="{CEBC7B8E-8A69-4502-BE0C-DD109B63683E}"/>
          </ac:cxnSpMkLst>
        </pc:cxnChg>
        <pc:cxnChg chg="add mod topLvl">
          <ac:chgData name="Kulinich Bohdan" userId="48e65c9f34e137d0" providerId="LiveId" clId="{B60F6F63-ABB2-4C8C-AFDF-C6BBABF8EF90}" dt="2021-07-08T12:11:59.352" v="1609" actId="164"/>
          <ac:cxnSpMkLst>
            <pc:docMk/>
            <pc:sldMk cId="4024927188" sldId="530"/>
            <ac:cxnSpMk id="191" creationId="{D14B0333-5525-4700-B7F4-1825795D4A09}"/>
          </ac:cxnSpMkLst>
        </pc:cxnChg>
        <pc:cxnChg chg="add mod topLvl">
          <ac:chgData name="Kulinich Bohdan" userId="48e65c9f34e137d0" providerId="LiveId" clId="{B60F6F63-ABB2-4C8C-AFDF-C6BBABF8EF90}" dt="2021-07-08T12:11:59.352" v="1609" actId="164"/>
          <ac:cxnSpMkLst>
            <pc:docMk/>
            <pc:sldMk cId="4024927188" sldId="530"/>
            <ac:cxnSpMk id="192" creationId="{F4F67D96-CDAB-45AB-B672-CF2C66204864}"/>
          </ac:cxnSpMkLst>
        </pc:cxnChg>
        <pc:cxnChg chg="del">
          <ac:chgData name="Kulinich Bohdan" userId="48e65c9f34e137d0" providerId="LiveId" clId="{B60F6F63-ABB2-4C8C-AFDF-C6BBABF8EF90}" dt="2021-07-08T10:46:31.012" v="1274" actId="478"/>
          <ac:cxnSpMkLst>
            <pc:docMk/>
            <pc:sldMk cId="4024927188" sldId="530"/>
            <ac:cxnSpMk id="194" creationId="{89402F6D-3121-45CD-95C1-61901B41CABB}"/>
          </ac:cxnSpMkLst>
        </pc:cxnChg>
        <pc:cxnChg chg="del">
          <ac:chgData name="Kulinich Bohdan" userId="48e65c9f34e137d0" providerId="LiveId" clId="{B60F6F63-ABB2-4C8C-AFDF-C6BBABF8EF90}" dt="2021-07-08T10:46:31.012" v="1274" actId="478"/>
          <ac:cxnSpMkLst>
            <pc:docMk/>
            <pc:sldMk cId="4024927188" sldId="530"/>
            <ac:cxnSpMk id="195" creationId="{55743391-0100-4838-A64D-7D8195C563B3}"/>
          </ac:cxnSpMkLst>
        </pc:cxnChg>
        <pc:cxnChg chg="add del mod topLvl">
          <ac:chgData name="Kulinich Bohdan" userId="48e65c9f34e137d0" providerId="LiveId" clId="{B60F6F63-ABB2-4C8C-AFDF-C6BBABF8EF90}" dt="2021-07-08T11:05:52.045" v="1462" actId="478"/>
          <ac:cxnSpMkLst>
            <pc:docMk/>
            <pc:sldMk cId="4024927188" sldId="530"/>
            <ac:cxnSpMk id="199" creationId="{E4B853DA-C798-402E-AA07-7CE2120ECF1C}"/>
          </ac:cxnSpMkLst>
        </pc:cxnChg>
        <pc:cxnChg chg="add del mod topLvl">
          <ac:chgData name="Kulinich Bohdan" userId="48e65c9f34e137d0" providerId="LiveId" clId="{B60F6F63-ABB2-4C8C-AFDF-C6BBABF8EF90}" dt="2021-07-08T11:05:52.045" v="1462" actId="478"/>
          <ac:cxnSpMkLst>
            <pc:docMk/>
            <pc:sldMk cId="4024927188" sldId="530"/>
            <ac:cxnSpMk id="200" creationId="{7584C4D9-0803-4556-9B18-6BDCFC540890}"/>
          </ac:cxnSpMkLst>
        </pc:cxnChg>
        <pc:cxnChg chg="add del mod topLvl">
          <ac:chgData name="Kulinich Bohdan" userId="48e65c9f34e137d0" providerId="LiveId" clId="{B60F6F63-ABB2-4C8C-AFDF-C6BBABF8EF90}" dt="2021-07-08T11:05:52.045" v="1462" actId="478"/>
          <ac:cxnSpMkLst>
            <pc:docMk/>
            <pc:sldMk cId="4024927188" sldId="530"/>
            <ac:cxnSpMk id="201" creationId="{1EE26197-FD69-4FC2-92BE-59DA8E310EF7}"/>
          </ac:cxnSpMkLst>
        </pc:cxnChg>
        <pc:cxnChg chg="add del mod topLvl">
          <ac:chgData name="Kulinich Bohdan" userId="48e65c9f34e137d0" providerId="LiveId" clId="{B60F6F63-ABB2-4C8C-AFDF-C6BBABF8EF90}" dt="2021-07-08T11:05:52.045" v="1462" actId="478"/>
          <ac:cxnSpMkLst>
            <pc:docMk/>
            <pc:sldMk cId="4024927188" sldId="530"/>
            <ac:cxnSpMk id="202" creationId="{9558D25F-E8A8-4AC2-8FD2-C5AEFDE925EF}"/>
          </ac:cxnSpMkLst>
        </pc:cxnChg>
        <pc:cxnChg chg="add del mod topLvl">
          <ac:chgData name="Kulinich Bohdan" userId="48e65c9f34e137d0" providerId="LiveId" clId="{B60F6F63-ABB2-4C8C-AFDF-C6BBABF8EF90}" dt="2021-07-08T11:05:52.045" v="1462" actId="478"/>
          <ac:cxnSpMkLst>
            <pc:docMk/>
            <pc:sldMk cId="4024927188" sldId="530"/>
            <ac:cxnSpMk id="203" creationId="{19DC1B97-9F90-4C01-B12E-07A88D2F7A69}"/>
          </ac:cxnSpMkLst>
        </pc:cxnChg>
        <pc:cxnChg chg="add del mod topLvl">
          <ac:chgData name="Kulinich Bohdan" userId="48e65c9f34e137d0" providerId="LiveId" clId="{B60F6F63-ABB2-4C8C-AFDF-C6BBABF8EF90}" dt="2021-07-08T11:04:09.250" v="1445" actId="478"/>
          <ac:cxnSpMkLst>
            <pc:docMk/>
            <pc:sldMk cId="4024927188" sldId="530"/>
            <ac:cxnSpMk id="204" creationId="{B739F2B8-7E09-4E29-95AA-E57FB8F604B7}"/>
          </ac:cxnSpMkLst>
        </pc:cxnChg>
        <pc:cxnChg chg="add del mod topLvl">
          <ac:chgData name="Kulinich Bohdan" userId="48e65c9f34e137d0" providerId="LiveId" clId="{B60F6F63-ABB2-4C8C-AFDF-C6BBABF8EF90}" dt="2021-07-08T11:04:09.250" v="1445" actId="478"/>
          <ac:cxnSpMkLst>
            <pc:docMk/>
            <pc:sldMk cId="4024927188" sldId="530"/>
            <ac:cxnSpMk id="205" creationId="{0B759866-5D31-47B9-B9A7-BA76CF7CAF40}"/>
          </ac:cxnSpMkLst>
        </pc:cxnChg>
        <pc:cxnChg chg="add del mod topLvl">
          <ac:chgData name="Kulinich Bohdan" userId="48e65c9f34e137d0" providerId="LiveId" clId="{B60F6F63-ABB2-4C8C-AFDF-C6BBABF8EF90}" dt="2021-07-08T11:04:09.250" v="1445" actId="478"/>
          <ac:cxnSpMkLst>
            <pc:docMk/>
            <pc:sldMk cId="4024927188" sldId="530"/>
            <ac:cxnSpMk id="206" creationId="{33F1F5F3-6C94-488E-90DD-3881942BD22F}"/>
          </ac:cxnSpMkLst>
        </pc:cxnChg>
        <pc:cxnChg chg="add mod topLvl">
          <ac:chgData name="Kulinich Bohdan" userId="48e65c9f34e137d0" providerId="LiveId" clId="{B60F6F63-ABB2-4C8C-AFDF-C6BBABF8EF90}" dt="2021-07-08T12:11:59.352" v="1609" actId="164"/>
          <ac:cxnSpMkLst>
            <pc:docMk/>
            <pc:sldMk cId="4024927188" sldId="530"/>
            <ac:cxnSpMk id="207" creationId="{11D6EB35-5653-4B4B-B207-B9E43F9FBEAE}"/>
          </ac:cxnSpMkLst>
        </pc:cxnChg>
        <pc:cxnChg chg="add mod topLvl">
          <ac:chgData name="Kulinich Bohdan" userId="48e65c9f34e137d0" providerId="LiveId" clId="{B60F6F63-ABB2-4C8C-AFDF-C6BBABF8EF90}" dt="2021-07-08T12:11:59.352" v="1609" actId="164"/>
          <ac:cxnSpMkLst>
            <pc:docMk/>
            <pc:sldMk cId="4024927188" sldId="530"/>
            <ac:cxnSpMk id="208" creationId="{2DEA4A28-FA14-41A7-ACF4-F5A072B38E7F}"/>
          </ac:cxnSpMkLst>
        </pc:cxnChg>
        <pc:cxnChg chg="add mod topLvl">
          <ac:chgData name="Kulinich Bohdan" userId="48e65c9f34e137d0" providerId="LiveId" clId="{B60F6F63-ABB2-4C8C-AFDF-C6BBABF8EF90}" dt="2021-07-08T12:11:59.352" v="1609" actId="164"/>
          <ac:cxnSpMkLst>
            <pc:docMk/>
            <pc:sldMk cId="4024927188" sldId="530"/>
            <ac:cxnSpMk id="209" creationId="{0D96E3A3-A897-41BF-9204-D897A1091178}"/>
          </ac:cxnSpMkLst>
        </pc:cxnChg>
        <pc:cxnChg chg="add mod topLvl">
          <ac:chgData name="Kulinich Bohdan" userId="48e65c9f34e137d0" providerId="LiveId" clId="{B60F6F63-ABB2-4C8C-AFDF-C6BBABF8EF90}" dt="2021-07-08T12:11:59.352" v="1609" actId="164"/>
          <ac:cxnSpMkLst>
            <pc:docMk/>
            <pc:sldMk cId="4024927188" sldId="530"/>
            <ac:cxnSpMk id="210" creationId="{53D9AEE8-E544-4CA7-95A1-03B9BFF54911}"/>
          </ac:cxnSpMkLst>
        </pc:cxnChg>
        <pc:cxnChg chg="add del mod topLvl">
          <ac:chgData name="Kulinich Bohdan" userId="48e65c9f34e137d0" providerId="LiveId" clId="{B60F6F63-ABB2-4C8C-AFDF-C6BBABF8EF90}" dt="2021-07-08T11:04:09.250" v="1445" actId="478"/>
          <ac:cxnSpMkLst>
            <pc:docMk/>
            <pc:sldMk cId="4024927188" sldId="530"/>
            <ac:cxnSpMk id="211" creationId="{77A41AE9-E73B-47E6-9CC1-02681584BBEB}"/>
          </ac:cxnSpMkLst>
        </pc:cxnChg>
        <pc:cxnChg chg="add del mod topLvl">
          <ac:chgData name="Kulinich Bohdan" userId="48e65c9f34e137d0" providerId="LiveId" clId="{B60F6F63-ABB2-4C8C-AFDF-C6BBABF8EF90}" dt="2021-07-08T11:04:09.250" v="1445" actId="478"/>
          <ac:cxnSpMkLst>
            <pc:docMk/>
            <pc:sldMk cId="4024927188" sldId="530"/>
            <ac:cxnSpMk id="212" creationId="{4BE7D9E5-1F9F-4FA0-80A4-33BB1713D69C}"/>
          </ac:cxnSpMkLst>
        </pc:cxnChg>
        <pc:cxnChg chg="add del mod topLvl">
          <ac:chgData name="Kulinich Bohdan" userId="48e65c9f34e137d0" providerId="LiveId" clId="{B60F6F63-ABB2-4C8C-AFDF-C6BBABF8EF90}" dt="2021-07-08T11:04:09.250" v="1445" actId="478"/>
          <ac:cxnSpMkLst>
            <pc:docMk/>
            <pc:sldMk cId="4024927188" sldId="530"/>
            <ac:cxnSpMk id="213" creationId="{907C68F4-38AB-429E-8464-55CC75C32998}"/>
          </ac:cxnSpMkLst>
        </pc:cxnChg>
        <pc:cxnChg chg="add mod">
          <ac:chgData name="Kulinich Bohdan" userId="48e65c9f34e137d0" providerId="LiveId" clId="{B60F6F63-ABB2-4C8C-AFDF-C6BBABF8EF90}" dt="2021-07-08T12:11:54.463" v="1606" actId="164"/>
          <ac:cxnSpMkLst>
            <pc:docMk/>
            <pc:sldMk cId="4024927188" sldId="530"/>
            <ac:cxnSpMk id="249" creationId="{09A478D2-A06B-4D4C-BF21-C8DD612B9A4B}"/>
          </ac:cxnSpMkLst>
        </pc:cxnChg>
        <pc:cxnChg chg="add mod">
          <ac:chgData name="Kulinich Bohdan" userId="48e65c9f34e137d0" providerId="LiveId" clId="{B60F6F63-ABB2-4C8C-AFDF-C6BBABF8EF90}" dt="2021-07-08T12:11:54.463" v="1606" actId="164"/>
          <ac:cxnSpMkLst>
            <pc:docMk/>
            <pc:sldMk cId="4024927188" sldId="530"/>
            <ac:cxnSpMk id="250" creationId="{781E43A4-7E55-42EC-8575-1D25DB53A9DD}"/>
          </ac:cxnSpMkLst>
        </pc:cxnChg>
        <pc:cxnChg chg="add mod">
          <ac:chgData name="Kulinich Bohdan" userId="48e65c9f34e137d0" providerId="LiveId" clId="{B60F6F63-ABB2-4C8C-AFDF-C6BBABF8EF90}" dt="2021-07-08T12:11:54.463" v="1606" actId="164"/>
          <ac:cxnSpMkLst>
            <pc:docMk/>
            <pc:sldMk cId="4024927188" sldId="530"/>
            <ac:cxnSpMk id="251" creationId="{F8EAC776-5530-4F8C-9C89-1318F833A36D}"/>
          </ac:cxnSpMkLst>
        </pc:cxnChg>
        <pc:cxnChg chg="add mod ord">
          <ac:chgData name="Kulinich Bohdan" userId="48e65c9f34e137d0" providerId="LiveId" clId="{B60F6F63-ABB2-4C8C-AFDF-C6BBABF8EF90}" dt="2021-07-08T12:12:04.503" v="1612" actId="164"/>
          <ac:cxnSpMkLst>
            <pc:docMk/>
            <pc:sldMk cId="4024927188" sldId="530"/>
            <ac:cxnSpMk id="259" creationId="{1C4687DB-32FF-4C26-84BB-543C7F4C4680}"/>
          </ac:cxnSpMkLst>
        </pc:cxnChg>
        <pc:cxnChg chg="add mod">
          <ac:chgData name="Kulinich Bohdan" userId="48e65c9f34e137d0" providerId="LiveId" clId="{B60F6F63-ABB2-4C8C-AFDF-C6BBABF8EF90}" dt="2021-07-08T11:08:40.407" v="1480" actId="571"/>
          <ac:cxnSpMkLst>
            <pc:docMk/>
            <pc:sldMk cId="4024927188" sldId="530"/>
            <ac:cxnSpMk id="260" creationId="{CCA9BD3F-B982-49A8-93CC-D73F76696B26}"/>
          </ac:cxnSpMkLst>
        </pc:cxnChg>
        <pc:cxnChg chg="add mod">
          <ac:chgData name="Kulinich Bohdan" userId="48e65c9f34e137d0" providerId="LiveId" clId="{B60F6F63-ABB2-4C8C-AFDF-C6BBABF8EF90}" dt="2021-07-08T11:08:40.407" v="1480" actId="571"/>
          <ac:cxnSpMkLst>
            <pc:docMk/>
            <pc:sldMk cId="4024927188" sldId="530"/>
            <ac:cxnSpMk id="261" creationId="{A813856E-895B-4C5E-B42D-0249AD33DD05}"/>
          </ac:cxnSpMkLst>
        </pc:cxnChg>
        <pc:cxnChg chg="add mod">
          <ac:chgData name="Kulinich Bohdan" userId="48e65c9f34e137d0" providerId="LiveId" clId="{B60F6F63-ABB2-4C8C-AFDF-C6BBABF8EF90}" dt="2021-07-08T11:08:40.407" v="1480" actId="571"/>
          <ac:cxnSpMkLst>
            <pc:docMk/>
            <pc:sldMk cId="4024927188" sldId="530"/>
            <ac:cxnSpMk id="262" creationId="{88E9B038-F3EE-4D1F-96D1-E41A257FFA02}"/>
          </ac:cxnSpMkLst>
        </pc:cxnChg>
        <pc:cxnChg chg="add mod">
          <ac:chgData name="Kulinich Bohdan" userId="48e65c9f34e137d0" providerId="LiveId" clId="{B60F6F63-ABB2-4C8C-AFDF-C6BBABF8EF90}" dt="2021-07-08T11:08:40.407" v="1480" actId="571"/>
          <ac:cxnSpMkLst>
            <pc:docMk/>
            <pc:sldMk cId="4024927188" sldId="530"/>
            <ac:cxnSpMk id="267" creationId="{93282406-0037-41F9-B637-DDC4F744EFED}"/>
          </ac:cxnSpMkLst>
        </pc:cxnChg>
        <pc:cxnChg chg="add mod">
          <ac:chgData name="Kulinich Bohdan" userId="48e65c9f34e137d0" providerId="LiveId" clId="{B60F6F63-ABB2-4C8C-AFDF-C6BBABF8EF90}" dt="2021-07-08T11:08:40.407" v="1480" actId="571"/>
          <ac:cxnSpMkLst>
            <pc:docMk/>
            <pc:sldMk cId="4024927188" sldId="530"/>
            <ac:cxnSpMk id="268" creationId="{B8A2FF4C-C4BA-483D-9CAF-5E1FDF7A02C7}"/>
          </ac:cxnSpMkLst>
        </pc:cxnChg>
        <pc:cxnChg chg="add mod">
          <ac:chgData name="Kulinich Bohdan" userId="48e65c9f34e137d0" providerId="LiveId" clId="{B60F6F63-ABB2-4C8C-AFDF-C6BBABF8EF90}" dt="2021-07-08T11:08:40.407" v="1480" actId="571"/>
          <ac:cxnSpMkLst>
            <pc:docMk/>
            <pc:sldMk cId="4024927188" sldId="530"/>
            <ac:cxnSpMk id="269" creationId="{CE732B41-DB52-4022-A5F7-4510C6CCA33E}"/>
          </ac:cxnSpMkLst>
        </pc:cxnChg>
        <pc:cxnChg chg="add mod">
          <ac:chgData name="Kulinich Bohdan" userId="48e65c9f34e137d0" providerId="LiveId" clId="{B60F6F63-ABB2-4C8C-AFDF-C6BBABF8EF90}" dt="2021-07-08T11:08:40.407" v="1480" actId="571"/>
          <ac:cxnSpMkLst>
            <pc:docMk/>
            <pc:sldMk cId="4024927188" sldId="530"/>
            <ac:cxnSpMk id="270" creationId="{BF4ECDE5-6FF5-4945-9110-AADD339FA909}"/>
          </ac:cxnSpMkLst>
        </pc:cxnChg>
        <pc:cxnChg chg="add mod">
          <ac:chgData name="Kulinich Bohdan" userId="48e65c9f34e137d0" providerId="LiveId" clId="{B60F6F63-ABB2-4C8C-AFDF-C6BBABF8EF90}" dt="2021-07-08T11:08:40.407" v="1480" actId="571"/>
          <ac:cxnSpMkLst>
            <pc:docMk/>
            <pc:sldMk cId="4024927188" sldId="530"/>
            <ac:cxnSpMk id="271" creationId="{5F94205C-BD3E-443E-A0C3-A62F45D1E9E8}"/>
          </ac:cxnSpMkLst>
        </pc:cxnChg>
        <pc:cxnChg chg="del">
          <ac:chgData name="Kulinich Bohdan" userId="48e65c9f34e137d0" providerId="LiveId" clId="{B60F6F63-ABB2-4C8C-AFDF-C6BBABF8EF90}" dt="2021-07-08T10:46:31.012" v="1274" actId="478"/>
          <ac:cxnSpMkLst>
            <pc:docMk/>
            <pc:sldMk cId="4024927188" sldId="530"/>
            <ac:cxnSpMk id="272" creationId="{F7CF2190-51B1-4437-A57C-99AC8231EF4F}"/>
          </ac:cxnSpMkLst>
        </pc:cxnChg>
        <pc:cxnChg chg="add mod">
          <ac:chgData name="Kulinich Bohdan" userId="48e65c9f34e137d0" providerId="LiveId" clId="{B60F6F63-ABB2-4C8C-AFDF-C6BBABF8EF90}" dt="2021-07-08T11:08:40.407" v="1480" actId="571"/>
          <ac:cxnSpMkLst>
            <pc:docMk/>
            <pc:sldMk cId="4024927188" sldId="530"/>
            <ac:cxnSpMk id="273" creationId="{7D7FD5EC-2DCE-4125-910B-044C226D7AE6}"/>
          </ac:cxnSpMkLst>
        </pc:cxnChg>
        <pc:cxnChg chg="add mod">
          <ac:chgData name="Kulinich Bohdan" userId="48e65c9f34e137d0" providerId="LiveId" clId="{B60F6F63-ABB2-4C8C-AFDF-C6BBABF8EF90}" dt="2021-07-08T11:08:40.407" v="1480" actId="571"/>
          <ac:cxnSpMkLst>
            <pc:docMk/>
            <pc:sldMk cId="4024927188" sldId="530"/>
            <ac:cxnSpMk id="274" creationId="{5DFB3B7C-53F2-496D-869A-A8B061BEA84D}"/>
          </ac:cxnSpMkLst>
        </pc:cxnChg>
        <pc:cxnChg chg="add mod">
          <ac:chgData name="Kulinich Bohdan" userId="48e65c9f34e137d0" providerId="LiveId" clId="{B60F6F63-ABB2-4C8C-AFDF-C6BBABF8EF90}" dt="2021-07-08T11:08:40.407" v="1480" actId="571"/>
          <ac:cxnSpMkLst>
            <pc:docMk/>
            <pc:sldMk cId="4024927188" sldId="530"/>
            <ac:cxnSpMk id="276" creationId="{FC5A6510-BE3F-436A-AF49-AE739AFBFB6C}"/>
          </ac:cxnSpMkLst>
        </pc:cxnChg>
        <pc:cxnChg chg="add mod">
          <ac:chgData name="Kulinich Bohdan" userId="48e65c9f34e137d0" providerId="LiveId" clId="{B60F6F63-ABB2-4C8C-AFDF-C6BBABF8EF90}" dt="2021-07-08T11:08:40.407" v="1480" actId="571"/>
          <ac:cxnSpMkLst>
            <pc:docMk/>
            <pc:sldMk cId="4024927188" sldId="530"/>
            <ac:cxnSpMk id="277" creationId="{B258FD2F-8E08-4F75-BCD1-1D2CA8AFD07A}"/>
          </ac:cxnSpMkLst>
        </pc:cxnChg>
        <pc:cxnChg chg="add mod">
          <ac:chgData name="Kulinich Bohdan" userId="48e65c9f34e137d0" providerId="LiveId" clId="{B60F6F63-ABB2-4C8C-AFDF-C6BBABF8EF90}" dt="2021-07-08T11:08:40.407" v="1480" actId="571"/>
          <ac:cxnSpMkLst>
            <pc:docMk/>
            <pc:sldMk cId="4024927188" sldId="530"/>
            <ac:cxnSpMk id="278" creationId="{F47753F4-B018-46D6-B287-7B6CEE1EADBA}"/>
          </ac:cxnSpMkLst>
        </pc:cxnChg>
        <pc:cxnChg chg="add mod">
          <ac:chgData name="Kulinich Bohdan" userId="48e65c9f34e137d0" providerId="LiveId" clId="{B60F6F63-ABB2-4C8C-AFDF-C6BBABF8EF90}" dt="2021-07-08T11:08:40.407" v="1480" actId="571"/>
          <ac:cxnSpMkLst>
            <pc:docMk/>
            <pc:sldMk cId="4024927188" sldId="530"/>
            <ac:cxnSpMk id="279" creationId="{C5BFF6A2-335A-44FA-A746-46F8576CC180}"/>
          </ac:cxnSpMkLst>
        </pc:cxnChg>
        <pc:cxnChg chg="add mod">
          <ac:chgData name="Kulinich Bohdan" userId="48e65c9f34e137d0" providerId="LiveId" clId="{B60F6F63-ABB2-4C8C-AFDF-C6BBABF8EF90}" dt="2021-07-08T11:08:40.407" v="1480" actId="571"/>
          <ac:cxnSpMkLst>
            <pc:docMk/>
            <pc:sldMk cId="4024927188" sldId="530"/>
            <ac:cxnSpMk id="282" creationId="{2BF7696D-5BC7-4E57-8648-0ED2D07ED061}"/>
          </ac:cxnSpMkLst>
        </pc:cxnChg>
        <pc:cxnChg chg="add mod">
          <ac:chgData name="Kulinich Bohdan" userId="48e65c9f34e137d0" providerId="LiveId" clId="{B60F6F63-ABB2-4C8C-AFDF-C6BBABF8EF90}" dt="2021-07-08T11:08:40.407" v="1480" actId="571"/>
          <ac:cxnSpMkLst>
            <pc:docMk/>
            <pc:sldMk cId="4024927188" sldId="530"/>
            <ac:cxnSpMk id="283" creationId="{D307D31D-A011-4929-9718-9105F1033137}"/>
          </ac:cxnSpMkLst>
        </pc:cxnChg>
        <pc:cxnChg chg="add mod">
          <ac:chgData name="Kulinich Bohdan" userId="48e65c9f34e137d0" providerId="LiveId" clId="{B60F6F63-ABB2-4C8C-AFDF-C6BBABF8EF90}" dt="2021-07-08T11:08:40.407" v="1480" actId="571"/>
          <ac:cxnSpMkLst>
            <pc:docMk/>
            <pc:sldMk cId="4024927188" sldId="530"/>
            <ac:cxnSpMk id="284" creationId="{8DAAAB41-387C-443A-85FB-633830C16F97}"/>
          </ac:cxnSpMkLst>
        </pc:cxnChg>
        <pc:cxnChg chg="add mod">
          <ac:chgData name="Kulinich Bohdan" userId="48e65c9f34e137d0" providerId="LiveId" clId="{B60F6F63-ABB2-4C8C-AFDF-C6BBABF8EF90}" dt="2021-07-08T11:08:40.407" v="1480" actId="571"/>
          <ac:cxnSpMkLst>
            <pc:docMk/>
            <pc:sldMk cId="4024927188" sldId="530"/>
            <ac:cxnSpMk id="285" creationId="{FDD8B68E-9FAF-4647-A09E-1C516797CBFE}"/>
          </ac:cxnSpMkLst>
        </pc:cxnChg>
        <pc:cxnChg chg="add mod">
          <ac:chgData name="Kulinich Bohdan" userId="48e65c9f34e137d0" providerId="LiveId" clId="{B60F6F63-ABB2-4C8C-AFDF-C6BBABF8EF90}" dt="2021-07-08T11:08:40.407" v="1480" actId="571"/>
          <ac:cxnSpMkLst>
            <pc:docMk/>
            <pc:sldMk cId="4024927188" sldId="530"/>
            <ac:cxnSpMk id="286" creationId="{C41DC84C-A09D-4F65-967A-690C4C333A03}"/>
          </ac:cxnSpMkLst>
        </pc:cxnChg>
        <pc:cxnChg chg="add del mod topLvl">
          <ac:chgData name="Kulinich Bohdan" userId="48e65c9f34e137d0" providerId="LiveId" clId="{B60F6F63-ABB2-4C8C-AFDF-C6BBABF8EF90}" dt="2021-07-08T11:09:21.228" v="1489" actId="478"/>
          <ac:cxnSpMkLst>
            <pc:docMk/>
            <pc:sldMk cId="4024927188" sldId="530"/>
            <ac:cxnSpMk id="301" creationId="{3B4467EA-E94A-47EB-8B3C-1FFE35187E0B}"/>
          </ac:cxnSpMkLst>
        </pc:cxnChg>
        <pc:cxnChg chg="add mod topLvl">
          <ac:chgData name="Kulinich Bohdan" userId="48e65c9f34e137d0" providerId="LiveId" clId="{B60F6F63-ABB2-4C8C-AFDF-C6BBABF8EF90}" dt="2021-07-08T12:12:04.503" v="1612" actId="164"/>
          <ac:cxnSpMkLst>
            <pc:docMk/>
            <pc:sldMk cId="4024927188" sldId="530"/>
            <ac:cxnSpMk id="302" creationId="{D4BDFA8C-D60A-472D-B6BF-DE69C78AE349}"/>
          </ac:cxnSpMkLst>
        </pc:cxnChg>
        <pc:cxnChg chg="add mod topLvl">
          <ac:chgData name="Kulinich Bohdan" userId="48e65c9f34e137d0" providerId="LiveId" clId="{B60F6F63-ABB2-4C8C-AFDF-C6BBABF8EF90}" dt="2021-07-08T12:12:04.503" v="1612" actId="164"/>
          <ac:cxnSpMkLst>
            <pc:docMk/>
            <pc:sldMk cId="4024927188" sldId="530"/>
            <ac:cxnSpMk id="303" creationId="{966EDD55-673A-4C8A-A954-21D3AFA91092}"/>
          </ac:cxnSpMkLst>
        </pc:cxnChg>
        <pc:cxnChg chg="add mod topLvl">
          <ac:chgData name="Kulinich Bohdan" userId="48e65c9f34e137d0" providerId="LiveId" clId="{B60F6F63-ABB2-4C8C-AFDF-C6BBABF8EF90}" dt="2021-07-08T12:12:04.503" v="1612" actId="164"/>
          <ac:cxnSpMkLst>
            <pc:docMk/>
            <pc:sldMk cId="4024927188" sldId="530"/>
            <ac:cxnSpMk id="308" creationId="{43E7DC15-CFC4-44FE-A9D3-D6D991BBC260}"/>
          </ac:cxnSpMkLst>
        </pc:cxnChg>
        <pc:cxnChg chg="add mod topLvl">
          <ac:chgData name="Kulinich Bohdan" userId="48e65c9f34e137d0" providerId="LiveId" clId="{B60F6F63-ABB2-4C8C-AFDF-C6BBABF8EF90}" dt="2021-07-08T12:12:04.503" v="1612" actId="164"/>
          <ac:cxnSpMkLst>
            <pc:docMk/>
            <pc:sldMk cId="4024927188" sldId="530"/>
            <ac:cxnSpMk id="309" creationId="{11D3DEC0-21BC-4C52-A11B-08A55F906B2E}"/>
          </ac:cxnSpMkLst>
        </pc:cxnChg>
        <pc:cxnChg chg="add mod topLvl">
          <ac:chgData name="Kulinich Bohdan" userId="48e65c9f34e137d0" providerId="LiveId" clId="{B60F6F63-ABB2-4C8C-AFDF-C6BBABF8EF90}" dt="2021-07-08T12:12:04.503" v="1612" actId="164"/>
          <ac:cxnSpMkLst>
            <pc:docMk/>
            <pc:sldMk cId="4024927188" sldId="530"/>
            <ac:cxnSpMk id="310" creationId="{F0B5C6C9-AE2C-42A6-87C7-808521277CA9}"/>
          </ac:cxnSpMkLst>
        </pc:cxnChg>
        <pc:cxnChg chg="add mod topLvl">
          <ac:chgData name="Kulinich Bohdan" userId="48e65c9f34e137d0" providerId="LiveId" clId="{B60F6F63-ABB2-4C8C-AFDF-C6BBABF8EF90}" dt="2021-07-08T12:12:04.503" v="1612" actId="164"/>
          <ac:cxnSpMkLst>
            <pc:docMk/>
            <pc:sldMk cId="4024927188" sldId="530"/>
            <ac:cxnSpMk id="311" creationId="{68D3A27F-47D3-4B6C-A690-92C0D4CAADB3}"/>
          </ac:cxnSpMkLst>
        </pc:cxnChg>
        <pc:cxnChg chg="add mod topLvl">
          <ac:chgData name="Kulinich Bohdan" userId="48e65c9f34e137d0" providerId="LiveId" clId="{B60F6F63-ABB2-4C8C-AFDF-C6BBABF8EF90}" dt="2021-07-08T12:12:04.503" v="1612" actId="164"/>
          <ac:cxnSpMkLst>
            <pc:docMk/>
            <pc:sldMk cId="4024927188" sldId="530"/>
            <ac:cxnSpMk id="312" creationId="{68A2B682-7EAE-48B1-B735-AB5D7768C815}"/>
          </ac:cxnSpMkLst>
        </pc:cxnChg>
        <pc:cxnChg chg="add mod topLvl">
          <ac:chgData name="Kulinich Bohdan" userId="48e65c9f34e137d0" providerId="LiveId" clId="{B60F6F63-ABB2-4C8C-AFDF-C6BBABF8EF90}" dt="2021-07-08T12:12:04.503" v="1612" actId="164"/>
          <ac:cxnSpMkLst>
            <pc:docMk/>
            <pc:sldMk cId="4024927188" sldId="530"/>
            <ac:cxnSpMk id="313" creationId="{154A73BA-C866-45DB-ADDA-C0848FFB8402}"/>
          </ac:cxnSpMkLst>
        </pc:cxnChg>
        <pc:cxnChg chg="add mod topLvl">
          <ac:chgData name="Kulinich Bohdan" userId="48e65c9f34e137d0" providerId="LiveId" clId="{B60F6F63-ABB2-4C8C-AFDF-C6BBABF8EF90}" dt="2021-07-08T12:12:04.503" v="1612" actId="164"/>
          <ac:cxnSpMkLst>
            <pc:docMk/>
            <pc:sldMk cId="4024927188" sldId="530"/>
            <ac:cxnSpMk id="314" creationId="{57DE131B-1140-4263-9ADA-34FA4B102677}"/>
          </ac:cxnSpMkLst>
        </pc:cxnChg>
        <pc:cxnChg chg="add mod topLvl">
          <ac:chgData name="Kulinich Bohdan" userId="48e65c9f34e137d0" providerId="LiveId" clId="{B60F6F63-ABB2-4C8C-AFDF-C6BBABF8EF90}" dt="2021-07-08T12:12:04.503" v="1612" actId="164"/>
          <ac:cxnSpMkLst>
            <pc:docMk/>
            <pc:sldMk cId="4024927188" sldId="530"/>
            <ac:cxnSpMk id="315" creationId="{398798EB-49B7-4592-AB96-D887DB2A4588}"/>
          </ac:cxnSpMkLst>
        </pc:cxnChg>
        <pc:cxnChg chg="add mod topLvl">
          <ac:chgData name="Kulinich Bohdan" userId="48e65c9f34e137d0" providerId="LiveId" clId="{B60F6F63-ABB2-4C8C-AFDF-C6BBABF8EF90}" dt="2021-07-08T12:12:04.503" v="1612" actId="164"/>
          <ac:cxnSpMkLst>
            <pc:docMk/>
            <pc:sldMk cId="4024927188" sldId="530"/>
            <ac:cxnSpMk id="316" creationId="{07C820D8-04FD-45F1-B785-927CD316EEA9}"/>
          </ac:cxnSpMkLst>
        </pc:cxnChg>
        <pc:cxnChg chg="add mod topLvl">
          <ac:chgData name="Kulinich Bohdan" userId="48e65c9f34e137d0" providerId="LiveId" clId="{B60F6F63-ABB2-4C8C-AFDF-C6BBABF8EF90}" dt="2021-07-08T12:12:04.503" v="1612" actId="164"/>
          <ac:cxnSpMkLst>
            <pc:docMk/>
            <pc:sldMk cId="4024927188" sldId="530"/>
            <ac:cxnSpMk id="317" creationId="{0F43A601-BCA8-4A8A-AD7D-FA6D714E5A86}"/>
          </ac:cxnSpMkLst>
        </pc:cxnChg>
        <pc:cxnChg chg="add mod topLvl">
          <ac:chgData name="Kulinich Bohdan" userId="48e65c9f34e137d0" providerId="LiveId" clId="{B60F6F63-ABB2-4C8C-AFDF-C6BBABF8EF90}" dt="2021-07-08T12:12:04.503" v="1612" actId="164"/>
          <ac:cxnSpMkLst>
            <pc:docMk/>
            <pc:sldMk cId="4024927188" sldId="530"/>
            <ac:cxnSpMk id="318" creationId="{E74E777E-66D1-43A1-A8E2-DEBC74597C87}"/>
          </ac:cxnSpMkLst>
        </pc:cxnChg>
        <pc:cxnChg chg="add mod topLvl">
          <ac:chgData name="Kulinich Bohdan" userId="48e65c9f34e137d0" providerId="LiveId" clId="{B60F6F63-ABB2-4C8C-AFDF-C6BBABF8EF90}" dt="2021-07-08T12:12:04.503" v="1612" actId="164"/>
          <ac:cxnSpMkLst>
            <pc:docMk/>
            <pc:sldMk cId="4024927188" sldId="530"/>
            <ac:cxnSpMk id="319" creationId="{9EA373CF-5763-46EB-AD1D-F571C4EFDFB2}"/>
          </ac:cxnSpMkLst>
        </pc:cxnChg>
        <pc:cxnChg chg="add mod topLvl">
          <ac:chgData name="Kulinich Bohdan" userId="48e65c9f34e137d0" providerId="LiveId" clId="{B60F6F63-ABB2-4C8C-AFDF-C6BBABF8EF90}" dt="2021-07-08T12:12:04.503" v="1612" actId="164"/>
          <ac:cxnSpMkLst>
            <pc:docMk/>
            <pc:sldMk cId="4024927188" sldId="530"/>
            <ac:cxnSpMk id="320" creationId="{FF1A638A-E392-4359-8207-0C6D2597843F}"/>
          </ac:cxnSpMkLst>
        </pc:cxnChg>
        <pc:cxnChg chg="add mod topLvl">
          <ac:chgData name="Kulinich Bohdan" userId="48e65c9f34e137d0" providerId="LiveId" clId="{B60F6F63-ABB2-4C8C-AFDF-C6BBABF8EF90}" dt="2021-07-08T12:12:04.503" v="1612" actId="164"/>
          <ac:cxnSpMkLst>
            <pc:docMk/>
            <pc:sldMk cId="4024927188" sldId="530"/>
            <ac:cxnSpMk id="321" creationId="{E1F94004-6860-4EC1-82A7-F381781BA42A}"/>
          </ac:cxnSpMkLst>
        </pc:cxnChg>
        <pc:cxnChg chg="add mod topLvl">
          <ac:chgData name="Kulinich Bohdan" userId="48e65c9f34e137d0" providerId="LiveId" clId="{B60F6F63-ABB2-4C8C-AFDF-C6BBABF8EF90}" dt="2021-07-08T12:12:04.503" v="1612" actId="164"/>
          <ac:cxnSpMkLst>
            <pc:docMk/>
            <pc:sldMk cId="4024927188" sldId="530"/>
            <ac:cxnSpMk id="322" creationId="{5DA2CBE1-4B52-4F31-B019-A369F75F6027}"/>
          </ac:cxnSpMkLst>
        </pc:cxnChg>
        <pc:cxnChg chg="add mod topLvl">
          <ac:chgData name="Kulinich Bohdan" userId="48e65c9f34e137d0" providerId="LiveId" clId="{B60F6F63-ABB2-4C8C-AFDF-C6BBABF8EF90}" dt="2021-07-08T12:12:04.503" v="1612" actId="164"/>
          <ac:cxnSpMkLst>
            <pc:docMk/>
            <pc:sldMk cId="4024927188" sldId="530"/>
            <ac:cxnSpMk id="323" creationId="{5213334F-3CC1-484A-ABA3-8E3E617598FD}"/>
          </ac:cxnSpMkLst>
        </pc:cxnChg>
      </pc:sldChg>
      <pc:sldChg chg="addSp delSp add mod addAnim delAnim">
        <pc:chgData name="Kulinich Bohdan" userId="48e65c9f34e137d0" providerId="LiveId" clId="{B60F6F63-ABB2-4C8C-AFDF-C6BBABF8EF90}" dt="2021-07-08T13:21:30.859" v="2154" actId="478"/>
        <pc:sldMkLst>
          <pc:docMk/>
          <pc:sldMk cId="2753743285" sldId="531"/>
        </pc:sldMkLst>
        <pc:picChg chg="add del">
          <ac:chgData name="Kulinich Bohdan" userId="48e65c9f34e137d0" providerId="LiveId" clId="{B60F6F63-ABB2-4C8C-AFDF-C6BBABF8EF90}" dt="2021-07-08T13:21:30.859" v="2154" actId="478"/>
          <ac:picMkLst>
            <pc:docMk/>
            <pc:sldMk cId="2753743285" sldId="531"/>
            <ac:picMk id="36" creationId="{114F2CE3-0960-447C-98F7-235E1695925D}"/>
          </ac:picMkLst>
        </pc:picChg>
        <pc:picChg chg="del">
          <ac:chgData name="Kulinich Bohdan" userId="48e65c9f34e137d0" providerId="LiveId" clId="{B60F6F63-ABB2-4C8C-AFDF-C6BBABF8EF90}" dt="2021-07-08T13:21:28.931" v="2152" actId="478"/>
          <ac:picMkLst>
            <pc:docMk/>
            <pc:sldMk cId="2753743285" sldId="531"/>
            <ac:picMk id="131" creationId="{69181193-3B20-4F2B-91B8-7ED248135DC3}"/>
          </ac:picMkLst>
        </pc:picChg>
      </pc:sldChg>
      <pc:sldChg chg="addSp delSp modSp add mod delAnim modAnim">
        <pc:chgData name="Kulinich Bohdan" userId="48e65c9f34e137d0" providerId="LiveId" clId="{B60F6F63-ABB2-4C8C-AFDF-C6BBABF8EF90}" dt="2021-07-09T12:33:28.958" v="4465" actId="207"/>
        <pc:sldMkLst>
          <pc:docMk/>
          <pc:sldMk cId="3346630017" sldId="532"/>
        </pc:sldMkLst>
        <pc:spChg chg="mod">
          <ac:chgData name="Kulinich Bohdan" userId="48e65c9f34e137d0" providerId="LiveId" clId="{B60F6F63-ABB2-4C8C-AFDF-C6BBABF8EF90}" dt="2021-07-08T12:36:11.856" v="2092" actId="255"/>
          <ac:spMkLst>
            <pc:docMk/>
            <pc:sldMk cId="3346630017" sldId="532"/>
            <ac:spMk id="6" creationId="{C455324C-6A9E-440D-AAF7-47FB99AD2433}"/>
          </ac:spMkLst>
        </pc:spChg>
        <pc:spChg chg="add mod">
          <ac:chgData name="Kulinich Bohdan" userId="48e65c9f34e137d0" providerId="LiveId" clId="{B60F6F63-ABB2-4C8C-AFDF-C6BBABF8EF90}" dt="2021-07-09T08:06:41.791" v="3004" actId="1076"/>
          <ac:spMkLst>
            <pc:docMk/>
            <pc:sldMk cId="3346630017" sldId="532"/>
            <ac:spMk id="34" creationId="{2C995534-2394-42A8-9A63-C3883779988B}"/>
          </ac:spMkLst>
        </pc:spChg>
        <pc:spChg chg="add mod">
          <ac:chgData name="Kulinich Bohdan" userId="48e65c9f34e137d0" providerId="LiveId" clId="{B60F6F63-ABB2-4C8C-AFDF-C6BBABF8EF90}" dt="2021-07-09T08:06:45.649" v="3005" actId="1076"/>
          <ac:spMkLst>
            <pc:docMk/>
            <pc:sldMk cId="3346630017" sldId="532"/>
            <ac:spMk id="35" creationId="{8BD68EA2-AF21-486D-8205-FC9551A4A1A4}"/>
          </ac:spMkLst>
        </pc:spChg>
        <pc:spChg chg="add mod">
          <ac:chgData name="Kulinich Bohdan" userId="48e65c9f34e137d0" providerId="LiveId" clId="{B60F6F63-ABB2-4C8C-AFDF-C6BBABF8EF90}" dt="2021-07-09T08:06:49.399" v="3006" actId="1076"/>
          <ac:spMkLst>
            <pc:docMk/>
            <pc:sldMk cId="3346630017" sldId="532"/>
            <ac:spMk id="36" creationId="{45B46C9E-F53A-47F7-A08A-8A3C64A06A99}"/>
          </ac:spMkLst>
        </pc:spChg>
        <pc:spChg chg="add mod">
          <ac:chgData name="Kulinich Bohdan" userId="48e65c9f34e137d0" providerId="LiveId" clId="{B60F6F63-ABB2-4C8C-AFDF-C6BBABF8EF90}" dt="2021-07-09T08:06:52.695" v="3007" actId="1076"/>
          <ac:spMkLst>
            <pc:docMk/>
            <pc:sldMk cId="3346630017" sldId="532"/>
            <ac:spMk id="37" creationId="{8C40E8BD-E26C-4FEA-B308-914430977345}"/>
          </ac:spMkLst>
        </pc:spChg>
        <pc:spChg chg="add mod">
          <ac:chgData name="Kulinich Bohdan" userId="48e65c9f34e137d0" providerId="LiveId" clId="{B60F6F63-ABB2-4C8C-AFDF-C6BBABF8EF90}" dt="2021-07-09T08:06:57.071" v="3008" actId="1076"/>
          <ac:spMkLst>
            <pc:docMk/>
            <pc:sldMk cId="3346630017" sldId="532"/>
            <ac:spMk id="38" creationId="{F9160BAE-759D-473B-BF70-0A52B6FDB295}"/>
          </ac:spMkLst>
        </pc:spChg>
        <pc:spChg chg="add mod">
          <ac:chgData name="Kulinich Bohdan" userId="48e65c9f34e137d0" providerId="LiveId" clId="{B60F6F63-ABB2-4C8C-AFDF-C6BBABF8EF90}" dt="2021-07-08T16:31:40.953" v="2806" actId="20577"/>
          <ac:spMkLst>
            <pc:docMk/>
            <pc:sldMk cId="3346630017" sldId="532"/>
            <ac:spMk id="41" creationId="{F10635F3-284E-47AD-A3F2-683F5BECEC80}"/>
          </ac:spMkLst>
        </pc:spChg>
        <pc:spChg chg="add mod">
          <ac:chgData name="Kulinich Bohdan" userId="48e65c9f34e137d0" providerId="LiveId" clId="{B60F6F63-ABB2-4C8C-AFDF-C6BBABF8EF90}" dt="2021-07-09T12:33:28.958" v="4465" actId="207"/>
          <ac:spMkLst>
            <pc:docMk/>
            <pc:sldMk cId="3346630017" sldId="532"/>
            <ac:spMk id="42" creationId="{BDA9047E-CA31-4DAD-B7CC-D7DE5D758A26}"/>
          </ac:spMkLst>
        </pc:spChg>
        <pc:spChg chg="add mod">
          <ac:chgData name="Kulinich Bohdan" userId="48e65c9f34e137d0" providerId="LiveId" clId="{B60F6F63-ABB2-4C8C-AFDF-C6BBABF8EF90}" dt="2021-07-09T12:33:28.958" v="4465" actId="207"/>
          <ac:spMkLst>
            <pc:docMk/>
            <pc:sldMk cId="3346630017" sldId="532"/>
            <ac:spMk id="43" creationId="{AAB5F5B9-7239-460B-B614-CF2D2C098017}"/>
          </ac:spMkLst>
        </pc:spChg>
        <pc:spChg chg="add mod">
          <ac:chgData name="Kulinich Bohdan" userId="48e65c9f34e137d0" providerId="LiveId" clId="{B60F6F63-ABB2-4C8C-AFDF-C6BBABF8EF90}" dt="2021-07-09T12:33:28.958" v="4465" actId="207"/>
          <ac:spMkLst>
            <pc:docMk/>
            <pc:sldMk cId="3346630017" sldId="532"/>
            <ac:spMk id="44" creationId="{7979D28B-11A1-434D-80B0-2E0AFA49658F}"/>
          </ac:spMkLst>
        </pc:spChg>
        <pc:spChg chg="add mod">
          <ac:chgData name="Kulinich Bohdan" userId="48e65c9f34e137d0" providerId="LiveId" clId="{B60F6F63-ABB2-4C8C-AFDF-C6BBABF8EF90}" dt="2021-07-09T12:33:28.958" v="4465" actId="207"/>
          <ac:spMkLst>
            <pc:docMk/>
            <pc:sldMk cId="3346630017" sldId="532"/>
            <ac:spMk id="45" creationId="{F7E875F0-FCA2-4F09-97A9-A122F93D5663}"/>
          </ac:spMkLst>
        </pc:spChg>
        <pc:spChg chg="add mod">
          <ac:chgData name="Kulinich Bohdan" userId="48e65c9f34e137d0" providerId="LiveId" clId="{B60F6F63-ABB2-4C8C-AFDF-C6BBABF8EF90}" dt="2021-07-09T08:07:15.258" v="3012" actId="14100"/>
          <ac:spMkLst>
            <pc:docMk/>
            <pc:sldMk cId="3346630017" sldId="532"/>
            <ac:spMk id="47" creationId="{33944B8F-E20D-499E-A893-6BEF03E69BE2}"/>
          </ac:spMkLst>
        </pc:spChg>
        <pc:spChg chg="add mod">
          <ac:chgData name="Kulinich Bohdan" userId="48e65c9f34e137d0" providerId="LiveId" clId="{B60F6F63-ABB2-4C8C-AFDF-C6BBABF8EF90}" dt="2021-07-09T08:41:01.097" v="3105" actId="552"/>
          <ac:spMkLst>
            <pc:docMk/>
            <pc:sldMk cId="3346630017" sldId="532"/>
            <ac:spMk id="48" creationId="{DA605863-ADD7-497D-A0EA-F4B68FAD10AC}"/>
          </ac:spMkLst>
        </pc:spChg>
        <pc:spChg chg="add mod ord topLvl">
          <ac:chgData name="Kulinich Bohdan" userId="48e65c9f34e137d0" providerId="LiveId" clId="{B60F6F63-ABB2-4C8C-AFDF-C6BBABF8EF90}" dt="2021-07-08T15:11:49.674" v="2338" actId="164"/>
          <ac:spMkLst>
            <pc:docMk/>
            <pc:sldMk cId="3346630017" sldId="532"/>
            <ac:spMk id="144" creationId="{D64F88B2-24D9-4F89-B225-997F36D19750}"/>
          </ac:spMkLst>
        </pc:spChg>
        <pc:spChg chg="add mod ord topLvl">
          <ac:chgData name="Kulinich Bohdan" userId="48e65c9f34e137d0" providerId="LiveId" clId="{B60F6F63-ABB2-4C8C-AFDF-C6BBABF8EF90}" dt="2021-07-08T15:11:49.674" v="2338" actId="164"/>
          <ac:spMkLst>
            <pc:docMk/>
            <pc:sldMk cId="3346630017" sldId="532"/>
            <ac:spMk id="145" creationId="{0D524BEB-DCF6-4F3C-8211-D95E6DE54382}"/>
          </ac:spMkLst>
        </pc:spChg>
        <pc:spChg chg="add del mod ord">
          <ac:chgData name="Kulinich Bohdan" userId="48e65c9f34e137d0" providerId="LiveId" clId="{B60F6F63-ABB2-4C8C-AFDF-C6BBABF8EF90}" dt="2021-07-08T12:52:03.400" v="2125" actId="478"/>
          <ac:spMkLst>
            <pc:docMk/>
            <pc:sldMk cId="3346630017" sldId="532"/>
            <ac:spMk id="146" creationId="{405691FB-C91C-4478-A16D-7A9379A66707}"/>
          </ac:spMkLst>
        </pc:spChg>
        <pc:spChg chg="add del mod ord">
          <ac:chgData name="Kulinich Bohdan" userId="48e65c9f34e137d0" providerId="LiveId" clId="{B60F6F63-ABB2-4C8C-AFDF-C6BBABF8EF90}" dt="2021-07-08T12:51:49.891" v="2120" actId="478"/>
          <ac:spMkLst>
            <pc:docMk/>
            <pc:sldMk cId="3346630017" sldId="532"/>
            <ac:spMk id="147" creationId="{C5CA6D90-3F5D-480E-B6E0-369B134A5159}"/>
          </ac:spMkLst>
        </pc:spChg>
        <pc:spChg chg="add del mod ord">
          <ac:chgData name="Kulinich Bohdan" userId="48e65c9f34e137d0" providerId="LiveId" clId="{B60F6F63-ABB2-4C8C-AFDF-C6BBABF8EF90}" dt="2021-07-08T12:51:49.891" v="2120" actId="478"/>
          <ac:spMkLst>
            <pc:docMk/>
            <pc:sldMk cId="3346630017" sldId="532"/>
            <ac:spMk id="205" creationId="{636A58EC-A911-4748-9F59-C9EB2A3F75EE}"/>
          </ac:spMkLst>
        </pc:spChg>
        <pc:spChg chg="add del mod ord">
          <ac:chgData name="Kulinich Bohdan" userId="48e65c9f34e137d0" providerId="LiveId" clId="{B60F6F63-ABB2-4C8C-AFDF-C6BBABF8EF90}" dt="2021-07-08T12:51:49.891" v="2120" actId="478"/>
          <ac:spMkLst>
            <pc:docMk/>
            <pc:sldMk cId="3346630017" sldId="532"/>
            <ac:spMk id="206" creationId="{D53C12E4-A164-45EA-915F-E1A12965A445}"/>
          </ac:spMkLst>
        </pc:spChg>
        <pc:spChg chg="add del mod ord">
          <ac:chgData name="Kulinich Bohdan" userId="48e65c9f34e137d0" providerId="LiveId" clId="{B60F6F63-ABB2-4C8C-AFDF-C6BBABF8EF90}" dt="2021-07-08T12:51:49.891" v="2120" actId="478"/>
          <ac:spMkLst>
            <pc:docMk/>
            <pc:sldMk cId="3346630017" sldId="532"/>
            <ac:spMk id="211" creationId="{B2B79E89-9EFF-4BD4-8D9C-97D3CD075803}"/>
          </ac:spMkLst>
        </pc:spChg>
        <pc:spChg chg="add del mod ord">
          <ac:chgData name="Kulinich Bohdan" userId="48e65c9f34e137d0" providerId="LiveId" clId="{B60F6F63-ABB2-4C8C-AFDF-C6BBABF8EF90}" dt="2021-07-08T12:51:49.891" v="2120" actId="478"/>
          <ac:spMkLst>
            <pc:docMk/>
            <pc:sldMk cId="3346630017" sldId="532"/>
            <ac:spMk id="212" creationId="{5CAF73DD-415E-49B7-9AF2-8DEC1326985D}"/>
          </ac:spMkLst>
        </pc:spChg>
        <pc:spChg chg="add del mod ord">
          <ac:chgData name="Kulinich Bohdan" userId="48e65c9f34e137d0" providerId="LiveId" clId="{B60F6F63-ABB2-4C8C-AFDF-C6BBABF8EF90}" dt="2021-07-08T12:51:49.891" v="2120" actId="478"/>
          <ac:spMkLst>
            <pc:docMk/>
            <pc:sldMk cId="3346630017" sldId="532"/>
            <ac:spMk id="213" creationId="{1B1526D0-1BB2-4E58-AB9F-B9DBB0081269}"/>
          </ac:spMkLst>
        </pc:spChg>
        <pc:spChg chg="add del mod ord">
          <ac:chgData name="Kulinich Bohdan" userId="48e65c9f34e137d0" providerId="LiveId" clId="{B60F6F63-ABB2-4C8C-AFDF-C6BBABF8EF90}" dt="2021-07-08T12:51:49.891" v="2120" actId="478"/>
          <ac:spMkLst>
            <pc:docMk/>
            <pc:sldMk cId="3346630017" sldId="532"/>
            <ac:spMk id="220" creationId="{1E8EF0F4-F44D-43AC-B414-6A15313DE30A}"/>
          </ac:spMkLst>
        </pc:spChg>
        <pc:spChg chg="add del mod ord">
          <ac:chgData name="Kulinich Bohdan" userId="48e65c9f34e137d0" providerId="LiveId" clId="{B60F6F63-ABB2-4C8C-AFDF-C6BBABF8EF90}" dt="2021-07-08T12:51:49.891" v="2120" actId="478"/>
          <ac:spMkLst>
            <pc:docMk/>
            <pc:sldMk cId="3346630017" sldId="532"/>
            <ac:spMk id="221" creationId="{2F2671DF-1553-4202-BA03-C6ECA0A5306C}"/>
          </ac:spMkLst>
        </pc:spChg>
        <pc:spChg chg="add del mod ord">
          <ac:chgData name="Kulinich Bohdan" userId="48e65c9f34e137d0" providerId="LiveId" clId="{B60F6F63-ABB2-4C8C-AFDF-C6BBABF8EF90}" dt="2021-07-08T12:51:49.891" v="2120" actId="478"/>
          <ac:spMkLst>
            <pc:docMk/>
            <pc:sldMk cId="3346630017" sldId="532"/>
            <ac:spMk id="222" creationId="{1BD681C1-7102-4BC8-8AD8-BB578A3C3F52}"/>
          </ac:spMkLst>
        </pc:spChg>
        <pc:spChg chg="add del mod ord">
          <ac:chgData name="Kulinich Bohdan" userId="48e65c9f34e137d0" providerId="LiveId" clId="{B60F6F63-ABB2-4C8C-AFDF-C6BBABF8EF90}" dt="2021-07-08T12:51:49.891" v="2120" actId="478"/>
          <ac:spMkLst>
            <pc:docMk/>
            <pc:sldMk cId="3346630017" sldId="532"/>
            <ac:spMk id="227" creationId="{A74E2AA4-0F2B-464A-8FD3-E8D397BC94A2}"/>
          </ac:spMkLst>
        </pc:spChg>
        <pc:spChg chg="add del mod ord">
          <ac:chgData name="Kulinich Bohdan" userId="48e65c9f34e137d0" providerId="LiveId" clId="{B60F6F63-ABB2-4C8C-AFDF-C6BBABF8EF90}" dt="2021-07-08T12:51:56.821" v="2123" actId="478"/>
          <ac:spMkLst>
            <pc:docMk/>
            <pc:sldMk cId="3346630017" sldId="532"/>
            <ac:spMk id="228" creationId="{09EAE850-91AC-49C8-BDDF-7995A469F963}"/>
          </ac:spMkLst>
        </pc:spChg>
        <pc:spChg chg="add del mod ord">
          <ac:chgData name="Kulinich Bohdan" userId="48e65c9f34e137d0" providerId="LiveId" clId="{B60F6F63-ABB2-4C8C-AFDF-C6BBABF8EF90}" dt="2021-07-08T12:51:56.821" v="2123" actId="478"/>
          <ac:spMkLst>
            <pc:docMk/>
            <pc:sldMk cId="3346630017" sldId="532"/>
            <ac:spMk id="229" creationId="{2B49A4AC-564C-4810-AB79-345619B134A2}"/>
          </ac:spMkLst>
        </pc:spChg>
        <pc:spChg chg="add del mod ord">
          <ac:chgData name="Kulinich Bohdan" userId="48e65c9f34e137d0" providerId="LiveId" clId="{B60F6F63-ABB2-4C8C-AFDF-C6BBABF8EF90}" dt="2021-07-08T12:51:56.821" v="2123" actId="478"/>
          <ac:spMkLst>
            <pc:docMk/>
            <pc:sldMk cId="3346630017" sldId="532"/>
            <ac:spMk id="230" creationId="{82A5B99F-ACEA-4A25-B643-50767666EE8E}"/>
          </ac:spMkLst>
        </pc:spChg>
        <pc:spChg chg="add del mod ord">
          <ac:chgData name="Kulinich Bohdan" userId="48e65c9f34e137d0" providerId="LiveId" clId="{B60F6F63-ABB2-4C8C-AFDF-C6BBABF8EF90}" dt="2021-07-08T12:51:56.821" v="2123" actId="478"/>
          <ac:spMkLst>
            <pc:docMk/>
            <pc:sldMk cId="3346630017" sldId="532"/>
            <ac:spMk id="231" creationId="{075B6ACD-7D9C-4C70-902D-BD47AA8517F3}"/>
          </ac:spMkLst>
        </pc:spChg>
        <pc:spChg chg="add del mod ord">
          <ac:chgData name="Kulinich Bohdan" userId="48e65c9f34e137d0" providerId="LiveId" clId="{B60F6F63-ABB2-4C8C-AFDF-C6BBABF8EF90}" dt="2021-07-08T12:51:56.821" v="2123" actId="478"/>
          <ac:spMkLst>
            <pc:docMk/>
            <pc:sldMk cId="3346630017" sldId="532"/>
            <ac:spMk id="233" creationId="{5192B9FD-36A7-4191-8EE8-FCCAB528D45B}"/>
          </ac:spMkLst>
        </pc:spChg>
        <pc:spChg chg="add del mod ord">
          <ac:chgData name="Kulinich Bohdan" userId="48e65c9f34e137d0" providerId="LiveId" clId="{B60F6F63-ABB2-4C8C-AFDF-C6BBABF8EF90}" dt="2021-07-08T12:51:56.821" v="2123" actId="478"/>
          <ac:spMkLst>
            <pc:docMk/>
            <pc:sldMk cId="3346630017" sldId="532"/>
            <ac:spMk id="234" creationId="{9FEE0CF8-3C5E-4392-B253-112A0A2394D0}"/>
          </ac:spMkLst>
        </pc:spChg>
        <pc:spChg chg="add del mod ord">
          <ac:chgData name="Kulinich Bohdan" userId="48e65c9f34e137d0" providerId="LiveId" clId="{B60F6F63-ABB2-4C8C-AFDF-C6BBABF8EF90}" dt="2021-07-08T12:51:56.821" v="2123" actId="478"/>
          <ac:spMkLst>
            <pc:docMk/>
            <pc:sldMk cId="3346630017" sldId="532"/>
            <ac:spMk id="235" creationId="{A487469C-97FA-4C0A-BC2E-11C166FB1922}"/>
          </ac:spMkLst>
        </pc:spChg>
        <pc:spChg chg="add del mod ord">
          <ac:chgData name="Kulinich Bohdan" userId="48e65c9f34e137d0" providerId="LiveId" clId="{B60F6F63-ABB2-4C8C-AFDF-C6BBABF8EF90}" dt="2021-07-08T12:51:56.821" v="2123" actId="478"/>
          <ac:spMkLst>
            <pc:docMk/>
            <pc:sldMk cId="3346630017" sldId="532"/>
            <ac:spMk id="236" creationId="{E5822FD2-9980-4BFA-B4AA-C1B612D5E966}"/>
          </ac:spMkLst>
        </pc:spChg>
        <pc:spChg chg="add del mod ord">
          <ac:chgData name="Kulinich Bohdan" userId="48e65c9f34e137d0" providerId="LiveId" clId="{B60F6F63-ABB2-4C8C-AFDF-C6BBABF8EF90}" dt="2021-07-08T12:51:56.821" v="2123" actId="478"/>
          <ac:spMkLst>
            <pc:docMk/>
            <pc:sldMk cId="3346630017" sldId="532"/>
            <ac:spMk id="237" creationId="{7D3A82BF-D8D7-48D2-A5B1-82910FB9683B}"/>
          </ac:spMkLst>
        </pc:spChg>
        <pc:spChg chg="add del mod ord">
          <ac:chgData name="Kulinich Bohdan" userId="48e65c9f34e137d0" providerId="LiveId" clId="{B60F6F63-ABB2-4C8C-AFDF-C6BBABF8EF90}" dt="2021-07-08T12:51:40.770" v="2117" actId="478"/>
          <ac:spMkLst>
            <pc:docMk/>
            <pc:sldMk cId="3346630017" sldId="532"/>
            <ac:spMk id="238" creationId="{C61D465A-0607-4A5D-8BCD-637FD9D5505B}"/>
          </ac:spMkLst>
        </pc:spChg>
        <pc:spChg chg="add del mod ord">
          <ac:chgData name="Kulinich Bohdan" userId="48e65c9f34e137d0" providerId="LiveId" clId="{B60F6F63-ABB2-4C8C-AFDF-C6BBABF8EF90}" dt="2021-07-08T12:51:40.770" v="2117" actId="478"/>
          <ac:spMkLst>
            <pc:docMk/>
            <pc:sldMk cId="3346630017" sldId="532"/>
            <ac:spMk id="239" creationId="{5BEA9CF6-72F6-46DF-9A54-33B32C13EDD0}"/>
          </ac:spMkLst>
        </pc:spChg>
        <pc:spChg chg="add del mod ord">
          <ac:chgData name="Kulinich Bohdan" userId="48e65c9f34e137d0" providerId="LiveId" clId="{B60F6F63-ABB2-4C8C-AFDF-C6BBABF8EF90}" dt="2021-07-08T12:51:40.770" v="2117" actId="478"/>
          <ac:spMkLst>
            <pc:docMk/>
            <pc:sldMk cId="3346630017" sldId="532"/>
            <ac:spMk id="243" creationId="{1776FA77-F24D-435D-855E-05449AEF6518}"/>
          </ac:spMkLst>
        </pc:spChg>
        <pc:spChg chg="add del mod ord">
          <ac:chgData name="Kulinich Bohdan" userId="48e65c9f34e137d0" providerId="LiveId" clId="{B60F6F63-ABB2-4C8C-AFDF-C6BBABF8EF90}" dt="2021-07-08T12:51:40.770" v="2117" actId="478"/>
          <ac:spMkLst>
            <pc:docMk/>
            <pc:sldMk cId="3346630017" sldId="532"/>
            <ac:spMk id="244" creationId="{6A002E13-B4B3-40C3-A2D7-3D1B5050EEE4}"/>
          </ac:spMkLst>
        </pc:spChg>
        <pc:spChg chg="add del mod ord">
          <ac:chgData name="Kulinich Bohdan" userId="48e65c9f34e137d0" providerId="LiveId" clId="{B60F6F63-ABB2-4C8C-AFDF-C6BBABF8EF90}" dt="2021-07-08T12:51:40.770" v="2117" actId="478"/>
          <ac:spMkLst>
            <pc:docMk/>
            <pc:sldMk cId="3346630017" sldId="532"/>
            <ac:spMk id="245" creationId="{B91100FA-D9BC-40C9-8354-480ADAF1A8AC}"/>
          </ac:spMkLst>
        </pc:spChg>
        <pc:spChg chg="add del mod ord">
          <ac:chgData name="Kulinich Bohdan" userId="48e65c9f34e137d0" providerId="LiveId" clId="{B60F6F63-ABB2-4C8C-AFDF-C6BBABF8EF90}" dt="2021-07-08T12:51:40.770" v="2117" actId="478"/>
          <ac:spMkLst>
            <pc:docMk/>
            <pc:sldMk cId="3346630017" sldId="532"/>
            <ac:spMk id="246" creationId="{0A58F516-D903-482F-A5C6-56687E99CA87}"/>
          </ac:spMkLst>
        </pc:spChg>
        <pc:spChg chg="add del mod ord">
          <ac:chgData name="Kulinich Bohdan" userId="48e65c9f34e137d0" providerId="LiveId" clId="{B60F6F63-ABB2-4C8C-AFDF-C6BBABF8EF90}" dt="2021-07-08T12:51:40.770" v="2117" actId="478"/>
          <ac:spMkLst>
            <pc:docMk/>
            <pc:sldMk cId="3346630017" sldId="532"/>
            <ac:spMk id="247" creationId="{0AEB0294-7F40-4D4C-80FC-07F072BD1276}"/>
          </ac:spMkLst>
        </pc:spChg>
        <pc:spChg chg="add del mod ord">
          <ac:chgData name="Kulinich Bohdan" userId="48e65c9f34e137d0" providerId="LiveId" clId="{B60F6F63-ABB2-4C8C-AFDF-C6BBABF8EF90}" dt="2021-07-08T12:51:40.770" v="2117" actId="478"/>
          <ac:spMkLst>
            <pc:docMk/>
            <pc:sldMk cId="3346630017" sldId="532"/>
            <ac:spMk id="248" creationId="{3CC9FE1F-578C-4B6E-8558-09A2D3974D52}"/>
          </ac:spMkLst>
        </pc:spChg>
        <pc:spChg chg="add del mod ord">
          <ac:chgData name="Kulinich Bohdan" userId="48e65c9f34e137d0" providerId="LiveId" clId="{B60F6F63-ABB2-4C8C-AFDF-C6BBABF8EF90}" dt="2021-07-08T12:51:42.949" v="2118" actId="478"/>
          <ac:spMkLst>
            <pc:docMk/>
            <pc:sldMk cId="3346630017" sldId="532"/>
            <ac:spMk id="255" creationId="{3C104641-6DEA-4CFD-BC09-FBCEECDE4640}"/>
          </ac:spMkLst>
        </pc:spChg>
        <pc:spChg chg="add del mod ord">
          <ac:chgData name="Kulinich Bohdan" userId="48e65c9f34e137d0" providerId="LiveId" clId="{B60F6F63-ABB2-4C8C-AFDF-C6BBABF8EF90}" dt="2021-07-08T12:51:42.949" v="2118" actId="478"/>
          <ac:spMkLst>
            <pc:docMk/>
            <pc:sldMk cId="3346630017" sldId="532"/>
            <ac:spMk id="256" creationId="{BD655F22-7761-4710-BFD3-A1F040434059}"/>
          </ac:spMkLst>
        </pc:spChg>
        <pc:spChg chg="add del mod ord">
          <ac:chgData name="Kulinich Bohdan" userId="48e65c9f34e137d0" providerId="LiveId" clId="{B60F6F63-ABB2-4C8C-AFDF-C6BBABF8EF90}" dt="2021-07-08T12:51:42.949" v="2118" actId="478"/>
          <ac:spMkLst>
            <pc:docMk/>
            <pc:sldMk cId="3346630017" sldId="532"/>
            <ac:spMk id="257" creationId="{47E443DF-D63F-465E-9472-994AD15E11B2}"/>
          </ac:spMkLst>
        </pc:spChg>
        <pc:spChg chg="add del mod ord">
          <ac:chgData name="Kulinich Bohdan" userId="48e65c9f34e137d0" providerId="LiveId" clId="{B60F6F63-ABB2-4C8C-AFDF-C6BBABF8EF90}" dt="2021-07-08T12:51:42.949" v="2118" actId="478"/>
          <ac:spMkLst>
            <pc:docMk/>
            <pc:sldMk cId="3346630017" sldId="532"/>
            <ac:spMk id="258" creationId="{A53E7893-4B8E-4C59-A4F9-035BC480D016}"/>
          </ac:spMkLst>
        </pc:spChg>
        <pc:spChg chg="add del mod ord">
          <ac:chgData name="Kulinich Bohdan" userId="48e65c9f34e137d0" providerId="LiveId" clId="{B60F6F63-ABB2-4C8C-AFDF-C6BBABF8EF90}" dt="2021-07-08T12:51:42.949" v="2118" actId="478"/>
          <ac:spMkLst>
            <pc:docMk/>
            <pc:sldMk cId="3346630017" sldId="532"/>
            <ac:spMk id="260" creationId="{DD904B28-74E3-4C51-9E84-E7BC4CE44F2B}"/>
          </ac:spMkLst>
        </pc:spChg>
        <pc:spChg chg="add del mod ord">
          <ac:chgData name="Kulinich Bohdan" userId="48e65c9f34e137d0" providerId="LiveId" clId="{B60F6F63-ABB2-4C8C-AFDF-C6BBABF8EF90}" dt="2021-07-08T12:51:42.949" v="2118" actId="478"/>
          <ac:spMkLst>
            <pc:docMk/>
            <pc:sldMk cId="3346630017" sldId="532"/>
            <ac:spMk id="261" creationId="{3A5F3616-EB13-4828-9F99-8E0DD918B0D7}"/>
          </ac:spMkLst>
        </pc:spChg>
        <pc:spChg chg="add del mod ord">
          <ac:chgData name="Kulinich Bohdan" userId="48e65c9f34e137d0" providerId="LiveId" clId="{B60F6F63-ABB2-4C8C-AFDF-C6BBABF8EF90}" dt="2021-07-08T12:51:42.949" v="2118" actId="478"/>
          <ac:spMkLst>
            <pc:docMk/>
            <pc:sldMk cId="3346630017" sldId="532"/>
            <ac:spMk id="262" creationId="{A973BCFC-EB2A-4D3D-B1A2-B399DA837102}"/>
          </ac:spMkLst>
        </pc:spChg>
        <pc:spChg chg="add del mod ord">
          <ac:chgData name="Kulinich Bohdan" userId="48e65c9f34e137d0" providerId="LiveId" clId="{B60F6F63-ABB2-4C8C-AFDF-C6BBABF8EF90}" dt="2021-07-08T12:51:42.949" v="2118" actId="478"/>
          <ac:spMkLst>
            <pc:docMk/>
            <pc:sldMk cId="3346630017" sldId="532"/>
            <ac:spMk id="263" creationId="{9571C330-8BC5-4B47-AF3C-5B4299CFC2A7}"/>
          </ac:spMkLst>
        </pc:spChg>
        <pc:spChg chg="add mod topLvl">
          <ac:chgData name="Kulinich Bohdan" userId="48e65c9f34e137d0" providerId="LiveId" clId="{B60F6F63-ABB2-4C8C-AFDF-C6BBABF8EF90}" dt="2021-07-08T14:59:20.594" v="2336" actId="165"/>
          <ac:spMkLst>
            <pc:docMk/>
            <pc:sldMk cId="3346630017" sldId="532"/>
            <ac:spMk id="265" creationId="{D9CC6378-448A-4FB1-AAB1-77D87C7F7785}"/>
          </ac:spMkLst>
        </pc:spChg>
        <pc:spChg chg="add mod topLvl">
          <ac:chgData name="Kulinich Bohdan" userId="48e65c9f34e137d0" providerId="LiveId" clId="{B60F6F63-ABB2-4C8C-AFDF-C6BBABF8EF90}" dt="2021-07-08T14:59:20.594" v="2336" actId="165"/>
          <ac:spMkLst>
            <pc:docMk/>
            <pc:sldMk cId="3346630017" sldId="532"/>
            <ac:spMk id="267" creationId="{3EB9D77B-D176-4314-9008-940EC4BBE982}"/>
          </ac:spMkLst>
        </pc:spChg>
        <pc:spChg chg="add mod topLvl">
          <ac:chgData name="Kulinich Bohdan" userId="48e65c9f34e137d0" providerId="LiveId" clId="{B60F6F63-ABB2-4C8C-AFDF-C6BBABF8EF90}" dt="2021-07-08T14:59:20.594" v="2336" actId="165"/>
          <ac:spMkLst>
            <pc:docMk/>
            <pc:sldMk cId="3346630017" sldId="532"/>
            <ac:spMk id="268" creationId="{9ED0CE26-DEE8-4502-9F78-F90302858A2E}"/>
          </ac:spMkLst>
        </pc:spChg>
        <pc:spChg chg="add mod topLvl">
          <ac:chgData name="Kulinich Bohdan" userId="48e65c9f34e137d0" providerId="LiveId" clId="{B60F6F63-ABB2-4C8C-AFDF-C6BBABF8EF90}" dt="2021-07-08T14:59:20.594" v="2336" actId="165"/>
          <ac:spMkLst>
            <pc:docMk/>
            <pc:sldMk cId="3346630017" sldId="532"/>
            <ac:spMk id="269" creationId="{FE2B6AD9-2BFC-4DB1-9925-A1C87427F861}"/>
          </ac:spMkLst>
        </pc:spChg>
        <pc:spChg chg="add mod ord topLvl">
          <ac:chgData name="Kulinich Bohdan" userId="48e65c9f34e137d0" providerId="LiveId" clId="{B60F6F63-ABB2-4C8C-AFDF-C6BBABF8EF90}" dt="2021-07-08T14:59:20.594" v="2336" actId="165"/>
          <ac:spMkLst>
            <pc:docMk/>
            <pc:sldMk cId="3346630017" sldId="532"/>
            <ac:spMk id="270" creationId="{9A9582E9-DDBF-4BE8-BFC7-4F55BC94CA37}"/>
          </ac:spMkLst>
        </pc:spChg>
        <pc:spChg chg="add mod topLvl">
          <ac:chgData name="Kulinich Bohdan" userId="48e65c9f34e137d0" providerId="LiveId" clId="{B60F6F63-ABB2-4C8C-AFDF-C6BBABF8EF90}" dt="2021-07-08T14:59:20.594" v="2336" actId="165"/>
          <ac:spMkLst>
            <pc:docMk/>
            <pc:sldMk cId="3346630017" sldId="532"/>
            <ac:spMk id="272" creationId="{D7BF5397-D30D-4B1C-BF09-5D28AE31F520}"/>
          </ac:spMkLst>
        </pc:spChg>
        <pc:spChg chg="add mod ord topLvl">
          <ac:chgData name="Kulinich Bohdan" userId="48e65c9f34e137d0" providerId="LiveId" clId="{B60F6F63-ABB2-4C8C-AFDF-C6BBABF8EF90}" dt="2021-07-08T14:59:20.594" v="2336" actId="165"/>
          <ac:spMkLst>
            <pc:docMk/>
            <pc:sldMk cId="3346630017" sldId="532"/>
            <ac:spMk id="273" creationId="{54E6F846-26DE-4605-B73D-5DB90E4FA5A0}"/>
          </ac:spMkLst>
        </pc:spChg>
        <pc:spChg chg="add mod">
          <ac:chgData name="Kulinich Bohdan" userId="48e65c9f34e137d0" providerId="LiveId" clId="{B60F6F63-ABB2-4C8C-AFDF-C6BBABF8EF90}" dt="2021-07-08T13:22:51.600" v="2171" actId="571"/>
          <ac:spMkLst>
            <pc:docMk/>
            <pc:sldMk cId="3346630017" sldId="532"/>
            <ac:spMk id="274" creationId="{47D6F5D4-A1B4-46AF-BC99-05A9933AC06C}"/>
          </ac:spMkLst>
        </pc:spChg>
        <pc:spChg chg="add mod topLvl">
          <ac:chgData name="Kulinich Bohdan" userId="48e65c9f34e137d0" providerId="LiveId" clId="{B60F6F63-ABB2-4C8C-AFDF-C6BBABF8EF90}" dt="2021-07-08T14:59:20.594" v="2336" actId="165"/>
          <ac:spMkLst>
            <pc:docMk/>
            <pc:sldMk cId="3346630017" sldId="532"/>
            <ac:spMk id="275" creationId="{76CD26D4-AF43-43F6-B7C4-899629DF7ECF}"/>
          </ac:spMkLst>
        </pc:spChg>
        <pc:spChg chg="add mod topLvl">
          <ac:chgData name="Kulinich Bohdan" userId="48e65c9f34e137d0" providerId="LiveId" clId="{B60F6F63-ABB2-4C8C-AFDF-C6BBABF8EF90}" dt="2021-07-08T14:59:20.594" v="2336" actId="165"/>
          <ac:spMkLst>
            <pc:docMk/>
            <pc:sldMk cId="3346630017" sldId="532"/>
            <ac:spMk id="276" creationId="{C8765235-5E93-4F23-B522-BC0215E083B2}"/>
          </ac:spMkLst>
        </pc:spChg>
        <pc:spChg chg="add mod topLvl">
          <ac:chgData name="Kulinich Bohdan" userId="48e65c9f34e137d0" providerId="LiveId" clId="{B60F6F63-ABB2-4C8C-AFDF-C6BBABF8EF90}" dt="2021-07-08T14:59:20.594" v="2336" actId="165"/>
          <ac:spMkLst>
            <pc:docMk/>
            <pc:sldMk cId="3346630017" sldId="532"/>
            <ac:spMk id="277" creationId="{EA434827-2AB3-4B1F-BD0F-66A458567DA7}"/>
          </ac:spMkLst>
        </pc:spChg>
        <pc:spChg chg="add mod ord topLvl modVis">
          <ac:chgData name="Kulinich Bohdan" userId="48e65c9f34e137d0" providerId="LiveId" clId="{B60F6F63-ABB2-4C8C-AFDF-C6BBABF8EF90}" dt="2021-07-09T08:59:29.927" v="3179" actId="1076"/>
          <ac:spMkLst>
            <pc:docMk/>
            <pc:sldMk cId="3346630017" sldId="532"/>
            <ac:spMk id="278" creationId="{2A5B3977-E7CA-4CBD-A297-36EE98FAA0F6}"/>
          </ac:spMkLst>
        </pc:spChg>
        <pc:spChg chg="add mod topLvl">
          <ac:chgData name="Kulinich Bohdan" userId="48e65c9f34e137d0" providerId="LiveId" clId="{B60F6F63-ABB2-4C8C-AFDF-C6BBABF8EF90}" dt="2021-07-08T14:59:20.594" v="2336" actId="165"/>
          <ac:spMkLst>
            <pc:docMk/>
            <pc:sldMk cId="3346630017" sldId="532"/>
            <ac:spMk id="279" creationId="{8710DB52-5FE5-4FDE-8C01-16F2E1ABBFCF}"/>
          </ac:spMkLst>
        </pc:spChg>
        <pc:spChg chg="add mod topLvl">
          <ac:chgData name="Kulinich Bohdan" userId="48e65c9f34e137d0" providerId="LiveId" clId="{B60F6F63-ABB2-4C8C-AFDF-C6BBABF8EF90}" dt="2021-07-08T14:59:20.594" v="2336" actId="165"/>
          <ac:spMkLst>
            <pc:docMk/>
            <pc:sldMk cId="3346630017" sldId="532"/>
            <ac:spMk id="280" creationId="{880D1DF1-F0F2-4803-9659-3F59CEABB058}"/>
          </ac:spMkLst>
        </pc:spChg>
        <pc:spChg chg="add mod topLvl">
          <ac:chgData name="Kulinich Bohdan" userId="48e65c9f34e137d0" providerId="LiveId" clId="{B60F6F63-ABB2-4C8C-AFDF-C6BBABF8EF90}" dt="2021-07-08T16:31:27.069" v="2803" actId="1076"/>
          <ac:spMkLst>
            <pc:docMk/>
            <pc:sldMk cId="3346630017" sldId="532"/>
            <ac:spMk id="281" creationId="{6DFCAA68-925E-4FB1-BC39-7CC66E7A3F75}"/>
          </ac:spMkLst>
        </pc:spChg>
        <pc:spChg chg="add mod topLvl">
          <ac:chgData name="Kulinich Bohdan" userId="48e65c9f34e137d0" providerId="LiveId" clId="{B60F6F63-ABB2-4C8C-AFDF-C6BBABF8EF90}" dt="2021-07-08T14:59:20.594" v="2336" actId="165"/>
          <ac:spMkLst>
            <pc:docMk/>
            <pc:sldMk cId="3346630017" sldId="532"/>
            <ac:spMk id="282" creationId="{F33A3350-4E72-4EC3-8BFD-CB61B739BF78}"/>
          </ac:spMkLst>
        </pc:spChg>
        <pc:spChg chg="add mod modVis">
          <ac:chgData name="Kulinich Bohdan" userId="48e65c9f34e137d0" providerId="LiveId" clId="{B60F6F63-ABB2-4C8C-AFDF-C6BBABF8EF90}" dt="2021-07-08T16:18:11.670" v="2432" actId="14429"/>
          <ac:spMkLst>
            <pc:docMk/>
            <pc:sldMk cId="3346630017" sldId="532"/>
            <ac:spMk id="283" creationId="{6A205052-69F9-4392-A02A-19ABB279423E}"/>
          </ac:spMkLst>
        </pc:spChg>
        <pc:spChg chg="add mod">
          <ac:chgData name="Kulinich Bohdan" userId="48e65c9f34e137d0" providerId="LiveId" clId="{B60F6F63-ABB2-4C8C-AFDF-C6BBABF8EF90}" dt="2021-07-09T12:33:28.958" v="4465" actId="207"/>
          <ac:spMkLst>
            <pc:docMk/>
            <pc:sldMk cId="3346630017" sldId="532"/>
            <ac:spMk id="284" creationId="{3975001C-E999-42DF-8352-3D3EE415353A}"/>
          </ac:spMkLst>
        </pc:spChg>
        <pc:spChg chg="del">
          <ac:chgData name="Kulinich Bohdan" userId="48e65c9f34e137d0" providerId="LiveId" clId="{B60F6F63-ABB2-4C8C-AFDF-C6BBABF8EF90}" dt="2021-07-08T12:35:22.125" v="2015" actId="478"/>
          <ac:spMkLst>
            <pc:docMk/>
            <pc:sldMk cId="3346630017" sldId="532"/>
            <ac:spMk id="357" creationId="{0CD62DAC-8877-42FA-B8DB-BFE91C797AA6}"/>
          </ac:spMkLst>
        </pc:spChg>
        <pc:spChg chg="del">
          <ac:chgData name="Kulinich Bohdan" userId="48e65c9f34e137d0" providerId="LiveId" clId="{B60F6F63-ABB2-4C8C-AFDF-C6BBABF8EF90}" dt="2021-07-08T12:35:22.125" v="2015" actId="478"/>
          <ac:spMkLst>
            <pc:docMk/>
            <pc:sldMk cId="3346630017" sldId="532"/>
            <ac:spMk id="358" creationId="{59348138-1305-445E-915F-19B9D6D5A197}"/>
          </ac:spMkLst>
        </pc:spChg>
        <pc:spChg chg="del">
          <ac:chgData name="Kulinich Bohdan" userId="48e65c9f34e137d0" providerId="LiveId" clId="{B60F6F63-ABB2-4C8C-AFDF-C6BBABF8EF90}" dt="2021-07-08T12:35:22.125" v="2015" actId="478"/>
          <ac:spMkLst>
            <pc:docMk/>
            <pc:sldMk cId="3346630017" sldId="532"/>
            <ac:spMk id="359" creationId="{D8B3CE75-0E7C-42D1-A42D-00AE4F758C19}"/>
          </ac:spMkLst>
        </pc:spChg>
        <pc:spChg chg="del">
          <ac:chgData name="Kulinich Bohdan" userId="48e65c9f34e137d0" providerId="LiveId" clId="{B60F6F63-ABB2-4C8C-AFDF-C6BBABF8EF90}" dt="2021-07-08T12:35:22.125" v="2015" actId="478"/>
          <ac:spMkLst>
            <pc:docMk/>
            <pc:sldMk cId="3346630017" sldId="532"/>
            <ac:spMk id="360" creationId="{3047C6F9-814D-4724-BE69-ADF3DBE5FE6A}"/>
          </ac:spMkLst>
        </pc:spChg>
        <pc:spChg chg="del">
          <ac:chgData name="Kulinich Bohdan" userId="48e65c9f34e137d0" providerId="LiveId" clId="{B60F6F63-ABB2-4C8C-AFDF-C6BBABF8EF90}" dt="2021-07-08T12:35:22.125" v="2015" actId="478"/>
          <ac:spMkLst>
            <pc:docMk/>
            <pc:sldMk cId="3346630017" sldId="532"/>
            <ac:spMk id="361" creationId="{02F09902-3245-478E-8C52-82B1A1A6F1AD}"/>
          </ac:spMkLst>
        </pc:spChg>
        <pc:grpChg chg="add del mod">
          <ac:chgData name="Kulinich Bohdan" userId="48e65c9f34e137d0" providerId="LiveId" clId="{B60F6F63-ABB2-4C8C-AFDF-C6BBABF8EF90}" dt="2021-07-08T14:59:20.594" v="2336" actId="165"/>
          <ac:grpSpMkLst>
            <pc:docMk/>
            <pc:sldMk cId="3346630017" sldId="532"/>
            <ac:grpSpMk id="12" creationId="{932ED04C-6378-4560-8C5C-DAF966AA65DE}"/>
          </ac:grpSpMkLst>
        </pc:grpChg>
        <pc:grpChg chg="add mod">
          <ac:chgData name="Kulinich Bohdan" userId="48e65c9f34e137d0" providerId="LiveId" clId="{B60F6F63-ABB2-4C8C-AFDF-C6BBABF8EF90}" dt="2021-07-08T15:11:49.674" v="2338" actId="164"/>
          <ac:grpSpMkLst>
            <pc:docMk/>
            <pc:sldMk cId="3346630017" sldId="532"/>
            <ac:grpSpMk id="13" creationId="{3F4E7024-07E4-47A7-9EBF-D2DF90B5EE24}"/>
          </ac:grpSpMkLst>
        </pc:grpChg>
        <pc:grpChg chg="del">
          <ac:chgData name="Kulinich Bohdan" userId="48e65c9f34e137d0" providerId="LiveId" clId="{B60F6F63-ABB2-4C8C-AFDF-C6BBABF8EF90}" dt="2021-07-08T12:35:28.806" v="2018" actId="478"/>
          <ac:grpSpMkLst>
            <pc:docMk/>
            <pc:sldMk cId="3346630017" sldId="532"/>
            <ac:grpSpMk id="353" creationId="{1E5AE4E8-E893-426B-BC47-AE445B9847E9}"/>
          </ac:grpSpMkLst>
        </pc:grpChg>
        <pc:grpChg chg="del">
          <ac:chgData name="Kulinich Bohdan" userId="48e65c9f34e137d0" providerId="LiveId" clId="{B60F6F63-ABB2-4C8C-AFDF-C6BBABF8EF90}" dt="2021-07-08T12:35:27.506" v="2017" actId="478"/>
          <ac:grpSpMkLst>
            <pc:docMk/>
            <pc:sldMk cId="3346630017" sldId="532"/>
            <ac:grpSpMk id="354" creationId="{10708798-6E17-455F-8940-BF3764DA67A7}"/>
          </ac:grpSpMkLst>
        </pc:grpChg>
        <pc:grpChg chg="del">
          <ac:chgData name="Kulinich Bohdan" userId="48e65c9f34e137d0" providerId="LiveId" clId="{B60F6F63-ABB2-4C8C-AFDF-C6BBABF8EF90}" dt="2021-07-08T12:35:25.945" v="2016" actId="478"/>
          <ac:grpSpMkLst>
            <pc:docMk/>
            <pc:sldMk cId="3346630017" sldId="532"/>
            <ac:grpSpMk id="355" creationId="{FA256A0E-E462-4567-88FD-168E7E673024}"/>
          </ac:grpSpMkLst>
        </pc:grpChg>
        <pc:picChg chg="add mod ord modCrop">
          <ac:chgData name="Kulinich Bohdan" userId="48e65c9f34e137d0" providerId="LiveId" clId="{B60F6F63-ABB2-4C8C-AFDF-C6BBABF8EF90}" dt="2021-07-08T13:28:08.642" v="2252" actId="732"/>
          <ac:picMkLst>
            <pc:docMk/>
            <pc:sldMk cId="3346630017" sldId="532"/>
            <ac:picMk id="141" creationId="{B8AF608E-F4CF-495D-933A-FBAB768F12E5}"/>
          </ac:picMkLst>
        </pc:picChg>
        <pc:picChg chg="del">
          <ac:chgData name="Kulinich Bohdan" userId="48e65c9f34e137d0" providerId="LiveId" clId="{B60F6F63-ABB2-4C8C-AFDF-C6BBABF8EF90}" dt="2021-07-08T12:35:22.125" v="2015" actId="478"/>
          <ac:picMkLst>
            <pc:docMk/>
            <pc:sldMk cId="3346630017" sldId="532"/>
            <ac:picMk id="356" creationId="{814813AD-FA45-4D7D-8BB0-AD671D8BF31A}"/>
          </ac:picMkLst>
        </pc:picChg>
        <pc:cxnChg chg="add mod ord topLvl">
          <ac:chgData name="Kulinich Bohdan" userId="48e65c9f34e137d0" providerId="LiveId" clId="{B60F6F63-ABB2-4C8C-AFDF-C6BBABF8EF90}" dt="2021-07-08T15:11:49.674" v="2338" actId="164"/>
          <ac:cxnSpMkLst>
            <pc:docMk/>
            <pc:sldMk cId="3346630017" sldId="532"/>
            <ac:cxnSpMk id="142" creationId="{B906C9BC-674A-4EA8-8ADA-061F904ED44F}"/>
          </ac:cxnSpMkLst>
        </pc:cxnChg>
        <pc:cxnChg chg="add mod ord topLvl">
          <ac:chgData name="Kulinich Bohdan" userId="48e65c9f34e137d0" providerId="LiveId" clId="{B60F6F63-ABB2-4C8C-AFDF-C6BBABF8EF90}" dt="2021-07-08T15:11:49.674" v="2338" actId="164"/>
          <ac:cxnSpMkLst>
            <pc:docMk/>
            <pc:sldMk cId="3346630017" sldId="532"/>
            <ac:cxnSpMk id="143" creationId="{A64FFC08-45BC-421D-8707-E4EDD9392662}"/>
          </ac:cxnSpMkLst>
        </pc:cxnChg>
        <pc:cxnChg chg="add del mod ord">
          <ac:chgData name="Kulinich Bohdan" userId="48e65c9f34e137d0" providerId="LiveId" clId="{B60F6F63-ABB2-4C8C-AFDF-C6BBABF8EF90}" dt="2021-07-08T12:51:49.891" v="2120" actId="478"/>
          <ac:cxnSpMkLst>
            <pc:docMk/>
            <pc:sldMk cId="3346630017" sldId="532"/>
            <ac:cxnSpMk id="148" creationId="{42EA9DF1-7B60-4D19-BCAE-6CFD02E06C6D}"/>
          </ac:cxnSpMkLst>
        </pc:cxnChg>
        <pc:cxnChg chg="add del mod ord">
          <ac:chgData name="Kulinich Bohdan" userId="48e65c9f34e137d0" providerId="LiveId" clId="{B60F6F63-ABB2-4C8C-AFDF-C6BBABF8EF90}" dt="2021-07-08T12:51:49.891" v="2120" actId="478"/>
          <ac:cxnSpMkLst>
            <pc:docMk/>
            <pc:sldMk cId="3346630017" sldId="532"/>
            <ac:cxnSpMk id="149" creationId="{F0C527B0-7CD2-4F0A-AFCB-ED8A391A36F7}"/>
          </ac:cxnSpMkLst>
        </pc:cxnChg>
        <pc:cxnChg chg="add del mod ord">
          <ac:chgData name="Kulinich Bohdan" userId="48e65c9f34e137d0" providerId="LiveId" clId="{B60F6F63-ABB2-4C8C-AFDF-C6BBABF8EF90}" dt="2021-07-08T12:51:49.891" v="2120" actId="478"/>
          <ac:cxnSpMkLst>
            <pc:docMk/>
            <pc:sldMk cId="3346630017" sldId="532"/>
            <ac:cxnSpMk id="150" creationId="{E988F476-D837-43F3-AAC2-85BD25858757}"/>
          </ac:cxnSpMkLst>
        </pc:cxnChg>
        <pc:cxnChg chg="add del mod ord">
          <ac:chgData name="Kulinich Bohdan" userId="48e65c9f34e137d0" providerId="LiveId" clId="{B60F6F63-ABB2-4C8C-AFDF-C6BBABF8EF90}" dt="2021-07-08T12:51:49.891" v="2120" actId="478"/>
          <ac:cxnSpMkLst>
            <pc:docMk/>
            <pc:sldMk cId="3346630017" sldId="532"/>
            <ac:cxnSpMk id="151" creationId="{59B82CB8-C86F-4050-B7A5-358BA4FBA2CD}"/>
          </ac:cxnSpMkLst>
        </pc:cxnChg>
        <pc:cxnChg chg="add del mod ord">
          <ac:chgData name="Kulinich Bohdan" userId="48e65c9f34e137d0" providerId="LiveId" clId="{B60F6F63-ABB2-4C8C-AFDF-C6BBABF8EF90}" dt="2021-07-08T12:51:49.891" v="2120" actId="478"/>
          <ac:cxnSpMkLst>
            <pc:docMk/>
            <pc:sldMk cId="3346630017" sldId="532"/>
            <ac:cxnSpMk id="152" creationId="{23715D65-CE39-4874-83EA-094AEFEB1680}"/>
          </ac:cxnSpMkLst>
        </pc:cxnChg>
        <pc:cxnChg chg="add del mod ord">
          <ac:chgData name="Kulinich Bohdan" userId="48e65c9f34e137d0" providerId="LiveId" clId="{B60F6F63-ABB2-4C8C-AFDF-C6BBABF8EF90}" dt="2021-07-08T12:51:49.891" v="2120" actId="478"/>
          <ac:cxnSpMkLst>
            <pc:docMk/>
            <pc:sldMk cId="3346630017" sldId="532"/>
            <ac:cxnSpMk id="153" creationId="{3878DD7E-9CF4-4693-A388-89D152604FE6}"/>
          </ac:cxnSpMkLst>
        </pc:cxnChg>
        <pc:cxnChg chg="add del mod ord">
          <ac:chgData name="Kulinich Bohdan" userId="48e65c9f34e137d0" providerId="LiveId" clId="{B60F6F63-ABB2-4C8C-AFDF-C6BBABF8EF90}" dt="2021-07-08T12:51:49.891" v="2120" actId="478"/>
          <ac:cxnSpMkLst>
            <pc:docMk/>
            <pc:sldMk cId="3346630017" sldId="532"/>
            <ac:cxnSpMk id="154" creationId="{38A6CFF0-8115-4C4F-81EC-F691BBD618E6}"/>
          </ac:cxnSpMkLst>
        </pc:cxnChg>
        <pc:cxnChg chg="add del mod ord">
          <ac:chgData name="Kulinich Bohdan" userId="48e65c9f34e137d0" providerId="LiveId" clId="{B60F6F63-ABB2-4C8C-AFDF-C6BBABF8EF90}" dt="2021-07-08T12:51:49.891" v="2120" actId="478"/>
          <ac:cxnSpMkLst>
            <pc:docMk/>
            <pc:sldMk cId="3346630017" sldId="532"/>
            <ac:cxnSpMk id="155" creationId="{69145E84-192D-42E6-8FEF-DDFD5CAECFE0}"/>
          </ac:cxnSpMkLst>
        </pc:cxnChg>
        <pc:cxnChg chg="add del mod ord">
          <ac:chgData name="Kulinich Bohdan" userId="48e65c9f34e137d0" providerId="LiveId" clId="{B60F6F63-ABB2-4C8C-AFDF-C6BBABF8EF90}" dt="2021-07-08T12:51:49.891" v="2120" actId="478"/>
          <ac:cxnSpMkLst>
            <pc:docMk/>
            <pc:sldMk cId="3346630017" sldId="532"/>
            <ac:cxnSpMk id="156" creationId="{7FEB6C60-7B19-4607-A8E5-DD6C2CF30899}"/>
          </ac:cxnSpMkLst>
        </pc:cxnChg>
        <pc:cxnChg chg="add del mod ord">
          <ac:chgData name="Kulinich Bohdan" userId="48e65c9f34e137d0" providerId="LiveId" clId="{B60F6F63-ABB2-4C8C-AFDF-C6BBABF8EF90}" dt="2021-07-08T12:51:49.891" v="2120" actId="478"/>
          <ac:cxnSpMkLst>
            <pc:docMk/>
            <pc:sldMk cId="3346630017" sldId="532"/>
            <ac:cxnSpMk id="157" creationId="{D0C09481-D9AE-48B3-AF72-3675DC840E48}"/>
          </ac:cxnSpMkLst>
        </pc:cxnChg>
        <pc:cxnChg chg="add del mod ord">
          <ac:chgData name="Kulinich Bohdan" userId="48e65c9f34e137d0" providerId="LiveId" clId="{B60F6F63-ABB2-4C8C-AFDF-C6BBABF8EF90}" dt="2021-07-08T12:51:49.891" v="2120" actId="478"/>
          <ac:cxnSpMkLst>
            <pc:docMk/>
            <pc:sldMk cId="3346630017" sldId="532"/>
            <ac:cxnSpMk id="158" creationId="{167CD384-E4F4-46E2-9286-46E2E9D8EE4E}"/>
          </ac:cxnSpMkLst>
        </pc:cxnChg>
        <pc:cxnChg chg="add del mod ord">
          <ac:chgData name="Kulinich Bohdan" userId="48e65c9f34e137d0" providerId="LiveId" clId="{B60F6F63-ABB2-4C8C-AFDF-C6BBABF8EF90}" dt="2021-07-08T12:51:40.770" v="2117" actId="478"/>
          <ac:cxnSpMkLst>
            <pc:docMk/>
            <pc:sldMk cId="3346630017" sldId="532"/>
            <ac:cxnSpMk id="159" creationId="{FF178A7E-7F96-4742-9450-6AAAAF474D04}"/>
          </ac:cxnSpMkLst>
        </pc:cxnChg>
        <pc:cxnChg chg="add del mod ord">
          <ac:chgData name="Kulinich Bohdan" userId="48e65c9f34e137d0" providerId="LiveId" clId="{B60F6F63-ABB2-4C8C-AFDF-C6BBABF8EF90}" dt="2021-07-08T12:51:40.770" v="2117" actId="478"/>
          <ac:cxnSpMkLst>
            <pc:docMk/>
            <pc:sldMk cId="3346630017" sldId="532"/>
            <ac:cxnSpMk id="160" creationId="{6D598614-583A-428E-8555-2711DEDA0580}"/>
          </ac:cxnSpMkLst>
        </pc:cxnChg>
        <pc:cxnChg chg="add del mod ord">
          <ac:chgData name="Kulinich Bohdan" userId="48e65c9f34e137d0" providerId="LiveId" clId="{B60F6F63-ABB2-4C8C-AFDF-C6BBABF8EF90}" dt="2021-07-08T12:51:40.770" v="2117" actId="478"/>
          <ac:cxnSpMkLst>
            <pc:docMk/>
            <pc:sldMk cId="3346630017" sldId="532"/>
            <ac:cxnSpMk id="161" creationId="{86F74191-6B42-4D59-AA78-82BECD19D932}"/>
          </ac:cxnSpMkLst>
        </pc:cxnChg>
        <pc:cxnChg chg="add del mod ord">
          <ac:chgData name="Kulinich Bohdan" userId="48e65c9f34e137d0" providerId="LiveId" clId="{B60F6F63-ABB2-4C8C-AFDF-C6BBABF8EF90}" dt="2021-07-08T12:51:40.770" v="2117" actId="478"/>
          <ac:cxnSpMkLst>
            <pc:docMk/>
            <pc:sldMk cId="3346630017" sldId="532"/>
            <ac:cxnSpMk id="163" creationId="{CF1B1E49-EBB7-4B0C-975C-FED1387677DC}"/>
          </ac:cxnSpMkLst>
        </pc:cxnChg>
        <pc:cxnChg chg="add del mod ord">
          <ac:chgData name="Kulinich Bohdan" userId="48e65c9f34e137d0" providerId="LiveId" clId="{B60F6F63-ABB2-4C8C-AFDF-C6BBABF8EF90}" dt="2021-07-08T12:51:40.770" v="2117" actId="478"/>
          <ac:cxnSpMkLst>
            <pc:docMk/>
            <pc:sldMk cId="3346630017" sldId="532"/>
            <ac:cxnSpMk id="177" creationId="{E1994B67-8FA8-4AD2-8754-402AA61516B3}"/>
          </ac:cxnSpMkLst>
        </pc:cxnChg>
        <pc:cxnChg chg="add del mod ord">
          <ac:chgData name="Kulinich Bohdan" userId="48e65c9f34e137d0" providerId="LiveId" clId="{B60F6F63-ABB2-4C8C-AFDF-C6BBABF8EF90}" dt="2021-07-08T12:51:40.770" v="2117" actId="478"/>
          <ac:cxnSpMkLst>
            <pc:docMk/>
            <pc:sldMk cId="3346630017" sldId="532"/>
            <ac:cxnSpMk id="178" creationId="{18E65614-CA2F-4345-98C0-89B9A9641A37}"/>
          </ac:cxnSpMkLst>
        </pc:cxnChg>
        <pc:cxnChg chg="add del mod ord">
          <ac:chgData name="Kulinich Bohdan" userId="48e65c9f34e137d0" providerId="LiveId" clId="{B60F6F63-ABB2-4C8C-AFDF-C6BBABF8EF90}" dt="2021-07-08T12:51:40.770" v="2117" actId="478"/>
          <ac:cxnSpMkLst>
            <pc:docMk/>
            <pc:sldMk cId="3346630017" sldId="532"/>
            <ac:cxnSpMk id="179" creationId="{B7A76BF0-494C-49D6-A3A2-BC4FAB62D533}"/>
          </ac:cxnSpMkLst>
        </pc:cxnChg>
        <pc:cxnChg chg="add del mod ord">
          <ac:chgData name="Kulinich Bohdan" userId="48e65c9f34e137d0" providerId="LiveId" clId="{B60F6F63-ABB2-4C8C-AFDF-C6BBABF8EF90}" dt="2021-07-08T12:51:40.770" v="2117" actId="478"/>
          <ac:cxnSpMkLst>
            <pc:docMk/>
            <pc:sldMk cId="3346630017" sldId="532"/>
            <ac:cxnSpMk id="180" creationId="{62458D4A-DBD0-4510-A8E1-36222AADADE9}"/>
          </ac:cxnSpMkLst>
        </pc:cxnChg>
        <pc:cxnChg chg="add del mod ord">
          <ac:chgData name="Kulinich Bohdan" userId="48e65c9f34e137d0" providerId="LiveId" clId="{B60F6F63-ABB2-4C8C-AFDF-C6BBABF8EF90}" dt="2021-07-08T12:51:56.821" v="2123" actId="478"/>
          <ac:cxnSpMkLst>
            <pc:docMk/>
            <pc:sldMk cId="3346630017" sldId="532"/>
            <ac:cxnSpMk id="181" creationId="{4D7C14AB-12D0-4617-8437-07D984AA8D51}"/>
          </ac:cxnSpMkLst>
        </pc:cxnChg>
        <pc:cxnChg chg="add del mod ord">
          <ac:chgData name="Kulinich Bohdan" userId="48e65c9f34e137d0" providerId="LiveId" clId="{B60F6F63-ABB2-4C8C-AFDF-C6BBABF8EF90}" dt="2021-07-08T12:51:56.821" v="2123" actId="478"/>
          <ac:cxnSpMkLst>
            <pc:docMk/>
            <pc:sldMk cId="3346630017" sldId="532"/>
            <ac:cxnSpMk id="182" creationId="{C20A57B7-CD1B-4104-82C8-F888F3256C05}"/>
          </ac:cxnSpMkLst>
        </pc:cxnChg>
        <pc:cxnChg chg="add del mod ord">
          <ac:chgData name="Kulinich Bohdan" userId="48e65c9f34e137d0" providerId="LiveId" clId="{B60F6F63-ABB2-4C8C-AFDF-C6BBABF8EF90}" dt="2021-07-08T12:51:56.821" v="2123" actId="478"/>
          <ac:cxnSpMkLst>
            <pc:docMk/>
            <pc:sldMk cId="3346630017" sldId="532"/>
            <ac:cxnSpMk id="183" creationId="{20FDCE51-5A44-4AE3-A264-AB92AC9277E2}"/>
          </ac:cxnSpMkLst>
        </pc:cxnChg>
        <pc:cxnChg chg="add del mod ord">
          <ac:chgData name="Kulinich Bohdan" userId="48e65c9f34e137d0" providerId="LiveId" clId="{B60F6F63-ABB2-4C8C-AFDF-C6BBABF8EF90}" dt="2021-07-08T12:51:56.821" v="2123" actId="478"/>
          <ac:cxnSpMkLst>
            <pc:docMk/>
            <pc:sldMk cId="3346630017" sldId="532"/>
            <ac:cxnSpMk id="184" creationId="{8A326E79-6ACC-4894-B350-AA5AB68448FA}"/>
          </ac:cxnSpMkLst>
        </pc:cxnChg>
        <pc:cxnChg chg="add del mod ord">
          <ac:chgData name="Kulinich Bohdan" userId="48e65c9f34e137d0" providerId="LiveId" clId="{B60F6F63-ABB2-4C8C-AFDF-C6BBABF8EF90}" dt="2021-07-08T12:51:56.821" v="2123" actId="478"/>
          <ac:cxnSpMkLst>
            <pc:docMk/>
            <pc:sldMk cId="3346630017" sldId="532"/>
            <ac:cxnSpMk id="185" creationId="{A32A60B9-175A-4A8B-BE9B-D8C5A1A3E81F}"/>
          </ac:cxnSpMkLst>
        </pc:cxnChg>
        <pc:cxnChg chg="add del mod ord">
          <ac:chgData name="Kulinich Bohdan" userId="48e65c9f34e137d0" providerId="LiveId" clId="{B60F6F63-ABB2-4C8C-AFDF-C6BBABF8EF90}" dt="2021-07-08T12:51:56.821" v="2123" actId="478"/>
          <ac:cxnSpMkLst>
            <pc:docMk/>
            <pc:sldMk cId="3346630017" sldId="532"/>
            <ac:cxnSpMk id="186" creationId="{B0A8517B-547A-4FE5-9B92-F5A3888DF9B9}"/>
          </ac:cxnSpMkLst>
        </pc:cxnChg>
        <pc:cxnChg chg="add del mod ord">
          <ac:chgData name="Kulinich Bohdan" userId="48e65c9f34e137d0" providerId="LiveId" clId="{B60F6F63-ABB2-4C8C-AFDF-C6BBABF8EF90}" dt="2021-07-08T12:51:56.821" v="2123" actId="478"/>
          <ac:cxnSpMkLst>
            <pc:docMk/>
            <pc:sldMk cId="3346630017" sldId="532"/>
            <ac:cxnSpMk id="187" creationId="{B98AA9FA-0149-4EC8-8349-83EE3D4D7BBE}"/>
          </ac:cxnSpMkLst>
        </pc:cxnChg>
        <pc:cxnChg chg="add del mod ord">
          <ac:chgData name="Kulinich Bohdan" userId="48e65c9f34e137d0" providerId="LiveId" clId="{B60F6F63-ABB2-4C8C-AFDF-C6BBABF8EF90}" dt="2021-07-08T12:51:56.821" v="2123" actId="478"/>
          <ac:cxnSpMkLst>
            <pc:docMk/>
            <pc:sldMk cId="3346630017" sldId="532"/>
            <ac:cxnSpMk id="193" creationId="{59BA914A-B9D8-4A1E-8B47-3BD8FA6C11F4}"/>
          </ac:cxnSpMkLst>
        </pc:cxnChg>
        <pc:cxnChg chg="add del mod ord">
          <ac:chgData name="Kulinich Bohdan" userId="48e65c9f34e137d0" providerId="LiveId" clId="{B60F6F63-ABB2-4C8C-AFDF-C6BBABF8EF90}" dt="2021-07-08T12:51:56.821" v="2123" actId="478"/>
          <ac:cxnSpMkLst>
            <pc:docMk/>
            <pc:sldMk cId="3346630017" sldId="532"/>
            <ac:cxnSpMk id="194" creationId="{4EC582DE-F737-4AC7-B4E0-915D04BEF95D}"/>
          </ac:cxnSpMkLst>
        </pc:cxnChg>
        <pc:cxnChg chg="add del mod ord">
          <ac:chgData name="Kulinich Bohdan" userId="48e65c9f34e137d0" providerId="LiveId" clId="{B60F6F63-ABB2-4C8C-AFDF-C6BBABF8EF90}" dt="2021-07-08T12:51:42.949" v="2118" actId="478"/>
          <ac:cxnSpMkLst>
            <pc:docMk/>
            <pc:sldMk cId="3346630017" sldId="532"/>
            <ac:cxnSpMk id="195" creationId="{CCDB7705-44E2-4D04-B133-7C47A3777BE3}"/>
          </ac:cxnSpMkLst>
        </pc:cxnChg>
        <pc:cxnChg chg="add del mod ord">
          <ac:chgData name="Kulinich Bohdan" userId="48e65c9f34e137d0" providerId="LiveId" clId="{B60F6F63-ABB2-4C8C-AFDF-C6BBABF8EF90}" dt="2021-07-08T12:51:42.949" v="2118" actId="478"/>
          <ac:cxnSpMkLst>
            <pc:docMk/>
            <pc:sldMk cId="3346630017" sldId="532"/>
            <ac:cxnSpMk id="196" creationId="{25155F25-A9E9-418A-8A5F-50B5415D91CA}"/>
          </ac:cxnSpMkLst>
        </pc:cxnChg>
        <pc:cxnChg chg="add del mod ord">
          <ac:chgData name="Kulinich Bohdan" userId="48e65c9f34e137d0" providerId="LiveId" clId="{B60F6F63-ABB2-4C8C-AFDF-C6BBABF8EF90}" dt="2021-07-08T12:51:42.949" v="2118" actId="478"/>
          <ac:cxnSpMkLst>
            <pc:docMk/>
            <pc:sldMk cId="3346630017" sldId="532"/>
            <ac:cxnSpMk id="197" creationId="{BA98023F-93CD-4714-9F7B-92FC9F7630A4}"/>
          </ac:cxnSpMkLst>
        </pc:cxnChg>
        <pc:cxnChg chg="add del mod ord">
          <ac:chgData name="Kulinich Bohdan" userId="48e65c9f34e137d0" providerId="LiveId" clId="{B60F6F63-ABB2-4C8C-AFDF-C6BBABF8EF90}" dt="2021-07-08T12:51:42.949" v="2118" actId="478"/>
          <ac:cxnSpMkLst>
            <pc:docMk/>
            <pc:sldMk cId="3346630017" sldId="532"/>
            <ac:cxnSpMk id="198" creationId="{C35B8FBA-F3C7-4890-9DF2-460D8DE45F09}"/>
          </ac:cxnSpMkLst>
        </pc:cxnChg>
        <pc:cxnChg chg="add del mod ord">
          <ac:chgData name="Kulinich Bohdan" userId="48e65c9f34e137d0" providerId="LiveId" clId="{B60F6F63-ABB2-4C8C-AFDF-C6BBABF8EF90}" dt="2021-07-08T12:51:42.949" v="2118" actId="478"/>
          <ac:cxnSpMkLst>
            <pc:docMk/>
            <pc:sldMk cId="3346630017" sldId="532"/>
            <ac:cxnSpMk id="199" creationId="{AE06E461-CCC0-4776-B750-108831E1F175}"/>
          </ac:cxnSpMkLst>
        </pc:cxnChg>
        <pc:cxnChg chg="add del mod ord">
          <ac:chgData name="Kulinich Bohdan" userId="48e65c9f34e137d0" providerId="LiveId" clId="{B60F6F63-ABB2-4C8C-AFDF-C6BBABF8EF90}" dt="2021-07-08T12:51:42.949" v="2118" actId="478"/>
          <ac:cxnSpMkLst>
            <pc:docMk/>
            <pc:sldMk cId="3346630017" sldId="532"/>
            <ac:cxnSpMk id="200" creationId="{451538DC-235E-4F9D-B8EA-882BC89CC0AA}"/>
          </ac:cxnSpMkLst>
        </pc:cxnChg>
        <pc:cxnChg chg="add del mod ord">
          <ac:chgData name="Kulinich Bohdan" userId="48e65c9f34e137d0" providerId="LiveId" clId="{B60F6F63-ABB2-4C8C-AFDF-C6BBABF8EF90}" dt="2021-07-08T12:51:54.281" v="2122" actId="478"/>
          <ac:cxnSpMkLst>
            <pc:docMk/>
            <pc:sldMk cId="3346630017" sldId="532"/>
            <ac:cxnSpMk id="201" creationId="{99EA4AE4-9096-48ED-88A0-9E5E68F90B3A}"/>
          </ac:cxnSpMkLst>
        </pc:cxnChg>
        <pc:cxnChg chg="add del mod ord">
          <ac:chgData name="Kulinich Bohdan" userId="48e65c9f34e137d0" providerId="LiveId" clId="{B60F6F63-ABB2-4C8C-AFDF-C6BBABF8EF90}" dt="2021-07-08T12:51:42.949" v="2118" actId="478"/>
          <ac:cxnSpMkLst>
            <pc:docMk/>
            <pc:sldMk cId="3346630017" sldId="532"/>
            <ac:cxnSpMk id="202" creationId="{7939B3A3-E5C0-4F8F-891C-1B279298503D}"/>
          </ac:cxnSpMkLst>
        </pc:cxnChg>
        <pc:cxnChg chg="add del mod ord">
          <ac:chgData name="Kulinich Bohdan" userId="48e65c9f34e137d0" providerId="LiveId" clId="{B60F6F63-ABB2-4C8C-AFDF-C6BBABF8EF90}" dt="2021-07-08T12:51:42.949" v="2118" actId="478"/>
          <ac:cxnSpMkLst>
            <pc:docMk/>
            <pc:sldMk cId="3346630017" sldId="532"/>
            <ac:cxnSpMk id="203" creationId="{403B656D-988F-46FF-BC42-4B6518C5A614}"/>
          </ac:cxnSpMkLst>
        </pc:cxnChg>
        <pc:cxnChg chg="add del mod ord">
          <ac:chgData name="Kulinich Bohdan" userId="48e65c9f34e137d0" providerId="LiveId" clId="{B60F6F63-ABB2-4C8C-AFDF-C6BBABF8EF90}" dt="2021-07-08T12:51:42.949" v="2118" actId="478"/>
          <ac:cxnSpMkLst>
            <pc:docMk/>
            <pc:sldMk cId="3346630017" sldId="532"/>
            <ac:cxnSpMk id="204" creationId="{08EF8F6C-89EC-49B0-8368-91206D05A757}"/>
          </ac:cxnSpMkLst>
        </pc:cxnChg>
        <pc:cxnChg chg="add mod topLvl">
          <ac:chgData name="Kulinich Bohdan" userId="48e65c9f34e137d0" providerId="LiveId" clId="{B60F6F63-ABB2-4C8C-AFDF-C6BBABF8EF90}" dt="2021-07-08T14:59:20.594" v="2336" actId="165"/>
          <ac:cxnSpMkLst>
            <pc:docMk/>
            <pc:sldMk cId="3346630017" sldId="532"/>
            <ac:cxnSpMk id="264" creationId="{A6DF9855-DF49-42A0-B586-71C415AB7373}"/>
          </ac:cxnSpMkLst>
        </pc:cxnChg>
        <pc:cxnChg chg="add mod topLvl">
          <ac:chgData name="Kulinich Bohdan" userId="48e65c9f34e137d0" providerId="LiveId" clId="{B60F6F63-ABB2-4C8C-AFDF-C6BBABF8EF90}" dt="2021-07-08T14:59:28.890" v="2337" actId="693"/>
          <ac:cxnSpMkLst>
            <pc:docMk/>
            <pc:sldMk cId="3346630017" sldId="532"/>
            <ac:cxnSpMk id="266" creationId="{67AA1A7B-1389-4B7E-A1A9-F90FB08970E9}"/>
          </ac:cxnSpMkLst>
        </pc:cxnChg>
        <pc:cxnChg chg="add mod topLvl">
          <ac:chgData name="Kulinich Bohdan" userId="48e65c9f34e137d0" providerId="LiveId" clId="{B60F6F63-ABB2-4C8C-AFDF-C6BBABF8EF90}" dt="2021-07-08T16:31:24.378" v="2802" actId="14100"/>
          <ac:cxnSpMkLst>
            <pc:docMk/>
            <pc:sldMk cId="3346630017" sldId="532"/>
            <ac:cxnSpMk id="271" creationId="{1330205D-2D88-40FC-BDE0-B2A78DD396B3}"/>
          </ac:cxnSpMkLst>
        </pc:cxnChg>
      </pc:sldChg>
      <pc:sldChg chg="addSp delSp modSp new del mod setBg modAnim">
        <pc:chgData name="Kulinich Bohdan" userId="48e65c9f34e137d0" providerId="LiveId" clId="{B60F6F63-ABB2-4C8C-AFDF-C6BBABF8EF90}" dt="2021-07-08T12:50:19.027" v="2105" actId="47"/>
        <pc:sldMkLst>
          <pc:docMk/>
          <pc:sldMk cId="3825435100" sldId="533"/>
        </pc:sldMkLst>
        <pc:spChg chg="add del">
          <ac:chgData name="Kulinich Bohdan" userId="48e65c9f34e137d0" providerId="LiveId" clId="{B60F6F63-ABB2-4C8C-AFDF-C6BBABF8EF90}" dt="2021-07-08T12:46:05.360" v="2095" actId="26606"/>
          <ac:spMkLst>
            <pc:docMk/>
            <pc:sldMk cId="3825435100" sldId="533"/>
            <ac:spMk id="7" creationId="{32BC26D8-82FB-445E-AA49-62A77D7C1EE0}"/>
          </ac:spMkLst>
        </pc:spChg>
        <pc:spChg chg="add del">
          <ac:chgData name="Kulinich Bohdan" userId="48e65c9f34e137d0" providerId="LiveId" clId="{B60F6F63-ABB2-4C8C-AFDF-C6BBABF8EF90}" dt="2021-07-08T12:46:05.360" v="2095" actId="26606"/>
          <ac:spMkLst>
            <pc:docMk/>
            <pc:sldMk cId="3825435100" sldId="533"/>
            <ac:spMk id="9" creationId="{CB44330D-EA18-4254-AA95-EB49948539B8}"/>
          </ac:spMkLst>
        </pc:spChg>
        <pc:picChg chg="add mod">
          <ac:chgData name="Kulinich Bohdan" userId="48e65c9f34e137d0" providerId="LiveId" clId="{B60F6F63-ABB2-4C8C-AFDF-C6BBABF8EF90}" dt="2021-07-08T12:46:20.709" v="2104" actId="1076"/>
          <ac:picMkLst>
            <pc:docMk/>
            <pc:sldMk cId="3825435100" sldId="533"/>
            <ac:picMk id="2" creationId="{C3507DDE-360F-4605-A0E3-1297A3429A16}"/>
          </ac:picMkLst>
        </pc:picChg>
      </pc:sldChg>
      <pc:sldChg chg="new">
        <pc:chgData name="Kulinich Bohdan" userId="48e65c9f34e137d0" providerId="LiveId" clId="{B60F6F63-ABB2-4C8C-AFDF-C6BBABF8EF90}" dt="2021-07-08T12:50:21.618" v="2106" actId="680"/>
        <pc:sldMkLst>
          <pc:docMk/>
          <pc:sldMk cId="4069918872" sldId="533"/>
        </pc:sldMkLst>
      </pc:sldChg>
      <pc:sldChg chg="addSp delSp modSp add mod delAnim modAnim">
        <pc:chgData name="Kulinich Bohdan" userId="48e65c9f34e137d0" providerId="LiveId" clId="{B60F6F63-ABB2-4C8C-AFDF-C6BBABF8EF90}" dt="2021-07-09T09:33:49.066" v="3597" actId="20577"/>
        <pc:sldMkLst>
          <pc:docMk/>
          <pc:sldMk cId="1998766695" sldId="534"/>
        </pc:sldMkLst>
        <pc:spChg chg="mod">
          <ac:chgData name="Kulinich Bohdan" userId="48e65c9f34e137d0" providerId="LiveId" clId="{B60F6F63-ABB2-4C8C-AFDF-C6BBABF8EF90}" dt="2021-07-09T08:44:58.246" v="3167" actId="20577"/>
          <ac:spMkLst>
            <pc:docMk/>
            <pc:sldMk cId="1998766695" sldId="534"/>
            <ac:spMk id="6" creationId="{C455324C-6A9E-440D-AAF7-47FB99AD2433}"/>
          </ac:spMkLst>
        </pc:spChg>
        <pc:spChg chg="del">
          <ac:chgData name="Kulinich Bohdan" userId="48e65c9f34e137d0" providerId="LiveId" clId="{B60F6F63-ABB2-4C8C-AFDF-C6BBABF8EF90}" dt="2021-07-09T08:44:44.002" v="3108" actId="478"/>
          <ac:spMkLst>
            <pc:docMk/>
            <pc:sldMk cId="1998766695" sldId="534"/>
            <ac:spMk id="34" creationId="{2C995534-2394-42A8-9A63-C3883779988B}"/>
          </ac:spMkLst>
        </pc:spChg>
        <pc:spChg chg="del">
          <ac:chgData name="Kulinich Bohdan" userId="48e65c9f34e137d0" providerId="LiveId" clId="{B60F6F63-ABB2-4C8C-AFDF-C6BBABF8EF90}" dt="2021-07-09T08:44:44.002" v="3108" actId="478"/>
          <ac:spMkLst>
            <pc:docMk/>
            <pc:sldMk cId="1998766695" sldId="534"/>
            <ac:spMk id="35" creationId="{8BD68EA2-AF21-486D-8205-FC9551A4A1A4}"/>
          </ac:spMkLst>
        </pc:spChg>
        <pc:spChg chg="del">
          <ac:chgData name="Kulinich Bohdan" userId="48e65c9f34e137d0" providerId="LiveId" clId="{B60F6F63-ABB2-4C8C-AFDF-C6BBABF8EF90}" dt="2021-07-09T08:44:44.002" v="3108" actId="478"/>
          <ac:spMkLst>
            <pc:docMk/>
            <pc:sldMk cId="1998766695" sldId="534"/>
            <ac:spMk id="36" creationId="{45B46C9E-F53A-47F7-A08A-8A3C64A06A99}"/>
          </ac:spMkLst>
        </pc:spChg>
        <pc:spChg chg="del">
          <ac:chgData name="Kulinich Bohdan" userId="48e65c9f34e137d0" providerId="LiveId" clId="{B60F6F63-ABB2-4C8C-AFDF-C6BBABF8EF90}" dt="2021-07-09T08:44:44.002" v="3108" actId="478"/>
          <ac:spMkLst>
            <pc:docMk/>
            <pc:sldMk cId="1998766695" sldId="534"/>
            <ac:spMk id="37" creationId="{8C40E8BD-E26C-4FEA-B308-914430977345}"/>
          </ac:spMkLst>
        </pc:spChg>
        <pc:spChg chg="del">
          <ac:chgData name="Kulinich Bohdan" userId="48e65c9f34e137d0" providerId="LiveId" clId="{B60F6F63-ABB2-4C8C-AFDF-C6BBABF8EF90}" dt="2021-07-09T08:44:44.002" v="3108" actId="478"/>
          <ac:spMkLst>
            <pc:docMk/>
            <pc:sldMk cId="1998766695" sldId="534"/>
            <ac:spMk id="38" creationId="{F9160BAE-759D-473B-BF70-0A52B6FDB295}"/>
          </ac:spMkLst>
        </pc:spChg>
        <pc:spChg chg="del">
          <ac:chgData name="Kulinich Bohdan" userId="48e65c9f34e137d0" providerId="LiveId" clId="{B60F6F63-ABB2-4C8C-AFDF-C6BBABF8EF90}" dt="2021-07-09T08:44:44.002" v="3108" actId="478"/>
          <ac:spMkLst>
            <pc:docMk/>
            <pc:sldMk cId="1998766695" sldId="534"/>
            <ac:spMk id="41" creationId="{F10635F3-284E-47AD-A3F2-683F5BECEC80}"/>
          </ac:spMkLst>
        </pc:spChg>
        <pc:spChg chg="del">
          <ac:chgData name="Kulinich Bohdan" userId="48e65c9f34e137d0" providerId="LiveId" clId="{B60F6F63-ABB2-4C8C-AFDF-C6BBABF8EF90}" dt="2021-07-09T08:44:44.002" v="3108" actId="478"/>
          <ac:spMkLst>
            <pc:docMk/>
            <pc:sldMk cId="1998766695" sldId="534"/>
            <ac:spMk id="42" creationId="{BDA9047E-CA31-4DAD-B7CC-D7DE5D758A26}"/>
          </ac:spMkLst>
        </pc:spChg>
        <pc:spChg chg="del">
          <ac:chgData name="Kulinich Bohdan" userId="48e65c9f34e137d0" providerId="LiveId" clId="{B60F6F63-ABB2-4C8C-AFDF-C6BBABF8EF90}" dt="2021-07-09T08:44:44.002" v="3108" actId="478"/>
          <ac:spMkLst>
            <pc:docMk/>
            <pc:sldMk cId="1998766695" sldId="534"/>
            <ac:spMk id="43" creationId="{AAB5F5B9-7239-460B-B614-CF2D2C098017}"/>
          </ac:spMkLst>
        </pc:spChg>
        <pc:spChg chg="del">
          <ac:chgData name="Kulinich Bohdan" userId="48e65c9f34e137d0" providerId="LiveId" clId="{B60F6F63-ABB2-4C8C-AFDF-C6BBABF8EF90}" dt="2021-07-09T08:44:44.002" v="3108" actId="478"/>
          <ac:spMkLst>
            <pc:docMk/>
            <pc:sldMk cId="1998766695" sldId="534"/>
            <ac:spMk id="44" creationId="{7979D28B-11A1-434D-80B0-2E0AFA49658F}"/>
          </ac:spMkLst>
        </pc:spChg>
        <pc:spChg chg="del">
          <ac:chgData name="Kulinich Bohdan" userId="48e65c9f34e137d0" providerId="LiveId" clId="{B60F6F63-ABB2-4C8C-AFDF-C6BBABF8EF90}" dt="2021-07-09T08:44:44.002" v="3108" actId="478"/>
          <ac:spMkLst>
            <pc:docMk/>
            <pc:sldMk cId="1998766695" sldId="534"/>
            <ac:spMk id="45" creationId="{F7E875F0-FCA2-4F09-97A9-A122F93D5663}"/>
          </ac:spMkLst>
        </pc:spChg>
        <pc:spChg chg="del">
          <ac:chgData name="Kulinich Bohdan" userId="48e65c9f34e137d0" providerId="LiveId" clId="{B60F6F63-ABB2-4C8C-AFDF-C6BBABF8EF90}" dt="2021-07-09T08:44:44.002" v="3108" actId="478"/>
          <ac:spMkLst>
            <pc:docMk/>
            <pc:sldMk cId="1998766695" sldId="534"/>
            <ac:spMk id="47" creationId="{33944B8F-E20D-499E-A893-6BEF03E69BE2}"/>
          </ac:spMkLst>
        </pc:spChg>
        <pc:spChg chg="del">
          <ac:chgData name="Kulinich Bohdan" userId="48e65c9f34e137d0" providerId="LiveId" clId="{B60F6F63-ABB2-4C8C-AFDF-C6BBABF8EF90}" dt="2021-07-09T08:44:44.002" v="3108" actId="478"/>
          <ac:spMkLst>
            <pc:docMk/>
            <pc:sldMk cId="1998766695" sldId="534"/>
            <ac:spMk id="48" creationId="{DA605863-ADD7-497D-A0EA-F4B68FAD10AC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52" creationId="{30148E87-3CF0-4C0C-BFA7-80F4D088A243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53" creationId="{D6396D43-EEF1-4E37-AFA4-F3BDEF091FBC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54" creationId="{92708BF7-985C-4AA1-84B3-8FD20B9765B8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55" creationId="{179A0CEB-0147-4BA8-9D18-708F7A1EF6B7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94" creationId="{F536095E-C853-4422-8D64-FA6D0DFFA327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95" creationId="{D41C8D25-79F5-44FD-BA5F-23B4CCEC0586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96" creationId="{ABE1A12F-8849-45E0-99F3-7420BD54AE48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97" creationId="{0AC4A76F-3EA0-400E-9B6F-67180A21830B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98" creationId="{0617A93B-242E-4878-9079-55778A696BF1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99" creationId="{0118A6BC-495A-4731-A8DF-809B626D4A34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100" creationId="{FB3792C3-2831-497E-BDA8-E620A9D2D6AB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101" creationId="{7A2025E4-7EA1-40BE-BC40-31C7376F6416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102" creationId="{9AF5DB60-3709-4502-8BB5-481A0AAEE325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103" creationId="{A0FDC7AE-4308-4DC1-8757-9082A63BD45C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104" creationId="{8F99E304-E067-467E-8F32-883B1E3CF9F5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105" creationId="{3C043227-9E2B-4F44-9B9B-280009F2A4DA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106" creationId="{A3058606-5A10-4A5B-BF3E-A2D6D0C379F6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107" creationId="{4BFA4CBC-3967-40AB-865E-DCE7D93C7950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108" creationId="{63421B3A-1E64-4C9C-B564-0C3F7A7D688A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109" creationId="{A8E8D7F1-43CC-495E-A04C-A8686B843FC7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110" creationId="{52AF84BD-30DD-4CF9-95E2-5AB2A555A7D8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111" creationId="{B143D9AE-1AF6-4214-BB91-CB2E03FEFABE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112" creationId="{56B282FF-8E3B-4A63-A106-9AC9DB336A15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113" creationId="{8383ADFD-CF9C-4962-A195-20B942060A3A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114" creationId="{22442FD0-7266-4D5D-9F88-455D1E5A912E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115" creationId="{D18C460C-4B9D-4D7D-9A89-505A69CCA2CD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116" creationId="{7175DD9C-EFBF-4210-B8AB-0ADEAE75F68E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117" creationId="{A6775A55-3E2F-4C9A-A3CE-CBA59A82CDDE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118" creationId="{3D9FAF44-0420-49B7-85BC-8975F6B49FD3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119" creationId="{74E40A9C-6D2C-4A51-9F1F-EA3296C71104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120" creationId="{6CC952CD-AB5F-4524-AB9A-6824882D1DB9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121" creationId="{4C545939-BBC9-4BE7-B173-37502AFCE995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122" creationId="{13310910-0FEE-4337-AE44-5D88243468F0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123" creationId="{2EC45777-3B9C-48BD-85DD-0E78D909185A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124" creationId="{9DB23AE7-3226-4979-ADFB-10DD661A2686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125" creationId="{34A1D12D-127C-4CB6-A00A-8BD0F98F51DD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126" creationId="{0B3CC17C-3320-42C4-985F-C2F9F05163A8}"/>
          </ac:spMkLst>
        </pc:spChg>
        <pc:spChg chg="add del mod ord">
          <ac:chgData name="Kulinich Bohdan" userId="48e65c9f34e137d0" providerId="LiveId" clId="{B60F6F63-ABB2-4C8C-AFDF-C6BBABF8EF90}" dt="2021-07-09T08:58:47.924" v="3172" actId="478"/>
          <ac:spMkLst>
            <pc:docMk/>
            <pc:sldMk cId="1998766695" sldId="534"/>
            <ac:spMk id="127" creationId="{9E6EBEC7-C3CB-44C0-9ABF-256EF65432E7}"/>
          </ac:spMkLst>
        </pc:spChg>
        <pc:spChg chg="add del mod ord">
          <ac:chgData name="Kulinich Bohdan" userId="48e65c9f34e137d0" providerId="LiveId" clId="{B60F6F63-ABB2-4C8C-AFDF-C6BBABF8EF90}" dt="2021-07-09T09:00:38.805" v="3197" actId="478"/>
          <ac:spMkLst>
            <pc:docMk/>
            <pc:sldMk cId="1998766695" sldId="534"/>
            <ac:spMk id="129" creationId="{338B4407-E903-4BCC-A0D7-33E486859C86}"/>
          </ac:spMkLst>
        </pc:spChg>
        <pc:spChg chg="mod">
          <ac:chgData name="Kulinich Bohdan" userId="48e65c9f34e137d0" providerId="LiveId" clId="{B60F6F63-ABB2-4C8C-AFDF-C6BBABF8EF90}" dt="2021-07-09T08:58:48.986" v="3173"/>
          <ac:spMkLst>
            <pc:docMk/>
            <pc:sldMk cId="1998766695" sldId="534"/>
            <ac:spMk id="133" creationId="{77BAE54A-2798-4F9E-BD25-BFB2D1E81D0D}"/>
          </ac:spMkLst>
        </pc:spChg>
        <pc:spChg chg="mod">
          <ac:chgData name="Kulinich Bohdan" userId="48e65c9f34e137d0" providerId="LiveId" clId="{B60F6F63-ABB2-4C8C-AFDF-C6BBABF8EF90}" dt="2021-07-09T08:58:48.986" v="3173"/>
          <ac:spMkLst>
            <pc:docMk/>
            <pc:sldMk cId="1998766695" sldId="534"/>
            <ac:spMk id="134" creationId="{25C81427-B2A6-463B-A8E6-60D8E5F3299A}"/>
          </ac:spMkLst>
        </pc:spChg>
        <pc:spChg chg="add mod ord">
          <ac:chgData name="Kulinich Bohdan" userId="48e65c9f34e137d0" providerId="LiveId" clId="{B60F6F63-ABB2-4C8C-AFDF-C6BBABF8EF90}" dt="2021-07-09T08:58:52.017" v="3174" actId="167"/>
          <ac:spMkLst>
            <pc:docMk/>
            <pc:sldMk cId="1998766695" sldId="534"/>
            <ac:spMk id="136" creationId="{829EA097-5400-4102-9368-EAFEA8FE7288}"/>
          </ac:spMkLst>
        </pc:spChg>
        <pc:spChg chg="add del mod ord">
          <ac:chgData name="Kulinich Bohdan" userId="48e65c9f34e137d0" providerId="LiveId" clId="{B60F6F63-ABB2-4C8C-AFDF-C6BBABF8EF90}" dt="2021-07-09T09:00:45.649" v="3203" actId="478"/>
          <ac:spMkLst>
            <pc:docMk/>
            <pc:sldMk cId="1998766695" sldId="534"/>
            <ac:spMk id="138" creationId="{9C6418D9-DF8B-41DE-9E29-D2AAB1B19405}"/>
          </ac:spMkLst>
        </pc:spChg>
        <pc:spChg chg="add del mod ord">
          <ac:chgData name="Kulinich Bohdan" userId="48e65c9f34e137d0" providerId="LiveId" clId="{B60F6F63-ABB2-4C8C-AFDF-C6BBABF8EF90}" dt="2021-07-09T09:00:42.556" v="3200" actId="478"/>
          <ac:spMkLst>
            <pc:docMk/>
            <pc:sldMk cId="1998766695" sldId="534"/>
            <ac:spMk id="139" creationId="{ADE2F296-AC22-4C39-9022-C73C00F5721F}"/>
          </ac:spMkLst>
        </pc:spChg>
        <pc:spChg chg="add del mod ord">
          <ac:chgData name="Kulinich Bohdan" userId="48e65c9f34e137d0" providerId="LiveId" clId="{B60F6F63-ABB2-4C8C-AFDF-C6BBABF8EF90}" dt="2021-07-09T09:00:23.378" v="3188" actId="478"/>
          <ac:spMkLst>
            <pc:docMk/>
            <pc:sldMk cId="1998766695" sldId="534"/>
            <ac:spMk id="140" creationId="{D3A78EA6-7650-43F9-9AD4-3732FB10990E}"/>
          </ac:spMkLst>
        </pc:spChg>
        <pc:spChg chg="add del mod ord">
          <ac:chgData name="Kulinich Bohdan" userId="48e65c9f34e137d0" providerId="LiveId" clId="{B60F6F63-ABB2-4C8C-AFDF-C6BBABF8EF90}" dt="2021-07-09T09:00:43.587" v="3201" actId="478"/>
          <ac:spMkLst>
            <pc:docMk/>
            <pc:sldMk cId="1998766695" sldId="534"/>
            <ac:spMk id="147" creationId="{7233CF2F-685A-456F-909F-E278443DEFAE}"/>
          </ac:spMkLst>
        </pc:spChg>
        <pc:spChg chg="add del mod ord">
          <ac:chgData name="Kulinich Bohdan" userId="48e65c9f34e137d0" providerId="LiveId" clId="{B60F6F63-ABB2-4C8C-AFDF-C6BBABF8EF90}" dt="2021-07-09T09:00:40.305" v="3198" actId="478"/>
          <ac:spMkLst>
            <pc:docMk/>
            <pc:sldMk cId="1998766695" sldId="534"/>
            <ac:spMk id="148" creationId="{C1984BDD-5D67-4004-9B58-00C93CE0559E}"/>
          </ac:spMkLst>
        </pc:spChg>
        <pc:spChg chg="add del mod ord">
          <ac:chgData name="Kulinich Bohdan" userId="48e65c9f34e137d0" providerId="LiveId" clId="{B60F6F63-ABB2-4C8C-AFDF-C6BBABF8EF90}" dt="2021-07-09T09:00:30.116" v="3189" actId="478"/>
          <ac:spMkLst>
            <pc:docMk/>
            <pc:sldMk cId="1998766695" sldId="534"/>
            <ac:spMk id="149" creationId="{9C40CA3F-BAF2-4D85-A7D4-39816263C3AB}"/>
          </ac:spMkLst>
        </pc:spChg>
        <pc:spChg chg="add del mod ord">
          <ac:chgData name="Kulinich Bohdan" userId="48e65c9f34e137d0" providerId="LiveId" clId="{B60F6F63-ABB2-4C8C-AFDF-C6BBABF8EF90}" dt="2021-07-09T09:00:41.634" v="3199" actId="478"/>
          <ac:spMkLst>
            <pc:docMk/>
            <pc:sldMk cId="1998766695" sldId="534"/>
            <ac:spMk id="150" creationId="{41163DA2-55B3-48AA-A8DF-D4CA0F7688DB}"/>
          </ac:spMkLst>
        </pc:spChg>
        <pc:spChg chg="add del mod ord">
          <ac:chgData name="Kulinich Bohdan" userId="48e65c9f34e137d0" providerId="LiveId" clId="{B60F6F63-ABB2-4C8C-AFDF-C6BBABF8EF90}" dt="2021-07-09T09:00:37.071" v="3196" actId="478"/>
          <ac:spMkLst>
            <pc:docMk/>
            <pc:sldMk cId="1998766695" sldId="534"/>
            <ac:spMk id="151" creationId="{069735B6-D697-4AA1-8179-B6479179DC65}"/>
          </ac:spMkLst>
        </pc:spChg>
        <pc:spChg chg="add del mod ord">
          <ac:chgData name="Kulinich Bohdan" userId="48e65c9f34e137d0" providerId="LiveId" clId="{B60F6F63-ABB2-4C8C-AFDF-C6BBABF8EF90}" dt="2021-07-09T09:00:34.353" v="3193" actId="478"/>
          <ac:spMkLst>
            <pc:docMk/>
            <pc:sldMk cId="1998766695" sldId="534"/>
            <ac:spMk id="152" creationId="{5C842404-2D08-4F8D-9DB7-F6D1ABBC815B}"/>
          </ac:spMkLst>
        </pc:spChg>
        <pc:spChg chg="add del mod ord">
          <ac:chgData name="Kulinich Bohdan" userId="48e65c9f34e137d0" providerId="LiveId" clId="{B60F6F63-ABB2-4C8C-AFDF-C6BBABF8EF90}" dt="2021-07-09T09:00:35.150" v="3194" actId="478"/>
          <ac:spMkLst>
            <pc:docMk/>
            <pc:sldMk cId="1998766695" sldId="534"/>
            <ac:spMk id="153" creationId="{E91DA9B4-3C6A-46FB-8485-397560D7DFC2}"/>
          </ac:spMkLst>
        </pc:spChg>
        <pc:spChg chg="add del mod ord">
          <ac:chgData name="Kulinich Bohdan" userId="48e65c9f34e137d0" providerId="LiveId" clId="{B60F6F63-ABB2-4C8C-AFDF-C6BBABF8EF90}" dt="2021-07-09T09:00:31.277" v="3190" actId="478"/>
          <ac:spMkLst>
            <pc:docMk/>
            <pc:sldMk cId="1998766695" sldId="534"/>
            <ac:spMk id="154" creationId="{7F717859-E0C9-479E-B63D-32E5359AA912}"/>
          </ac:spMkLst>
        </pc:spChg>
        <pc:spChg chg="add del mod ord">
          <ac:chgData name="Kulinich Bohdan" userId="48e65c9f34e137d0" providerId="LiveId" clId="{B60F6F63-ABB2-4C8C-AFDF-C6BBABF8EF90}" dt="2021-07-09T09:00:32.871" v="3192" actId="478"/>
          <ac:spMkLst>
            <pc:docMk/>
            <pc:sldMk cId="1998766695" sldId="534"/>
            <ac:spMk id="155" creationId="{D9AB1F65-8A81-4F3F-AE12-A082D73544C8}"/>
          </ac:spMkLst>
        </pc:spChg>
        <pc:spChg chg="add del mod ord">
          <ac:chgData name="Kulinich Bohdan" userId="48e65c9f34e137d0" providerId="LiveId" clId="{B60F6F63-ABB2-4C8C-AFDF-C6BBABF8EF90}" dt="2021-07-09T09:00:21.566" v="3187" actId="478"/>
          <ac:spMkLst>
            <pc:docMk/>
            <pc:sldMk cId="1998766695" sldId="534"/>
            <ac:spMk id="156" creationId="{A975368B-A351-4FC8-B93F-AA5522C71C73}"/>
          </ac:spMkLst>
        </pc:spChg>
        <pc:spChg chg="add del mod ord">
          <ac:chgData name="Kulinich Bohdan" userId="48e65c9f34e137d0" providerId="LiveId" clId="{B60F6F63-ABB2-4C8C-AFDF-C6BBABF8EF90}" dt="2021-07-09T09:00:46.930" v="3204" actId="478"/>
          <ac:spMkLst>
            <pc:docMk/>
            <pc:sldMk cId="1998766695" sldId="534"/>
            <ac:spMk id="157" creationId="{5BC978C1-40C2-462F-B3A3-D244C41E37F0}"/>
          </ac:spMkLst>
        </pc:spChg>
        <pc:spChg chg="add del mod ord">
          <ac:chgData name="Kulinich Bohdan" userId="48e65c9f34e137d0" providerId="LiveId" clId="{B60F6F63-ABB2-4C8C-AFDF-C6BBABF8EF90}" dt="2021-07-09T08:58:57.125" v="3175" actId="478"/>
          <ac:spMkLst>
            <pc:docMk/>
            <pc:sldMk cId="1998766695" sldId="534"/>
            <ac:spMk id="158" creationId="{70FBAA77-9626-4A24-9FF6-6769BCA7C589}"/>
          </ac:spMkLst>
        </pc:spChg>
        <pc:spChg chg="add mod">
          <ac:chgData name="Kulinich Bohdan" userId="48e65c9f34e137d0" providerId="LiveId" clId="{B60F6F63-ABB2-4C8C-AFDF-C6BBABF8EF90}" dt="2021-07-09T09:02:03.736" v="3225" actId="1076"/>
          <ac:spMkLst>
            <pc:docMk/>
            <pc:sldMk cId="1998766695" sldId="534"/>
            <ac:spMk id="159" creationId="{2998161A-A666-41C6-9FFF-FE81A1BD7A61}"/>
          </ac:spMkLst>
        </pc:spChg>
        <pc:spChg chg="add mod">
          <ac:chgData name="Kulinich Bohdan" userId="48e65c9f34e137d0" providerId="LiveId" clId="{B60F6F63-ABB2-4C8C-AFDF-C6BBABF8EF90}" dt="2021-07-09T09:02:10.377" v="3228" actId="1076"/>
          <ac:spMkLst>
            <pc:docMk/>
            <pc:sldMk cId="1998766695" sldId="534"/>
            <ac:spMk id="160" creationId="{43693285-0D87-4811-A153-C4171CF24E71}"/>
          </ac:spMkLst>
        </pc:spChg>
        <pc:spChg chg="add del mod">
          <ac:chgData name="Kulinich Bohdan" userId="48e65c9f34e137d0" providerId="LiveId" clId="{B60F6F63-ABB2-4C8C-AFDF-C6BBABF8EF90}" dt="2021-07-09T09:03:18.460" v="3246" actId="478"/>
          <ac:spMkLst>
            <pc:docMk/>
            <pc:sldMk cId="1998766695" sldId="534"/>
            <ac:spMk id="161" creationId="{F9DD1043-4C87-4CFD-B6EC-86D2A9F5ED03}"/>
          </ac:spMkLst>
        </pc:spChg>
        <pc:spChg chg="add del mod">
          <ac:chgData name="Kulinich Bohdan" userId="48e65c9f34e137d0" providerId="LiveId" clId="{B60F6F63-ABB2-4C8C-AFDF-C6BBABF8EF90}" dt="2021-07-09T09:03:44.927" v="3260" actId="478"/>
          <ac:spMkLst>
            <pc:docMk/>
            <pc:sldMk cId="1998766695" sldId="534"/>
            <ac:spMk id="162" creationId="{4425DAEC-EA41-40EF-B952-C48F29D7090F}"/>
          </ac:spMkLst>
        </pc:spChg>
        <pc:spChg chg="add mod">
          <ac:chgData name="Kulinich Bohdan" userId="48e65c9f34e137d0" providerId="LiveId" clId="{B60F6F63-ABB2-4C8C-AFDF-C6BBABF8EF90}" dt="2021-07-09T09:03:08.885" v="3244" actId="1076"/>
          <ac:spMkLst>
            <pc:docMk/>
            <pc:sldMk cId="1998766695" sldId="534"/>
            <ac:spMk id="163" creationId="{80A8D726-8905-4853-BFD2-8D906F1BE7BE}"/>
          </ac:spMkLst>
        </pc:spChg>
        <pc:spChg chg="add mod">
          <ac:chgData name="Kulinich Bohdan" userId="48e65c9f34e137d0" providerId="LiveId" clId="{B60F6F63-ABB2-4C8C-AFDF-C6BBABF8EF90}" dt="2021-07-09T09:03:38.126" v="3258" actId="14100"/>
          <ac:spMkLst>
            <pc:docMk/>
            <pc:sldMk cId="1998766695" sldId="534"/>
            <ac:spMk id="164" creationId="{E3C0C2B6-F48A-40CD-B3CD-8049015ACC92}"/>
          </ac:spMkLst>
        </pc:spChg>
        <pc:spChg chg="add mod">
          <ac:chgData name="Kulinich Bohdan" userId="48e65c9f34e137d0" providerId="LiveId" clId="{B60F6F63-ABB2-4C8C-AFDF-C6BBABF8EF90}" dt="2021-07-09T09:04:01.979" v="3264" actId="20577"/>
          <ac:spMkLst>
            <pc:docMk/>
            <pc:sldMk cId="1998766695" sldId="534"/>
            <ac:spMk id="165" creationId="{566926FF-4C7D-4AC7-BEB1-F1A02C41E246}"/>
          </ac:spMkLst>
        </pc:spChg>
        <pc:spChg chg="add mod">
          <ac:chgData name="Kulinich Bohdan" userId="48e65c9f34e137d0" providerId="LiveId" clId="{B60F6F63-ABB2-4C8C-AFDF-C6BBABF8EF90}" dt="2021-07-09T09:21:40.518" v="3517" actId="207"/>
          <ac:spMkLst>
            <pc:docMk/>
            <pc:sldMk cId="1998766695" sldId="534"/>
            <ac:spMk id="166" creationId="{AA0F7B21-1712-42CB-BA46-E04EF8E8C5E7}"/>
          </ac:spMkLst>
        </pc:spChg>
        <pc:spChg chg="add mod">
          <ac:chgData name="Kulinich Bohdan" userId="48e65c9f34e137d0" providerId="LiveId" clId="{B60F6F63-ABB2-4C8C-AFDF-C6BBABF8EF90}" dt="2021-07-09T09:33:49.066" v="3597" actId="20577"/>
          <ac:spMkLst>
            <pc:docMk/>
            <pc:sldMk cId="1998766695" sldId="534"/>
            <ac:spMk id="168" creationId="{1AF2F9C4-AB01-4101-B084-F57CACB195A6}"/>
          </ac:spMkLst>
        </pc:spChg>
        <pc:spChg chg="add mod">
          <ac:chgData name="Kulinich Bohdan" userId="48e65c9f34e137d0" providerId="LiveId" clId="{B60F6F63-ABB2-4C8C-AFDF-C6BBABF8EF90}" dt="2021-07-09T09:21:18.110" v="3506" actId="14100"/>
          <ac:spMkLst>
            <pc:docMk/>
            <pc:sldMk cId="1998766695" sldId="534"/>
            <ac:spMk id="169" creationId="{2B50832B-3117-4047-8DEE-A7A00D457E62}"/>
          </ac:spMkLst>
        </pc:spChg>
        <pc:spChg chg="add mod">
          <ac:chgData name="Kulinich Bohdan" userId="48e65c9f34e137d0" providerId="LiveId" clId="{B60F6F63-ABB2-4C8C-AFDF-C6BBABF8EF90}" dt="2021-07-09T09:21:49.157" v="3519" actId="1076"/>
          <ac:spMkLst>
            <pc:docMk/>
            <pc:sldMk cId="1998766695" sldId="534"/>
            <ac:spMk id="170" creationId="{F8477DC5-CA02-4C16-B846-9FF8A023B6A9}"/>
          </ac:spMkLst>
        </pc:spChg>
        <pc:spChg chg="add del mod">
          <ac:chgData name="Kulinich Bohdan" userId="48e65c9f34e137d0" providerId="LiveId" clId="{B60F6F63-ABB2-4C8C-AFDF-C6BBABF8EF90}" dt="2021-07-09T09:29:03.663" v="3535" actId="478"/>
          <ac:spMkLst>
            <pc:docMk/>
            <pc:sldMk cId="1998766695" sldId="534"/>
            <ac:spMk id="171" creationId="{642556AC-66C5-47B8-9DB5-1AE8ECB0126D}"/>
          </ac:spMkLst>
        </pc:spChg>
        <pc:spChg chg="del">
          <ac:chgData name="Kulinich Bohdan" userId="48e65c9f34e137d0" providerId="LiveId" clId="{B60F6F63-ABB2-4C8C-AFDF-C6BBABF8EF90}" dt="2021-07-09T08:44:44.002" v="3108" actId="478"/>
          <ac:spMkLst>
            <pc:docMk/>
            <pc:sldMk cId="1998766695" sldId="534"/>
            <ac:spMk id="265" creationId="{D9CC6378-448A-4FB1-AAB1-77D87C7F7785}"/>
          </ac:spMkLst>
        </pc:spChg>
        <pc:spChg chg="del">
          <ac:chgData name="Kulinich Bohdan" userId="48e65c9f34e137d0" providerId="LiveId" clId="{B60F6F63-ABB2-4C8C-AFDF-C6BBABF8EF90}" dt="2021-07-09T08:44:44.002" v="3108" actId="478"/>
          <ac:spMkLst>
            <pc:docMk/>
            <pc:sldMk cId="1998766695" sldId="534"/>
            <ac:spMk id="267" creationId="{3EB9D77B-D176-4314-9008-940EC4BBE982}"/>
          </ac:spMkLst>
        </pc:spChg>
        <pc:spChg chg="del">
          <ac:chgData name="Kulinich Bohdan" userId="48e65c9f34e137d0" providerId="LiveId" clId="{B60F6F63-ABB2-4C8C-AFDF-C6BBABF8EF90}" dt="2021-07-09T08:44:44.002" v="3108" actId="478"/>
          <ac:spMkLst>
            <pc:docMk/>
            <pc:sldMk cId="1998766695" sldId="534"/>
            <ac:spMk id="268" creationId="{9ED0CE26-DEE8-4502-9F78-F90302858A2E}"/>
          </ac:spMkLst>
        </pc:spChg>
        <pc:spChg chg="del">
          <ac:chgData name="Kulinich Bohdan" userId="48e65c9f34e137d0" providerId="LiveId" clId="{B60F6F63-ABB2-4C8C-AFDF-C6BBABF8EF90}" dt="2021-07-09T08:44:44.002" v="3108" actId="478"/>
          <ac:spMkLst>
            <pc:docMk/>
            <pc:sldMk cId="1998766695" sldId="534"/>
            <ac:spMk id="269" creationId="{FE2B6AD9-2BFC-4DB1-9925-A1C87427F861}"/>
          </ac:spMkLst>
        </pc:spChg>
        <pc:spChg chg="del">
          <ac:chgData name="Kulinich Bohdan" userId="48e65c9f34e137d0" providerId="LiveId" clId="{B60F6F63-ABB2-4C8C-AFDF-C6BBABF8EF90}" dt="2021-07-09T08:44:44.002" v="3108" actId="478"/>
          <ac:spMkLst>
            <pc:docMk/>
            <pc:sldMk cId="1998766695" sldId="534"/>
            <ac:spMk id="270" creationId="{9A9582E9-DDBF-4BE8-BFC7-4F55BC94CA37}"/>
          </ac:spMkLst>
        </pc:spChg>
        <pc:spChg chg="del">
          <ac:chgData name="Kulinich Bohdan" userId="48e65c9f34e137d0" providerId="LiveId" clId="{B60F6F63-ABB2-4C8C-AFDF-C6BBABF8EF90}" dt="2021-07-09T08:44:44.002" v="3108" actId="478"/>
          <ac:spMkLst>
            <pc:docMk/>
            <pc:sldMk cId="1998766695" sldId="534"/>
            <ac:spMk id="272" creationId="{D7BF5397-D30D-4B1C-BF09-5D28AE31F520}"/>
          </ac:spMkLst>
        </pc:spChg>
        <pc:spChg chg="del">
          <ac:chgData name="Kulinich Bohdan" userId="48e65c9f34e137d0" providerId="LiveId" clId="{B60F6F63-ABB2-4C8C-AFDF-C6BBABF8EF90}" dt="2021-07-09T08:44:44.002" v="3108" actId="478"/>
          <ac:spMkLst>
            <pc:docMk/>
            <pc:sldMk cId="1998766695" sldId="534"/>
            <ac:spMk id="273" creationId="{54E6F846-26DE-4605-B73D-5DB90E4FA5A0}"/>
          </ac:spMkLst>
        </pc:spChg>
        <pc:spChg chg="del">
          <ac:chgData name="Kulinich Bohdan" userId="48e65c9f34e137d0" providerId="LiveId" clId="{B60F6F63-ABB2-4C8C-AFDF-C6BBABF8EF90}" dt="2021-07-09T08:44:44.002" v="3108" actId="478"/>
          <ac:spMkLst>
            <pc:docMk/>
            <pc:sldMk cId="1998766695" sldId="534"/>
            <ac:spMk id="275" creationId="{76CD26D4-AF43-43F6-B7C4-899629DF7ECF}"/>
          </ac:spMkLst>
        </pc:spChg>
        <pc:spChg chg="del">
          <ac:chgData name="Kulinich Bohdan" userId="48e65c9f34e137d0" providerId="LiveId" clId="{B60F6F63-ABB2-4C8C-AFDF-C6BBABF8EF90}" dt="2021-07-09T08:44:44.002" v="3108" actId="478"/>
          <ac:spMkLst>
            <pc:docMk/>
            <pc:sldMk cId="1998766695" sldId="534"/>
            <ac:spMk id="276" creationId="{C8765235-5E93-4F23-B522-BC0215E083B2}"/>
          </ac:spMkLst>
        </pc:spChg>
        <pc:spChg chg="del">
          <ac:chgData name="Kulinich Bohdan" userId="48e65c9f34e137d0" providerId="LiveId" clId="{B60F6F63-ABB2-4C8C-AFDF-C6BBABF8EF90}" dt="2021-07-09T08:44:44.002" v="3108" actId="478"/>
          <ac:spMkLst>
            <pc:docMk/>
            <pc:sldMk cId="1998766695" sldId="534"/>
            <ac:spMk id="277" creationId="{EA434827-2AB3-4B1F-BD0F-66A458567DA7}"/>
          </ac:spMkLst>
        </pc:spChg>
        <pc:spChg chg="del mod modVis">
          <ac:chgData name="Kulinich Bohdan" userId="48e65c9f34e137d0" providerId="LiveId" clId="{B60F6F63-ABB2-4C8C-AFDF-C6BBABF8EF90}" dt="2021-07-09T09:00:19.971" v="3186" actId="478"/>
          <ac:spMkLst>
            <pc:docMk/>
            <pc:sldMk cId="1998766695" sldId="534"/>
            <ac:spMk id="278" creationId="{2A5B3977-E7CA-4CBD-A297-36EE98FAA0F6}"/>
          </ac:spMkLst>
        </pc:spChg>
        <pc:spChg chg="del">
          <ac:chgData name="Kulinich Bohdan" userId="48e65c9f34e137d0" providerId="LiveId" clId="{B60F6F63-ABB2-4C8C-AFDF-C6BBABF8EF90}" dt="2021-07-09T08:44:44.002" v="3108" actId="478"/>
          <ac:spMkLst>
            <pc:docMk/>
            <pc:sldMk cId="1998766695" sldId="534"/>
            <ac:spMk id="279" creationId="{8710DB52-5FE5-4FDE-8C01-16F2E1ABBFCF}"/>
          </ac:spMkLst>
        </pc:spChg>
        <pc:spChg chg="del">
          <ac:chgData name="Kulinich Bohdan" userId="48e65c9f34e137d0" providerId="LiveId" clId="{B60F6F63-ABB2-4C8C-AFDF-C6BBABF8EF90}" dt="2021-07-09T08:44:44.002" v="3108" actId="478"/>
          <ac:spMkLst>
            <pc:docMk/>
            <pc:sldMk cId="1998766695" sldId="534"/>
            <ac:spMk id="280" creationId="{880D1DF1-F0F2-4803-9659-3F59CEABB058}"/>
          </ac:spMkLst>
        </pc:spChg>
        <pc:spChg chg="del">
          <ac:chgData name="Kulinich Bohdan" userId="48e65c9f34e137d0" providerId="LiveId" clId="{B60F6F63-ABB2-4C8C-AFDF-C6BBABF8EF90}" dt="2021-07-09T08:44:44.002" v="3108" actId="478"/>
          <ac:spMkLst>
            <pc:docMk/>
            <pc:sldMk cId="1998766695" sldId="534"/>
            <ac:spMk id="281" creationId="{6DFCAA68-925E-4FB1-BC39-7CC66E7A3F75}"/>
          </ac:spMkLst>
        </pc:spChg>
        <pc:spChg chg="del">
          <ac:chgData name="Kulinich Bohdan" userId="48e65c9f34e137d0" providerId="LiveId" clId="{B60F6F63-ABB2-4C8C-AFDF-C6BBABF8EF90}" dt="2021-07-09T08:44:44.002" v="3108" actId="478"/>
          <ac:spMkLst>
            <pc:docMk/>
            <pc:sldMk cId="1998766695" sldId="534"/>
            <ac:spMk id="282" creationId="{F33A3350-4E72-4EC3-8BFD-CB61B739BF78}"/>
          </ac:spMkLst>
        </pc:spChg>
        <pc:spChg chg="del">
          <ac:chgData name="Kulinich Bohdan" userId="48e65c9f34e137d0" providerId="LiveId" clId="{B60F6F63-ABB2-4C8C-AFDF-C6BBABF8EF90}" dt="2021-07-09T08:44:44.002" v="3108" actId="478"/>
          <ac:spMkLst>
            <pc:docMk/>
            <pc:sldMk cId="1998766695" sldId="534"/>
            <ac:spMk id="283" creationId="{6A205052-69F9-4392-A02A-19ABB279423E}"/>
          </ac:spMkLst>
        </pc:spChg>
        <pc:spChg chg="del">
          <ac:chgData name="Kulinich Bohdan" userId="48e65c9f34e137d0" providerId="LiveId" clId="{B60F6F63-ABB2-4C8C-AFDF-C6BBABF8EF90}" dt="2021-07-09T08:44:44.002" v="3108" actId="478"/>
          <ac:spMkLst>
            <pc:docMk/>
            <pc:sldMk cId="1998766695" sldId="534"/>
            <ac:spMk id="284" creationId="{3975001C-E999-42DF-8352-3D3EE415353A}"/>
          </ac:spMkLst>
        </pc:spChg>
        <pc:grpChg chg="del">
          <ac:chgData name="Kulinich Bohdan" userId="48e65c9f34e137d0" providerId="LiveId" clId="{B60F6F63-ABB2-4C8C-AFDF-C6BBABF8EF90}" dt="2021-07-09T08:44:44.002" v="3108" actId="478"/>
          <ac:grpSpMkLst>
            <pc:docMk/>
            <pc:sldMk cId="1998766695" sldId="534"/>
            <ac:grpSpMk id="13" creationId="{3F4E7024-07E4-47A7-9EBF-D2DF90B5EE24}"/>
          </ac:grpSpMkLst>
        </pc:grpChg>
        <pc:grpChg chg="add mod ord">
          <ac:chgData name="Kulinich Bohdan" userId="48e65c9f34e137d0" providerId="LiveId" clId="{B60F6F63-ABB2-4C8C-AFDF-C6BBABF8EF90}" dt="2021-07-09T08:58:52.017" v="3174" actId="167"/>
          <ac:grpSpMkLst>
            <pc:docMk/>
            <pc:sldMk cId="1998766695" sldId="534"/>
            <ac:grpSpMk id="130" creationId="{26595B5F-A9CE-42C8-8930-02F3433DA18E}"/>
          </ac:grpSpMkLst>
        </pc:grpChg>
        <pc:picChg chg="add del mod ord">
          <ac:chgData name="Kulinich Bohdan" userId="48e65c9f34e137d0" providerId="LiveId" clId="{B60F6F63-ABB2-4C8C-AFDF-C6BBABF8EF90}" dt="2021-07-09T08:58:47.924" v="3172" actId="478"/>
          <ac:picMkLst>
            <pc:docMk/>
            <pc:sldMk cId="1998766695" sldId="534"/>
            <ac:picMk id="49" creationId="{C5E341BA-320C-4DAE-B7CD-AECD640769F5}"/>
          </ac:picMkLst>
        </pc:picChg>
        <pc:picChg chg="add mod ord">
          <ac:chgData name="Kulinich Bohdan" userId="48e65c9f34e137d0" providerId="LiveId" clId="{B60F6F63-ABB2-4C8C-AFDF-C6BBABF8EF90}" dt="2021-07-09T09:02:34.095" v="3235" actId="1076"/>
          <ac:picMkLst>
            <pc:docMk/>
            <pc:sldMk cId="1998766695" sldId="534"/>
            <ac:picMk id="128" creationId="{E0DF52AE-CA69-48DD-9ECC-1158D5457E52}"/>
          </ac:picMkLst>
        </pc:picChg>
        <pc:picChg chg="del">
          <ac:chgData name="Kulinich Bohdan" userId="48e65c9f34e137d0" providerId="LiveId" clId="{B60F6F63-ABB2-4C8C-AFDF-C6BBABF8EF90}" dt="2021-07-09T08:44:44.978" v="3109" actId="478"/>
          <ac:picMkLst>
            <pc:docMk/>
            <pc:sldMk cId="1998766695" sldId="534"/>
            <ac:picMk id="141" creationId="{B8AF608E-F4CF-495D-933A-FBAB768F12E5}"/>
          </ac:picMkLst>
        </pc:picChg>
        <pc:picChg chg="add mod">
          <ac:chgData name="Kulinich Bohdan" userId="48e65c9f34e137d0" providerId="LiveId" clId="{B60F6F63-ABB2-4C8C-AFDF-C6BBABF8EF90}" dt="2021-07-09T09:05:17.443" v="3285"/>
          <ac:picMkLst>
            <pc:docMk/>
            <pc:sldMk cId="1998766695" sldId="534"/>
            <ac:picMk id="167" creationId="{98E5D35B-D3FF-4A47-B4CA-E1853AC4F97C}"/>
          </ac:picMkLst>
        </pc:picChg>
        <pc:cxnChg chg="add del">
          <ac:chgData name="Kulinich Bohdan" userId="48e65c9f34e137d0" providerId="LiveId" clId="{B60F6F63-ABB2-4C8C-AFDF-C6BBABF8EF90}" dt="2021-07-09T09:00:53.881" v="3206" actId="11529"/>
          <ac:cxnSpMkLst>
            <pc:docMk/>
            <pc:sldMk cId="1998766695" sldId="534"/>
            <ac:cxnSpMk id="7" creationId="{8FC1DDBC-94DE-4F33-9E9A-BEE762BD52E5}"/>
          </ac:cxnSpMkLst>
        </pc:cxnChg>
        <pc:cxnChg chg="add mod">
          <ac:chgData name="Kulinich Bohdan" userId="48e65c9f34e137d0" providerId="LiveId" clId="{B60F6F63-ABB2-4C8C-AFDF-C6BBABF8EF90}" dt="2021-07-09T09:01:45.110" v="3222" actId="14100"/>
          <ac:cxnSpMkLst>
            <pc:docMk/>
            <pc:sldMk cId="1998766695" sldId="534"/>
            <ac:cxnSpMk id="9" creationId="{F7341E3C-CAFC-4863-90DE-377B53E965DC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50" creationId="{3C98384F-5152-4F01-9712-2E8397F6F293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51" creationId="{4DCEB543-4139-4A90-AEC7-42C541434756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56" creationId="{FB1DA6EC-24EE-4131-9B19-D1369F2EBCE5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57" creationId="{5320F9C5-5EE2-4D09-95B7-0D720A91FD0D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58" creationId="{23966D9F-EDB2-4ECB-A067-8E7CBE2F5752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59" creationId="{8A2ABDC8-0005-4072-9777-A977A55E435B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60" creationId="{EC82D388-2F57-43E8-A40C-E87D28B052A0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61" creationId="{FC914E06-FBCB-4E62-9AF0-9AD2079CB49C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62" creationId="{748D7F84-404E-460D-917B-EB8A9D0A4815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63" creationId="{8D14D516-3957-41B7-BD9E-A370929518FB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64" creationId="{FD21AE4D-4CE7-454A-9921-29E79FE1D324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65" creationId="{5C60EF4A-4B9B-4722-83BD-36735DE9562D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66" creationId="{C1FB3331-E033-4F8D-8D52-2EBE415B26E6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67" creationId="{07B98A38-D769-464A-8F0D-DA4F8827FAB4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68" creationId="{5A585A14-A3CC-4199-B033-6001F406DA69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69" creationId="{F6CC34E8-99C1-4C9E-8B5C-2DF65BE3AE6D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70" creationId="{DA9CF9B6-E43E-4460-81AC-ED562D45EAD2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71" creationId="{4667CBC9-B22D-4400-AF21-E21BFF5F4C79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72" creationId="{B385C082-76AD-4846-BDFF-91178F835FF7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73" creationId="{1E101ED6-C37A-4159-8588-019DC3E7C46D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74" creationId="{496A2782-589E-4F18-B585-D08973654515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75" creationId="{57EF5290-384C-4D15-85E6-7A4C6AC0F2BA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76" creationId="{0C83FAEF-E3C9-49A3-9D17-CF0322030945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77" creationId="{510821A3-9768-4882-8526-294174004092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78" creationId="{435AE379-9A8C-4386-B206-379B3DECC7BE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79" creationId="{39D9FC03-34E7-485A-8CC2-AF9A50FF1D59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80" creationId="{0B2E981F-F90E-474B-83CF-2236295933B3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81" creationId="{C6085E0B-BAF5-419B-BBD0-204C387BD7D7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82" creationId="{E0DE74EB-3CA7-4F9B-8FDF-66FE2564779B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83" creationId="{97C7BFC9-7707-48B9-A0F4-5F9FA8B009A2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84" creationId="{80F30740-E66C-4CD7-AA93-A08DCE96E492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85" creationId="{3CECC7BB-835A-4E86-A60F-A41775030877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86" creationId="{960EE94F-355A-4627-980C-C648275B31B1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87" creationId="{CCDF5E31-26FD-4926-BDEB-0B44B70F8131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88" creationId="{C9E6E324-5974-414C-B8ED-168105BF88E0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89" creationId="{AC012738-CD21-46FA-A5AA-20DAA4A2E647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90" creationId="{271418B3-6810-4C0E-BB4F-3FE8EC7489B8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91" creationId="{FF296463-3A18-46AC-837C-1A436AC9A383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92" creationId="{7086B5C7-A680-456A-9237-6830EB637737}"/>
          </ac:cxnSpMkLst>
        </pc:cxnChg>
        <pc:cxnChg chg="add del mod ord">
          <ac:chgData name="Kulinich Bohdan" userId="48e65c9f34e137d0" providerId="LiveId" clId="{B60F6F63-ABB2-4C8C-AFDF-C6BBABF8EF90}" dt="2021-07-09T08:58:47.924" v="3172" actId="478"/>
          <ac:cxnSpMkLst>
            <pc:docMk/>
            <pc:sldMk cId="1998766695" sldId="534"/>
            <ac:cxnSpMk id="93" creationId="{72312B01-1BE5-4CCB-B9BE-C87B2BC814E3}"/>
          </ac:cxnSpMkLst>
        </pc:cxnChg>
        <pc:cxnChg chg="mod">
          <ac:chgData name="Kulinich Bohdan" userId="48e65c9f34e137d0" providerId="LiveId" clId="{B60F6F63-ABB2-4C8C-AFDF-C6BBABF8EF90}" dt="2021-07-09T08:58:48.986" v="3173"/>
          <ac:cxnSpMkLst>
            <pc:docMk/>
            <pc:sldMk cId="1998766695" sldId="534"/>
            <ac:cxnSpMk id="131" creationId="{16850BB0-6ED4-44B8-A30B-7D0130A3346F}"/>
          </ac:cxnSpMkLst>
        </pc:cxnChg>
        <pc:cxnChg chg="mod">
          <ac:chgData name="Kulinich Bohdan" userId="48e65c9f34e137d0" providerId="LiveId" clId="{B60F6F63-ABB2-4C8C-AFDF-C6BBABF8EF90}" dt="2021-07-09T08:58:48.986" v="3173"/>
          <ac:cxnSpMkLst>
            <pc:docMk/>
            <pc:sldMk cId="1998766695" sldId="534"/>
            <ac:cxnSpMk id="132" creationId="{268E5AC2-F642-4A67-AC9C-FE24B96162B2}"/>
          </ac:cxnSpMkLst>
        </pc:cxnChg>
        <pc:cxnChg chg="add del mod ord">
          <ac:chgData name="Kulinich Bohdan" userId="48e65c9f34e137d0" providerId="LiveId" clId="{B60F6F63-ABB2-4C8C-AFDF-C6BBABF8EF90}" dt="2021-07-09T09:00:44.430" v="3202" actId="478"/>
          <ac:cxnSpMkLst>
            <pc:docMk/>
            <pc:sldMk cId="1998766695" sldId="534"/>
            <ac:cxnSpMk id="135" creationId="{022B6E6B-DE33-4B5E-87ED-B2A191873213}"/>
          </ac:cxnSpMkLst>
        </pc:cxnChg>
        <pc:cxnChg chg="add del mod ord">
          <ac:chgData name="Kulinich Bohdan" userId="48e65c9f34e137d0" providerId="LiveId" clId="{B60F6F63-ABB2-4C8C-AFDF-C6BBABF8EF90}" dt="2021-07-09T09:00:35.915" v="3195" actId="478"/>
          <ac:cxnSpMkLst>
            <pc:docMk/>
            <pc:sldMk cId="1998766695" sldId="534"/>
            <ac:cxnSpMk id="137" creationId="{4E088632-0FD4-4AEB-B62E-3B3DD9F05CC0}"/>
          </ac:cxnSpMkLst>
        </pc:cxnChg>
        <pc:cxnChg chg="add del mod ord">
          <ac:chgData name="Kulinich Bohdan" userId="48e65c9f34e137d0" providerId="LiveId" clId="{B60F6F63-ABB2-4C8C-AFDF-C6BBABF8EF90}" dt="2021-07-09T09:00:32.120" v="3191" actId="478"/>
          <ac:cxnSpMkLst>
            <pc:docMk/>
            <pc:sldMk cId="1998766695" sldId="534"/>
            <ac:cxnSpMk id="146" creationId="{933F55E9-5515-45C4-835E-DEDF4DA2F14F}"/>
          </ac:cxnSpMkLst>
        </pc:cxnChg>
        <pc:cxnChg chg="del">
          <ac:chgData name="Kulinich Bohdan" userId="48e65c9f34e137d0" providerId="LiveId" clId="{B60F6F63-ABB2-4C8C-AFDF-C6BBABF8EF90}" dt="2021-07-09T08:44:44.002" v="3108" actId="478"/>
          <ac:cxnSpMkLst>
            <pc:docMk/>
            <pc:sldMk cId="1998766695" sldId="534"/>
            <ac:cxnSpMk id="264" creationId="{A6DF9855-DF49-42A0-B586-71C415AB7373}"/>
          </ac:cxnSpMkLst>
        </pc:cxnChg>
        <pc:cxnChg chg="del">
          <ac:chgData name="Kulinich Bohdan" userId="48e65c9f34e137d0" providerId="LiveId" clId="{B60F6F63-ABB2-4C8C-AFDF-C6BBABF8EF90}" dt="2021-07-09T08:44:44.002" v="3108" actId="478"/>
          <ac:cxnSpMkLst>
            <pc:docMk/>
            <pc:sldMk cId="1998766695" sldId="534"/>
            <ac:cxnSpMk id="266" creationId="{67AA1A7B-1389-4B7E-A1A9-F90FB08970E9}"/>
          </ac:cxnSpMkLst>
        </pc:cxnChg>
        <pc:cxnChg chg="del">
          <ac:chgData name="Kulinich Bohdan" userId="48e65c9f34e137d0" providerId="LiveId" clId="{B60F6F63-ABB2-4C8C-AFDF-C6BBABF8EF90}" dt="2021-07-09T08:44:44.002" v="3108" actId="478"/>
          <ac:cxnSpMkLst>
            <pc:docMk/>
            <pc:sldMk cId="1998766695" sldId="534"/>
            <ac:cxnSpMk id="271" creationId="{1330205D-2D88-40FC-BDE0-B2A78DD396B3}"/>
          </ac:cxnSpMkLst>
        </pc:cxnChg>
      </pc:sldChg>
      <pc:sldChg chg="modSp add mod">
        <pc:chgData name="Kulinich Bohdan" userId="48e65c9f34e137d0" providerId="LiveId" clId="{B60F6F63-ABB2-4C8C-AFDF-C6BBABF8EF90}" dt="2021-07-09T09:33:37.424" v="3587" actId="20577"/>
        <pc:sldMkLst>
          <pc:docMk/>
          <pc:sldMk cId="2385887509" sldId="535"/>
        </pc:sldMkLst>
        <pc:spChg chg="mod">
          <ac:chgData name="Kulinich Bohdan" userId="48e65c9f34e137d0" providerId="LiveId" clId="{B60F6F63-ABB2-4C8C-AFDF-C6BBABF8EF90}" dt="2021-07-09T09:31:19.147" v="3554" actId="1037"/>
          <ac:spMkLst>
            <pc:docMk/>
            <pc:sldMk cId="2385887509" sldId="535"/>
            <ac:spMk id="134" creationId="{25C81427-B2A6-463B-A8E6-60D8E5F3299A}"/>
          </ac:spMkLst>
        </pc:spChg>
        <pc:spChg chg="mod">
          <ac:chgData name="Kulinich Bohdan" userId="48e65c9f34e137d0" providerId="LiveId" clId="{B60F6F63-ABB2-4C8C-AFDF-C6BBABF8EF90}" dt="2021-07-09T09:31:29.220" v="3555" actId="1076"/>
          <ac:spMkLst>
            <pc:docMk/>
            <pc:sldMk cId="2385887509" sldId="535"/>
            <ac:spMk id="136" creationId="{829EA097-5400-4102-9368-EAFEA8FE7288}"/>
          </ac:spMkLst>
        </pc:spChg>
        <pc:spChg chg="mod">
          <ac:chgData name="Kulinich Bohdan" userId="48e65c9f34e137d0" providerId="LiveId" clId="{B60F6F63-ABB2-4C8C-AFDF-C6BBABF8EF90}" dt="2021-07-09T09:30:27.759" v="3547" actId="1076"/>
          <ac:spMkLst>
            <pc:docMk/>
            <pc:sldMk cId="2385887509" sldId="535"/>
            <ac:spMk id="159" creationId="{2998161A-A666-41C6-9FFF-FE81A1BD7A61}"/>
          </ac:spMkLst>
        </pc:spChg>
        <pc:spChg chg="mod">
          <ac:chgData name="Kulinich Bohdan" userId="48e65c9f34e137d0" providerId="LiveId" clId="{B60F6F63-ABB2-4C8C-AFDF-C6BBABF8EF90}" dt="2021-07-09T09:31:42.253" v="3558" actId="1076"/>
          <ac:spMkLst>
            <pc:docMk/>
            <pc:sldMk cId="2385887509" sldId="535"/>
            <ac:spMk id="160" creationId="{43693285-0D87-4811-A153-C4171CF24E71}"/>
          </ac:spMkLst>
        </pc:spChg>
        <pc:spChg chg="mod">
          <ac:chgData name="Kulinich Bohdan" userId="48e65c9f34e137d0" providerId="LiveId" clId="{B60F6F63-ABB2-4C8C-AFDF-C6BBABF8EF90}" dt="2021-07-09T09:31:47.783" v="3560" actId="20577"/>
          <ac:spMkLst>
            <pc:docMk/>
            <pc:sldMk cId="2385887509" sldId="535"/>
            <ac:spMk id="163" creationId="{80A8D726-8905-4853-BFD2-8D906F1BE7BE}"/>
          </ac:spMkLst>
        </pc:spChg>
        <pc:spChg chg="mod">
          <ac:chgData name="Kulinich Bohdan" userId="48e65c9f34e137d0" providerId="LiveId" clId="{B60F6F63-ABB2-4C8C-AFDF-C6BBABF8EF90}" dt="2021-07-09T09:31:35.422" v="3556" actId="1076"/>
          <ac:spMkLst>
            <pc:docMk/>
            <pc:sldMk cId="2385887509" sldId="535"/>
            <ac:spMk id="164" creationId="{E3C0C2B6-F48A-40CD-B3CD-8049015ACC92}"/>
          </ac:spMkLst>
        </pc:spChg>
        <pc:spChg chg="mod">
          <ac:chgData name="Kulinich Bohdan" userId="48e65c9f34e137d0" providerId="LiveId" clId="{B60F6F63-ABB2-4C8C-AFDF-C6BBABF8EF90}" dt="2021-07-09T09:31:39.004" v="3557" actId="1076"/>
          <ac:spMkLst>
            <pc:docMk/>
            <pc:sldMk cId="2385887509" sldId="535"/>
            <ac:spMk id="165" creationId="{566926FF-4C7D-4AC7-BEB1-F1A02C41E246}"/>
          </ac:spMkLst>
        </pc:spChg>
        <pc:spChg chg="mod">
          <ac:chgData name="Kulinich Bohdan" userId="48e65c9f34e137d0" providerId="LiveId" clId="{B60F6F63-ABB2-4C8C-AFDF-C6BBABF8EF90}" dt="2021-07-09T09:29:41.705" v="3540" actId="20577"/>
          <ac:spMkLst>
            <pc:docMk/>
            <pc:sldMk cId="2385887509" sldId="535"/>
            <ac:spMk id="166" creationId="{AA0F7B21-1712-42CB-BA46-E04EF8E8C5E7}"/>
          </ac:spMkLst>
        </pc:spChg>
        <pc:spChg chg="mod">
          <ac:chgData name="Kulinich Bohdan" userId="48e65c9f34e137d0" providerId="LiveId" clId="{B60F6F63-ABB2-4C8C-AFDF-C6BBABF8EF90}" dt="2021-07-09T09:33:37.424" v="3587" actId="20577"/>
          <ac:spMkLst>
            <pc:docMk/>
            <pc:sldMk cId="2385887509" sldId="535"/>
            <ac:spMk id="168" creationId="{1AF2F9C4-AB01-4101-B084-F57CACB195A6}"/>
          </ac:spMkLst>
        </pc:spChg>
        <pc:spChg chg="mod">
          <ac:chgData name="Kulinich Bohdan" userId="48e65c9f34e137d0" providerId="LiveId" clId="{B60F6F63-ABB2-4C8C-AFDF-C6BBABF8EF90}" dt="2021-07-09T09:32:28.746" v="3571" actId="20577"/>
          <ac:spMkLst>
            <pc:docMk/>
            <pc:sldMk cId="2385887509" sldId="535"/>
            <ac:spMk id="169" creationId="{2B50832B-3117-4047-8DEE-A7A00D457E62}"/>
          </ac:spMkLst>
        </pc:spChg>
        <pc:spChg chg="mod">
          <ac:chgData name="Kulinich Bohdan" userId="48e65c9f34e137d0" providerId="LiveId" clId="{B60F6F63-ABB2-4C8C-AFDF-C6BBABF8EF90}" dt="2021-07-09T09:32:39.859" v="3573" actId="20577"/>
          <ac:spMkLst>
            <pc:docMk/>
            <pc:sldMk cId="2385887509" sldId="535"/>
            <ac:spMk id="170" creationId="{F8477DC5-CA02-4C16-B846-9FF8A023B6A9}"/>
          </ac:spMkLst>
        </pc:spChg>
        <pc:cxnChg chg="mod">
          <ac:chgData name="Kulinich Bohdan" userId="48e65c9f34e137d0" providerId="LiveId" clId="{B60F6F63-ABB2-4C8C-AFDF-C6BBABF8EF90}" dt="2021-07-09T09:29:54.642" v="3544" actId="14100"/>
          <ac:cxnSpMkLst>
            <pc:docMk/>
            <pc:sldMk cId="2385887509" sldId="535"/>
            <ac:cxnSpMk id="9" creationId="{F7341E3C-CAFC-4863-90DE-377B53E965DC}"/>
          </ac:cxnSpMkLst>
        </pc:cxnChg>
        <pc:cxnChg chg="mod">
          <ac:chgData name="Kulinich Bohdan" userId="48e65c9f34e137d0" providerId="LiveId" clId="{B60F6F63-ABB2-4C8C-AFDF-C6BBABF8EF90}" dt="2021-07-09T09:31:19.147" v="3554" actId="1037"/>
          <ac:cxnSpMkLst>
            <pc:docMk/>
            <pc:sldMk cId="2385887509" sldId="535"/>
            <ac:cxnSpMk id="132" creationId="{268E5AC2-F642-4A67-AC9C-FE24B96162B2}"/>
          </ac:cxnSpMkLst>
        </pc:cxnChg>
      </pc:sldChg>
      <pc:sldChg chg="addSp delSp modSp add mod addAnim delAnim modAnim">
        <pc:chgData name="Kulinich Bohdan" userId="48e65c9f34e137d0" providerId="LiveId" clId="{B60F6F63-ABB2-4C8C-AFDF-C6BBABF8EF90}" dt="2021-07-09T13:30:39.886" v="4963"/>
        <pc:sldMkLst>
          <pc:docMk/>
          <pc:sldMk cId="2314902430" sldId="536"/>
        </pc:sldMkLst>
        <pc:spChg chg="add mod ord">
          <ac:chgData name="Kulinich Bohdan" userId="48e65c9f34e137d0" providerId="LiveId" clId="{B60F6F63-ABB2-4C8C-AFDF-C6BBABF8EF90}" dt="2021-07-09T13:30:28.467" v="4960" actId="171"/>
          <ac:spMkLst>
            <pc:docMk/>
            <pc:sldMk cId="2314902430" sldId="536"/>
            <ac:spMk id="26" creationId="{A09425B8-48B5-4A20-B6D1-D79FF94A1F38}"/>
          </ac:spMkLst>
        </pc:spChg>
        <pc:spChg chg="add mod ord">
          <ac:chgData name="Kulinich Bohdan" userId="48e65c9f34e137d0" providerId="LiveId" clId="{B60F6F63-ABB2-4C8C-AFDF-C6BBABF8EF90}" dt="2021-07-09T10:38:27.293" v="4233" actId="171"/>
          <ac:spMkLst>
            <pc:docMk/>
            <pc:sldMk cId="2314902430" sldId="536"/>
            <ac:spMk id="32" creationId="{99330A93-C0D2-4E49-A559-CD0CC70FAB0F}"/>
          </ac:spMkLst>
        </pc:spChg>
        <pc:spChg chg="add mod ord">
          <ac:chgData name="Kulinich Bohdan" userId="48e65c9f34e137d0" providerId="LiveId" clId="{B60F6F63-ABB2-4C8C-AFDF-C6BBABF8EF90}" dt="2021-07-09T10:37:30.356" v="4199" actId="1076"/>
          <ac:spMkLst>
            <pc:docMk/>
            <pc:sldMk cId="2314902430" sldId="536"/>
            <ac:spMk id="55" creationId="{C1031851-438E-4B88-B66B-F1D7E9B03464}"/>
          </ac:spMkLst>
        </pc:spChg>
        <pc:spChg chg="add mod">
          <ac:chgData name="Kulinich Bohdan" userId="48e65c9f34e137d0" providerId="LiveId" clId="{B60F6F63-ABB2-4C8C-AFDF-C6BBABF8EF90}" dt="2021-07-09T10:38:36.150" v="4234" actId="1076"/>
          <ac:spMkLst>
            <pc:docMk/>
            <pc:sldMk cId="2314902430" sldId="536"/>
            <ac:spMk id="56" creationId="{35939897-8B58-4FE8-A9A3-77651D150EF7}"/>
          </ac:spMkLst>
        </pc:spChg>
        <pc:spChg chg="add mod">
          <ac:chgData name="Kulinich Bohdan" userId="48e65c9f34e137d0" providerId="LiveId" clId="{B60F6F63-ABB2-4C8C-AFDF-C6BBABF8EF90}" dt="2021-07-09T10:37:30.356" v="4199" actId="1076"/>
          <ac:spMkLst>
            <pc:docMk/>
            <pc:sldMk cId="2314902430" sldId="536"/>
            <ac:spMk id="57" creationId="{AE69A2BD-1CAC-4508-B19A-A90A501C43D0}"/>
          </ac:spMkLst>
        </pc:spChg>
        <pc:spChg chg="add mod">
          <ac:chgData name="Kulinich Bohdan" userId="48e65c9f34e137d0" providerId="LiveId" clId="{B60F6F63-ABB2-4C8C-AFDF-C6BBABF8EF90}" dt="2021-07-09T10:37:30.356" v="4199" actId="1076"/>
          <ac:spMkLst>
            <pc:docMk/>
            <pc:sldMk cId="2314902430" sldId="536"/>
            <ac:spMk id="58" creationId="{2D4A4EA3-ACD6-4C50-9FC6-1C126FC6E1E3}"/>
          </ac:spMkLst>
        </pc:spChg>
        <pc:spChg chg="add mod">
          <ac:chgData name="Kulinich Bohdan" userId="48e65c9f34e137d0" providerId="LiveId" clId="{B60F6F63-ABB2-4C8C-AFDF-C6BBABF8EF90}" dt="2021-07-09T10:37:30.356" v="4199" actId="1076"/>
          <ac:spMkLst>
            <pc:docMk/>
            <pc:sldMk cId="2314902430" sldId="536"/>
            <ac:spMk id="59" creationId="{72EFCA9B-0BC8-4993-87C0-8970A12730E4}"/>
          </ac:spMkLst>
        </pc:spChg>
        <pc:spChg chg="add mod">
          <ac:chgData name="Kulinich Bohdan" userId="48e65c9f34e137d0" providerId="LiveId" clId="{B60F6F63-ABB2-4C8C-AFDF-C6BBABF8EF90}" dt="2021-07-09T10:37:30.356" v="4199" actId="1076"/>
          <ac:spMkLst>
            <pc:docMk/>
            <pc:sldMk cId="2314902430" sldId="536"/>
            <ac:spMk id="60" creationId="{34528AE9-859D-40A5-A2D7-49E928063EED}"/>
          </ac:spMkLst>
        </pc:spChg>
        <pc:spChg chg="add del mod">
          <ac:chgData name="Kulinich Bohdan" userId="48e65c9f34e137d0" providerId="LiveId" clId="{B60F6F63-ABB2-4C8C-AFDF-C6BBABF8EF90}" dt="2021-07-09T10:36:10.328" v="4178" actId="478"/>
          <ac:spMkLst>
            <pc:docMk/>
            <pc:sldMk cId="2314902430" sldId="536"/>
            <ac:spMk id="61" creationId="{318EAD4F-1DA4-453D-8037-EABC3D82DC2B}"/>
          </ac:spMkLst>
        </pc:spChg>
        <pc:spChg chg="add mod">
          <ac:chgData name="Kulinich Bohdan" userId="48e65c9f34e137d0" providerId="LiveId" clId="{B60F6F63-ABB2-4C8C-AFDF-C6BBABF8EF90}" dt="2021-07-09T10:37:30.356" v="4199" actId="1076"/>
          <ac:spMkLst>
            <pc:docMk/>
            <pc:sldMk cId="2314902430" sldId="536"/>
            <ac:spMk id="62" creationId="{EF9B65C4-50D3-4C17-85F5-A1E82FEF24D1}"/>
          </ac:spMkLst>
        </pc:spChg>
        <pc:spChg chg="add mod">
          <ac:chgData name="Kulinich Bohdan" userId="48e65c9f34e137d0" providerId="LiveId" clId="{B60F6F63-ABB2-4C8C-AFDF-C6BBABF8EF90}" dt="2021-07-09T10:37:30.356" v="4199" actId="1076"/>
          <ac:spMkLst>
            <pc:docMk/>
            <pc:sldMk cId="2314902430" sldId="536"/>
            <ac:spMk id="63" creationId="{814D16AF-521C-4865-B93F-F3696DAE6C8D}"/>
          </ac:spMkLst>
        </pc:spChg>
        <pc:spChg chg="add mod">
          <ac:chgData name="Kulinich Bohdan" userId="48e65c9f34e137d0" providerId="LiveId" clId="{B60F6F63-ABB2-4C8C-AFDF-C6BBABF8EF90}" dt="2021-07-09T10:39:07.423" v="4268" actId="1035"/>
          <ac:spMkLst>
            <pc:docMk/>
            <pc:sldMk cId="2314902430" sldId="536"/>
            <ac:spMk id="64" creationId="{19E1670A-4A01-46E1-93A7-1847BB515896}"/>
          </ac:spMkLst>
        </pc:spChg>
        <pc:spChg chg="add mod">
          <ac:chgData name="Kulinich Bohdan" userId="48e65c9f34e137d0" providerId="LiveId" clId="{B60F6F63-ABB2-4C8C-AFDF-C6BBABF8EF90}" dt="2021-07-09T10:37:30.356" v="4199" actId="1076"/>
          <ac:spMkLst>
            <pc:docMk/>
            <pc:sldMk cId="2314902430" sldId="536"/>
            <ac:spMk id="65" creationId="{2A417328-E2BF-4FBE-9D8E-4B32200D8E5F}"/>
          </ac:spMkLst>
        </pc:spChg>
        <pc:spChg chg="add mod">
          <ac:chgData name="Kulinich Bohdan" userId="48e65c9f34e137d0" providerId="LiveId" clId="{B60F6F63-ABB2-4C8C-AFDF-C6BBABF8EF90}" dt="2021-07-09T10:37:30.356" v="4199" actId="1076"/>
          <ac:spMkLst>
            <pc:docMk/>
            <pc:sldMk cId="2314902430" sldId="536"/>
            <ac:spMk id="66" creationId="{C61FA36F-E3F0-437E-9F5D-A5EAAB26AB93}"/>
          </ac:spMkLst>
        </pc:spChg>
        <pc:spChg chg="add mod">
          <ac:chgData name="Kulinich Bohdan" userId="48e65c9f34e137d0" providerId="LiveId" clId="{B60F6F63-ABB2-4C8C-AFDF-C6BBABF8EF90}" dt="2021-07-09T12:25:21.618" v="4318" actId="14100"/>
          <ac:spMkLst>
            <pc:docMk/>
            <pc:sldMk cId="2314902430" sldId="536"/>
            <ac:spMk id="69" creationId="{5D029EA9-5909-476C-A6CA-ECB359D9DD0C}"/>
          </ac:spMkLst>
        </pc:spChg>
        <pc:spChg chg="add mod">
          <ac:chgData name="Kulinich Bohdan" userId="48e65c9f34e137d0" providerId="LiveId" clId="{B60F6F63-ABB2-4C8C-AFDF-C6BBABF8EF90}" dt="2021-07-09T12:33:03.828" v="4463" actId="14100"/>
          <ac:spMkLst>
            <pc:docMk/>
            <pc:sldMk cId="2314902430" sldId="536"/>
            <ac:spMk id="70" creationId="{DBF554D5-2C51-4167-8F8F-ED44473FF114}"/>
          </ac:spMkLst>
        </pc:spChg>
        <pc:spChg chg="add mod">
          <ac:chgData name="Kulinich Bohdan" userId="48e65c9f34e137d0" providerId="LiveId" clId="{B60F6F63-ABB2-4C8C-AFDF-C6BBABF8EF90}" dt="2021-07-09T12:35:19.353" v="4504" actId="14100"/>
          <ac:spMkLst>
            <pc:docMk/>
            <pc:sldMk cId="2314902430" sldId="536"/>
            <ac:spMk id="71" creationId="{44FA17DB-8856-49B5-911E-C863E3D0AC3E}"/>
          </ac:spMkLst>
        </pc:spChg>
        <pc:spChg chg="add del mod">
          <ac:chgData name="Kulinich Bohdan" userId="48e65c9f34e137d0" providerId="LiveId" clId="{B60F6F63-ABB2-4C8C-AFDF-C6BBABF8EF90}" dt="2021-07-09T13:20:09.299" v="4912" actId="14100"/>
          <ac:spMkLst>
            <pc:docMk/>
            <pc:sldMk cId="2314902430" sldId="536"/>
            <ac:spMk id="73" creationId="{2EFE7D78-DF9A-43F0-BBC1-68891E76D759}"/>
          </ac:spMkLst>
        </pc:spChg>
        <pc:spChg chg="add mod">
          <ac:chgData name="Kulinich Bohdan" userId="48e65c9f34e137d0" providerId="LiveId" clId="{B60F6F63-ABB2-4C8C-AFDF-C6BBABF8EF90}" dt="2021-07-09T13:17:31.567" v="4837" actId="1035"/>
          <ac:spMkLst>
            <pc:docMk/>
            <pc:sldMk cId="2314902430" sldId="536"/>
            <ac:spMk id="74" creationId="{C26744E8-8F69-4FDF-A533-03C864EFFEE7}"/>
          </ac:spMkLst>
        </pc:spChg>
        <pc:spChg chg="add del mod">
          <ac:chgData name="Kulinich Bohdan" userId="48e65c9f34e137d0" providerId="LiveId" clId="{B60F6F63-ABB2-4C8C-AFDF-C6BBABF8EF90}" dt="2021-07-09T12:42:18.251" v="4639" actId="478"/>
          <ac:spMkLst>
            <pc:docMk/>
            <pc:sldMk cId="2314902430" sldId="536"/>
            <ac:spMk id="75" creationId="{0ABA3948-DA17-4FAF-A4B4-8F59144DB0C0}"/>
          </ac:spMkLst>
        </pc:spChg>
        <pc:spChg chg="add del mod">
          <ac:chgData name="Kulinich Bohdan" userId="48e65c9f34e137d0" providerId="LiveId" clId="{B60F6F63-ABB2-4C8C-AFDF-C6BBABF8EF90}" dt="2021-07-09T12:57:25.861" v="4657" actId="478"/>
          <ac:spMkLst>
            <pc:docMk/>
            <pc:sldMk cId="2314902430" sldId="536"/>
            <ac:spMk id="76" creationId="{C394EB81-59FE-472C-80AA-01719EE89690}"/>
          </ac:spMkLst>
        </pc:spChg>
        <pc:spChg chg="add del mod">
          <ac:chgData name="Kulinich Bohdan" userId="48e65c9f34e137d0" providerId="LiveId" clId="{B60F6F63-ABB2-4C8C-AFDF-C6BBABF8EF90}" dt="2021-07-09T12:59:33.216" v="4707" actId="478"/>
          <ac:spMkLst>
            <pc:docMk/>
            <pc:sldMk cId="2314902430" sldId="536"/>
            <ac:spMk id="77" creationId="{9C6F68DB-1E34-452C-8071-8B5E22884A89}"/>
          </ac:spMkLst>
        </pc:spChg>
        <pc:spChg chg="add mod">
          <ac:chgData name="Kulinich Bohdan" userId="48e65c9f34e137d0" providerId="LiveId" clId="{B60F6F63-ABB2-4C8C-AFDF-C6BBABF8EF90}" dt="2021-07-09T13:29:01.755" v="4947" actId="14100"/>
          <ac:spMkLst>
            <pc:docMk/>
            <pc:sldMk cId="2314902430" sldId="536"/>
            <ac:spMk id="78" creationId="{49D8BF4B-7F77-43C0-A084-E4FD0D37CA91}"/>
          </ac:spMkLst>
        </pc:spChg>
        <pc:spChg chg="add mod">
          <ac:chgData name="Kulinich Bohdan" userId="48e65c9f34e137d0" providerId="LiveId" clId="{B60F6F63-ABB2-4C8C-AFDF-C6BBABF8EF90}" dt="2021-07-09T13:19:53.850" v="4908" actId="1076"/>
          <ac:spMkLst>
            <pc:docMk/>
            <pc:sldMk cId="2314902430" sldId="536"/>
            <ac:spMk id="79" creationId="{7A6E8219-E8B8-4FE2-8148-742173BD48D5}"/>
          </ac:spMkLst>
        </pc:spChg>
        <pc:spChg chg="add mod">
          <ac:chgData name="Kulinich Bohdan" userId="48e65c9f34e137d0" providerId="LiveId" clId="{B60F6F63-ABB2-4C8C-AFDF-C6BBABF8EF90}" dt="2021-07-09T13:27:54.385" v="4935" actId="1076"/>
          <ac:spMkLst>
            <pc:docMk/>
            <pc:sldMk cId="2314902430" sldId="536"/>
            <ac:spMk id="80" creationId="{A01CBA3D-A1E7-4958-8B9A-57631B7A10BE}"/>
          </ac:spMkLst>
        </pc:spChg>
        <pc:spChg chg="add mod">
          <ac:chgData name="Kulinich Bohdan" userId="48e65c9f34e137d0" providerId="LiveId" clId="{B60F6F63-ABB2-4C8C-AFDF-C6BBABF8EF90}" dt="2021-07-09T13:27:51.370" v="4934" actId="14100"/>
          <ac:spMkLst>
            <pc:docMk/>
            <pc:sldMk cId="2314902430" sldId="536"/>
            <ac:spMk id="81" creationId="{BC732E77-53E3-4F1B-BD61-E3860987AC6D}"/>
          </ac:spMkLst>
        </pc:spChg>
        <pc:spChg chg="add mod">
          <ac:chgData name="Kulinich Bohdan" userId="48e65c9f34e137d0" providerId="LiveId" clId="{B60F6F63-ABB2-4C8C-AFDF-C6BBABF8EF90}" dt="2021-07-09T13:28:18.264" v="4939"/>
          <ac:spMkLst>
            <pc:docMk/>
            <pc:sldMk cId="2314902430" sldId="536"/>
            <ac:spMk id="82" creationId="{434E2505-E8A2-48A7-8DCB-425469B76CCB}"/>
          </ac:spMkLst>
        </pc:spChg>
        <pc:spChg chg="add mod">
          <ac:chgData name="Kulinich Bohdan" userId="48e65c9f34e137d0" providerId="LiveId" clId="{B60F6F63-ABB2-4C8C-AFDF-C6BBABF8EF90}" dt="2021-07-09T13:28:54.475" v="4946" actId="1076"/>
          <ac:spMkLst>
            <pc:docMk/>
            <pc:sldMk cId="2314902430" sldId="536"/>
            <ac:spMk id="83" creationId="{B56559E7-0B53-4005-ABFB-0503A3127871}"/>
          </ac:spMkLst>
        </pc:spChg>
        <pc:spChg chg="mod">
          <ac:chgData name="Kulinich Bohdan" userId="48e65c9f34e137d0" providerId="LiveId" clId="{B60F6F63-ABB2-4C8C-AFDF-C6BBABF8EF90}" dt="2021-07-09T10:37:48.317" v="4215" actId="1036"/>
          <ac:spMkLst>
            <pc:docMk/>
            <pc:sldMk cId="2314902430" sldId="536"/>
            <ac:spMk id="133" creationId="{77BAE54A-2798-4F9E-BD25-BFB2D1E81D0D}"/>
          </ac:spMkLst>
        </pc:spChg>
        <pc:spChg chg="mod">
          <ac:chgData name="Kulinich Bohdan" userId="48e65c9f34e137d0" providerId="LiveId" clId="{B60F6F63-ABB2-4C8C-AFDF-C6BBABF8EF90}" dt="2021-07-09T10:38:59.737" v="4238" actId="1076"/>
          <ac:spMkLst>
            <pc:docMk/>
            <pc:sldMk cId="2314902430" sldId="536"/>
            <ac:spMk id="134" creationId="{25C81427-B2A6-463B-A8E6-60D8E5F3299A}"/>
          </ac:spMkLst>
        </pc:spChg>
        <pc:spChg chg="mod">
          <ac:chgData name="Kulinich Bohdan" userId="48e65c9f34e137d0" providerId="LiveId" clId="{B60F6F63-ABB2-4C8C-AFDF-C6BBABF8EF90}" dt="2021-07-09T10:42:27.535" v="4271" actId="1076"/>
          <ac:spMkLst>
            <pc:docMk/>
            <pc:sldMk cId="2314902430" sldId="536"/>
            <ac:spMk id="136" creationId="{829EA097-5400-4102-9368-EAFEA8FE7288}"/>
          </ac:spMkLst>
        </pc:spChg>
        <pc:spChg chg="del mod">
          <ac:chgData name="Kulinich Bohdan" userId="48e65c9f34e137d0" providerId="LiveId" clId="{B60F6F63-ABB2-4C8C-AFDF-C6BBABF8EF90}" dt="2021-07-09T10:42:32.591" v="4272" actId="478"/>
          <ac:spMkLst>
            <pc:docMk/>
            <pc:sldMk cId="2314902430" sldId="536"/>
            <ac:spMk id="159" creationId="{2998161A-A666-41C6-9FFF-FE81A1BD7A61}"/>
          </ac:spMkLst>
        </pc:spChg>
        <pc:spChg chg="del mod">
          <ac:chgData name="Kulinich Bohdan" userId="48e65c9f34e137d0" providerId="LiveId" clId="{B60F6F63-ABB2-4C8C-AFDF-C6BBABF8EF90}" dt="2021-07-09T10:42:32.591" v="4272" actId="478"/>
          <ac:spMkLst>
            <pc:docMk/>
            <pc:sldMk cId="2314902430" sldId="536"/>
            <ac:spMk id="160" creationId="{43693285-0D87-4811-A153-C4171CF24E71}"/>
          </ac:spMkLst>
        </pc:spChg>
        <pc:spChg chg="del mod">
          <ac:chgData name="Kulinich Bohdan" userId="48e65c9f34e137d0" providerId="LiveId" clId="{B60F6F63-ABB2-4C8C-AFDF-C6BBABF8EF90}" dt="2021-07-09T10:42:32.591" v="4272" actId="478"/>
          <ac:spMkLst>
            <pc:docMk/>
            <pc:sldMk cId="2314902430" sldId="536"/>
            <ac:spMk id="163" creationId="{80A8D726-8905-4853-BFD2-8D906F1BE7BE}"/>
          </ac:spMkLst>
        </pc:spChg>
        <pc:spChg chg="del mod">
          <ac:chgData name="Kulinich Bohdan" userId="48e65c9f34e137d0" providerId="LiveId" clId="{B60F6F63-ABB2-4C8C-AFDF-C6BBABF8EF90}" dt="2021-07-09T10:42:32.591" v="4272" actId="478"/>
          <ac:spMkLst>
            <pc:docMk/>
            <pc:sldMk cId="2314902430" sldId="536"/>
            <ac:spMk id="164" creationId="{E3C0C2B6-F48A-40CD-B3CD-8049015ACC92}"/>
          </ac:spMkLst>
        </pc:spChg>
        <pc:spChg chg="del mod">
          <ac:chgData name="Kulinich Bohdan" userId="48e65c9f34e137d0" providerId="LiveId" clId="{B60F6F63-ABB2-4C8C-AFDF-C6BBABF8EF90}" dt="2021-07-09T10:42:32.591" v="4272" actId="478"/>
          <ac:spMkLst>
            <pc:docMk/>
            <pc:sldMk cId="2314902430" sldId="536"/>
            <ac:spMk id="165" creationId="{566926FF-4C7D-4AC7-BEB1-F1A02C41E246}"/>
          </ac:spMkLst>
        </pc:spChg>
        <pc:spChg chg="mod">
          <ac:chgData name="Kulinich Bohdan" userId="48e65c9f34e137d0" providerId="LiveId" clId="{B60F6F63-ABB2-4C8C-AFDF-C6BBABF8EF90}" dt="2021-07-09T10:39:53.385" v="4269" actId="1076"/>
          <ac:spMkLst>
            <pc:docMk/>
            <pc:sldMk cId="2314902430" sldId="536"/>
            <ac:spMk id="166" creationId="{AA0F7B21-1712-42CB-BA46-E04EF8E8C5E7}"/>
          </ac:spMkLst>
        </pc:spChg>
        <pc:spChg chg="del">
          <ac:chgData name="Kulinich Bohdan" userId="48e65c9f34e137d0" providerId="LiveId" clId="{B60F6F63-ABB2-4C8C-AFDF-C6BBABF8EF90}" dt="2021-07-09T10:17:00.461" v="3630" actId="478"/>
          <ac:spMkLst>
            <pc:docMk/>
            <pc:sldMk cId="2314902430" sldId="536"/>
            <ac:spMk id="168" creationId="{1AF2F9C4-AB01-4101-B084-F57CACB195A6}"/>
          </ac:spMkLst>
        </pc:spChg>
        <pc:spChg chg="del">
          <ac:chgData name="Kulinich Bohdan" userId="48e65c9f34e137d0" providerId="LiveId" clId="{B60F6F63-ABB2-4C8C-AFDF-C6BBABF8EF90}" dt="2021-07-09T10:16:57.852" v="3628" actId="478"/>
          <ac:spMkLst>
            <pc:docMk/>
            <pc:sldMk cId="2314902430" sldId="536"/>
            <ac:spMk id="169" creationId="{2B50832B-3117-4047-8DEE-A7A00D457E62}"/>
          </ac:spMkLst>
        </pc:spChg>
        <pc:spChg chg="del">
          <ac:chgData name="Kulinich Bohdan" userId="48e65c9f34e137d0" providerId="LiveId" clId="{B60F6F63-ABB2-4C8C-AFDF-C6BBABF8EF90}" dt="2021-07-09T10:16:58.789" v="3629" actId="478"/>
          <ac:spMkLst>
            <pc:docMk/>
            <pc:sldMk cId="2314902430" sldId="536"/>
            <ac:spMk id="170" creationId="{F8477DC5-CA02-4C16-B846-9FF8A023B6A9}"/>
          </ac:spMkLst>
        </pc:spChg>
        <pc:grpChg chg="add mod">
          <ac:chgData name="Kulinich Bohdan" userId="48e65c9f34e137d0" providerId="LiveId" clId="{B60F6F63-ABB2-4C8C-AFDF-C6BBABF8EF90}" dt="2021-07-09T10:37:30.356" v="4199" actId="1076"/>
          <ac:grpSpMkLst>
            <pc:docMk/>
            <pc:sldMk cId="2314902430" sldId="536"/>
            <ac:grpSpMk id="23" creationId="{F8512671-003E-487B-A096-087A7DD32B1E}"/>
          </ac:grpSpMkLst>
        </pc:grpChg>
        <pc:grpChg chg="add del mod">
          <ac:chgData name="Kulinich Bohdan" userId="48e65c9f34e137d0" providerId="LiveId" clId="{B60F6F63-ABB2-4C8C-AFDF-C6BBABF8EF90}" dt="2021-07-09T10:22:21.932" v="3781" actId="478"/>
          <ac:grpSpMkLst>
            <pc:docMk/>
            <pc:sldMk cId="2314902430" sldId="536"/>
            <ac:grpSpMk id="49" creationId="{9FBBF615-48A2-4910-81FC-E7E50C3D00E4}"/>
          </ac:grpSpMkLst>
        </pc:grpChg>
        <pc:grpChg chg="add mod">
          <ac:chgData name="Kulinich Bohdan" userId="48e65c9f34e137d0" providerId="LiveId" clId="{B60F6F63-ABB2-4C8C-AFDF-C6BBABF8EF90}" dt="2021-07-09T10:37:30.356" v="4199" actId="1076"/>
          <ac:grpSpMkLst>
            <pc:docMk/>
            <pc:sldMk cId="2314902430" sldId="536"/>
            <ac:grpSpMk id="52" creationId="{0FBF4428-2C36-47C3-BCA4-067D8FB76704}"/>
          </ac:grpSpMkLst>
        </pc:grpChg>
        <pc:picChg chg="add mod">
          <ac:chgData name="Kulinich Bohdan" userId="48e65c9f34e137d0" providerId="LiveId" clId="{B60F6F63-ABB2-4C8C-AFDF-C6BBABF8EF90}" dt="2021-07-09T12:37:44.071" v="4522"/>
          <ac:picMkLst>
            <pc:docMk/>
            <pc:sldMk cId="2314902430" sldId="536"/>
            <ac:picMk id="72" creationId="{B2AB5554-4F1E-4C76-ABFC-2B40B425C8A8}"/>
          </ac:picMkLst>
        </pc:picChg>
        <pc:picChg chg="mod">
          <ac:chgData name="Kulinich Bohdan" userId="48e65c9f34e137d0" providerId="LiveId" clId="{B60F6F63-ABB2-4C8C-AFDF-C6BBABF8EF90}" dt="2021-07-09T10:36:26.684" v="4186" actId="1076"/>
          <ac:picMkLst>
            <pc:docMk/>
            <pc:sldMk cId="2314902430" sldId="536"/>
            <ac:picMk id="128" creationId="{E0DF52AE-CA69-48DD-9ECC-1158D5457E52}"/>
          </ac:picMkLst>
        </pc:picChg>
        <pc:picChg chg="del">
          <ac:chgData name="Kulinich Bohdan" userId="48e65c9f34e137d0" providerId="LiveId" clId="{B60F6F63-ABB2-4C8C-AFDF-C6BBABF8EF90}" dt="2021-07-09T10:17:00.461" v="3630" actId="478"/>
          <ac:picMkLst>
            <pc:docMk/>
            <pc:sldMk cId="2314902430" sldId="536"/>
            <ac:picMk id="167" creationId="{98E5D35B-D3FF-4A47-B4CA-E1853AC4F97C}"/>
          </ac:picMkLst>
        </pc:picChg>
        <pc:cxnChg chg="mod">
          <ac:chgData name="Kulinich Bohdan" userId="48e65c9f34e137d0" providerId="LiveId" clId="{B60F6F63-ABB2-4C8C-AFDF-C6BBABF8EF90}" dt="2021-07-09T10:38:07.407" v="4220" actId="14100"/>
          <ac:cxnSpMkLst>
            <pc:docMk/>
            <pc:sldMk cId="2314902430" sldId="536"/>
            <ac:cxnSpMk id="9" creationId="{F7341E3C-CAFC-4863-90DE-377B53E965DC}"/>
          </ac:cxnSpMkLst>
        </pc:cxnChg>
        <pc:cxnChg chg="add mod">
          <ac:chgData name="Kulinich Bohdan" userId="48e65c9f34e137d0" providerId="LiveId" clId="{B60F6F63-ABB2-4C8C-AFDF-C6BBABF8EF90}" dt="2021-07-09T10:37:30.356" v="4199" actId="1076"/>
          <ac:cxnSpMkLst>
            <pc:docMk/>
            <pc:sldMk cId="2314902430" sldId="536"/>
            <ac:cxnSpMk id="34" creationId="{C6D25BCA-8099-4531-9236-7719FBD46D12}"/>
          </ac:cxnSpMkLst>
        </pc:cxnChg>
        <pc:cxnChg chg="add mod">
          <ac:chgData name="Kulinich Bohdan" userId="48e65c9f34e137d0" providerId="LiveId" clId="{B60F6F63-ABB2-4C8C-AFDF-C6BBABF8EF90}" dt="2021-07-09T10:37:30.356" v="4199" actId="1076"/>
          <ac:cxnSpMkLst>
            <pc:docMk/>
            <pc:sldMk cId="2314902430" sldId="536"/>
            <ac:cxnSpMk id="36" creationId="{37A99458-A833-483D-A012-EEEEB17A5E21}"/>
          </ac:cxnSpMkLst>
        </pc:cxnChg>
        <pc:cxnChg chg="add mod">
          <ac:chgData name="Kulinich Bohdan" userId="48e65c9f34e137d0" providerId="LiveId" clId="{B60F6F63-ABB2-4C8C-AFDF-C6BBABF8EF90}" dt="2021-07-09T10:37:30.356" v="4199" actId="1076"/>
          <ac:cxnSpMkLst>
            <pc:docMk/>
            <pc:sldMk cId="2314902430" sldId="536"/>
            <ac:cxnSpMk id="37" creationId="{E7D543BF-C9D5-4136-A519-B54AA6B723D4}"/>
          </ac:cxnSpMkLst>
        </pc:cxnChg>
        <pc:cxnChg chg="add mod">
          <ac:chgData name="Kulinich Bohdan" userId="48e65c9f34e137d0" providerId="LiveId" clId="{B60F6F63-ABB2-4C8C-AFDF-C6BBABF8EF90}" dt="2021-07-09T10:22:00.015" v="3776" actId="164"/>
          <ac:cxnSpMkLst>
            <pc:docMk/>
            <pc:sldMk cId="2314902430" sldId="536"/>
            <ac:cxnSpMk id="44" creationId="{EA27021F-2F35-4183-A094-75B031405E10}"/>
          </ac:cxnSpMkLst>
        </pc:cxnChg>
        <pc:cxnChg chg="add mod">
          <ac:chgData name="Kulinich Bohdan" userId="48e65c9f34e137d0" providerId="LiveId" clId="{B60F6F63-ABB2-4C8C-AFDF-C6BBABF8EF90}" dt="2021-07-09T10:22:00.015" v="3776" actId="164"/>
          <ac:cxnSpMkLst>
            <pc:docMk/>
            <pc:sldMk cId="2314902430" sldId="536"/>
            <ac:cxnSpMk id="47" creationId="{51E44E41-3F8E-4C18-89F3-B813ADC69CA8}"/>
          </ac:cxnSpMkLst>
        </pc:cxnChg>
        <pc:cxnChg chg="mod">
          <ac:chgData name="Kulinich Bohdan" userId="48e65c9f34e137d0" providerId="LiveId" clId="{B60F6F63-ABB2-4C8C-AFDF-C6BBABF8EF90}" dt="2021-07-09T10:22:03.811" v="3778"/>
          <ac:cxnSpMkLst>
            <pc:docMk/>
            <pc:sldMk cId="2314902430" sldId="536"/>
            <ac:cxnSpMk id="50" creationId="{1025F86C-52EE-4EB0-AB4C-79548FE1FB8F}"/>
          </ac:cxnSpMkLst>
        </pc:cxnChg>
        <pc:cxnChg chg="mod">
          <ac:chgData name="Kulinich Bohdan" userId="48e65c9f34e137d0" providerId="LiveId" clId="{B60F6F63-ABB2-4C8C-AFDF-C6BBABF8EF90}" dt="2021-07-09T10:22:03.811" v="3778"/>
          <ac:cxnSpMkLst>
            <pc:docMk/>
            <pc:sldMk cId="2314902430" sldId="536"/>
            <ac:cxnSpMk id="51" creationId="{681B59A2-D9D9-4750-A773-E5F4391A78FC}"/>
          </ac:cxnSpMkLst>
        </pc:cxnChg>
        <pc:cxnChg chg="mod">
          <ac:chgData name="Kulinich Bohdan" userId="48e65c9f34e137d0" providerId="LiveId" clId="{B60F6F63-ABB2-4C8C-AFDF-C6BBABF8EF90}" dt="2021-07-09T10:22:31.742" v="3784"/>
          <ac:cxnSpMkLst>
            <pc:docMk/>
            <pc:sldMk cId="2314902430" sldId="536"/>
            <ac:cxnSpMk id="53" creationId="{F6BD422B-A438-46FA-8E8C-75E67F0283A0}"/>
          </ac:cxnSpMkLst>
        </pc:cxnChg>
        <pc:cxnChg chg="mod">
          <ac:chgData name="Kulinich Bohdan" userId="48e65c9f34e137d0" providerId="LiveId" clId="{B60F6F63-ABB2-4C8C-AFDF-C6BBABF8EF90}" dt="2021-07-09T10:22:31.742" v="3784"/>
          <ac:cxnSpMkLst>
            <pc:docMk/>
            <pc:sldMk cId="2314902430" sldId="536"/>
            <ac:cxnSpMk id="54" creationId="{453E8D27-4B17-4563-A356-7468D4366EB8}"/>
          </ac:cxnSpMkLst>
        </pc:cxnChg>
        <pc:cxnChg chg="mod">
          <ac:chgData name="Kulinich Bohdan" userId="48e65c9f34e137d0" providerId="LiveId" clId="{B60F6F63-ABB2-4C8C-AFDF-C6BBABF8EF90}" dt="2021-07-09T10:37:48.317" v="4215" actId="1036"/>
          <ac:cxnSpMkLst>
            <pc:docMk/>
            <pc:sldMk cId="2314902430" sldId="536"/>
            <ac:cxnSpMk id="131" creationId="{16850BB0-6ED4-44B8-A30B-7D0130A3346F}"/>
          </ac:cxnSpMkLst>
        </pc:cxnChg>
        <pc:cxnChg chg="mod">
          <ac:chgData name="Kulinich Bohdan" userId="48e65c9f34e137d0" providerId="LiveId" clId="{B60F6F63-ABB2-4C8C-AFDF-C6BBABF8EF90}" dt="2021-07-09T10:38:59.737" v="4238" actId="1076"/>
          <ac:cxnSpMkLst>
            <pc:docMk/>
            <pc:sldMk cId="2314902430" sldId="536"/>
            <ac:cxnSpMk id="132" creationId="{268E5AC2-F642-4A67-AC9C-FE24B96162B2}"/>
          </ac:cxnSpMkLst>
        </pc:cxnChg>
      </pc:sldChg>
      <pc:sldChg chg="add del">
        <pc:chgData name="Kulinich Bohdan" userId="48e65c9f34e137d0" providerId="LiveId" clId="{B60F6F63-ABB2-4C8C-AFDF-C6BBABF8EF90}" dt="2021-07-09T13:31:02.865" v="4964" actId="47"/>
        <pc:sldMkLst>
          <pc:docMk/>
          <pc:sldMk cId="3513251112" sldId="537"/>
        </pc:sldMkLst>
      </pc:sldChg>
      <pc:sldChg chg="addSp delSp modSp add mod modTransition modAnim">
        <pc:chgData name="Kulinich Bohdan" userId="48e65c9f34e137d0" providerId="LiveId" clId="{B60F6F63-ABB2-4C8C-AFDF-C6BBABF8EF90}" dt="2021-07-09T13:36:42.682" v="5079" actId="1076"/>
        <pc:sldMkLst>
          <pc:docMk/>
          <pc:sldMk cId="3880463590" sldId="537"/>
        </pc:sldMkLst>
        <pc:spChg chg="del">
          <ac:chgData name="Kulinich Bohdan" userId="48e65c9f34e137d0" providerId="LiveId" clId="{B60F6F63-ABB2-4C8C-AFDF-C6BBABF8EF90}" dt="2021-07-09T13:32:13.286" v="4967" actId="478"/>
          <ac:spMkLst>
            <pc:docMk/>
            <pc:sldMk cId="3880463590" sldId="537"/>
            <ac:spMk id="26" creationId="{A09425B8-48B5-4A20-B6D1-D79FF94A1F38}"/>
          </ac:spMkLst>
        </pc:spChg>
        <pc:spChg chg="add mod">
          <ac:chgData name="Kulinich Bohdan" userId="48e65c9f34e137d0" providerId="LiveId" clId="{B60F6F63-ABB2-4C8C-AFDF-C6BBABF8EF90}" dt="2021-07-09T13:36:42.682" v="5079" actId="1076"/>
          <ac:spMkLst>
            <pc:docMk/>
            <pc:sldMk cId="3880463590" sldId="537"/>
            <ac:spMk id="51" creationId="{3FBCAF2C-750F-46D4-B8E6-63FC33CD0DB6}"/>
          </ac:spMkLst>
        </pc:spChg>
        <pc:spChg chg="add del mod">
          <ac:chgData name="Kulinich Bohdan" userId="48e65c9f34e137d0" providerId="LiveId" clId="{B60F6F63-ABB2-4C8C-AFDF-C6BBABF8EF90}" dt="2021-07-09T13:33:45.519" v="4991"/>
          <ac:spMkLst>
            <pc:docMk/>
            <pc:sldMk cId="3880463590" sldId="537"/>
            <ac:spMk id="61" creationId="{956AFA93-954D-4764-9FBC-36157194045B}"/>
          </ac:spMkLst>
        </pc:spChg>
        <pc:spChg chg="add mod">
          <ac:chgData name="Kulinich Bohdan" userId="48e65c9f34e137d0" providerId="LiveId" clId="{B60F6F63-ABB2-4C8C-AFDF-C6BBABF8EF90}" dt="2021-07-09T13:36:34.700" v="5078" actId="122"/>
          <ac:spMkLst>
            <pc:docMk/>
            <pc:sldMk cId="3880463590" sldId="537"/>
            <ac:spMk id="67" creationId="{944B13A8-CD79-4EB6-B246-CC99DD110CD2}"/>
          </ac:spMkLst>
        </pc:spChg>
        <pc:spChg chg="del">
          <ac:chgData name="Kulinich Bohdan" userId="48e65c9f34e137d0" providerId="LiveId" clId="{B60F6F63-ABB2-4C8C-AFDF-C6BBABF8EF90}" dt="2021-07-09T13:32:21.331" v="4974" actId="478"/>
          <ac:spMkLst>
            <pc:docMk/>
            <pc:sldMk cId="3880463590" sldId="537"/>
            <ac:spMk id="69" creationId="{5D029EA9-5909-476C-A6CA-ECB359D9DD0C}"/>
          </ac:spMkLst>
        </pc:spChg>
        <pc:spChg chg="del">
          <ac:chgData name="Kulinich Bohdan" userId="48e65c9f34e137d0" providerId="LiveId" clId="{B60F6F63-ABB2-4C8C-AFDF-C6BBABF8EF90}" dt="2021-07-09T13:32:20.487" v="4973" actId="478"/>
          <ac:spMkLst>
            <pc:docMk/>
            <pc:sldMk cId="3880463590" sldId="537"/>
            <ac:spMk id="70" creationId="{DBF554D5-2C51-4167-8F8F-ED44473FF114}"/>
          </ac:spMkLst>
        </pc:spChg>
        <pc:spChg chg="del">
          <ac:chgData name="Kulinich Bohdan" userId="48e65c9f34e137d0" providerId="LiveId" clId="{B60F6F63-ABB2-4C8C-AFDF-C6BBABF8EF90}" dt="2021-07-09T13:32:19.753" v="4972" actId="478"/>
          <ac:spMkLst>
            <pc:docMk/>
            <pc:sldMk cId="3880463590" sldId="537"/>
            <ac:spMk id="71" creationId="{44FA17DB-8856-49B5-911E-C863E3D0AC3E}"/>
          </ac:spMkLst>
        </pc:spChg>
        <pc:spChg chg="del">
          <ac:chgData name="Kulinich Bohdan" userId="48e65c9f34e137d0" providerId="LiveId" clId="{B60F6F63-ABB2-4C8C-AFDF-C6BBABF8EF90}" dt="2021-07-09T13:32:16.410" v="4969" actId="478"/>
          <ac:spMkLst>
            <pc:docMk/>
            <pc:sldMk cId="3880463590" sldId="537"/>
            <ac:spMk id="73" creationId="{2EFE7D78-DF9A-43F0-BBC1-68891E76D759}"/>
          </ac:spMkLst>
        </pc:spChg>
        <pc:spChg chg="del">
          <ac:chgData name="Kulinich Bohdan" userId="48e65c9f34e137d0" providerId="LiveId" clId="{B60F6F63-ABB2-4C8C-AFDF-C6BBABF8EF90}" dt="2021-07-09T13:32:18.816" v="4971" actId="478"/>
          <ac:spMkLst>
            <pc:docMk/>
            <pc:sldMk cId="3880463590" sldId="537"/>
            <ac:spMk id="74" creationId="{C26744E8-8F69-4FDF-A533-03C864EFFEE7}"/>
          </ac:spMkLst>
        </pc:spChg>
        <pc:spChg chg="mod">
          <ac:chgData name="Kulinich Bohdan" userId="48e65c9f34e137d0" providerId="LiveId" clId="{B60F6F63-ABB2-4C8C-AFDF-C6BBABF8EF90}" dt="2021-07-09T13:32:47.864" v="4978" actId="1076"/>
          <ac:spMkLst>
            <pc:docMk/>
            <pc:sldMk cId="3880463590" sldId="537"/>
            <ac:spMk id="78" creationId="{49D8BF4B-7F77-43C0-A084-E4FD0D37CA91}"/>
          </ac:spMkLst>
        </pc:spChg>
        <pc:spChg chg="del">
          <ac:chgData name="Kulinich Bohdan" userId="48e65c9f34e137d0" providerId="LiveId" clId="{B60F6F63-ABB2-4C8C-AFDF-C6BBABF8EF90}" dt="2021-07-09T13:32:15.067" v="4968" actId="478"/>
          <ac:spMkLst>
            <pc:docMk/>
            <pc:sldMk cId="3880463590" sldId="537"/>
            <ac:spMk id="79" creationId="{7A6E8219-E8B8-4FE2-8148-742173BD48D5}"/>
          </ac:spMkLst>
        </pc:spChg>
        <pc:spChg chg="mod">
          <ac:chgData name="Kulinich Bohdan" userId="48e65c9f34e137d0" providerId="LiveId" clId="{B60F6F63-ABB2-4C8C-AFDF-C6BBABF8EF90}" dt="2021-07-09T13:32:38.332" v="4977" actId="1076"/>
          <ac:spMkLst>
            <pc:docMk/>
            <pc:sldMk cId="3880463590" sldId="537"/>
            <ac:spMk id="80" creationId="{A01CBA3D-A1E7-4958-8B9A-57631B7A10BE}"/>
          </ac:spMkLst>
        </pc:spChg>
        <pc:spChg chg="mod">
          <ac:chgData name="Kulinich Bohdan" userId="48e65c9f34e137d0" providerId="LiveId" clId="{B60F6F63-ABB2-4C8C-AFDF-C6BBABF8EF90}" dt="2021-07-09T13:32:38.332" v="4977" actId="1076"/>
          <ac:spMkLst>
            <pc:docMk/>
            <pc:sldMk cId="3880463590" sldId="537"/>
            <ac:spMk id="81" creationId="{BC732E77-53E3-4F1B-BD61-E3860987AC6D}"/>
          </ac:spMkLst>
        </pc:spChg>
        <pc:spChg chg="mod">
          <ac:chgData name="Kulinich Bohdan" userId="48e65c9f34e137d0" providerId="LiveId" clId="{B60F6F63-ABB2-4C8C-AFDF-C6BBABF8EF90}" dt="2021-07-09T13:32:38.332" v="4977" actId="1076"/>
          <ac:spMkLst>
            <pc:docMk/>
            <pc:sldMk cId="3880463590" sldId="537"/>
            <ac:spMk id="82" creationId="{434E2505-E8A2-48A7-8DCB-425469B76CCB}"/>
          </ac:spMkLst>
        </pc:spChg>
        <pc:spChg chg="mod">
          <ac:chgData name="Kulinich Bohdan" userId="48e65c9f34e137d0" providerId="LiveId" clId="{B60F6F63-ABB2-4C8C-AFDF-C6BBABF8EF90}" dt="2021-07-09T13:35:06.696" v="5064" actId="14100"/>
          <ac:spMkLst>
            <pc:docMk/>
            <pc:sldMk cId="3880463590" sldId="537"/>
            <ac:spMk id="83" creationId="{B56559E7-0B53-4005-ABFB-0503A3127871}"/>
          </ac:spMkLst>
        </pc:spChg>
        <pc:picChg chg="del">
          <ac:chgData name="Kulinich Bohdan" userId="48e65c9f34e137d0" providerId="LiveId" clId="{B60F6F63-ABB2-4C8C-AFDF-C6BBABF8EF90}" dt="2021-07-09T13:32:17.301" v="4970" actId="478"/>
          <ac:picMkLst>
            <pc:docMk/>
            <pc:sldMk cId="3880463590" sldId="537"/>
            <ac:picMk id="72" creationId="{B2AB5554-4F1E-4C76-ABFC-2B40B425C8A8}"/>
          </ac:picMkLst>
        </pc:picChg>
      </pc:sldChg>
      <pc:sldChg chg="addSp delSp modSp add mod modAnim">
        <pc:chgData name="Kulinich Bohdan" userId="48e65c9f34e137d0" providerId="LiveId" clId="{B60F6F63-ABB2-4C8C-AFDF-C6BBABF8EF90}" dt="2021-07-09T15:16:34.965" v="5667" actId="207"/>
        <pc:sldMkLst>
          <pc:docMk/>
          <pc:sldMk cId="3265162271" sldId="538"/>
        </pc:sldMkLst>
        <pc:spChg chg="mod">
          <ac:chgData name="Kulinich Bohdan" userId="48e65c9f34e137d0" providerId="LiveId" clId="{B60F6F63-ABB2-4C8C-AFDF-C6BBABF8EF90}" dt="2021-07-09T14:24:47.820" v="5104" actId="20577"/>
          <ac:spMkLst>
            <pc:docMk/>
            <pc:sldMk cId="3265162271" sldId="538"/>
            <ac:spMk id="6" creationId="{C455324C-6A9E-440D-AAF7-47FB99AD2433}"/>
          </ac:spMkLst>
        </pc:spChg>
        <pc:spChg chg="add mod">
          <ac:chgData name="Kulinich Bohdan" userId="48e65c9f34e137d0" providerId="LiveId" clId="{B60F6F63-ABB2-4C8C-AFDF-C6BBABF8EF90}" dt="2021-07-09T15:16:34.965" v="5667" actId="207"/>
          <ac:spMkLst>
            <pc:docMk/>
            <pc:sldMk cId="3265162271" sldId="538"/>
            <ac:spMk id="45" creationId="{36B95885-9375-4A24-AB64-DF5EF5E0482E}"/>
          </ac:spMkLst>
        </pc:spChg>
        <pc:spChg chg="add mod">
          <ac:chgData name="Kulinich Bohdan" userId="48e65c9f34e137d0" providerId="LiveId" clId="{B60F6F63-ABB2-4C8C-AFDF-C6BBABF8EF90}" dt="2021-07-09T14:43:26.965" v="5445" actId="1035"/>
          <ac:spMkLst>
            <pc:docMk/>
            <pc:sldMk cId="3265162271" sldId="538"/>
            <ac:spMk id="48" creationId="{47EAD9FE-8EFF-4304-BD00-ABB2D0D790D7}"/>
          </ac:spMkLst>
        </pc:spChg>
        <pc:spChg chg="add mod">
          <ac:chgData name="Kulinich Bohdan" userId="48e65c9f34e137d0" providerId="LiveId" clId="{B60F6F63-ABB2-4C8C-AFDF-C6BBABF8EF90}" dt="2021-07-09T14:43:39.172" v="5447" actId="1076"/>
          <ac:spMkLst>
            <pc:docMk/>
            <pc:sldMk cId="3265162271" sldId="538"/>
            <ac:spMk id="49" creationId="{0D3F18C4-DFE9-4FDF-93A6-BC9124B9E66F}"/>
          </ac:spMkLst>
        </pc:spChg>
        <pc:spChg chg="add mod">
          <ac:chgData name="Kulinich Bohdan" userId="48e65c9f34e137d0" providerId="LiveId" clId="{B60F6F63-ABB2-4C8C-AFDF-C6BBABF8EF90}" dt="2021-07-09T14:43:42.981" v="5448" actId="1076"/>
          <ac:spMkLst>
            <pc:docMk/>
            <pc:sldMk cId="3265162271" sldId="538"/>
            <ac:spMk id="50" creationId="{7B6C27AF-BFC3-4A54-8E91-D4C04DCD6ECF}"/>
          </ac:spMkLst>
        </pc:spChg>
        <pc:spChg chg="mod">
          <ac:chgData name="Kulinich Bohdan" userId="48e65c9f34e137d0" providerId="LiveId" clId="{B60F6F63-ABB2-4C8C-AFDF-C6BBABF8EF90}" dt="2021-07-09T14:43:23.958" v="5440" actId="1035"/>
          <ac:spMkLst>
            <pc:docMk/>
            <pc:sldMk cId="3265162271" sldId="538"/>
            <ac:spMk id="51" creationId="{3FBCAF2C-750F-46D4-B8E6-63FC33CD0DB6}"/>
          </ac:spMkLst>
        </pc:spChg>
        <pc:spChg chg="add mod">
          <ac:chgData name="Kulinich Bohdan" userId="48e65c9f34e137d0" providerId="LiveId" clId="{B60F6F63-ABB2-4C8C-AFDF-C6BBABF8EF90}" dt="2021-07-09T14:43:49.051" v="5449" actId="1076"/>
          <ac:spMkLst>
            <pc:docMk/>
            <pc:sldMk cId="3265162271" sldId="538"/>
            <ac:spMk id="61" creationId="{8A9BEA3B-03AC-4BB3-A479-4B54DD9044E1}"/>
          </ac:spMkLst>
        </pc:spChg>
        <pc:spChg chg="del mod">
          <ac:chgData name="Kulinich Bohdan" userId="48e65c9f34e137d0" providerId="LiveId" clId="{B60F6F63-ABB2-4C8C-AFDF-C6BBABF8EF90}" dt="2021-07-09T14:33:15.279" v="5229" actId="478"/>
          <ac:spMkLst>
            <pc:docMk/>
            <pc:sldMk cId="3265162271" sldId="538"/>
            <ac:spMk id="67" creationId="{944B13A8-CD79-4EB6-B246-CC99DD110CD2}"/>
          </ac:spMkLst>
        </pc:spChg>
        <pc:spChg chg="add mod">
          <ac:chgData name="Kulinich Bohdan" userId="48e65c9f34e137d0" providerId="LiveId" clId="{B60F6F63-ABB2-4C8C-AFDF-C6BBABF8EF90}" dt="2021-07-09T14:43:49.051" v="5449" actId="1076"/>
          <ac:spMkLst>
            <pc:docMk/>
            <pc:sldMk cId="3265162271" sldId="538"/>
            <ac:spMk id="68" creationId="{C33B9C38-082A-43F4-AB41-1C1D44E21C4D}"/>
          </ac:spMkLst>
        </pc:spChg>
        <pc:spChg chg="add mod">
          <ac:chgData name="Kulinich Bohdan" userId="48e65c9f34e137d0" providerId="LiveId" clId="{B60F6F63-ABB2-4C8C-AFDF-C6BBABF8EF90}" dt="2021-07-09T14:43:49.051" v="5449" actId="1076"/>
          <ac:spMkLst>
            <pc:docMk/>
            <pc:sldMk cId="3265162271" sldId="538"/>
            <ac:spMk id="69" creationId="{5E388255-8BD6-46E4-903F-83C002F8A9C7}"/>
          </ac:spMkLst>
        </pc:spChg>
        <pc:spChg chg="add mod">
          <ac:chgData name="Kulinich Bohdan" userId="48e65c9f34e137d0" providerId="LiveId" clId="{B60F6F63-ABB2-4C8C-AFDF-C6BBABF8EF90}" dt="2021-07-09T14:44:52.682" v="5484" actId="207"/>
          <ac:spMkLst>
            <pc:docMk/>
            <pc:sldMk cId="3265162271" sldId="538"/>
            <ac:spMk id="70" creationId="{99178259-552A-4CD6-9155-06B0E85B3A58}"/>
          </ac:spMkLst>
        </pc:spChg>
        <pc:spChg chg="add del mod">
          <ac:chgData name="Kulinich Bohdan" userId="48e65c9f34e137d0" providerId="LiveId" clId="{B60F6F63-ABB2-4C8C-AFDF-C6BBABF8EF90}" dt="2021-07-09T14:44:46.213" v="5483" actId="478"/>
          <ac:spMkLst>
            <pc:docMk/>
            <pc:sldMk cId="3265162271" sldId="538"/>
            <ac:spMk id="71" creationId="{95877FCE-7285-4637-9117-6C8316AC906F}"/>
          </ac:spMkLst>
        </pc:spChg>
        <pc:spChg chg="del">
          <ac:chgData name="Kulinich Bohdan" userId="48e65c9f34e137d0" providerId="LiveId" clId="{B60F6F63-ABB2-4C8C-AFDF-C6BBABF8EF90}" dt="2021-07-09T14:24:53.568" v="5105" actId="478"/>
          <ac:spMkLst>
            <pc:docMk/>
            <pc:sldMk cId="3265162271" sldId="538"/>
            <ac:spMk id="78" creationId="{49D8BF4B-7F77-43C0-A084-E4FD0D37CA91}"/>
          </ac:spMkLst>
        </pc:spChg>
        <pc:spChg chg="del">
          <ac:chgData name="Kulinich Bohdan" userId="48e65c9f34e137d0" providerId="LiveId" clId="{B60F6F63-ABB2-4C8C-AFDF-C6BBABF8EF90}" dt="2021-07-09T14:24:53.568" v="5105" actId="478"/>
          <ac:spMkLst>
            <pc:docMk/>
            <pc:sldMk cId="3265162271" sldId="538"/>
            <ac:spMk id="80" creationId="{A01CBA3D-A1E7-4958-8B9A-57631B7A10BE}"/>
          </ac:spMkLst>
        </pc:spChg>
        <pc:spChg chg="del">
          <ac:chgData name="Kulinich Bohdan" userId="48e65c9f34e137d0" providerId="LiveId" clId="{B60F6F63-ABB2-4C8C-AFDF-C6BBABF8EF90}" dt="2021-07-09T14:24:53.568" v="5105" actId="478"/>
          <ac:spMkLst>
            <pc:docMk/>
            <pc:sldMk cId="3265162271" sldId="538"/>
            <ac:spMk id="81" creationId="{BC732E77-53E3-4F1B-BD61-E3860987AC6D}"/>
          </ac:spMkLst>
        </pc:spChg>
        <pc:spChg chg="del">
          <ac:chgData name="Kulinich Bohdan" userId="48e65c9f34e137d0" providerId="LiveId" clId="{B60F6F63-ABB2-4C8C-AFDF-C6BBABF8EF90}" dt="2021-07-09T14:24:53.568" v="5105" actId="478"/>
          <ac:spMkLst>
            <pc:docMk/>
            <pc:sldMk cId="3265162271" sldId="538"/>
            <ac:spMk id="82" creationId="{434E2505-E8A2-48A7-8DCB-425469B76CCB}"/>
          </ac:spMkLst>
        </pc:spChg>
        <pc:spChg chg="del">
          <ac:chgData name="Kulinich Bohdan" userId="48e65c9f34e137d0" providerId="LiveId" clId="{B60F6F63-ABB2-4C8C-AFDF-C6BBABF8EF90}" dt="2021-07-09T14:24:53.568" v="5105" actId="478"/>
          <ac:spMkLst>
            <pc:docMk/>
            <pc:sldMk cId="3265162271" sldId="538"/>
            <ac:spMk id="83" creationId="{B56559E7-0B53-4005-ABFB-0503A3127871}"/>
          </ac:spMkLst>
        </pc:spChg>
        <pc:spChg chg="del">
          <ac:chgData name="Kulinich Bohdan" userId="48e65c9f34e137d0" providerId="LiveId" clId="{B60F6F63-ABB2-4C8C-AFDF-C6BBABF8EF90}" dt="2021-07-09T14:24:53.568" v="5105" actId="478"/>
          <ac:spMkLst>
            <pc:docMk/>
            <pc:sldMk cId="3265162271" sldId="538"/>
            <ac:spMk id="166" creationId="{AA0F7B21-1712-42CB-BA46-E04EF8E8C5E7}"/>
          </ac:spMkLst>
        </pc:spChg>
      </pc:sldChg>
      <pc:sldChg chg="addSp delSp modSp add mod modTransition addAnim delAnim modAnim">
        <pc:chgData name="Kulinich Bohdan" userId="48e65c9f34e137d0" providerId="LiveId" clId="{B60F6F63-ABB2-4C8C-AFDF-C6BBABF8EF90}" dt="2021-07-09T17:38:32.045" v="6090"/>
        <pc:sldMkLst>
          <pc:docMk/>
          <pc:sldMk cId="2586279704" sldId="539"/>
        </pc:sldMkLst>
        <pc:spChg chg="mod">
          <ac:chgData name="Kulinich Bohdan" userId="48e65c9f34e137d0" providerId="LiveId" clId="{B60F6F63-ABB2-4C8C-AFDF-C6BBABF8EF90}" dt="2021-07-09T14:47:19.195" v="5537" actId="20577"/>
          <ac:spMkLst>
            <pc:docMk/>
            <pc:sldMk cId="2586279704" sldId="539"/>
            <ac:spMk id="6" creationId="{C455324C-6A9E-440D-AAF7-47FB99AD2433}"/>
          </ac:spMkLst>
        </pc:spChg>
        <pc:spChg chg="add mod ord modVis">
          <ac:chgData name="Kulinich Bohdan" userId="48e65c9f34e137d0" providerId="LiveId" clId="{B60F6F63-ABB2-4C8C-AFDF-C6BBABF8EF90}" dt="2021-07-09T17:37:26.739" v="6080" actId="171"/>
          <ac:spMkLst>
            <pc:docMk/>
            <pc:sldMk cId="2586279704" sldId="539"/>
            <ac:spMk id="18" creationId="{089449A3-A9D4-4C54-9C5A-6A20E5987198}"/>
          </ac:spMkLst>
        </pc:spChg>
        <pc:spChg chg="del">
          <ac:chgData name="Kulinich Bohdan" userId="48e65c9f34e137d0" providerId="LiveId" clId="{B60F6F63-ABB2-4C8C-AFDF-C6BBABF8EF90}" dt="2021-07-09T14:47:05.353" v="5486" actId="478"/>
          <ac:spMkLst>
            <pc:docMk/>
            <pc:sldMk cId="2586279704" sldId="539"/>
            <ac:spMk id="32" creationId="{99330A93-C0D2-4E49-A559-CD0CC70FAB0F}"/>
          </ac:spMkLst>
        </pc:spChg>
        <pc:spChg chg="del">
          <ac:chgData name="Kulinich Bohdan" userId="48e65c9f34e137d0" providerId="LiveId" clId="{B60F6F63-ABB2-4C8C-AFDF-C6BBABF8EF90}" dt="2021-07-09T14:47:05.353" v="5486" actId="478"/>
          <ac:spMkLst>
            <pc:docMk/>
            <pc:sldMk cId="2586279704" sldId="539"/>
            <ac:spMk id="45" creationId="{36B95885-9375-4A24-AB64-DF5EF5E0482E}"/>
          </ac:spMkLst>
        </pc:spChg>
        <pc:spChg chg="add mod">
          <ac:chgData name="Kulinich Bohdan" userId="48e65c9f34e137d0" providerId="LiveId" clId="{B60F6F63-ABB2-4C8C-AFDF-C6BBABF8EF90}" dt="2021-07-09T15:33:36.703" v="5913" actId="20577"/>
          <ac:spMkLst>
            <pc:docMk/>
            <pc:sldMk cId="2586279704" sldId="539"/>
            <ac:spMk id="47" creationId="{735A006F-E420-4AD3-935F-AC42D442751D}"/>
          </ac:spMkLst>
        </pc:spChg>
        <pc:spChg chg="del">
          <ac:chgData name="Kulinich Bohdan" userId="48e65c9f34e137d0" providerId="LiveId" clId="{B60F6F63-ABB2-4C8C-AFDF-C6BBABF8EF90}" dt="2021-07-09T14:47:05.353" v="5486" actId="478"/>
          <ac:spMkLst>
            <pc:docMk/>
            <pc:sldMk cId="2586279704" sldId="539"/>
            <ac:spMk id="48" creationId="{47EAD9FE-8EFF-4304-BD00-ABB2D0D790D7}"/>
          </ac:spMkLst>
        </pc:spChg>
        <pc:spChg chg="add mod modVis">
          <ac:chgData name="Kulinich Bohdan" userId="48e65c9f34e137d0" providerId="LiveId" clId="{B60F6F63-ABB2-4C8C-AFDF-C6BBABF8EF90}" dt="2021-07-09T17:31:11.439" v="6008" actId="14429"/>
          <ac:spMkLst>
            <pc:docMk/>
            <pc:sldMk cId="2586279704" sldId="539"/>
            <ac:spMk id="48" creationId="{CFED5C1A-F435-44F8-9765-83DC61C68051}"/>
          </ac:spMkLst>
        </pc:spChg>
        <pc:spChg chg="del">
          <ac:chgData name="Kulinich Bohdan" userId="48e65c9f34e137d0" providerId="LiveId" clId="{B60F6F63-ABB2-4C8C-AFDF-C6BBABF8EF90}" dt="2021-07-09T14:47:05.353" v="5486" actId="478"/>
          <ac:spMkLst>
            <pc:docMk/>
            <pc:sldMk cId="2586279704" sldId="539"/>
            <ac:spMk id="49" creationId="{0D3F18C4-DFE9-4FDF-93A6-BC9124B9E66F}"/>
          </ac:spMkLst>
        </pc:spChg>
        <pc:spChg chg="add mod">
          <ac:chgData name="Kulinich Bohdan" userId="48e65c9f34e137d0" providerId="LiveId" clId="{B60F6F63-ABB2-4C8C-AFDF-C6BBABF8EF90}" dt="2021-07-09T15:35:11.996" v="5981" actId="20577"/>
          <ac:spMkLst>
            <pc:docMk/>
            <pc:sldMk cId="2586279704" sldId="539"/>
            <ac:spMk id="49" creationId="{BAABC4BE-8D99-4E6C-986C-0E2F7F86AB53}"/>
          </ac:spMkLst>
        </pc:spChg>
        <pc:spChg chg="del">
          <ac:chgData name="Kulinich Bohdan" userId="48e65c9f34e137d0" providerId="LiveId" clId="{B60F6F63-ABB2-4C8C-AFDF-C6BBABF8EF90}" dt="2021-07-09T14:47:05.353" v="5486" actId="478"/>
          <ac:spMkLst>
            <pc:docMk/>
            <pc:sldMk cId="2586279704" sldId="539"/>
            <ac:spMk id="50" creationId="{7B6C27AF-BFC3-4A54-8E91-D4C04DCD6ECF}"/>
          </ac:spMkLst>
        </pc:spChg>
        <pc:spChg chg="del">
          <ac:chgData name="Kulinich Bohdan" userId="48e65c9f34e137d0" providerId="LiveId" clId="{B60F6F63-ABB2-4C8C-AFDF-C6BBABF8EF90}" dt="2021-07-09T14:47:05.353" v="5486" actId="478"/>
          <ac:spMkLst>
            <pc:docMk/>
            <pc:sldMk cId="2586279704" sldId="539"/>
            <ac:spMk id="51" creationId="{3FBCAF2C-750F-46D4-B8E6-63FC33CD0DB6}"/>
          </ac:spMkLst>
        </pc:spChg>
        <pc:spChg chg="add mod">
          <ac:chgData name="Kulinich Bohdan" userId="48e65c9f34e137d0" providerId="LiveId" clId="{B60F6F63-ABB2-4C8C-AFDF-C6BBABF8EF90}" dt="2021-07-09T17:33:07.219" v="6028" actId="164"/>
          <ac:spMkLst>
            <pc:docMk/>
            <pc:sldMk cId="2586279704" sldId="539"/>
            <ac:spMk id="52" creationId="{7E2B267D-36DE-4605-BCB0-4623EB83C18B}"/>
          </ac:spMkLst>
        </pc:spChg>
        <pc:spChg chg="add mod">
          <ac:chgData name="Kulinich Bohdan" userId="48e65c9f34e137d0" providerId="LiveId" clId="{B60F6F63-ABB2-4C8C-AFDF-C6BBABF8EF90}" dt="2021-07-09T17:33:07.219" v="6028" actId="164"/>
          <ac:spMkLst>
            <pc:docMk/>
            <pc:sldMk cId="2586279704" sldId="539"/>
            <ac:spMk id="53" creationId="{F1EF14DF-0DBE-4658-ADDC-432B00D3DBF7}"/>
          </ac:spMkLst>
        </pc:spChg>
        <pc:spChg chg="add mod">
          <ac:chgData name="Kulinich Bohdan" userId="48e65c9f34e137d0" providerId="LiveId" clId="{B60F6F63-ABB2-4C8C-AFDF-C6BBABF8EF90}" dt="2021-07-09T17:36:48.733" v="6062" actId="1076"/>
          <ac:spMkLst>
            <pc:docMk/>
            <pc:sldMk cId="2586279704" sldId="539"/>
            <ac:spMk id="54" creationId="{832ADD84-55C6-4260-B1F8-AF9916EC271B}"/>
          </ac:spMkLst>
        </pc:spChg>
        <pc:spChg chg="del">
          <ac:chgData name="Kulinich Bohdan" userId="48e65c9f34e137d0" providerId="LiveId" clId="{B60F6F63-ABB2-4C8C-AFDF-C6BBABF8EF90}" dt="2021-07-09T14:47:05.353" v="5486" actId="478"/>
          <ac:spMkLst>
            <pc:docMk/>
            <pc:sldMk cId="2586279704" sldId="539"/>
            <ac:spMk id="55" creationId="{C1031851-438E-4B88-B66B-F1D7E9B03464}"/>
          </ac:spMkLst>
        </pc:spChg>
        <pc:spChg chg="del">
          <ac:chgData name="Kulinich Bohdan" userId="48e65c9f34e137d0" providerId="LiveId" clId="{B60F6F63-ABB2-4C8C-AFDF-C6BBABF8EF90}" dt="2021-07-09T14:47:05.353" v="5486" actId="478"/>
          <ac:spMkLst>
            <pc:docMk/>
            <pc:sldMk cId="2586279704" sldId="539"/>
            <ac:spMk id="56" creationId="{35939897-8B58-4FE8-A9A3-77651D150EF7}"/>
          </ac:spMkLst>
        </pc:spChg>
        <pc:spChg chg="add mod">
          <ac:chgData name="Kulinich Bohdan" userId="48e65c9f34e137d0" providerId="LiveId" clId="{B60F6F63-ABB2-4C8C-AFDF-C6BBABF8EF90}" dt="2021-07-09T17:34:56.410" v="6052" actId="1076"/>
          <ac:spMkLst>
            <pc:docMk/>
            <pc:sldMk cId="2586279704" sldId="539"/>
            <ac:spMk id="57" creationId="{5C1B6DD1-334F-4732-B031-33648B8DEA24}"/>
          </ac:spMkLst>
        </pc:spChg>
        <pc:spChg chg="del">
          <ac:chgData name="Kulinich Bohdan" userId="48e65c9f34e137d0" providerId="LiveId" clId="{B60F6F63-ABB2-4C8C-AFDF-C6BBABF8EF90}" dt="2021-07-09T14:47:05.353" v="5486" actId="478"/>
          <ac:spMkLst>
            <pc:docMk/>
            <pc:sldMk cId="2586279704" sldId="539"/>
            <ac:spMk id="57" creationId="{AE69A2BD-1CAC-4508-B19A-A90A501C43D0}"/>
          </ac:spMkLst>
        </pc:spChg>
        <pc:spChg chg="add mod">
          <ac:chgData name="Kulinich Bohdan" userId="48e65c9f34e137d0" providerId="LiveId" clId="{B60F6F63-ABB2-4C8C-AFDF-C6BBABF8EF90}" dt="2021-07-09T17:35:55.134" v="6053"/>
          <ac:spMkLst>
            <pc:docMk/>
            <pc:sldMk cId="2586279704" sldId="539"/>
            <ac:spMk id="58" creationId="{036BB9C5-AC9A-40F0-92E3-CBB0D464EF16}"/>
          </ac:spMkLst>
        </pc:spChg>
        <pc:spChg chg="del">
          <ac:chgData name="Kulinich Bohdan" userId="48e65c9f34e137d0" providerId="LiveId" clId="{B60F6F63-ABB2-4C8C-AFDF-C6BBABF8EF90}" dt="2021-07-09T14:47:05.353" v="5486" actId="478"/>
          <ac:spMkLst>
            <pc:docMk/>
            <pc:sldMk cId="2586279704" sldId="539"/>
            <ac:spMk id="58" creationId="{2D4A4EA3-ACD6-4C50-9FC6-1C126FC6E1E3}"/>
          </ac:spMkLst>
        </pc:spChg>
        <pc:spChg chg="add mod">
          <ac:chgData name="Kulinich Bohdan" userId="48e65c9f34e137d0" providerId="LiveId" clId="{B60F6F63-ABB2-4C8C-AFDF-C6BBABF8EF90}" dt="2021-07-09T17:36:19.035" v="6060" actId="20577"/>
          <ac:spMkLst>
            <pc:docMk/>
            <pc:sldMk cId="2586279704" sldId="539"/>
            <ac:spMk id="59" creationId="{502692F7-DD49-46BC-94E4-88EC5D3B2D9D}"/>
          </ac:spMkLst>
        </pc:spChg>
        <pc:spChg chg="del">
          <ac:chgData name="Kulinich Bohdan" userId="48e65c9f34e137d0" providerId="LiveId" clId="{B60F6F63-ABB2-4C8C-AFDF-C6BBABF8EF90}" dt="2021-07-09T14:47:05.353" v="5486" actId="478"/>
          <ac:spMkLst>
            <pc:docMk/>
            <pc:sldMk cId="2586279704" sldId="539"/>
            <ac:spMk id="59" creationId="{72EFCA9B-0BC8-4993-87C0-8970A12730E4}"/>
          </ac:spMkLst>
        </pc:spChg>
        <pc:spChg chg="del">
          <ac:chgData name="Kulinich Bohdan" userId="48e65c9f34e137d0" providerId="LiveId" clId="{B60F6F63-ABB2-4C8C-AFDF-C6BBABF8EF90}" dt="2021-07-09T14:47:05.353" v="5486" actId="478"/>
          <ac:spMkLst>
            <pc:docMk/>
            <pc:sldMk cId="2586279704" sldId="539"/>
            <ac:spMk id="60" creationId="{34528AE9-859D-40A5-A2D7-49E928063EED}"/>
          </ac:spMkLst>
        </pc:spChg>
        <pc:spChg chg="del">
          <ac:chgData name="Kulinich Bohdan" userId="48e65c9f34e137d0" providerId="LiveId" clId="{B60F6F63-ABB2-4C8C-AFDF-C6BBABF8EF90}" dt="2021-07-09T14:47:05.353" v="5486" actId="478"/>
          <ac:spMkLst>
            <pc:docMk/>
            <pc:sldMk cId="2586279704" sldId="539"/>
            <ac:spMk id="61" creationId="{8A9BEA3B-03AC-4BB3-A479-4B54DD9044E1}"/>
          </ac:spMkLst>
        </pc:spChg>
        <pc:spChg chg="del">
          <ac:chgData name="Kulinich Bohdan" userId="48e65c9f34e137d0" providerId="LiveId" clId="{B60F6F63-ABB2-4C8C-AFDF-C6BBABF8EF90}" dt="2021-07-09T14:47:05.353" v="5486" actId="478"/>
          <ac:spMkLst>
            <pc:docMk/>
            <pc:sldMk cId="2586279704" sldId="539"/>
            <ac:spMk id="62" creationId="{EF9B65C4-50D3-4C17-85F5-A1E82FEF24D1}"/>
          </ac:spMkLst>
        </pc:spChg>
        <pc:spChg chg="del">
          <ac:chgData name="Kulinich Bohdan" userId="48e65c9f34e137d0" providerId="LiveId" clId="{B60F6F63-ABB2-4C8C-AFDF-C6BBABF8EF90}" dt="2021-07-09T14:47:05.353" v="5486" actId="478"/>
          <ac:spMkLst>
            <pc:docMk/>
            <pc:sldMk cId="2586279704" sldId="539"/>
            <ac:spMk id="63" creationId="{814D16AF-521C-4865-B93F-F3696DAE6C8D}"/>
          </ac:spMkLst>
        </pc:spChg>
        <pc:spChg chg="del">
          <ac:chgData name="Kulinich Bohdan" userId="48e65c9f34e137d0" providerId="LiveId" clId="{B60F6F63-ABB2-4C8C-AFDF-C6BBABF8EF90}" dt="2021-07-09T14:47:05.353" v="5486" actId="478"/>
          <ac:spMkLst>
            <pc:docMk/>
            <pc:sldMk cId="2586279704" sldId="539"/>
            <ac:spMk id="64" creationId="{19E1670A-4A01-46E1-93A7-1847BB515896}"/>
          </ac:spMkLst>
        </pc:spChg>
        <pc:spChg chg="del">
          <ac:chgData name="Kulinich Bohdan" userId="48e65c9f34e137d0" providerId="LiveId" clId="{B60F6F63-ABB2-4C8C-AFDF-C6BBABF8EF90}" dt="2021-07-09T14:47:05.353" v="5486" actId="478"/>
          <ac:spMkLst>
            <pc:docMk/>
            <pc:sldMk cId="2586279704" sldId="539"/>
            <ac:spMk id="65" creationId="{2A417328-E2BF-4FBE-9D8E-4B32200D8E5F}"/>
          </ac:spMkLst>
        </pc:spChg>
        <pc:spChg chg="del">
          <ac:chgData name="Kulinich Bohdan" userId="48e65c9f34e137d0" providerId="LiveId" clId="{B60F6F63-ABB2-4C8C-AFDF-C6BBABF8EF90}" dt="2021-07-09T14:47:05.353" v="5486" actId="478"/>
          <ac:spMkLst>
            <pc:docMk/>
            <pc:sldMk cId="2586279704" sldId="539"/>
            <ac:spMk id="66" creationId="{C61FA36F-E3F0-437E-9F5D-A5EAAB26AB93}"/>
          </ac:spMkLst>
        </pc:spChg>
        <pc:spChg chg="del">
          <ac:chgData name="Kulinich Bohdan" userId="48e65c9f34e137d0" providerId="LiveId" clId="{B60F6F63-ABB2-4C8C-AFDF-C6BBABF8EF90}" dt="2021-07-09T14:47:05.353" v="5486" actId="478"/>
          <ac:spMkLst>
            <pc:docMk/>
            <pc:sldMk cId="2586279704" sldId="539"/>
            <ac:spMk id="68" creationId="{C33B9C38-082A-43F4-AB41-1C1D44E21C4D}"/>
          </ac:spMkLst>
        </pc:spChg>
        <pc:spChg chg="del">
          <ac:chgData name="Kulinich Bohdan" userId="48e65c9f34e137d0" providerId="LiveId" clId="{B60F6F63-ABB2-4C8C-AFDF-C6BBABF8EF90}" dt="2021-07-09T14:47:05.353" v="5486" actId="478"/>
          <ac:spMkLst>
            <pc:docMk/>
            <pc:sldMk cId="2586279704" sldId="539"/>
            <ac:spMk id="69" creationId="{5E388255-8BD6-46E4-903F-83C002F8A9C7}"/>
          </ac:spMkLst>
        </pc:spChg>
        <pc:spChg chg="del">
          <ac:chgData name="Kulinich Bohdan" userId="48e65c9f34e137d0" providerId="LiveId" clId="{B60F6F63-ABB2-4C8C-AFDF-C6BBABF8EF90}" dt="2021-07-09T14:47:05.353" v="5486" actId="478"/>
          <ac:spMkLst>
            <pc:docMk/>
            <pc:sldMk cId="2586279704" sldId="539"/>
            <ac:spMk id="70" creationId="{99178259-552A-4CD6-9155-06B0E85B3A58}"/>
          </ac:spMkLst>
        </pc:spChg>
        <pc:spChg chg="add mod ord topLvl">
          <ac:chgData name="Kulinich Bohdan" userId="48e65c9f34e137d0" providerId="LiveId" clId="{B60F6F63-ABB2-4C8C-AFDF-C6BBABF8EF90}" dt="2021-07-09T15:19:01.941" v="5706" actId="164"/>
          <ac:spMkLst>
            <pc:docMk/>
            <pc:sldMk cId="2586279704" sldId="539"/>
            <ac:spMk id="73" creationId="{320C3B79-14E0-4016-8DD9-C79E6E252FEE}"/>
          </ac:spMkLst>
        </pc:spChg>
        <pc:spChg chg="add mod ord topLvl">
          <ac:chgData name="Kulinich Bohdan" userId="48e65c9f34e137d0" providerId="LiveId" clId="{B60F6F63-ABB2-4C8C-AFDF-C6BBABF8EF90}" dt="2021-07-09T15:19:01.941" v="5706" actId="164"/>
          <ac:spMkLst>
            <pc:docMk/>
            <pc:sldMk cId="2586279704" sldId="539"/>
            <ac:spMk id="74" creationId="{8B47B945-8E3D-41EB-8E97-3881E6093BC0}"/>
          </ac:spMkLst>
        </pc:spChg>
        <pc:spChg chg="add mod ord topLvl">
          <ac:chgData name="Kulinich Bohdan" userId="48e65c9f34e137d0" providerId="LiveId" clId="{B60F6F63-ABB2-4C8C-AFDF-C6BBABF8EF90}" dt="2021-07-09T15:19:01.941" v="5706" actId="164"/>
          <ac:spMkLst>
            <pc:docMk/>
            <pc:sldMk cId="2586279704" sldId="539"/>
            <ac:spMk id="75" creationId="{ECD94D73-AA1E-4AA5-8597-D04BF6D14F67}"/>
          </ac:spMkLst>
        </pc:spChg>
        <pc:spChg chg="add del mod ord">
          <ac:chgData name="Kulinich Bohdan" userId="48e65c9f34e137d0" providerId="LiveId" clId="{B60F6F63-ABB2-4C8C-AFDF-C6BBABF8EF90}" dt="2021-07-09T14:53:11.699" v="5558" actId="478"/>
          <ac:spMkLst>
            <pc:docMk/>
            <pc:sldMk cId="2586279704" sldId="539"/>
            <ac:spMk id="76" creationId="{F5DD2582-A431-4B07-B22C-B54C8A39BC1D}"/>
          </ac:spMkLst>
        </pc:spChg>
        <pc:spChg chg="add del mod ord">
          <ac:chgData name="Kulinich Bohdan" userId="48e65c9f34e137d0" providerId="LiveId" clId="{B60F6F63-ABB2-4C8C-AFDF-C6BBABF8EF90}" dt="2021-07-09T14:53:11.699" v="5558" actId="478"/>
          <ac:spMkLst>
            <pc:docMk/>
            <pc:sldMk cId="2586279704" sldId="539"/>
            <ac:spMk id="115" creationId="{CF7FF881-0C3A-4391-BBEA-2F150FA2591F}"/>
          </ac:spMkLst>
        </pc:spChg>
        <pc:spChg chg="add del mod ord">
          <ac:chgData name="Kulinich Bohdan" userId="48e65c9f34e137d0" providerId="LiveId" clId="{B60F6F63-ABB2-4C8C-AFDF-C6BBABF8EF90}" dt="2021-07-09T14:53:11.699" v="5558" actId="478"/>
          <ac:spMkLst>
            <pc:docMk/>
            <pc:sldMk cId="2586279704" sldId="539"/>
            <ac:spMk id="116" creationId="{AADF1009-2400-4DBA-833B-3523442531CB}"/>
          </ac:spMkLst>
        </pc:spChg>
        <pc:spChg chg="add del mod ord">
          <ac:chgData name="Kulinich Bohdan" userId="48e65c9f34e137d0" providerId="LiveId" clId="{B60F6F63-ABB2-4C8C-AFDF-C6BBABF8EF90}" dt="2021-07-09T14:53:11.699" v="5558" actId="478"/>
          <ac:spMkLst>
            <pc:docMk/>
            <pc:sldMk cId="2586279704" sldId="539"/>
            <ac:spMk id="117" creationId="{64DBA809-184E-41B6-B642-C70A81349A5A}"/>
          </ac:spMkLst>
        </pc:spChg>
        <pc:spChg chg="add del mod ord">
          <ac:chgData name="Kulinich Bohdan" userId="48e65c9f34e137d0" providerId="LiveId" clId="{B60F6F63-ABB2-4C8C-AFDF-C6BBABF8EF90}" dt="2021-07-09T14:53:11.699" v="5558" actId="478"/>
          <ac:spMkLst>
            <pc:docMk/>
            <pc:sldMk cId="2586279704" sldId="539"/>
            <ac:spMk id="118" creationId="{2C2FAFFB-A823-4806-9A42-30B0C8D8FA10}"/>
          </ac:spMkLst>
        </pc:spChg>
        <pc:spChg chg="add del mod ord">
          <ac:chgData name="Kulinich Bohdan" userId="48e65c9f34e137d0" providerId="LiveId" clId="{B60F6F63-ABB2-4C8C-AFDF-C6BBABF8EF90}" dt="2021-07-09T14:53:11.699" v="5558" actId="478"/>
          <ac:spMkLst>
            <pc:docMk/>
            <pc:sldMk cId="2586279704" sldId="539"/>
            <ac:spMk id="119" creationId="{4678D0E5-6238-45DC-886C-247F7E744291}"/>
          </ac:spMkLst>
        </pc:spChg>
        <pc:spChg chg="add del mod ord">
          <ac:chgData name="Kulinich Bohdan" userId="48e65c9f34e137d0" providerId="LiveId" clId="{B60F6F63-ABB2-4C8C-AFDF-C6BBABF8EF90}" dt="2021-07-09T14:53:11.699" v="5558" actId="478"/>
          <ac:spMkLst>
            <pc:docMk/>
            <pc:sldMk cId="2586279704" sldId="539"/>
            <ac:spMk id="120" creationId="{0F516172-52F3-42AE-946E-FD996DB197BB}"/>
          </ac:spMkLst>
        </pc:spChg>
        <pc:spChg chg="add del mod ord">
          <ac:chgData name="Kulinich Bohdan" userId="48e65c9f34e137d0" providerId="LiveId" clId="{B60F6F63-ABB2-4C8C-AFDF-C6BBABF8EF90}" dt="2021-07-09T14:53:11.699" v="5558" actId="478"/>
          <ac:spMkLst>
            <pc:docMk/>
            <pc:sldMk cId="2586279704" sldId="539"/>
            <ac:spMk id="121" creationId="{CD547FEA-5549-476E-8E5C-1FBE6FD88C28}"/>
          </ac:spMkLst>
        </pc:spChg>
        <pc:spChg chg="add del mod ord">
          <ac:chgData name="Kulinich Bohdan" userId="48e65c9f34e137d0" providerId="LiveId" clId="{B60F6F63-ABB2-4C8C-AFDF-C6BBABF8EF90}" dt="2021-07-09T14:53:11.699" v="5558" actId="478"/>
          <ac:spMkLst>
            <pc:docMk/>
            <pc:sldMk cId="2586279704" sldId="539"/>
            <ac:spMk id="122" creationId="{C7016C15-994F-4E25-83A6-51E7D2F7C381}"/>
          </ac:spMkLst>
        </pc:spChg>
        <pc:spChg chg="add del mod ord">
          <ac:chgData name="Kulinich Bohdan" userId="48e65c9f34e137d0" providerId="LiveId" clId="{B60F6F63-ABB2-4C8C-AFDF-C6BBABF8EF90}" dt="2021-07-09T14:53:11.699" v="5558" actId="478"/>
          <ac:spMkLst>
            <pc:docMk/>
            <pc:sldMk cId="2586279704" sldId="539"/>
            <ac:spMk id="123" creationId="{F7DE7A0B-8D48-4C04-87B6-971C59A97565}"/>
          </ac:spMkLst>
        </pc:spChg>
        <pc:spChg chg="add del mod ord">
          <ac:chgData name="Kulinich Bohdan" userId="48e65c9f34e137d0" providerId="LiveId" clId="{B60F6F63-ABB2-4C8C-AFDF-C6BBABF8EF90}" dt="2021-07-09T14:52:59.249" v="5554" actId="478"/>
          <ac:spMkLst>
            <pc:docMk/>
            <pc:sldMk cId="2586279704" sldId="539"/>
            <ac:spMk id="124" creationId="{BCEFFD4F-0870-4C9D-AFD7-14BC2F488FA2}"/>
          </ac:spMkLst>
        </pc:spChg>
        <pc:spChg chg="add del mod ord">
          <ac:chgData name="Kulinich Bohdan" userId="48e65c9f34e137d0" providerId="LiveId" clId="{B60F6F63-ABB2-4C8C-AFDF-C6BBABF8EF90}" dt="2021-07-09T14:52:58.030" v="5553" actId="478"/>
          <ac:spMkLst>
            <pc:docMk/>
            <pc:sldMk cId="2586279704" sldId="539"/>
            <ac:spMk id="125" creationId="{F6F96E97-606D-4CAD-A479-A3CF6540AE21}"/>
          </ac:spMkLst>
        </pc:spChg>
        <pc:spChg chg="add del mod ord">
          <ac:chgData name="Kulinich Bohdan" userId="48e65c9f34e137d0" providerId="LiveId" clId="{B60F6F63-ABB2-4C8C-AFDF-C6BBABF8EF90}" dt="2021-07-09T14:52:56.671" v="5552" actId="478"/>
          <ac:spMkLst>
            <pc:docMk/>
            <pc:sldMk cId="2586279704" sldId="539"/>
            <ac:spMk id="126" creationId="{AF50112C-7E79-4250-96C5-500A541E6091}"/>
          </ac:spMkLst>
        </pc:spChg>
        <pc:spChg chg="add del mod ord">
          <ac:chgData name="Kulinich Bohdan" userId="48e65c9f34e137d0" providerId="LiveId" clId="{B60F6F63-ABB2-4C8C-AFDF-C6BBABF8EF90}" dt="2021-07-09T14:52:52.704" v="5550" actId="478"/>
          <ac:spMkLst>
            <pc:docMk/>
            <pc:sldMk cId="2586279704" sldId="539"/>
            <ac:spMk id="127" creationId="{98291573-AE80-4C25-829E-E6E660035D20}"/>
          </ac:spMkLst>
        </pc:spChg>
        <pc:spChg chg="add del mod ord">
          <ac:chgData name="Kulinich Bohdan" userId="48e65c9f34e137d0" providerId="LiveId" clId="{B60F6F63-ABB2-4C8C-AFDF-C6BBABF8EF90}" dt="2021-07-09T14:52:52.704" v="5550" actId="478"/>
          <ac:spMkLst>
            <pc:docMk/>
            <pc:sldMk cId="2586279704" sldId="539"/>
            <ac:spMk id="129" creationId="{E37488C6-3B88-4CA9-BF9E-C50C543BD913}"/>
          </ac:spMkLst>
        </pc:spChg>
        <pc:spChg chg="add del mod ord">
          <ac:chgData name="Kulinich Bohdan" userId="48e65c9f34e137d0" providerId="LiveId" clId="{B60F6F63-ABB2-4C8C-AFDF-C6BBABF8EF90}" dt="2021-07-09T14:52:52.704" v="5550" actId="478"/>
          <ac:spMkLst>
            <pc:docMk/>
            <pc:sldMk cId="2586279704" sldId="539"/>
            <ac:spMk id="135" creationId="{B6AC5956-8C01-4582-84DF-ED2E1C6F5C7A}"/>
          </ac:spMkLst>
        </pc:spChg>
        <pc:spChg chg="del">
          <ac:chgData name="Kulinich Bohdan" userId="48e65c9f34e137d0" providerId="LiveId" clId="{B60F6F63-ABB2-4C8C-AFDF-C6BBABF8EF90}" dt="2021-07-09T14:47:05.353" v="5486" actId="478"/>
          <ac:spMkLst>
            <pc:docMk/>
            <pc:sldMk cId="2586279704" sldId="539"/>
            <ac:spMk id="136" creationId="{829EA097-5400-4102-9368-EAFEA8FE7288}"/>
          </ac:spMkLst>
        </pc:spChg>
        <pc:spChg chg="add del mod ord">
          <ac:chgData name="Kulinich Bohdan" userId="48e65c9f34e137d0" providerId="LiveId" clId="{B60F6F63-ABB2-4C8C-AFDF-C6BBABF8EF90}" dt="2021-07-09T14:52:52.704" v="5550" actId="478"/>
          <ac:spMkLst>
            <pc:docMk/>
            <pc:sldMk cId="2586279704" sldId="539"/>
            <ac:spMk id="137" creationId="{9BDB4A78-8F9D-41B6-ADF1-932C89CE7787}"/>
          </ac:spMkLst>
        </pc:spChg>
        <pc:spChg chg="add del mod ord">
          <ac:chgData name="Kulinich Bohdan" userId="48e65c9f34e137d0" providerId="LiveId" clId="{B60F6F63-ABB2-4C8C-AFDF-C6BBABF8EF90}" dt="2021-07-09T14:52:52.704" v="5550" actId="478"/>
          <ac:spMkLst>
            <pc:docMk/>
            <pc:sldMk cId="2586279704" sldId="539"/>
            <ac:spMk id="138" creationId="{39DD70BF-AEC6-4407-BA95-1DC9FE423FA9}"/>
          </ac:spMkLst>
        </pc:spChg>
        <pc:spChg chg="add del mod ord">
          <ac:chgData name="Kulinich Bohdan" userId="48e65c9f34e137d0" providerId="LiveId" clId="{B60F6F63-ABB2-4C8C-AFDF-C6BBABF8EF90}" dt="2021-07-09T14:52:54.922" v="5551" actId="478"/>
          <ac:spMkLst>
            <pc:docMk/>
            <pc:sldMk cId="2586279704" sldId="539"/>
            <ac:spMk id="139" creationId="{66B0AA9C-059C-45AF-80D3-4F867F9A714A}"/>
          </ac:spMkLst>
        </pc:spChg>
        <pc:spChg chg="add del mod ord">
          <ac:chgData name="Kulinich Bohdan" userId="48e65c9f34e137d0" providerId="LiveId" clId="{B60F6F63-ABB2-4C8C-AFDF-C6BBABF8EF90}" dt="2021-07-09T14:53:05.576" v="5556" actId="478"/>
          <ac:spMkLst>
            <pc:docMk/>
            <pc:sldMk cId="2586279704" sldId="539"/>
            <ac:spMk id="140" creationId="{4E672E6C-FB8F-4A46-8F79-FA1532BD053E}"/>
          </ac:spMkLst>
        </pc:spChg>
        <pc:spChg chg="add del mod ord">
          <ac:chgData name="Kulinich Bohdan" userId="48e65c9f34e137d0" providerId="LiveId" clId="{B60F6F63-ABB2-4C8C-AFDF-C6BBABF8EF90}" dt="2021-07-09T14:53:05.576" v="5556" actId="478"/>
          <ac:spMkLst>
            <pc:docMk/>
            <pc:sldMk cId="2586279704" sldId="539"/>
            <ac:spMk id="141" creationId="{FD60F6D2-6A24-435E-94F5-4D7C1B0DE31B}"/>
          </ac:spMkLst>
        </pc:spChg>
        <pc:spChg chg="add del mod ord">
          <ac:chgData name="Kulinich Bohdan" userId="48e65c9f34e137d0" providerId="LiveId" clId="{B60F6F63-ABB2-4C8C-AFDF-C6BBABF8EF90}" dt="2021-07-09T14:53:05.576" v="5556" actId="478"/>
          <ac:spMkLst>
            <pc:docMk/>
            <pc:sldMk cId="2586279704" sldId="539"/>
            <ac:spMk id="142" creationId="{A44ADF67-2A57-43EB-B2EC-8D1735D0639A}"/>
          </ac:spMkLst>
        </pc:spChg>
        <pc:spChg chg="add del mod ord">
          <ac:chgData name="Kulinich Bohdan" userId="48e65c9f34e137d0" providerId="LiveId" clId="{B60F6F63-ABB2-4C8C-AFDF-C6BBABF8EF90}" dt="2021-07-09T14:53:05.576" v="5556" actId="478"/>
          <ac:spMkLst>
            <pc:docMk/>
            <pc:sldMk cId="2586279704" sldId="539"/>
            <ac:spMk id="143" creationId="{8AE6B0FD-5EB8-4777-9405-D465EE5E2267}"/>
          </ac:spMkLst>
        </pc:spChg>
        <pc:spChg chg="add del mod ord">
          <ac:chgData name="Kulinich Bohdan" userId="48e65c9f34e137d0" providerId="LiveId" clId="{B60F6F63-ABB2-4C8C-AFDF-C6BBABF8EF90}" dt="2021-07-09T14:53:05.576" v="5556" actId="478"/>
          <ac:spMkLst>
            <pc:docMk/>
            <pc:sldMk cId="2586279704" sldId="539"/>
            <ac:spMk id="144" creationId="{90D64D4C-6283-4447-92FF-97B0BAFC63EA}"/>
          </ac:spMkLst>
        </pc:spChg>
        <pc:spChg chg="add del mod ord">
          <ac:chgData name="Kulinich Bohdan" userId="48e65c9f34e137d0" providerId="LiveId" clId="{B60F6F63-ABB2-4C8C-AFDF-C6BBABF8EF90}" dt="2021-07-09T14:53:05.576" v="5556" actId="478"/>
          <ac:spMkLst>
            <pc:docMk/>
            <pc:sldMk cId="2586279704" sldId="539"/>
            <ac:spMk id="145" creationId="{42426B7B-7056-4203-ADAC-70F2B6D30E8E}"/>
          </ac:spMkLst>
        </pc:spChg>
        <pc:spChg chg="add del mod ord">
          <ac:chgData name="Kulinich Bohdan" userId="48e65c9f34e137d0" providerId="LiveId" clId="{B60F6F63-ABB2-4C8C-AFDF-C6BBABF8EF90}" dt="2021-07-09T14:53:05.576" v="5556" actId="478"/>
          <ac:spMkLst>
            <pc:docMk/>
            <pc:sldMk cId="2586279704" sldId="539"/>
            <ac:spMk id="146" creationId="{BC6DF31A-2AF5-4B78-95A4-A04DA6AEF8F9}"/>
          </ac:spMkLst>
        </pc:spChg>
        <pc:spChg chg="add del mod ord">
          <ac:chgData name="Kulinich Bohdan" userId="48e65c9f34e137d0" providerId="LiveId" clId="{B60F6F63-ABB2-4C8C-AFDF-C6BBABF8EF90}" dt="2021-07-09T14:53:05.576" v="5556" actId="478"/>
          <ac:spMkLst>
            <pc:docMk/>
            <pc:sldMk cId="2586279704" sldId="539"/>
            <ac:spMk id="147" creationId="{73F52598-37B6-41B1-A7D4-4E1C305FDCE7}"/>
          </ac:spMkLst>
        </pc:spChg>
        <pc:spChg chg="add del mod ord">
          <ac:chgData name="Kulinich Bohdan" userId="48e65c9f34e137d0" providerId="LiveId" clId="{B60F6F63-ABB2-4C8C-AFDF-C6BBABF8EF90}" dt="2021-07-09T14:53:05.576" v="5556" actId="478"/>
          <ac:spMkLst>
            <pc:docMk/>
            <pc:sldMk cId="2586279704" sldId="539"/>
            <ac:spMk id="148" creationId="{E31ACCAC-502E-48FC-9F6A-2E828942DE09}"/>
          </ac:spMkLst>
        </pc:spChg>
        <pc:spChg chg="add del mod ord">
          <ac:chgData name="Kulinich Bohdan" userId="48e65c9f34e137d0" providerId="LiveId" clId="{B60F6F63-ABB2-4C8C-AFDF-C6BBABF8EF90}" dt="2021-07-09T14:53:05.576" v="5556" actId="478"/>
          <ac:spMkLst>
            <pc:docMk/>
            <pc:sldMk cId="2586279704" sldId="539"/>
            <ac:spMk id="149" creationId="{271540E2-7D28-4BC0-8E12-3CE4DF13014F}"/>
          </ac:spMkLst>
        </pc:spChg>
        <pc:spChg chg="add del mod ord">
          <ac:chgData name="Kulinich Bohdan" userId="48e65c9f34e137d0" providerId="LiveId" clId="{B60F6F63-ABB2-4C8C-AFDF-C6BBABF8EF90}" dt="2021-07-09T14:53:13.558" v="5559" actId="478"/>
          <ac:spMkLst>
            <pc:docMk/>
            <pc:sldMk cId="2586279704" sldId="539"/>
            <ac:spMk id="150" creationId="{4B7BC989-61F8-4FA5-8BD9-CE55C8BA1A42}"/>
          </ac:spMkLst>
        </pc:spChg>
        <pc:spChg chg="add del mod ord">
          <ac:chgData name="Kulinich Bohdan" userId="48e65c9f34e137d0" providerId="LiveId" clId="{B60F6F63-ABB2-4C8C-AFDF-C6BBABF8EF90}" dt="2021-07-09T14:53:13.558" v="5559" actId="478"/>
          <ac:spMkLst>
            <pc:docMk/>
            <pc:sldMk cId="2586279704" sldId="539"/>
            <ac:spMk id="151" creationId="{01713752-B6FD-43D2-A98A-954D6D2EC6C2}"/>
          </ac:spMkLst>
        </pc:spChg>
        <pc:spChg chg="add del mod ord">
          <ac:chgData name="Kulinich Bohdan" userId="48e65c9f34e137d0" providerId="LiveId" clId="{B60F6F63-ABB2-4C8C-AFDF-C6BBABF8EF90}" dt="2021-07-09T14:53:13.558" v="5559" actId="478"/>
          <ac:spMkLst>
            <pc:docMk/>
            <pc:sldMk cId="2586279704" sldId="539"/>
            <ac:spMk id="152" creationId="{24A00DE2-97B2-4794-9854-B114BA031FC4}"/>
          </ac:spMkLst>
        </pc:spChg>
        <pc:spChg chg="add del mod ord">
          <ac:chgData name="Kulinich Bohdan" userId="48e65c9f34e137d0" providerId="LiveId" clId="{B60F6F63-ABB2-4C8C-AFDF-C6BBABF8EF90}" dt="2021-07-09T14:53:13.558" v="5559" actId="478"/>
          <ac:spMkLst>
            <pc:docMk/>
            <pc:sldMk cId="2586279704" sldId="539"/>
            <ac:spMk id="153" creationId="{D7841D5F-B6DC-43C2-8677-F11271489B3C}"/>
          </ac:spMkLst>
        </pc:spChg>
        <pc:spChg chg="add del mod ord">
          <ac:chgData name="Kulinich Bohdan" userId="48e65c9f34e137d0" providerId="LiveId" clId="{B60F6F63-ABB2-4C8C-AFDF-C6BBABF8EF90}" dt="2021-07-09T14:53:13.558" v="5559" actId="478"/>
          <ac:spMkLst>
            <pc:docMk/>
            <pc:sldMk cId="2586279704" sldId="539"/>
            <ac:spMk id="154" creationId="{5F6D70D5-F79B-45CC-B134-FC01A1EE5CBA}"/>
          </ac:spMkLst>
        </pc:spChg>
        <pc:spChg chg="add del mod ord">
          <ac:chgData name="Kulinich Bohdan" userId="48e65c9f34e137d0" providerId="LiveId" clId="{B60F6F63-ABB2-4C8C-AFDF-C6BBABF8EF90}" dt="2021-07-09T14:53:13.558" v="5559" actId="478"/>
          <ac:spMkLst>
            <pc:docMk/>
            <pc:sldMk cId="2586279704" sldId="539"/>
            <ac:spMk id="155" creationId="{4282743A-3497-4B8C-BADB-B0C6E71F89C3}"/>
          </ac:spMkLst>
        </pc:spChg>
        <pc:spChg chg="add mod topLvl">
          <ac:chgData name="Kulinich Bohdan" userId="48e65c9f34e137d0" providerId="LiveId" clId="{B60F6F63-ABB2-4C8C-AFDF-C6BBABF8EF90}" dt="2021-07-09T15:25:24.445" v="5864" actId="1037"/>
          <ac:spMkLst>
            <pc:docMk/>
            <pc:sldMk cId="2586279704" sldId="539"/>
            <ac:spMk id="160" creationId="{EC92FA4B-4028-41CA-8F8A-7CE2D191C89D}"/>
          </ac:spMkLst>
        </pc:spChg>
        <pc:spChg chg="add mod topLvl">
          <ac:chgData name="Kulinich Bohdan" userId="48e65c9f34e137d0" providerId="LiveId" clId="{B60F6F63-ABB2-4C8C-AFDF-C6BBABF8EF90}" dt="2021-07-09T15:25:34.724" v="5865" actId="1076"/>
          <ac:spMkLst>
            <pc:docMk/>
            <pc:sldMk cId="2586279704" sldId="539"/>
            <ac:spMk id="161" creationId="{F4D073BC-E5CF-4C0E-9C61-A84DCB948B81}"/>
          </ac:spMkLst>
        </pc:spChg>
        <pc:spChg chg="add mod topLvl">
          <ac:chgData name="Kulinich Bohdan" userId="48e65c9f34e137d0" providerId="LiveId" clId="{B60F6F63-ABB2-4C8C-AFDF-C6BBABF8EF90}" dt="2021-07-09T15:25:24.445" v="5864" actId="1037"/>
          <ac:spMkLst>
            <pc:docMk/>
            <pc:sldMk cId="2586279704" sldId="539"/>
            <ac:spMk id="162" creationId="{E0B4C0CD-6D0B-4341-8A57-759ED805FF57}"/>
          </ac:spMkLst>
        </pc:spChg>
        <pc:spChg chg="add mod topLvl">
          <ac:chgData name="Kulinich Bohdan" userId="48e65c9f34e137d0" providerId="LiveId" clId="{B60F6F63-ABB2-4C8C-AFDF-C6BBABF8EF90}" dt="2021-07-09T15:25:34.724" v="5865" actId="1076"/>
          <ac:spMkLst>
            <pc:docMk/>
            <pc:sldMk cId="2586279704" sldId="539"/>
            <ac:spMk id="163" creationId="{8CE0A8F8-E5CD-4BBB-BCEF-01D9234E58D5}"/>
          </ac:spMkLst>
        </pc:spChg>
        <pc:spChg chg="add mod">
          <ac:chgData name="Kulinich Bohdan" userId="48e65c9f34e137d0" providerId="LiveId" clId="{B60F6F63-ABB2-4C8C-AFDF-C6BBABF8EF90}" dt="2021-07-09T15:25:24.445" v="5864" actId="1037"/>
          <ac:spMkLst>
            <pc:docMk/>
            <pc:sldMk cId="2586279704" sldId="539"/>
            <ac:spMk id="164" creationId="{E2E1A9A0-AC3F-48C0-9DC6-9C428CFEBC92}"/>
          </ac:spMkLst>
        </pc:spChg>
        <pc:spChg chg="add del mod">
          <ac:chgData name="Kulinich Bohdan" userId="48e65c9f34e137d0" providerId="LiveId" clId="{B60F6F63-ABB2-4C8C-AFDF-C6BBABF8EF90}" dt="2021-07-09T17:31:41.807" v="6009" actId="478"/>
          <ac:spMkLst>
            <pc:docMk/>
            <pc:sldMk cId="2586279704" sldId="539"/>
            <ac:spMk id="165" creationId="{B6B7AC1B-28F4-4BA7-9D8B-2F1A3357E8DF}"/>
          </ac:spMkLst>
        </pc:spChg>
        <pc:spChg chg="add mod">
          <ac:chgData name="Kulinich Bohdan" userId="48e65c9f34e137d0" providerId="LiveId" clId="{B60F6F63-ABB2-4C8C-AFDF-C6BBABF8EF90}" dt="2021-07-09T15:25:24.445" v="5864" actId="1037"/>
          <ac:spMkLst>
            <pc:docMk/>
            <pc:sldMk cId="2586279704" sldId="539"/>
            <ac:spMk id="166" creationId="{7482DD63-E1D0-483C-A6FC-38EE4CE7794C}"/>
          </ac:spMkLst>
        </pc:spChg>
        <pc:spChg chg="add mod">
          <ac:chgData name="Kulinich Bohdan" userId="48e65c9f34e137d0" providerId="LiveId" clId="{B60F6F63-ABB2-4C8C-AFDF-C6BBABF8EF90}" dt="2021-07-09T15:25:24.445" v="5864" actId="1037"/>
          <ac:spMkLst>
            <pc:docMk/>
            <pc:sldMk cId="2586279704" sldId="539"/>
            <ac:spMk id="167" creationId="{3B2707E7-E80F-47FB-AA14-721E6AD3DB25}"/>
          </ac:spMkLst>
        </pc:spChg>
        <pc:spChg chg="add mod">
          <ac:chgData name="Kulinich Bohdan" userId="48e65c9f34e137d0" providerId="LiveId" clId="{B60F6F63-ABB2-4C8C-AFDF-C6BBABF8EF90}" dt="2021-07-09T15:21:38.567" v="5783" actId="14100"/>
          <ac:spMkLst>
            <pc:docMk/>
            <pc:sldMk cId="2586279704" sldId="539"/>
            <ac:spMk id="169" creationId="{3F24057F-7474-4C44-B0F5-B9E7414D5602}"/>
          </ac:spMkLst>
        </pc:spChg>
        <pc:spChg chg="add mod modVis">
          <ac:chgData name="Kulinich Bohdan" userId="48e65c9f34e137d0" providerId="LiveId" clId="{B60F6F63-ABB2-4C8C-AFDF-C6BBABF8EF90}" dt="2021-07-09T17:31:10.143" v="6007" actId="14100"/>
          <ac:spMkLst>
            <pc:docMk/>
            <pc:sldMk cId="2586279704" sldId="539"/>
            <ac:spMk id="170" creationId="{D4F66842-FEE3-4B0A-B180-31B2D6F7D964}"/>
          </ac:spMkLst>
        </pc:spChg>
        <pc:spChg chg="add mod topLvl">
          <ac:chgData name="Kulinich Bohdan" userId="48e65c9f34e137d0" providerId="LiveId" clId="{B60F6F63-ABB2-4C8C-AFDF-C6BBABF8EF90}" dt="2021-07-09T15:31:22.941" v="5897" actId="164"/>
          <ac:spMkLst>
            <pc:docMk/>
            <pc:sldMk cId="2586279704" sldId="539"/>
            <ac:spMk id="176" creationId="{D6FE4620-AC7B-4332-B44F-B3C27B8BC563}"/>
          </ac:spMkLst>
        </pc:spChg>
        <pc:spChg chg="add mod topLvl">
          <ac:chgData name="Kulinich Bohdan" userId="48e65c9f34e137d0" providerId="LiveId" clId="{B60F6F63-ABB2-4C8C-AFDF-C6BBABF8EF90}" dt="2021-07-09T15:31:22.941" v="5897" actId="164"/>
          <ac:spMkLst>
            <pc:docMk/>
            <pc:sldMk cId="2586279704" sldId="539"/>
            <ac:spMk id="177" creationId="{C8D532B1-E70D-4A4C-B075-531026793DB0}"/>
          </ac:spMkLst>
        </pc:spChg>
        <pc:spChg chg="add mod topLvl">
          <ac:chgData name="Kulinich Bohdan" userId="48e65c9f34e137d0" providerId="LiveId" clId="{B60F6F63-ABB2-4C8C-AFDF-C6BBABF8EF90}" dt="2021-07-09T15:31:22.941" v="5897" actId="164"/>
          <ac:spMkLst>
            <pc:docMk/>
            <pc:sldMk cId="2586279704" sldId="539"/>
            <ac:spMk id="178" creationId="{16D258A5-D808-4209-98B0-CD4901581932}"/>
          </ac:spMkLst>
        </pc:spChg>
        <pc:spChg chg="add mod topLvl">
          <ac:chgData name="Kulinich Bohdan" userId="48e65c9f34e137d0" providerId="LiveId" clId="{B60F6F63-ABB2-4C8C-AFDF-C6BBABF8EF90}" dt="2021-07-09T15:31:11.834" v="5896" actId="165"/>
          <ac:spMkLst>
            <pc:docMk/>
            <pc:sldMk cId="2586279704" sldId="539"/>
            <ac:spMk id="181" creationId="{98E3F5E4-D3CC-4F47-9548-FE6505E5AFFF}"/>
          </ac:spMkLst>
        </pc:spChg>
        <pc:spChg chg="add mod topLvl">
          <ac:chgData name="Kulinich Bohdan" userId="48e65c9f34e137d0" providerId="LiveId" clId="{B60F6F63-ABB2-4C8C-AFDF-C6BBABF8EF90}" dt="2021-07-09T15:31:11.834" v="5896" actId="165"/>
          <ac:spMkLst>
            <pc:docMk/>
            <pc:sldMk cId="2586279704" sldId="539"/>
            <ac:spMk id="182" creationId="{59908C85-FAAC-4743-862B-793991DEF7B3}"/>
          </ac:spMkLst>
        </pc:spChg>
        <pc:spChg chg="add mod topLvl">
          <ac:chgData name="Kulinich Bohdan" userId="48e65c9f34e137d0" providerId="LiveId" clId="{B60F6F63-ABB2-4C8C-AFDF-C6BBABF8EF90}" dt="2021-07-09T15:31:11.834" v="5896" actId="165"/>
          <ac:spMkLst>
            <pc:docMk/>
            <pc:sldMk cId="2586279704" sldId="539"/>
            <ac:spMk id="183" creationId="{4CFCD7E5-7FD5-4FF3-B98D-9D756A644F9F}"/>
          </ac:spMkLst>
        </pc:spChg>
        <pc:spChg chg="add mod topLvl">
          <ac:chgData name="Kulinich Bohdan" userId="48e65c9f34e137d0" providerId="LiveId" clId="{B60F6F63-ABB2-4C8C-AFDF-C6BBABF8EF90}" dt="2021-07-09T15:31:11.834" v="5896" actId="165"/>
          <ac:spMkLst>
            <pc:docMk/>
            <pc:sldMk cId="2586279704" sldId="539"/>
            <ac:spMk id="184" creationId="{9775E3C7-0CCC-4EE8-9438-4C7C292D7C60}"/>
          </ac:spMkLst>
        </pc:spChg>
        <pc:spChg chg="add mod">
          <ac:chgData name="Kulinich Bohdan" userId="48e65c9f34e137d0" providerId="LiveId" clId="{B60F6F63-ABB2-4C8C-AFDF-C6BBABF8EF90}" dt="2021-07-09T15:31:56.180" v="5907" actId="1076"/>
          <ac:spMkLst>
            <pc:docMk/>
            <pc:sldMk cId="2586279704" sldId="539"/>
            <ac:spMk id="185" creationId="{E73D0E7C-D8A0-4396-8696-CC815C02DBDE}"/>
          </ac:spMkLst>
        </pc:spChg>
        <pc:grpChg chg="add mod">
          <ac:chgData name="Kulinich Bohdan" userId="48e65c9f34e137d0" providerId="LiveId" clId="{B60F6F63-ABB2-4C8C-AFDF-C6BBABF8EF90}" dt="2021-07-09T17:33:19.797" v="6030" actId="1076"/>
          <ac:grpSpMkLst>
            <pc:docMk/>
            <pc:sldMk cId="2586279704" sldId="539"/>
            <ac:grpSpMk id="2" creationId="{0A6AF6BC-D438-4303-A467-8D41E46BDA80}"/>
          </ac:grpSpMkLst>
        </pc:grpChg>
        <pc:grpChg chg="add mod ord topLvl">
          <ac:chgData name="Kulinich Bohdan" userId="48e65c9f34e137d0" providerId="LiveId" clId="{B60F6F63-ABB2-4C8C-AFDF-C6BBABF8EF90}" dt="2021-07-09T15:25:24.445" v="5864" actId="1037"/>
          <ac:grpSpMkLst>
            <pc:docMk/>
            <pc:sldMk cId="2586279704" sldId="539"/>
            <ac:grpSpMk id="14" creationId="{D0E272DD-3103-4562-877C-399B11303A81}"/>
          </ac:grpSpMkLst>
        </pc:grpChg>
        <pc:grpChg chg="add mod">
          <ac:chgData name="Kulinich Bohdan" userId="48e65c9f34e137d0" providerId="LiveId" clId="{B60F6F63-ABB2-4C8C-AFDF-C6BBABF8EF90}" dt="2021-07-09T15:14:19.905" v="5640" actId="164"/>
          <ac:grpSpMkLst>
            <pc:docMk/>
            <pc:sldMk cId="2586279704" sldId="539"/>
            <ac:grpSpMk id="15" creationId="{5DB1CE6C-8347-4B87-BF40-9BD2A042A239}"/>
          </ac:grpSpMkLst>
        </pc:grpChg>
        <pc:grpChg chg="add del mod">
          <ac:chgData name="Kulinich Bohdan" userId="48e65c9f34e137d0" providerId="LiveId" clId="{B60F6F63-ABB2-4C8C-AFDF-C6BBABF8EF90}" dt="2021-07-09T15:18:54.521" v="5705" actId="165"/>
          <ac:grpSpMkLst>
            <pc:docMk/>
            <pc:sldMk cId="2586279704" sldId="539"/>
            <ac:grpSpMk id="16" creationId="{EE56BA1A-6B36-4851-BED2-BF59625BFC32}"/>
          </ac:grpSpMkLst>
        </pc:grpChg>
        <pc:grpChg chg="add mod">
          <ac:chgData name="Kulinich Bohdan" userId="48e65c9f34e137d0" providerId="LiveId" clId="{B60F6F63-ABB2-4C8C-AFDF-C6BBABF8EF90}" dt="2021-07-09T15:25:24.445" v="5864" actId="1037"/>
          <ac:grpSpMkLst>
            <pc:docMk/>
            <pc:sldMk cId="2586279704" sldId="539"/>
            <ac:grpSpMk id="17" creationId="{A83C945D-E970-4876-BF91-59BB6C5CA09F}"/>
          </ac:grpSpMkLst>
        </pc:grpChg>
        <pc:grpChg chg="add del mod">
          <ac:chgData name="Kulinich Bohdan" userId="48e65c9f34e137d0" providerId="LiveId" clId="{B60F6F63-ABB2-4C8C-AFDF-C6BBABF8EF90}" dt="2021-07-09T15:31:11.834" v="5896" actId="165"/>
          <ac:grpSpMkLst>
            <pc:docMk/>
            <pc:sldMk cId="2586279704" sldId="539"/>
            <ac:grpSpMk id="19" creationId="{CCE91E86-1209-42AC-9335-E22F0471E99D}"/>
          </ac:grpSpMkLst>
        </pc:grpChg>
        <pc:grpChg chg="add mod">
          <ac:chgData name="Kulinich Bohdan" userId="48e65c9f34e137d0" providerId="LiveId" clId="{B60F6F63-ABB2-4C8C-AFDF-C6BBABF8EF90}" dt="2021-07-09T15:31:25.050" v="5899" actId="1076"/>
          <ac:grpSpMkLst>
            <pc:docMk/>
            <pc:sldMk cId="2586279704" sldId="539"/>
            <ac:grpSpMk id="20" creationId="{755AD9B7-3DA6-4580-9C1B-852FD5492D93}"/>
          </ac:grpSpMkLst>
        </pc:grpChg>
        <pc:grpChg chg="del">
          <ac:chgData name="Kulinich Bohdan" userId="48e65c9f34e137d0" providerId="LiveId" clId="{B60F6F63-ABB2-4C8C-AFDF-C6BBABF8EF90}" dt="2021-07-09T14:47:05.353" v="5486" actId="478"/>
          <ac:grpSpMkLst>
            <pc:docMk/>
            <pc:sldMk cId="2586279704" sldId="539"/>
            <ac:grpSpMk id="23" creationId="{F8512671-003E-487B-A096-087A7DD32B1E}"/>
          </ac:grpSpMkLst>
        </pc:grpChg>
        <pc:grpChg chg="del">
          <ac:chgData name="Kulinich Bohdan" userId="48e65c9f34e137d0" providerId="LiveId" clId="{B60F6F63-ABB2-4C8C-AFDF-C6BBABF8EF90}" dt="2021-07-09T14:47:05.353" v="5486" actId="478"/>
          <ac:grpSpMkLst>
            <pc:docMk/>
            <pc:sldMk cId="2586279704" sldId="539"/>
            <ac:grpSpMk id="52" creationId="{0FBF4428-2C36-47C3-BCA4-067D8FB76704}"/>
          </ac:grpSpMkLst>
        </pc:grpChg>
        <pc:grpChg chg="del">
          <ac:chgData name="Kulinich Bohdan" userId="48e65c9f34e137d0" providerId="LiveId" clId="{B60F6F63-ABB2-4C8C-AFDF-C6BBABF8EF90}" dt="2021-07-09T14:47:05.353" v="5486" actId="478"/>
          <ac:grpSpMkLst>
            <pc:docMk/>
            <pc:sldMk cId="2586279704" sldId="539"/>
            <ac:grpSpMk id="130" creationId="{26595B5F-A9CE-42C8-8930-02F3433DA18E}"/>
          </ac:grpSpMkLst>
        </pc:grpChg>
        <pc:grpChg chg="add mod topLvl">
          <ac:chgData name="Kulinich Bohdan" userId="48e65c9f34e137d0" providerId="LiveId" clId="{B60F6F63-ABB2-4C8C-AFDF-C6BBABF8EF90}" dt="2021-07-09T15:31:11.834" v="5896" actId="165"/>
          <ac:grpSpMkLst>
            <pc:docMk/>
            <pc:sldMk cId="2586279704" sldId="539"/>
            <ac:grpSpMk id="171" creationId="{F6CE15D6-98C3-4750-844C-38ED8B67863B}"/>
          </ac:grpSpMkLst>
        </pc:grpChg>
        <pc:picChg chg="add del mod ord modCrop">
          <ac:chgData name="Kulinich Bohdan" userId="48e65c9f34e137d0" providerId="LiveId" clId="{B60F6F63-ABB2-4C8C-AFDF-C6BBABF8EF90}" dt="2021-07-09T15:25:02.936" v="5859" actId="478"/>
          <ac:picMkLst>
            <pc:docMk/>
            <pc:sldMk cId="2586279704" sldId="539"/>
            <ac:picMk id="67" creationId="{36050D15-C798-41DA-9CD3-CFF6C9BAA8B2}"/>
          </ac:picMkLst>
        </pc:picChg>
        <pc:picChg chg="del">
          <ac:chgData name="Kulinich Bohdan" userId="48e65c9f34e137d0" providerId="LiveId" clId="{B60F6F63-ABB2-4C8C-AFDF-C6BBABF8EF90}" dt="2021-07-09T14:47:06.155" v="5487" actId="478"/>
          <ac:picMkLst>
            <pc:docMk/>
            <pc:sldMk cId="2586279704" sldId="539"/>
            <ac:picMk id="128" creationId="{E0DF52AE-CA69-48DD-9ECC-1158D5457E52}"/>
          </ac:picMkLst>
        </pc:picChg>
        <pc:picChg chg="add mod">
          <ac:chgData name="Kulinich Bohdan" userId="48e65c9f34e137d0" providerId="LiveId" clId="{B60F6F63-ABB2-4C8C-AFDF-C6BBABF8EF90}" dt="2021-07-09T15:21:17.079" v="5727"/>
          <ac:picMkLst>
            <pc:docMk/>
            <pc:sldMk cId="2586279704" sldId="539"/>
            <ac:picMk id="168" creationId="{D0674E50-B06D-4E31-8276-9326DEA84799}"/>
          </ac:picMkLst>
        </pc:picChg>
        <pc:cxnChg chg="del">
          <ac:chgData name="Kulinich Bohdan" userId="48e65c9f34e137d0" providerId="LiveId" clId="{B60F6F63-ABB2-4C8C-AFDF-C6BBABF8EF90}" dt="2021-07-09T14:47:05.353" v="5486" actId="478"/>
          <ac:cxnSpMkLst>
            <pc:docMk/>
            <pc:sldMk cId="2586279704" sldId="539"/>
            <ac:cxnSpMk id="9" creationId="{F7341E3C-CAFC-4863-90DE-377B53E965DC}"/>
          </ac:cxnSpMkLst>
        </pc:cxnChg>
        <pc:cxnChg chg="del">
          <ac:chgData name="Kulinich Bohdan" userId="48e65c9f34e137d0" providerId="LiveId" clId="{B60F6F63-ABB2-4C8C-AFDF-C6BBABF8EF90}" dt="2021-07-09T14:47:05.353" v="5486" actId="478"/>
          <ac:cxnSpMkLst>
            <pc:docMk/>
            <pc:sldMk cId="2586279704" sldId="539"/>
            <ac:cxnSpMk id="34" creationId="{C6D25BCA-8099-4531-9236-7719FBD46D12}"/>
          </ac:cxnSpMkLst>
        </pc:cxnChg>
        <pc:cxnChg chg="del">
          <ac:chgData name="Kulinich Bohdan" userId="48e65c9f34e137d0" providerId="LiveId" clId="{B60F6F63-ABB2-4C8C-AFDF-C6BBABF8EF90}" dt="2021-07-09T14:47:05.353" v="5486" actId="478"/>
          <ac:cxnSpMkLst>
            <pc:docMk/>
            <pc:sldMk cId="2586279704" sldId="539"/>
            <ac:cxnSpMk id="36" creationId="{37A99458-A833-483D-A012-EEEEB17A5E21}"/>
          </ac:cxnSpMkLst>
        </pc:cxnChg>
        <pc:cxnChg chg="del">
          <ac:chgData name="Kulinich Bohdan" userId="48e65c9f34e137d0" providerId="LiveId" clId="{B60F6F63-ABB2-4C8C-AFDF-C6BBABF8EF90}" dt="2021-07-09T14:47:05.353" v="5486" actId="478"/>
          <ac:cxnSpMkLst>
            <pc:docMk/>
            <pc:sldMk cId="2586279704" sldId="539"/>
            <ac:cxnSpMk id="37" creationId="{E7D543BF-C9D5-4136-A519-B54AA6B723D4}"/>
          </ac:cxnSpMkLst>
        </pc:cxnChg>
        <pc:cxnChg chg="add mod">
          <ac:chgData name="Kulinich Bohdan" userId="48e65c9f34e137d0" providerId="LiveId" clId="{B60F6F63-ABB2-4C8C-AFDF-C6BBABF8EF90}" dt="2021-07-09T17:33:07.219" v="6028" actId="164"/>
          <ac:cxnSpMkLst>
            <pc:docMk/>
            <pc:sldMk cId="2586279704" sldId="539"/>
            <ac:cxnSpMk id="50" creationId="{B0FDB953-DA16-4330-A9A4-8D8AFA7415DD}"/>
          </ac:cxnSpMkLst>
        </pc:cxnChg>
        <pc:cxnChg chg="add mod">
          <ac:chgData name="Kulinich Bohdan" userId="48e65c9f34e137d0" providerId="LiveId" clId="{B60F6F63-ABB2-4C8C-AFDF-C6BBABF8EF90}" dt="2021-07-09T17:33:07.219" v="6028" actId="164"/>
          <ac:cxnSpMkLst>
            <pc:docMk/>
            <pc:sldMk cId="2586279704" sldId="539"/>
            <ac:cxnSpMk id="51" creationId="{7CFE48AE-7C0A-4631-93A3-072E608C32E5}"/>
          </ac:cxnSpMkLst>
        </pc:cxnChg>
        <pc:cxnChg chg="add mod">
          <ac:chgData name="Kulinich Bohdan" userId="48e65c9f34e137d0" providerId="LiveId" clId="{B60F6F63-ABB2-4C8C-AFDF-C6BBABF8EF90}" dt="2021-07-09T17:36:54.231" v="6064" actId="14100"/>
          <ac:cxnSpMkLst>
            <pc:docMk/>
            <pc:sldMk cId="2586279704" sldId="539"/>
            <ac:cxnSpMk id="55" creationId="{24DC4A8B-B6FF-4024-A2AA-5AA9CE1D30E0}"/>
          </ac:cxnSpMkLst>
        </pc:cxnChg>
        <pc:cxnChg chg="add mod ord topLvl">
          <ac:chgData name="Kulinich Bohdan" userId="48e65c9f34e137d0" providerId="LiveId" clId="{B60F6F63-ABB2-4C8C-AFDF-C6BBABF8EF90}" dt="2021-07-09T15:19:01.941" v="5706" actId="164"/>
          <ac:cxnSpMkLst>
            <pc:docMk/>
            <pc:sldMk cId="2586279704" sldId="539"/>
            <ac:cxnSpMk id="71" creationId="{1B411B1C-82B0-486C-85A6-EBC018E61581}"/>
          </ac:cxnSpMkLst>
        </pc:cxnChg>
        <pc:cxnChg chg="add mod ord topLvl">
          <ac:chgData name="Kulinich Bohdan" userId="48e65c9f34e137d0" providerId="LiveId" clId="{B60F6F63-ABB2-4C8C-AFDF-C6BBABF8EF90}" dt="2021-07-09T15:19:01.941" v="5706" actId="164"/>
          <ac:cxnSpMkLst>
            <pc:docMk/>
            <pc:sldMk cId="2586279704" sldId="539"/>
            <ac:cxnSpMk id="72" creationId="{9C7BBD0F-E1DF-41A1-AE75-E5476E5EE4BE}"/>
          </ac:cxnSpMkLst>
        </pc:cxnChg>
        <pc:cxnChg chg="add del mod ord">
          <ac:chgData name="Kulinich Bohdan" userId="48e65c9f34e137d0" providerId="LiveId" clId="{B60F6F63-ABB2-4C8C-AFDF-C6BBABF8EF90}" dt="2021-07-09T14:53:11.699" v="5558" actId="478"/>
          <ac:cxnSpMkLst>
            <pc:docMk/>
            <pc:sldMk cId="2586279704" sldId="539"/>
            <ac:cxnSpMk id="77" creationId="{11510CB9-1E64-4306-B333-E9FC9DF036B7}"/>
          </ac:cxnSpMkLst>
        </pc:cxnChg>
        <pc:cxnChg chg="add del mod ord">
          <ac:chgData name="Kulinich Bohdan" userId="48e65c9f34e137d0" providerId="LiveId" clId="{B60F6F63-ABB2-4C8C-AFDF-C6BBABF8EF90}" dt="2021-07-09T14:53:11.699" v="5558" actId="478"/>
          <ac:cxnSpMkLst>
            <pc:docMk/>
            <pc:sldMk cId="2586279704" sldId="539"/>
            <ac:cxnSpMk id="78" creationId="{17720277-C223-4114-9F46-058F63F96DA5}"/>
          </ac:cxnSpMkLst>
        </pc:cxnChg>
        <pc:cxnChg chg="add del mod ord">
          <ac:chgData name="Kulinich Bohdan" userId="48e65c9f34e137d0" providerId="LiveId" clId="{B60F6F63-ABB2-4C8C-AFDF-C6BBABF8EF90}" dt="2021-07-09T14:53:11.699" v="5558" actId="478"/>
          <ac:cxnSpMkLst>
            <pc:docMk/>
            <pc:sldMk cId="2586279704" sldId="539"/>
            <ac:cxnSpMk id="79" creationId="{A92BD5A3-DC54-4371-9AEB-00D25FEED45F}"/>
          </ac:cxnSpMkLst>
        </pc:cxnChg>
        <pc:cxnChg chg="add del mod ord">
          <ac:chgData name="Kulinich Bohdan" userId="48e65c9f34e137d0" providerId="LiveId" clId="{B60F6F63-ABB2-4C8C-AFDF-C6BBABF8EF90}" dt="2021-07-09T14:53:11.699" v="5558" actId="478"/>
          <ac:cxnSpMkLst>
            <pc:docMk/>
            <pc:sldMk cId="2586279704" sldId="539"/>
            <ac:cxnSpMk id="80" creationId="{73CED24D-A591-4B13-B88E-735A8A0BEA31}"/>
          </ac:cxnSpMkLst>
        </pc:cxnChg>
        <pc:cxnChg chg="add del mod ord">
          <ac:chgData name="Kulinich Bohdan" userId="48e65c9f34e137d0" providerId="LiveId" clId="{B60F6F63-ABB2-4C8C-AFDF-C6BBABF8EF90}" dt="2021-07-09T14:53:11.699" v="5558" actId="478"/>
          <ac:cxnSpMkLst>
            <pc:docMk/>
            <pc:sldMk cId="2586279704" sldId="539"/>
            <ac:cxnSpMk id="81" creationId="{FB14DB56-B0B8-40FC-BA24-67B7052B3097}"/>
          </ac:cxnSpMkLst>
        </pc:cxnChg>
        <pc:cxnChg chg="add del mod ord">
          <ac:chgData name="Kulinich Bohdan" userId="48e65c9f34e137d0" providerId="LiveId" clId="{B60F6F63-ABB2-4C8C-AFDF-C6BBABF8EF90}" dt="2021-07-09T14:53:11.699" v="5558" actId="478"/>
          <ac:cxnSpMkLst>
            <pc:docMk/>
            <pc:sldMk cId="2586279704" sldId="539"/>
            <ac:cxnSpMk id="82" creationId="{20774C50-EFF9-42CD-9961-79F24E360848}"/>
          </ac:cxnSpMkLst>
        </pc:cxnChg>
        <pc:cxnChg chg="add del mod ord">
          <ac:chgData name="Kulinich Bohdan" userId="48e65c9f34e137d0" providerId="LiveId" clId="{B60F6F63-ABB2-4C8C-AFDF-C6BBABF8EF90}" dt="2021-07-09T14:53:11.699" v="5558" actId="478"/>
          <ac:cxnSpMkLst>
            <pc:docMk/>
            <pc:sldMk cId="2586279704" sldId="539"/>
            <ac:cxnSpMk id="83" creationId="{1B793A2A-350C-4011-BD21-8FEA9E7730A8}"/>
          </ac:cxnSpMkLst>
        </pc:cxnChg>
        <pc:cxnChg chg="add del mod ord">
          <ac:chgData name="Kulinich Bohdan" userId="48e65c9f34e137d0" providerId="LiveId" clId="{B60F6F63-ABB2-4C8C-AFDF-C6BBABF8EF90}" dt="2021-07-09T14:53:11.699" v="5558" actId="478"/>
          <ac:cxnSpMkLst>
            <pc:docMk/>
            <pc:sldMk cId="2586279704" sldId="539"/>
            <ac:cxnSpMk id="84" creationId="{A31DF17D-875A-429F-A4FB-AC3477B06925}"/>
          </ac:cxnSpMkLst>
        </pc:cxnChg>
        <pc:cxnChg chg="add del mod ord">
          <ac:chgData name="Kulinich Bohdan" userId="48e65c9f34e137d0" providerId="LiveId" clId="{B60F6F63-ABB2-4C8C-AFDF-C6BBABF8EF90}" dt="2021-07-09T14:53:11.699" v="5558" actId="478"/>
          <ac:cxnSpMkLst>
            <pc:docMk/>
            <pc:sldMk cId="2586279704" sldId="539"/>
            <ac:cxnSpMk id="85" creationId="{119623C3-E504-4AD9-B7DF-5B3489272FA6}"/>
          </ac:cxnSpMkLst>
        </pc:cxnChg>
        <pc:cxnChg chg="add del mod ord">
          <ac:chgData name="Kulinich Bohdan" userId="48e65c9f34e137d0" providerId="LiveId" clId="{B60F6F63-ABB2-4C8C-AFDF-C6BBABF8EF90}" dt="2021-07-09T14:53:11.699" v="5558" actId="478"/>
          <ac:cxnSpMkLst>
            <pc:docMk/>
            <pc:sldMk cId="2586279704" sldId="539"/>
            <ac:cxnSpMk id="86" creationId="{3F0D1CBA-0E7D-4624-9C41-BF0B9B5D3270}"/>
          </ac:cxnSpMkLst>
        </pc:cxnChg>
        <pc:cxnChg chg="add del mod ord">
          <ac:chgData name="Kulinich Bohdan" userId="48e65c9f34e137d0" providerId="LiveId" clId="{B60F6F63-ABB2-4C8C-AFDF-C6BBABF8EF90}" dt="2021-07-09T14:53:11.699" v="5558" actId="478"/>
          <ac:cxnSpMkLst>
            <pc:docMk/>
            <pc:sldMk cId="2586279704" sldId="539"/>
            <ac:cxnSpMk id="87" creationId="{1A70F25D-417A-4D25-9FFB-E49EC0A85020}"/>
          </ac:cxnSpMkLst>
        </pc:cxnChg>
        <pc:cxnChg chg="add del mod ord">
          <ac:chgData name="Kulinich Bohdan" userId="48e65c9f34e137d0" providerId="LiveId" clId="{B60F6F63-ABB2-4C8C-AFDF-C6BBABF8EF90}" dt="2021-07-09T14:53:05.576" v="5556" actId="478"/>
          <ac:cxnSpMkLst>
            <pc:docMk/>
            <pc:sldMk cId="2586279704" sldId="539"/>
            <ac:cxnSpMk id="88" creationId="{1FD6061B-585E-42A6-AF59-FFF4B3EE765D}"/>
          </ac:cxnSpMkLst>
        </pc:cxnChg>
        <pc:cxnChg chg="add del mod ord">
          <ac:chgData name="Kulinich Bohdan" userId="48e65c9f34e137d0" providerId="LiveId" clId="{B60F6F63-ABB2-4C8C-AFDF-C6BBABF8EF90}" dt="2021-07-09T14:53:05.576" v="5556" actId="478"/>
          <ac:cxnSpMkLst>
            <pc:docMk/>
            <pc:sldMk cId="2586279704" sldId="539"/>
            <ac:cxnSpMk id="89" creationId="{717FBD39-FC0F-4556-A4CA-629315877525}"/>
          </ac:cxnSpMkLst>
        </pc:cxnChg>
        <pc:cxnChg chg="add del mod ord">
          <ac:chgData name="Kulinich Bohdan" userId="48e65c9f34e137d0" providerId="LiveId" clId="{B60F6F63-ABB2-4C8C-AFDF-C6BBABF8EF90}" dt="2021-07-09T14:53:05.576" v="5556" actId="478"/>
          <ac:cxnSpMkLst>
            <pc:docMk/>
            <pc:sldMk cId="2586279704" sldId="539"/>
            <ac:cxnSpMk id="90" creationId="{8F587E65-5BDF-4E58-A896-1B27DAC75417}"/>
          </ac:cxnSpMkLst>
        </pc:cxnChg>
        <pc:cxnChg chg="add del mod ord">
          <ac:chgData name="Kulinich Bohdan" userId="48e65c9f34e137d0" providerId="LiveId" clId="{B60F6F63-ABB2-4C8C-AFDF-C6BBABF8EF90}" dt="2021-07-09T14:53:05.576" v="5556" actId="478"/>
          <ac:cxnSpMkLst>
            <pc:docMk/>
            <pc:sldMk cId="2586279704" sldId="539"/>
            <ac:cxnSpMk id="91" creationId="{8783476D-F4E0-48B7-8AFF-CB6F88D144E0}"/>
          </ac:cxnSpMkLst>
        </pc:cxnChg>
        <pc:cxnChg chg="add del mod ord">
          <ac:chgData name="Kulinich Bohdan" userId="48e65c9f34e137d0" providerId="LiveId" clId="{B60F6F63-ABB2-4C8C-AFDF-C6BBABF8EF90}" dt="2021-07-09T14:53:05.576" v="5556" actId="478"/>
          <ac:cxnSpMkLst>
            <pc:docMk/>
            <pc:sldMk cId="2586279704" sldId="539"/>
            <ac:cxnSpMk id="92" creationId="{6F06C729-7180-46C3-996B-948112E41AC9}"/>
          </ac:cxnSpMkLst>
        </pc:cxnChg>
        <pc:cxnChg chg="add del mod ord">
          <ac:chgData name="Kulinich Bohdan" userId="48e65c9f34e137d0" providerId="LiveId" clId="{B60F6F63-ABB2-4C8C-AFDF-C6BBABF8EF90}" dt="2021-07-09T14:53:05.576" v="5556" actId="478"/>
          <ac:cxnSpMkLst>
            <pc:docMk/>
            <pc:sldMk cId="2586279704" sldId="539"/>
            <ac:cxnSpMk id="93" creationId="{145B1728-996F-4F15-A7CD-033A85F1AD86}"/>
          </ac:cxnSpMkLst>
        </pc:cxnChg>
        <pc:cxnChg chg="add del mod ord">
          <ac:chgData name="Kulinich Bohdan" userId="48e65c9f34e137d0" providerId="LiveId" clId="{B60F6F63-ABB2-4C8C-AFDF-C6BBABF8EF90}" dt="2021-07-09T14:53:05.576" v="5556" actId="478"/>
          <ac:cxnSpMkLst>
            <pc:docMk/>
            <pc:sldMk cId="2586279704" sldId="539"/>
            <ac:cxnSpMk id="94" creationId="{D68EADB7-93AC-4099-A7CA-59BFDB7C9A6B}"/>
          </ac:cxnSpMkLst>
        </pc:cxnChg>
        <pc:cxnChg chg="add del mod ord">
          <ac:chgData name="Kulinich Bohdan" userId="48e65c9f34e137d0" providerId="LiveId" clId="{B60F6F63-ABB2-4C8C-AFDF-C6BBABF8EF90}" dt="2021-07-09T14:53:05.576" v="5556" actId="478"/>
          <ac:cxnSpMkLst>
            <pc:docMk/>
            <pc:sldMk cId="2586279704" sldId="539"/>
            <ac:cxnSpMk id="95" creationId="{52A65C86-F929-4604-8D5D-A60C75967619}"/>
          </ac:cxnSpMkLst>
        </pc:cxnChg>
        <pc:cxnChg chg="add del mod ord">
          <ac:chgData name="Kulinich Bohdan" userId="48e65c9f34e137d0" providerId="LiveId" clId="{B60F6F63-ABB2-4C8C-AFDF-C6BBABF8EF90}" dt="2021-07-09T14:53:05.576" v="5556" actId="478"/>
          <ac:cxnSpMkLst>
            <pc:docMk/>
            <pc:sldMk cId="2586279704" sldId="539"/>
            <ac:cxnSpMk id="96" creationId="{2F5B57FE-3DE6-40E3-94AD-3FF252FE0335}"/>
          </ac:cxnSpMkLst>
        </pc:cxnChg>
        <pc:cxnChg chg="add del mod ord">
          <ac:chgData name="Kulinich Bohdan" userId="48e65c9f34e137d0" providerId="LiveId" clId="{B60F6F63-ABB2-4C8C-AFDF-C6BBABF8EF90}" dt="2021-07-09T14:53:00.702" v="5555" actId="478"/>
          <ac:cxnSpMkLst>
            <pc:docMk/>
            <pc:sldMk cId="2586279704" sldId="539"/>
            <ac:cxnSpMk id="97" creationId="{FF0C564D-BE7B-4411-8659-3783FADFCA14}"/>
          </ac:cxnSpMkLst>
        </pc:cxnChg>
        <pc:cxnChg chg="add del mod ord">
          <ac:chgData name="Kulinich Bohdan" userId="48e65c9f34e137d0" providerId="LiveId" clId="{B60F6F63-ABB2-4C8C-AFDF-C6BBABF8EF90}" dt="2021-07-09T14:52:52.704" v="5550" actId="478"/>
          <ac:cxnSpMkLst>
            <pc:docMk/>
            <pc:sldMk cId="2586279704" sldId="539"/>
            <ac:cxnSpMk id="98" creationId="{ADAB24CE-B33E-4E40-9EDF-891E43124400}"/>
          </ac:cxnSpMkLst>
        </pc:cxnChg>
        <pc:cxnChg chg="add del mod ord">
          <ac:chgData name="Kulinich Bohdan" userId="48e65c9f34e137d0" providerId="LiveId" clId="{B60F6F63-ABB2-4C8C-AFDF-C6BBABF8EF90}" dt="2021-07-09T14:52:52.704" v="5550" actId="478"/>
          <ac:cxnSpMkLst>
            <pc:docMk/>
            <pc:sldMk cId="2586279704" sldId="539"/>
            <ac:cxnSpMk id="99" creationId="{59725CA8-1C3F-4422-8EC2-BD6F24A7CF46}"/>
          </ac:cxnSpMkLst>
        </pc:cxnChg>
        <pc:cxnChg chg="add del mod ord">
          <ac:chgData name="Kulinich Bohdan" userId="48e65c9f34e137d0" providerId="LiveId" clId="{B60F6F63-ABB2-4C8C-AFDF-C6BBABF8EF90}" dt="2021-07-09T14:52:52.704" v="5550" actId="478"/>
          <ac:cxnSpMkLst>
            <pc:docMk/>
            <pc:sldMk cId="2586279704" sldId="539"/>
            <ac:cxnSpMk id="100" creationId="{05176273-063B-48B9-A668-6545C82F1C1E}"/>
          </ac:cxnSpMkLst>
        </pc:cxnChg>
        <pc:cxnChg chg="add del mod ord">
          <ac:chgData name="Kulinich Bohdan" userId="48e65c9f34e137d0" providerId="LiveId" clId="{B60F6F63-ABB2-4C8C-AFDF-C6BBABF8EF90}" dt="2021-07-09T14:52:52.704" v="5550" actId="478"/>
          <ac:cxnSpMkLst>
            <pc:docMk/>
            <pc:sldMk cId="2586279704" sldId="539"/>
            <ac:cxnSpMk id="101" creationId="{450E04D5-C935-4E37-8966-A6A2EE76DC64}"/>
          </ac:cxnSpMkLst>
        </pc:cxnChg>
        <pc:cxnChg chg="add del mod ord">
          <ac:chgData name="Kulinich Bohdan" userId="48e65c9f34e137d0" providerId="LiveId" clId="{B60F6F63-ABB2-4C8C-AFDF-C6BBABF8EF90}" dt="2021-07-09T14:52:52.704" v="5550" actId="478"/>
          <ac:cxnSpMkLst>
            <pc:docMk/>
            <pc:sldMk cId="2586279704" sldId="539"/>
            <ac:cxnSpMk id="102" creationId="{35831F80-5F7F-4EEC-8129-551A3242E90F}"/>
          </ac:cxnSpMkLst>
        </pc:cxnChg>
        <pc:cxnChg chg="add del mod ord">
          <ac:chgData name="Kulinich Bohdan" userId="48e65c9f34e137d0" providerId="LiveId" clId="{B60F6F63-ABB2-4C8C-AFDF-C6BBABF8EF90}" dt="2021-07-09T14:52:52.704" v="5550" actId="478"/>
          <ac:cxnSpMkLst>
            <pc:docMk/>
            <pc:sldMk cId="2586279704" sldId="539"/>
            <ac:cxnSpMk id="103" creationId="{CEB0DD43-16D1-41F1-8FF5-8CB8B8BB1D82}"/>
          </ac:cxnSpMkLst>
        </pc:cxnChg>
        <pc:cxnChg chg="add del mod ord">
          <ac:chgData name="Kulinich Bohdan" userId="48e65c9f34e137d0" providerId="LiveId" clId="{B60F6F63-ABB2-4C8C-AFDF-C6BBABF8EF90}" dt="2021-07-09T14:52:52.704" v="5550" actId="478"/>
          <ac:cxnSpMkLst>
            <pc:docMk/>
            <pc:sldMk cId="2586279704" sldId="539"/>
            <ac:cxnSpMk id="104" creationId="{30C24DFA-14AF-4703-AF0B-49948974B379}"/>
          </ac:cxnSpMkLst>
        </pc:cxnChg>
        <pc:cxnChg chg="add del mod ord">
          <ac:chgData name="Kulinich Bohdan" userId="48e65c9f34e137d0" providerId="LiveId" clId="{B60F6F63-ABB2-4C8C-AFDF-C6BBABF8EF90}" dt="2021-07-09T14:53:13.558" v="5559" actId="478"/>
          <ac:cxnSpMkLst>
            <pc:docMk/>
            <pc:sldMk cId="2586279704" sldId="539"/>
            <ac:cxnSpMk id="105" creationId="{C48EB49F-F074-453F-A4DA-87751300B085}"/>
          </ac:cxnSpMkLst>
        </pc:cxnChg>
        <pc:cxnChg chg="add del mod ord">
          <ac:chgData name="Kulinich Bohdan" userId="48e65c9f34e137d0" providerId="LiveId" clId="{B60F6F63-ABB2-4C8C-AFDF-C6BBABF8EF90}" dt="2021-07-09T14:53:13.558" v="5559" actId="478"/>
          <ac:cxnSpMkLst>
            <pc:docMk/>
            <pc:sldMk cId="2586279704" sldId="539"/>
            <ac:cxnSpMk id="106" creationId="{92AE45DD-C800-407C-AF75-FF822942C745}"/>
          </ac:cxnSpMkLst>
        </pc:cxnChg>
        <pc:cxnChg chg="add del mod ord">
          <ac:chgData name="Kulinich Bohdan" userId="48e65c9f34e137d0" providerId="LiveId" clId="{B60F6F63-ABB2-4C8C-AFDF-C6BBABF8EF90}" dt="2021-07-09T14:53:13.558" v="5559" actId="478"/>
          <ac:cxnSpMkLst>
            <pc:docMk/>
            <pc:sldMk cId="2586279704" sldId="539"/>
            <ac:cxnSpMk id="107" creationId="{7CE807E9-41AC-4857-B9F0-EA4E89149DA6}"/>
          </ac:cxnSpMkLst>
        </pc:cxnChg>
        <pc:cxnChg chg="add del mod ord">
          <ac:chgData name="Kulinich Bohdan" userId="48e65c9f34e137d0" providerId="LiveId" clId="{B60F6F63-ABB2-4C8C-AFDF-C6BBABF8EF90}" dt="2021-07-09T14:53:05.576" v="5556" actId="478"/>
          <ac:cxnSpMkLst>
            <pc:docMk/>
            <pc:sldMk cId="2586279704" sldId="539"/>
            <ac:cxnSpMk id="108" creationId="{72DE5B48-C7C4-49B4-9DCD-A59AEED15E51}"/>
          </ac:cxnSpMkLst>
        </pc:cxnChg>
        <pc:cxnChg chg="add del mod ord">
          <ac:chgData name="Kulinich Bohdan" userId="48e65c9f34e137d0" providerId="LiveId" clId="{B60F6F63-ABB2-4C8C-AFDF-C6BBABF8EF90}" dt="2021-07-09T14:53:05.576" v="5556" actId="478"/>
          <ac:cxnSpMkLst>
            <pc:docMk/>
            <pc:sldMk cId="2586279704" sldId="539"/>
            <ac:cxnSpMk id="109" creationId="{59FC26FE-71B6-41E1-969F-6275F2023EBF}"/>
          </ac:cxnSpMkLst>
        </pc:cxnChg>
        <pc:cxnChg chg="add del mod ord">
          <ac:chgData name="Kulinich Bohdan" userId="48e65c9f34e137d0" providerId="LiveId" clId="{B60F6F63-ABB2-4C8C-AFDF-C6BBABF8EF90}" dt="2021-07-09T14:53:05.576" v="5556" actId="478"/>
          <ac:cxnSpMkLst>
            <pc:docMk/>
            <pc:sldMk cId="2586279704" sldId="539"/>
            <ac:cxnSpMk id="110" creationId="{912840B5-F4C1-470B-AD8E-A31CEDA7D69A}"/>
          </ac:cxnSpMkLst>
        </pc:cxnChg>
        <pc:cxnChg chg="add del mod ord">
          <ac:chgData name="Kulinich Bohdan" userId="48e65c9f34e137d0" providerId="LiveId" clId="{B60F6F63-ABB2-4C8C-AFDF-C6BBABF8EF90}" dt="2021-07-09T14:53:05.576" v="5556" actId="478"/>
          <ac:cxnSpMkLst>
            <pc:docMk/>
            <pc:sldMk cId="2586279704" sldId="539"/>
            <ac:cxnSpMk id="111" creationId="{F16B0B6E-BDCE-447C-A410-20912B5EF266}"/>
          </ac:cxnSpMkLst>
        </pc:cxnChg>
        <pc:cxnChg chg="add del mod ord">
          <ac:chgData name="Kulinich Bohdan" userId="48e65c9f34e137d0" providerId="LiveId" clId="{B60F6F63-ABB2-4C8C-AFDF-C6BBABF8EF90}" dt="2021-07-09T14:53:13.558" v="5559" actId="478"/>
          <ac:cxnSpMkLst>
            <pc:docMk/>
            <pc:sldMk cId="2586279704" sldId="539"/>
            <ac:cxnSpMk id="112" creationId="{BED516FB-038C-4BC8-8D90-FE63A64E98E4}"/>
          </ac:cxnSpMkLst>
        </pc:cxnChg>
        <pc:cxnChg chg="add del mod ord">
          <ac:chgData name="Kulinich Bohdan" userId="48e65c9f34e137d0" providerId="LiveId" clId="{B60F6F63-ABB2-4C8C-AFDF-C6BBABF8EF90}" dt="2021-07-09T14:53:13.558" v="5559" actId="478"/>
          <ac:cxnSpMkLst>
            <pc:docMk/>
            <pc:sldMk cId="2586279704" sldId="539"/>
            <ac:cxnSpMk id="113" creationId="{5112CD9D-AC5F-4DE5-9CA2-31C108278DB0}"/>
          </ac:cxnSpMkLst>
        </pc:cxnChg>
        <pc:cxnChg chg="add del mod ord">
          <ac:chgData name="Kulinich Bohdan" userId="48e65c9f34e137d0" providerId="LiveId" clId="{B60F6F63-ABB2-4C8C-AFDF-C6BBABF8EF90}" dt="2021-07-09T14:53:13.558" v="5559" actId="478"/>
          <ac:cxnSpMkLst>
            <pc:docMk/>
            <pc:sldMk cId="2586279704" sldId="539"/>
            <ac:cxnSpMk id="114" creationId="{99865369-FB68-4311-843A-F70A7001CF56}"/>
          </ac:cxnSpMkLst>
        </pc:cxnChg>
        <pc:cxnChg chg="add del mod topLvl">
          <ac:chgData name="Kulinich Bohdan" userId="48e65c9f34e137d0" providerId="LiveId" clId="{B60F6F63-ABB2-4C8C-AFDF-C6BBABF8EF90}" dt="2021-07-09T15:25:24.445" v="5864" actId="1037"/>
          <ac:cxnSpMkLst>
            <pc:docMk/>
            <pc:sldMk cId="2586279704" sldId="539"/>
            <ac:cxnSpMk id="156" creationId="{35BF2470-5683-4800-9A71-DD5C256DC60D}"/>
          </ac:cxnSpMkLst>
        </pc:cxnChg>
        <pc:cxnChg chg="add mod topLvl">
          <ac:chgData name="Kulinich Bohdan" userId="48e65c9f34e137d0" providerId="LiveId" clId="{B60F6F63-ABB2-4C8C-AFDF-C6BBABF8EF90}" dt="2021-07-09T15:25:24.445" v="5864" actId="1037"/>
          <ac:cxnSpMkLst>
            <pc:docMk/>
            <pc:sldMk cId="2586279704" sldId="539"/>
            <ac:cxnSpMk id="157" creationId="{05F2AD9A-485A-496B-936D-822F45B2030C}"/>
          </ac:cxnSpMkLst>
        </pc:cxnChg>
        <pc:cxnChg chg="add mod">
          <ac:chgData name="Kulinich Bohdan" userId="48e65c9f34e137d0" providerId="LiveId" clId="{B60F6F63-ABB2-4C8C-AFDF-C6BBABF8EF90}" dt="2021-07-09T15:18:54.521" v="5705" actId="165"/>
          <ac:cxnSpMkLst>
            <pc:docMk/>
            <pc:sldMk cId="2586279704" sldId="539"/>
            <ac:cxnSpMk id="158" creationId="{66F205D7-CFCC-4E82-B998-92C0EB13FBE1}"/>
          </ac:cxnSpMkLst>
        </pc:cxnChg>
        <pc:cxnChg chg="add mod">
          <ac:chgData name="Kulinich Bohdan" userId="48e65c9f34e137d0" providerId="LiveId" clId="{B60F6F63-ABB2-4C8C-AFDF-C6BBABF8EF90}" dt="2021-07-09T15:18:54.521" v="5705" actId="165"/>
          <ac:cxnSpMkLst>
            <pc:docMk/>
            <pc:sldMk cId="2586279704" sldId="539"/>
            <ac:cxnSpMk id="159" creationId="{3C2B3165-DEDA-4706-BA7B-36171F50DF8E}"/>
          </ac:cxnSpMkLst>
        </pc:cxnChg>
        <pc:cxnChg chg="mod">
          <ac:chgData name="Kulinich Bohdan" userId="48e65c9f34e137d0" providerId="LiveId" clId="{B60F6F63-ABB2-4C8C-AFDF-C6BBABF8EF90}" dt="2021-07-09T15:31:11.834" v="5896" actId="165"/>
          <ac:cxnSpMkLst>
            <pc:docMk/>
            <pc:sldMk cId="2586279704" sldId="539"/>
            <ac:cxnSpMk id="172" creationId="{D75AA7EA-C825-411E-8AB4-A8F8FB6AA651}"/>
          </ac:cxnSpMkLst>
        </pc:cxnChg>
        <pc:cxnChg chg="mod">
          <ac:chgData name="Kulinich Bohdan" userId="48e65c9f34e137d0" providerId="LiveId" clId="{B60F6F63-ABB2-4C8C-AFDF-C6BBABF8EF90}" dt="2021-07-09T15:31:11.834" v="5896" actId="165"/>
          <ac:cxnSpMkLst>
            <pc:docMk/>
            <pc:sldMk cId="2586279704" sldId="539"/>
            <ac:cxnSpMk id="173" creationId="{C29DBE8D-8D87-4A93-BA88-8FB2C3313380}"/>
          </ac:cxnSpMkLst>
        </pc:cxnChg>
        <pc:cxnChg chg="add mod topLvl">
          <ac:chgData name="Kulinich Bohdan" userId="48e65c9f34e137d0" providerId="LiveId" clId="{B60F6F63-ABB2-4C8C-AFDF-C6BBABF8EF90}" dt="2021-07-09T15:31:22.941" v="5897" actId="164"/>
          <ac:cxnSpMkLst>
            <pc:docMk/>
            <pc:sldMk cId="2586279704" sldId="539"/>
            <ac:cxnSpMk id="174" creationId="{3D6DFEE4-0133-4E0C-AB07-739959394773}"/>
          </ac:cxnSpMkLst>
        </pc:cxnChg>
        <pc:cxnChg chg="add mod topLvl">
          <ac:chgData name="Kulinich Bohdan" userId="48e65c9f34e137d0" providerId="LiveId" clId="{B60F6F63-ABB2-4C8C-AFDF-C6BBABF8EF90}" dt="2021-07-09T15:31:22.941" v="5897" actId="164"/>
          <ac:cxnSpMkLst>
            <pc:docMk/>
            <pc:sldMk cId="2586279704" sldId="539"/>
            <ac:cxnSpMk id="175" creationId="{A7454F91-FC57-4CD4-A2C2-E24FB4749746}"/>
          </ac:cxnSpMkLst>
        </pc:cxnChg>
        <pc:cxnChg chg="add mod topLvl">
          <ac:chgData name="Kulinich Bohdan" userId="48e65c9f34e137d0" providerId="LiveId" clId="{B60F6F63-ABB2-4C8C-AFDF-C6BBABF8EF90}" dt="2021-07-09T15:31:11.834" v="5896" actId="165"/>
          <ac:cxnSpMkLst>
            <pc:docMk/>
            <pc:sldMk cId="2586279704" sldId="539"/>
            <ac:cxnSpMk id="179" creationId="{4B3063A9-CABF-4D39-9937-0F299DBE9436}"/>
          </ac:cxnSpMkLst>
        </pc:cxnChg>
        <pc:cxnChg chg="add mod topLvl">
          <ac:chgData name="Kulinich Bohdan" userId="48e65c9f34e137d0" providerId="LiveId" clId="{B60F6F63-ABB2-4C8C-AFDF-C6BBABF8EF90}" dt="2021-07-09T15:31:11.834" v="5896" actId="165"/>
          <ac:cxnSpMkLst>
            <pc:docMk/>
            <pc:sldMk cId="2586279704" sldId="539"/>
            <ac:cxnSpMk id="180" creationId="{1CFBD7CE-34E3-4E1B-B501-7DE0F0C2059D}"/>
          </ac:cxnSpMkLst>
        </pc:cxnChg>
      </pc:sldChg>
      <pc:sldChg chg="add">
        <pc:chgData name="Kulinich Bohdan" userId="48e65c9f34e137d0" providerId="LiveId" clId="{B60F6F63-ABB2-4C8C-AFDF-C6BBABF8EF90}" dt="2021-07-09T14:53:39.833" v="5564"/>
        <pc:sldMkLst>
          <pc:docMk/>
          <pc:sldMk cId="2154252215" sldId="540"/>
        </pc:sldMkLst>
      </pc:sldChg>
      <pc:sldChg chg="modSp add mod">
        <pc:chgData name="Kulinich Bohdan" userId="48e65c9f34e137d0" providerId="LiveId" clId="{B60F6F63-ABB2-4C8C-AFDF-C6BBABF8EF90}" dt="2021-07-09T15:27:07.719" v="5890" actId="1037"/>
        <pc:sldMkLst>
          <pc:docMk/>
          <pc:sldMk cId="2659729597" sldId="541"/>
        </pc:sldMkLst>
        <pc:spChg chg="mod">
          <ac:chgData name="Kulinich Bohdan" userId="48e65c9f34e137d0" providerId="LiveId" clId="{B60F6F63-ABB2-4C8C-AFDF-C6BBABF8EF90}" dt="2021-07-09T15:26:19.729" v="5874" actId="1076"/>
          <ac:spMkLst>
            <pc:docMk/>
            <pc:sldMk cId="2659729597" sldId="541"/>
            <ac:spMk id="160" creationId="{EC92FA4B-4028-41CA-8F8A-7CE2D191C89D}"/>
          </ac:spMkLst>
        </pc:spChg>
        <pc:spChg chg="mod">
          <ac:chgData name="Kulinich Bohdan" userId="48e65c9f34e137d0" providerId="LiveId" clId="{B60F6F63-ABB2-4C8C-AFDF-C6BBABF8EF90}" dt="2021-07-09T15:26:53.099" v="5884" actId="1076"/>
          <ac:spMkLst>
            <pc:docMk/>
            <pc:sldMk cId="2659729597" sldId="541"/>
            <ac:spMk id="161" creationId="{F4D073BC-E5CF-4C0E-9C61-A84DCB948B81}"/>
          </ac:spMkLst>
        </pc:spChg>
        <pc:spChg chg="mod">
          <ac:chgData name="Kulinich Bohdan" userId="48e65c9f34e137d0" providerId="LiveId" clId="{B60F6F63-ABB2-4C8C-AFDF-C6BBABF8EF90}" dt="2021-07-09T15:26:44.804" v="5882" actId="1076"/>
          <ac:spMkLst>
            <pc:docMk/>
            <pc:sldMk cId="2659729597" sldId="541"/>
            <ac:spMk id="162" creationId="{E0B4C0CD-6D0B-4341-8A57-759ED805FF57}"/>
          </ac:spMkLst>
        </pc:spChg>
        <pc:spChg chg="mod">
          <ac:chgData name="Kulinich Bohdan" userId="48e65c9f34e137d0" providerId="LiveId" clId="{B60F6F63-ABB2-4C8C-AFDF-C6BBABF8EF90}" dt="2021-07-09T15:27:03.720" v="5888" actId="1076"/>
          <ac:spMkLst>
            <pc:docMk/>
            <pc:sldMk cId="2659729597" sldId="541"/>
            <ac:spMk id="163" creationId="{8CE0A8F8-E5CD-4BBB-BCEF-01D9234E58D5}"/>
          </ac:spMkLst>
        </pc:spChg>
        <pc:grpChg chg="mod">
          <ac:chgData name="Kulinich Bohdan" userId="48e65c9f34e137d0" providerId="LiveId" clId="{B60F6F63-ABB2-4C8C-AFDF-C6BBABF8EF90}" dt="2021-07-09T15:26:12.809" v="5872" actId="1076"/>
          <ac:grpSpMkLst>
            <pc:docMk/>
            <pc:sldMk cId="2659729597" sldId="541"/>
            <ac:grpSpMk id="14" creationId="{D0E272DD-3103-4562-877C-399B11303A81}"/>
          </ac:grpSpMkLst>
        </pc:grpChg>
        <pc:cxnChg chg="mod">
          <ac:chgData name="Kulinich Bohdan" userId="48e65c9f34e137d0" providerId="LiveId" clId="{B60F6F63-ABB2-4C8C-AFDF-C6BBABF8EF90}" dt="2021-07-09T15:25:57.437" v="5867" actId="1076"/>
          <ac:cxnSpMkLst>
            <pc:docMk/>
            <pc:sldMk cId="2659729597" sldId="541"/>
            <ac:cxnSpMk id="156" creationId="{35BF2470-5683-4800-9A71-DD5C256DC60D}"/>
          </ac:cxnSpMkLst>
        </pc:cxnChg>
        <pc:cxnChg chg="mod">
          <ac:chgData name="Kulinich Bohdan" userId="48e65c9f34e137d0" providerId="LiveId" clId="{B60F6F63-ABB2-4C8C-AFDF-C6BBABF8EF90}" dt="2021-07-09T15:27:07.719" v="5890" actId="1037"/>
          <ac:cxnSpMkLst>
            <pc:docMk/>
            <pc:sldMk cId="2659729597" sldId="541"/>
            <ac:cxnSpMk id="157" creationId="{05F2AD9A-485A-496B-936D-822F45B2030C}"/>
          </ac:cxnSpMkLst>
        </pc:cxnChg>
      </pc:sldChg>
      <pc:sldChg chg="add">
        <pc:chgData name="Kulinich Bohdan" userId="48e65c9f34e137d0" providerId="LiveId" clId="{B60F6F63-ABB2-4C8C-AFDF-C6BBABF8EF90}" dt="2021-07-09T15:24:48.173" v="5855"/>
        <pc:sldMkLst>
          <pc:docMk/>
          <pc:sldMk cId="185405499" sldId="542"/>
        </pc:sldMkLst>
      </pc:sldChg>
      <pc:sldChg chg="delSp modSp add mod delAnim">
        <pc:chgData name="Kulinich Bohdan" userId="48e65c9f34e137d0" providerId="LiveId" clId="{B60F6F63-ABB2-4C8C-AFDF-C6BBABF8EF90}" dt="2021-07-09T17:32:58.320" v="6026" actId="478"/>
        <pc:sldMkLst>
          <pc:docMk/>
          <pc:sldMk cId="891362259" sldId="543"/>
        </pc:sldMkLst>
        <pc:spChg chg="del">
          <ac:chgData name="Kulinich Bohdan" userId="48e65c9f34e137d0" providerId="LiveId" clId="{B60F6F63-ABB2-4C8C-AFDF-C6BBABF8EF90}" dt="2021-07-09T17:32:56.727" v="6025" actId="478"/>
          <ac:spMkLst>
            <pc:docMk/>
            <pc:sldMk cId="891362259" sldId="543"/>
            <ac:spMk id="160" creationId="{EC92FA4B-4028-41CA-8F8A-7CE2D191C89D}"/>
          </ac:spMkLst>
        </pc:spChg>
        <pc:spChg chg="del">
          <ac:chgData name="Kulinich Bohdan" userId="48e65c9f34e137d0" providerId="LiveId" clId="{B60F6F63-ABB2-4C8C-AFDF-C6BBABF8EF90}" dt="2021-07-09T17:32:54.884" v="6023" actId="478"/>
          <ac:spMkLst>
            <pc:docMk/>
            <pc:sldMk cId="891362259" sldId="543"/>
            <ac:spMk id="161" creationId="{F4D073BC-E5CF-4C0E-9C61-A84DCB948B81}"/>
          </ac:spMkLst>
        </pc:spChg>
        <pc:spChg chg="del">
          <ac:chgData name="Kulinich Bohdan" userId="48e65c9f34e137d0" providerId="LiveId" clId="{B60F6F63-ABB2-4C8C-AFDF-C6BBABF8EF90}" dt="2021-07-09T17:32:58.320" v="6026" actId="478"/>
          <ac:spMkLst>
            <pc:docMk/>
            <pc:sldMk cId="891362259" sldId="543"/>
            <ac:spMk id="162" creationId="{E0B4C0CD-6D0B-4341-8A57-759ED805FF57}"/>
          </ac:spMkLst>
        </pc:spChg>
        <pc:spChg chg="del">
          <ac:chgData name="Kulinich Bohdan" userId="48e65c9f34e137d0" providerId="LiveId" clId="{B60F6F63-ABB2-4C8C-AFDF-C6BBABF8EF90}" dt="2021-07-09T17:32:17.487" v="6011" actId="478"/>
          <ac:spMkLst>
            <pc:docMk/>
            <pc:sldMk cId="891362259" sldId="543"/>
            <ac:spMk id="163" creationId="{8CE0A8F8-E5CD-4BBB-BCEF-01D9234E58D5}"/>
          </ac:spMkLst>
        </pc:spChg>
        <pc:grpChg chg="del">
          <ac:chgData name="Kulinich Bohdan" userId="48e65c9f34e137d0" providerId="LiveId" clId="{B60F6F63-ABB2-4C8C-AFDF-C6BBABF8EF90}" dt="2021-07-09T17:32:55.930" v="6024" actId="478"/>
          <ac:grpSpMkLst>
            <pc:docMk/>
            <pc:sldMk cId="891362259" sldId="543"/>
            <ac:grpSpMk id="14" creationId="{D0E272DD-3103-4562-877C-399B11303A81}"/>
          </ac:grpSpMkLst>
        </pc:grpChg>
        <pc:cxnChg chg="mod">
          <ac:chgData name="Kulinich Bohdan" userId="48e65c9f34e137d0" providerId="LiveId" clId="{B60F6F63-ABB2-4C8C-AFDF-C6BBABF8EF90}" dt="2021-07-09T17:32:50.494" v="6022" actId="14100"/>
          <ac:cxnSpMkLst>
            <pc:docMk/>
            <pc:sldMk cId="891362259" sldId="543"/>
            <ac:cxnSpMk id="156" creationId="{35BF2470-5683-4800-9A71-DD5C256DC60D}"/>
          </ac:cxnSpMkLst>
        </pc:cxnChg>
        <pc:cxnChg chg="del">
          <ac:chgData name="Kulinich Bohdan" userId="48e65c9f34e137d0" providerId="LiveId" clId="{B60F6F63-ABB2-4C8C-AFDF-C6BBABF8EF90}" dt="2021-07-09T17:32:21.345" v="6012" actId="478"/>
          <ac:cxnSpMkLst>
            <pc:docMk/>
            <pc:sldMk cId="891362259" sldId="543"/>
            <ac:cxnSpMk id="157" creationId="{05F2AD9A-485A-496B-936D-822F45B2030C}"/>
          </ac:cxnSpMkLst>
        </pc:cxnChg>
      </pc:sldChg>
      <pc:sldChg chg="new">
        <pc:chgData name="Kulinich Bohdan" userId="48e65c9f34e137d0" providerId="LiveId" clId="{B60F6F63-ABB2-4C8C-AFDF-C6BBABF8EF90}" dt="2021-07-09T17:42:49.517" v="6091" actId="680"/>
        <pc:sldMkLst>
          <pc:docMk/>
          <pc:sldMk cId="74021653" sldId="544"/>
        </pc:sldMkLst>
      </pc:sldChg>
      <pc:sldChg chg="delSp modSp add mod delAnim">
        <pc:chgData name="Kulinich Bohdan" userId="48e65c9f34e137d0" providerId="LiveId" clId="{B60F6F63-ABB2-4C8C-AFDF-C6BBABF8EF90}" dt="2021-07-09T17:43:09.185" v="6119" actId="20577"/>
        <pc:sldMkLst>
          <pc:docMk/>
          <pc:sldMk cId="3059405832" sldId="545"/>
        </pc:sldMkLst>
        <pc:spChg chg="mod">
          <ac:chgData name="Kulinich Bohdan" userId="48e65c9f34e137d0" providerId="LiveId" clId="{B60F6F63-ABB2-4C8C-AFDF-C6BBABF8EF90}" dt="2021-07-09T17:43:09.185" v="6119" actId="20577"/>
          <ac:spMkLst>
            <pc:docMk/>
            <pc:sldMk cId="3059405832" sldId="545"/>
            <ac:spMk id="6" creationId="{C455324C-6A9E-440D-AAF7-47FB99AD2433}"/>
          </ac:spMkLst>
        </pc:spChg>
        <pc:spChg chg="del">
          <ac:chgData name="Kulinich Bohdan" userId="48e65c9f34e137d0" providerId="LiveId" clId="{B60F6F63-ABB2-4C8C-AFDF-C6BBABF8EF90}" dt="2021-07-09T17:42:59.906" v="6093" actId="478"/>
          <ac:spMkLst>
            <pc:docMk/>
            <pc:sldMk cId="3059405832" sldId="545"/>
            <ac:spMk id="18" creationId="{089449A3-A9D4-4C54-9C5A-6A20E5987198}"/>
          </ac:spMkLst>
        </pc:spChg>
        <pc:spChg chg="del">
          <ac:chgData name="Kulinich Bohdan" userId="48e65c9f34e137d0" providerId="LiveId" clId="{B60F6F63-ABB2-4C8C-AFDF-C6BBABF8EF90}" dt="2021-07-09T17:42:59.906" v="6093" actId="478"/>
          <ac:spMkLst>
            <pc:docMk/>
            <pc:sldMk cId="3059405832" sldId="545"/>
            <ac:spMk id="47" creationId="{735A006F-E420-4AD3-935F-AC42D442751D}"/>
          </ac:spMkLst>
        </pc:spChg>
        <pc:spChg chg="del">
          <ac:chgData name="Kulinich Bohdan" userId="48e65c9f34e137d0" providerId="LiveId" clId="{B60F6F63-ABB2-4C8C-AFDF-C6BBABF8EF90}" dt="2021-07-09T17:42:59.906" v="6093" actId="478"/>
          <ac:spMkLst>
            <pc:docMk/>
            <pc:sldMk cId="3059405832" sldId="545"/>
            <ac:spMk id="48" creationId="{CFED5C1A-F435-44F8-9765-83DC61C68051}"/>
          </ac:spMkLst>
        </pc:spChg>
        <pc:spChg chg="del">
          <ac:chgData name="Kulinich Bohdan" userId="48e65c9f34e137d0" providerId="LiveId" clId="{B60F6F63-ABB2-4C8C-AFDF-C6BBABF8EF90}" dt="2021-07-09T17:42:59.906" v="6093" actId="478"/>
          <ac:spMkLst>
            <pc:docMk/>
            <pc:sldMk cId="3059405832" sldId="545"/>
            <ac:spMk id="49" creationId="{BAABC4BE-8D99-4E6C-986C-0E2F7F86AB53}"/>
          </ac:spMkLst>
        </pc:spChg>
        <pc:spChg chg="del">
          <ac:chgData name="Kulinich Bohdan" userId="48e65c9f34e137d0" providerId="LiveId" clId="{B60F6F63-ABB2-4C8C-AFDF-C6BBABF8EF90}" dt="2021-07-09T17:42:59.906" v="6093" actId="478"/>
          <ac:spMkLst>
            <pc:docMk/>
            <pc:sldMk cId="3059405832" sldId="545"/>
            <ac:spMk id="57" creationId="{5C1B6DD1-334F-4732-B031-33648B8DEA24}"/>
          </ac:spMkLst>
        </pc:spChg>
        <pc:spChg chg="del">
          <ac:chgData name="Kulinich Bohdan" userId="48e65c9f34e137d0" providerId="LiveId" clId="{B60F6F63-ABB2-4C8C-AFDF-C6BBABF8EF90}" dt="2021-07-09T17:42:59.906" v="6093" actId="478"/>
          <ac:spMkLst>
            <pc:docMk/>
            <pc:sldMk cId="3059405832" sldId="545"/>
            <ac:spMk id="58" creationId="{036BB9C5-AC9A-40F0-92E3-CBB0D464EF16}"/>
          </ac:spMkLst>
        </pc:spChg>
        <pc:spChg chg="del">
          <ac:chgData name="Kulinich Bohdan" userId="48e65c9f34e137d0" providerId="LiveId" clId="{B60F6F63-ABB2-4C8C-AFDF-C6BBABF8EF90}" dt="2021-07-09T17:42:59.906" v="6093" actId="478"/>
          <ac:spMkLst>
            <pc:docMk/>
            <pc:sldMk cId="3059405832" sldId="545"/>
            <ac:spMk id="59" creationId="{502692F7-DD49-46BC-94E4-88EC5D3B2D9D}"/>
          </ac:spMkLst>
        </pc:spChg>
        <pc:spChg chg="del">
          <ac:chgData name="Kulinich Bohdan" userId="48e65c9f34e137d0" providerId="LiveId" clId="{B60F6F63-ABB2-4C8C-AFDF-C6BBABF8EF90}" dt="2021-07-09T17:42:59.906" v="6093" actId="478"/>
          <ac:spMkLst>
            <pc:docMk/>
            <pc:sldMk cId="3059405832" sldId="545"/>
            <ac:spMk id="160" creationId="{EC92FA4B-4028-41CA-8F8A-7CE2D191C89D}"/>
          </ac:spMkLst>
        </pc:spChg>
        <pc:spChg chg="del">
          <ac:chgData name="Kulinich Bohdan" userId="48e65c9f34e137d0" providerId="LiveId" clId="{B60F6F63-ABB2-4C8C-AFDF-C6BBABF8EF90}" dt="2021-07-09T17:42:59.906" v="6093" actId="478"/>
          <ac:spMkLst>
            <pc:docMk/>
            <pc:sldMk cId="3059405832" sldId="545"/>
            <ac:spMk id="161" creationId="{F4D073BC-E5CF-4C0E-9C61-A84DCB948B81}"/>
          </ac:spMkLst>
        </pc:spChg>
        <pc:spChg chg="del">
          <ac:chgData name="Kulinich Bohdan" userId="48e65c9f34e137d0" providerId="LiveId" clId="{B60F6F63-ABB2-4C8C-AFDF-C6BBABF8EF90}" dt="2021-07-09T17:42:59.906" v="6093" actId="478"/>
          <ac:spMkLst>
            <pc:docMk/>
            <pc:sldMk cId="3059405832" sldId="545"/>
            <ac:spMk id="162" creationId="{E0B4C0CD-6D0B-4341-8A57-759ED805FF57}"/>
          </ac:spMkLst>
        </pc:spChg>
        <pc:spChg chg="del">
          <ac:chgData name="Kulinich Bohdan" userId="48e65c9f34e137d0" providerId="LiveId" clId="{B60F6F63-ABB2-4C8C-AFDF-C6BBABF8EF90}" dt="2021-07-09T17:42:59.906" v="6093" actId="478"/>
          <ac:spMkLst>
            <pc:docMk/>
            <pc:sldMk cId="3059405832" sldId="545"/>
            <ac:spMk id="163" creationId="{8CE0A8F8-E5CD-4BBB-BCEF-01D9234E58D5}"/>
          </ac:spMkLst>
        </pc:spChg>
        <pc:spChg chg="del">
          <ac:chgData name="Kulinich Bohdan" userId="48e65c9f34e137d0" providerId="LiveId" clId="{B60F6F63-ABB2-4C8C-AFDF-C6BBABF8EF90}" dt="2021-07-09T17:42:59.906" v="6093" actId="478"/>
          <ac:spMkLst>
            <pc:docMk/>
            <pc:sldMk cId="3059405832" sldId="545"/>
            <ac:spMk id="164" creationId="{E2E1A9A0-AC3F-48C0-9DC6-9C428CFEBC92}"/>
          </ac:spMkLst>
        </pc:spChg>
        <pc:spChg chg="del">
          <ac:chgData name="Kulinich Bohdan" userId="48e65c9f34e137d0" providerId="LiveId" clId="{B60F6F63-ABB2-4C8C-AFDF-C6BBABF8EF90}" dt="2021-07-09T17:42:59.906" v="6093" actId="478"/>
          <ac:spMkLst>
            <pc:docMk/>
            <pc:sldMk cId="3059405832" sldId="545"/>
            <ac:spMk id="166" creationId="{7482DD63-E1D0-483C-A6FC-38EE4CE7794C}"/>
          </ac:spMkLst>
        </pc:spChg>
        <pc:spChg chg="del">
          <ac:chgData name="Kulinich Bohdan" userId="48e65c9f34e137d0" providerId="LiveId" clId="{B60F6F63-ABB2-4C8C-AFDF-C6BBABF8EF90}" dt="2021-07-09T17:42:59.906" v="6093" actId="478"/>
          <ac:spMkLst>
            <pc:docMk/>
            <pc:sldMk cId="3059405832" sldId="545"/>
            <ac:spMk id="167" creationId="{3B2707E7-E80F-47FB-AA14-721E6AD3DB25}"/>
          </ac:spMkLst>
        </pc:spChg>
        <pc:spChg chg="del">
          <ac:chgData name="Kulinich Bohdan" userId="48e65c9f34e137d0" providerId="LiveId" clId="{B60F6F63-ABB2-4C8C-AFDF-C6BBABF8EF90}" dt="2021-07-09T17:42:59.906" v="6093" actId="478"/>
          <ac:spMkLst>
            <pc:docMk/>
            <pc:sldMk cId="3059405832" sldId="545"/>
            <ac:spMk id="169" creationId="{3F24057F-7474-4C44-B0F5-B9E7414D5602}"/>
          </ac:spMkLst>
        </pc:spChg>
        <pc:spChg chg="del">
          <ac:chgData name="Kulinich Bohdan" userId="48e65c9f34e137d0" providerId="LiveId" clId="{B60F6F63-ABB2-4C8C-AFDF-C6BBABF8EF90}" dt="2021-07-09T17:42:59.906" v="6093" actId="478"/>
          <ac:spMkLst>
            <pc:docMk/>
            <pc:sldMk cId="3059405832" sldId="545"/>
            <ac:spMk id="170" creationId="{D4F66842-FEE3-4B0A-B180-31B2D6F7D964}"/>
          </ac:spMkLst>
        </pc:spChg>
        <pc:spChg chg="del">
          <ac:chgData name="Kulinich Bohdan" userId="48e65c9f34e137d0" providerId="LiveId" clId="{B60F6F63-ABB2-4C8C-AFDF-C6BBABF8EF90}" dt="2021-07-09T17:42:59.906" v="6093" actId="478"/>
          <ac:spMkLst>
            <pc:docMk/>
            <pc:sldMk cId="3059405832" sldId="545"/>
            <ac:spMk id="181" creationId="{98E3F5E4-D3CC-4F47-9548-FE6505E5AFFF}"/>
          </ac:spMkLst>
        </pc:spChg>
        <pc:spChg chg="del">
          <ac:chgData name="Kulinich Bohdan" userId="48e65c9f34e137d0" providerId="LiveId" clId="{B60F6F63-ABB2-4C8C-AFDF-C6BBABF8EF90}" dt="2021-07-09T17:42:59.906" v="6093" actId="478"/>
          <ac:spMkLst>
            <pc:docMk/>
            <pc:sldMk cId="3059405832" sldId="545"/>
            <ac:spMk id="182" creationId="{59908C85-FAAC-4743-862B-793991DEF7B3}"/>
          </ac:spMkLst>
        </pc:spChg>
        <pc:spChg chg="del">
          <ac:chgData name="Kulinich Bohdan" userId="48e65c9f34e137d0" providerId="LiveId" clId="{B60F6F63-ABB2-4C8C-AFDF-C6BBABF8EF90}" dt="2021-07-09T17:42:59.906" v="6093" actId="478"/>
          <ac:spMkLst>
            <pc:docMk/>
            <pc:sldMk cId="3059405832" sldId="545"/>
            <ac:spMk id="183" creationId="{4CFCD7E5-7FD5-4FF3-B98D-9D756A644F9F}"/>
          </ac:spMkLst>
        </pc:spChg>
        <pc:spChg chg="del">
          <ac:chgData name="Kulinich Bohdan" userId="48e65c9f34e137d0" providerId="LiveId" clId="{B60F6F63-ABB2-4C8C-AFDF-C6BBABF8EF90}" dt="2021-07-09T17:42:59.906" v="6093" actId="478"/>
          <ac:spMkLst>
            <pc:docMk/>
            <pc:sldMk cId="3059405832" sldId="545"/>
            <ac:spMk id="184" creationId="{9775E3C7-0CCC-4EE8-9438-4C7C292D7C60}"/>
          </ac:spMkLst>
        </pc:spChg>
        <pc:spChg chg="del">
          <ac:chgData name="Kulinich Bohdan" userId="48e65c9f34e137d0" providerId="LiveId" clId="{B60F6F63-ABB2-4C8C-AFDF-C6BBABF8EF90}" dt="2021-07-09T17:42:59.906" v="6093" actId="478"/>
          <ac:spMkLst>
            <pc:docMk/>
            <pc:sldMk cId="3059405832" sldId="545"/>
            <ac:spMk id="185" creationId="{E73D0E7C-D8A0-4396-8696-CC815C02DBDE}"/>
          </ac:spMkLst>
        </pc:spChg>
        <pc:grpChg chg="del">
          <ac:chgData name="Kulinich Bohdan" userId="48e65c9f34e137d0" providerId="LiveId" clId="{B60F6F63-ABB2-4C8C-AFDF-C6BBABF8EF90}" dt="2021-07-09T17:42:59.906" v="6093" actId="478"/>
          <ac:grpSpMkLst>
            <pc:docMk/>
            <pc:sldMk cId="3059405832" sldId="545"/>
            <ac:grpSpMk id="2" creationId="{0A6AF6BC-D438-4303-A467-8D41E46BDA80}"/>
          </ac:grpSpMkLst>
        </pc:grpChg>
        <pc:grpChg chg="del">
          <ac:chgData name="Kulinich Bohdan" userId="48e65c9f34e137d0" providerId="LiveId" clId="{B60F6F63-ABB2-4C8C-AFDF-C6BBABF8EF90}" dt="2021-07-09T17:42:59.906" v="6093" actId="478"/>
          <ac:grpSpMkLst>
            <pc:docMk/>
            <pc:sldMk cId="3059405832" sldId="545"/>
            <ac:grpSpMk id="14" creationId="{D0E272DD-3103-4562-877C-399B11303A81}"/>
          </ac:grpSpMkLst>
        </pc:grpChg>
        <pc:grpChg chg="del">
          <ac:chgData name="Kulinich Bohdan" userId="48e65c9f34e137d0" providerId="LiveId" clId="{B60F6F63-ABB2-4C8C-AFDF-C6BBABF8EF90}" dt="2021-07-09T17:42:59.906" v="6093" actId="478"/>
          <ac:grpSpMkLst>
            <pc:docMk/>
            <pc:sldMk cId="3059405832" sldId="545"/>
            <ac:grpSpMk id="17" creationId="{A83C945D-E970-4876-BF91-59BB6C5CA09F}"/>
          </ac:grpSpMkLst>
        </pc:grpChg>
        <pc:grpChg chg="del">
          <ac:chgData name="Kulinich Bohdan" userId="48e65c9f34e137d0" providerId="LiveId" clId="{B60F6F63-ABB2-4C8C-AFDF-C6BBABF8EF90}" dt="2021-07-09T17:42:59.906" v="6093" actId="478"/>
          <ac:grpSpMkLst>
            <pc:docMk/>
            <pc:sldMk cId="3059405832" sldId="545"/>
            <ac:grpSpMk id="20" creationId="{755AD9B7-3DA6-4580-9C1B-852FD5492D93}"/>
          </ac:grpSpMkLst>
        </pc:grpChg>
        <pc:grpChg chg="del">
          <ac:chgData name="Kulinich Bohdan" userId="48e65c9f34e137d0" providerId="LiveId" clId="{B60F6F63-ABB2-4C8C-AFDF-C6BBABF8EF90}" dt="2021-07-09T17:42:59.906" v="6093" actId="478"/>
          <ac:grpSpMkLst>
            <pc:docMk/>
            <pc:sldMk cId="3059405832" sldId="545"/>
            <ac:grpSpMk id="171" creationId="{F6CE15D6-98C3-4750-844C-38ED8B67863B}"/>
          </ac:grpSpMkLst>
        </pc:grpChg>
        <pc:picChg chg="del">
          <ac:chgData name="Kulinich Bohdan" userId="48e65c9f34e137d0" providerId="LiveId" clId="{B60F6F63-ABB2-4C8C-AFDF-C6BBABF8EF90}" dt="2021-07-09T17:42:59.906" v="6093" actId="478"/>
          <ac:picMkLst>
            <pc:docMk/>
            <pc:sldMk cId="3059405832" sldId="545"/>
            <ac:picMk id="168" creationId="{D0674E50-B06D-4E31-8276-9326DEA84799}"/>
          </ac:picMkLst>
        </pc:picChg>
        <pc:cxnChg chg="del">
          <ac:chgData name="Kulinich Bohdan" userId="48e65c9f34e137d0" providerId="LiveId" clId="{B60F6F63-ABB2-4C8C-AFDF-C6BBABF8EF90}" dt="2021-07-09T17:42:59.906" v="6093" actId="478"/>
          <ac:cxnSpMkLst>
            <pc:docMk/>
            <pc:sldMk cId="3059405832" sldId="545"/>
            <ac:cxnSpMk id="156" creationId="{35BF2470-5683-4800-9A71-DD5C256DC60D}"/>
          </ac:cxnSpMkLst>
        </pc:cxnChg>
        <pc:cxnChg chg="del">
          <ac:chgData name="Kulinich Bohdan" userId="48e65c9f34e137d0" providerId="LiveId" clId="{B60F6F63-ABB2-4C8C-AFDF-C6BBABF8EF90}" dt="2021-07-09T17:42:59.906" v="6093" actId="478"/>
          <ac:cxnSpMkLst>
            <pc:docMk/>
            <pc:sldMk cId="3059405832" sldId="545"/>
            <ac:cxnSpMk id="157" creationId="{05F2AD9A-485A-496B-936D-822F45B2030C}"/>
          </ac:cxnSpMkLst>
        </pc:cxnChg>
        <pc:cxnChg chg="del">
          <ac:chgData name="Kulinich Bohdan" userId="48e65c9f34e137d0" providerId="LiveId" clId="{B60F6F63-ABB2-4C8C-AFDF-C6BBABF8EF90}" dt="2021-07-09T17:42:59.906" v="6093" actId="478"/>
          <ac:cxnSpMkLst>
            <pc:docMk/>
            <pc:sldMk cId="3059405832" sldId="545"/>
            <ac:cxnSpMk id="179" creationId="{4B3063A9-CABF-4D39-9937-0F299DBE9436}"/>
          </ac:cxnSpMkLst>
        </pc:cxnChg>
        <pc:cxnChg chg="del">
          <ac:chgData name="Kulinich Bohdan" userId="48e65c9f34e137d0" providerId="LiveId" clId="{B60F6F63-ABB2-4C8C-AFDF-C6BBABF8EF90}" dt="2021-07-09T17:42:59.906" v="6093" actId="478"/>
          <ac:cxnSpMkLst>
            <pc:docMk/>
            <pc:sldMk cId="3059405832" sldId="545"/>
            <ac:cxnSpMk id="180" creationId="{1CFBD7CE-34E3-4E1B-B501-7DE0F0C2059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909C0-1FB9-44DF-B603-67B38607775B}" type="datetimeFigureOut">
              <a:rPr lang="uk-UA" smtClean="0"/>
              <a:t>05.10.22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BDB71-E308-4CD7-906E-6358343789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893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45DA2-CE10-4D93-A8A6-DDA8DA814DE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8009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170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952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730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491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78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999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881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175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191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25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33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053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198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3400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3392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45DA2-CE10-4D93-A8A6-DDA8DA814DE2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6657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37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961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84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90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237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012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07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4473F-643E-461D-83A3-4144F84ED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6CFB7BA-552A-4AB7-ACC0-C87941574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60C136-0BE1-4E55-86E5-8C4F8B27C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05.10.22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46BE533-3E94-405D-9145-F659AFF0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32A9601-28C6-4AD8-862E-37D94B9C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526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A2084-F502-4C4A-92F6-DB95D644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CE32A5-4A87-4C33-AA42-80A763FB1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17A7CE-65D5-42E9-8604-7E4844B55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05.10.22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8E29004-41EE-4449-9EDF-19440C9A1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41F841F-8679-4709-BB2B-BA3390F7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649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27F7E36-AB78-4CC6-B214-1E7860A3C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8E4524C-F8FA-4EF4-B657-3A8A8B089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6AAD1D-D579-4565-861F-5EED880CB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05.10.22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F24DDC-22FC-45A2-9758-A0A682B8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69B0AE-EE54-45B3-A6A1-D0DA9389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796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251E6-FA0F-423F-8BEB-769A01C5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A9FDC8-C8A9-4DB2-8D44-31358A45A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5809F89-132F-44DC-BC63-20B440D6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05.10.22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D7842B-B4B8-4647-AB31-A5FCE34E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0CB6B4-E122-41DE-9BC6-497FB41F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10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C028F-85C5-46B9-ACCF-FBED44AC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7669F09-F309-456F-AABE-8E2ABA38B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342D88-1371-43E8-B7D8-F81231C2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05.10.22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404ACB-505A-41CD-B598-43F26ABC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01CF86-406D-47E5-8431-F22B1903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76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3FEA4-B510-475A-A3DD-F1A70B22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E6A479-0B75-4261-82F0-C82488EC3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2BA74EC-6ED0-4A7B-8876-F4313A385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3777AA0-7D2A-4BD1-9FFF-2AA0AEEB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05.10.22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DBC7D09-F0C0-40D7-ABD2-9A6E73E5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60DA7E6-942D-465A-8C8D-3950985C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120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846CD-358C-4D75-8CED-22AC6F96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F5854FE-40DB-44C3-9E0B-7CAE890A3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12603DE-DAB8-48CF-87DD-D6BAD50A1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9BD6F9E-0147-4D36-A57C-ABD9B82E2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6851979-5680-48C3-93AF-AFD2548C3A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CA552D0-7EBA-4020-93D0-602BDCFF0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05.10.22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E28B45C-6F21-4D6A-B039-7B15AF8B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EFCF941-D36A-4F7B-AF14-CFB2C65A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704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B2053-BACD-4854-B38E-D419BB72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452F82-44A5-4BCB-B0DB-5263D5D3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05.10.22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E5E1160-0EAA-42F7-B967-40A55D419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13C29AB-D082-4ABB-ACF7-EB8B29D2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202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24034B5-B496-43C8-9D8F-CAF148BD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05.10.22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95CA9B2-A392-4153-9BAB-E52D61AA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5087C9F-5F17-4C9B-B889-865505ACC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339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81F83-DFB5-43D2-A015-549200DCB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C46608-664D-483A-ADAE-31544B29D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204F598-D8C8-4B06-B76D-A090234FC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31C709-33F1-49AC-9327-350EFE0FE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05.10.22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3C683B2-990A-4508-A6FE-706E7CFD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1F77DC-4094-4664-B782-B556649F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43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5DA5A-9AA3-4A0D-8DB5-9B2B7F0D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F46C04C-E643-4465-8F66-3885BA9C4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662D4C-A573-4FE2-9B25-602859968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8745398-7C3A-4C12-B7BA-F52ECB5E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05.10.22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F032A4E-74A3-4888-8D97-DA641A66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ECC746-2A1B-4588-9C71-FF7BC130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92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F1D09EA-B3A2-4178-93C5-F9C8CE2E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BCFFB87-6B5A-473B-B226-C24D1E201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673208-EADA-40F3-891F-63CCB8089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DDA0C-D686-4E7B-8913-8EAA20E7E3DC}" type="datetimeFigureOut">
              <a:rPr lang="uk-UA" smtClean="0"/>
              <a:t>05.10.22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50CBD9-2FC1-4728-BC43-457148805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45B2853-C4FF-4194-ACEB-BC641B1D7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551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26" Type="http://schemas.openxmlformats.org/officeDocument/2006/relationships/image" Target="../media/image117.png"/><Relationship Id="rId3" Type="http://schemas.openxmlformats.org/officeDocument/2006/relationships/image" Target="../media/image11.png"/><Relationship Id="rId21" Type="http://schemas.openxmlformats.org/officeDocument/2006/relationships/image" Target="../media/image114.png"/><Relationship Id="rId7" Type="http://schemas.openxmlformats.org/officeDocument/2006/relationships/image" Target="../media/image12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5" Type="http://schemas.openxmlformats.org/officeDocument/2006/relationships/image" Target="../media/image11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29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11" Type="http://schemas.openxmlformats.org/officeDocument/2006/relationships/image" Target="../media/image104.png"/><Relationship Id="rId24" Type="http://schemas.openxmlformats.org/officeDocument/2006/relationships/image" Target="../media/image115.png"/><Relationship Id="rId5" Type="http://schemas.openxmlformats.org/officeDocument/2006/relationships/image" Target="../media/image102.png"/><Relationship Id="rId15" Type="http://schemas.openxmlformats.org/officeDocument/2006/relationships/image" Target="../media/image108.png"/><Relationship Id="rId23" Type="http://schemas.openxmlformats.org/officeDocument/2006/relationships/image" Target="../media/image17.svg"/><Relationship Id="rId28" Type="http://schemas.openxmlformats.org/officeDocument/2006/relationships/image" Target="../media/image119.png"/><Relationship Id="rId10" Type="http://schemas.openxmlformats.org/officeDocument/2006/relationships/image" Target="../media/image15.svg"/><Relationship Id="rId19" Type="http://schemas.openxmlformats.org/officeDocument/2006/relationships/image" Target="../media/image112.png"/><Relationship Id="rId31" Type="http://schemas.openxmlformats.org/officeDocument/2006/relationships/image" Target="../media/image122.png"/><Relationship Id="rId4" Type="http://schemas.openxmlformats.org/officeDocument/2006/relationships/image" Target="../media/image101.png"/><Relationship Id="rId9" Type="http://schemas.openxmlformats.org/officeDocument/2006/relationships/image" Target="../media/image14.png"/><Relationship Id="rId14" Type="http://schemas.openxmlformats.org/officeDocument/2006/relationships/image" Target="../media/image107.png"/><Relationship Id="rId22" Type="http://schemas.openxmlformats.org/officeDocument/2006/relationships/image" Target="../media/image16.png"/><Relationship Id="rId27" Type="http://schemas.openxmlformats.org/officeDocument/2006/relationships/image" Target="../media/image118.png"/><Relationship Id="rId30" Type="http://schemas.openxmlformats.org/officeDocument/2006/relationships/image" Target="../media/image1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openxmlformats.org/officeDocument/2006/relationships/image" Target="../media/image11.png"/><Relationship Id="rId21" Type="http://schemas.openxmlformats.org/officeDocument/2006/relationships/image" Target="../media/image125.png"/><Relationship Id="rId7" Type="http://schemas.openxmlformats.org/officeDocument/2006/relationships/image" Target="../media/image12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5" Type="http://schemas.openxmlformats.org/officeDocument/2006/relationships/image" Target="../media/image12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9.png"/><Relationship Id="rId20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11" Type="http://schemas.openxmlformats.org/officeDocument/2006/relationships/image" Target="../media/image104.png"/><Relationship Id="rId24" Type="http://schemas.openxmlformats.org/officeDocument/2006/relationships/image" Target="../media/image128.png"/><Relationship Id="rId5" Type="http://schemas.openxmlformats.org/officeDocument/2006/relationships/image" Target="../media/image102.png"/><Relationship Id="rId15" Type="http://schemas.openxmlformats.org/officeDocument/2006/relationships/image" Target="../media/image108.png"/><Relationship Id="rId23" Type="http://schemas.openxmlformats.org/officeDocument/2006/relationships/image" Target="../media/image127.png"/><Relationship Id="rId10" Type="http://schemas.openxmlformats.org/officeDocument/2006/relationships/image" Target="../media/image15.svg"/><Relationship Id="rId19" Type="http://schemas.openxmlformats.org/officeDocument/2006/relationships/image" Target="../media/image123.png"/><Relationship Id="rId4" Type="http://schemas.openxmlformats.org/officeDocument/2006/relationships/image" Target="../media/image101.png"/><Relationship Id="rId9" Type="http://schemas.openxmlformats.org/officeDocument/2006/relationships/image" Target="../media/image14.png"/><Relationship Id="rId14" Type="http://schemas.openxmlformats.org/officeDocument/2006/relationships/image" Target="../media/image107.png"/><Relationship Id="rId22" Type="http://schemas.openxmlformats.org/officeDocument/2006/relationships/image" Target="../media/image1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.png"/><Relationship Id="rId7" Type="http://schemas.openxmlformats.org/officeDocument/2006/relationships/image" Target="../media/image12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133.png"/><Relationship Id="rId5" Type="http://schemas.openxmlformats.org/officeDocument/2006/relationships/image" Target="../media/image14.png"/><Relationship Id="rId10" Type="http://schemas.openxmlformats.org/officeDocument/2006/relationships/image" Target="../media/image132.png"/><Relationship Id="rId4" Type="http://schemas.openxmlformats.org/officeDocument/2006/relationships/image" Target="../media/image13.svg"/><Relationship Id="rId9" Type="http://schemas.openxmlformats.org/officeDocument/2006/relationships/image" Target="../media/image1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07.png"/><Relationship Id="rId18" Type="http://schemas.openxmlformats.org/officeDocument/2006/relationships/image" Target="../media/image1291.png"/><Relationship Id="rId3" Type="http://schemas.openxmlformats.org/officeDocument/2006/relationships/image" Target="../media/image11.png"/><Relationship Id="rId21" Type="http://schemas.openxmlformats.org/officeDocument/2006/relationships/image" Target="../media/image1321.png"/><Relationship Id="rId7" Type="http://schemas.openxmlformats.org/officeDocument/2006/relationships/image" Target="../media/image12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5" Type="http://schemas.openxmlformats.org/officeDocument/2006/relationships/image" Target="../media/image13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10.png"/><Relationship Id="rId20" Type="http://schemas.openxmlformats.org/officeDocument/2006/relationships/image" Target="../media/image13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11" Type="http://schemas.openxmlformats.org/officeDocument/2006/relationships/image" Target="../media/image105.png"/><Relationship Id="rId24" Type="http://schemas.openxmlformats.org/officeDocument/2006/relationships/image" Target="../media/image135.png"/><Relationship Id="rId5" Type="http://schemas.openxmlformats.org/officeDocument/2006/relationships/image" Target="../media/image102.png"/><Relationship Id="rId15" Type="http://schemas.openxmlformats.org/officeDocument/2006/relationships/image" Target="../media/image109.png"/><Relationship Id="rId23" Type="http://schemas.openxmlformats.org/officeDocument/2006/relationships/image" Target="../media/image134.png"/><Relationship Id="rId10" Type="http://schemas.openxmlformats.org/officeDocument/2006/relationships/image" Target="../media/image15.svg"/><Relationship Id="rId19" Type="http://schemas.openxmlformats.org/officeDocument/2006/relationships/image" Target="../media/image1301.png"/><Relationship Id="rId4" Type="http://schemas.openxmlformats.org/officeDocument/2006/relationships/image" Target="../media/image101.png"/><Relationship Id="rId9" Type="http://schemas.openxmlformats.org/officeDocument/2006/relationships/image" Target="../media/image14.png"/><Relationship Id="rId14" Type="http://schemas.openxmlformats.org/officeDocument/2006/relationships/image" Target="../media/image108.png"/><Relationship Id="rId22" Type="http://schemas.openxmlformats.org/officeDocument/2006/relationships/image" Target="../media/image13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2.pn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141.png"/><Relationship Id="rId5" Type="http://schemas.openxmlformats.org/officeDocument/2006/relationships/image" Target="../media/image14.png"/><Relationship Id="rId10" Type="http://schemas.openxmlformats.org/officeDocument/2006/relationships/image" Target="../media/image140.png"/><Relationship Id="rId4" Type="http://schemas.openxmlformats.org/officeDocument/2006/relationships/image" Target="../media/image13.svg"/><Relationship Id="rId9" Type="http://schemas.openxmlformats.org/officeDocument/2006/relationships/image" Target="../media/image139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3.png"/><Relationship Id="rId18" Type="http://schemas.openxmlformats.org/officeDocument/2006/relationships/image" Target="../media/image17.svg"/><Relationship Id="rId26" Type="http://schemas.openxmlformats.org/officeDocument/2006/relationships/image" Target="../media/image154.png"/><Relationship Id="rId3" Type="http://schemas.openxmlformats.org/officeDocument/2006/relationships/image" Target="../media/image12.png"/><Relationship Id="rId21" Type="http://schemas.openxmlformats.org/officeDocument/2006/relationships/image" Target="../media/image149.png"/><Relationship Id="rId34" Type="http://schemas.openxmlformats.org/officeDocument/2006/relationships/image" Target="../media/image161.png"/><Relationship Id="rId7" Type="http://schemas.openxmlformats.org/officeDocument/2006/relationships/image" Target="../media/image1370.png"/><Relationship Id="rId12" Type="http://schemas.openxmlformats.org/officeDocument/2006/relationships/image" Target="../media/image1420.png"/><Relationship Id="rId17" Type="http://schemas.openxmlformats.org/officeDocument/2006/relationships/image" Target="../media/image16.png"/><Relationship Id="rId25" Type="http://schemas.openxmlformats.org/officeDocument/2006/relationships/image" Target="../media/image153.png"/><Relationship Id="rId33" Type="http://schemas.openxmlformats.org/officeDocument/2006/relationships/image" Target="../media/image16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46.png"/><Relationship Id="rId20" Type="http://schemas.openxmlformats.org/officeDocument/2006/relationships/image" Target="../media/image148.png"/><Relationship Id="rId29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1411.png"/><Relationship Id="rId24" Type="http://schemas.openxmlformats.org/officeDocument/2006/relationships/image" Target="../media/image152.png"/><Relationship Id="rId32" Type="http://schemas.openxmlformats.org/officeDocument/2006/relationships/image" Target="../media/image159.png"/><Relationship Id="rId5" Type="http://schemas.openxmlformats.org/officeDocument/2006/relationships/image" Target="../media/image14.png"/><Relationship Id="rId15" Type="http://schemas.openxmlformats.org/officeDocument/2006/relationships/image" Target="../media/image145.png"/><Relationship Id="rId23" Type="http://schemas.openxmlformats.org/officeDocument/2006/relationships/image" Target="../media/image147.png"/><Relationship Id="rId28" Type="http://schemas.openxmlformats.org/officeDocument/2006/relationships/image" Target="../media/image155.png"/><Relationship Id="rId10" Type="http://schemas.openxmlformats.org/officeDocument/2006/relationships/image" Target="../media/image1401.png"/><Relationship Id="rId19" Type="http://schemas.openxmlformats.org/officeDocument/2006/relationships/image" Target="../media/image144.png"/><Relationship Id="rId31" Type="http://schemas.openxmlformats.org/officeDocument/2006/relationships/image" Target="../media/image158.png"/><Relationship Id="rId4" Type="http://schemas.openxmlformats.org/officeDocument/2006/relationships/image" Target="../media/image13.svg"/><Relationship Id="rId9" Type="http://schemas.openxmlformats.org/officeDocument/2006/relationships/image" Target="../media/image1391.png"/><Relationship Id="rId22" Type="http://schemas.openxmlformats.org/officeDocument/2006/relationships/image" Target="../media/image150.png"/><Relationship Id="rId27" Type="http://schemas.openxmlformats.org/officeDocument/2006/relationships/image" Target="../media/image1470.png"/><Relationship Id="rId30" Type="http://schemas.openxmlformats.org/officeDocument/2006/relationships/image" Target="../media/image157.png"/><Relationship Id="rId8" Type="http://schemas.openxmlformats.org/officeDocument/2006/relationships/image" Target="../media/image13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167.png"/><Relationship Id="rId18" Type="http://schemas.openxmlformats.org/officeDocument/2006/relationships/image" Target="../media/image170.png"/><Relationship Id="rId3" Type="http://schemas.openxmlformats.org/officeDocument/2006/relationships/image" Target="../media/image11.png"/><Relationship Id="rId7" Type="http://schemas.openxmlformats.org/officeDocument/2006/relationships/image" Target="../media/image165.png"/><Relationship Id="rId12" Type="http://schemas.openxmlformats.org/officeDocument/2006/relationships/image" Target="../media/image15.svg"/><Relationship Id="rId17" Type="http://schemas.openxmlformats.org/officeDocument/2006/relationships/image" Target="../media/image169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7.svg"/><Relationship Id="rId20" Type="http://schemas.openxmlformats.org/officeDocument/2006/relationships/image" Target="../media/image1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11" Type="http://schemas.openxmlformats.org/officeDocument/2006/relationships/image" Target="../media/image14.png"/><Relationship Id="rId5" Type="http://schemas.openxmlformats.org/officeDocument/2006/relationships/image" Target="../media/image163.png"/><Relationship Id="rId15" Type="http://schemas.openxmlformats.org/officeDocument/2006/relationships/image" Target="../media/image16.png"/><Relationship Id="rId10" Type="http://schemas.openxmlformats.org/officeDocument/2006/relationships/image" Target="../media/image13.svg"/><Relationship Id="rId19" Type="http://schemas.openxmlformats.org/officeDocument/2006/relationships/image" Target="../media/image171.png"/><Relationship Id="rId4" Type="http://schemas.openxmlformats.org/officeDocument/2006/relationships/image" Target="../media/image162.png"/><Relationship Id="rId9" Type="http://schemas.openxmlformats.org/officeDocument/2006/relationships/image" Target="../media/image12.png"/><Relationship Id="rId14" Type="http://schemas.openxmlformats.org/officeDocument/2006/relationships/image" Target="../media/image1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75.png"/><Relationship Id="rId4" Type="http://schemas.openxmlformats.org/officeDocument/2006/relationships/image" Target="../media/image13.svg"/><Relationship Id="rId9" Type="http://schemas.openxmlformats.org/officeDocument/2006/relationships/image" Target="../media/image1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0.png"/><Relationship Id="rId13" Type="http://schemas.openxmlformats.org/officeDocument/2006/relationships/image" Target="../media/image177.png"/><Relationship Id="rId18" Type="http://schemas.openxmlformats.org/officeDocument/2006/relationships/image" Target="../media/image180.png"/><Relationship Id="rId3" Type="http://schemas.openxmlformats.org/officeDocument/2006/relationships/image" Target="../media/image12.png"/><Relationship Id="rId7" Type="http://schemas.openxmlformats.org/officeDocument/2006/relationships/image" Target="../media/image1730.png"/><Relationship Id="rId12" Type="http://schemas.openxmlformats.org/officeDocument/2006/relationships/image" Target="../media/image1760.png"/><Relationship Id="rId17" Type="http://schemas.openxmlformats.org/officeDocument/2006/relationships/image" Target="../media/image179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1750.png"/><Relationship Id="rId5" Type="http://schemas.openxmlformats.org/officeDocument/2006/relationships/image" Target="../media/image14.png"/><Relationship Id="rId15" Type="http://schemas.openxmlformats.org/officeDocument/2006/relationships/image" Target="../media/image176.png"/><Relationship Id="rId10" Type="http://schemas.openxmlformats.org/officeDocument/2006/relationships/image" Target="../media/image17.svg"/><Relationship Id="rId4" Type="http://schemas.openxmlformats.org/officeDocument/2006/relationships/image" Target="../media/image13.svg"/><Relationship Id="rId9" Type="http://schemas.openxmlformats.org/officeDocument/2006/relationships/image" Target="../media/image16.png"/><Relationship Id="rId14" Type="http://schemas.openxmlformats.org/officeDocument/2006/relationships/image" Target="../media/image1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image" Target="../media/image189.png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12" Type="http://schemas.openxmlformats.org/officeDocument/2006/relationships/image" Target="../media/image18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4.png"/><Relationship Id="rId11" Type="http://schemas.openxmlformats.org/officeDocument/2006/relationships/image" Target="../media/image187.png"/><Relationship Id="rId5" Type="http://schemas.openxmlformats.org/officeDocument/2006/relationships/image" Target="../media/image183.png"/><Relationship Id="rId10" Type="http://schemas.openxmlformats.org/officeDocument/2006/relationships/image" Target="../media/image15.svg"/><Relationship Id="rId4" Type="http://schemas.openxmlformats.org/officeDocument/2006/relationships/image" Target="../media/image182.sv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sv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1.png"/><Relationship Id="rId7" Type="http://schemas.openxmlformats.org/officeDocument/2006/relationships/image" Target="../media/image19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10" Type="http://schemas.openxmlformats.org/officeDocument/2006/relationships/image" Target="../media/image187.png"/><Relationship Id="rId4" Type="http://schemas.openxmlformats.org/officeDocument/2006/relationships/image" Target="../media/image182.svg"/><Relationship Id="rId9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15.svg"/><Relationship Id="rId3" Type="http://schemas.openxmlformats.org/officeDocument/2006/relationships/image" Target="../media/image11.png"/><Relationship Id="rId7" Type="http://schemas.openxmlformats.org/officeDocument/2006/relationships/image" Target="../media/image196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5.png"/><Relationship Id="rId11" Type="http://schemas.openxmlformats.org/officeDocument/2006/relationships/image" Target="../media/image198.png"/><Relationship Id="rId5" Type="http://schemas.openxmlformats.org/officeDocument/2006/relationships/image" Target="../media/image194.png"/><Relationship Id="rId10" Type="http://schemas.openxmlformats.org/officeDocument/2006/relationships/image" Target="../media/image182.svg"/><Relationship Id="rId4" Type="http://schemas.openxmlformats.org/officeDocument/2006/relationships/image" Target="../media/image193.png"/><Relationship Id="rId9" Type="http://schemas.openxmlformats.org/officeDocument/2006/relationships/image" Target="../media/image18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8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11" Type="http://schemas.openxmlformats.org/officeDocument/2006/relationships/image" Target="../media/image202.png"/><Relationship Id="rId5" Type="http://schemas.openxmlformats.org/officeDocument/2006/relationships/image" Target="../media/image199.png"/><Relationship Id="rId10" Type="http://schemas.openxmlformats.org/officeDocument/2006/relationships/image" Target="../media/image201.png"/><Relationship Id="rId4" Type="http://schemas.openxmlformats.org/officeDocument/2006/relationships/image" Target="../media/image182.svg"/><Relationship Id="rId9" Type="http://schemas.openxmlformats.org/officeDocument/2006/relationships/image" Target="../media/image18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7" Type="http://schemas.openxmlformats.org/officeDocument/2006/relationships/image" Target="../media/image205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4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07.svg"/><Relationship Id="rId5" Type="http://schemas.openxmlformats.org/officeDocument/2006/relationships/image" Target="../media/image5.png"/><Relationship Id="rId10" Type="http://schemas.openxmlformats.org/officeDocument/2006/relationships/image" Target="../media/image206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1.png"/><Relationship Id="rId18" Type="http://schemas.openxmlformats.org/officeDocument/2006/relationships/image" Target="../media/image34.png"/><Relationship Id="rId26" Type="http://schemas.openxmlformats.org/officeDocument/2006/relationships/image" Target="../media/image40.png"/><Relationship Id="rId3" Type="http://schemas.openxmlformats.org/officeDocument/2006/relationships/image" Target="../media/image11.png"/><Relationship Id="rId21" Type="http://schemas.openxmlformats.org/officeDocument/2006/relationships/image" Target="../media/image17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33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24" Type="http://schemas.openxmlformats.org/officeDocument/2006/relationships/image" Target="../media/image38.png"/><Relationship Id="rId5" Type="http://schemas.openxmlformats.org/officeDocument/2006/relationships/image" Target="../media/image13.svg"/><Relationship Id="rId15" Type="http://schemas.openxmlformats.org/officeDocument/2006/relationships/image" Target="../media/image31.png"/><Relationship Id="rId23" Type="http://schemas.openxmlformats.org/officeDocument/2006/relationships/image" Target="../media/image37.png"/><Relationship Id="rId19" Type="http://schemas.openxmlformats.org/officeDocument/2006/relationships/image" Target="../media/image35.png"/><Relationship Id="rId4" Type="http://schemas.openxmlformats.org/officeDocument/2006/relationships/image" Target="../media/image12.png"/><Relationship Id="rId14" Type="http://schemas.openxmlformats.org/officeDocument/2006/relationships/image" Target="../media/image30.png"/><Relationship Id="rId2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12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45.png"/><Relationship Id="rId24" Type="http://schemas.openxmlformats.org/officeDocument/2006/relationships/image" Target="../media/image17.svg"/><Relationship Id="rId5" Type="http://schemas.openxmlformats.org/officeDocument/2006/relationships/image" Target="../media/image14.png"/><Relationship Id="rId15" Type="http://schemas.openxmlformats.org/officeDocument/2006/relationships/image" Target="../media/image49.png"/><Relationship Id="rId23" Type="http://schemas.openxmlformats.org/officeDocument/2006/relationships/image" Target="../media/image16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13.sv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75.png"/><Relationship Id="rId3" Type="http://schemas.openxmlformats.org/officeDocument/2006/relationships/image" Target="../media/image11.png"/><Relationship Id="rId21" Type="http://schemas.openxmlformats.org/officeDocument/2006/relationships/image" Target="../media/image70.png"/><Relationship Id="rId34" Type="http://schemas.openxmlformats.org/officeDocument/2006/relationships/image" Target="../media/image83.png"/><Relationship Id="rId7" Type="http://schemas.openxmlformats.org/officeDocument/2006/relationships/image" Target="../media/image15.svg"/><Relationship Id="rId12" Type="http://schemas.openxmlformats.org/officeDocument/2006/relationships/image" Target="../media/image62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6.png"/><Relationship Id="rId20" Type="http://schemas.openxmlformats.org/officeDocument/2006/relationships/image" Target="../media/image69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61.png"/><Relationship Id="rId24" Type="http://schemas.openxmlformats.org/officeDocument/2006/relationships/image" Target="../media/image73.png"/><Relationship Id="rId32" Type="http://schemas.openxmlformats.org/officeDocument/2006/relationships/image" Target="../media/image81.png"/><Relationship Id="rId5" Type="http://schemas.openxmlformats.org/officeDocument/2006/relationships/image" Target="../media/image13.svg"/><Relationship Id="rId15" Type="http://schemas.openxmlformats.org/officeDocument/2006/relationships/image" Target="../media/image65.png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10" Type="http://schemas.openxmlformats.org/officeDocument/2006/relationships/image" Target="../media/image60.png"/><Relationship Id="rId19" Type="http://schemas.openxmlformats.org/officeDocument/2006/relationships/image" Target="../media/image67.png"/><Relationship Id="rId31" Type="http://schemas.openxmlformats.org/officeDocument/2006/relationships/image" Target="../media/image80.png"/><Relationship Id="rId4" Type="http://schemas.openxmlformats.org/officeDocument/2006/relationships/image" Target="../media/image12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Relationship Id="rId30" Type="http://schemas.openxmlformats.org/officeDocument/2006/relationships/image" Target="../media/image79.png"/><Relationship Id="rId8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12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88.png"/><Relationship Id="rId5" Type="http://schemas.openxmlformats.org/officeDocument/2006/relationships/image" Target="../media/image14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13.sv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2.png"/><Relationship Id="rId7" Type="http://schemas.openxmlformats.org/officeDocument/2006/relationships/image" Target="../media/image93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96.png"/><Relationship Id="rId5" Type="http://schemas.openxmlformats.org/officeDocument/2006/relationships/image" Target="../media/image14.png"/><Relationship Id="rId10" Type="http://schemas.openxmlformats.org/officeDocument/2006/relationships/image" Target="../media/image95.png"/><Relationship Id="rId4" Type="http://schemas.openxmlformats.org/officeDocument/2006/relationships/image" Target="../media/image13.svg"/><Relationship Id="rId9" Type="http://schemas.openxmlformats.org/officeDocument/2006/relationships/image" Target="../media/image8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14.png"/><Relationship Id="rId18" Type="http://schemas.openxmlformats.org/officeDocument/2006/relationships/image" Target="../media/image881.png"/><Relationship Id="rId3" Type="http://schemas.openxmlformats.org/officeDocument/2006/relationships/image" Target="../media/image11.png"/><Relationship Id="rId21" Type="http://schemas.openxmlformats.org/officeDocument/2006/relationships/image" Target="../media/image98.png"/><Relationship Id="rId12" Type="http://schemas.openxmlformats.org/officeDocument/2006/relationships/image" Target="../media/image13.svg"/><Relationship Id="rId17" Type="http://schemas.openxmlformats.org/officeDocument/2006/relationships/image" Target="../media/image87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61.png"/><Relationship Id="rId20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15" Type="http://schemas.openxmlformats.org/officeDocument/2006/relationships/image" Target="../media/image851.png"/><Relationship Id="rId23" Type="http://schemas.openxmlformats.org/officeDocument/2006/relationships/image" Target="../media/image911.png"/><Relationship Id="rId10" Type="http://schemas.openxmlformats.org/officeDocument/2006/relationships/image" Target="../media/image841.png"/><Relationship Id="rId19" Type="http://schemas.openxmlformats.org/officeDocument/2006/relationships/image" Target="../media/image16.png"/><Relationship Id="rId9" Type="http://schemas.openxmlformats.org/officeDocument/2006/relationships/image" Target="../media/image59.png"/><Relationship Id="rId14" Type="http://schemas.openxmlformats.org/officeDocument/2006/relationships/image" Target="../media/image15.svg"/><Relationship Id="rId22" Type="http://schemas.openxmlformats.org/officeDocument/2006/relationships/image" Target="../media/image90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14.png"/><Relationship Id="rId18" Type="http://schemas.openxmlformats.org/officeDocument/2006/relationships/image" Target="../media/image971.png"/><Relationship Id="rId3" Type="http://schemas.openxmlformats.org/officeDocument/2006/relationships/image" Target="../media/image11.png"/><Relationship Id="rId21" Type="http://schemas.openxmlformats.org/officeDocument/2006/relationships/image" Target="../media/image99.png"/><Relationship Id="rId12" Type="http://schemas.openxmlformats.org/officeDocument/2006/relationships/image" Target="../media/image13.svg"/><Relationship Id="rId17" Type="http://schemas.openxmlformats.org/officeDocument/2006/relationships/image" Target="../media/image96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951.png"/><Relationship Id="rId20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15" Type="http://schemas.openxmlformats.org/officeDocument/2006/relationships/image" Target="../media/image941.png"/><Relationship Id="rId23" Type="http://schemas.openxmlformats.org/officeDocument/2006/relationships/image" Target="../media/image100.png"/><Relationship Id="rId10" Type="http://schemas.openxmlformats.org/officeDocument/2006/relationships/image" Target="../media/image931.png"/><Relationship Id="rId19" Type="http://schemas.openxmlformats.org/officeDocument/2006/relationships/image" Target="../media/image16.png"/><Relationship Id="rId9" Type="http://schemas.openxmlformats.org/officeDocument/2006/relationships/image" Target="../media/image921.png"/><Relationship Id="rId14" Type="http://schemas.openxmlformats.org/officeDocument/2006/relationships/image" Target="../media/image15.svg"/><Relationship Id="rId22" Type="http://schemas.openxmlformats.org/officeDocument/2006/relationships/image" Target="../media/image9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E79FC03C-6D73-403F-BCFF-57A07011564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Графіка 2">
              <a:extLst>
                <a:ext uri="{FF2B5EF4-FFF2-40B4-BE49-F238E27FC236}">
                  <a16:creationId xmlns:a16="http://schemas.microsoft.com/office/drawing/2014/main" id="{01C98169-6215-4DE5-96C5-32D95E22E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9C964D-5FBD-45E1-B4D5-F9657D357989}"/>
                </a:ext>
              </a:extLst>
            </p:cNvPr>
            <p:cNvSpPr txBox="1"/>
            <p:nvPr/>
          </p:nvSpPr>
          <p:spPr>
            <a:xfrm>
              <a:off x="3155795" y="3126827"/>
              <a:ext cx="90362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Рівняння прямої</a:t>
              </a:r>
            </a:p>
          </p:txBody>
        </p:sp>
      </p:grpSp>
      <p:sp>
        <p:nvSpPr>
          <p:cNvPr id="23" name="Дата 1">
            <a:extLst>
              <a:ext uri="{FF2B5EF4-FFF2-40B4-BE49-F238E27FC236}">
                <a16:creationId xmlns:a16="http://schemas.microsoft.com/office/drawing/2014/main" id="{EFE2FCE7-7835-406A-99CA-70C9D5ADF9B6}"/>
              </a:ext>
            </a:extLst>
          </p:cNvPr>
          <p:cNvSpPr txBox="1">
            <a:spLocks/>
          </p:cNvSpPr>
          <p:nvPr/>
        </p:nvSpPr>
        <p:spPr>
          <a:xfrm>
            <a:off x="10604500" y="4578299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2400" smtClean="0">
                <a:solidFill>
                  <a:srgbClr val="006D96"/>
                </a:solidFill>
                <a:latin typeface="+mj-lt"/>
              </a:rPr>
              <a:pPr/>
              <a:t>05.10.2022</a:t>
            </a:fld>
            <a:endParaRPr lang="ru-RU" sz="1600" dirty="0">
              <a:solidFill>
                <a:srgbClr val="006D96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BC2948-330B-4D3B-B82B-5B2CD2FFF44B}"/>
              </a:ext>
            </a:extLst>
          </p:cNvPr>
          <p:cNvSpPr txBox="1"/>
          <p:nvPr/>
        </p:nvSpPr>
        <p:spPr>
          <a:xfrm>
            <a:off x="3135977" y="0"/>
            <a:ext cx="3317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6D9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9 клас</a:t>
            </a:r>
          </a:p>
          <a:p>
            <a:r>
              <a:rPr lang="uk-UA" sz="2400" dirty="0">
                <a:solidFill>
                  <a:srgbClr val="006D9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Урок </a:t>
            </a:r>
            <a:r>
              <a:rPr lang="en-US" sz="2400" dirty="0">
                <a:solidFill>
                  <a:srgbClr val="006D9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uk-UA" sz="2400" dirty="0">
              <a:solidFill>
                <a:srgbClr val="006D96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889EE0-C075-4990-A152-63143F404BE0}"/>
              </a:ext>
            </a:extLst>
          </p:cNvPr>
          <p:cNvSpPr txBox="1"/>
          <p:nvPr/>
        </p:nvSpPr>
        <p:spPr>
          <a:xfrm>
            <a:off x="3135979" y="1776803"/>
            <a:ext cx="366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6D96"/>
                </a:solidFill>
                <a:latin typeface="+mj-lt"/>
                <a:ea typeface="Verdana" panose="020B0604030504040204" pitchFamily="34" charset="0"/>
                <a:cs typeface="DaunPenh" panose="020B0604020202020204" pitchFamily="2" charset="0"/>
              </a:rPr>
              <a:t>Геометрія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72C46A-79D5-44E4-8D6C-610ED03D9B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76" b="78084"/>
          <a:stretch/>
        </p:blipFill>
        <p:spPr>
          <a:xfrm>
            <a:off x="0" y="0"/>
            <a:ext cx="1734207" cy="15029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A9B26-272D-45E5-B697-EF43E9D10A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0843" r="88362" b="67356"/>
          <a:stretch/>
        </p:blipFill>
        <p:spPr>
          <a:xfrm>
            <a:off x="304800" y="1429406"/>
            <a:ext cx="1114097" cy="809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BFFD63-FF47-457B-939F-6B6318F0E7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 t="23908" r="77500" b="59742"/>
          <a:stretch/>
        </p:blipFill>
        <p:spPr>
          <a:xfrm>
            <a:off x="1629102" y="1639614"/>
            <a:ext cx="1114098" cy="1121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E679C7-6EFD-42E6-A23C-2C93D92C25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" t="34636" r="84224" b="43448"/>
          <a:stretch/>
        </p:blipFill>
        <p:spPr>
          <a:xfrm>
            <a:off x="73572" y="2375338"/>
            <a:ext cx="1849821" cy="1502979"/>
          </a:xfrm>
          <a:prstGeom prst="rect">
            <a:avLst/>
          </a:prstGeom>
        </p:spPr>
      </p:pic>
      <p:pic>
        <p:nvPicPr>
          <p:cNvPr id="14" name="Рисунок 13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A19069B6-FDFC-4A6D-9515-5968713A80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47356" r="76207" b="23908"/>
          <a:stretch/>
        </p:blipFill>
        <p:spPr>
          <a:xfrm>
            <a:off x="977462" y="3247697"/>
            <a:ext cx="1923393" cy="1970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BFEF3B-B6C9-45D8-BB73-5798E5CC005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4" r="77500"/>
          <a:stretch/>
        </p:blipFill>
        <p:spPr>
          <a:xfrm>
            <a:off x="0" y="5355020"/>
            <a:ext cx="2743200" cy="1502979"/>
          </a:xfrm>
          <a:prstGeom prst="rect">
            <a:avLst/>
          </a:prstGeom>
        </p:spPr>
      </p:pic>
      <p:pic>
        <p:nvPicPr>
          <p:cNvPr id="21" name="Рисунок 20" descr="Зображення, що містить нічне небо&#10;&#10;Автоматично згенерований опис">
            <a:extLst>
              <a:ext uri="{FF2B5EF4-FFF2-40B4-BE49-F238E27FC236}">
                <a16:creationId xmlns:a16="http://schemas.microsoft.com/office/drawing/2014/main" id="{114C7B04-B7B8-4C8D-AB37-445E70CD7F9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5" t="73906" r="55345" b="4178"/>
          <a:stretch/>
        </p:blipFill>
        <p:spPr>
          <a:xfrm>
            <a:off x="3005959" y="5068496"/>
            <a:ext cx="2438400" cy="150297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61E711B-0EBC-473B-94F4-ECBB49D9107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4" r="4310" b="72680"/>
          <a:stretch/>
        </p:blipFill>
        <p:spPr>
          <a:xfrm>
            <a:off x="10762587" y="0"/>
            <a:ext cx="1397877" cy="18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6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Рисунок 127" descr="Зображення, що містить стіл&#10;&#10;Автоматично згенерований опис">
            <a:extLst>
              <a:ext uri="{FF2B5EF4-FFF2-40B4-BE49-F238E27FC236}">
                <a16:creationId xmlns:a16="http://schemas.microsoft.com/office/drawing/2014/main" id="{E0DF52AE-CA69-48DD-9ECC-1158D5457E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35"/>
          <a:stretch/>
        </p:blipFill>
        <p:spPr>
          <a:xfrm>
            <a:off x="0" y="0"/>
            <a:ext cx="4750676" cy="6858000"/>
          </a:xfrm>
          <a:prstGeom prst="rect">
            <a:avLst/>
          </a:prstGeom>
        </p:spPr>
      </p:pic>
      <p:sp>
        <p:nvSpPr>
          <p:cNvPr id="32" name="Частина кола 31">
            <a:extLst>
              <a:ext uri="{FF2B5EF4-FFF2-40B4-BE49-F238E27FC236}">
                <a16:creationId xmlns:a16="http://schemas.microsoft.com/office/drawing/2014/main" id="{99330A93-C0D2-4E49-A559-CD0CC70FAB0F}"/>
              </a:ext>
            </a:extLst>
          </p:cNvPr>
          <p:cNvSpPr/>
          <p:nvPr/>
        </p:nvSpPr>
        <p:spPr>
          <a:xfrm>
            <a:off x="-254804" y="3984916"/>
            <a:ext cx="976398" cy="976398"/>
          </a:xfrm>
          <a:prstGeom prst="pie">
            <a:avLst>
              <a:gd name="adj1" fmla="val 18802864"/>
              <a:gd name="adj2" fmla="val 143128"/>
            </a:avLst>
          </a:prstGeom>
          <a:solidFill>
            <a:srgbClr val="CC444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5" name="Частина кола 54">
            <a:extLst>
              <a:ext uri="{FF2B5EF4-FFF2-40B4-BE49-F238E27FC236}">
                <a16:creationId xmlns:a16="http://schemas.microsoft.com/office/drawing/2014/main" id="{C1031851-438E-4B88-B66B-F1D7E9B03464}"/>
              </a:ext>
            </a:extLst>
          </p:cNvPr>
          <p:cNvSpPr/>
          <p:nvPr/>
        </p:nvSpPr>
        <p:spPr>
          <a:xfrm>
            <a:off x="1388021" y="2293317"/>
            <a:ext cx="976398" cy="976398"/>
          </a:xfrm>
          <a:prstGeom prst="pie">
            <a:avLst>
              <a:gd name="adj1" fmla="val 18715232"/>
              <a:gd name="adj2" fmla="val 53769"/>
            </a:avLst>
          </a:prstGeom>
          <a:solidFill>
            <a:srgbClr val="CC444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grpSp>
        <p:nvGrpSpPr>
          <p:cNvPr id="130" name="Групувати 129">
            <a:extLst>
              <a:ext uri="{FF2B5EF4-FFF2-40B4-BE49-F238E27FC236}">
                <a16:creationId xmlns:a16="http://schemas.microsoft.com/office/drawing/2014/main" id="{26595B5F-A9CE-42C8-8930-02F3433DA18E}"/>
              </a:ext>
            </a:extLst>
          </p:cNvPr>
          <p:cNvGrpSpPr/>
          <p:nvPr/>
        </p:nvGrpSpPr>
        <p:grpSpPr>
          <a:xfrm>
            <a:off x="117475" y="828513"/>
            <a:ext cx="4537589" cy="4126449"/>
            <a:chOff x="117475" y="828513"/>
            <a:chExt cx="4537589" cy="4126449"/>
          </a:xfrm>
        </p:grpSpPr>
        <p:cxnSp>
          <p:nvCxnSpPr>
            <p:cNvPr id="131" name="Пряма сполучна лінія 130">
              <a:extLst>
                <a:ext uri="{FF2B5EF4-FFF2-40B4-BE49-F238E27FC236}">
                  <a16:creationId xmlns:a16="http://schemas.microsoft.com/office/drawing/2014/main" id="{16850BB0-6ED4-44B8-A30B-7D0130A3346F}"/>
                </a:ext>
              </a:extLst>
            </p:cNvPr>
            <p:cNvCxnSpPr>
              <a:cxnSpLocks/>
            </p:cNvCxnSpPr>
            <p:nvPr/>
          </p:nvCxnSpPr>
          <p:spPr>
            <a:xfrm>
              <a:off x="117475" y="4483183"/>
              <a:ext cx="4341793" cy="0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 сполучна лінія 131">
              <a:extLst>
                <a:ext uri="{FF2B5EF4-FFF2-40B4-BE49-F238E27FC236}">
                  <a16:creationId xmlns:a16="http://schemas.microsoft.com/office/drawing/2014/main" id="{268E5AC2-F642-4A67-AC9C-FE24B96162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046" y="997917"/>
              <a:ext cx="0" cy="3815824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77BAE54A-2798-4F9E-BD25-BFB2D1E81D0D}"/>
                    </a:ext>
                  </a:extLst>
                </p:cNvPr>
                <p:cNvSpPr txBox="1"/>
                <p:nvPr/>
              </p:nvSpPr>
              <p:spPr>
                <a:xfrm>
                  <a:off x="4224147" y="4493297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77BAE54A-2798-4F9E-BD25-BFB2D1E81D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4147" y="4493297"/>
                  <a:ext cx="43091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25C81427-B2A6-463B-A8E6-60D8E5F3299A}"/>
                    </a:ext>
                  </a:extLst>
                </p:cNvPr>
                <p:cNvSpPr txBox="1"/>
                <p:nvPr/>
              </p:nvSpPr>
              <p:spPr>
                <a:xfrm>
                  <a:off x="431130" y="828513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25C81427-B2A6-463B-A8E6-60D8E5F329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130" y="828513"/>
                  <a:ext cx="43091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829EA097-5400-4102-9368-EAFEA8FE7288}"/>
                  </a:ext>
                </a:extLst>
              </p:cNvPr>
              <p:cNvSpPr txBox="1"/>
              <p:nvPr/>
            </p:nvSpPr>
            <p:spPr>
              <a:xfrm>
                <a:off x="401915" y="4473939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829EA097-5400-4102-9368-EAFEA8FE7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15" y="4473939"/>
                <a:ext cx="43091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 dirty="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730" dirty="0">
                  <a:solidFill>
                    <a:schemeClr val="bg1"/>
                  </a:solidFill>
                </a:rPr>
                <a:t>Рівняння прямої, що проходить через дві задані точки</a:t>
              </a:r>
            </a:p>
          </p:txBody>
        </p:sp>
      </p:grp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F7341E3C-CAFC-4863-90DE-377B53E965DC}"/>
              </a:ext>
            </a:extLst>
          </p:cNvPr>
          <p:cNvCxnSpPr>
            <a:cxnSpLocks/>
          </p:cNvCxnSpPr>
          <p:nvPr/>
        </p:nvCxnSpPr>
        <p:spPr>
          <a:xfrm flipH="1">
            <a:off x="117475" y="822271"/>
            <a:ext cx="3634546" cy="3768823"/>
          </a:xfrm>
          <a:prstGeom prst="line">
            <a:avLst/>
          </a:prstGeom>
          <a:ln w="38100" cap="rnd">
            <a:solidFill>
              <a:srgbClr val="00A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Прямокутник 165">
                <a:extLst>
                  <a:ext uri="{FF2B5EF4-FFF2-40B4-BE49-F238E27FC236}">
                    <a16:creationId xmlns:a16="http://schemas.microsoft.com/office/drawing/2014/main" id="{AA0F7B21-1712-42CB-BA46-E04EF8E8C5E7}"/>
                  </a:ext>
                </a:extLst>
              </p:cNvPr>
              <p:cNvSpPr/>
              <p:nvPr/>
            </p:nvSpPr>
            <p:spPr>
              <a:xfrm>
                <a:off x="4828071" y="724831"/>
                <a:ext cx="3206522" cy="505781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6" name="Прямокутник 165">
                <a:extLst>
                  <a:ext uri="{FF2B5EF4-FFF2-40B4-BE49-F238E27FC236}">
                    <a16:creationId xmlns:a16="http://schemas.microsoft.com/office/drawing/2014/main" id="{AA0F7B21-1712-42CB-BA46-E04EF8E8C5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071" y="724831"/>
                <a:ext cx="3206522" cy="505781"/>
              </a:xfrm>
              <a:prstGeom prst="rect">
                <a:avLst/>
              </a:prstGeom>
              <a:blipFill>
                <a:blip r:embed="rId11"/>
                <a:stretch>
                  <a:fillRect l="-3802" t="-13253" b="-361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C6D25BCA-8099-4531-9236-7719FBD46D12}"/>
              </a:ext>
            </a:extLst>
          </p:cNvPr>
          <p:cNvCxnSpPr>
            <a:cxnSpLocks/>
          </p:cNvCxnSpPr>
          <p:nvPr/>
        </p:nvCxnSpPr>
        <p:spPr>
          <a:xfrm flipH="1">
            <a:off x="1864962" y="2786280"/>
            <a:ext cx="2093911" cy="0"/>
          </a:xfrm>
          <a:prstGeom prst="line">
            <a:avLst/>
          </a:prstGeom>
          <a:ln w="38100" cap="rnd">
            <a:solidFill>
              <a:srgbClr val="00A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сполучна лінія 35">
            <a:extLst>
              <a:ext uri="{FF2B5EF4-FFF2-40B4-BE49-F238E27FC236}">
                <a16:creationId xmlns:a16="http://schemas.microsoft.com/office/drawing/2014/main" id="{37A99458-A833-483D-A012-EEEEB17A5E21}"/>
              </a:ext>
            </a:extLst>
          </p:cNvPr>
          <p:cNvCxnSpPr>
            <a:cxnSpLocks/>
          </p:cNvCxnSpPr>
          <p:nvPr/>
        </p:nvCxnSpPr>
        <p:spPr>
          <a:xfrm flipV="1">
            <a:off x="2679604" y="1948101"/>
            <a:ext cx="0" cy="838179"/>
          </a:xfrm>
          <a:prstGeom prst="line">
            <a:avLst/>
          </a:prstGeom>
          <a:ln w="38100" cap="rnd">
            <a:solidFill>
              <a:srgbClr val="00A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36">
            <a:extLst>
              <a:ext uri="{FF2B5EF4-FFF2-40B4-BE49-F238E27FC236}">
                <a16:creationId xmlns:a16="http://schemas.microsoft.com/office/drawing/2014/main" id="{E7D543BF-C9D5-4136-A519-B54AA6B723D4}"/>
              </a:ext>
            </a:extLst>
          </p:cNvPr>
          <p:cNvCxnSpPr>
            <a:cxnSpLocks/>
          </p:cNvCxnSpPr>
          <p:nvPr/>
        </p:nvCxnSpPr>
        <p:spPr>
          <a:xfrm flipV="1">
            <a:off x="3505981" y="1088990"/>
            <a:ext cx="0" cy="1697290"/>
          </a:xfrm>
          <a:prstGeom prst="line">
            <a:avLst/>
          </a:prstGeom>
          <a:ln w="38100" cap="rnd">
            <a:solidFill>
              <a:srgbClr val="00A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F8512671-003E-487B-A096-087A7DD32B1E}"/>
              </a:ext>
            </a:extLst>
          </p:cNvPr>
          <p:cNvGrpSpPr/>
          <p:nvPr/>
        </p:nvGrpSpPr>
        <p:grpSpPr>
          <a:xfrm>
            <a:off x="2686164" y="2582433"/>
            <a:ext cx="193734" cy="193734"/>
            <a:chOff x="2317491" y="2607222"/>
            <a:chExt cx="237052" cy="237052"/>
          </a:xfrm>
        </p:grpSpPr>
        <p:cxnSp>
          <p:nvCxnSpPr>
            <p:cNvPr id="44" name="Пряма сполучна лінія 43">
              <a:extLst>
                <a:ext uri="{FF2B5EF4-FFF2-40B4-BE49-F238E27FC236}">
                  <a16:creationId xmlns:a16="http://schemas.microsoft.com/office/drawing/2014/main" id="{EA27021F-2F35-4183-A094-75B031405E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4543" y="2607222"/>
              <a:ext cx="0" cy="237052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 сполучна лінія 46">
              <a:extLst>
                <a:ext uri="{FF2B5EF4-FFF2-40B4-BE49-F238E27FC236}">
                  <a16:creationId xmlns:a16="http://schemas.microsoft.com/office/drawing/2014/main" id="{51E44E41-3F8E-4C18-89F3-B813ADC69CA8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436017" y="2488696"/>
              <a:ext cx="0" cy="237052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0FBF4428-2C36-47C3-BCA4-067D8FB76704}"/>
              </a:ext>
            </a:extLst>
          </p:cNvPr>
          <p:cNvGrpSpPr/>
          <p:nvPr/>
        </p:nvGrpSpPr>
        <p:grpSpPr>
          <a:xfrm>
            <a:off x="3512540" y="2582433"/>
            <a:ext cx="193734" cy="193734"/>
            <a:chOff x="2317491" y="2607222"/>
            <a:chExt cx="237052" cy="237052"/>
          </a:xfrm>
        </p:grpSpPr>
        <p:cxnSp>
          <p:nvCxnSpPr>
            <p:cNvPr id="53" name="Пряма сполучна лінія 52">
              <a:extLst>
                <a:ext uri="{FF2B5EF4-FFF2-40B4-BE49-F238E27FC236}">
                  <a16:creationId xmlns:a16="http://schemas.microsoft.com/office/drawing/2014/main" id="{F6BD422B-A438-46FA-8E8C-75E67F0283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4543" y="2607222"/>
              <a:ext cx="0" cy="237052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 сполучна лінія 53">
              <a:extLst>
                <a:ext uri="{FF2B5EF4-FFF2-40B4-BE49-F238E27FC236}">
                  <a16:creationId xmlns:a16="http://schemas.microsoft.com/office/drawing/2014/main" id="{453E8D27-4B17-4563-A356-7468D4366EB8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436017" y="2488696"/>
              <a:ext cx="0" cy="237052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5939897-8B58-4FE8-A9A3-77651D150EF7}"/>
                  </a:ext>
                </a:extLst>
              </p:cNvPr>
              <p:cNvSpPr txBox="1"/>
              <p:nvPr/>
            </p:nvSpPr>
            <p:spPr>
              <a:xfrm>
                <a:off x="329878" y="4083707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uk-UA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5939897-8B58-4FE8-A9A3-77651D150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78" y="4083707"/>
                <a:ext cx="43091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E69A2BD-1CAC-4508-B19A-A90A501C43D0}"/>
                  </a:ext>
                </a:extLst>
              </p:cNvPr>
              <p:cNvSpPr txBox="1"/>
              <p:nvPr/>
            </p:nvSpPr>
            <p:spPr>
              <a:xfrm>
                <a:off x="1968904" y="2379725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uk-UA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E69A2BD-1CAC-4508-B19A-A90A501C4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904" y="2379725"/>
                <a:ext cx="430917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Овал 57">
            <a:extLst>
              <a:ext uri="{FF2B5EF4-FFF2-40B4-BE49-F238E27FC236}">
                <a16:creationId xmlns:a16="http://schemas.microsoft.com/office/drawing/2014/main" id="{2D4A4EA3-ACD6-4C50-9FC6-1C126FC6E1E3}"/>
              </a:ext>
            </a:extLst>
          </p:cNvPr>
          <p:cNvSpPr/>
          <p:nvPr/>
        </p:nvSpPr>
        <p:spPr>
          <a:xfrm>
            <a:off x="2629092" y="1887476"/>
            <a:ext cx="101023" cy="101023"/>
          </a:xfrm>
          <a:prstGeom prst="ellipse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72EFCA9B-0BC8-4993-87C0-8970A12730E4}"/>
              </a:ext>
            </a:extLst>
          </p:cNvPr>
          <p:cNvSpPr/>
          <p:nvPr/>
        </p:nvSpPr>
        <p:spPr>
          <a:xfrm>
            <a:off x="3455469" y="1037725"/>
            <a:ext cx="101023" cy="101023"/>
          </a:xfrm>
          <a:prstGeom prst="ellipse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4528AE9-859D-40A5-A2D7-49E928063EED}"/>
                  </a:ext>
                </a:extLst>
              </p:cNvPr>
              <p:cNvSpPr txBox="1"/>
              <p:nvPr/>
            </p:nvSpPr>
            <p:spPr>
              <a:xfrm>
                <a:off x="3603920" y="859072"/>
                <a:ext cx="12131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4528AE9-859D-40A5-A2D7-49E928063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920" y="859072"/>
                <a:ext cx="1213158" cy="461665"/>
              </a:xfrm>
              <a:prstGeom prst="rect">
                <a:avLst/>
              </a:prstGeom>
              <a:blipFill>
                <a:blip r:embed="rId1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Овал 61">
            <a:extLst>
              <a:ext uri="{FF2B5EF4-FFF2-40B4-BE49-F238E27FC236}">
                <a16:creationId xmlns:a16="http://schemas.microsoft.com/office/drawing/2014/main" id="{EF9B65C4-50D3-4C17-85F5-A1E82FEF24D1}"/>
              </a:ext>
            </a:extLst>
          </p:cNvPr>
          <p:cNvSpPr/>
          <p:nvPr/>
        </p:nvSpPr>
        <p:spPr>
          <a:xfrm>
            <a:off x="1815910" y="2735768"/>
            <a:ext cx="101023" cy="101023"/>
          </a:xfrm>
          <a:prstGeom prst="ellipse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14D16AF-521C-4865-B93F-F3696DAE6C8D}"/>
                  </a:ext>
                </a:extLst>
              </p:cNvPr>
              <p:cNvSpPr txBox="1"/>
              <p:nvPr/>
            </p:nvSpPr>
            <p:spPr>
              <a:xfrm>
                <a:off x="1443224" y="1363175"/>
                <a:ext cx="12131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14D16AF-521C-4865-B93F-F3696DAE6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224" y="1363175"/>
                <a:ext cx="1213158" cy="461665"/>
              </a:xfrm>
              <a:prstGeom prst="rect">
                <a:avLst/>
              </a:prstGeom>
              <a:blipFill>
                <a:blip r:embed="rId15"/>
                <a:stretch>
                  <a:fillRect l="-1508" r="-4020" b="-10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9E1670A-4A01-46E1-93A7-1847BB515896}"/>
                  </a:ext>
                </a:extLst>
              </p:cNvPr>
              <p:cNvSpPr txBox="1"/>
              <p:nvPr/>
            </p:nvSpPr>
            <p:spPr>
              <a:xfrm>
                <a:off x="775763" y="2256490"/>
                <a:ext cx="12929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9E1670A-4A01-46E1-93A7-1847BB515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63" y="2256490"/>
                <a:ext cx="1292989" cy="461665"/>
              </a:xfrm>
              <a:prstGeom prst="rect">
                <a:avLst/>
              </a:prstGeom>
              <a:blipFill>
                <a:blip r:embed="rId16"/>
                <a:stretch>
                  <a:fillRect l="-943" b="-1052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A417328-E2BF-4FBE-9D8E-4B32200D8E5F}"/>
                  </a:ext>
                </a:extLst>
              </p:cNvPr>
              <p:cNvSpPr txBox="1"/>
              <p:nvPr/>
            </p:nvSpPr>
            <p:spPr>
              <a:xfrm>
                <a:off x="2445624" y="2776167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A417328-E2BF-4FBE-9D8E-4B32200D8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624" y="2776167"/>
                <a:ext cx="430917" cy="461665"/>
              </a:xfrm>
              <a:prstGeom prst="rect">
                <a:avLst/>
              </a:prstGeom>
              <a:blipFill>
                <a:blip r:embed="rId17"/>
                <a:stretch>
                  <a:fillRect l="-2817" r="-704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61FA36F-E3F0-437E-9F5D-A5EAAB26AB93}"/>
                  </a:ext>
                </a:extLst>
              </p:cNvPr>
              <p:cNvSpPr txBox="1"/>
              <p:nvPr/>
            </p:nvSpPr>
            <p:spPr>
              <a:xfrm>
                <a:off x="3303138" y="2780186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61FA36F-E3F0-437E-9F5D-A5EAAB26A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138" y="2780186"/>
                <a:ext cx="430917" cy="461665"/>
              </a:xfrm>
              <a:prstGeom prst="rect">
                <a:avLst/>
              </a:prstGeom>
              <a:blipFill>
                <a:blip r:embed="rId18"/>
                <a:stretch>
                  <a:fillRect l="-281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кутник 68">
                <a:extLst>
                  <a:ext uri="{FF2B5EF4-FFF2-40B4-BE49-F238E27FC236}">
                    <a16:creationId xmlns:a16="http://schemas.microsoft.com/office/drawing/2014/main" id="{5D029EA9-5909-476C-A6CA-ECB359D9DD0C}"/>
                  </a:ext>
                </a:extLst>
              </p:cNvPr>
              <p:cNvSpPr/>
              <p:nvPr/>
            </p:nvSpPr>
            <p:spPr>
              <a:xfrm>
                <a:off x="4828071" y="1376314"/>
                <a:ext cx="5531118" cy="505782"/>
              </a:xfrm>
              <a:prstGeom prst="rect">
                <a:avLst/>
              </a:prstGeom>
              <a:solidFill>
                <a:srgbClr val="006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𝐾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- деяка точка прямої</a:t>
                </a:r>
              </a:p>
            </p:txBody>
          </p:sp>
        </mc:Choice>
        <mc:Fallback xmlns="">
          <p:sp>
            <p:nvSpPr>
              <p:cNvPr id="69" name="Прямокутник 68">
                <a:extLst>
                  <a:ext uri="{FF2B5EF4-FFF2-40B4-BE49-F238E27FC236}">
                    <a16:creationId xmlns:a16="http://schemas.microsoft.com/office/drawing/2014/main" id="{5D029EA9-5909-476C-A6CA-ECB359D9DD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071" y="1376314"/>
                <a:ext cx="5531118" cy="505782"/>
              </a:xfrm>
              <a:prstGeom prst="rect">
                <a:avLst/>
              </a:prstGeom>
              <a:blipFill>
                <a:blip r:embed="rId19"/>
                <a:stretch>
                  <a:fillRect t="-13253" b="-361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кутник 69">
                <a:extLst>
                  <a:ext uri="{FF2B5EF4-FFF2-40B4-BE49-F238E27FC236}">
                    <a16:creationId xmlns:a16="http://schemas.microsoft.com/office/drawing/2014/main" id="{DBF554D5-2C51-4167-8F8F-ED44473FF114}"/>
                  </a:ext>
                </a:extLst>
              </p:cNvPr>
              <p:cNvSpPr/>
              <p:nvPr/>
            </p:nvSpPr>
            <p:spPr>
              <a:xfrm>
                <a:off x="4828071" y="1988499"/>
                <a:ext cx="7245524" cy="996001"/>
              </a:xfrm>
              <a:prstGeom prst="rect">
                <a:avLst/>
              </a:prstGeom>
              <a:solidFill>
                <a:srgbClr val="006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Побудуємо через т.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пряму, паралельну осі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а через точки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𝐾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– прямі, паралельні осі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Прямокутник 69">
                <a:extLst>
                  <a:ext uri="{FF2B5EF4-FFF2-40B4-BE49-F238E27FC236}">
                    <a16:creationId xmlns:a16="http://schemas.microsoft.com/office/drawing/2014/main" id="{DBF554D5-2C51-4167-8F8F-ED44473FF1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071" y="1988499"/>
                <a:ext cx="7245524" cy="996001"/>
              </a:xfrm>
              <a:prstGeom prst="rect">
                <a:avLst/>
              </a:prstGeom>
              <a:blipFill>
                <a:blip r:embed="rId20"/>
                <a:stretch>
                  <a:fillRect l="-1682" t="-3049" r="-2523" b="-14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кутник 70">
                <a:extLst>
                  <a:ext uri="{FF2B5EF4-FFF2-40B4-BE49-F238E27FC236}">
                    <a16:creationId xmlns:a16="http://schemas.microsoft.com/office/drawing/2014/main" id="{44FA17DB-8856-49B5-911E-C863E3D0AC3E}"/>
                  </a:ext>
                </a:extLst>
              </p:cNvPr>
              <p:cNvSpPr/>
              <p:nvPr/>
            </p:nvSpPr>
            <p:spPr>
              <a:xfrm>
                <a:off x="4828071" y="3143889"/>
                <a:ext cx="5217629" cy="628011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𝐵𝑀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𝐴𝑁</m:t>
                    </m:r>
                  </m:oMath>
                </a14:m>
                <a:r>
                  <a:rPr lang="en-US" sz="2800" i="1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𝐴𝑁</m:t>
                    </m:r>
                  </m:oMath>
                </a14:m>
                <a:r>
                  <a:rPr lang="en-US" sz="2800" i="1" dirty="0"/>
                  <a:t>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uk-UA" sz="2800" i="1" dirty="0"/>
              </a:p>
            </p:txBody>
          </p:sp>
        </mc:Choice>
        <mc:Fallback xmlns="">
          <p:sp>
            <p:nvSpPr>
              <p:cNvPr id="71" name="Прямокутник 70">
                <a:extLst>
                  <a:ext uri="{FF2B5EF4-FFF2-40B4-BE49-F238E27FC236}">
                    <a16:creationId xmlns:a16="http://schemas.microsoft.com/office/drawing/2014/main" id="{44FA17DB-8856-49B5-911E-C863E3D0AC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071" y="3143889"/>
                <a:ext cx="5217629" cy="628011"/>
              </a:xfrm>
              <a:prstGeom prst="rect">
                <a:avLst/>
              </a:prstGeom>
              <a:blipFill>
                <a:blip r:embed="rId21"/>
                <a:stretch>
                  <a:fillRect t="-971" b="-194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" name="Графіка 71" descr="Лампочка">
            <a:extLst>
              <a:ext uri="{FF2B5EF4-FFF2-40B4-BE49-F238E27FC236}">
                <a16:creationId xmlns:a16="http://schemas.microsoft.com/office/drawing/2014/main" id="{B2AB5554-4F1E-4C76-ABFC-2B40B425C8A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283533" y="5886462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">
                <a:extLst>
                  <a:ext uri="{FF2B5EF4-FFF2-40B4-BE49-F238E27FC236}">
                    <a16:creationId xmlns:a16="http://schemas.microsoft.com/office/drawing/2014/main" id="{2EFE7D78-DF9A-43F0-BBC1-68891E76D759}"/>
                  </a:ext>
                </a:extLst>
              </p:cNvPr>
              <p:cNvSpPr/>
              <p:nvPr/>
            </p:nvSpPr>
            <p:spPr>
              <a:xfrm>
                <a:off x="7325710" y="5969865"/>
                <a:ext cx="4058892" cy="830997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Розгляньте </a:t>
                </a:r>
                <a14:m>
                  <m:oMath xmlns:m="http://schemas.openxmlformats.org/officeDocument/2006/math">
                    <m:r>
                      <a:rPr lang="uk-UA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𝐵𝑀𝐴</m:t>
                    </m:r>
                  </m:oMath>
                </a14:m>
                <a:r>
                  <a:rPr lang="en-US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uk-UA" sz="2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𝐾𝑁𝐴</m:t>
                    </m:r>
                  </m:oMath>
                </a14:m>
                <a:r>
                  <a:rPr lang="uk-UA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. Поясніть, чому вони подібні</a:t>
                </a:r>
                <a:endParaRPr lang="ru-RU" sz="2400" dirty="0">
                  <a:effectLst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Прямоугольник 7">
                <a:extLst>
                  <a:ext uri="{FF2B5EF4-FFF2-40B4-BE49-F238E27FC236}">
                    <a16:creationId xmlns:a16="http://schemas.microsoft.com/office/drawing/2014/main" id="{2EFE7D78-DF9A-43F0-BBC1-68891E76D7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710" y="5969865"/>
                <a:ext cx="4058892" cy="830997"/>
              </a:xfrm>
              <a:prstGeom prst="rect">
                <a:avLst/>
              </a:prstGeom>
              <a:blipFill>
                <a:blip r:embed="rId24"/>
                <a:stretch>
                  <a:fillRect t="-5839" b="-15328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кутник 73">
                <a:extLst>
                  <a:ext uri="{FF2B5EF4-FFF2-40B4-BE49-F238E27FC236}">
                    <a16:creationId xmlns:a16="http://schemas.microsoft.com/office/drawing/2014/main" id="{C26744E8-8F69-4FDF-A533-03C864EFFEE7}"/>
                  </a:ext>
                </a:extLst>
              </p:cNvPr>
              <p:cNvSpPr/>
              <p:nvPr/>
            </p:nvSpPr>
            <p:spPr>
              <a:xfrm>
                <a:off x="5455246" y="3845960"/>
                <a:ext cx="6736754" cy="1308624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𝐵𝑀𝐴</m:t>
                    </m:r>
                    <m:r>
                      <m:rPr>
                        <m:nor/>
                      </m:rPr>
                      <a:rPr lang="en-US" sz="2800" dirty="0"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uk-UA" sz="2800" dirty="0">
                        <a:ea typeface="Tahoma" panose="020B0604030504040204" pitchFamily="34" charset="0"/>
                        <a:cs typeface="Tahoma" panose="020B0604030504040204" pitchFamily="34" charset="0"/>
                      </a:rPr>
                      <m:t>і </m:t>
                    </m:r>
                    <m:r>
                      <a:rPr lang="uk-UA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𝐾𝑁𝐴</m:t>
                    </m:r>
                  </m:oMath>
                </a14:m>
                <a:r>
                  <a:rPr lang="uk-UA" sz="2800" dirty="0"/>
                  <a:t> подібні (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</a:t>
                </a:r>
                <a:r>
                  <a:rPr lang="uk-UA" sz="2800" dirty="0"/>
                  <a:t>– спільний,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𝐴𝐾𝑁</m:t>
                    </m:r>
                  </m:oMath>
                </a14:m>
                <a:r>
                  <a:rPr lang="uk-UA" sz="2800" dirty="0"/>
                  <a:t>), отже відповідні сторони пропорційні. Складемо пропорцію:</a:t>
                </a:r>
              </a:p>
            </p:txBody>
          </p:sp>
        </mc:Choice>
        <mc:Fallback xmlns="">
          <p:sp>
            <p:nvSpPr>
              <p:cNvPr id="74" name="Прямокутник 73">
                <a:extLst>
                  <a:ext uri="{FF2B5EF4-FFF2-40B4-BE49-F238E27FC236}">
                    <a16:creationId xmlns:a16="http://schemas.microsoft.com/office/drawing/2014/main" id="{C26744E8-8F69-4FDF-A533-03C864EFF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246" y="3845960"/>
                <a:ext cx="6736754" cy="1308624"/>
              </a:xfrm>
              <a:prstGeom prst="rect">
                <a:avLst/>
              </a:prstGeom>
              <a:blipFill>
                <a:blip r:embed="rId25"/>
                <a:stretch>
                  <a:fillRect l="-1900" t="-6977" r="-724" b="-158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">
                <a:extLst>
                  <a:ext uri="{FF2B5EF4-FFF2-40B4-BE49-F238E27FC236}">
                    <a16:creationId xmlns:a16="http://schemas.microsoft.com/office/drawing/2014/main" id="{7A6E8219-E8B8-4FE2-8148-742173BD48D5}"/>
                  </a:ext>
                </a:extLst>
              </p:cNvPr>
              <p:cNvSpPr/>
              <p:nvPr/>
            </p:nvSpPr>
            <p:spPr>
              <a:xfrm>
                <a:off x="7464182" y="5507592"/>
                <a:ext cx="3920420" cy="1200329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Поясніть, як можемо виразити сторони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𝐴𝑁</m:t>
                    </m:r>
                  </m:oMath>
                </a14:m>
                <a:r>
                  <a:rPr lang="en-US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𝐴𝑀</m:t>
                    </m:r>
                  </m:oMath>
                </a14:m>
                <a:r>
                  <a:rPr lang="en-US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𝐾𝑁</m:t>
                    </m:r>
                  </m:oMath>
                </a14:m>
                <a:r>
                  <a:rPr lang="en-US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𝐵𝑀</m:t>
                    </m:r>
                  </m:oMath>
                </a14:m>
                <a:r>
                  <a:rPr lang="uk-UA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 dirty="0">
                  <a:effectLst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Прямоугольник 7">
                <a:extLst>
                  <a:ext uri="{FF2B5EF4-FFF2-40B4-BE49-F238E27FC236}">
                    <a16:creationId xmlns:a16="http://schemas.microsoft.com/office/drawing/2014/main" id="{7A6E8219-E8B8-4FE2-8148-742173BD4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182" y="5507592"/>
                <a:ext cx="3920420" cy="1200329"/>
              </a:xfrm>
              <a:prstGeom prst="rect">
                <a:avLst/>
              </a:prstGeom>
              <a:blipFill>
                <a:blip r:embed="rId26"/>
                <a:stretch>
                  <a:fillRect t="-4061" r="-776" b="-10660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A09425B8-48B5-4A20-B6D1-D79FF94A1F38}"/>
              </a:ext>
            </a:extLst>
          </p:cNvPr>
          <p:cNvSpPr/>
          <p:nvPr/>
        </p:nvSpPr>
        <p:spPr>
          <a:xfrm>
            <a:off x="6894786" y="5277165"/>
            <a:ext cx="5297214" cy="1580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кутник 81">
                <a:extLst>
                  <a:ext uri="{FF2B5EF4-FFF2-40B4-BE49-F238E27FC236}">
                    <a16:creationId xmlns:a16="http://schemas.microsoft.com/office/drawing/2014/main" id="{434E2505-E8A2-48A7-8DCB-425469B76CCB}"/>
                  </a:ext>
                </a:extLst>
              </p:cNvPr>
              <p:cNvSpPr/>
              <p:nvPr/>
            </p:nvSpPr>
            <p:spPr>
              <a:xfrm>
                <a:off x="7464182" y="6020260"/>
                <a:ext cx="2180992" cy="615475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82" name="Прямокутник 81">
                <a:extLst>
                  <a:ext uri="{FF2B5EF4-FFF2-40B4-BE49-F238E27FC236}">
                    <a16:creationId xmlns:a16="http://schemas.microsoft.com/office/drawing/2014/main" id="{434E2505-E8A2-48A7-8DCB-425469B76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182" y="6020260"/>
                <a:ext cx="2180992" cy="61547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кутник 82">
                <a:extLst>
                  <a:ext uri="{FF2B5EF4-FFF2-40B4-BE49-F238E27FC236}">
                    <a16:creationId xmlns:a16="http://schemas.microsoft.com/office/drawing/2014/main" id="{B56559E7-0B53-4005-ABFB-0503A3127871}"/>
                  </a:ext>
                </a:extLst>
              </p:cNvPr>
              <p:cNvSpPr/>
              <p:nvPr/>
            </p:nvSpPr>
            <p:spPr>
              <a:xfrm>
                <a:off x="9795641" y="6020259"/>
                <a:ext cx="2349438" cy="615475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𝐵𝑀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83" name="Прямокутник 82">
                <a:extLst>
                  <a:ext uri="{FF2B5EF4-FFF2-40B4-BE49-F238E27FC236}">
                    <a16:creationId xmlns:a16="http://schemas.microsoft.com/office/drawing/2014/main" id="{B56559E7-0B53-4005-ABFB-0503A3127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5641" y="6020259"/>
                <a:ext cx="2349438" cy="61547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кутник 77">
                <a:extLst>
                  <a:ext uri="{FF2B5EF4-FFF2-40B4-BE49-F238E27FC236}">
                    <a16:creationId xmlns:a16="http://schemas.microsoft.com/office/drawing/2014/main" id="{49D8BF4B-7F77-43C0-A084-E4FD0D37CA91}"/>
                  </a:ext>
                </a:extLst>
              </p:cNvPr>
              <p:cNvSpPr/>
              <p:nvPr/>
            </p:nvSpPr>
            <p:spPr>
              <a:xfrm>
                <a:off x="5455246" y="5277165"/>
                <a:ext cx="1870464" cy="914400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𝐴𝑁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𝐴𝑀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𝐾𝑁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𝐵𝑀</m:t>
                          </m:r>
                        </m:den>
                      </m:f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78" name="Прямокутник 77">
                <a:extLst>
                  <a:ext uri="{FF2B5EF4-FFF2-40B4-BE49-F238E27FC236}">
                    <a16:creationId xmlns:a16="http://schemas.microsoft.com/office/drawing/2014/main" id="{49D8BF4B-7F77-43C0-A084-E4FD0D37C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246" y="5277165"/>
                <a:ext cx="1870464" cy="91440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кутник 79">
                <a:extLst>
                  <a:ext uri="{FF2B5EF4-FFF2-40B4-BE49-F238E27FC236}">
                    <a16:creationId xmlns:a16="http://schemas.microsoft.com/office/drawing/2014/main" id="{A01CBA3D-A1E7-4958-8B9A-57631B7A10BE}"/>
                  </a:ext>
                </a:extLst>
              </p:cNvPr>
              <p:cNvSpPr/>
              <p:nvPr/>
            </p:nvSpPr>
            <p:spPr>
              <a:xfrm>
                <a:off x="7470179" y="5277165"/>
                <a:ext cx="2180992" cy="615475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80" name="Прямокутник 79">
                <a:extLst>
                  <a:ext uri="{FF2B5EF4-FFF2-40B4-BE49-F238E27FC236}">
                    <a16:creationId xmlns:a16="http://schemas.microsoft.com/office/drawing/2014/main" id="{A01CBA3D-A1E7-4958-8B9A-57631B7A10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179" y="5277165"/>
                <a:ext cx="2180992" cy="61547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кутник 80">
                <a:extLst>
                  <a:ext uri="{FF2B5EF4-FFF2-40B4-BE49-F238E27FC236}">
                    <a16:creationId xmlns:a16="http://schemas.microsoft.com/office/drawing/2014/main" id="{BC732E77-53E3-4F1B-BD61-E3860987AC6D}"/>
                  </a:ext>
                </a:extLst>
              </p:cNvPr>
              <p:cNvSpPr/>
              <p:nvPr/>
            </p:nvSpPr>
            <p:spPr>
              <a:xfrm>
                <a:off x="9795641" y="5282203"/>
                <a:ext cx="2396359" cy="615475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81" name="Прямокутник 80">
                <a:extLst>
                  <a:ext uri="{FF2B5EF4-FFF2-40B4-BE49-F238E27FC236}">
                    <a16:creationId xmlns:a16="http://schemas.microsoft.com/office/drawing/2014/main" id="{BC732E77-53E3-4F1B-BD61-E3860987A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5641" y="5282203"/>
                <a:ext cx="2396359" cy="61547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90243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2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2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0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5" grpId="0" animBg="1"/>
      <p:bldP spid="136" grpId="0"/>
      <p:bldP spid="166" grpId="0" animBg="1"/>
      <p:bldP spid="56" grpId="0"/>
      <p:bldP spid="57" grpId="0"/>
      <p:bldP spid="58" grpId="0" animBg="1"/>
      <p:bldP spid="59" grpId="0" animBg="1"/>
      <p:bldP spid="60" grpId="0"/>
      <p:bldP spid="62" grpId="0" animBg="1"/>
      <p:bldP spid="63" grpId="0"/>
      <p:bldP spid="64" grpId="0"/>
      <p:bldP spid="65" grpId="0"/>
      <p:bldP spid="66" grpId="0"/>
      <p:bldP spid="69" grpId="0" animBg="1"/>
      <p:bldP spid="70" grpId="0" animBg="1"/>
      <p:bldP spid="71" grpId="0" animBg="1"/>
      <p:bldP spid="73" grpId="0" animBg="1"/>
      <p:bldP spid="73" grpId="1" animBg="1"/>
      <p:bldP spid="74" grpId="0" animBg="1"/>
      <p:bldP spid="79" grpId="0" animBg="1"/>
      <p:bldP spid="79" grpId="1" animBg="1"/>
      <p:bldP spid="26" grpId="0" animBg="1"/>
      <p:bldP spid="82" grpId="0" animBg="1"/>
      <p:bldP spid="83" grpId="0" animBg="1"/>
      <p:bldP spid="78" grpId="0" animBg="1"/>
      <p:bldP spid="80" grpId="0" animBg="1"/>
      <p:bldP spid="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Рисунок 127" descr="Зображення, що містить стіл&#10;&#10;Автоматично згенерований опис">
            <a:extLst>
              <a:ext uri="{FF2B5EF4-FFF2-40B4-BE49-F238E27FC236}">
                <a16:creationId xmlns:a16="http://schemas.microsoft.com/office/drawing/2014/main" id="{E0DF52AE-CA69-48DD-9ECC-1158D5457E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35"/>
          <a:stretch/>
        </p:blipFill>
        <p:spPr>
          <a:xfrm>
            <a:off x="0" y="0"/>
            <a:ext cx="4750676" cy="6858000"/>
          </a:xfrm>
          <a:prstGeom prst="rect">
            <a:avLst/>
          </a:prstGeom>
        </p:spPr>
      </p:pic>
      <p:sp>
        <p:nvSpPr>
          <p:cNvPr id="32" name="Частина кола 31">
            <a:extLst>
              <a:ext uri="{FF2B5EF4-FFF2-40B4-BE49-F238E27FC236}">
                <a16:creationId xmlns:a16="http://schemas.microsoft.com/office/drawing/2014/main" id="{99330A93-C0D2-4E49-A559-CD0CC70FAB0F}"/>
              </a:ext>
            </a:extLst>
          </p:cNvPr>
          <p:cNvSpPr/>
          <p:nvPr/>
        </p:nvSpPr>
        <p:spPr>
          <a:xfrm>
            <a:off x="-254804" y="3984916"/>
            <a:ext cx="976398" cy="976398"/>
          </a:xfrm>
          <a:prstGeom prst="pie">
            <a:avLst>
              <a:gd name="adj1" fmla="val 18802864"/>
              <a:gd name="adj2" fmla="val 143128"/>
            </a:avLst>
          </a:prstGeom>
          <a:solidFill>
            <a:srgbClr val="CC444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5" name="Частина кола 54">
            <a:extLst>
              <a:ext uri="{FF2B5EF4-FFF2-40B4-BE49-F238E27FC236}">
                <a16:creationId xmlns:a16="http://schemas.microsoft.com/office/drawing/2014/main" id="{C1031851-438E-4B88-B66B-F1D7E9B03464}"/>
              </a:ext>
            </a:extLst>
          </p:cNvPr>
          <p:cNvSpPr/>
          <p:nvPr/>
        </p:nvSpPr>
        <p:spPr>
          <a:xfrm>
            <a:off x="1388021" y="2293317"/>
            <a:ext cx="976398" cy="976398"/>
          </a:xfrm>
          <a:prstGeom prst="pie">
            <a:avLst>
              <a:gd name="adj1" fmla="val 18715232"/>
              <a:gd name="adj2" fmla="val 53769"/>
            </a:avLst>
          </a:prstGeom>
          <a:solidFill>
            <a:srgbClr val="CC444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grpSp>
        <p:nvGrpSpPr>
          <p:cNvPr id="130" name="Групувати 129">
            <a:extLst>
              <a:ext uri="{FF2B5EF4-FFF2-40B4-BE49-F238E27FC236}">
                <a16:creationId xmlns:a16="http://schemas.microsoft.com/office/drawing/2014/main" id="{26595B5F-A9CE-42C8-8930-02F3433DA18E}"/>
              </a:ext>
            </a:extLst>
          </p:cNvPr>
          <p:cNvGrpSpPr/>
          <p:nvPr/>
        </p:nvGrpSpPr>
        <p:grpSpPr>
          <a:xfrm>
            <a:off x="117475" y="828513"/>
            <a:ext cx="4537589" cy="4126449"/>
            <a:chOff x="117475" y="828513"/>
            <a:chExt cx="4537589" cy="4126449"/>
          </a:xfrm>
        </p:grpSpPr>
        <p:cxnSp>
          <p:nvCxnSpPr>
            <p:cNvPr id="131" name="Пряма сполучна лінія 130">
              <a:extLst>
                <a:ext uri="{FF2B5EF4-FFF2-40B4-BE49-F238E27FC236}">
                  <a16:creationId xmlns:a16="http://schemas.microsoft.com/office/drawing/2014/main" id="{16850BB0-6ED4-44B8-A30B-7D0130A3346F}"/>
                </a:ext>
              </a:extLst>
            </p:cNvPr>
            <p:cNvCxnSpPr>
              <a:cxnSpLocks/>
            </p:cNvCxnSpPr>
            <p:nvPr/>
          </p:nvCxnSpPr>
          <p:spPr>
            <a:xfrm>
              <a:off x="117475" y="4483183"/>
              <a:ext cx="4341793" cy="0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 сполучна лінія 131">
              <a:extLst>
                <a:ext uri="{FF2B5EF4-FFF2-40B4-BE49-F238E27FC236}">
                  <a16:creationId xmlns:a16="http://schemas.microsoft.com/office/drawing/2014/main" id="{268E5AC2-F642-4A67-AC9C-FE24B96162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046" y="997917"/>
              <a:ext cx="0" cy="3815824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77BAE54A-2798-4F9E-BD25-BFB2D1E81D0D}"/>
                    </a:ext>
                  </a:extLst>
                </p:cNvPr>
                <p:cNvSpPr txBox="1"/>
                <p:nvPr/>
              </p:nvSpPr>
              <p:spPr>
                <a:xfrm>
                  <a:off x="4224147" y="4493297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77BAE54A-2798-4F9E-BD25-BFB2D1E81D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4147" y="4493297"/>
                  <a:ext cx="43091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25C81427-B2A6-463B-A8E6-60D8E5F3299A}"/>
                    </a:ext>
                  </a:extLst>
                </p:cNvPr>
                <p:cNvSpPr txBox="1"/>
                <p:nvPr/>
              </p:nvSpPr>
              <p:spPr>
                <a:xfrm>
                  <a:off x="431130" y="828513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25C81427-B2A6-463B-A8E6-60D8E5F329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130" y="828513"/>
                  <a:ext cx="43091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829EA097-5400-4102-9368-EAFEA8FE7288}"/>
                  </a:ext>
                </a:extLst>
              </p:cNvPr>
              <p:cNvSpPr txBox="1"/>
              <p:nvPr/>
            </p:nvSpPr>
            <p:spPr>
              <a:xfrm>
                <a:off x="401915" y="4473939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829EA097-5400-4102-9368-EAFEA8FE7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15" y="4473939"/>
                <a:ext cx="43091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 dirty="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730" dirty="0">
                  <a:solidFill>
                    <a:schemeClr val="bg1"/>
                  </a:solidFill>
                </a:rPr>
                <a:t>Рівняння прямої, що проходить через дві задані точки</a:t>
              </a:r>
            </a:p>
          </p:txBody>
        </p:sp>
      </p:grp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F7341E3C-CAFC-4863-90DE-377B53E965DC}"/>
              </a:ext>
            </a:extLst>
          </p:cNvPr>
          <p:cNvCxnSpPr>
            <a:cxnSpLocks/>
          </p:cNvCxnSpPr>
          <p:nvPr/>
        </p:nvCxnSpPr>
        <p:spPr>
          <a:xfrm flipH="1">
            <a:off x="117475" y="822271"/>
            <a:ext cx="3634546" cy="3768823"/>
          </a:xfrm>
          <a:prstGeom prst="line">
            <a:avLst/>
          </a:prstGeom>
          <a:ln w="38100" cap="rnd">
            <a:solidFill>
              <a:srgbClr val="00A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Прямокутник 165">
                <a:extLst>
                  <a:ext uri="{FF2B5EF4-FFF2-40B4-BE49-F238E27FC236}">
                    <a16:creationId xmlns:a16="http://schemas.microsoft.com/office/drawing/2014/main" id="{AA0F7B21-1712-42CB-BA46-E04EF8E8C5E7}"/>
                  </a:ext>
                </a:extLst>
              </p:cNvPr>
              <p:cNvSpPr/>
              <p:nvPr/>
            </p:nvSpPr>
            <p:spPr>
              <a:xfrm>
                <a:off x="4828071" y="724831"/>
                <a:ext cx="3206522" cy="505781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6" name="Прямокутник 165">
                <a:extLst>
                  <a:ext uri="{FF2B5EF4-FFF2-40B4-BE49-F238E27FC236}">
                    <a16:creationId xmlns:a16="http://schemas.microsoft.com/office/drawing/2014/main" id="{AA0F7B21-1712-42CB-BA46-E04EF8E8C5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071" y="724831"/>
                <a:ext cx="3206522" cy="505781"/>
              </a:xfrm>
              <a:prstGeom prst="rect">
                <a:avLst/>
              </a:prstGeom>
              <a:blipFill>
                <a:blip r:embed="rId11"/>
                <a:stretch>
                  <a:fillRect l="-3802" t="-13253" b="-361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C6D25BCA-8099-4531-9236-7719FBD46D12}"/>
              </a:ext>
            </a:extLst>
          </p:cNvPr>
          <p:cNvCxnSpPr>
            <a:cxnSpLocks/>
          </p:cNvCxnSpPr>
          <p:nvPr/>
        </p:nvCxnSpPr>
        <p:spPr>
          <a:xfrm flipH="1">
            <a:off x="1864962" y="2786280"/>
            <a:ext cx="2093911" cy="0"/>
          </a:xfrm>
          <a:prstGeom prst="line">
            <a:avLst/>
          </a:prstGeom>
          <a:ln w="38100" cap="rnd">
            <a:solidFill>
              <a:srgbClr val="00A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сполучна лінія 35">
            <a:extLst>
              <a:ext uri="{FF2B5EF4-FFF2-40B4-BE49-F238E27FC236}">
                <a16:creationId xmlns:a16="http://schemas.microsoft.com/office/drawing/2014/main" id="{37A99458-A833-483D-A012-EEEEB17A5E21}"/>
              </a:ext>
            </a:extLst>
          </p:cNvPr>
          <p:cNvCxnSpPr>
            <a:cxnSpLocks/>
          </p:cNvCxnSpPr>
          <p:nvPr/>
        </p:nvCxnSpPr>
        <p:spPr>
          <a:xfrm flipV="1">
            <a:off x="2679604" y="1948101"/>
            <a:ext cx="0" cy="838179"/>
          </a:xfrm>
          <a:prstGeom prst="line">
            <a:avLst/>
          </a:prstGeom>
          <a:ln w="38100" cap="rnd">
            <a:solidFill>
              <a:srgbClr val="00A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36">
            <a:extLst>
              <a:ext uri="{FF2B5EF4-FFF2-40B4-BE49-F238E27FC236}">
                <a16:creationId xmlns:a16="http://schemas.microsoft.com/office/drawing/2014/main" id="{E7D543BF-C9D5-4136-A519-B54AA6B723D4}"/>
              </a:ext>
            </a:extLst>
          </p:cNvPr>
          <p:cNvCxnSpPr>
            <a:cxnSpLocks/>
          </p:cNvCxnSpPr>
          <p:nvPr/>
        </p:nvCxnSpPr>
        <p:spPr>
          <a:xfrm flipV="1">
            <a:off x="3505981" y="1088990"/>
            <a:ext cx="0" cy="1697290"/>
          </a:xfrm>
          <a:prstGeom prst="line">
            <a:avLst/>
          </a:prstGeom>
          <a:ln w="38100" cap="rnd">
            <a:solidFill>
              <a:srgbClr val="00A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F8512671-003E-487B-A096-087A7DD32B1E}"/>
              </a:ext>
            </a:extLst>
          </p:cNvPr>
          <p:cNvGrpSpPr/>
          <p:nvPr/>
        </p:nvGrpSpPr>
        <p:grpSpPr>
          <a:xfrm>
            <a:off x="2686164" y="2582433"/>
            <a:ext cx="193734" cy="193734"/>
            <a:chOff x="2317491" y="2607222"/>
            <a:chExt cx="237052" cy="237052"/>
          </a:xfrm>
        </p:grpSpPr>
        <p:cxnSp>
          <p:nvCxnSpPr>
            <p:cNvPr id="44" name="Пряма сполучна лінія 43">
              <a:extLst>
                <a:ext uri="{FF2B5EF4-FFF2-40B4-BE49-F238E27FC236}">
                  <a16:creationId xmlns:a16="http://schemas.microsoft.com/office/drawing/2014/main" id="{EA27021F-2F35-4183-A094-75B031405E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4543" y="2607222"/>
              <a:ext cx="0" cy="237052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 сполучна лінія 46">
              <a:extLst>
                <a:ext uri="{FF2B5EF4-FFF2-40B4-BE49-F238E27FC236}">
                  <a16:creationId xmlns:a16="http://schemas.microsoft.com/office/drawing/2014/main" id="{51E44E41-3F8E-4C18-89F3-B813ADC69CA8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436017" y="2488696"/>
              <a:ext cx="0" cy="237052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0FBF4428-2C36-47C3-BCA4-067D8FB76704}"/>
              </a:ext>
            </a:extLst>
          </p:cNvPr>
          <p:cNvGrpSpPr/>
          <p:nvPr/>
        </p:nvGrpSpPr>
        <p:grpSpPr>
          <a:xfrm>
            <a:off x="3512540" y="2582433"/>
            <a:ext cx="193734" cy="193734"/>
            <a:chOff x="2317491" y="2607222"/>
            <a:chExt cx="237052" cy="237052"/>
          </a:xfrm>
        </p:grpSpPr>
        <p:cxnSp>
          <p:nvCxnSpPr>
            <p:cNvPr id="53" name="Пряма сполучна лінія 52">
              <a:extLst>
                <a:ext uri="{FF2B5EF4-FFF2-40B4-BE49-F238E27FC236}">
                  <a16:creationId xmlns:a16="http://schemas.microsoft.com/office/drawing/2014/main" id="{F6BD422B-A438-46FA-8E8C-75E67F0283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4543" y="2607222"/>
              <a:ext cx="0" cy="237052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 сполучна лінія 53">
              <a:extLst>
                <a:ext uri="{FF2B5EF4-FFF2-40B4-BE49-F238E27FC236}">
                  <a16:creationId xmlns:a16="http://schemas.microsoft.com/office/drawing/2014/main" id="{453E8D27-4B17-4563-A356-7468D4366EB8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436017" y="2488696"/>
              <a:ext cx="0" cy="237052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5939897-8B58-4FE8-A9A3-77651D150EF7}"/>
                  </a:ext>
                </a:extLst>
              </p:cNvPr>
              <p:cNvSpPr txBox="1"/>
              <p:nvPr/>
            </p:nvSpPr>
            <p:spPr>
              <a:xfrm>
                <a:off x="329878" y="4083707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uk-UA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5939897-8B58-4FE8-A9A3-77651D150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78" y="4083707"/>
                <a:ext cx="43091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E69A2BD-1CAC-4508-B19A-A90A501C43D0}"/>
                  </a:ext>
                </a:extLst>
              </p:cNvPr>
              <p:cNvSpPr txBox="1"/>
              <p:nvPr/>
            </p:nvSpPr>
            <p:spPr>
              <a:xfrm>
                <a:off x="1968904" y="2379725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uk-UA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E69A2BD-1CAC-4508-B19A-A90A501C4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904" y="2379725"/>
                <a:ext cx="430917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Овал 57">
            <a:extLst>
              <a:ext uri="{FF2B5EF4-FFF2-40B4-BE49-F238E27FC236}">
                <a16:creationId xmlns:a16="http://schemas.microsoft.com/office/drawing/2014/main" id="{2D4A4EA3-ACD6-4C50-9FC6-1C126FC6E1E3}"/>
              </a:ext>
            </a:extLst>
          </p:cNvPr>
          <p:cNvSpPr/>
          <p:nvPr/>
        </p:nvSpPr>
        <p:spPr>
          <a:xfrm>
            <a:off x="2629092" y="1887476"/>
            <a:ext cx="101023" cy="101023"/>
          </a:xfrm>
          <a:prstGeom prst="ellipse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72EFCA9B-0BC8-4993-87C0-8970A12730E4}"/>
              </a:ext>
            </a:extLst>
          </p:cNvPr>
          <p:cNvSpPr/>
          <p:nvPr/>
        </p:nvSpPr>
        <p:spPr>
          <a:xfrm>
            <a:off x="3455469" y="1037725"/>
            <a:ext cx="101023" cy="101023"/>
          </a:xfrm>
          <a:prstGeom prst="ellipse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4528AE9-859D-40A5-A2D7-49E928063EED}"/>
                  </a:ext>
                </a:extLst>
              </p:cNvPr>
              <p:cNvSpPr txBox="1"/>
              <p:nvPr/>
            </p:nvSpPr>
            <p:spPr>
              <a:xfrm>
                <a:off x="3603920" y="859072"/>
                <a:ext cx="12131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4528AE9-859D-40A5-A2D7-49E928063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920" y="859072"/>
                <a:ext cx="1213158" cy="461665"/>
              </a:xfrm>
              <a:prstGeom prst="rect">
                <a:avLst/>
              </a:prstGeom>
              <a:blipFill>
                <a:blip r:embed="rId1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Овал 61">
            <a:extLst>
              <a:ext uri="{FF2B5EF4-FFF2-40B4-BE49-F238E27FC236}">
                <a16:creationId xmlns:a16="http://schemas.microsoft.com/office/drawing/2014/main" id="{EF9B65C4-50D3-4C17-85F5-A1E82FEF24D1}"/>
              </a:ext>
            </a:extLst>
          </p:cNvPr>
          <p:cNvSpPr/>
          <p:nvPr/>
        </p:nvSpPr>
        <p:spPr>
          <a:xfrm>
            <a:off x="1815910" y="2735768"/>
            <a:ext cx="101023" cy="101023"/>
          </a:xfrm>
          <a:prstGeom prst="ellipse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14D16AF-521C-4865-B93F-F3696DAE6C8D}"/>
                  </a:ext>
                </a:extLst>
              </p:cNvPr>
              <p:cNvSpPr txBox="1"/>
              <p:nvPr/>
            </p:nvSpPr>
            <p:spPr>
              <a:xfrm>
                <a:off x="1443224" y="1363175"/>
                <a:ext cx="12131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14D16AF-521C-4865-B93F-F3696DAE6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224" y="1363175"/>
                <a:ext cx="1213158" cy="461665"/>
              </a:xfrm>
              <a:prstGeom prst="rect">
                <a:avLst/>
              </a:prstGeom>
              <a:blipFill>
                <a:blip r:embed="rId15"/>
                <a:stretch>
                  <a:fillRect l="-1508" r="-4020" b="-10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9E1670A-4A01-46E1-93A7-1847BB515896}"/>
                  </a:ext>
                </a:extLst>
              </p:cNvPr>
              <p:cNvSpPr txBox="1"/>
              <p:nvPr/>
            </p:nvSpPr>
            <p:spPr>
              <a:xfrm>
                <a:off x="775763" y="2256490"/>
                <a:ext cx="12929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9E1670A-4A01-46E1-93A7-1847BB515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63" y="2256490"/>
                <a:ext cx="1292989" cy="461665"/>
              </a:xfrm>
              <a:prstGeom prst="rect">
                <a:avLst/>
              </a:prstGeom>
              <a:blipFill>
                <a:blip r:embed="rId16"/>
                <a:stretch>
                  <a:fillRect l="-943" b="-1052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A417328-E2BF-4FBE-9D8E-4B32200D8E5F}"/>
                  </a:ext>
                </a:extLst>
              </p:cNvPr>
              <p:cNvSpPr txBox="1"/>
              <p:nvPr/>
            </p:nvSpPr>
            <p:spPr>
              <a:xfrm>
                <a:off x="2445624" y="2776167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A417328-E2BF-4FBE-9D8E-4B32200D8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624" y="2776167"/>
                <a:ext cx="430917" cy="461665"/>
              </a:xfrm>
              <a:prstGeom prst="rect">
                <a:avLst/>
              </a:prstGeom>
              <a:blipFill>
                <a:blip r:embed="rId17"/>
                <a:stretch>
                  <a:fillRect l="-2817" r="-704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61FA36F-E3F0-437E-9F5D-A5EAAB26AB93}"/>
                  </a:ext>
                </a:extLst>
              </p:cNvPr>
              <p:cNvSpPr txBox="1"/>
              <p:nvPr/>
            </p:nvSpPr>
            <p:spPr>
              <a:xfrm>
                <a:off x="3303138" y="2780186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61FA36F-E3F0-437E-9F5D-A5EAAB26A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138" y="2780186"/>
                <a:ext cx="430917" cy="461665"/>
              </a:xfrm>
              <a:prstGeom prst="rect">
                <a:avLst/>
              </a:prstGeom>
              <a:blipFill>
                <a:blip r:embed="rId18"/>
                <a:stretch>
                  <a:fillRect l="-281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кутник 77">
                <a:extLst>
                  <a:ext uri="{FF2B5EF4-FFF2-40B4-BE49-F238E27FC236}">
                    <a16:creationId xmlns:a16="http://schemas.microsoft.com/office/drawing/2014/main" id="{49D8BF4B-7F77-43C0-A084-E4FD0D37CA91}"/>
                  </a:ext>
                </a:extLst>
              </p:cNvPr>
              <p:cNvSpPr/>
              <p:nvPr/>
            </p:nvSpPr>
            <p:spPr>
              <a:xfrm>
                <a:off x="4832032" y="1738309"/>
                <a:ext cx="1870464" cy="914400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𝐴𝑁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𝐴𝑀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𝐾𝑁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𝐵𝑀</m:t>
                          </m:r>
                        </m:den>
                      </m:f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78" name="Прямокутник 77">
                <a:extLst>
                  <a:ext uri="{FF2B5EF4-FFF2-40B4-BE49-F238E27FC236}">
                    <a16:creationId xmlns:a16="http://schemas.microsoft.com/office/drawing/2014/main" id="{49D8BF4B-7F77-43C0-A084-E4FD0D37C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032" y="1738309"/>
                <a:ext cx="1870464" cy="9144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кутник 79">
                <a:extLst>
                  <a:ext uri="{FF2B5EF4-FFF2-40B4-BE49-F238E27FC236}">
                    <a16:creationId xmlns:a16="http://schemas.microsoft.com/office/drawing/2014/main" id="{A01CBA3D-A1E7-4958-8B9A-57631B7A10BE}"/>
                  </a:ext>
                </a:extLst>
              </p:cNvPr>
              <p:cNvSpPr/>
              <p:nvPr/>
            </p:nvSpPr>
            <p:spPr>
              <a:xfrm>
                <a:off x="6846965" y="1490901"/>
                <a:ext cx="2180992" cy="615475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80" name="Прямокутник 79">
                <a:extLst>
                  <a:ext uri="{FF2B5EF4-FFF2-40B4-BE49-F238E27FC236}">
                    <a16:creationId xmlns:a16="http://schemas.microsoft.com/office/drawing/2014/main" id="{A01CBA3D-A1E7-4958-8B9A-57631B7A10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965" y="1490901"/>
                <a:ext cx="2180992" cy="6154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кутник 80">
                <a:extLst>
                  <a:ext uri="{FF2B5EF4-FFF2-40B4-BE49-F238E27FC236}">
                    <a16:creationId xmlns:a16="http://schemas.microsoft.com/office/drawing/2014/main" id="{BC732E77-53E3-4F1B-BD61-E3860987AC6D}"/>
                  </a:ext>
                </a:extLst>
              </p:cNvPr>
              <p:cNvSpPr/>
              <p:nvPr/>
            </p:nvSpPr>
            <p:spPr>
              <a:xfrm>
                <a:off x="9172427" y="1495939"/>
                <a:ext cx="2396359" cy="615475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81" name="Прямокутник 80">
                <a:extLst>
                  <a:ext uri="{FF2B5EF4-FFF2-40B4-BE49-F238E27FC236}">
                    <a16:creationId xmlns:a16="http://schemas.microsoft.com/office/drawing/2014/main" id="{BC732E77-53E3-4F1B-BD61-E3860987A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427" y="1495939"/>
                <a:ext cx="2396359" cy="6154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кутник 81">
                <a:extLst>
                  <a:ext uri="{FF2B5EF4-FFF2-40B4-BE49-F238E27FC236}">
                    <a16:creationId xmlns:a16="http://schemas.microsoft.com/office/drawing/2014/main" id="{434E2505-E8A2-48A7-8DCB-425469B76CCB}"/>
                  </a:ext>
                </a:extLst>
              </p:cNvPr>
              <p:cNvSpPr/>
              <p:nvPr/>
            </p:nvSpPr>
            <p:spPr>
              <a:xfrm>
                <a:off x="6840968" y="2233996"/>
                <a:ext cx="2180992" cy="615475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82" name="Прямокутник 81">
                <a:extLst>
                  <a:ext uri="{FF2B5EF4-FFF2-40B4-BE49-F238E27FC236}">
                    <a16:creationId xmlns:a16="http://schemas.microsoft.com/office/drawing/2014/main" id="{434E2505-E8A2-48A7-8DCB-425469B76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968" y="2233996"/>
                <a:ext cx="2180992" cy="61547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кутник 82">
                <a:extLst>
                  <a:ext uri="{FF2B5EF4-FFF2-40B4-BE49-F238E27FC236}">
                    <a16:creationId xmlns:a16="http://schemas.microsoft.com/office/drawing/2014/main" id="{B56559E7-0B53-4005-ABFB-0503A3127871}"/>
                  </a:ext>
                </a:extLst>
              </p:cNvPr>
              <p:cNvSpPr/>
              <p:nvPr/>
            </p:nvSpPr>
            <p:spPr>
              <a:xfrm>
                <a:off x="9172426" y="2233995"/>
                <a:ext cx="2396359" cy="615475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𝐵𝑀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83" name="Прямокутник 82">
                <a:extLst>
                  <a:ext uri="{FF2B5EF4-FFF2-40B4-BE49-F238E27FC236}">
                    <a16:creationId xmlns:a16="http://schemas.microsoft.com/office/drawing/2014/main" id="{B56559E7-0B53-4005-ABFB-0503A3127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426" y="2233995"/>
                <a:ext cx="2396359" cy="61547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кутник 50">
                <a:extLst>
                  <a:ext uri="{FF2B5EF4-FFF2-40B4-BE49-F238E27FC236}">
                    <a16:creationId xmlns:a16="http://schemas.microsoft.com/office/drawing/2014/main" id="{3FBCAF2C-750F-46D4-B8E6-63FC33CD0DB6}"/>
                  </a:ext>
                </a:extLst>
              </p:cNvPr>
              <p:cNvSpPr/>
              <p:nvPr/>
            </p:nvSpPr>
            <p:spPr>
              <a:xfrm>
                <a:off x="6587095" y="4545372"/>
                <a:ext cx="3206522" cy="914400"/>
              </a:xfrm>
              <a:prstGeom prst="rect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51" name="Прямокутник 50">
                <a:extLst>
                  <a:ext uri="{FF2B5EF4-FFF2-40B4-BE49-F238E27FC236}">
                    <a16:creationId xmlns:a16="http://schemas.microsoft.com/office/drawing/2014/main" id="{3FBCAF2C-750F-46D4-B8E6-63FC33CD0D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095" y="4545372"/>
                <a:ext cx="3206522" cy="91440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кутник 66">
                <a:extLst>
                  <a:ext uri="{FF2B5EF4-FFF2-40B4-BE49-F238E27FC236}">
                    <a16:creationId xmlns:a16="http://schemas.microsoft.com/office/drawing/2014/main" id="{944B13A8-CD79-4EB6-B246-CC99DD110CD2}"/>
                  </a:ext>
                </a:extLst>
              </p:cNvPr>
              <p:cNvSpPr/>
              <p:nvPr/>
            </p:nvSpPr>
            <p:spPr>
              <a:xfrm>
                <a:off x="4811927" y="3496099"/>
                <a:ext cx="6756858" cy="898265"/>
              </a:xfrm>
              <a:prstGeom prst="rect">
                <a:avLst/>
              </a:prstGeom>
              <a:solidFill>
                <a:srgbClr val="006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Рівняння прямої, що проходить через дві задані точки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28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67" name="Прямокутник 66">
                <a:extLst>
                  <a:ext uri="{FF2B5EF4-FFF2-40B4-BE49-F238E27FC236}">
                    <a16:creationId xmlns:a16="http://schemas.microsoft.com/office/drawing/2014/main" id="{944B13A8-CD79-4EB6-B246-CC99DD110C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927" y="3496099"/>
                <a:ext cx="6756858" cy="898265"/>
              </a:xfrm>
              <a:prstGeom prst="rect">
                <a:avLst/>
              </a:prstGeom>
              <a:blipFill>
                <a:blip r:embed="rId25"/>
                <a:stretch>
                  <a:fillRect l="-1803" t="-9524" b="-22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0463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 dirty="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730" dirty="0">
                  <a:solidFill>
                    <a:schemeClr val="bg1"/>
                  </a:solidFill>
                </a:rPr>
                <a:t>Рівняння прямої, що проходить через дві задані точки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кутник 50">
                <a:extLst>
                  <a:ext uri="{FF2B5EF4-FFF2-40B4-BE49-F238E27FC236}">
                    <a16:creationId xmlns:a16="http://schemas.microsoft.com/office/drawing/2014/main" id="{3FBCAF2C-750F-46D4-B8E6-63FC33CD0DB6}"/>
                  </a:ext>
                </a:extLst>
              </p:cNvPr>
              <p:cNvSpPr/>
              <p:nvPr/>
            </p:nvSpPr>
            <p:spPr>
              <a:xfrm>
                <a:off x="4492739" y="774374"/>
                <a:ext cx="3206522" cy="914400"/>
              </a:xfrm>
              <a:prstGeom prst="rect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51" name="Прямокутник 50">
                <a:extLst>
                  <a:ext uri="{FF2B5EF4-FFF2-40B4-BE49-F238E27FC236}">
                    <a16:creationId xmlns:a16="http://schemas.microsoft.com/office/drawing/2014/main" id="{3FBCAF2C-750F-46D4-B8E6-63FC33CD0D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739" y="774374"/>
                <a:ext cx="3206522" cy="914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Прямокутник 44">
            <a:extLst>
              <a:ext uri="{FF2B5EF4-FFF2-40B4-BE49-F238E27FC236}">
                <a16:creationId xmlns:a16="http://schemas.microsoft.com/office/drawing/2014/main" id="{41C98BC3-8550-4C7A-B693-63BF0966F163}"/>
              </a:ext>
            </a:extLst>
          </p:cNvPr>
          <p:cNvSpPr/>
          <p:nvPr/>
        </p:nvSpPr>
        <p:spPr>
          <a:xfrm>
            <a:off x="0" y="1903684"/>
            <a:ext cx="1639614" cy="600836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Задача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кутник 47">
                <a:extLst>
                  <a:ext uri="{FF2B5EF4-FFF2-40B4-BE49-F238E27FC236}">
                    <a16:creationId xmlns:a16="http://schemas.microsoft.com/office/drawing/2014/main" id="{EBFE76DA-18F2-4288-85CB-60745540CBCA}"/>
                  </a:ext>
                </a:extLst>
              </p:cNvPr>
              <p:cNvSpPr/>
              <p:nvPr/>
            </p:nvSpPr>
            <p:spPr>
              <a:xfrm>
                <a:off x="0" y="2724106"/>
                <a:ext cx="5079837" cy="1409788"/>
              </a:xfrm>
              <a:prstGeom prst="rect">
                <a:avLst/>
              </a:prstGeom>
              <a:solidFill>
                <a:srgbClr val="006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Скласти рівняння прямої, що проходить через точки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4;7</m:t>
                        </m:r>
                      </m:e>
                    </m:d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2;−3</m:t>
                        </m:r>
                      </m:e>
                    </m:d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Прямокутник 47">
                <a:extLst>
                  <a:ext uri="{FF2B5EF4-FFF2-40B4-BE49-F238E27FC236}">
                    <a16:creationId xmlns:a16="http://schemas.microsoft.com/office/drawing/2014/main" id="{EBFE76DA-18F2-4288-85CB-60745540C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24106"/>
                <a:ext cx="5079837" cy="1409788"/>
              </a:xfrm>
              <a:prstGeom prst="rect">
                <a:avLst/>
              </a:prstGeom>
              <a:blipFill>
                <a:blip r:embed="rId8"/>
                <a:stretch>
                  <a:fillRect l="-1801" t="-2597" r="-36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кутник 48">
                <a:extLst>
                  <a:ext uri="{FF2B5EF4-FFF2-40B4-BE49-F238E27FC236}">
                    <a16:creationId xmlns:a16="http://schemas.microsoft.com/office/drawing/2014/main" id="{B34C5820-AEAA-458E-8654-6BB5E0B79D61}"/>
                  </a:ext>
                </a:extLst>
              </p:cNvPr>
              <p:cNvSpPr/>
              <p:nvPr/>
            </p:nvSpPr>
            <p:spPr>
              <a:xfrm>
                <a:off x="5790186" y="2724106"/>
                <a:ext cx="2775745" cy="1049108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49" name="Прямокутник 48">
                <a:extLst>
                  <a:ext uri="{FF2B5EF4-FFF2-40B4-BE49-F238E27FC236}">
                    <a16:creationId xmlns:a16="http://schemas.microsoft.com/office/drawing/2014/main" id="{B34C5820-AEAA-458E-8654-6BB5E0B79D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186" y="2724106"/>
                <a:ext cx="2775745" cy="1049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кутник 49">
                <a:extLst>
                  <a:ext uri="{FF2B5EF4-FFF2-40B4-BE49-F238E27FC236}">
                    <a16:creationId xmlns:a16="http://schemas.microsoft.com/office/drawing/2014/main" id="{65733B74-ED78-4A8A-ABAF-14FB74B75125}"/>
                  </a:ext>
                </a:extLst>
              </p:cNvPr>
              <p:cNvSpPr/>
              <p:nvPr/>
            </p:nvSpPr>
            <p:spPr>
              <a:xfrm>
                <a:off x="9132476" y="2724106"/>
                <a:ext cx="2775745" cy="1049108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den>
                      </m:f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50" name="Прямокутник 49">
                <a:extLst>
                  <a:ext uri="{FF2B5EF4-FFF2-40B4-BE49-F238E27FC236}">
                    <a16:creationId xmlns:a16="http://schemas.microsoft.com/office/drawing/2014/main" id="{65733B74-ED78-4A8A-ABAF-14FB74B751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2476" y="2724106"/>
                <a:ext cx="2775745" cy="1049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кутник 60">
                <a:extLst>
                  <a:ext uri="{FF2B5EF4-FFF2-40B4-BE49-F238E27FC236}">
                    <a16:creationId xmlns:a16="http://schemas.microsoft.com/office/drawing/2014/main" id="{2F0484A0-78BB-41DD-88F4-8624E44726D1}"/>
                  </a:ext>
                </a:extLst>
              </p:cNvPr>
              <p:cNvSpPr/>
              <p:nvPr/>
            </p:nvSpPr>
            <p:spPr>
              <a:xfrm>
                <a:off x="5790186" y="4133893"/>
                <a:ext cx="4163111" cy="2393031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+40=−2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+14</m:t>
                      </m:r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+26=0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+13=0</m:t>
                      </m:r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−13</m:t>
                      </m:r>
                    </m:oMath>
                  </m:oMathPara>
                </a14:m>
                <a:endParaRPr lang="uk-UA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1" name="Прямокутник 60">
                <a:extLst>
                  <a:ext uri="{FF2B5EF4-FFF2-40B4-BE49-F238E27FC236}">
                    <a16:creationId xmlns:a16="http://schemas.microsoft.com/office/drawing/2014/main" id="{2F0484A0-78BB-41DD-88F4-8624E4472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186" y="4133893"/>
                <a:ext cx="4163111" cy="23930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56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8" grpId="0" animBg="1"/>
      <p:bldP spid="49" grpId="0" animBg="1"/>
      <p:bldP spid="50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Рисунок 127" descr="Зображення, що містить стіл&#10;&#10;Автоматично згенерований опис">
            <a:extLst>
              <a:ext uri="{FF2B5EF4-FFF2-40B4-BE49-F238E27FC236}">
                <a16:creationId xmlns:a16="http://schemas.microsoft.com/office/drawing/2014/main" id="{E0DF52AE-CA69-48DD-9ECC-1158D5457E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35"/>
          <a:stretch/>
        </p:blipFill>
        <p:spPr>
          <a:xfrm>
            <a:off x="0" y="0"/>
            <a:ext cx="4750676" cy="6858000"/>
          </a:xfrm>
          <a:prstGeom prst="rect">
            <a:avLst/>
          </a:prstGeom>
        </p:spPr>
      </p:pic>
      <p:sp>
        <p:nvSpPr>
          <p:cNvPr id="32" name="Частина кола 31">
            <a:extLst>
              <a:ext uri="{FF2B5EF4-FFF2-40B4-BE49-F238E27FC236}">
                <a16:creationId xmlns:a16="http://schemas.microsoft.com/office/drawing/2014/main" id="{99330A93-C0D2-4E49-A559-CD0CC70FAB0F}"/>
              </a:ext>
            </a:extLst>
          </p:cNvPr>
          <p:cNvSpPr/>
          <p:nvPr/>
        </p:nvSpPr>
        <p:spPr>
          <a:xfrm>
            <a:off x="-254804" y="3984916"/>
            <a:ext cx="976398" cy="976398"/>
          </a:xfrm>
          <a:prstGeom prst="pie">
            <a:avLst>
              <a:gd name="adj1" fmla="val 18802864"/>
              <a:gd name="adj2" fmla="val 143128"/>
            </a:avLst>
          </a:prstGeom>
          <a:solidFill>
            <a:srgbClr val="CC444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5" name="Частина кола 54">
            <a:extLst>
              <a:ext uri="{FF2B5EF4-FFF2-40B4-BE49-F238E27FC236}">
                <a16:creationId xmlns:a16="http://schemas.microsoft.com/office/drawing/2014/main" id="{C1031851-438E-4B88-B66B-F1D7E9B03464}"/>
              </a:ext>
            </a:extLst>
          </p:cNvPr>
          <p:cNvSpPr/>
          <p:nvPr/>
        </p:nvSpPr>
        <p:spPr>
          <a:xfrm>
            <a:off x="1388021" y="2293317"/>
            <a:ext cx="976398" cy="976398"/>
          </a:xfrm>
          <a:prstGeom prst="pie">
            <a:avLst>
              <a:gd name="adj1" fmla="val 18715232"/>
              <a:gd name="adj2" fmla="val 53769"/>
            </a:avLst>
          </a:prstGeom>
          <a:solidFill>
            <a:srgbClr val="CC444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grpSp>
        <p:nvGrpSpPr>
          <p:cNvPr id="130" name="Групувати 129">
            <a:extLst>
              <a:ext uri="{FF2B5EF4-FFF2-40B4-BE49-F238E27FC236}">
                <a16:creationId xmlns:a16="http://schemas.microsoft.com/office/drawing/2014/main" id="{26595B5F-A9CE-42C8-8930-02F3433DA18E}"/>
              </a:ext>
            </a:extLst>
          </p:cNvPr>
          <p:cNvGrpSpPr/>
          <p:nvPr/>
        </p:nvGrpSpPr>
        <p:grpSpPr>
          <a:xfrm>
            <a:off x="117475" y="828513"/>
            <a:ext cx="4537589" cy="4126449"/>
            <a:chOff x="117475" y="828513"/>
            <a:chExt cx="4537589" cy="4126449"/>
          </a:xfrm>
        </p:grpSpPr>
        <p:cxnSp>
          <p:nvCxnSpPr>
            <p:cNvPr id="131" name="Пряма сполучна лінія 130">
              <a:extLst>
                <a:ext uri="{FF2B5EF4-FFF2-40B4-BE49-F238E27FC236}">
                  <a16:creationId xmlns:a16="http://schemas.microsoft.com/office/drawing/2014/main" id="{16850BB0-6ED4-44B8-A30B-7D0130A3346F}"/>
                </a:ext>
              </a:extLst>
            </p:cNvPr>
            <p:cNvCxnSpPr>
              <a:cxnSpLocks/>
            </p:cNvCxnSpPr>
            <p:nvPr/>
          </p:nvCxnSpPr>
          <p:spPr>
            <a:xfrm>
              <a:off x="117475" y="4483183"/>
              <a:ext cx="4341793" cy="0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 сполучна лінія 131">
              <a:extLst>
                <a:ext uri="{FF2B5EF4-FFF2-40B4-BE49-F238E27FC236}">
                  <a16:creationId xmlns:a16="http://schemas.microsoft.com/office/drawing/2014/main" id="{268E5AC2-F642-4A67-AC9C-FE24B96162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046" y="997917"/>
              <a:ext cx="0" cy="3815824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77BAE54A-2798-4F9E-BD25-BFB2D1E81D0D}"/>
                    </a:ext>
                  </a:extLst>
                </p:cNvPr>
                <p:cNvSpPr txBox="1"/>
                <p:nvPr/>
              </p:nvSpPr>
              <p:spPr>
                <a:xfrm>
                  <a:off x="4224147" y="4493297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77BAE54A-2798-4F9E-BD25-BFB2D1E81D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4147" y="4493297"/>
                  <a:ext cx="43091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25C81427-B2A6-463B-A8E6-60D8E5F3299A}"/>
                    </a:ext>
                  </a:extLst>
                </p:cNvPr>
                <p:cNvSpPr txBox="1"/>
                <p:nvPr/>
              </p:nvSpPr>
              <p:spPr>
                <a:xfrm>
                  <a:off x="431130" y="828513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25C81427-B2A6-463B-A8E6-60D8E5F329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130" y="828513"/>
                  <a:ext cx="43091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829EA097-5400-4102-9368-EAFEA8FE7288}"/>
                  </a:ext>
                </a:extLst>
              </p:cNvPr>
              <p:cNvSpPr txBox="1"/>
              <p:nvPr/>
            </p:nvSpPr>
            <p:spPr>
              <a:xfrm>
                <a:off x="401915" y="4473939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829EA097-5400-4102-9368-EAFEA8FE7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15" y="4473939"/>
                <a:ext cx="43091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 dirty="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730" dirty="0">
                  <a:solidFill>
                    <a:schemeClr val="bg1"/>
                  </a:solidFill>
                </a:rPr>
                <a:t>Загальне рівняння прямої</a:t>
              </a:r>
            </a:p>
          </p:txBody>
        </p:sp>
      </p:grp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F7341E3C-CAFC-4863-90DE-377B53E965DC}"/>
              </a:ext>
            </a:extLst>
          </p:cNvPr>
          <p:cNvCxnSpPr>
            <a:cxnSpLocks/>
          </p:cNvCxnSpPr>
          <p:nvPr/>
        </p:nvCxnSpPr>
        <p:spPr>
          <a:xfrm flipH="1">
            <a:off x="117475" y="822271"/>
            <a:ext cx="3634546" cy="3768823"/>
          </a:xfrm>
          <a:prstGeom prst="line">
            <a:avLst/>
          </a:prstGeom>
          <a:ln w="38100" cap="rnd">
            <a:solidFill>
              <a:srgbClr val="00A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C6D25BCA-8099-4531-9236-7719FBD46D12}"/>
              </a:ext>
            </a:extLst>
          </p:cNvPr>
          <p:cNvCxnSpPr>
            <a:cxnSpLocks/>
          </p:cNvCxnSpPr>
          <p:nvPr/>
        </p:nvCxnSpPr>
        <p:spPr>
          <a:xfrm flipH="1">
            <a:off x="1864962" y="2786280"/>
            <a:ext cx="2093911" cy="0"/>
          </a:xfrm>
          <a:prstGeom prst="line">
            <a:avLst/>
          </a:prstGeom>
          <a:ln w="38100" cap="rnd">
            <a:solidFill>
              <a:srgbClr val="00A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сполучна лінія 35">
            <a:extLst>
              <a:ext uri="{FF2B5EF4-FFF2-40B4-BE49-F238E27FC236}">
                <a16:creationId xmlns:a16="http://schemas.microsoft.com/office/drawing/2014/main" id="{37A99458-A833-483D-A012-EEEEB17A5E21}"/>
              </a:ext>
            </a:extLst>
          </p:cNvPr>
          <p:cNvCxnSpPr>
            <a:cxnSpLocks/>
          </p:cNvCxnSpPr>
          <p:nvPr/>
        </p:nvCxnSpPr>
        <p:spPr>
          <a:xfrm flipV="1">
            <a:off x="2679604" y="1948101"/>
            <a:ext cx="0" cy="838179"/>
          </a:xfrm>
          <a:prstGeom prst="line">
            <a:avLst/>
          </a:prstGeom>
          <a:ln w="38100" cap="rnd">
            <a:solidFill>
              <a:srgbClr val="00A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36">
            <a:extLst>
              <a:ext uri="{FF2B5EF4-FFF2-40B4-BE49-F238E27FC236}">
                <a16:creationId xmlns:a16="http://schemas.microsoft.com/office/drawing/2014/main" id="{E7D543BF-C9D5-4136-A519-B54AA6B723D4}"/>
              </a:ext>
            </a:extLst>
          </p:cNvPr>
          <p:cNvCxnSpPr>
            <a:cxnSpLocks/>
          </p:cNvCxnSpPr>
          <p:nvPr/>
        </p:nvCxnSpPr>
        <p:spPr>
          <a:xfrm flipV="1">
            <a:off x="3505981" y="1088990"/>
            <a:ext cx="0" cy="1697290"/>
          </a:xfrm>
          <a:prstGeom prst="line">
            <a:avLst/>
          </a:prstGeom>
          <a:ln w="38100" cap="rnd">
            <a:solidFill>
              <a:srgbClr val="00A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F8512671-003E-487B-A096-087A7DD32B1E}"/>
              </a:ext>
            </a:extLst>
          </p:cNvPr>
          <p:cNvGrpSpPr/>
          <p:nvPr/>
        </p:nvGrpSpPr>
        <p:grpSpPr>
          <a:xfrm>
            <a:off x="2686164" y="2582433"/>
            <a:ext cx="193734" cy="193734"/>
            <a:chOff x="2317491" y="2607222"/>
            <a:chExt cx="237052" cy="237052"/>
          </a:xfrm>
        </p:grpSpPr>
        <p:cxnSp>
          <p:nvCxnSpPr>
            <p:cNvPr id="44" name="Пряма сполучна лінія 43">
              <a:extLst>
                <a:ext uri="{FF2B5EF4-FFF2-40B4-BE49-F238E27FC236}">
                  <a16:creationId xmlns:a16="http://schemas.microsoft.com/office/drawing/2014/main" id="{EA27021F-2F35-4183-A094-75B031405E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4543" y="2607222"/>
              <a:ext cx="0" cy="237052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 сполучна лінія 46">
              <a:extLst>
                <a:ext uri="{FF2B5EF4-FFF2-40B4-BE49-F238E27FC236}">
                  <a16:creationId xmlns:a16="http://schemas.microsoft.com/office/drawing/2014/main" id="{51E44E41-3F8E-4C18-89F3-B813ADC69CA8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436017" y="2488696"/>
              <a:ext cx="0" cy="237052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0FBF4428-2C36-47C3-BCA4-067D8FB76704}"/>
              </a:ext>
            </a:extLst>
          </p:cNvPr>
          <p:cNvGrpSpPr/>
          <p:nvPr/>
        </p:nvGrpSpPr>
        <p:grpSpPr>
          <a:xfrm>
            <a:off x="3512540" y="2582433"/>
            <a:ext cx="193734" cy="193734"/>
            <a:chOff x="2317491" y="2607222"/>
            <a:chExt cx="237052" cy="237052"/>
          </a:xfrm>
        </p:grpSpPr>
        <p:cxnSp>
          <p:nvCxnSpPr>
            <p:cNvPr id="53" name="Пряма сполучна лінія 52">
              <a:extLst>
                <a:ext uri="{FF2B5EF4-FFF2-40B4-BE49-F238E27FC236}">
                  <a16:creationId xmlns:a16="http://schemas.microsoft.com/office/drawing/2014/main" id="{F6BD422B-A438-46FA-8E8C-75E67F0283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4543" y="2607222"/>
              <a:ext cx="0" cy="237052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 сполучна лінія 53">
              <a:extLst>
                <a:ext uri="{FF2B5EF4-FFF2-40B4-BE49-F238E27FC236}">
                  <a16:creationId xmlns:a16="http://schemas.microsoft.com/office/drawing/2014/main" id="{453E8D27-4B17-4563-A356-7468D4366EB8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436017" y="2488696"/>
              <a:ext cx="0" cy="237052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5939897-8B58-4FE8-A9A3-77651D150EF7}"/>
                  </a:ext>
                </a:extLst>
              </p:cNvPr>
              <p:cNvSpPr txBox="1"/>
              <p:nvPr/>
            </p:nvSpPr>
            <p:spPr>
              <a:xfrm>
                <a:off x="329878" y="4083707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uk-UA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5939897-8B58-4FE8-A9A3-77651D150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78" y="4083707"/>
                <a:ext cx="43091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E69A2BD-1CAC-4508-B19A-A90A501C43D0}"/>
                  </a:ext>
                </a:extLst>
              </p:cNvPr>
              <p:cNvSpPr txBox="1"/>
              <p:nvPr/>
            </p:nvSpPr>
            <p:spPr>
              <a:xfrm>
                <a:off x="1968904" y="2379725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uk-UA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E69A2BD-1CAC-4508-B19A-A90A501C4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904" y="2379725"/>
                <a:ext cx="43091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Овал 57">
            <a:extLst>
              <a:ext uri="{FF2B5EF4-FFF2-40B4-BE49-F238E27FC236}">
                <a16:creationId xmlns:a16="http://schemas.microsoft.com/office/drawing/2014/main" id="{2D4A4EA3-ACD6-4C50-9FC6-1C126FC6E1E3}"/>
              </a:ext>
            </a:extLst>
          </p:cNvPr>
          <p:cNvSpPr/>
          <p:nvPr/>
        </p:nvSpPr>
        <p:spPr>
          <a:xfrm>
            <a:off x="2629092" y="1887476"/>
            <a:ext cx="101023" cy="101023"/>
          </a:xfrm>
          <a:prstGeom prst="ellipse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72EFCA9B-0BC8-4993-87C0-8970A12730E4}"/>
              </a:ext>
            </a:extLst>
          </p:cNvPr>
          <p:cNvSpPr/>
          <p:nvPr/>
        </p:nvSpPr>
        <p:spPr>
          <a:xfrm>
            <a:off x="3455469" y="1037725"/>
            <a:ext cx="101023" cy="101023"/>
          </a:xfrm>
          <a:prstGeom prst="ellipse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4528AE9-859D-40A5-A2D7-49E928063EED}"/>
                  </a:ext>
                </a:extLst>
              </p:cNvPr>
              <p:cNvSpPr txBox="1"/>
              <p:nvPr/>
            </p:nvSpPr>
            <p:spPr>
              <a:xfrm>
                <a:off x="3603920" y="859072"/>
                <a:ext cx="12131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4528AE9-859D-40A5-A2D7-49E928063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920" y="859072"/>
                <a:ext cx="1213158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Овал 61">
            <a:extLst>
              <a:ext uri="{FF2B5EF4-FFF2-40B4-BE49-F238E27FC236}">
                <a16:creationId xmlns:a16="http://schemas.microsoft.com/office/drawing/2014/main" id="{EF9B65C4-50D3-4C17-85F5-A1E82FEF24D1}"/>
              </a:ext>
            </a:extLst>
          </p:cNvPr>
          <p:cNvSpPr/>
          <p:nvPr/>
        </p:nvSpPr>
        <p:spPr>
          <a:xfrm>
            <a:off x="1815910" y="2735768"/>
            <a:ext cx="101023" cy="101023"/>
          </a:xfrm>
          <a:prstGeom prst="ellipse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14D16AF-521C-4865-B93F-F3696DAE6C8D}"/>
                  </a:ext>
                </a:extLst>
              </p:cNvPr>
              <p:cNvSpPr txBox="1"/>
              <p:nvPr/>
            </p:nvSpPr>
            <p:spPr>
              <a:xfrm>
                <a:off x="1443224" y="1363175"/>
                <a:ext cx="12131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14D16AF-521C-4865-B93F-F3696DAE6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224" y="1363175"/>
                <a:ext cx="1213158" cy="461665"/>
              </a:xfrm>
              <a:prstGeom prst="rect">
                <a:avLst/>
              </a:prstGeom>
              <a:blipFill>
                <a:blip r:embed="rId14"/>
                <a:stretch>
                  <a:fillRect l="-1508" r="-4020" b="-10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9E1670A-4A01-46E1-93A7-1847BB515896}"/>
                  </a:ext>
                </a:extLst>
              </p:cNvPr>
              <p:cNvSpPr txBox="1"/>
              <p:nvPr/>
            </p:nvSpPr>
            <p:spPr>
              <a:xfrm>
                <a:off x="775763" y="2256490"/>
                <a:ext cx="12929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9E1670A-4A01-46E1-93A7-1847BB515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63" y="2256490"/>
                <a:ext cx="1292989" cy="461665"/>
              </a:xfrm>
              <a:prstGeom prst="rect">
                <a:avLst/>
              </a:prstGeom>
              <a:blipFill>
                <a:blip r:embed="rId15"/>
                <a:stretch>
                  <a:fillRect l="-943" b="-1052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A417328-E2BF-4FBE-9D8E-4B32200D8E5F}"/>
                  </a:ext>
                </a:extLst>
              </p:cNvPr>
              <p:cNvSpPr txBox="1"/>
              <p:nvPr/>
            </p:nvSpPr>
            <p:spPr>
              <a:xfrm>
                <a:off x="2445624" y="2776167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A417328-E2BF-4FBE-9D8E-4B32200D8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624" y="2776167"/>
                <a:ext cx="430917" cy="461665"/>
              </a:xfrm>
              <a:prstGeom prst="rect">
                <a:avLst/>
              </a:prstGeom>
              <a:blipFill>
                <a:blip r:embed="rId16"/>
                <a:stretch>
                  <a:fillRect l="-2817" r="-704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61FA36F-E3F0-437E-9F5D-A5EAAB26AB93}"/>
                  </a:ext>
                </a:extLst>
              </p:cNvPr>
              <p:cNvSpPr txBox="1"/>
              <p:nvPr/>
            </p:nvSpPr>
            <p:spPr>
              <a:xfrm>
                <a:off x="3303138" y="2780186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61FA36F-E3F0-437E-9F5D-A5EAAB26A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138" y="2780186"/>
                <a:ext cx="430917" cy="461665"/>
              </a:xfrm>
              <a:prstGeom prst="rect">
                <a:avLst/>
              </a:prstGeom>
              <a:blipFill>
                <a:blip r:embed="rId17"/>
                <a:stretch>
                  <a:fillRect l="-281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кутник 50">
                <a:extLst>
                  <a:ext uri="{FF2B5EF4-FFF2-40B4-BE49-F238E27FC236}">
                    <a16:creationId xmlns:a16="http://schemas.microsoft.com/office/drawing/2014/main" id="{3FBCAF2C-750F-46D4-B8E6-63FC33CD0DB6}"/>
                  </a:ext>
                </a:extLst>
              </p:cNvPr>
              <p:cNvSpPr/>
              <p:nvPr/>
            </p:nvSpPr>
            <p:spPr>
              <a:xfrm>
                <a:off x="6587095" y="648077"/>
                <a:ext cx="3206522" cy="914400"/>
              </a:xfrm>
              <a:prstGeom prst="rect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51" name="Прямокутник 50">
                <a:extLst>
                  <a:ext uri="{FF2B5EF4-FFF2-40B4-BE49-F238E27FC236}">
                    <a16:creationId xmlns:a16="http://schemas.microsoft.com/office/drawing/2014/main" id="{3FBCAF2C-750F-46D4-B8E6-63FC33CD0D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095" y="648077"/>
                <a:ext cx="3206522" cy="9144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кутник 44">
                <a:extLst>
                  <a:ext uri="{FF2B5EF4-FFF2-40B4-BE49-F238E27FC236}">
                    <a16:creationId xmlns:a16="http://schemas.microsoft.com/office/drawing/2014/main" id="{36B95885-9375-4A24-AB64-DF5EF5E0482E}"/>
                  </a:ext>
                </a:extLst>
              </p:cNvPr>
              <p:cNvSpPr/>
              <p:nvPr/>
            </p:nvSpPr>
            <p:spPr>
              <a:xfrm>
                <a:off x="4808472" y="2981507"/>
                <a:ext cx="6069736" cy="603430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uk-UA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uk-UA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uk-UA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uk-UA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uk-UA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45" name="Прямокутник 44">
                <a:extLst>
                  <a:ext uri="{FF2B5EF4-FFF2-40B4-BE49-F238E27FC236}">
                    <a16:creationId xmlns:a16="http://schemas.microsoft.com/office/drawing/2014/main" id="{36B95885-9375-4A24-AB64-DF5EF5E048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472" y="2981507"/>
                <a:ext cx="6069736" cy="60343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Прямокутник 47">
            <a:extLst>
              <a:ext uri="{FF2B5EF4-FFF2-40B4-BE49-F238E27FC236}">
                <a16:creationId xmlns:a16="http://schemas.microsoft.com/office/drawing/2014/main" id="{47EAD9FE-8EFF-4304-BD00-ABB2D0D790D7}"/>
              </a:ext>
            </a:extLst>
          </p:cNvPr>
          <p:cNvSpPr/>
          <p:nvPr/>
        </p:nvSpPr>
        <p:spPr>
          <a:xfrm>
            <a:off x="4808472" y="1616847"/>
            <a:ext cx="7120768" cy="1281216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Застосуємо основну властивість пропорції і спростимо рівняння прямої, що проходить через дві задані точки: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кутник 48">
                <a:extLst>
                  <a:ext uri="{FF2B5EF4-FFF2-40B4-BE49-F238E27FC236}">
                    <a16:creationId xmlns:a16="http://schemas.microsoft.com/office/drawing/2014/main" id="{0D3F18C4-DFE9-4FDF-93A6-BC9124B9E66F}"/>
                  </a:ext>
                </a:extLst>
              </p:cNvPr>
              <p:cNvSpPr/>
              <p:nvPr/>
            </p:nvSpPr>
            <p:spPr>
              <a:xfrm>
                <a:off x="4817078" y="3664366"/>
                <a:ext cx="7112162" cy="982798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49" name="Прямокутник 48">
                <a:extLst>
                  <a:ext uri="{FF2B5EF4-FFF2-40B4-BE49-F238E27FC236}">
                    <a16:creationId xmlns:a16="http://schemas.microsoft.com/office/drawing/2014/main" id="{0D3F18C4-DFE9-4FDF-93A6-BC9124B9E6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078" y="3664366"/>
                <a:ext cx="7112162" cy="9827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кутник 49">
                <a:extLst>
                  <a:ext uri="{FF2B5EF4-FFF2-40B4-BE49-F238E27FC236}">
                    <a16:creationId xmlns:a16="http://schemas.microsoft.com/office/drawing/2014/main" id="{7B6C27AF-BFC3-4A54-8E91-D4C04DCD6ECF}"/>
                  </a:ext>
                </a:extLst>
              </p:cNvPr>
              <p:cNvSpPr/>
              <p:nvPr/>
            </p:nvSpPr>
            <p:spPr>
              <a:xfrm>
                <a:off x="4817077" y="4724129"/>
                <a:ext cx="7112163" cy="603430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50" name="Прямокутник 49">
                <a:extLst>
                  <a:ext uri="{FF2B5EF4-FFF2-40B4-BE49-F238E27FC236}">
                    <a16:creationId xmlns:a16="http://schemas.microsoft.com/office/drawing/2014/main" id="{7B6C27AF-BFC3-4A54-8E91-D4C04DCD6E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077" y="4724129"/>
                <a:ext cx="7112163" cy="60343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кутник 60">
                <a:extLst>
                  <a:ext uri="{FF2B5EF4-FFF2-40B4-BE49-F238E27FC236}">
                    <a16:creationId xmlns:a16="http://schemas.microsoft.com/office/drawing/2014/main" id="{8A9BEA3B-03AC-4BB3-A479-4B54DD9044E1}"/>
                  </a:ext>
                </a:extLst>
              </p:cNvPr>
              <p:cNvSpPr/>
              <p:nvPr/>
            </p:nvSpPr>
            <p:spPr>
              <a:xfrm>
                <a:off x="4817077" y="5409902"/>
                <a:ext cx="2033762" cy="603430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61" name="Прямокутник 60">
                <a:extLst>
                  <a:ext uri="{FF2B5EF4-FFF2-40B4-BE49-F238E27FC236}">
                    <a16:creationId xmlns:a16="http://schemas.microsoft.com/office/drawing/2014/main" id="{8A9BEA3B-03AC-4BB3-A479-4B54DD9044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077" y="5409902"/>
                <a:ext cx="2033762" cy="60343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кутник 67">
                <a:extLst>
                  <a:ext uri="{FF2B5EF4-FFF2-40B4-BE49-F238E27FC236}">
                    <a16:creationId xmlns:a16="http://schemas.microsoft.com/office/drawing/2014/main" id="{C33B9C38-082A-43F4-AB41-1C1D44E21C4D}"/>
                  </a:ext>
                </a:extLst>
              </p:cNvPr>
              <p:cNvSpPr/>
              <p:nvPr/>
            </p:nvSpPr>
            <p:spPr>
              <a:xfrm>
                <a:off x="7050758" y="5409902"/>
                <a:ext cx="2033762" cy="603430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68" name="Прямокутник 67">
                <a:extLst>
                  <a:ext uri="{FF2B5EF4-FFF2-40B4-BE49-F238E27FC236}">
                    <a16:creationId xmlns:a16="http://schemas.microsoft.com/office/drawing/2014/main" id="{C33B9C38-082A-43F4-AB41-1C1D44E21C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758" y="5409902"/>
                <a:ext cx="2033762" cy="60343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кутник 68">
                <a:extLst>
                  <a:ext uri="{FF2B5EF4-FFF2-40B4-BE49-F238E27FC236}">
                    <a16:creationId xmlns:a16="http://schemas.microsoft.com/office/drawing/2014/main" id="{5E388255-8BD6-46E4-903F-83C002F8A9C7}"/>
                  </a:ext>
                </a:extLst>
              </p:cNvPr>
              <p:cNvSpPr/>
              <p:nvPr/>
            </p:nvSpPr>
            <p:spPr>
              <a:xfrm>
                <a:off x="9238756" y="5413467"/>
                <a:ext cx="2690484" cy="603430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69" name="Прямокутник 68">
                <a:extLst>
                  <a:ext uri="{FF2B5EF4-FFF2-40B4-BE49-F238E27FC236}">
                    <a16:creationId xmlns:a16="http://schemas.microsoft.com/office/drawing/2014/main" id="{5E388255-8BD6-46E4-903F-83C002F8A9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8756" y="5413467"/>
                <a:ext cx="2690484" cy="6034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кутник 69">
                <a:extLst>
                  <a:ext uri="{FF2B5EF4-FFF2-40B4-BE49-F238E27FC236}">
                    <a16:creationId xmlns:a16="http://schemas.microsoft.com/office/drawing/2014/main" id="{99178259-552A-4CD6-9155-06B0E85B3A58}"/>
                  </a:ext>
                </a:extLst>
              </p:cNvPr>
              <p:cNvSpPr/>
              <p:nvPr/>
            </p:nvSpPr>
            <p:spPr>
              <a:xfrm>
                <a:off x="4817076" y="6145794"/>
                <a:ext cx="7112163" cy="603430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uk-UA" sz="2800" dirty="0"/>
                  <a:t>– загальне рівняння прямої</a:t>
                </a:r>
              </a:p>
            </p:txBody>
          </p:sp>
        </mc:Choice>
        <mc:Fallback xmlns="">
          <p:sp>
            <p:nvSpPr>
              <p:cNvPr id="70" name="Прямокутник 69">
                <a:extLst>
                  <a:ext uri="{FF2B5EF4-FFF2-40B4-BE49-F238E27FC236}">
                    <a16:creationId xmlns:a16="http://schemas.microsoft.com/office/drawing/2014/main" id="{99178259-552A-4CD6-9155-06B0E85B3A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076" y="6145794"/>
                <a:ext cx="7112163" cy="603430"/>
              </a:xfrm>
              <a:prstGeom prst="rect">
                <a:avLst/>
              </a:prstGeom>
              <a:blipFill>
                <a:blip r:embed="rId25"/>
                <a:stretch>
                  <a:fillRect t="-2020" b="-2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162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8" grpId="0" animBg="1"/>
      <p:bldP spid="49" grpId="0" animBg="1"/>
      <p:bldP spid="50" grpId="0" animBg="1"/>
      <p:bldP spid="61" grpId="0" animBg="1"/>
      <p:bldP spid="68" grpId="0" animBg="1"/>
      <p:bldP spid="69" grpId="0" animBg="1"/>
      <p:bldP spid="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 dirty="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730" dirty="0">
                  <a:solidFill>
                    <a:schemeClr val="bg1"/>
                  </a:solidFill>
                </a:rPr>
                <a:t>Загальне рівняння прямої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кутник 69">
                <a:extLst>
                  <a:ext uri="{FF2B5EF4-FFF2-40B4-BE49-F238E27FC236}">
                    <a16:creationId xmlns:a16="http://schemas.microsoft.com/office/drawing/2014/main" id="{99178259-552A-4CD6-9155-06B0E85B3A58}"/>
                  </a:ext>
                </a:extLst>
              </p:cNvPr>
              <p:cNvSpPr/>
              <p:nvPr/>
            </p:nvSpPr>
            <p:spPr>
              <a:xfrm>
                <a:off x="2103173" y="729186"/>
                <a:ext cx="7112163" cy="603430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uk-UA" sz="2800" dirty="0"/>
                  <a:t>– загальне рівняння прямої</a:t>
                </a:r>
              </a:p>
            </p:txBody>
          </p:sp>
        </mc:Choice>
        <mc:Fallback xmlns="">
          <p:sp>
            <p:nvSpPr>
              <p:cNvPr id="70" name="Прямокутник 69">
                <a:extLst>
                  <a:ext uri="{FF2B5EF4-FFF2-40B4-BE49-F238E27FC236}">
                    <a16:creationId xmlns:a16="http://schemas.microsoft.com/office/drawing/2014/main" id="{99178259-552A-4CD6-9155-06B0E85B3A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73" y="729186"/>
                <a:ext cx="7112163" cy="603430"/>
              </a:xfrm>
              <a:prstGeom prst="rect">
                <a:avLst/>
              </a:prstGeom>
              <a:blipFill>
                <a:blip r:embed="rId7"/>
                <a:stretch>
                  <a:fillRect t="-3030" b="-2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Прямокутник 66">
            <a:extLst>
              <a:ext uri="{FF2B5EF4-FFF2-40B4-BE49-F238E27FC236}">
                <a16:creationId xmlns:a16="http://schemas.microsoft.com/office/drawing/2014/main" id="{A9CD3CAC-B421-4EDF-89E0-59F84EAA0955}"/>
              </a:ext>
            </a:extLst>
          </p:cNvPr>
          <p:cNvSpPr/>
          <p:nvPr/>
        </p:nvSpPr>
        <p:spPr>
          <a:xfrm>
            <a:off x="0" y="1688267"/>
            <a:ext cx="1639614" cy="600836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Задача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кутник 70">
                <a:extLst>
                  <a:ext uri="{FF2B5EF4-FFF2-40B4-BE49-F238E27FC236}">
                    <a16:creationId xmlns:a16="http://schemas.microsoft.com/office/drawing/2014/main" id="{4F3BDE5D-0BDF-46AB-80EE-B7B1F304A2AB}"/>
                  </a:ext>
                </a:extLst>
              </p:cNvPr>
              <p:cNvSpPr/>
              <p:nvPr/>
            </p:nvSpPr>
            <p:spPr>
              <a:xfrm>
                <a:off x="0" y="2582963"/>
                <a:ext cx="5079837" cy="1409788"/>
              </a:xfrm>
              <a:prstGeom prst="rect">
                <a:avLst/>
              </a:prstGeom>
              <a:solidFill>
                <a:srgbClr val="006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Знайдіть точки перетину прямої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+4=0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з осями координат</a:t>
                </a:r>
              </a:p>
            </p:txBody>
          </p:sp>
        </mc:Choice>
        <mc:Fallback xmlns="">
          <p:sp>
            <p:nvSpPr>
              <p:cNvPr id="71" name="Прямокутник 70">
                <a:extLst>
                  <a:ext uri="{FF2B5EF4-FFF2-40B4-BE49-F238E27FC236}">
                    <a16:creationId xmlns:a16="http://schemas.microsoft.com/office/drawing/2014/main" id="{4F3BDE5D-0BDF-46AB-80EE-B7B1F304A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82963"/>
                <a:ext cx="5079837" cy="1409788"/>
              </a:xfrm>
              <a:prstGeom prst="rect">
                <a:avLst/>
              </a:prstGeom>
              <a:blipFill>
                <a:blip r:embed="rId8"/>
                <a:stretch>
                  <a:fillRect l="-1921" t="-3030" r="-3601" b="-112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кутник 71">
                <a:extLst>
                  <a:ext uri="{FF2B5EF4-FFF2-40B4-BE49-F238E27FC236}">
                    <a16:creationId xmlns:a16="http://schemas.microsoft.com/office/drawing/2014/main" id="{CE747BC3-C538-4643-9C06-86A6DA40E197}"/>
                  </a:ext>
                </a:extLst>
              </p:cNvPr>
              <p:cNvSpPr/>
              <p:nvPr/>
            </p:nvSpPr>
            <p:spPr>
              <a:xfrm>
                <a:off x="6407940" y="1688267"/>
                <a:ext cx="5764938" cy="875746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/>
                  <a:t>1) </a:t>
                </a:r>
                <a:r>
                  <a:rPr lang="uk-UA" sz="2800" dirty="0"/>
                  <a:t>Нехай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;0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uk-UA" sz="2800" dirty="0"/>
                  <a:t>- точка перетину прямої з віссю абсцис </a:t>
                </a:r>
              </a:p>
            </p:txBody>
          </p:sp>
        </mc:Choice>
        <mc:Fallback xmlns="">
          <p:sp>
            <p:nvSpPr>
              <p:cNvPr id="72" name="Прямокутник 71">
                <a:extLst>
                  <a:ext uri="{FF2B5EF4-FFF2-40B4-BE49-F238E27FC236}">
                    <a16:creationId xmlns:a16="http://schemas.microsoft.com/office/drawing/2014/main" id="{CE747BC3-C538-4643-9C06-86A6DA40E1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940" y="1688267"/>
                <a:ext cx="5764938" cy="875746"/>
              </a:xfrm>
              <a:prstGeom prst="rect">
                <a:avLst/>
              </a:prstGeom>
              <a:blipFill>
                <a:blip r:embed="rId9"/>
                <a:stretch>
                  <a:fillRect l="-2114" t="-10417" b="-236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кутник 72">
                <a:extLst>
                  <a:ext uri="{FF2B5EF4-FFF2-40B4-BE49-F238E27FC236}">
                    <a16:creationId xmlns:a16="http://schemas.microsoft.com/office/drawing/2014/main" id="{16C29C7C-5B72-4FFD-8306-3558D2F03A34}"/>
                  </a:ext>
                </a:extLst>
              </p:cNvPr>
              <p:cNvSpPr/>
              <p:nvPr/>
            </p:nvSpPr>
            <p:spPr>
              <a:xfrm>
                <a:off x="6407940" y="2648419"/>
                <a:ext cx="5764938" cy="1662537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+4=0</m:t>
                      </m:r>
                    </m:oMath>
                  </m:oMathPara>
                </a14:m>
                <a:endParaRPr lang="uk-UA" sz="28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800" b="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uk-UA" sz="2800" dirty="0"/>
                  <a:t>, отже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;0</m:t>
                        </m:r>
                      </m:e>
                    </m:d>
                  </m:oMath>
                </a14:m>
                <a:r>
                  <a:rPr lang="uk-UA" sz="2800" dirty="0">
                    <a:solidFill>
                      <a:srgbClr val="FFFF00"/>
                    </a:solidFill>
                  </a:rPr>
                  <a:t> </a:t>
                </a:r>
                <a:r>
                  <a:rPr lang="uk-UA" sz="2800" dirty="0">
                    <a:solidFill>
                      <a:schemeClr val="bg1"/>
                    </a:solidFill>
                  </a:rPr>
                  <a:t>- точка перетину прямої з віссю абсцис</a:t>
                </a:r>
              </a:p>
            </p:txBody>
          </p:sp>
        </mc:Choice>
        <mc:Fallback xmlns="">
          <p:sp>
            <p:nvSpPr>
              <p:cNvPr id="73" name="Прямокутник 72">
                <a:extLst>
                  <a:ext uri="{FF2B5EF4-FFF2-40B4-BE49-F238E27FC236}">
                    <a16:creationId xmlns:a16="http://schemas.microsoft.com/office/drawing/2014/main" id="{16C29C7C-5B72-4FFD-8306-3558D2F03A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940" y="2648419"/>
                <a:ext cx="5764938" cy="1662537"/>
              </a:xfrm>
              <a:prstGeom prst="rect">
                <a:avLst/>
              </a:prstGeom>
              <a:blipFill>
                <a:blip r:embed="rId10"/>
                <a:stretch>
                  <a:fillRect l="-2114" r="-2114" b="-146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кутник 74">
                <a:extLst>
                  <a:ext uri="{FF2B5EF4-FFF2-40B4-BE49-F238E27FC236}">
                    <a16:creationId xmlns:a16="http://schemas.microsoft.com/office/drawing/2014/main" id="{C51B4385-87CE-407F-B9C4-1A83A5689A2D}"/>
                  </a:ext>
                </a:extLst>
              </p:cNvPr>
              <p:cNvSpPr/>
              <p:nvPr/>
            </p:nvSpPr>
            <p:spPr>
              <a:xfrm>
                <a:off x="6407940" y="4543741"/>
                <a:ext cx="5784060" cy="875746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/>
                  <a:t>2</a:t>
                </a:r>
                <a:r>
                  <a:rPr lang="en-US" sz="2800" dirty="0"/>
                  <a:t>) </a:t>
                </a:r>
                <a:r>
                  <a:rPr lang="uk-UA" sz="2800" dirty="0"/>
                  <a:t>Нехай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uk-UA" sz="2800" dirty="0"/>
                  <a:t>- точка перетину прямої з віссю ординат</a:t>
                </a:r>
              </a:p>
            </p:txBody>
          </p:sp>
        </mc:Choice>
        <mc:Fallback xmlns="">
          <p:sp>
            <p:nvSpPr>
              <p:cNvPr id="75" name="Прямокутник 74">
                <a:extLst>
                  <a:ext uri="{FF2B5EF4-FFF2-40B4-BE49-F238E27FC236}">
                    <a16:creationId xmlns:a16="http://schemas.microsoft.com/office/drawing/2014/main" id="{C51B4385-87CE-407F-B9C4-1A83A5689A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940" y="4543741"/>
                <a:ext cx="5784060" cy="875746"/>
              </a:xfrm>
              <a:prstGeom prst="rect">
                <a:avLst/>
              </a:prstGeom>
              <a:blipFill>
                <a:blip r:embed="rId11"/>
                <a:stretch>
                  <a:fillRect l="-2107" t="-10417" b="-243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кутник 75">
                <a:extLst>
                  <a:ext uri="{FF2B5EF4-FFF2-40B4-BE49-F238E27FC236}">
                    <a16:creationId xmlns:a16="http://schemas.microsoft.com/office/drawing/2014/main" id="{14A88D51-A988-4334-AE31-3509E7D5F32D}"/>
                  </a:ext>
                </a:extLst>
              </p:cNvPr>
              <p:cNvSpPr/>
              <p:nvPr/>
            </p:nvSpPr>
            <p:spPr>
              <a:xfrm>
                <a:off x="6407938" y="5527359"/>
                <a:ext cx="5784061" cy="1267581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−2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uk-UA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+4=0</m:t>
                      </m:r>
                    </m:oMath>
                  </m:oMathPara>
                </a14:m>
                <a:endParaRPr lang="en-US" sz="2800" b="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uk-UA" sz="2800" dirty="0"/>
                  <a:t>, отже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uk-UA" sz="2800" dirty="0">
                    <a:solidFill>
                      <a:srgbClr val="FFFF00"/>
                    </a:solidFill>
                  </a:rPr>
                  <a:t> </a:t>
                </a:r>
                <a:r>
                  <a:rPr lang="uk-UA" sz="2800" dirty="0">
                    <a:solidFill>
                      <a:schemeClr val="bg1"/>
                    </a:solidFill>
                  </a:rPr>
                  <a:t>- точка перетину прямої з віссю ординат</a:t>
                </a:r>
              </a:p>
            </p:txBody>
          </p:sp>
        </mc:Choice>
        <mc:Fallback xmlns="">
          <p:sp>
            <p:nvSpPr>
              <p:cNvPr id="76" name="Прямокутник 75">
                <a:extLst>
                  <a:ext uri="{FF2B5EF4-FFF2-40B4-BE49-F238E27FC236}">
                    <a16:creationId xmlns:a16="http://schemas.microsoft.com/office/drawing/2014/main" id="{14A88D51-A988-4334-AE31-3509E7D5F3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938" y="5527359"/>
                <a:ext cx="5784061" cy="1267581"/>
              </a:xfrm>
              <a:prstGeom prst="rect">
                <a:avLst/>
              </a:prstGeom>
              <a:blipFill>
                <a:blip r:embed="rId12"/>
                <a:stretch>
                  <a:fillRect l="-2107" r="-2107" b="-177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3615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1" grpId="0" animBg="1"/>
      <p:bldP spid="72" grpId="0" animBg="1"/>
      <p:bldP spid="73" grpId="0" animBg="1"/>
      <p:bldP spid="75" grpId="0" animBg="1"/>
      <p:bldP spid="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 dirty="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730" dirty="0">
                  <a:solidFill>
                    <a:schemeClr val="bg1"/>
                  </a:solidFill>
                </a:rPr>
                <a:t>Розташування прямої відносно системи координат</a:t>
              </a:r>
            </a:p>
          </p:txBody>
        </p:sp>
      </p:grp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D0E272DD-3103-4562-877C-399B11303A81}"/>
              </a:ext>
            </a:extLst>
          </p:cNvPr>
          <p:cNvGrpSpPr/>
          <p:nvPr/>
        </p:nvGrpSpPr>
        <p:grpSpPr>
          <a:xfrm>
            <a:off x="1457611" y="2238205"/>
            <a:ext cx="193674" cy="193674"/>
            <a:chOff x="2609668" y="2625726"/>
            <a:chExt cx="193674" cy="193674"/>
          </a:xfrm>
        </p:grpSpPr>
        <p:cxnSp>
          <p:nvCxnSpPr>
            <p:cNvPr id="158" name="Пряма сполучна лінія 157">
              <a:extLst>
                <a:ext uri="{FF2B5EF4-FFF2-40B4-BE49-F238E27FC236}">
                  <a16:creationId xmlns:a16="http://schemas.microsoft.com/office/drawing/2014/main" id="{66F205D7-CFCC-4E82-B998-92C0EB13FB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03342" y="2625726"/>
              <a:ext cx="0" cy="193674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Пряма сполучна лінія 158">
              <a:extLst>
                <a:ext uri="{FF2B5EF4-FFF2-40B4-BE49-F238E27FC236}">
                  <a16:creationId xmlns:a16="http://schemas.microsoft.com/office/drawing/2014/main" id="{3C2B3165-DEDA-4706-BA7B-36171F50DF8E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706505" y="2722563"/>
              <a:ext cx="0" cy="193674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A83C945D-E970-4876-BF91-59BB6C5CA09F}"/>
              </a:ext>
            </a:extLst>
          </p:cNvPr>
          <p:cNvGrpSpPr/>
          <p:nvPr/>
        </p:nvGrpSpPr>
        <p:grpSpPr>
          <a:xfrm>
            <a:off x="105104" y="1319601"/>
            <a:ext cx="3366488" cy="3086876"/>
            <a:chOff x="126124" y="1106752"/>
            <a:chExt cx="3366488" cy="3086876"/>
          </a:xfrm>
        </p:grpSpPr>
        <p:cxnSp>
          <p:nvCxnSpPr>
            <p:cNvPr id="71" name="Пряма сполучна лінія 70">
              <a:extLst>
                <a:ext uri="{FF2B5EF4-FFF2-40B4-BE49-F238E27FC236}">
                  <a16:creationId xmlns:a16="http://schemas.microsoft.com/office/drawing/2014/main" id="{1B411B1C-82B0-486C-85A6-EBC018E61581}"/>
                </a:ext>
              </a:extLst>
            </p:cNvPr>
            <p:cNvCxnSpPr>
              <a:cxnSpLocks/>
            </p:cNvCxnSpPr>
            <p:nvPr/>
          </p:nvCxnSpPr>
          <p:spPr>
            <a:xfrm>
              <a:off x="126124" y="3132909"/>
              <a:ext cx="3111062" cy="0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 сполучна лінія 71">
              <a:extLst>
                <a:ext uri="{FF2B5EF4-FFF2-40B4-BE49-F238E27FC236}">
                  <a16:creationId xmlns:a16="http://schemas.microsoft.com/office/drawing/2014/main" id="{9C7BBD0F-E1DF-41A1-AE75-E5476E5EE4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8631" y="1366345"/>
              <a:ext cx="0" cy="2827283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320C3B79-14E0-4016-8DD9-C79E6E252FEE}"/>
                    </a:ext>
                  </a:extLst>
                </p:cNvPr>
                <p:cNvSpPr txBox="1"/>
                <p:nvPr/>
              </p:nvSpPr>
              <p:spPr>
                <a:xfrm>
                  <a:off x="3061695" y="3081802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320C3B79-14E0-4016-8DD9-C79E6E252F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1695" y="3081802"/>
                  <a:ext cx="430917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8B47B945-8E3D-41EB-8E97-3881E6093BC0}"/>
                    </a:ext>
                  </a:extLst>
                </p:cNvPr>
                <p:cNvSpPr txBox="1"/>
                <p:nvPr/>
              </p:nvSpPr>
              <p:spPr>
                <a:xfrm>
                  <a:off x="1087715" y="1106752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8B47B945-8E3D-41EB-8E97-3881E6093B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715" y="1106752"/>
                  <a:ext cx="430917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ECD94D73-AA1E-4AA5-8597-D04BF6D14F67}"/>
                    </a:ext>
                  </a:extLst>
                </p:cNvPr>
                <p:cNvSpPr txBox="1"/>
                <p:nvPr/>
              </p:nvSpPr>
              <p:spPr>
                <a:xfrm>
                  <a:off x="1091720" y="3094578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ECD94D73-AA1E-4AA5-8597-D04BF6D14F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720" y="3094578"/>
                  <a:ext cx="430917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6" name="Пряма сполучна лінія 155">
            <a:extLst>
              <a:ext uri="{FF2B5EF4-FFF2-40B4-BE49-F238E27FC236}">
                <a16:creationId xmlns:a16="http://schemas.microsoft.com/office/drawing/2014/main" id="{35BF2470-5683-4800-9A71-DD5C256DC60D}"/>
              </a:ext>
            </a:extLst>
          </p:cNvPr>
          <p:cNvCxnSpPr>
            <a:cxnSpLocks/>
          </p:cNvCxnSpPr>
          <p:nvPr/>
        </p:nvCxnSpPr>
        <p:spPr>
          <a:xfrm flipH="1">
            <a:off x="548025" y="2238205"/>
            <a:ext cx="2093911" cy="0"/>
          </a:xfrm>
          <a:prstGeom prst="line">
            <a:avLst/>
          </a:prstGeom>
          <a:ln w="38100" cap="rnd">
            <a:solidFill>
              <a:srgbClr val="00A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 сполучна лінія 156">
            <a:extLst>
              <a:ext uri="{FF2B5EF4-FFF2-40B4-BE49-F238E27FC236}">
                <a16:creationId xmlns:a16="http://schemas.microsoft.com/office/drawing/2014/main" id="{05F2AD9A-485A-496B-936D-822F45B2030C}"/>
              </a:ext>
            </a:extLst>
          </p:cNvPr>
          <p:cNvCxnSpPr>
            <a:cxnSpLocks/>
          </p:cNvCxnSpPr>
          <p:nvPr/>
        </p:nvCxnSpPr>
        <p:spPr>
          <a:xfrm flipH="1">
            <a:off x="548025" y="3345758"/>
            <a:ext cx="2093911" cy="0"/>
          </a:xfrm>
          <a:prstGeom prst="line">
            <a:avLst/>
          </a:prstGeom>
          <a:ln w="38100" cap="rnd"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Овал 159">
            <a:extLst>
              <a:ext uri="{FF2B5EF4-FFF2-40B4-BE49-F238E27FC236}">
                <a16:creationId xmlns:a16="http://schemas.microsoft.com/office/drawing/2014/main" id="{EC92FA4B-4028-41CA-8F8A-7CE2D191C89D}"/>
              </a:ext>
            </a:extLst>
          </p:cNvPr>
          <p:cNvSpPr/>
          <p:nvPr/>
        </p:nvSpPr>
        <p:spPr>
          <a:xfrm>
            <a:off x="1407099" y="2185096"/>
            <a:ext cx="101023" cy="10102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F4D073BC-E5CF-4C0E-9C61-A84DCB948B81}"/>
                  </a:ext>
                </a:extLst>
              </p:cNvPr>
              <p:cNvSpPr txBox="1"/>
              <p:nvPr/>
            </p:nvSpPr>
            <p:spPr>
              <a:xfrm>
                <a:off x="2225751" y="1528356"/>
                <a:ext cx="1235944" cy="722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uk-UA" sz="2400" dirty="0">
                  <a:solidFill>
                    <a:srgbClr val="00A44A"/>
                  </a:solidFill>
                </a:endParaRPr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F4D073BC-E5CF-4C0E-9C61-A84DCB948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751" y="1528356"/>
                <a:ext cx="1235944" cy="72231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E0B4C0CD-6D0B-4341-8A57-759ED805FF57}"/>
                  </a:ext>
                </a:extLst>
              </p:cNvPr>
              <p:cNvSpPr txBox="1"/>
              <p:nvPr/>
            </p:nvSpPr>
            <p:spPr>
              <a:xfrm>
                <a:off x="771922" y="2223949"/>
                <a:ext cx="646670" cy="722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uk-UA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E0B4C0CD-6D0B-4341-8A57-759ED805F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22" y="2223949"/>
                <a:ext cx="646670" cy="72231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8CE0A8F8-E5CD-4BBB-BCEF-01D9234E58D5}"/>
                  </a:ext>
                </a:extLst>
              </p:cNvPr>
              <p:cNvSpPr txBox="1"/>
              <p:nvPr/>
            </p:nvSpPr>
            <p:spPr>
              <a:xfrm>
                <a:off x="2221949" y="2823928"/>
                <a:ext cx="9409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EAB2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solidFill>
                            <a:srgbClr val="EAB2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uk-UA" sz="2400" dirty="0">
                  <a:solidFill>
                    <a:srgbClr val="EAB200"/>
                  </a:solidFill>
                </a:endParaRPr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8CE0A8F8-E5CD-4BBB-BCEF-01D9234E5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949" y="2823928"/>
                <a:ext cx="940997" cy="461665"/>
              </a:xfrm>
              <a:prstGeom prst="rect">
                <a:avLst/>
              </a:prstGeom>
              <a:blipFill>
                <a:blip r:embed="rId12"/>
                <a:stretch>
                  <a:fillRect l="-1290" r="-645" b="-1052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Прямокутник 163">
                <a:extLst>
                  <a:ext uri="{FF2B5EF4-FFF2-40B4-BE49-F238E27FC236}">
                    <a16:creationId xmlns:a16="http://schemas.microsoft.com/office/drawing/2014/main" id="{E2E1A9A0-AC3F-48C0-9DC6-9C428CFEBC92}"/>
                  </a:ext>
                </a:extLst>
              </p:cNvPr>
              <p:cNvSpPr/>
              <p:nvPr/>
            </p:nvSpPr>
            <p:spPr>
              <a:xfrm>
                <a:off x="289855" y="639929"/>
                <a:ext cx="2529185" cy="505781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=0,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≠0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4" name="Прямокутник 163">
                <a:extLst>
                  <a:ext uri="{FF2B5EF4-FFF2-40B4-BE49-F238E27FC236}">
                    <a16:creationId xmlns:a16="http://schemas.microsoft.com/office/drawing/2014/main" id="{E2E1A9A0-AC3F-48C0-9DC6-9C428CFEB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55" y="639929"/>
                <a:ext cx="2529185" cy="505781"/>
              </a:xfrm>
              <a:prstGeom prst="rect">
                <a:avLst/>
              </a:prstGeom>
              <a:blipFill>
                <a:blip r:embed="rId13"/>
                <a:stretch>
                  <a:fillRect l="-5072" t="-13253" b="-361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Прямокутник 165">
                <a:extLst>
                  <a:ext uri="{FF2B5EF4-FFF2-40B4-BE49-F238E27FC236}">
                    <a16:creationId xmlns:a16="http://schemas.microsoft.com/office/drawing/2014/main" id="{7482DD63-E1D0-483C-A6FC-38EE4CE7794C}"/>
                  </a:ext>
                </a:extLst>
              </p:cNvPr>
              <p:cNvSpPr/>
              <p:nvPr/>
            </p:nvSpPr>
            <p:spPr>
              <a:xfrm>
                <a:off x="289856" y="4667498"/>
                <a:ext cx="2529185" cy="505781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uk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6" name="Прямокутник 165">
                <a:extLst>
                  <a:ext uri="{FF2B5EF4-FFF2-40B4-BE49-F238E27FC236}">
                    <a16:creationId xmlns:a16="http://schemas.microsoft.com/office/drawing/2014/main" id="{7482DD63-E1D0-483C-A6FC-38EE4CE779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56" y="4667498"/>
                <a:ext cx="2529185" cy="50578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Прямокутник 166">
                <a:extLst>
                  <a:ext uri="{FF2B5EF4-FFF2-40B4-BE49-F238E27FC236}">
                    <a16:creationId xmlns:a16="http://schemas.microsoft.com/office/drawing/2014/main" id="{3B2707E7-E80F-47FB-AA14-721E6AD3DB25}"/>
                  </a:ext>
                </a:extLst>
              </p:cNvPr>
              <p:cNvSpPr/>
              <p:nvPr/>
            </p:nvSpPr>
            <p:spPr>
              <a:xfrm>
                <a:off x="289855" y="5381126"/>
                <a:ext cx="2529185" cy="93504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uk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7" name="Прямокутник 166">
                <a:extLst>
                  <a:ext uri="{FF2B5EF4-FFF2-40B4-BE49-F238E27FC236}">
                    <a16:creationId xmlns:a16="http://schemas.microsoft.com/office/drawing/2014/main" id="{3B2707E7-E80F-47FB-AA14-721E6AD3DB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55" y="5381126"/>
                <a:ext cx="2529185" cy="93504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8" name="Графіка 167" descr="Лампочка">
            <a:extLst>
              <a:ext uri="{FF2B5EF4-FFF2-40B4-BE49-F238E27FC236}">
                <a16:creationId xmlns:a16="http://schemas.microsoft.com/office/drawing/2014/main" id="{D0674E50-B06D-4E31-8276-9326DEA8479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83533" y="5886462"/>
            <a:ext cx="914400" cy="914400"/>
          </a:xfrm>
          <a:prstGeom prst="rect">
            <a:avLst/>
          </a:prstGeom>
        </p:spPr>
      </p:pic>
      <p:sp>
        <p:nvSpPr>
          <p:cNvPr id="169" name="Прямоугольник 7">
            <a:extLst>
              <a:ext uri="{FF2B5EF4-FFF2-40B4-BE49-F238E27FC236}">
                <a16:creationId xmlns:a16="http://schemas.microsoft.com/office/drawing/2014/main" id="{3F24057F-7474-4C44-B0F5-B9E7414D5602}"/>
              </a:ext>
            </a:extLst>
          </p:cNvPr>
          <p:cNvSpPr/>
          <p:nvPr/>
        </p:nvSpPr>
        <p:spPr>
          <a:xfrm>
            <a:off x="6716108" y="5929172"/>
            <a:ext cx="4668493" cy="830997"/>
          </a:xfrm>
          <a:prstGeom prst="rect">
            <a:avLst/>
          </a:prstGeom>
          <a:solidFill>
            <a:srgbClr val="5E7492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ea typeface="Tahoma" panose="020B0604030504040204" pitchFamily="34" charset="0"/>
                <a:cs typeface="Tahoma" panose="020B0604030504040204" pitchFamily="34" charset="0"/>
              </a:rPr>
              <a:t>Що можемо сказати про ординати всіх точок даної прямої?</a:t>
            </a:r>
            <a:endParaRPr lang="ru-RU" sz="24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Прямоугольник 7">
                <a:extLst>
                  <a:ext uri="{FF2B5EF4-FFF2-40B4-BE49-F238E27FC236}">
                    <a16:creationId xmlns:a16="http://schemas.microsoft.com/office/drawing/2014/main" id="{D4F66842-FEE3-4B0A-B180-31B2D6F7D964}"/>
                  </a:ext>
                </a:extLst>
              </p:cNvPr>
              <p:cNvSpPr/>
              <p:nvPr/>
            </p:nvSpPr>
            <p:spPr>
              <a:xfrm>
                <a:off x="7817005" y="5928163"/>
                <a:ext cx="3567595" cy="830997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=0</m:t>
                    </m:r>
                  </m:oMath>
                </a14:m>
                <a:r>
                  <a:rPr lang="uk-UA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, де буде знаходитися така пряма?</a:t>
                </a:r>
                <a:endParaRPr lang="ru-RU" sz="2400" dirty="0">
                  <a:effectLst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0" name="Прямоугольник 7">
                <a:extLst>
                  <a:ext uri="{FF2B5EF4-FFF2-40B4-BE49-F238E27FC236}">
                    <a16:creationId xmlns:a16="http://schemas.microsoft.com/office/drawing/2014/main" id="{D4F66842-FEE3-4B0A-B180-31B2D6F7D9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005" y="5928163"/>
                <a:ext cx="3567595" cy="830997"/>
              </a:xfrm>
              <a:prstGeom prst="rect">
                <a:avLst/>
              </a:prstGeom>
              <a:blipFill>
                <a:blip r:embed="rId19"/>
                <a:stretch>
                  <a:fillRect l="-683" t="-5839" r="-683" b="-15328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1" name="Групувати 170">
            <a:extLst>
              <a:ext uri="{FF2B5EF4-FFF2-40B4-BE49-F238E27FC236}">
                <a16:creationId xmlns:a16="http://schemas.microsoft.com/office/drawing/2014/main" id="{F6CE15D6-98C3-4750-844C-38ED8B67863B}"/>
              </a:ext>
            </a:extLst>
          </p:cNvPr>
          <p:cNvGrpSpPr/>
          <p:nvPr/>
        </p:nvGrpSpPr>
        <p:grpSpPr>
          <a:xfrm rot="16200000">
            <a:off x="6216687" y="3151676"/>
            <a:ext cx="193674" cy="193674"/>
            <a:chOff x="2609668" y="2625726"/>
            <a:chExt cx="193674" cy="193674"/>
          </a:xfrm>
        </p:grpSpPr>
        <p:cxnSp>
          <p:nvCxnSpPr>
            <p:cNvPr id="172" name="Пряма сполучна лінія 171">
              <a:extLst>
                <a:ext uri="{FF2B5EF4-FFF2-40B4-BE49-F238E27FC236}">
                  <a16:creationId xmlns:a16="http://schemas.microsoft.com/office/drawing/2014/main" id="{D75AA7EA-C825-411E-8AB4-A8F8FB6AA6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03342" y="2625726"/>
              <a:ext cx="0" cy="193674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Пряма сполучна лінія 172">
              <a:extLst>
                <a:ext uri="{FF2B5EF4-FFF2-40B4-BE49-F238E27FC236}">
                  <a16:creationId xmlns:a16="http://schemas.microsoft.com/office/drawing/2014/main" id="{C29DBE8D-8D87-4A93-BA88-8FB2C331338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706505" y="2722563"/>
              <a:ext cx="0" cy="193674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755AD9B7-3DA6-4580-9C1B-852FD5492D93}"/>
              </a:ext>
            </a:extLst>
          </p:cNvPr>
          <p:cNvGrpSpPr/>
          <p:nvPr/>
        </p:nvGrpSpPr>
        <p:grpSpPr>
          <a:xfrm>
            <a:off x="4224999" y="1319601"/>
            <a:ext cx="3366488" cy="3086876"/>
            <a:chOff x="4224999" y="1319601"/>
            <a:chExt cx="3366488" cy="3086876"/>
          </a:xfrm>
        </p:grpSpPr>
        <p:cxnSp>
          <p:nvCxnSpPr>
            <p:cNvPr id="174" name="Пряма сполучна лінія 173">
              <a:extLst>
                <a:ext uri="{FF2B5EF4-FFF2-40B4-BE49-F238E27FC236}">
                  <a16:creationId xmlns:a16="http://schemas.microsoft.com/office/drawing/2014/main" id="{3D6DFEE4-0133-4E0C-AB07-739959394773}"/>
                </a:ext>
              </a:extLst>
            </p:cNvPr>
            <p:cNvCxnSpPr>
              <a:cxnSpLocks/>
            </p:cNvCxnSpPr>
            <p:nvPr/>
          </p:nvCxnSpPr>
          <p:spPr>
            <a:xfrm>
              <a:off x="4224999" y="3345758"/>
              <a:ext cx="3111062" cy="0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 сполучна лінія 174">
              <a:extLst>
                <a:ext uri="{FF2B5EF4-FFF2-40B4-BE49-F238E27FC236}">
                  <a16:creationId xmlns:a16="http://schemas.microsoft.com/office/drawing/2014/main" id="{A7454F91-FC57-4CD4-A2C2-E24FB47497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7506" y="1579194"/>
              <a:ext cx="0" cy="2827283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D6FE4620-AC7B-4332-B44F-B3C27B8BC563}"/>
                    </a:ext>
                  </a:extLst>
                </p:cNvPr>
                <p:cNvSpPr txBox="1"/>
                <p:nvPr/>
              </p:nvSpPr>
              <p:spPr>
                <a:xfrm>
                  <a:off x="7160570" y="3294651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D6FE4620-AC7B-4332-B44F-B3C27B8BC5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0570" y="3294651"/>
                  <a:ext cx="430917" cy="46166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C8D532B1-E70D-4A4C-B075-531026793DB0}"/>
                    </a:ext>
                  </a:extLst>
                </p:cNvPr>
                <p:cNvSpPr txBox="1"/>
                <p:nvPr/>
              </p:nvSpPr>
              <p:spPr>
                <a:xfrm>
                  <a:off x="5186590" y="1319601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C8D532B1-E70D-4A4C-B075-531026793D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6590" y="1319601"/>
                  <a:ext cx="430917" cy="461665"/>
                </a:xfrm>
                <a:prstGeom prst="rect">
                  <a:avLst/>
                </a:prstGeom>
                <a:blipFill>
                  <a:blip r:embed="rId21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16D258A5-D808-4209-98B0-CD4901581932}"/>
                    </a:ext>
                  </a:extLst>
                </p:cNvPr>
                <p:cNvSpPr txBox="1"/>
                <p:nvPr/>
              </p:nvSpPr>
              <p:spPr>
                <a:xfrm>
                  <a:off x="5190595" y="3307427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16D258A5-D808-4209-98B0-CD49015819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0595" y="3307427"/>
                  <a:ext cx="430917" cy="46166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9" name="Пряма сполучна лінія 178">
            <a:extLst>
              <a:ext uri="{FF2B5EF4-FFF2-40B4-BE49-F238E27FC236}">
                <a16:creationId xmlns:a16="http://schemas.microsoft.com/office/drawing/2014/main" id="{4B3063A9-CABF-4D39-9937-0F299DBE9436}"/>
              </a:ext>
            </a:extLst>
          </p:cNvPr>
          <p:cNvCxnSpPr>
            <a:cxnSpLocks/>
          </p:cNvCxnSpPr>
          <p:nvPr/>
        </p:nvCxnSpPr>
        <p:spPr>
          <a:xfrm rot="5400000" flipH="1">
            <a:off x="5172417" y="3209586"/>
            <a:ext cx="2093911" cy="0"/>
          </a:xfrm>
          <a:prstGeom prst="line">
            <a:avLst/>
          </a:prstGeom>
          <a:ln w="38100" cap="rnd">
            <a:solidFill>
              <a:srgbClr val="00A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 сполучна лінія 179">
            <a:extLst>
              <a:ext uri="{FF2B5EF4-FFF2-40B4-BE49-F238E27FC236}">
                <a16:creationId xmlns:a16="http://schemas.microsoft.com/office/drawing/2014/main" id="{1CFBD7CE-34E3-4E1B-B501-7DE0F0C2059D}"/>
              </a:ext>
            </a:extLst>
          </p:cNvPr>
          <p:cNvCxnSpPr>
            <a:cxnSpLocks/>
          </p:cNvCxnSpPr>
          <p:nvPr/>
        </p:nvCxnSpPr>
        <p:spPr>
          <a:xfrm rot="5400000" flipH="1">
            <a:off x="4529206" y="3204944"/>
            <a:ext cx="2093911" cy="0"/>
          </a:xfrm>
          <a:prstGeom prst="line">
            <a:avLst/>
          </a:prstGeom>
          <a:ln w="38100" cap="rnd"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Овал 180">
            <a:extLst>
              <a:ext uri="{FF2B5EF4-FFF2-40B4-BE49-F238E27FC236}">
                <a16:creationId xmlns:a16="http://schemas.microsoft.com/office/drawing/2014/main" id="{98E3F5E4-D3CC-4F47-9548-FE6505E5AFFF}"/>
              </a:ext>
            </a:extLst>
          </p:cNvPr>
          <p:cNvSpPr/>
          <p:nvPr/>
        </p:nvSpPr>
        <p:spPr>
          <a:xfrm>
            <a:off x="6167316" y="3307427"/>
            <a:ext cx="101023" cy="10102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59908C85-FAAC-4743-862B-793991DEF7B3}"/>
                  </a:ext>
                </a:extLst>
              </p:cNvPr>
              <p:cNvSpPr txBox="1"/>
              <p:nvPr/>
            </p:nvSpPr>
            <p:spPr>
              <a:xfrm>
                <a:off x="6213063" y="1762790"/>
                <a:ext cx="1235944" cy="722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uk-UA" sz="2400" dirty="0">
                  <a:solidFill>
                    <a:srgbClr val="00A44A"/>
                  </a:solidFill>
                </a:endParaRPr>
              </a:p>
            </p:txBody>
          </p:sp>
        </mc:Choice>
        <mc:Fallback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59908C85-FAAC-4743-862B-793991DEF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063" y="1762790"/>
                <a:ext cx="1235944" cy="722314"/>
              </a:xfrm>
              <a:prstGeom prst="rect">
                <a:avLst/>
              </a:prstGeom>
              <a:blipFill>
                <a:blip r:embed="rId23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4CFCD7E5-7FD5-4FF3-B98D-9D756A644F9F}"/>
                  </a:ext>
                </a:extLst>
              </p:cNvPr>
              <p:cNvSpPr txBox="1"/>
              <p:nvPr/>
            </p:nvSpPr>
            <p:spPr>
              <a:xfrm>
                <a:off x="6201006" y="3383681"/>
                <a:ext cx="646670" cy="724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uk-UA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4CFCD7E5-7FD5-4FF3-B98D-9D756A644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006" y="3383681"/>
                <a:ext cx="646670" cy="72475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9775E3C7-0CCC-4EE8-9438-4C7C292D7C60}"/>
                  </a:ext>
                </a:extLst>
              </p:cNvPr>
              <p:cNvSpPr txBox="1"/>
              <p:nvPr/>
            </p:nvSpPr>
            <p:spPr>
              <a:xfrm>
                <a:off x="4598966" y="2023439"/>
                <a:ext cx="9409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EAB2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rgbClr val="EAB2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uk-UA" sz="2400" dirty="0">
                  <a:solidFill>
                    <a:srgbClr val="EAB200"/>
                  </a:solidFill>
                </a:endParaRPr>
              </a:p>
            </p:txBody>
          </p:sp>
        </mc:Choice>
        <mc:Fallback xmlns="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9775E3C7-0CCC-4EE8-9438-4C7C292D7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966" y="2023439"/>
                <a:ext cx="940997" cy="461665"/>
              </a:xfrm>
              <a:prstGeom prst="rect">
                <a:avLst/>
              </a:prstGeom>
              <a:blipFill>
                <a:blip r:embed="rId25"/>
                <a:stretch>
                  <a:fillRect r="-64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Прямокутник 184">
                <a:extLst>
                  <a:ext uri="{FF2B5EF4-FFF2-40B4-BE49-F238E27FC236}">
                    <a16:creationId xmlns:a16="http://schemas.microsoft.com/office/drawing/2014/main" id="{E73D0E7C-D8A0-4396-8696-CC815C02DBDE}"/>
                  </a:ext>
                </a:extLst>
              </p:cNvPr>
              <p:cNvSpPr/>
              <p:nvPr/>
            </p:nvSpPr>
            <p:spPr>
              <a:xfrm>
                <a:off x="4670520" y="636384"/>
                <a:ext cx="2529185" cy="505781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=0,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≠0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5" name="Прямокутник 184">
                <a:extLst>
                  <a:ext uri="{FF2B5EF4-FFF2-40B4-BE49-F238E27FC236}">
                    <a16:creationId xmlns:a16="http://schemas.microsoft.com/office/drawing/2014/main" id="{E73D0E7C-D8A0-4396-8696-CC815C02DB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520" y="636384"/>
                <a:ext cx="2529185" cy="505781"/>
              </a:xfrm>
              <a:prstGeom prst="rect">
                <a:avLst/>
              </a:prstGeom>
              <a:blipFill>
                <a:blip r:embed="rId26"/>
                <a:stretch>
                  <a:fillRect l="-4819" t="-12048" b="-361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кутник 46">
                <a:extLst>
                  <a:ext uri="{FF2B5EF4-FFF2-40B4-BE49-F238E27FC236}">
                    <a16:creationId xmlns:a16="http://schemas.microsoft.com/office/drawing/2014/main" id="{735A006F-E420-4AD3-935F-AC42D442751D}"/>
                  </a:ext>
                </a:extLst>
              </p:cNvPr>
              <p:cNvSpPr/>
              <p:nvPr/>
            </p:nvSpPr>
            <p:spPr>
              <a:xfrm>
                <a:off x="4670519" y="4662969"/>
                <a:ext cx="2529185" cy="505781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uk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Прямокутник 46">
                <a:extLst>
                  <a:ext uri="{FF2B5EF4-FFF2-40B4-BE49-F238E27FC236}">
                    <a16:creationId xmlns:a16="http://schemas.microsoft.com/office/drawing/2014/main" id="{735A006F-E420-4AD3-935F-AC42D44275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519" y="4662969"/>
                <a:ext cx="2529185" cy="50578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Прямоугольник 7">
            <a:extLst>
              <a:ext uri="{FF2B5EF4-FFF2-40B4-BE49-F238E27FC236}">
                <a16:creationId xmlns:a16="http://schemas.microsoft.com/office/drawing/2014/main" id="{CFED5C1A-F435-44F8-9765-83DC61C68051}"/>
              </a:ext>
            </a:extLst>
          </p:cNvPr>
          <p:cNvSpPr/>
          <p:nvPr/>
        </p:nvSpPr>
        <p:spPr>
          <a:xfrm>
            <a:off x="6716107" y="5927154"/>
            <a:ext cx="4668493" cy="830997"/>
          </a:xfrm>
          <a:prstGeom prst="rect">
            <a:avLst/>
          </a:prstGeom>
          <a:solidFill>
            <a:srgbClr val="5E7492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ea typeface="Tahoma" panose="020B0604030504040204" pitchFamily="34" charset="0"/>
                <a:cs typeface="Tahoma" panose="020B0604030504040204" pitchFamily="34" charset="0"/>
              </a:rPr>
              <a:t>Що можемо сказати про абсциси всіх точок даної прямої</a:t>
            </a:r>
            <a:r>
              <a:rPr lang="uk-UA" sz="24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4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089449A3-A9D4-4C54-9C5A-6A20E5987198}"/>
              </a:ext>
            </a:extLst>
          </p:cNvPr>
          <p:cNvSpPr/>
          <p:nvPr/>
        </p:nvSpPr>
        <p:spPr>
          <a:xfrm>
            <a:off x="6358759" y="5717629"/>
            <a:ext cx="5833241" cy="1140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кутник 48">
                <a:extLst>
                  <a:ext uri="{FF2B5EF4-FFF2-40B4-BE49-F238E27FC236}">
                    <a16:creationId xmlns:a16="http://schemas.microsoft.com/office/drawing/2014/main" id="{BAABC4BE-8D99-4E6C-986C-0E2F7F86AB53}"/>
                  </a:ext>
                </a:extLst>
              </p:cNvPr>
              <p:cNvSpPr/>
              <p:nvPr/>
            </p:nvSpPr>
            <p:spPr>
              <a:xfrm>
                <a:off x="4670519" y="5381125"/>
                <a:ext cx="2529185" cy="93504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uk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Прямокутник 48">
                <a:extLst>
                  <a:ext uri="{FF2B5EF4-FFF2-40B4-BE49-F238E27FC236}">
                    <a16:creationId xmlns:a16="http://schemas.microsoft.com/office/drawing/2014/main" id="{BAABC4BE-8D99-4E6C-986C-0E2F7F86AB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519" y="5381125"/>
                <a:ext cx="2529185" cy="93504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0A6AF6BC-D438-4303-A467-8D41E46BDA80}"/>
              </a:ext>
            </a:extLst>
          </p:cNvPr>
          <p:cNvGrpSpPr/>
          <p:nvPr/>
        </p:nvGrpSpPr>
        <p:grpSpPr>
          <a:xfrm>
            <a:off x="8473332" y="1319601"/>
            <a:ext cx="3366488" cy="3086876"/>
            <a:chOff x="1208690" y="1663800"/>
            <a:chExt cx="3366488" cy="3086876"/>
          </a:xfrm>
        </p:grpSpPr>
        <p:cxnSp>
          <p:nvCxnSpPr>
            <p:cNvPr id="50" name="Пряма сполучна лінія 49">
              <a:extLst>
                <a:ext uri="{FF2B5EF4-FFF2-40B4-BE49-F238E27FC236}">
                  <a16:creationId xmlns:a16="http://schemas.microsoft.com/office/drawing/2014/main" id="{B0FDB953-DA16-4330-A9A4-8D8AFA7415DD}"/>
                </a:ext>
              </a:extLst>
            </p:cNvPr>
            <p:cNvCxnSpPr>
              <a:cxnSpLocks/>
            </p:cNvCxnSpPr>
            <p:nvPr/>
          </p:nvCxnSpPr>
          <p:spPr>
            <a:xfrm>
              <a:off x="1208690" y="3689957"/>
              <a:ext cx="3111062" cy="0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 сполучна лінія 50">
              <a:extLst>
                <a:ext uri="{FF2B5EF4-FFF2-40B4-BE49-F238E27FC236}">
                  <a16:creationId xmlns:a16="http://schemas.microsoft.com/office/drawing/2014/main" id="{7CFE48AE-7C0A-4631-93A3-072E608C32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1197" y="1923393"/>
              <a:ext cx="0" cy="2827283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7E2B267D-36DE-4605-BCB0-4623EB83C18B}"/>
                    </a:ext>
                  </a:extLst>
                </p:cNvPr>
                <p:cNvSpPr txBox="1"/>
                <p:nvPr/>
              </p:nvSpPr>
              <p:spPr>
                <a:xfrm>
                  <a:off x="4144261" y="3638850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7E2B267D-36DE-4605-BCB0-4623EB83C1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4261" y="3638850"/>
                  <a:ext cx="430917" cy="461665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1EF14DF-0DBE-4658-ADDC-432B00D3DBF7}"/>
                    </a:ext>
                  </a:extLst>
                </p:cNvPr>
                <p:cNvSpPr txBox="1"/>
                <p:nvPr/>
              </p:nvSpPr>
              <p:spPr>
                <a:xfrm>
                  <a:off x="2170281" y="1663800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1EF14DF-0DBE-4658-ADDC-432B00D3DB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0281" y="1663800"/>
                  <a:ext cx="430917" cy="461665"/>
                </a:xfrm>
                <a:prstGeom prst="rect">
                  <a:avLst/>
                </a:prstGeom>
                <a:blipFill>
                  <a:blip r:embed="rId30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32ADD84-55C6-4260-B1F8-AF9916EC271B}"/>
                    </a:ext>
                  </a:extLst>
                </p:cNvPr>
                <p:cNvSpPr txBox="1"/>
                <p:nvPr/>
              </p:nvSpPr>
              <p:spPr>
                <a:xfrm>
                  <a:off x="2538241" y="3651626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32ADD84-55C6-4260-B1F8-AF9916EC27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8241" y="3651626"/>
                  <a:ext cx="430917" cy="461665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Пряма сполучна лінія 54">
              <a:extLst>
                <a:ext uri="{FF2B5EF4-FFF2-40B4-BE49-F238E27FC236}">
                  <a16:creationId xmlns:a16="http://schemas.microsoft.com/office/drawing/2014/main" id="{24DC4A8B-B6FF-4024-A2AA-5AA9CE1D3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0608" y="2570245"/>
              <a:ext cx="1970249" cy="1932179"/>
            </a:xfrm>
            <a:prstGeom prst="line">
              <a:avLst/>
            </a:prstGeom>
            <a:ln w="38100" cap="rnd">
              <a:solidFill>
                <a:srgbClr val="00A4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кутник 56">
                <a:extLst>
                  <a:ext uri="{FF2B5EF4-FFF2-40B4-BE49-F238E27FC236}">
                    <a16:creationId xmlns:a16="http://schemas.microsoft.com/office/drawing/2014/main" id="{5C1B6DD1-334F-4732-B031-33648B8DEA24}"/>
                  </a:ext>
                </a:extLst>
              </p:cNvPr>
              <p:cNvSpPr/>
              <p:nvPr/>
            </p:nvSpPr>
            <p:spPr>
              <a:xfrm>
                <a:off x="8267736" y="636384"/>
                <a:ext cx="3493340" cy="505781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=0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Прямокутник 56">
                <a:extLst>
                  <a:ext uri="{FF2B5EF4-FFF2-40B4-BE49-F238E27FC236}">
                    <a16:creationId xmlns:a16="http://schemas.microsoft.com/office/drawing/2014/main" id="{5C1B6DD1-334F-4732-B031-33648B8DEA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736" y="636384"/>
                <a:ext cx="3493340" cy="505781"/>
              </a:xfrm>
              <a:prstGeom prst="rect">
                <a:avLst/>
              </a:prstGeom>
              <a:blipFill>
                <a:blip r:embed="rId32"/>
                <a:stretch>
                  <a:fillRect l="-3490" t="-12048" b="-361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кутник 57">
                <a:extLst>
                  <a:ext uri="{FF2B5EF4-FFF2-40B4-BE49-F238E27FC236}">
                    <a16:creationId xmlns:a16="http://schemas.microsoft.com/office/drawing/2014/main" id="{036BB9C5-AC9A-40F0-92E3-CBB0D464EF16}"/>
                  </a:ext>
                </a:extLst>
              </p:cNvPr>
              <p:cNvSpPr/>
              <p:nvPr/>
            </p:nvSpPr>
            <p:spPr>
              <a:xfrm>
                <a:off x="8626082" y="4662969"/>
                <a:ext cx="2529185" cy="505781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uk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Прямокутник 57">
                <a:extLst>
                  <a:ext uri="{FF2B5EF4-FFF2-40B4-BE49-F238E27FC236}">
                    <a16:creationId xmlns:a16="http://schemas.microsoft.com/office/drawing/2014/main" id="{036BB9C5-AC9A-40F0-92E3-CBB0D464EF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082" y="4662969"/>
                <a:ext cx="2529185" cy="50578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кутник 58">
                <a:extLst>
                  <a:ext uri="{FF2B5EF4-FFF2-40B4-BE49-F238E27FC236}">
                    <a16:creationId xmlns:a16="http://schemas.microsoft.com/office/drawing/2014/main" id="{502692F7-DD49-46BC-94E4-88EC5D3B2D9D}"/>
                  </a:ext>
                </a:extLst>
              </p:cNvPr>
              <p:cNvSpPr/>
              <p:nvPr/>
            </p:nvSpPr>
            <p:spPr>
              <a:xfrm>
                <a:off x="8601247" y="5381125"/>
                <a:ext cx="2529185" cy="93504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uk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Прямокутник 58">
                <a:extLst>
                  <a:ext uri="{FF2B5EF4-FFF2-40B4-BE49-F238E27FC236}">
                    <a16:creationId xmlns:a16="http://schemas.microsoft.com/office/drawing/2014/main" id="{502692F7-DD49-46BC-94E4-88EC5D3B2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247" y="5381125"/>
                <a:ext cx="2529185" cy="93504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27970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2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2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xit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5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2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61" grpId="0"/>
      <p:bldP spid="162" grpId="0"/>
      <p:bldP spid="163" grpId="0"/>
      <p:bldP spid="164" grpId="0" animBg="1"/>
      <p:bldP spid="166" grpId="0" animBg="1"/>
      <p:bldP spid="167" grpId="0" animBg="1"/>
      <p:bldP spid="169" grpId="0" animBg="1"/>
      <p:bldP spid="169" grpId="1" animBg="1"/>
      <p:bldP spid="170" grpId="0" animBg="1"/>
      <p:bldP spid="170" grpId="1" animBg="1"/>
      <p:bldP spid="170" grpId="2" animBg="1"/>
      <p:bldP spid="170" grpId="3" animBg="1"/>
      <p:bldP spid="181" grpId="0" animBg="1"/>
      <p:bldP spid="182" grpId="0"/>
      <p:bldP spid="183" grpId="0"/>
      <p:bldP spid="184" grpId="0"/>
      <p:bldP spid="185" grpId="0" animBg="1"/>
      <p:bldP spid="47" grpId="0" animBg="1"/>
      <p:bldP spid="48" grpId="0" animBg="1"/>
      <p:bldP spid="48" grpId="1" animBg="1"/>
      <p:bldP spid="18" grpId="0" animBg="1"/>
      <p:bldP spid="49" grpId="0" animBg="1"/>
      <p:bldP spid="57" grpId="0" animBg="1"/>
      <p:bldP spid="58" grpId="0" animBg="1"/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Зображення, що містить стіл&#10;&#10;Автоматично згенерований опис">
            <a:extLst>
              <a:ext uri="{FF2B5EF4-FFF2-40B4-BE49-F238E27FC236}">
                <a16:creationId xmlns:a16="http://schemas.microsoft.com/office/drawing/2014/main" id="{EA0CFA95-B852-4345-9FC1-203E6B3D23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34"/>
          <a:stretch/>
        </p:blipFill>
        <p:spPr>
          <a:xfrm>
            <a:off x="0" y="0"/>
            <a:ext cx="6152876" cy="6858000"/>
          </a:xfrm>
          <a:prstGeom prst="rect">
            <a:avLst/>
          </a:prstGeom>
        </p:spPr>
      </p:pic>
      <p:grpSp>
        <p:nvGrpSpPr>
          <p:cNvPr id="96" name="Групувати 95">
            <a:extLst>
              <a:ext uri="{FF2B5EF4-FFF2-40B4-BE49-F238E27FC236}">
                <a16:creationId xmlns:a16="http://schemas.microsoft.com/office/drawing/2014/main" id="{876F8CA1-9522-4FB6-8C53-542E1335F260}"/>
              </a:ext>
            </a:extLst>
          </p:cNvPr>
          <p:cNvGrpSpPr/>
          <p:nvPr/>
        </p:nvGrpSpPr>
        <p:grpSpPr>
          <a:xfrm>
            <a:off x="3015183" y="3190642"/>
            <a:ext cx="1015599" cy="976398"/>
            <a:chOff x="-254804" y="3984916"/>
            <a:chExt cx="1015599" cy="976398"/>
          </a:xfrm>
        </p:grpSpPr>
        <p:sp>
          <p:nvSpPr>
            <p:cNvPr id="94" name="Частина кола 93">
              <a:extLst>
                <a:ext uri="{FF2B5EF4-FFF2-40B4-BE49-F238E27FC236}">
                  <a16:creationId xmlns:a16="http://schemas.microsoft.com/office/drawing/2014/main" id="{EDC67D01-EF21-4E62-8227-7D5D8CF8C285}"/>
                </a:ext>
              </a:extLst>
            </p:cNvPr>
            <p:cNvSpPr/>
            <p:nvPr/>
          </p:nvSpPr>
          <p:spPr>
            <a:xfrm>
              <a:off x="-254804" y="3984916"/>
              <a:ext cx="976398" cy="976398"/>
            </a:xfrm>
            <a:prstGeom prst="pie">
              <a:avLst>
                <a:gd name="adj1" fmla="val 18802864"/>
                <a:gd name="adj2" fmla="val 143128"/>
              </a:avLst>
            </a:prstGeom>
            <a:solidFill>
              <a:srgbClr val="CC4444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6D0E73A8-FCC8-4C82-B016-A5B3CEF2903B}"/>
                    </a:ext>
                  </a:extLst>
                </p:cNvPr>
                <p:cNvSpPr txBox="1"/>
                <p:nvPr/>
              </p:nvSpPr>
              <p:spPr>
                <a:xfrm>
                  <a:off x="329878" y="4083707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uk-UA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6D0E73A8-FCC8-4C82-B016-A5B3CEF290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878" y="4083707"/>
                  <a:ext cx="43091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7" name="Групувати 96">
            <a:extLst>
              <a:ext uri="{FF2B5EF4-FFF2-40B4-BE49-F238E27FC236}">
                <a16:creationId xmlns:a16="http://schemas.microsoft.com/office/drawing/2014/main" id="{B68B1D24-FE3C-4C50-A8F2-CE85BDCEED5C}"/>
              </a:ext>
            </a:extLst>
          </p:cNvPr>
          <p:cNvGrpSpPr/>
          <p:nvPr/>
        </p:nvGrpSpPr>
        <p:grpSpPr>
          <a:xfrm>
            <a:off x="485011" y="3189054"/>
            <a:ext cx="1015599" cy="976398"/>
            <a:chOff x="-254804" y="3984916"/>
            <a:chExt cx="1015599" cy="976398"/>
          </a:xfrm>
        </p:grpSpPr>
        <p:sp>
          <p:nvSpPr>
            <p:cNvPr id="98" name="Частина кола 97">
              <a:extLst>
                <a:ext uri="{FF2B5EF4-FFF2-40B4-BE49-F238E27FC236}">
                  <a16:creationId xmlns:a16="http://schemas.microsoft.com/office/drawing/2014/main" id="{AAFC26B8-3C46-4ADF-A3D3-9455DBA7C9F4}"/>
                </a:ext>
              </a:extLst>
            </p:cNvPr>
            <p:cNvSpPr/>
            <p:nvPr/>
          </p:nvSpPr>
          <p:spPr>
            <a:xfrm>
              <a:off x="-254804" y="3984916"/>
              <a:ext cx="976398" cy="976398"/>
            </a:xfrm>
            <a:prstGeom prst="pie">
              <a:avLst>
                <a:gd name="adj1" fmla="val 18802864"/>
                <a:gd name="adj2" fmla="val 143128"/>
              </a:avLst>
            </a:prstGeom>
            <a:solidFill>
              <a:srgbClr val="CC4444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4C55C7B3-2E6D-4FCA-A0D1-54E5C75991CF}"/>
                    </a:ext>
                  </a:extLst>
                </p:cNvPr>
                <p:cNvSpPr txBox="1"/>
                <p:nvPr/>
              </p:nvSpPr>
              <p:spPr>
                <a:xfrm>
                  <a:off x="329878" y="4083707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uk-UA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4C55C7B3-2E6D-4FCA-A0D1-54E5C75991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878" y="4083707"/>
                  <a:ext cx="430917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3EA39D27-5C2C-4444-B59F-7B2044D9ACAF}"/>
              </a:ext>
            </a:extLst>
          </p:cNvPr>
          <p:cNvCxnSpPr>
            <a:cxnSpLocks/>
          </p:cNvCxnSpPr>
          <p:nvPr/>
        </p:nvCxnSpPr>
        <p:spPr>
          <a:xfrm>
            <a:off x="193930" y="3689957"/>
            <a:ext cx="5615918" cy="0"/>
          </a:xfrm>
          <a:prstGeom prst="line">
            <a:avLst/>
          </a:prstGeom>
          <a:ln w="38100" cap="rnd">
            <a:solidFill>
              <a:srgbClr val="2D546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6E774E0D-6C77-4895-BA14-C79D958882D1}"/>
              </a:ext>
            </a:extLst>
          </p:cNvPr>
          <p:cNvCxnSpPr>
            <a:cxnSpLocks/>
          </p:cNvCxnSpPr>
          <p:nvPr/>
        </p:nvCxnSpPr>
        <p:spPr>
          <a:xfrm flipV="1">
            <a:off x="2561197" y="724646"/>
            <a:ext cx="0" cy="4740733"/>
          </a:xfrm>
          <a:prstGeom prst="line">
            <a:avLst/>
          </a:prstGeom>
          <a:ln w="38100" cap="rnd">
            <a:solidFill>
              <a:srgbClr val="2D546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27EBFD-4D0C-4078-8CCA-54919A49806F}"/>
                  </a:ext>
                </a:extLst>
              </p:cNvPr>
              <p:cNvSpPr txBox="1"/>
              <p:nvPr/>
            </p:nvSpPr>
            <p:spPr>
              <a:xfrm>
                <a:off x="5659255" y="3638850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27EBFD-4D0C-4078-8CCA-54919A498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255" y="3638850"/>
                <a:ext cx="43091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09A228-EE8C-4FA7-9602-CD09EA572E0B}"/>
                  </a:ext>
                </a:extLst>
              </p:cNvPr>
              <p:cNvSpPr txBox="1"/>
              <p:nvPr/>
            </p:nvSpPr>
            <p:spPr>
              <a:xfrm>
                <a:off x="2170281" y="555241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09A228-EE8C-4FA7-9602-CD09EA572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281" y="555241"/>
                <a:ext cx="430917" cy="461665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252EDA-5177-4426-B07F-3B0EE83C22F7}"/>
                  </a:ext>
                </a:extLst>
              </p:cNvPr>
              <p:cNvSpPr txBox="1"/>
              <p:nvPr/>
            </p:nvSpPr>
            <p:spPr>
              <a:xfrm>
                <a:off x="2090280" y="3869682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252EDA-5177-4426-B07F-3B0EE83C2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280" y="3869682"/>
                <a:ext cx="43091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 dirty="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730" dirty="0">
                  <a:solidFill>
                    <a:schemeClr val="bg1"/>
                  </a:solidFill>
                </a:rPr>
                <a:t>Умова паралельності прямих</a:t>
              </a:r>
            </a:p>
          </p:txBody>
        </p:sp>
      </p:grpSp>
      <p:cxnSp>
        <p:nvCxnSpPr>
          <p:cNvPr id="89" name="Пряма сполучна лінія 88">
            <a:extLst>
              <a:ext uri="{FF2B5EF4-FFF2-40B4-BE49-F238E27FC236}">
                <a16:creationId xmlns:a16="http://schemas.microsoft.com/office/drawing/2014/main" id="{82D01326-B349-4559-AAD6-05B5B4CC391E}"/>
              </a:ext>
            </a:extLst>
          </p:cNvPr>
          <p:cNvCxnSpPr>
            <a:cxnSpLocks/>
          </p:cNvCxnSpPr>
          <p:nvPr/>
        </p:nvCxnSpPr>
        <p:spPr>
          <a:xfrm flipV="1">
            <a:off x="493620" y="944881"/>
            <a:ext cx="3174140" cy="3210559"/>
          </a:xfrm>
          <a:prstGeom prst="line">
            <a:avLst/>
          </a:prstGeom>
          <a:ln w="38100" cap="rnd">
            <a:solidFill>
              <a:srgbClr val="00A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сполучна лінія 92">
            <a:extLst>
              <a:ext uri="{FF2B5EF4-FFF2-40B4-BE49-F238E27FC236}">
                <a16:creationId xmlns:a16="http://schemas.microsoft.com/office/drawing/2014/main" id="{F1ADE945-1E8D-4A27-A704-6AABD1C66685}"/>
              </a:ext>
            </a:extLst>
          </p:cNvPr>
          <p:cNvCxnSpPr>
            <a:cxnSpLocks/>
          </p:cNvCxnSpPr>
          <p:nvPr/>
        </p:nvCxnSpPr>
        <p:spPr>
          <a:xfrm flipV="1">
            <a:off x="1865220" y="2113661"/>
            <a:ext cx="3174140" cy="3210559"/>
          </a:xfrm>
          <a:prstGeom prst="line">
            <a:avLst/>
          </a:prstGeom>
          <a:ln w="38100" cap="rnd">
            <a:solidFill>
              <a:srgbClr val="00A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E697E0E3-A078-42A5-845D-05E79027EAF4}"/>
                  </a:ext>
                </a:extLst>
              </p:cNvPr>
              <p:cNvSpPr txBox="1"/>
              <p:nvPr/>
            </p:nvSpPr>
            <p:spPr>
              <a:xfrm rot="18921567">
                <a:off x="695434" y="2299019"/>
                <a:ext cx="18557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uk-UA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E697E0E3-A078-42A5-845D-05E79027E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21567">
                <a:off x="695434" y="2299019"/>
                <a:ext cx="1855770" cy="461665"/>
              </a:xfrm>
              <a:prstGeom prst="rect">
                <a:avLst/>
              </a:prstGeom>
              <a:blipFill>
                <a:blip r:embed="rId13"/>
                <a:stretch>
                  <a:fillRect b="-261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BA00C37-AA6B-400F-8DBF-92A722CF7B6C}"/>
                  </a:ext>
                </a:extLst>
              </p:cNvPr>
              <p:cNvSpPr txBox="1"/>
              <p:nvPr/>
            </p:nvSpPr>
            <p:spPr>
              <a:xfrm rot="18917899">
                <a:off x="2960156" y="2623424"/>
                <a:ext cx="18557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uk-UA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BA00C37-AA6B-400F-8DBF-92A722CF7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17899">
                <a:off x="2960156" y="2623424"/>
                <a:ext cx="1855770" cy="461665"/>
              </a:xfrm>
              <a:prstGeom prst="rect">
                <a:avLst/>
              </a:prstGeom>
              <a:blipFill>
                <a:blip r:embed="rId14"/>
                <a:stretch>
                  <a:fillRect b="-260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" name="Графіка 102" descr="Лампочка">
            <a:extLst>
              <a:ext uri="{FF2B5EF4-FFF2-40B4-BE49-F238E27FC236}">
                <a16:creationId xmlns:a16="http://schemas.microsoft.com/office/drawing/2014/main" id="{42E3001C-DC0E-4360-AF6C-F0BA7A55903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283533" y="5886462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Прямоугольник 7">
                <a:extLst>
                  <a:ext uri="{FF2B5EF4-FFF2-40B4-BE49-F238E27FC236}">
                    <a16:creationId xmlns:a16="http://schemas.microsoft.com/office/drawing/2014/main" id="{02C9D9BC-3F78-4F68-B7F2-D0451A8C7871}"/>
                  </a:ext>
                </a:extLst>
              </p:cNvPr>
              <p:cNvSpPr/>
              <p:nvPr/>
            </p:nvSpPr>
            <p:spPr>
              <a:xfrm>
                <a:off x="3066148" y="5929172"/>
                <a:ext cx="8318454" cy="830997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Нехай дано дві паралельні прямі. Чи будуть рівні кути, які утворюють дві паралельні прямі з додатним напрямом осі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</m:oMath>
                </a14:m>
                <a:r>
                  <a:rPr lang="uk-UA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 dirty="0">
                  <a:effectLst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Прямоугольник 7">
                <a:extLst>
                  <a:ext uri="{FF2B5EF4-FFF2-40B4-BE49-F238E27FC236}">
                    <a16:creationId xmlns:a16="http://schemas.microsoft.com/office/drawing/2014/main" id="{02C9D9BC-3F78-4F68-B7F2-D0451A8C7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148" y="5929172"/>
                <a:ext cx="8318454" cy="830997"/>
              </a:xfrm>
              <a:prstGeom prst="rect">
                <a:avLst/>
              </a:prstGeom>
              <a:blipFill>
                <a:blip r:embed="rId17"/>
                <a:stretch>
                  <a:fillRect l="-147" t="-5882" r="-73" b="-16176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Прямоугольник 7">
                <a:extLst>
                  <a:ext uri="{FF2B5EF4-FFF2-40B4-BE49-F238E27FC236}">
                    <a16:creationId xmlns:a16="http://schemas.microsoft.com/office/drawing/2014/main" id="{5F181726-6C1A-4817-9DD8-CBE604C4A93B}"/>
                  </a:ext>
                </a:extLst>
              </p:cNvPr>
              <p:cNvSpPr/>
              <p:nvPr/>
            </p:nvSpPr>
            <p:spPr>
              <a:xfrm>
                <a:off x="4223084" y="5949518"/>
                <a:ext cx="7161518" cy="830997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Поясніть, чому кутові коефіцієнти даних паралельних прямих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k-UA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 рівні між собою?</a:t>
                </a:r>
                <a:endParaRPr lang="ru-RU" sz="2400" dirty="0">
                  <a:effectLst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Прямоугольник 7">
                <a:extLst>
                  <a:ext uri="{FF2B5EF4-FFF2-40B4-BE49-F238E27FC236}">
                    <a16:creationId xmlns:a16="http://schemas.microsoft.com/office/drawing/2014/main" id="{5F181726-6C1A-4817-9DD8-CBE604C4A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084" y="5949518"/>
                <a:ext cx="7161518" cy="830997"/>
              </a:xfrm>
              <a:prstGeom prst="rect">
                <a:avLst/>
              </a:prstGeom>
              <a:blipFill>
                <a:blip r:embed="rId18"/>
                <a:stretch>
                  <a:fillRect l="-1021" t="-5882" r="-1787" b="-16176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Прямоугольник 7">
                <a:extLst>
                  <a:ext uri="{FF2B5EF4-FFF2-40B4-BE49-F238E27FC236}">
                    <a16:creationId xmlns:a16="http://schemas.microsoft.com/office/drawing/2014/main" id="{3AA302B5-540E-4768-8441-3030B203004C}"/>
                  </a:ext>
                </a:extLst>
              </p:cNvPr>
              <p:cNvSpPr/>
              <p:nvPr/>
            </p:nvSpPr>
            <p:spPr>
              <a:xfrm>
                <a:off x="3066146" y="5608755"/>
                <a:ext cx="8318455" cy="1200329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Чи можемо стверджувати, що коли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ru-RU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uk-UA" sz="2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k-UA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, то тангенси кутів, які утворюють прямі з додатним напрямом осі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</m:oMath>
                </a14:m>
                <a:r>
                  <a:rPr lang="uk-UA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 – рівні між собою? Який можемо зробити висновок?</a:t>
                </a:r>
                <a:endParaRPr lang="ru-RU" sz="2400" dirty="0">
                  <a:effectLst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Прямоугольник 7">
                <a:extLst>
                  <a:ext uri="{FF2B5EF4-FFF2-40B4-BE49-F238E27FC236}">
                    <a16:creationId xmlns:a16="http://schemas.microsoft.com/office/drawing/2014/main" id="{3AA302B5-540E-4768-8441-3030B20300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146" y="5608755"/>
                <a:ext cx="8318455" cy="1200329"/>
              </a:xfrm>
              <a:prstGeom prst="rect">
                <a:avLst/>
              </a:prstGeom>
              <a:blipFill>
                <a:blip r:embed="rId19"/>
                <a:stretch>
                  <a:fillRect l="-366" t="-4061" r="-1245" b="-10660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Прямокутник 108">
                <a:extLst>
                  <a:ext uri="{FF2B5EF4-FFF2-40B4-BE49-F238E27FC236}">
                    <a16:creationId xmlns:a16="http://schemas.microsoft.com/office/drawing/2014/main" id="{0941E604-1F85-4822-8512-B0F316ACEABF}"/>
                  </a:ext>
                </a:extLst>
              </p:cNvPr>
              <p:cNvSpPr/>
              <p:nvPr/>
            </p:nvSpPr>
            <p:spPr>
              <a:xfrm>
                <a:off x="6314798" y="1318485"/>
                <a:ext cx="5877202" cy="1719006"/>
              </a:xfrm>
              <a:prstGeom prst="rect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/>
                  <a:t>Прямі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uk-UA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2800" dirty="0">
                    <a:solidFill>
                      <a:schemeClr val="bg1"/>
                    </a:solidFill>
                  </a:rPr>
                  <a:t> і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uk-UA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k-UA" sz="2800" dirty="0">
                    <a:solidFill>
                      <a:schemeClr val="bg1"/>
                    </a:solidFill>
                  </a:rPr>
                  <a:t> паралельні тоді і тільки тоді, коли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uk-UA" sz="2800" dirty="0"/>
              </a:p>
            </p:txBody>
          </p:sp>
        </mc:Choice>
        <mc:Fallback xmlns="">
          <p:sp>
            <p:nvSpPr>
              <p:cNvPr id="109" name="Прямокутник 108">
                <a:extLst>
                  <a:ext uri="{FF2B5EF4-FFF2-40B4-BE49-F238E27FC236}">
                    <a16:creationId xmlns:a16="http://schemas.microsoft.com/office/drawing/2014/main" id="{0941E604-1F85-4822-8512-B0F316ACEA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798" y="1318485"/>
                <a:ext cx="5877202" cy="171900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E92500C-FB71-44E1-8751-04B6F36DCFA6}"/>
              </a:ext>
            </a:extLst>
          </p:cNvPr>
          <p:cNvSpPr/>
          <p:nvPr/>
        </p:nvSpPr>
        <p:spPr>
          <a:xfrm>
            <a:off x="5659255" y="5419000"/>
            <a:ext cx="6532745" cy="143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 descr="Зображення, що містить стіл&#10;&#10;Автоматично згенерований опис">
            <a:extLst>
              <a:ext uri="{FF2B5EF4-FFF2-40B4-BE49-F238E27FC236}">
                <a16:creationId xmlns:a16="http://schemas.microsoft.com/office/drawing/2014/main" id="{4BDA3160-26AE-4286-8A62-4157F85513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93" r="49534"/>
          <a:stretch/>
        </p:blipFill>
        <p:spPr>
          <a:xfrm>
            <a:off x="0" y="5465378"/>
            <a:ext cx="6152876" cy="139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0583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2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0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00" grpId="0"/>
      <p:bldP spid="101" grpId="0"/>
      <p:bldP spid="104" grpId="0" animBg="1"/>
      <p:bldP spid="104" grpId="1" animBg="1"/>
      <p:bldP spid="105" grpId="0" animBg="1"/>
      <p:bldP spid="105" grpId="1" animBg="1"/>
      <p:bldP spid="107" grpId="0" animBg="1"/>
      <p:bldP spid="107" grpId="1" animBg="1"/>
      <p:bldP spid="109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 dirty="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730" dirty="0">
                  <a:solidFill>
                    <a:schemeClr val="bg1"/>
                  </a:solidFill>
                </a:rPr>
                <a:t>Умова паралельності прямих</a:t>
              </a:r>
            </a:p>
          </p:txBody>
        </p:sp>
      </p:grp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A1CC44BA-020D-4492-93C2-D19EEDA78678}"/>
              </a:ext>
            </a:extLst>
          </p:cNvPr>
          <p:cNvSpPr/>
          <p:nvPr/>
        </p:nvSpPr>
        <p:spPr>
          <a:xfrm>
            <a:off x="0" y="2493380"/>
            <a:ext cx="1639614" cy="600836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Задача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кутник 29">
                <a:extLst>
                  <a:ext uri="{FF2B5EF4-FFF2-40B4-BE49-F238E27FC236}">
                    <a16:creationId xmlns:a16="http://schemas.microsoft.com/office/drawing/2014/main" id="{7D8DA60D-4FE9-4BA5-9634-3E1CC3525D95}"/>
                  </a:ext>
                </a:extLst>
              </p:cNvPr>
              <p:cNvSpPr/>
              <p:nvPr/>
            </p:nvSpPr>
            <p:spPr>
              <a:xfrm>
                <a:off x="1" y="3313802"/>
                <a:ext cx="6314798" cy="1268708"/>
              </a:xfrm>
              <a:prstGeom prst="rect">
                <a:avLst/>
              </a:prstGeom>
              <a:solidFill>
                <a:srgbClr val="006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Чи є паралельними прямі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=0,7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+72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−3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Прямокутник 29">
                <a:extLst>
                  <a:ext uri="{FF2B5EF4-FFF2-40B4-BE49-F238E27FC236}">
                    <a16:creationId xmlns:a16="http://schemas.microsoft.com/office/drawing/2014/main" id="{7D8DA60D-4FE9-4BA5-9634-3E1CC3525D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13802"/>
                <a:ext cx="6314798" cy="1268708"/>
              </a:xfrm>
              <a:prstGeom prst="rect">
                <a:avLst/>
              </a:prstGeom>
              <a:blipFill>
                <a:blip r:embed="rId8"/>
                <a:stretch>
                  <a:fillRect l="-1737" r="-193" b="-9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кутник 30">
                <a:extLst>
                  <a:ext uri="{FF2B5EF4-FFF2-40B4-BE49-F238E27FC236}">
                    <a16:creationId xmlns:a16="http://schemas.microsoft.com/office/drawing/2014/main" id="{F373E3FD-1C29-4354-8C83-3288377CC84C}"/>
                  </a:ext>
                </a:extLst>
              </p:cNvPr>
              <p:cNvSpPr/>
              <p:nvPr/>
            </p:nvSpPr>
            <p:spPr>
              <a:xfrm>
                <a:off x="6583771" y="3313802"/>
                <a:ext cx="5339255" cy="189932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0,7=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r>
                  <a:rPr lang="uk-UA" sz="2800" dirty="0"/>
                  <a:t>Так як кутові коефіцієнти прямих є рівними, то ці прямі паралельні</a:t>
                </a:r>
                <a:endParaRPr lang="en-US" sz="2800" dirty="0"/>
              </a:p>
            </p:txBody>
          </p:sp>
        </mc:Choice>
        <mc:Fallback xmlns="">
          <p:sp>
            <p:nvSpPr>
              <p:cNvPr id="31" name="Прямокутник 30">
                <a:extLst>
                  <a:ext uri="{FF2B5EF4-FFF2-40B4-BE49-F238E27FC236}">
                    <a16:creationId xmlns:a16="http://schemas.microsoft.com/office/drawing/2014/main" id="{F373E3FD-1C29-4354-8C83-3288377CC8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771" y="3313802"/>
                <a:ext cx="5339255" cy="1899329"/>
              </a:xfrm>
              <a:prstGeom prst="rect">
                <a:avLst/>
              </a:prstGeom>
              <a:blipFill>
                <a:blip r:embed="rId9"/>
                <a:stretch>
                  <a:fillRect l="-2283" r="-114" b="-51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кутник 31">
                <a:extLst>
                  <a:ext uri="{FF2B5EF4-FFF2-40B4-BE49-F238E27FC236}">
                    <a16:creationId xmlns:a16="http://schemas.microsoft.com/office/drawing/2014/main" id="{6F026300-EB8B-4537-A466-69D9965AE087}"/>
                  </a:ext>
                </a:extLst>
              </p:cNvPr>
              <p:cNvSpPr/>
              <p:nvPr/>
            </p:nvSpPr>
            <p:spPr>
              <a:xfrm>
                <a:off x="6314798" y="781763"/>
                <a:ext cx="5877202" cy="1719006"/>
              </a:xfrm>
              <a:prstGeom prst="rect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/>
                  <a:t>Прямі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uk-UA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2800" dirty="0">
                    <a:solidFill>
                      <a:schemeClr val="bg1"/>
                    </a:solidFill>
                  </a:rPr>
                  <a:t> і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uk-UA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k-UA" sz="2800" dirty="0">
                    <a:solidFill>
                      <a:schemeClr val="bg1"/>
                    </a:solidFill>
                  </a:rPr>
                  <a:t> паралельні тоді і тільки тоді, коли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uk-UA" sz="2800" dirty="0"/>
              </a:p>
            </p:txBody>
          </p:sp>
        </mc:Choice>
        <mc:Fallback xmlns="">
          <p:sp>
            <p:nvSpPr>
              <p:cNvPr id="32" name="Прямокутник 31">
                <a:extLst>
                  <a:ext uri="{FF2B5EF4-FFF2-40B4-BE49-F238E27FC236}">
                    <a16:creationId xmlns:a16="http://schemas.microsoft.com/office/drawing/2014/main" id="{6F026300-EB8B-4537-A466-69D9965AE0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798" y="781763"/>
                <a:ext cx="5877202" cy="17190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723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 dirty="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730" dirty="0">
                  <a:solidFill>
                    <a:schemeClr val="bg1"/>
                  </a:solidFill>
                </a:rPr>
                <a:t>Координати точки перетину двох прямих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кутник 28">
                <a:extLst>
                  <a:ext uri="{FF2B5EF4-FFF2-40B4-BE49-F238E27FC236}">
                    <a16:creationId xmlns:a16="http://schemas.microsoft.com/office/drawing/2014/main" id="{7A6D1F58-D4BB-4C46-9986-753336A6A9BD}"/>
                  </a:ext>
                </a:extLst>
              </p:cNvPr>
              <p:cNvSpPr/>
              <p:nvPr/>
            </p:nvSpPr>
            <p:spPr>
              <a:xfrm>
                <a:off x="204940" y="953010"/>
                <a:ext cx="3442149" cy="603430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29" name="Прямокутник 28">
                <a:extLst>
                  <a:ext uri="{FF2B5EF4-FFF2-40B4-BE49-F238E27FC236}">
                    <a16:creationId xmlns:a16="http://schemas.microsoft.com/office/drawing/2014/main" id="{7A6D1F58-D4BB-4C46-9986-753336A6A9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40" y="953010"/>
                <a:ext cx="3442149" cy="6034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кутник 29">
                <a:extLst>
                  <a:ext uri="{FF2B5EF4-FFF2-40B4-BE49-F238E27FC236}">
                    <a16:creationId xmlns:a16="http://schemas.microsoft.com/office/drawing/2014/main" id="{9FF60F60-13BF-437D-B9C7-4D64CEFEB3B9}"/>
                  </a:ext>
                </a:extLst>
              </p:cNvPr>
              <p:cNvSpPr/>
              <p:nvPr/>
            </p:nvSpPr>
            <p:spPr>
              <a:xfrm>
                <a:off x="204939" y="1672968"/>
                <a:ext cx="3442149" cy="603430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30" name="Прямокутник 29">
                <a:extLst>
                  <a:ext uri="{FF2B5EF4-FFF2-40B4-BE49-F238E27FC236}">
                    <a16:creationId xmlns:a16="http://schemas.microsoft.com/office/drawing/2014/main" id="{9FF60F60-13BF-437D-B9C7-4D64CEFEB3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39" y="1672968"/>
                <a:ext cx="3442149" cy="6034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Графіка 30" descr="Лампочка">
            <a:extLst>
              <a:ext uri="{FF2B5EF4-FFF2-40B4-BE49-F238E27FC236}">
                <a16:creationId xmlns:a16="http://schemas.microsoft.com/office/drawing/2014/main" id="{AB3E20F9-30AF-4E31-81C1-D936178328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83533" y="5886462"/>
            <a:ext cx="914400" cy="914400"/>
          </a:xfrm>
          <a:prstGeom prst="rect">
            <a:avLst/>
          </a:prstGeom>
        </p:spPr>
      </p:pic>
      <p:sp>
        <p:nvSpPr>
          <p:cNvPr id="32" name="Прямоугольник 7">
            <a:extLst>
              <a:ext uri="{FF2B5EF4-FFF2-40B4-BE49-F238E27FC236}">
                <a16:creationId xmlns:a16="http://schemas.microsoft.com/office/drawing/2014/main" id="{068822CE-9C53-470A-B4DA-052928F2DECC}"/>
              </a:ext>
            </a:extLst>
          </p:cNvPr>
          <p:cNvSpPr/>
          <p:nvPr/>
        </p:nvSpPr>
        <p:spPr>
          <a:xfrm>
            <a:off x="3066146" y="5608755"/>
            <a:ext cx="8318455" cy="1200329"/>
          </a:xfrm>
          <a:prstGeom prst="rect">
            <a:avLst/>
          </a:prstGeom>
          <a:solidFill>
            <a:srgbClr val="5E7492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ea typeface="Tahoma" panose="020B0604030504040204" pitchFamily="34" charset="0"/>
                <a:cs typeface="Tahoma" panose="020B0604030504040204" pitchFamily="34" charset="0"/>
              </a:rPr>
              <a:t>Якщо дві дані прямі мають спільну точку, то координати цієї точки задовольняють обидва рівняння. Які у вас є ідеї, що допоможуть знайти координати такої точки?</a:t>
            </a:r>
            <a:endParaRPr lang="ru-RU" sz="24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кутник 33">
            <a:extLst>
              <a:ext uri="{FF2B5EF4-FFF2-40B4-BE49-F238E27FC236}">
                <a16:creationId xmlns:a16="http://schemas.microsoft.com/office/drawing/2014/main" id="{05F99935-13F6-4916-BEEE-12361B231AFE}"/>
              </a:ext>
            </a:extLst>
          </p:cNvPr>
          <p:cNvSpPr/>
          <p:nvPr/>
        </p:nvSpPr>
        <p:spPr>
          <a:xfrm>
            <a:off x="4035950" y="953010"/>
            <a:ext cx="5066008" cy="1323388"/>
          </a:xfrm>
          <a:prstGeom prst="rect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Координати точки перетину є розв’язком системи рівнянь, якими задано ці прямі.</a:t>
            </a:r>
          </a:p>
        </p:txBody>
      </p:sp>
      <p:sp>
        <p:nvSpPr>
          <p:cNvPr id="35" name="Прямокутник 34">
            <a:extLst>
              <a:ext uri="{FF2B5EF4-FFF2-40B4-BE49-F238E27FC236}">
                <a16:creationId xmlns:a16="http://schemas.microsoft.com/office/drawing/2014/main" id="{938ABEBF-6A2F-4147-B61B-51444263E057}"/>
              </a:ext>
            </a:extLst>
          </p:cNvPr>
          <p:cNvSpPr/>
          <p:nvPr/>
        </p:nvSpPr>
        <p:spPr>
          <a:xfrm>
            <a:off x="2362200" y="2504763"/>
            <a:ext cx="8599448" cy="603430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Знайдіть точку перетину двох прямих: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кутник 35">
                <a:extLst>
                  <a:ext uri="{FF2B5EF4-FFF2-40B4-BE49-F238E27FC236}">
                    <a16:creationId xmlns:a16="http://schemas.microsoft.com/office/drawing/2014/main" id="{483274B7-31D4-49A1-81B7-1C6EE7E3B9D1}"/>
                  </a:ext>
                </a:extLst>
              </p:cNvPr>
              <p:cNvSpPr/>
              <p:nvPr/>
            </p:nvSpPr>
            <p:spPr>
              <a:xfrm>
                <a:off x="204939" y="3333125"/>
                <a:ext cx="2979695" cy="603430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−3=0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36" name="Прямокутник 35">
                <a:extLst>
                  <a:ext uri="{FF2B5EF4-FFF2-40B4-BE49-F238E27FC236}">
                    <a16:creationId xmlns:a16="http://schemas.microsoft.com/office/drawing/2014/main" id="{483274B7-31D4-49A1-81B7-1C6EE7E3B9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39" y="3333125"/>
                <a:ext cx="2979695" cy="6034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кутник 36">
                <a:extLst>
                  <a:ext uri="{FF2B5EF4-FFF2-40B4-BE49-F238E27FC236}">
                    <a16:creationId xmlns:a16="http://schemas.microsoft.com/office/drawing/2014/main" id="{5ACB5208-BB81-46D7-AC29-E135909714A7}"/>
                  </a:ext>
                </a:extLst>
              </p:cNvPr>
              <p:cNvSpPr/>
              <p:nvPr/>
            </p:nvSpPr>
            <p:spPr>
              <a:xfrm>
                <a:off x="204939" y="4056516"/>
                <a:ext cx="2979695" cy="603430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−9=0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37" name="Прямокутник 36">
                <a:extLst>
                  <a:ext uri="{FF2B5EF4-FFF2-40B4-BE49-F238E27FC236}">
                    <a16:creationId xmlns:a16="http://schemas.microsoft.com/office/drawing/2014/main" id="{5ACB5208-BB81-46D7-AC29-E135909714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39" y="4056516"/>
                <a:ext cx="2979695" cy="6034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кутник 37">
                <a:extLst>
                  <a:ext uri="{FF2B5EF4-FFF2-40B4-BE49-F238E27FC236}">
                    <a16:creationId xmlns:a16="http://schemas.microsoft.com/office/drawing/2014/main" id="{0AEA9A51-47BD-4D15-AB1C-12E7E8013889}"/>
                  </a:ext>
                </a:extLst>
              </p:cNvPr>
              <p:cNvSpPr/>
              <p:nvPr/>
            </p:nvSpPr>
            <p:spPr>
              <a:xfrm>
                <a:off x="3794222" y="3333124"/>
                <a:ext cx="2979695" cy="1326821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−3=0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−9=0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38" name="Прямокутник 37">
                <a:extLst>
                  <a:ext uri="{FF2B5EF4-FFF2-40B4-BE49-F238E27FC236}">
                    <a16:creationId xmlns:a16="http://schemas.microsoft.com/office/drawing/2014/main" id="{0AEA9A51-47BD-4D15-AB1C-12E7E80138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222" y="3333124"/>
                <a:ext cx="2979695" cy="13268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Прямокутник 38">
                <a:extLst>
                  <a:ext uri="{FF2B5EF4-FFF2-40B4-BE49-F238E27FC236}">
                    <a16:creationId xmlns:a16="http://schemas.microsoft.com/office/drawing/2014/main" id="{EB316493-531C-4416-8920-795471A1CDF7}"/>
                  </a:ext>
                </a:extLst>
              </p:cNvPr>
              <p:cNvSpPr/>
              <p:nvPr/>
            </p:nvSpPr>
            <p:spPr>
              <a:xfrm>
                <a:off x="7141767" y="3326961"/>
                <a:ext cx="3819881" cy="1326821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−3=0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−3</m:t>
                                      </m:r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−9=0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2800" dirty="0"/>
              </a:p>
            </p:txBody>
          </p:sp>
        </mc:Choice>
        <mc:Fallback>
          <p:sp>
            <p:nvSpPr>
              <p:cNvPr id="39" name="Прямокутник 38">
                <a:extLst>
                  <a:ext uri="{FF2B5EF4-FFF2-40B4-BE49-F238E27FC236}">
                    <a16:creationId xmlns:a16="http://schemas.microsoft.com/office/drawing/2014/main" id="{EB316493-531C-4416-8920-795471A1CD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767" y="3326961"/>
                <a:ext cx="3819881" cy="1326821"/>
              </a:xfrm>
              <a:prstGeom prst="rect">
                <a:avLst/>
              </a:prstGeom>
              <a:blipFill>
                <a:blip r:embed="rId14"/>
                <a:stretch>
                  <a:fillRect l="-44702" t="-150476" b="-2238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Прямоугольник 7">
            <a:extLst>
              <a:ext uri="{FF2B5EF4-FFF2-40B4-BE49-F238E27FC236}">
                <a16:creationId xmlns:a16="http://schemas.microsoft.com/office/drawing/2014/main" id="{3347D023-7E64-445B-B85B-4297538455D5}"/>
              </a:ext>
            </a:extLst>
          </p:cNvPr>
          <p:cNvSpPr/>
          <p:nvPr/>
        </p:nvSpPr>
        <p:spPr>
          <a:xfrm>
            <a:off x="4584700" y="5878240"/>
            <a:ext cx="6799901" cy="830997"/>
          </a:xfrm>
          <a:prstGeom prst="rect">
            <a:avLst/>
          </a:prstGeom>
          <a:solidFill>
            <a:srgbClr val="5E7492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ea typeface="Tahoma" panose="020B0604030504040204" pitchFamily="34" charset="0"/>
                <a:cs typeface="Tahoma" panose="020B0604030504040204" pitchFamily="34" charset="0"/>
              </a:rPr>
              <a:t>Пригадайте з курсу алгебри 7 класу, як розв’язати систему рівнянь?</a:t>
            </a:r>
            <a:endParaRPr lang="ru-RU" sz="24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28EB9DA-146A-4253-823D-CA1958ADD939}"/>
              </a:ext>
            </a:extLst>
          </p:cNvPr>
          <p:cNvSpPr/>
          <p:nvPr/>
        </p:nvSpPr>
        <p:spPr>
          <a:xfrm>
            <a:off x="2827283" y="5381297"/>
            <a:ext cx="9364717" cy="1476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Прямокутник 39">
                <a:extLst>
                  <a:ext uri="{FF2B5EF4-FFF2-40B4-BE49-F238E27FC236}">
                    <a16:creationId xmlns:a16="http://schemas.microsoft.com/office/drawing/2014/main" id="{FF01B177-E4AB-462F-8075-8EA634053CF0}"/>
                  </a:ext>
                </a:extLst>
              </p:cNvPr>
              <p:cNvSpPr/>
              <p:nvPr/>
            </p:nvSpPr>
            <p:spPr>
              <a:xfrm>
                <a:off x="204939" y="4945344"/>
                <a:ext cx="3442150" cy="1555815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−9=0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2800" dirty="0"/>
              </a:p>
            </p:txBody>
          </p:sp>
        </mc:Choice>
        <mc:Fallback>
          <p:sp>
            <p:nvSpPr>
              <p:cNvPr id="40" name="Прямокутник 39">
                <a:extLst>
                  <a:ext uri="{FF2B5EF4-FFF2-40B4-BE49-F238E27FC236}">
                    <a16:creationId xmlns:a16="http://schemas.microsoft.com/office/drawing/2014/main" id="{FF01B177-E4AB-462F-8075-8EA634053C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39" y="4945344"/>
                <a:ext cx="3442150" cy="1555815"/>
              </a:xfrm>
              <a:prstGeom prst="rect">
                <a:avLst/>
              </a:prstGeom>
              <a:blipFill>
                <a:blip r:embed="rId15"/>
                <a:stretch>
                  <a:fillRect l="-50000" t="-121138" b="-1845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Прямокутник 40">
                <a:extLst>
                  <a:ext uri="{FF2B5EF4-FFF2-40B4-BE49-F238E27FC236}">
                    <a16:creationId xmlns:a16="http://schemas.microsoft.com/office/drawing/2014/main" id="{F0A9053C-EFC9-4BB4-96F8-90E25B7FD421}"/>
                  </a:ext>
                </a:extLst>
              </p:cNvPr>
              <p:cNvSpPr/>
              <p:nvPr/>
            </p:nvSpPr>
            <p:spPr>
              <a:xfrm>
                <a:off x="3814389" y="4945343"/>
                <a:ext cx="2959528" cy="1555817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 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>
          <p:sp>
            <p:nvSpPr>
              <p:cNvPr id="41" name="Прямокутник 40">
                <a:extLst>
                  <a:ext uri="{FF2B5EF4-FFF2-40B4-BE49-F238E27FC236}">
                    <a16:creationId xmlns:a16="http://schemas.microsoft.com/office/drawing/2014/main" id="{F0A9053C-EFC9-4BB4-96F8-90E25B7FD4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389" y="4945343"/>
                <a:ext cx="2959528" cy="1555817"/>
              </a:xfrm>
              <a:prstGeom prst="rect">
                <a:avLst/>
              </a:prstGeom>
              <a:blipFill>
                <a:blip r:embed="rId16"/>
                <a:stretch>
                  <a:fillRect l="-1282" t="-38211" b="-56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Прямокутник 41">
                <a:extLst>
                  <a:ext uri="{FF2B5EF4-FFF2-40B4-BE49-F238E27FC236}">
                    <a16:creationId xmlns:a16="http://schemas.microsoft.com/office/drawing/2014/main" id="{1B8ACE92-33E2-4906-88F4-2B20B0554D8E}"/>
                  </a:ext>
                </a:extLst>
              </p:cNvPr>
              <p:cNvSpPr/>
              <p:nvPr/>
            </p:nvSpPr>
            <p:spPr>
              <a:xfrm>
                <a:off x="7096868" y="4944918"/>
                <a:ext cx="2844579" cy="1077084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−3=0</m:t>
                      </m:r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>
          <p:sp>
            <p:nvSpPr>
              <p:cNvPr id="42" name="Прямокутник 41">
                <a:extLst>
                  <a:ext uri="{FF2B5EF4-FFF2-40B4-BE49-F238E27FC236}">
                    <a16:creationId xmlns:a16="http://schemas.microsoft.com/office/drawing/2014/main" id="{1B8ACE92-33E2-4906-88F4-2B20B0554D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868" y="4944918"/>
                <a:ext cx="2844579" cy="1077084"/>
              </a:xfrm>
              <a:prstGeom prst="rect">
                <a:avLst/>
              </a:prstGeom>
              <a:blipFill>
                <a:blip r:embed="rId17"/>
                <a:stretch>
                  <a:fillRect l="-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Прямокутник 42">
                <a:extLst>
                  <a:ext uri="{FF2B5EF4-FFF2-40B4-BE49-F238E27FC236}">
                    <a16:creationId xmlns:a16="http://schemas.microsoft.com/office/drawing/2014/main" id="{703817B3-0229-4EA3-8741-78222AECA0C9}"/>
                  </a:ext>
                </a:extLst>
              </p:cNvPr>
              <p:cNvSpPr/>
              <p:nvPr/>
            </p:nvSpPr>
            <p:spPr>
              <a:xfrm>
                <a:off x="10310037" y="4944918"/>
                <a:ext cx="1677024" cy="1077084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0;3</m:t>
                          </m:r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43" name="Прямокутник 42">
                <a:extLst>
                  <a:ext uri="{FF2B5EF4-FFF2-40B4-BE49-F238E27FC236}">
                    <a16:creationId xmlns:a16="http://schemas.microsoft.com/office/drawing/2014/main" id="{703817B3-0229-4EA3-8741-78222AECA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0037" y="4944918"/>
                <a:ext cx="1677024" cy="1077084"/>
              </a:xfrm>
              <a:prstGeom prst="rect">
                <a:avLst/>
              </a:prstGeom>
              <a:blipFill>
                <a:blip r:embed="rId18"/>
                <a:stretch>
                  <a:fillRect l="-15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09EC2DB0-A895-4C90-AA02-74A0D992CDD7}"/>
              </a:ext>
            </a:extLst>
          </p:cNvPr>
          <p:cNvSpPr/>
          <p:nvPr/>
        </p:nvSpPr>
        <p:spPr>
          <a:xfrm>
            <a:off x="204939" y="2504343"/>
            <a:ext cx="1639614" cy="600836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Задача 6</a:t>
            </a:r>
          </a:p>
        </p:txBody>
      </p:sp>
    </p:spTree>
    <p:extLst>
      <p:ext uri="{BB962C8B-B14F-4D97-AF65-F5344CB8AC3E}">
        <p14:creationId xmlns:p14="http://schemas.microsoft.com/office/powerpoint/2010/main" val="387293965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2" grpId="1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44" grpId="1" animBg="1"/>
      <p:bldP spid="2" grpId="0" animBg="1"/>
      <p:bldP spid="40" grpId="0" animBg="1"/>
      <p:bldP spid="41" grpId="0" animBg="1"/>
      <p:bldP spid="42" grpId="0" animBg="1"/>
      <p:bldP spid="4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1</a:t>
            </a:r>
          </a:p>
        </p:txBody>
      </p:sp>
      <p:sp>
        <p:nvSpPr>
          <p:cNvPr id="111" name="Прямокутник 110">
            <a:extLst>
              <a:ext uri="{FF2B5EF4-FFF2-40B4-BE49-F238E27FC236}">
                <a16:creationId xmlns:a16="http://schemas.microsoft.com/office/drawing/2014/main" id="{7DFAC910-99EA-4A53-93C3-DEE93FA3D901}"/>
              </a:ext>
            </a:extLst>
          </p:cNvPr>
          <p:cNvSpPr/>
          <p:nvPr/>
        </p:nvSpPr>
        <p:spPr>
          <a:xfrm>
            <a:off x="6152876" y="997080"/>
            <a:ext cx="6039124" cy="879184"/>
          </a:xfrm>
          <a:prstGeom prst="rect">
            <a:avLst/>
          </a:prstGeom>
          <a:solidFill>
            <a:srgbClr val="486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Які з рівнянь є рівнянням</a:t>
            </a: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прямої?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Прямокутник 112">
                <a:extLst>
                  <a:ext uri="{FF2B5EF4-FFF2-40B4-BE49-F238E27FC236}">
                    <a16:creationId xmlns:a16="http://schemas.microsoft.com/office/drawing/2014/main" id="{D74A0AE4-A313-4114-B5AC-6A5F3AFC5F2B}"/>
                  </a:ext>
                </a:extLst>
              </p:cNvPr>
              <p:cNvSpPr/>
              <p:nvPr/>
            </p:nvSpPr>
            <p:spPr>
              <a:xfrm>
                <a:off x="6147646" y="2905091"/>
                <a:ext cx="4601810" cy="597847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2)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+1=0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3" name="Прямокутник 112">
                <a:extLst>
                  <a:ext uri="{FF2B5EF4-FFF2-40B4-BE49-F238E27FC236}">
                    <a16:creationId xmlns:a16="http://schemas.microsoft.com/office/drawing/2014/main" id="{D74A0AE4-A313-4114-B5AC-6A5F3AFC5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646" y="2905091"/>
                <a:ext cx="4601810" cy="597847"/>
              </a:xfrm>
              <a:prstGeom prst="rect">
                <a:avLst/>
              </a:prstGeom>
              <a:blipFill>
                <a:blip r:embed="rId5"/>
                <a:stretch>
                  <a:fillRect l="-2649" t="-3061" b="-22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Прямокутник 113">
                <a:extLst>
                  <a:ext uri="{FF2B5EF4-FFF2-40B4-BE49-F238E27FC236}">
                    <a16:creationId xmlns:a16="http://schemas.microsoft.com/office/drawing/2014/main" id="{91485CB4-186C-44C5-9EFB-C33B0D46E146}"/>
                  </a:ext>
                </a:extLst>
              </p:cNvPr>
              <p:cNvSpPr/>
              <p:nvPr/>
            </p:nvSpPr>
            <p:spPr>
              <a:xfrm>
                <a:off x="6150274" y="3698180"/>
                <a:ext cx="4599182" cy="597847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+12=0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4" name="Прямокутник 113">
                <a:extLst>
                  <a:ext uri="{FF2B5EF4-FFF2-40B4-BE49-F238E27FC236}">
                    <a16:creationId xmlns:a16="http://schemas.microsoft.com/office/drawing/2014/main" id="{91485CB4-186C-44C5-9EFB-C33B0D46E1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274" y="3698180"/>
                <a:ext cx="4599182" cy="597847"/>
              </a:xfrm>
              <a:prstGeom prst="rect">
                <a:avLst/>
              </a:prstGeom>
              <a:blipFill>
                <a:blip r:embed="rId6"/>
                <a:stretch>
                  <a:fillRect l="-2785" t="-3061" b="-22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Прямокутник 111">
                <a:extLst>
                  <a:ext uri="{FF2B5EF4-FFF2-40B4-BE49-F238E27FC236}">
                    <a16:creationId xmlns:a16="http://schemas.microsoft.com/office/drawing/2014/main" id="{03FBA8CC-A7D1-4D4E-BE8E-224906A7BF4D}"/>
                  </a:ext>
                </a:extLst>
              </p:cNvPr>
              <p:cNvSpPr/>
              <p:nvPr/>
            </p:nvSpPr>
            <p:spPr>
              <a:xfrm>
                <a:off x="6147645" y="2112002"/>
                <a:ext cx="4617533" cy="597847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1)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uk-UA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4</m:t>
                    </m:r>
                  </m:oMath>
                </a14:m>
                <a:endParaRPr lang="uk-UA" sz="2800" i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Прямокутник 111">
                <a:extLst>
                  <a:ext uri="{FF2B5EF4-FFF2-40B4-BE49-F238E27FC236}">
                    <a16:creationId xmlns:a16="http://schemas.microsoft.com/office/drawing/2014/main" id="{03FBA8CC-A7D1-4D4E-BE8E-224906A7B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645" y="2112002"/>
                <a:ext cx="4617533" cy="597847"/>
              </a:xfrm>
              <a:prstGeom prst="rect">
                <a:avLst/>
              </a:prstGeom>
              <a:blipFill>
                <a:blip r:embed="rId7"/>
                <a:stretch>
                  <a:fillRect l="-2639" t="-3030" b="-2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Прямокутник 114">
                <a:extLst>
                  <a:ext uri="{FF2B5EF4-FFF2-40B4-BE49-F238E27FC236}">
                    <a16:creationId xmlns:a16="http://schemas.microsoft.com/office/drawing/2014/main" id="{B32351CE-E3DC-45D1-A773-3FA1535220D2}"/>
                  </a:ext>
                </a:extLst>
              </p:cNvPr>
              <p:cNvSpPr/>
              <p:nvPr/>
            </p:nvSpPr>
            <p:spPr>
              <a:xfrm>
                <a:off x="6147645" y="4491269"/>
                <a:ext cx="4617533" cy="597847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7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−3=0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5" name="Прямокутник 114">
                <a:extLst>
                  <a:ext uri="{FF2B5EF4-FFF2-40B4-BE49-F238E27FC236}">
                    <a16:creationId xmlns:a16="http://schemas.microsoft.com/office/drawing/2014/main" id="{B32351CE-E3DC-45D1-A773-3FA1535220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645" y="4491269"/>
                <a:ext cx="4617533" cy="597847"/>
              </a:xfrm>
              <a:prstGeom prst="rect">
                <a:avLst/>
              </a:prstGeom>
              <a:blipFill>
                <a:blip r:embed="rId8"/>
                <a:stretch>
                  <a:fillRect l="-2639" t="-3061" b="-22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41229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5D9E8E4-D7F8-4E13-9AA7-38F0B931B2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0D2A5D8-16E5-4D1B-8593-4BBC3E509BED}"/>
              </a:ext>
            </a:extLst>
          </p:cNvPr>
          <p:cNvSpPr txBox="1"/>
          <p:nvPr/>
        </p:nvSpPr>
        <p:spPr>
          <a:xfrm>
            <a:off x="1539735" y="2469689"/>
            <a:ext cx="2490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Усно</a:t>
            </a:r>
            <a:endParaRPr lang="uk-UA" dirty="0">
              <a:solidFill>
                <a:srgbClr val="48607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кутник 18">
                <a:extLst>
                  <a:ext uri="{FF2B5EF4-FFF2-40B4-BE49-F238E27FC236}">
                    <a16:creationId xmlns:a16="http://schemas.microsoft.com/office/drawing/2014/main" id="{289739F1-7DB2-4B52-AD3C-F48040CB1DFB}"/>
                  </a:ext>
                </a:extLst>
              </p:cNvPr>
              <p:cNvSpPr/>
              <p:nvPr/>
            </p:nvSpPr>
            <p:spPr>
              <a:xfrm>
                <a:off x="6139784" y="5284358"/>
                <a:ext cx="4617533" cy="597847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=0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Прямокутник 18">
                <a:extLst>
                  <a:ext uri="{FF2B5EF4-FFF2-40B4-BE49-F238E27FC236}">
                    <a16:creationId xmlns:a16="http://schemas.microsoft.com/office/drawing/2014/main" id="{289739F1-7DB2-4B52-AD3C-F48040CB1D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784" y="5284358"/>
                <a:ext cx="4617533" cy="597847"/>
              </a:xfrm>
              <a:prstGeom prst="rect">
                <a:avLst/>
              </a:prstGeom>
              <a:blipFill>
                <a:blip r:embed="rId12"/>
                <a:stretch>
                  <a:fillRect l="-2639" t="-3061" b="-22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кутник 19">
                <a:extLst>
                  <a:ext uri="{FF2B5EF4-FFF2-40B4-BE49-F238E27FC236}">
                    <a16:creationId xmlns:a16="http://schemas.microsoft.com/office/drawing/2014/main" id="{DBA175CF-3E9A-4630-8F72-4671F9C1EDC4}"/>
                  </a:ext>
                </a:extLst>
              </p:cNvPr>
              <p:cNvSpPr/>
              <p:nvPr/>
            </p:nvSpPr>
            <p:spPr>
              <a:xfrm>
                <a:off x="6147644" y="6077447"/>
                <a:ext cx="4617533" cy="597847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−5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=0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Прямокутник 19">
                <a:extLst>
                  <a:ext uri="{FF2B5EF4-FFF2-40B4-BE49-F238E27FC236}">
                    <a16:creationId xmlns:a16="http://schemas.microsoft.com/office/drawing/2014/main" id="{DBA175CF-3E9A-4630-8F72-4671F9C1ED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644" y="6077447"/>
                <a:ext cx="4617533" cy="597847"/>
              </a:xfrm>
              <a:prstGeom prst="rect">
                <a:avLst/>
              </a:prstGeom>
              <a:blipFill>
                <a:blip r:embed="rId13"/>
                <a:stretch>
                  <a:fillRect l="-2639" t="-3061" b="-22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06428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4444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44A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4444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44A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4444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44A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1" grpId="0" animBg="1"/>
      <p:bldP spid="113" grpId="0" animBg="1"/>
      <p:bldP spid="114" grpId="0" animBg="1"/>
      <p:bldP spid="112" grpId="0" animBg="1"/>
      <p:bldP spid="115" grpId="0" animBg="1"/>
      <p:bldP spid="30" grpId="0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Рисунок 192" descr="Зображення, що містить стіл&#10;&#10;Автоматично згенерований опис">
            <a:extLst>
              <a:ext uri="{FF2B5EF4-FFF2-40B4-BE49-F238E27FC236}">
                <a16:creationId xmlns:a16="http://schemas.microsoft.com/office/drawing/2014/main" id="{1242A646-D3B5-47E3-A247-E7A1DADF5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33"/>
          <a:stretch/>
        </p:blipFill>
        <p:spPr>
          <a:xfrm>
            <a:off x="0" y="0"/>
            <a:ext cx="3080657" cy="6858000"/>
          </a:xfrm>
          <a:prstGeom prst="rect">
            <a:avLst/>
          </a:prstGeom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 dirty="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bg1"/>
                  </a:solidFill>
                </a:rPr>
                <a:t>Пряма, що проходить через початок координат, її кутовий коефіцієнт</a:t>
              </a:r>
            </a:p>
          </p:txBody>
        </p:sp>
      </p:grpSp>
      <p:pic>
        <p:nvPicPr>
          <p:cNvPr id="154" name="Графіка 153" descr="Лампочка">
            <a:extLst>
              <a:ext uri="{FF2B5EF4-FFF2-40B4-BE49-F238E27FC236}">
                <a16:creationId xmlns:a16="http://schemas.microsoft.com/office/drawing/2014/main" id="{946C98C9-6210-43C0-AC61-1603E9908A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83533" y="5886462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Прямоугольник 7">
                <a:extLst>
                  <a:ext uri="{FF2B5EF4-FFF2-40B4-BE49-F238E27FC236}">
                    <a16:creationId xmlns:a16="http://schemas.microsoft.com/office/drawing/2014/main" id="{59179D5A-6628-42EA-AC10-F7D394793A89}"/>
                  </a:ext>
                </a:extLst>
              </p:cNvPr>
              <p:cNvSpPr/>
              <p:nvPr/>
            </p:nvSpPr>
            <p:spPr>
              <a:xfrm>
                <a:off x="5213131" y="5929172"/>
                <a:ext cx="6171471" cy="830997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Пригадайте з  курсу алгебри, яка геометрична фігура є графіком функції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</m:oMath>
                </a14:m>
                <a:r>
                  <a:rPr lang="uk-UA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 dirty="0">
                  <a:effectLst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5" name="Прямоугольник 7">
                <a:extLst>
                  <a:ext uri="{FF2B5EF4-FFF2-40B4-BE49-F238E27FC236}">
                    <a16:creationId xmlns:a16="http://schemas.microsoft.com/office/drawing/2014/main" id="{59179D5A-6628-42EA-AC10-F7D394793A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131" y="5929172"/>
                <a:ext cx="6171471" cy="830997"/>
              </a:xfrm>
              <a:prstGeom prst="rect">
                <a:avLst/>
              </a:prstGeom>
              <a:blipFill>
                <a:blip r:embed="rId10"/>
                <a:stretch>
                  <a:fillRect l="-1283" t="-5882" r="-2567" b="-16176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id="{EF7336F1-A2A8-477A-BF1D-610BAE7794B0}"/>
                  </a:ext>
                </a:extLst>
              </p:cNvPr>
              <p:cNvSpPr txBox="1"/>
              <p:nvPr/>
            </p:nvSpPr>
            <p:spPr>
              <a:xfrm>
                <a:off x="1654062" y="796624"/>
                <a:ext cx="12427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id="{EF7336F1-A2A8-477A-BF1D-610BAE779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062" y="796624"/>
                <a:ext cx="1242721" cy="461665"/>
              </a:xfrm>
              <a:prstGeom prst="rect">
                <a:avLst/>
              </a:prstGeom>
              <a:blipFill>
                <a:blip r:embed="rId11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4" name="Пряма сполучна лінія 193">
            <a:extLst>
              <a:ext uri="{FF2B5EF4-FFF2-40B4-BE49-F238E27FC236}">
                <a16:creationId xmlns:a16="http://schemas.microsoft.com/office/drawing/2014/main" id="{89402F6D-3121-45CD-95C1-61901B41CABB}"/>
              </a:ext>
            </a:extLst>
          </p:cNvPr>
          <p:cNvCxnSpPr>
            <a:cxnSpLocks/>
          </p:cNvCxnSpPr>
          <p:nvPr/>
        </p:nvCxnSpPr>
        <p:spPr>
          <a:xfrm>
            <a:off x="171350" y="3947190"/>
            <a:ext cx="2273098" cy="0"/>
          </a:xfrm>
          <a:prstGeom prst="line">
            <a:avLst/>
          </a:prstGeom>
          <a:ln w="38100" cap="rnd">
            <a:solidFill>
              <a:srgbClr val="2D546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 сполучна лінія 194">
            <a:extLst>
              <a:ext uri="{FF2B5EF4-FFF2-40B4-BE49-F238E27FC236}">
                <a16:creationId xmlns:a16="http://schemas.microsoft.com/office/drawing/2014/main" id="{55743391-0100-4838-A64D-7D8195C563B3}"/>
              </a:ext>
            </a:extLst>
          </p:cNvPr>
          <p:cNvCxnSpPr>
            <a:cxnSpLocks/>
          </p:cNvCxnSpPr>
          <p:nvPr/>
        </p:nvCxnSpPr>
        <p:spPr>
          <a:xfrm flipV="1">
            <a:off x="650581" y="981878"/>
            <a:ext cx="0" cy="3576422"/>
          </a:xfrm>
          <a:prstGeom prst="line">
            <a:avLst/>
          </a:prstGeom>
          <a:ln w="38100" cap="rnd">
            <a:solidFill>
              <a:srgbClr val="2D546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FE62347A-48EA-4EFF-B066-8D99649208DD}"/>
                  </a:ext>
                </a:extLst>
              </p:cNvPr>
              <p:cNvSpPr txBox="1"/>
              <p:nvPr/>
            </p:nvSpPr>
            <p:spPr>
              <a:xfrm>
                <a:off x="2250292" y="3896083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FE62347A-48EA-4EFF-B066-8D9964920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292" y="3896083"/>
                <a:ext cx="43091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A3CB055F-909B-40B4-83FD-C312EFB5F2AC}"/>
                  </a:ext>
                </a:extLst>
              </p:cNvPr>
              <p:cNvSpPr txBox="1"/>
              <p:nvPr/>
            </p:nvSpPr>
            <p:spPr>
              <a:xfrm>
                <a:off x="259665" y="812474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A3CB055F-909B-40B4-83FD-C312EFB5F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65" y="812474"/>
                <a:ext cx="430917" cy="461665"/>
              </a:xfrm>
              <a:prstGeom prst="rect">
                <a:avLst/>
              </a:prstGeom>
              <a:blipFill>
                <a:blip r:embed="rId1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25BAADB1-A978-45BC-9EAD-8E8191D67451}"/>
                  </a:ext>
                </a:extLst>
              </p:cNvPr>
              <p:cNvSpPr txBox="1"/>
              <p:nvPr/>
            </p:nvSpPr>
            <p:spPr>
              <a:xfrm>
                <a:off x="31745" y="3413546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25BAADB1-A978-45BC-9EAD-8E8191D67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5" y="3413546"/>
                <a:ext cx="430917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9" name="TextBox 198">
            <a:extLst>
              <a:ext uri="{FF2B5EF4-FFF2-40B4-BE49-F238E27FC236}">
                <a16:creationId xmlns:a16="http://schemas.microsoft.com/office/drawing/2014/main" id="{0836F321-BCB0-4B64-B3A4-BED939424E53}"/>
              </a:ext>
            </a:extLst>
          </p:cNvPr>
          <p:cNvSpPr txBox="1"/>
          <p:nvPr/>
        </p:nvSpPr>
        <p:spPr>
          <a:xfrm>
            <a:off x="787951" y="3998042"/>
            <a:ext cx="30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1</a:t>
            </a:r>
            <a:endParaRPr lang="uk-UA" dirty="0">
              <a:solidFill>
                <a:srgbClr val="2D5465"/>
              </a:solidFill>
            </a:endParaRPr>
          </a:p>
        </p:txBody>
      </p:sp>
      <p:cxnSp>
        <p:nvCxnSpPr>
          <p:cNvPr id="200" name="Пряма сполучна лінія 199">
            <a:extLst>
              <a:ext uri="{FF2B5EF4-FFF2-40B4-BE49-F238E27FC236}">
                <a16:creationId xmlns:a16="http://schemas.microsoft.com/office/drawing/2014/main" id="{1CB00BF4-8F1D-4424-89A3-BC8E27D752A0}"/>
              </a:ext>
            </a:extLst>
          </p:cNvPr>
          <p:cNvCxnSpPr>
            <a:cxnSpLocks/>
          </p:cNvCxnSpPr>
          <p:nvPr/>
        </p:nvCxnSpPr>
        <p:spPr>
          <a:xfrm>
            <a:off x="944644" y="3861654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 сполучна лінія 200">
            <a:extLst>
              <a:ext uri="{FF2B5EF4-FFF2-40B4-BE49-F238E27FC236}">
                <a16:creationId xmlns:a16="http://schemas.microsoft.com/office/drawing/2014/main" id="{7289213C-7A76-4BD5-AA09-4DF4ED942424}"/>
              </a:ext>
            </a:extLst>
          </p:cNvPr>
          <p:cNvCxnSpPr>
            <a:cxnSpLocks/>
          </p:cNvCxnSpPr>
          <p:nvPr/>
        </p:nvCxnSpPr>
        <p:spPr>
          <a:xfrm>
            <a:off x="1217694" y="3861654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 сполучна лінія 201">
            <a:extLst>
              <a:ext uri="{FF2B5EF4-FFF2-40B4-BE49-F238E27FC236}">
                <a16:creationId xmlns:a16="http://schemas.microsoft.com/office/drawing/2014/main" id="{411667C0-AE90-45A7-AE37-C6C45968A5B4}"/>
              </a:ext>
            </a:extLst>
          </p:cNvPr>
          <p:cNvCxnSpPr>
            <a:cxnSpLocks/>
          </p:cNvCxnSpPr>
          <p:nvPr/>
        </p:nvCxnSpPr>
        <p:spPr>
          <a:xfrm>
            <a:off x="1493919" y="3859083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 сполучна лінія 202">
            <a:extLst>
              <a:ext uri="{FF2B5EF4-FFF2-40B4-BE49-F238E27FC236}">
                <a16:creationId xmlns:a16="http://schemas.microsoft.com/office/drawing/2014/main" id="{92A63190-7E67-46D6-AF8B-D9E63087BB39}"/>
              </a:ext>
            </a:extLst>
          </p:cNvPr>
          <p:cNvCxnSpPr>
            <a:cxnSpLocks/>
          </p:cNvCxnSpPr>
          <p:nvPr/>
        </p:nvCxnSpPr>
        <p:spPr>
          <a:xfrm>
            <a:off x="1766969" y="3859083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 сполучна лінія 203">
            <a:extLst>
              <a:ext uri="{FF2B5EF4-FFF2-40B4-BE49-F238E27FC236}">
                <a16:creationId xmlns:a16="http://schemas.microsoft.com/office/drawing/2014/main" id="{931AC44A-256F-4FAA-A37E-A8966AA44D6E}"/>
              </a:ext>
            </a:extLst>
          </p:cNvPr>
          <p:cNvCxnSpPr>
            <a:cxnSpLocks/>
          </p:cNvCxnSpPr>
          <p:nvPr/>
        </p:nvCxnSpPr>
        <p:spPr>
          <a:xfrm>
            <a:off x="2042138" y="3859083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 сполучна лінія 217">
            <a:extLst>
              <a:ext uri="{FF2B5EF4-FFF2-40B4-BE49-F238E27FC236}">
                <a16:creationId xmlns:a16="http://schemas.microsoft.com/office/drawing/2014/main" id="{BDADFE74-774E-4DF4-A7C2-B918B09D4954}"/>
              </a:ext>
            </a:extLst>
          </p:cNvPr>
          <p:cNvCxnSpPr>
            <a:cxnSpLocks/>
          </p:cNvCxnSpPr>
          <p:nvPr/>
        </p:nvCxnSpPr>
        <p:spPr>
          <a:xfrm>
            <a:off x="389893" y="3866883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Пряма сполучна лінія 218">
            <a:extLst>
              <a:ext uri="{FF2B5EF4-FFF2-40B4-BE49-F238E27FC236}">
                <a16:creationId xmlns:a16="http://schemas.microsoft.com/office/drawing/2014/main" id="{8167439E-9A96-479C-AA23-3F11037AD026}"/>
              </a:ext>
            </a:extLst>
          </p:cNvPr>
          <p:cNvCxnSpPr>
            <a:cxnSpLocks/>
          </p:cNvCxnSpPr>
          <p:nvPr/>
        </p:nvCxnSpPr>
        <p:spPr>
          <a:xfrm rot="5400000">
            <a:off x="652167" y="3574405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Пряма сполучна лінія 219">
            <a:extLst>
              <a:ext uri="{FF2B5EF4-FFF2-40B4-BE49-F238E27FC236}">
                <a16:creationId xmlns:a16="http://schemas.microsoft.com/office/drawing/2014/main" id="{A5F934D4-704F-4D3E-BC21-76DB15356E07}"/>
              </a:ext>
            </a:extLst>
          </p:cNvPr>
          <p:cNvCxnSpPr>
            <a:cxnSpLocks/>
          </p:cNvCxnSpPr>
          <p:nvPr/>
        </p:nvCxnSpPr>
        <p:spPr>
          <a:xfrm rot="5400000">
            <a:off x="652167" y="3300819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Пряма сполучна лінія 220">
            <a:extLst>
              <a:ext uri="{FF2B5EF4-FFF2-40B4-BE49-F238E27FC236}">
                <a16:creationId xmlns:a16="http://schemas.microsoft.com/office/drawing/2014/main" id="{8792E32D-E352-4FBC-8CF2-2FE3C127649D}"/>
              </a:ext>
            </a:extLst>
          </p:cNvPr>
          <p:cNvCxnSpPr>
            <a:cxnSpLocks/>
          </p:cNvCxnSpPr>
          <p:nvPr/>
        </p:nvCxnSpPr>
        <p:spPr>
          <a:xfrm rot="5400000">
            <a:off x="650580" y="3025117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Пряма сполучна лінія 221">
            <a:extLst>
              <a:ext uri="{FF2B5EF4-FFF2-40B4-BE49-F238E27FC236}">
                <a16:creationId xmlns:a16="http://schemas.microsoft.com/office/drawing/2014/main" id="{302C61BB-7376-4098-A11D-3F16EE7DB020}"/>
              </a:ext>
            </a:extLst>
          </p:cNvPr>
          <p:cNvCxnSpPr>
            <a:cxnSpLocks/>
          </p:cNvCxnSpPr>
          <p:nvPr/>
        </p:nvCxnSpPr>
        <p:spPr>
          <a:xfrm rot="5400000">
            <a:off x="650580" y="2751531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 сполучна лінія 222">
            <a:extLst>
              <a:ext uri="{FF2B5EF4-FFF2-40B4-BE49-F238E27FC236}">
                <a16:creationId xmlns:a16="http://schemas.microsoft.com/office/drawing/2014/main" id="{37D6E9B0-A7B2-4A28-B363-7BEF59F859FA}"/>
              </a:ext>
            </a:extLst>
          </p:cNvPr>
          <p:cNvCxnSpPr>
            <a:cxnSpLocks/>
          </p:cNvCxnSpPr>
          <p:nvPr/>
        </p:nvCxnSpPr>
        <p:spPr>
          <a:xfrm rot="5400000">
            <a:off x="650579" y="2476991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 сполучна лінія 223">
            <a:extLst>
              <a:ext uri="{FF2B5EF4-FFF2-40B4-BE49-F238E27FC236}">
                <a16:creationId xmlns:a16="http://schemas.microsoft.com/office/drawing/2014/main" id="{C540A29A-AE8C-411B-9F98-1F592FBC7021}"/>
              </a:ext>
            </a:extLst>
          </p:cNvPr>
          <p:cNvCxnSpPr>
            <a:cxnSpLocks/>
          </p:cNvCxnSpPr>
          <p:nvPr/>
        </p:nvCxnSpPr>
        <p:spPr>
          <a:xfrm rot="5400000">
            <a:off x="648992" y="2201289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 сполучна лінія 224">
            <a:extLst>
              <a:ext uri="{FF2B5EF4-FFF2-40B4-BE49-F238E27FC236}">
                <a16:creationId xmlns:a16="http://schemas.microsoft.com/office/drawing/2014/main" id="{9AF5B3B5-E880-4435-9AA1-993C3777A33D}"/>
              </a:ext>
            </a:extLst>
          </p:cNvPr>
          <p:cNvCxnSpPr>
            <a:cxnSpLocks/>
          </p:cNvCxnSpPr>
          <p:nvPr/>
        </p:nvCxnSpPr>
        <p:spPr>
          <a:xfrm rot="5400000">
            <a:off x="648992" y="1927703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Пряма сполучна лінія 225">
            <a:extLst>
              <a:ext uri="{FF2B5EF4-FFF2-40B4-BE49-F238E27FC236}">
                <a16:creationId xmlns:a16="http://schemas.microsoft.com/office/drawing/2014/main" id="{5DFF4067-D48F-413A-86AF-0A856D7D17FE}"/>
              </a:ext>
            </a:extLst>
          </p:cNvPr>
          <p:cNvCxnSpPr>
            <a:cxnSpLocks/>
          </p:cNvCxnSpPr>
          <p:nvPr/>
        </p:nvCxnSpPr>
        <p:spPr>
          <a:xfrm rot="5400000">
            <a:off x="648215" y="1649460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 сполучна лінія 226">
            <a:extLst>
              <a:ext uri="{FF2B5EF4-FFF2-40B4-BE49-F238E27FC236}">
                <a16:creationId xmlns:a16="http://schemas.microsoft.com/office/drawing/2014/main" id="{723CF295-2403-4CDB-98A5-799316B60742}"/>
              </a:ext>
            </a:extLst>
          </p:cNvPr>
          <p:cNvCxnSpPr>
            <a:cxnSpLocks/>
          </p:cNvCxnSpPr>
          <p:nvPr/>
        </p:nvCxnSpPr>
        <p:spPr>
          <a:xfrm rot="5400000">
            <a:off x="648215" y="1375874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Пряма сполучна лінія 233">
            <a:extLst>
              <a:ext uri="{FF2B5EF4-FFF2-40B4-BE49-F238E27FC236}">
                <a16:creationId xmlns:a16="http://schemas.microsoft.com/office/drawing/2014/main" id="{563D6897-2650-4683-8394-2AF51AB07CC7}"/>
              </a:ext>
            </a:extLst>
          </p:cNvPr>
          <p:cNvCxnSpPr>
            <a:cxnSpLocks/>
          </p:cNvCxnSpPr>
          <p:nvPr/>
        </p:nvCxnSpPr>
        <p:spPr>
          <a:xfrm rot="5400000">
            <a:off x="650580" y="4124738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TextBox 237">
            <a:extLst>
              <a:ext uri="{FF2B5EF4-FFF2-40B4-BE49-F238E27FC236}">
                <a16:creationId xmlns:a16="http://schemas.microsoft.com/office/drawing/2014/main" id="{64E380DF-9393-489F-B12F-66465A819668}"/>
              </a:ext>
            </a:extLst>
          </p:cNvPr>
          <p:cNvSpPr txBox="1"/>
          <p:nvPr/>
        </p:nvSpPr>
        <p:spPr>
          <a:xfrm>
            <a:off x="1071496" y="3998042"/>
            <a:ext cx="30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2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A2E97AAC-8056-4744-9196-30B092676AE3}"/>
              </a:ext>
            </a:extLst>
          </p:cNvPr>
          <p:cNvSpPr txBox="1"/>
          <p:nvPr/>
        </p:nvSpPr>
        <p:spPr>
          <a:xfrm>
            <a:off x="1347024" y="4000959"/>
            <a:ext cx="30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3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B32E83A7-18D6-482B-9323-653C4FF09490}"/>
              </a:ext>
            </a:extLst>
          </p:cNvPr>
          <p:cNvSpPr txBox="1"/>
          <p:nvPr/>
        </p:nvSpPr>
        <p:spPr>
          <a:xfrm>
            <a:off x="1607256" y="3996401"/>
            <a:ext cx="30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4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69F92EBE-2F4B-4D05-92EC-618F9DC36B91}"/>
              </a:ext>
            </a:extLst>
          </p:cNvPr>
          <p:cNvSpPr txBox="1"/>
          <p:nvPr/>
        </p:nvSpPr>
        <p:spPr>
          <a:xfrm>
            <a:off x="1894181" y="3991808"/>
            <a:ext cx="30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5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1B56186B-BFC0-4D56-A0DE-F3434ABA5466}"/>
              </a:ext>
            </a:extLst>
          </p:cNvPr>
          <p:cNvSpPr txBox="1"/>
          <p:nvPr/>
        </p:nvSpPr>
        <p:spPr>
          <a:xfrm>
            <a:off x="293031" y="3478184"/>
            <a:ext cx="30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1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8265044E-2707-42BB-A11F-4831DD3B8AA4}"/>
              </a:ext>
            </a:extLst>
          </p:cNvPr>
          <p:cNvSpPr txBox="1"/>
          <p:nvPr/>
        </p:nvSpPr>
        <p:spPr>
          <a:xfrm>
            <a:off x="293031" y="3202628"/>
            <a:ext cx="30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2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9F7FCDD7-9ED5-4065-959E-98A87066947E}"/>
              </a:ext>
            </a:extLst>
          </p:cNvPr>
          <p:cNvSpPr txBox="1"/>
          <p:nvPr/>
        </p:nvSpPr>
        <p:spPr>
          <a:xfrm>
            <a:off x="293031" y="2925376"/>
            <a:ext cx="30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3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142650CF-8A1C-44C4-9F9D-67A1BC2E8AA2}"/>
              </a:ext>
            </a:extLst>
          </p:cNvPr>
          <p:cNvSpPr txBox="1"/>
          <p:nvPr/>
        </p:nvSpPr>
        <p:spPr>
          <a:xfrm>
            <a:off x="289506" y="2655255"/>
            <a:ext cx="30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4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94FA45BD-5746-4A89-814E-EAE7E8346177}"/>
              </a:ext>
            </a:extLst>
          </p:cNvPr>
          <p:cNvSpPr txBox="1"/>
          <p:nvPr/>
        </p:nvSpPr>
        <p:spPr>
          <a:xfrm>
            <a:off x="290393" y="2383090"/>
            <a:ext cx="30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5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3426344B-7B10-4BB7-8545-025B1C163E2C}"/>
              </a:ext>
            </a:extLst>
          </p:cNvPr>
          <p:cNvSpPr txBox="1"/>
          <p:nvPr/>
        </p:nvSpPr>
        <p:spPr>
          <a:xfrm>
            <a:off x="285981" y="2099058"/>
            <a:ext cx="30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6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3BC0F9D3-D12E-4B6B-BA95-18A78CFB56C6}"/>
              </a:ext>
            </a:extLst>
          </p:cNvPr>
          <p:cNvSpPr txBox="1"/>
          <p:nvPr/>
        </p:nvSpPr>
        <p:spPr>
          <a:xfrm>
            <a:off x="289528" y="1827571"/>
            <a:ext cx="30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7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45C0C9E6-985E-465B-BCAE-F477FD3152A1}"/>
              </a:ext>
            </a:extLst>
          </p:cNvPr>
          <p:cNvSpPr txBox="1"/>
          <p:nvPr/>
        </p:nvSpPr>
        <p:spPr>
          <a:xfrm>
            <a:off x="291419" y="1559061"/>
            <a:ext cx="30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8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5381587D-8666-45DC-89CF-6B56B12B79ED}"/>
              </a:ext>
            </a:extLst>
          </p:cNvPr>
          <p:cNvSpPr txBox="1"/>
          <p:nvPr/>
        </p:nvSpPr>
        <p:spPr>
          <a:xfrm>
            <a:off x="289506" y="1282496"/>
            <a:ext cx="30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9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FFBF2FD9-DCD4-482C-98E1-05B8F093253D}"/>
              </a:ext>
            </a:extLst>
          </p:cNvPr>
          <p:cNvSpPr txBox="1"/>
          <p:nvPr/>
        </p:nvSpPr>
        <p:spPr>
          <a:xfrm>
            <a:off x="171350" y="3995125"/>
            <a:ext cx="36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-1</a:t>
            </a:r>
            <a:endParaRPr lang="uk-UA" dirty="0">
              <a:solidFill>
                <a:srgbClr val="2D5465"/>
              </a:solidFill>
            </a:endParaRPr>
          </a:p>
        </p:txBody>
      </p:sp>
      <p:cxnSp>
        <p:nvCxnSpPr>
          <p:cNvPr id="272" name="Пряма сполучна лінія 271">
            <a:extLst>
              <a:ext uri="{FF2B5EF4-FFF2-40B4-BE49-F238E27FC236}">
                <a16:creationId xmlns:a16="http://schemas.microsoft.com/office/drawing/2014/main" id="{F7CF2190-51B1-4437-A57C-99AC8231EF4F}"/>
              </a:ext>
            </a:extLst>
          </p:cNvPr>
          <p:cNvCxnSpPr>
            <a:cxnSpLocks/>
          </p:cNvCxnSpPr>
          <p:nvPr/>
        </p:nvCxnSpPr>
        <p:spPr>
          <a:xfrm flipH="1">
            <a:off x="452704" y="1461063"/>
            <a:ext cx="1448021" cy="2883820"/>
          </a:xfrm>
          <a:prstGeom prst="line">
            <a:avLst/>
          </a:prstGeom>
          <a:ln w="38100" cap="rnd">
            <a:solidFill>
              <a:srgbClr val="2D546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Овал 272">
            <a:extLst>
              <a:ext uri="{FF2B5EF4-FFF2-40B4-BE49-F238E27FC236}">
                <a16:creationId xmlns:a16="http://schemas.microsoft.com/office/drawing/2014/main" id="{74C5AAC3-C51B-40A9-9273-EC3C69FF536C}"/>
              </a:ext>
            </a:extLst>
          </p:cNvPr>
          <p:cNvSpPr/>
          <p:nvPr/>
        </p:nvSpPr>
        <p:spPr>
          <a:xfrm>
            <a:off x="877873" y="3359701"/>
            <a:ext cx="101023" cy="101023"/>
          </a:xfrm>
          <a:prstGeom prst="ellipse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4" name="Овал 273">
            <a:extLst>
              <a:ext uri="{FF2B5EF4-FFF2-40B4-BE49-F238E27FC236}">
                <a16:creationId xmlns:a16="http://schemas.microsoft.com/office/drawing/2014/main" id="{7ACAB898-847B-4918-841B-D2F7DBB85019}"/>
              </a:ext>
            </a:extLst>
          </p:cNvPr>
          <p:cNvSpPr/>
          <p:nvPr/>
        </p:nvSpPr>
        <p:spPr>
          <a:xfrm>
            <a:off x="1153371" y="2800395"/>
            <a:ext cx="101023" cy="101023"/>
          </a:xfrm>
          <a:prstGeom prst="ellipse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30354CEB-B808-4437-9CDB-2B897999FD8B}"/>
                  </a:ext>
                </a:extLst>
              </p:cNvPr>
              <p:cNvSpPr txBox="1"/>
              <p:nvPr/>
            </p:nvSpPr>
            <p:spPr>
              <a:xfrm>
                <a:off x="990985" y="3222557"/>
                <a:ext cx="12427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1;2</m:t>
                          </m:r>
                        </m:e>
                      </m:d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30354CEB-B808-4437-9CDB-2B897999F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985" y="3222557"/>
                <a:ext cx="1242721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93D4D830-DC96-489D-893B-E7E9D1DBF43A}"/>
                  </a:ext>
                </a:extLst>
              </p:cNvPr>
              <p:cNvSpPr txBox="1"/>
              <p:nvPr/>
            </p:nvSpPr>
            <p:spPr>
              <a:xfrm>
                <a:off x="1248012" y="2648377"/>
                <a:ext cx="12427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2;4</m:t>
                          </m:r>
                        </m:e>
                      </m:d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93D4D830-DC96-489D-893B-E7E9D1DBF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012" y="2648377"/>
                <a:ext cx="1242721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Прямоугольник 7">
                <a:extLst>
                  <a:ext uri="{FF2B5EF4-FFF2-40B4-BE49-F238E27FC236}">
                    <a16:creationId xmlns:a16="http://schemas.microsoft.com/office/drawing/2014/main" id="{DC23097C-16CF-479D-9E80-6DFBD4448862}"/>
                  </a:ext>
                </a:extLst>
              </p:cNvPr>
              <p:cNvSpPr/>
              <p:nvPr/>
            </p:nvSpPr>
            <p:spPr>
              <a:xfrm>
                <a:off x="5213130" y="5929172"/>
                <a:ext cx="6171471" cy="830997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Які координати буде мати будь-яка точка прямої</a:t>
                </a:r>
                <a:r>
                  <a:rPr lang="en-US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</m:oMath>
                </a14:m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ru-RU" sz="2400" dirty="0">
                  <a:effectLst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8" name="Прямоугольник 7">
                <a:extLst>
                  <a:ext uri="{FF2B5EF4-FFF2-40B4-BE49-F238E27FC236}">
                    <a16:creationId xmlns:a16="http://schemas.microsoft.com/office/drawing/2014/main" id="{DC23097C-16CF-479D-9E80-6DFBD44488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130" y="5929172"/>
                <a:ext cx="6171471" cy="830997"/>
              </a:xfrm>
              <a:prstGeom prst="rect">
                <a:avLst/>
              </a:prstGeom>
              <a:blipFill>
                <a:blip r:embed="rId17"/>
                <a:stretch>
                  <a:fillRect t="-5882" b="-16176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0" name="Овал 279">
            <a:extLst>
              <a:ext uri="{FF2B5EF4-FFF2-40B4-BE49-F238E27FC236}">
                <a16:creationId xmlns:a16="http://schemas.microsoft.com/office/drawing/2014/main" id="{8403C707-04B2-4E89-9B0D-73BC433CF5F9}"/>
              </a:ext>
            </a:extLst>
          </p:cNvPr>
          <p:cNvSpPr/>
          <p:nvPr/>
        </p:nvSpPr>
        <p:spPr>
          <a:xfrm>
            <a:off x="1603550" y="1903186"/>
            <a:ext cx="101023" cy="101023"/>
          </a:xfrm>
          <a:prstGeom prst="ellipse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3BF0B9A7-A3AD-4292-B8A4-C19D67D6D2C7}"/>
                  </a:ext>
                </a:extLst>
              </p:cNvPr>
              <p:cNvSpPr txBox="1"/>
              <p:nvPr/>
            </p:nvSpPr>
            <p:spPr>
              <a:xfrm>
                <a:off x="1689554" y="1748881"/>
                <a:ext cx="12427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;2</m:t>
                          </m:r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3BF0B9A7-A3AD-4292-B8A4-C19D67D6D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554" y="1748881"/>
                <a:ext cx="1242721" cy="461665"/>
              </a:xfrm>
              <a:prstGeom prst="rect">
                <a:avLst/>
              </a:prstGeom>
              <a:blipFill>
                <a:blip r:embed="rId18"/>
                <a:stretch>
                  <a:fillRect l="-98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2" name="Прямокутник 281">
                <a:extLst>
                  <a:ext uri="{FF2B5EF4-FFF2-40B4-BE49-F238E27FC236}">
                    <a16:creationId xmlns:a16="http://schemas.microsoft.com/office/drawing/2014/main" id="{31FA0451-F609-4F7F-AB5B-083115EDE4DE}"/>
                  </a:ext>
                </a:extLst>
              </p:cNvPr>
              <p:cNvSpPr/>
              <p:nvPr/>
            </p:nvSpPr>
            <p:spPr>
              <a:xfrm>
                <a:off x="6337738" y="778977"/>
                <a:ext cx="5854262" cy="1407543"/>
              </a:xfrm>
              <a:prstGeom prst="rect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solidFill>
                      <a:schemeClr val="bg1"/>
                    </a:solidFill>
                  </a:rPr>
                  <a:t>Пряма, що проходить через початок координат, задається рівнянням:</a:t>
                </a:r>
                <a:endParaRPr lang="en-US" sz="2800" dirty="0">
                  <a:solidFill>
                    <a:schemeClr val="bg1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uk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2" name="Прямокутник 281">
                <a:extLst>
                  <a:ext uri="{FF2B5EF4-FFF2-40B4-BE49-F238E27FC236}">
                    <a16:creationId xmlns:a16="http://schemas.microsoft.com/office/drawing/2014/main" id="{31FA0451-F609-4F7F-AB5B-083115EDE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738" y="778977"/>
                <a:ext cx="5854262" cy="1407543"/>
              </a:xfrm>
              <a:prstGeom prst="rect">
                <a:avLst/>
              </a:prstGeom>
              <a:blipFill>
                <a:blip r:embed="rId19"/>
                <a:stretch>
                  <a:fillRect l="-2188" t="-3030" r="-20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Прямокутник 282">
                <a:extLst>
                  <a:ext uri="{FF2B5EF4-FFF2-40B4-BE49-F238E27FC236}">
                    <a16:creationId xmlns:a16="http://schemas.microsoft.com/office/drawing/2014/main" id="{108DC0CB-C03E-48A1-B956-332600636BDD}"/>
                  </a:ext>
                </a:extLst>
              </p:cNvPr>
              <p:cNvSpPr/>
              <p:nvPr/>
            </p:nvSpPr>
            <p:spPr>
              <a:xfrm>
                <a:off x="6337738" y="2359818"/>
                <a:ext cx="4863277" cy="613166"/>
              </a:xfrm>
              <a:prstGeom prst="rect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uk-UA" sz="2800" dirty="0">
                    <a:solidFill>
                      <a:schemeClr val="bg1"/>
                    </a:solidFill>
                  </a:rPr>
                  <a:t>– кутовий коефіцієнт прямої</a:t>
                </a:r>
              </a:p>
            </p:txBody>
          </p:sp>
        </mc:Choice>
        <mc:Fallback xmlns="">
          <p:sp>
            <p:nvSpPr>
              <p:cNvPr id="283" name="Прямокутник 282">
                <a:extLst>
                  <a:ext uri="{FF2B5EF4-FFF2-40B4-BE49-F238E27FC236}">
                    <a16:creationId xmlns:a16="http://schemas.microsoft.com/office/drawing/2014/main" id="{108DC0CB-C03E-48A1-B956-332600636B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738" y="2359818"/>
                <a:ext cx="4863277" cy="613166"/>
              </a:xfrm>
              <a:prstGeom prst="rect">
                <a:avLst/>
              </a:prstGeom>
              <a:blipFill>
                <a:blip r:embed="rId20"/>
                <a:stretch>
                  <a:fillRect t="-1980" b="-207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Прямокутник 33">
            <a:extLst>
              <a:ext uri="{FF2B5EF4-FFF2-40B4-BE49-F238E27FC236}">
                <a16:creationId xmlns:a16="http://schemas.microsoft.com/office/drawing/2014/main" id="{6CE26694-CE27-4AEE-B0FF-2BB50C5D9839}"/>
              </a:ext>
            </a:extLst>
          </p:cNvPr>
          <p:cNvSpPr/>
          <p:nvPr/>
        </p:nvSpPr>
        <p:spPr>
          <a:xfrm>
            <a:off x="4939862" y="5805161"/>
            <a:ext cx="7252138" cy="1052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312777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"/>
                            </p:stCondLst>
                            <p:childTnLst>
                              <p:par>
                                <p:cTn id="1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2"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2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55" grpId="1" animBg="1"/>
      <p:bldP spid="275" grpId="0"/>
      <p:bldP spid="196" grpId="0"/>
      <p:bldP spid="197" grpId="0"/>
      <p:bldP spid="198" grpId="0"/>
      <p:bldP spid="199" grpId="0"/>
      <p:bldP spid="238" grpId="0"/>
      <p:bldP spid="239" grpId="0"/>
      <p:bldP spid="240" grpId="0"/>
      <p:bldP spid="241" grpId="0"/>
      <p:bldP spid="247" grpId="0"/>
      <p:bldP spid="248" grpId="0"/>
      <p:bldP spid="249" grpId="0"/>
      <p:bldP spid="250" grpId="0"/>
      <p:bldP spid="251" grpId="0"/>
      <p:bldP spid="252" grpId="0"/>
      <p:bldP spid="253" grpId="0"/>
      <p:bldP spid="254" grpId="0"/>
      <p:bldP spid="255" grpId="0"/>
      <p:bldP spid="256" grpId="0"/>
      <p:bldP spid="273" grpId="0" animBg="1"/>
      <p:bldP spid="274" grpId="0" animBg="1"/>
      <p:bldP spid="276" grpId="0"/>
      <p:bldP spid="277" grpId="0"/>
      <p:bldP spid="278" grpId="0" animBg="1"/>
      <p:bldP spid="278" grpId="1" animBg="1"/>
      <p:bldP spid="280" grpId="0" animBg="1"/>
      <p:bldP spid="281" grpId="0"/>
      <p:bldP spid="282" grpId="0" animBg="1"/>
      <p:bldP spid="283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2</a:t>
            </a:r>
          </a:p>
        </p:txBody>
      </p:sp>
      <p:sp>
        <p:nvSpPr>
          <p:cNvPr id="111" name="Прямокутник 110">
            <a:extLst>
              <a:ext uri="{FF2B5EF4-FFF2-40B4-BE49-F238E27FC236}">
                <a16:creationId xmlns:a16="http://schemas.microsoft.com/office/drawing/2014/main" id="{7DFAC910-99EA-4A53-93C3-DEE93FA3D901}"/>
              </a:ext>
            </a:extLst>
          </p:cNvPr>
          <p:cNvSpPr/>
          <p:nvPr/>
        </p:nvSpPr>
        <p:spPr>
          <a:xfrm>
            <a:off x="6152876" y="1322901"/>
            <a:ext cx="6039124" cy="879184"/>
          </a:xfrm>
          <a:prstGeom prst="rect">
            <a:avLst/>
          </a:prstGeom>
          <a:solidFill>
            <a:srgbClr val="486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Чи перетинаються прямі?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Прямокутник 112">
                <a:extLst>
                  <a:ext uri="{FF2B5EF4-FFF2-40B4-BE49-F238E27FC236}">
                    <a16:creationId xmlns:a16="http://schemas.microsoft.com/office/drawing/2014/main" id="{D74A0AE4-A313-4114-B5AC-6A5F3AFC5F2B}"/>
                  </a:ext>
                </a:extLst>
              </p:cNvPr>
              <p:cNvSpPr/>
              <p:nvPr/>
            </p:nvSpPr>
            <p:spPr>
              <a:xfrm>
                <a:off x="6147646" y="3230912"/>
                <a:ext cx="5077402" cy="752593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2)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=0,2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−23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+0,5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3" name="Прямокутник 112">
                <a:extLst>
                  <a:ext uri="{FF2B5EF4-FFF2-40B4-BE49-F238E27FC236}">
                    <a16:creationId xmlns:a16="http://schemas.microsoft.com/office/drawing/2014/main" id="{D74A0AE4-A313-4114-B5AC-6A5F3AFC5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646" y="3230912"/>
                <a:ext cx="5077402" cy="752593"/>
              </a:xfrm>
              <a:prstGeom prst="rect">
                <a:avLst/>
              </a:prstGeom>
              <a:blipFill>
                <a:blip r:embed="rId5"/>
                <a:stretch>
                  <a:fillRect l="-2401" b="-89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Прямокутник 113">
                <a:extLst>
                  <a:ext uri="{FF2B5EF4-FFF2-40B4-BE49-F238E27FC236}">
                    <a16:creationId xmlns:a16="http://schemas.microsoft.com/office/drawing/2014/main" id="{91485CB4-186C-44C5-9EFB-C33B0D46E146}"/>
                  </a:ext>
                </a:extLst>
              </p:cNvPr>
              <p:cNvSpPr/>
              <p:nvPr/>
            </p:nvSpPr>
            <p:spPr>
              <a:xfrm>
                <a:off x="6150274" y="4162044"/>
                <a:ext cx="5074774" cy="597847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uk-UA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7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−2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−3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4" name="Прямокутник 113">
                <a:extLst>
                  <a:ext uri="{FF2B5EF4-FFF2-40B4-BE49-F238E27FC236}">
                    <a16:creationId xmlns:a16="http://schemas.microsoft.com/office/drawing/2014/main" id="{91485CB4-186C-44C5-9EFB-C33B0D46E1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274" y="4162044"/>
                <a:ext cx="5074774" cy="597847"/>
              </a:xfrm>
              <a:prstGeom prst="rect">
                <a:avLst/>
              </a:prstGeom>
              <a:blipFill>
                <a:blip r:embed="rId6"/>
                <a:stretch>
                  <a:fillRect l="-2524" t="-3061" b="-22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Прямокутник 111">
                <a:extLst>
                  <a:ext uri="{FF2B5EF4-FFF2-40B4-BE49-F238E27FC236}">
                    <a16:creationId xmlns:a16="http://schemas.microsoft.com/office/drawing/2014/main" id="{03FBA8CC-A7D1-4D4E-BE8E-224906A7BF4D}"/>
                  </a:ext>
                </a:extLst>
              </p:cNvPr>
              <p:cNvSpPr/>
              <p:nvPr/>
            </p:nvSpPr>
            <p:spPr>
              <a:xfrm>
                <a:off x="6147645" y="2437823"/>
                <a:ext cx="5077403" cy="597847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1)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+4</m:t>
                    </m:r>
                  </m:oMath>
                </a14:m>
                <a:r>
                  <a:rPr lang="en-US" sz="2800" i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і</a:t>
                </a:r>
                <a:r>
                  <a:rPr lang="uk-UA" sz="2800" i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−7</m:t>
                    </m:r>
                  </m:oMath>
                </a14:m>
                <a:endParaRPr lang="uk-UA" sz="2800" i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Прямокутник 111">
                <a:extLst>
                  <a:ext uri="{FF2B5EF4-FFF2-40B4-BE49-F238E27FC236}">
                    <a16:creationId xmlns:a16="http://schemas.microsoft.com/office/drawing/2014/main" id="{03FBA8CC-A7D1-4D4E-BE8E-224906A7B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645" y="2437823"/>
                <a:ext cx="5077403" cy="597847"/>
              </a:xfrm>
              <a:prstGeom prst="rect">
                <a:avLst/>
              </a:prstGeom>
              <a:blipFill>
                <a:blip r:embed="rId7"/>
                <a:stretch>
                  <a:fillRect l="-2401" t="-3061" b="-22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41229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5D9E8E4-D7F8-4E13-9AA7-38F0B931B2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0D2A5D8-16E5-4D1B-8593-4BBC3E509BED}"/>
              </a:ext>
            </a:extLst>
          </p:cNvPr>
          <p:cNvSpPr txBox="1"/>
          <p:nvPr/>
        </p:nvSpPr>
        <p:spPr>
          <a:xfrm>
            <a:off x="1539735" y="2469689"/>
            <a:ext cx="2490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Усно</a:t>
            </a:r>
            <a:endParaRPr lang="uk-UA" dirty="0">
              <a:solidFill>
                <a:srgbClr val="486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8164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4444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44A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44A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1" grpId="0" animBg="1"/>
      <p:bldP spid="113" grpId="0" animBg="1"/>
      <p:bldP spid="114" grpId="0" animBg="1"/>
      <p:bldP spid="112" grpId="0" animBg="1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Групувати 141">
            <a:extLst>
              <a:ext uri="{FF2B5EF4-FFF2-40B4-BE49-F238E27FC236}">
                <a16:creationId xmlns:a16="http://schemas.microsoft.com/office/drawing/2014/main" id="{4B5E112A-85AD-423C-9679-A349157BD4DC}"/>
              </a:ext>
            </a:extLst>
          </p:cNvPr>
          <p:cNvGrpSpPr/>
          <p:nvPr/>
        </p:nvGrpSpPr>
        <p:grpSpPr>
          <a:xfrm>
            <a:off x="0" y="0"/>
            <a:ext cx="6152876" cy="6858000"/>
            <a:chOff x="0" y="0"/>
            <a:chExt cx="6152876" cy="6858000"/>
          </a:xfrm>
        </p:grpSpPr>
        <p:pic>
          <p:nvPicPr>
            <p:cNvPr id="21" name="Рисунок 20" descr="Зображення, що містить стіл&#10;&#10;Автоматично згенерований опис">
              <a:extLst>
                <a:ext uri="{FF2B5EF4-FFF2-40B4-BE49-F238E27FC236}">
                  <a16:creationId xmlns:a16="http://schemas.microsoft.com/office/drawing/2014/main" id="{A1474379-B5AC-4954-898C-C61AD8ABE3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4"/>
            <a:stretch/>
          </p:blipFill>
          <p:spPr>
            <a:xfrm>
              <a:off x="0" y="0"/>
              <a:ext cx="6152876" cy="6858000"/>
            </a:xfrm>
            <a:prstGeom prst="rect">
              <a:avLst/>
            </a:prstGeom>
          </p:spPr>
        </p:pic>
        <p:grpSp>
          <p:nvGrpSpPr>
            <p:cNvPr id="139" name="Групувати 138">
              <a:extLst>
                <a:ext uri="{FF2B5EF4-FFF2-40B4-BE49-F238E27FC236}">
                  <a16:creationId xmlns:a16="http://schemas.microsoft.com/office/drawing/2014/main" id="{775610C1-5562-4343-AC75-88C191364CAE}"/>
                </a:ext>
              </a:extLst>
            </p:cNvPr>
            <p:cNvGrpSpPr/>
            <p:nvPr/>
          </p:nvGrpSpPr>
          <p:grpSpPr>
            <a:xfrm>
              <a:off x="3680953" y="3490713"/>
              <a:ext cx="194873" cy="194873"/>
              <a:chOff x="2770692" y="1410490"/>
              <a:chExt cx="278243" cy="278243"/>
            </a:xfrm>
          </p:grpSpPr>
          <p:cxnSp>
            <p:nvCxnSpPr>
              <p:cNvPr id="140" name="Пряма сполучна лінія 139">
                <a:extLst>
                  <a:ext uri="{FF2B5EF4-FFF2-40B4-BE49-F238E27FC236}">
                    <a16:creationId xmlns:a16="http://schemas.microsoft.com/office/drawing/2014/main" id="{47AED233-334B-4B1E-9FBF-F3A6A6817C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48935" y="1410490"/>
                <a:ext cx="0" cy="27824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Пряма сполучна лінія 140">
                <a:extLst>
                  <a:ext uri="{FF2B5EF4-FFF2-40B4-BE49-F238E27FC236}">
                    <a16:creationId xmlns:a16="http://schemas.microsoft.com/office/drawing/2014/main" id="{237B43CA-DE1C-4038-8FB6-50014FF19CA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909814" y="1271369"/>
                <a:ext cx="0" cy="27824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Групувати 7">
              <a:extLst>
                <a:ext uri="{FF2B5EF4-FFF2-40B4-BE49-F238E27FC236}">
                  <a16:creationId xmlns:a16="http://schemas.microsoft.com/office/drawing/2014/main" id="{A78127BE-9548-407F-98EE-E44953CC556B}"/>
                </a:ext>
              </a:extLst>
            </p:cNvPr>
            <p:cNvGrpSpPr/>
            <p:nvPr/>
          </p:nvGrpSpPr>
          <p:grpSpPr>
            <a:xfrm>
              <a:off x="2566116" y="1555062"/>
              <a:ext cx="194873" cy="194873"/>
              <a:chOff x="2770692" y="1410490"/>
              <a:chExt cx="278243" cy="278243"/>
            </a:xfrm>
          </p:grpSpPr>
          <p:cxnSp>
            <p:nvCxnSpPr>
              <p:cNvPr id="134" name="Пряма сполучна лінія 133">
                <a:extLst>
                  <a:ext uri="{FF2B5EF4-FFF2-40B4-BE49-F238E27FC236}">
                    <a16:creationId xmlns:a16="http://schemas.microsoft.com/office/drawing/2014/main" id="{593F3170-0024-48CB-9DE0-07757E7B75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48935" y="1410490"/>
                <a:ext cx="0" cy="27824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 сполучна лінія 134">
                <a:extLst>
                  <a:ext uri="{FF2B5EF4-FFF2-40B4-BE49-F238E27FC236}">
                    <a16:creationId xmlns:a16="http://schemas.microsoft.com/office/drawing/2014/main" id="{1D47DD7D-DDD2-4EEF-AEDA-FAF7D011F39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909814" y="1271369"/>
                <a:ext cx="0" cy="27824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Пряма сполучна лінія 136">
              <a:extLst>
                <a:ext uri="{FF2B5EF4-FFF2-40B4-BE49-F238E27FC236}">
                  <a16:creationId xmlns:a16="http://schemas.microsoft.com/office/drawing/2014/main" id="{55F258F9-74B4-4C3B-87B3-13A11D6AA7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6772" y="951681"/>
              <a:ext cx="0" cy="4639822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 сполучна лінія 21">
              <a:extLst>
                <a:ext uri="{FF2B5EF4-FFF2-40B4-BE49-F238E27FC236}">
                  <a16:creationId xmlns:a16="http://schemas.microsoft.com/office/drawing/2014/main" id="{34E69FB7-887F-4B98-99E8-86F47D3B21C7}"/>
                </a:ext>
              </a:extLst>
            </p:cNvPr>
            <p:cNvCxnSpPr>
              <a:cxnSpLocks/>
            </p:cNvCxnSpPr>
            <p:nvPr/>
          </p:nvCxnSpPr>
          <p:spPr>
            <a:xfrm>
              <a:off x="193930" y="3689957"/>
              <a:ext cx="4327270" cy="0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 сполучна лінія 22">
              <a:extLst>
                <a:ext uri="{FF2B5EF4-FFF2-40B4-BE49-F238E27FC236}">
                  <a16:creationId xmlns:a16="http://schemas.microsoft.com/office/drawing/2014/main" id="{E6BB8BF6-FAE1-4817-81E5-A1E1877BD7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1197" y="724645"/>
              <a:ext cx="0" cy="4866858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BD5E06F-B709-4700-A565-3FEF52357F8A}"/>
                    </a:ext>
                  </a:extLst>
                </p:cNvPr>
                <p:cNvSpPr txBox="1"/>
                <p:nvPr/>
              </p:nvSpPr>
              <p:spPr>
                <a:xfrm>
                  <a:off x="4257959" y="3638850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BD5E06F-B709-4700-A565-3FEF52357F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7959" y="3638850"/>
                  <a:ext cx="43091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EB3381A-7EBA-46CF-9964-0C3D71BC4B48}"/>
                    </a:ext>
                  </a:extLst>
                </p:cNvPr>
                <p:cNvSpPr txBox="1"/>
                <p:nvPr/>
              </p:nvSpPr>
              <p:spPr>
                <a:xfrm>
                  <a:off x="2170281" y="555241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EB3381A-7EBA-46CF-9964-0C3D71BC4B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0281" y="555241"/>
                  <a:ext cx="43091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8719351-3D7E-4DE0-AA6F-5DD31E5B742A}"/>
                    </a:ext>
                  </a:extLst>
                </p:cNvPr>
                <p:cNvSpPr txBox="1"/>
                <p:nvPr/>
              </p:nvSpPr>
              <p:spPr>
                <a:xfrm>
                  <a:off x="1932869" y="3129951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8719351-3D7E-4DE0-AA6F-5DD31E5B74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2869" y="3129951"/>
                  <a:ext cx="430917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B9B1CA-CE43-4FA7-A846-FDAF1534FC43}"/>
                </a:ext>
              </a:extLst>
            </p:cNvPr>
            <p:cNvSpPr txBox="1"/>
            <p:nvPr/>
          </p:nvSpPr>
          <p:spPr>
            <a:xfrm>
              <a:off x="2698567" y="3740809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cxnSp>
          <p:nvCxnSpPr>
            <p:cNvPr id="35" name="Пряма сполучна лінія 34">
              <a:extLst>
                <a:ext uri="{FF2B5EF4-FFF2-40B4-BE49-F238E27FC236}">
                  <a16:creationId xmlns:a16="http://schemas.microsoft.com/office/drawing/2014/main" id="{2876910D-CF6D-437A-B843-E6A0AD9EBEBD}"/>
                </a:ext>
              </a:extLst>
            </p:cNvPr>
            <p:cNvCxnSpPr>
              <a:cxnSpLocks/>
            </p:cNvCxnSpPr>
            <p:nvPr/>
          </p:nvCxnSpPr>
          <p:spPr>
            <a:xfrm>
              <a:off x="2855260" y="360442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 сполучна лінія 35">
              <a:extLst>
                <a:ext uri="{FF2B5EF4-FFF2-40B4-BE49-F238E27FC236}">
                  <a16:creationId xmlns:a16="http://schemas.microsoft.com/office/drawing/2014/main" id="{7D273DC2-DCF5-44C1-A134-D0D1C91AB409}"/>
                </a:ext>
              </a:extLst>
            </p:cNvPr>
            <p:cNvCxnSpPr>
              <a:cxnSpLocks/>
            </p:cNvCxnSpPr>
            <p:nvPr/>
          </p:nvCxnSpPr>
          <p:spPr>
            <a:xfrm>
              <a:off x="3128310" y="360442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 сполучна лінія 36">
              <a:extLst>
                <a:ext uri="{FF2B5EF4-FFF2-40B4-BE49-F238E27FC236}">
                  <a16:creationId xmlns:a16="http://schemas.microsoft.com/office/drawing/2014/main" id="{74889D6C-426A-441C-BDD6-169B50A196FD}"/>
                </a:ext>
              </a:extLst>
            </p:cNvPr>
            <p:cNvCxnSpPr>
              <a:cxnSpLocks/>
            </p:cNvCxnSpPr>
            <p:nvPr/>
          </p:nvCxnSpPr>
          <p:spPr>
            <a:xfrm>
              <a:off x="3404535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 сполучна лінія 37">
              <a:extLst>
                <a:ext uri="{FF2B5EF4-FFF2-40B4-BE49-F238E27FC236}">
                  <a16:creationId xmlns:a16="http://schemas.microsoft.com/office/drawing/2014/main" id="{E7699316-D231-4D73-B1A5-230D5831942C}"/>
                </a:ext>
              </a:extLst>
            </p:cNvPr>
            <p:cNvCxnSpPr>
              <a:cxnSpLocks/>
            </p:cNvCxnSpPr>
            <p:nvPr/>
          </p:nvCxnSpPr>
          <p:spPr>
            <a:xfrm>
              <a:off x="3677585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 сполучна лінія 45">
              <a:extLst>
                <a:ext uri="{FF2B5EF4-FFF2-40B4-BE49-F238E27FC236}">
                  <a16:creationId xmlns:a16="http://schemas.microsoft.com/office/drawing/2014/main" id="{5A96BF9B-F375-46E0-A47B-0315C6CEDD8E}"/>
                </a:ext>
              </a:extLst>
            </p:cNvPr>
            <p:cNvCxnSpPr>
              <a:cxnSpLocks/>
            </p:cNvCxnSpPr>
            <p:nvPr/>
          </p:nvCxnSpPr>
          <p:spPr>
            <a:xfrm>
              <a:off x="379632" y="361295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 сполучна лінія 46">
              <a:extLst>
                <a:ext uri="{FF2B5EF4-FFF2-40B4-BE49-F238E27FC236}">
                  <a16:creationId xmlns:a16="http://schemas.microsoft.com/office/drawing/2014/main" id="{669E1AF5-76D2-409E-92FA-A5720CF800A5}"/>
                </a:ext>
              </a:extLst>
            </p:cNvPr>
            <p:cNvCxnSpPr>
              <a:cxnSpLocks/>
            </p:cNvCxnSpPr>
            <p:nvPr/>
          </p:nvCxnSpPr>
          <p:spPr>
            <a:xfrm>
              <a:off x="654801" y="361295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 сполучна лінія 47">
              <a:extLst>
                <a:ext uri="{FF2B5EF4-FFF2-40B4-BE49-F238E27FC236}">
                  <a16:creationId xmlns:a16="http://schemas.microsoft.com/office/drawing/2014/main" id="{04BC6C90-2334-4826-B2E2-FB6F57286C3F}"/>
                </a:ext>
              </a:extLst>
            </p:cNvPr>
            <p:cNvCxnSpPr>
              <a:cxnSpLocks/>
            </p:cNvCxnSpPr>
            <p:nvPr/>
          </p:nvCxnSpPr>
          <p:spPr>
            <a:xfrm>
              <a:off x="927851" y="361295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 сполучна лінія 48">
              <a:extLst>
                <a:ext uri="{FF2B5EF4-FFF2-40B4-BE49-F238E27FC236}">
                  <a16:creationId xmlns:a16="http://schemas.microsoft.com/office/drawing/2014/main" id="{FAE3EB8B-A1F0-4E6B-9B77-458F2302CF39}"/>
                </a:ext>
              </a:extLst>
            </p:cNvPr>
            <p:cNvCxnSpPr>
              <a:cxnSpLocks/>
            </p:cNvCxnSpPr>
            <p:nvPr/>
          </p:nvCxnSpPr>
          <p:spPr>
            <a:xfrm>
              <a:off x="1204076" y="361038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 сполучна лінія 49">
              <a:extLst>
                <a:ext uri="{FF2B5EF4-FFF2-40B4-BE49-F238E27FC236}">
                  <a16:creationId xmlns:a16="http://schemas.microsoft.com/office/drawing/2014/main" id="{1C088755-1D88-474B-B4D9-5D508F7D6242}"/>
                </a:ext>
              </a:extLst>
            </p:cNvPr>
            <p:cNvCxnSpPr>
              <a:cxnSpLocks/>
            </p:cNvCxnSpPr>
            <p:nvPr/>
          </p:nvCxnSpPr>
          <p:spPr>
            <a:xfrm>
              <a:off x="1477126" y="361038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 сполучна лінія 50">
              <a:extLst>
                <a:ext uri="{FF2B5EF4-FFF2-40B4-BE49-F238E27FC236}">
                  <a16:creationId xmlns:a16="http://schemas.microsoft.com/office/drawing/2014/main" id="{FF94312C-FC79-4803-8F08-B99C10C8171B}"/>
                </a:ext>
              </a:extLst>
            </p:cNvPr>
            <p:cNvCxnSpPr>
              <a:cxnSpLocks/>
            </p:cNvCxnSpPr>
            <p:nvPr/>
          </p:nvCxnSpPr>
          <p:spPr>
            <a:xfrm>
              <a:off x="1751234" y="361222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 сполучна лінія 51">
              <a:extLst>
                <a:ext uri="{FF2B5EF4-FFF2-40B4-BE49-F238E27FC236}">
                  <a16:creationId xmlns:a16="http://schemas.microsoft.com/office/drawing/2014/main" id="{5B4A6124-6EF4-4DE0-ACF1-13FE1697B96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459" y="36096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 сполучна лінія 52">
              <a:extLst>
                <a:ext uri="{FF2B5EF4-FFF2-40B4-BE49-F238E27FC236}">
                  <a16:creationId xmlns:a16="http://schemas.microsoft.com/office/drawing/2014/main" id="{FE7E365C-4C71-4E94-9C00-5192B5B0423F}"/>
                </a:ext>
              </a:extLst>
            </p:cNvPr>
            <p:cNvCxnSpPr>
              <a:cxnSpLocks/>
            </p:cNvCxnSpPr>
            <p:nvPr/>
          </p:nvCxnSpPr>
          <p:spPr>
            <a:xfrm>
              <a:off x="2300509" y="36096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 сполучна лінія 53">
              <a:extLst>
                <a:ext uri="{FF2B5EF4-FFF2-40B4-BE49-F238E27FC236}">
                  <a16:creationId xmlns:a16="http://schemas.microsoft.com/office/drawing/2014/main" id="{91965AB6-0EE7-4A65-B004-A52902EB2E7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3" y="331717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 сполучна лінія 54">
              <a:extLst>
                <a:ext uri="{FF2B5EF4-FFF2-40B4-BE49-F238E27FC236}">
                  <a16:creationId xmlns:a16="http://schemas.microsoft.com/office/drawing/2014/main" id="{DCEAEF80-2940-4508-A27E-EE4F2628161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3" y="3043586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 сполучна лінія 55">
              <a:extLst>
                <a:ext uri="{FF2B5EF4-FFF2-40B4-BE49-F238E27FC236}">
                  <a16:creationId xmlns:a16="http://schemas.microsoft.com/office/drawing/2014/main" id="{46B0026A-2D07-4026-95F7-AF28CCFFA64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2767884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 сполучна лінія 56">
              <a:extLst>
                <a:ext uri="{FF2B5EF4-FFF2-40B4-BE49-F238E27FC236}">
                  <a16:creationId xmlns:a16="http://schemas.microsoft.com/office/drawing/2014/main" id="{A9E345F5-6E47-4E84-A45C-0CF35E0221B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249429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 сполучна лінія 57">
              <a:extLst>
                <a:ext uri="{FF2B5EF4-FFF2-40B4-BE49-F238E27FC236}">
                  <a16:creationId xmlns:a16="http://schemas.microsoft.com/office/drawing/2014/main" id="{2F8C931C-63FB-405C-92B1-9F681381BE9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5" y="221975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 сполучна лінія 58">
              <a:extLst>
                <a:ext uri="{FF2B5EF4-FFF2-40B4-BE49-F238E27FC236}">
                  <a16:creationId xmlns:a16="http://schemas.microsoft.com/office/drawing/2014/main" id="{7BE89891-48DE-4FA9-8211-EB9BFE5075D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9608" y="1944056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 сполучна лінія 59">
              <a:extLst>
                <a:ext uri="{FF2B5EF4-FFF2-40B4-BE49-F238E27FC236}">
                  <a16:creationId xmlns:a16="http://schemas.microsoft.com/office/drawing/2014/main" id="{B1D0624A-F81C-4002-A245-9E2FC047290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9608" y="167047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 сполучна лінія 65">
              <a:extLst>
                <a:ext uri="{FF2B5EF4-FFF2-40B4-BE49-F238E27FC236}">
                  <a16:creationId xmlns:a16="http://schemas.microsoft.com/office/drawing/2014/main" id="{4151CFB3-374E-42EE-AED7-0FBF1464944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4" y="467099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 сполучна лінія 66">
              <a:extLst>
                <a:ext uri="{FF2B5EF4-FFF2-40B4-BE49-F238E27FC236}">
                  <a16:creationId xmlns:a16="http://schemas.microsoft.com/office/drawing/2014/main" id="{F51FD242-A7B6-4E37-953F-2081AE83D92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3" y="439645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 сполучна лінія 67">
              <a:extLst>
                <a:ext uri="{FF2B5EF4-FFF2-40B4-BE49-F238E27FC236}">
                  <a16:creationId xmlns:a16="http://schemas.microsoft.com/office/drawing/2014/main" id="{405604CC-C117-4E9C-BA94-BCB24AC7CE6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412075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 сполучна лінія 68">
              <a:extLst>
                <a:ext uri="{FF2B5EF4-FFF2-40B4-BE49-F238E27FC236}">
                  <a16:creationId xmlns:a16="http://schemas.microsoft.com/office/drawing/2014/main" id="{C44C517C-F79D-4A1F-A3C7-1A4FAB987B7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3867505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8BA921B-91AE-4DC9-9D64-BD226BCFFCB4}"/>
                </a:ext>
              </a:extLst>
            </p:cNvPr>
            <p:cNvSpPr txBox="1"/>
            <p:nvPr/>
          </p:nvSpPr>
          <p:spPr>
            <a:xfrm>
              <a:off x="2982112" y="3740809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1F376F9-956A-45C0-9133-FD8E82ADDA56}"/>
                </a:ext>
              </a:extLst>
            </p:cNvPr>
            <p:cNvSpPr txBox="1"/>
            <p:nvPr/>
          </p:nvSpPr>
          <p:spPr>
            <a:xfrm>
              <a:off x="3257640" y="3743726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CD8B127-8621-4A5D-B825-EC6EDD9BE121}"/>
                </a:ext>
              </a:extLst>
            </p:cNvPr>
            <p:cNvSpPr txBox="1"/>
            <p:nvPr/>
          </p:nvSpPr>
          <p:spPr>
            <a:xfrm>
              <a:off x="3653603" y="3739168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CB6BA19-9A4E-4CC8-8463-78C8F607EC7A}"/>
                </a:ext>
              </a:extLst>
            </p:cNvPr>
            <p:cNvSpPr txBox="1"/>
            <p:nvPr/>
          </p:nvSpPr>
          <p:spPr>
            <a:xfrm>
              <a:off x="2203647" y="3220951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8BB43C5-9021-4C6A-812C-0DAF7C4CDEDD}"/>
                </a:ext>
              </a:extLst>
            </p:cNvPr>
            <p:cNvSpPr txBox="1"/>
            <p:nvPr/>
          </p:nvSpPr>
          <p:spPr>
            <a:xfrm>
              <a:off x="2203647" y="294539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B724A46-F977-4B7E-B0D8-5F057AF261C8}"/>
                </a:ext>
              </a:extLst>
            </p:cNvPr>
            <p:cNvSpPr txBox="1"/>
            <p:nvPr/>
          </p:nvSpPr>
          <p:spPr>
            <a:xfrm>
              <a:off x="2203647" y="266814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32FF80F-CA8C-462A-B337-1BF22EC8917D}"/>
                </a:ext>
              </a:extLst>
            </p:cNvPr>
            <p:cNvSpPr txBox="1"/>
            <p:nvPr/>
          </p:nvSpPr>
          <p:spPr>
            <a:xfrm>
              <a:off x="2200122" y="2398022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BA5ADF3-DB09-47DD-BC9A-C20D10C10D98}"/>
                </a:ext>
              </a:extLst>
            </p:cNvPr>
            <p:cNvSpPr txBox="1"/>
            <p:nvPr/>
          </p:nvSpPr>
          <p:spPr>
            <a:xfrm>
              <a:off x="2201009" y="2125857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DD06F8F-7586-48FA-9BA5-4186343B5F03}"/>
                </a:ext>
              </a:extLst>
            </p:cNvPr>
            <p:cNvSpPr txBox="1"/>
            <p:nvPr/>
          </p:nvSpPr>
          <p:spPr>
            <a:xfrm>
              <a:off x="2196597" y="184182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80C20E2-0FC8-41F3-8AD1-F7F210F9E849}"/>
                </a:ext>
              </a:extLst>
            </p:cNvPr>
            <p:cNvSpPr txBox="1"/>
            <p:nvPr/>
          </p:nvSpPr>
          <p:spPr>
            <a:xfrm>
              <a:off x="2200144" y="1417120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26389B7-C2F8-4045-ADE7-EBA74EF1BF7F}"/>
                </a:ext>
              </a:extLst>
            </p:cNvPr>
            <p:cNvSpPr txBox="1"/>
            <p:nvPr/>
          </p:nvSpPr>
          <p:spPr>
            <a:xfrm>
              <a:off x="2081966" y="3737892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93D7DD1-8F70-48C1-B8FE-D0F2837FEA2C}"/>
                </a:ext>
              </a:extLst>
            </p:cNvPr>
            <p:cNvSpPr txBox="1"/>
            <p:nvPr/>
          </p:nvSpPr>
          <p:spPr>
            <a:xfrm>
              <a:off x="1816531" y="3737892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187BBFF-9558-453E-A2D2-889ABE8E84FB}"/>
                </a:ext>
              </a:extLst>
            </p:cNvPr>
            <p:cNvSpPr txBox="1"/>
            <p:nvPr/>
          </p:nvSpPr>
          <p:spPr>
            <a:xfrm>
              <a:off x="1538440" y="373218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B1E8369-F318-4059-9CF6-FD9266F6C33D}"/>
                </a:ext>
              </a:extLst>
            </p:cNvPr>
            <p:cNvSpPr txBox="1"/>
            <p:nvPr/>
          </p:nvSpPr>
          <p:spPr>
            <a:xfrm>
              <a:off x="1251981" y="3733723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4F970FA-44F6-4525-9113-DC75AE5D0A2F}"/>
                </a:ext>
              </a:extLst>
            </p:cNvPr>
            <p:cNvSpPr txBox="1"/>
            <p:nvPr/>
          </p:nvSpPr>
          <p:spPr>
            <a:xfrm>
              <a:off x="996522" y="3733723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9408B4F-B002-4505-BCAA-626C3C6E7BED}"/>
                </a:ext>
              </a:extLst>
            </p:cNvPr>
            <p:cNvSpPr txBox="1"/>
            <p:nvPr/>
          </p:nvSpPr>
          <p:spPr>
            <a:xfrm>
              <a:off x="716664" y="373065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D36764D4-7105-48FC-A740-8D0535B6F624}"/>
                </a:ext>
              </a:extLst>
            </p:cNvPr>
            <p:cNvSpPr txBox="1"/>
            <p:nvPr/>
          </p:nvSpPr>
          <p:spPr>
            <a:xfrm>
              <a:off x="451290" y="373065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3CDA2CA-C676-4779-A38A-8166B5A120AC}"/>
                </a:ext>
              </a:extLst>
            </p:cNvPr>
            <p:cNvSpPr txBox="1"/>
            <p:nvPr/>
          </p:nvSpPr>
          <p:spPr>
            <a:xfrm>
              <a:off x="161949" y="373065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16D1497-DDDA-41E4-9719-535E327EF0D7}"/>
                </a:ext>
              </a:extLst>
            </p:cNvPr>
            <p:cNvSpPr txBox="1"/>
            <p:nvPr/>
          </p:nvSpPr>
          <p:spPr>
            <a:xfrm>
              <a:off x="2137835" y="4038093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9B27D2D-B789-4BA6-9D31-98CAE7D69630}"/>
                </a:ext>
              </a:extLst>
            </p:cNvPr>
            <p:cNvSpPr txBox="1"/>
            <p:nvPr/>
          </p:nvSpPr>
          <p:spPr>
            <a:xfrm>
              <a:off x="2137481" y="4308237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539F116-4638-48BC-A0A7-9F6D992303DD}"/>
                </a:ext>
              </a:extLst>
            </p:cNvPr>
            <p:cNvSpPr txBox="1"/>
            <p:nvPr/>
          </p:nvSpPr>
          <p:spPr>
            <a:xfrm>
              <a:off x="2137481" y="4578818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cxnSp>
          <p:nvCxnSpPr>
            <p:cNvPr id="133" name="Пряма сполучна лінія 132">
              <a:extLst>
                <a:ext uri="{FF2B5EF4-FFF2-40B4-BE49-F238E27FC236}">
                  <a16:creationId xmlns:a16="http://schemas.microsoft.com/office/drawing/2014/main" id="{21F34DF4-36A5-459F-B5FA-8516425689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6814" y="1758576"/>
              <a:ext cx="4096603" cy="0"/>
            </a:xfrm>
            <a:prstGeom prst="line">
              <a:avLst/>
            </a:prstGeom>
            <a:ln w="38100" cap="rnd">
              <a:solidFill>
                <a:srgbClr val="00A4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43CF59F3-4ED5-416C-9B33-F7F04BF3FBBC}"/>
                    </a:ext>
                  </a:extLst>
                </p:cNvPr>
                <p:cNvSpPr txBox="1"/>
                <p:nvPr/>
              </p:nvSpPr>
              <p:spPr>
                <a:xfrm>
                  <a:off x="4277959" y="1324471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uk-UA" sz="2400" dirty="0">
                    <a:solidFill>
                      <a:srgbClr val="00A44A"/>
                    </a:solidFill>
                  </a:endParaRPr>
                </a:p>
              </p:txBody>
            </p:sp>
          </mc:Choice>
          <mc:Fallback xmlns="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43CF59F3-4ED5-416C-9B33-F7F04BF3FB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959" y="1324471"/>
                  <a:ext cx="430917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36480D91-09DD-4F4F-8C2D-C10DAEBD0CCB}"/>
                    </a:ext>
                  </a:extLst>
                </p:cNvPr>
                <p:cNvSpPr txBox="1"/>
                <p:nvPr/>
              </p:nvSpPr>
              <p:spPr>
                <a:xfrm>
                  <a:off x="3706116" y="5300100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uk-UA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36480D91-09DD-4F4F-8C2D-C10DAEBD0C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6116" y="5300100"/>
                  <a:ext cx="430917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Прямокутник 110">
                <a:extLst>
                  <a:ext uri="{FF2B5EF4-FFF2-40B4-BE49-F238E27FC236}">
                    <a16:creationId xmlns:a16="http://schemas.microsoft.com/office/drawing/2014/main" id="{7DFAC910-99EA-4A53-93C3-DEE93FA3D901}"/>
                  </a:ext>
                </a:extLst>
              </p:cNvPr>
              <p:cNvSpPr/>
              <p:nvPr/>
            </p:nvSpPr>
            <p:spPr>
              <a:xfrm>
                <a:off x="6152876" y="1133715"/>
                <a:ext cx="6039124" cy="852498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Запишіть рівняння прямих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1" name="Прямокутник 110">
                <a:extLst>
                  <a:ext uri="{FF2B5EF4-FFF2-40B4-BE49-F238E27FC236}">
                    <a16:creationId xmlns:a16="http://schemas.microsoft.com/office/drawing/2014/main" id="{7DFAC910-99EA-4A53-93C3-DEE93FA3D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876" y="1133715"/>
                <a:ext cx="6039124" cy="852498"/>
              </a:xfrm>
              <a:prstGeom prst="rect">
                <a:avLst/>
              </a:prstGeom>
              <a:blipFill>
                <a:blip r:embed="rId11"/>
                <a:stretch>
                  <a:fillRect b="-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41229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382760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4</a:t>
            </a:r>
          </a:p>
        </p:txBody>
      </p:sp>
      <p:sp>
        <p:nvSpPr>
          <p:cNvPr id="111" name="Прямокутник 110">
            <a:extLst>
              <a:ext uri="{FF2B5EF4-FFF2-40B4-BE49-F238E27FC236}">
                <a16:creationId xmlns:a16="http://schemas.microsoft.com/office/drawing/2014/main" id="{7DFAC910-99EA-4A53-93C3-DEE93FA3D901}"/>
              </a:ext>
            </a:extLst>
          </p:cNvPr>
          <p:cNvSpPr/>
          <p:nvPr/>
        </p:nvSpPr>
        <p:spPr>
          <a:xfrm>
            <a:off x="6152876" y="1133715"/>
            <a:ext cx="6039124" cy="879184"/>
          </a:xfrm>
          <a:prstGeom prst="rect">
            <a:avLst/>
          </a:prstGeom>
          <a:solidFill>
            <a:srgbClr val="486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Складіть рівняння прямої, що проходить через точки: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Прямокутник 112">
                <a:extLst>
                  <a:ext uri="{FF2B5EF4-FFF2-40B4-BE49-F238E27FC236}">
                    <a16:creationId xmlns:a16="http://schemas.microsoft.com/office/drawing/2014/main" id="{D74A0AE4-A313-4114-B5AC-6A5F3AFC5F2B}"/>
                  </a:ext>
                </a:extLst>
              </p:cNvPr>
              <p:cNvSpPr/>
              <p:nvPr/>
            </p:nvSpPr>
            <p:spPr>
              <a:xfrm>
                <a:off x="6147645" y="3211436"/>
                <a:ext cx="4102332" cy="597847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2)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uk-UA" sz="2800" i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і</a:t>
                </a:r>
                <a:r>
                  <a:rPr lang="uk-UA" sz="2800" i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e>
                    </m:d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3" name="Прямокутник 112">
                <a:extLst>
                  <a:ext uri="{FF2B5EF4-FFF2-40B4-BE49-F238E27FC236}">
                    <a16:creationId xmlns:a16="http://schemas.microsoft.com/office/drawing/2014/main" id="{D74A0AE4-A313-4114-B5AC-6A5F3AFC5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645" y="3211436"/>
                <a:ext cx="4102332" cy="597847"/>
              </a:xfrm>
              <a:prstGeom prst="rect">
                <a:avLst/>
              </a:prstGeom>
              <a:blipFill>
                <a:blip r:embed="rId5"/>
                <a:stretch>
                  <a:fillRect l="-2972" t="-3061" b="-22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Прямокутник 111">
                <a:extLst>
                  <a:ext uri="{FF2B5EF4-FFF2-40B4-BE49-F238E27FC236}">
                    <a16:creationId xmlns:a16="http://schemas.microsoft.com/office/drawing/2014/main" id="{03FBA8CC-A7D1-4D4E-BE8E-224906A7BF4D}"/>
                  </a:ext>
                </a:extLst>
              </p:cNvPr>
              <p:cNvSpPr/>
              <p:nvPr/>
            </p:nvSpPr>
            <p:spPr>
              <a:xfrm>
                <a:off x="6147646" y="2421969"/>
                <a:ext cx="4102331" cy="597847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1)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2;5</m:t>
                        </m:r>
                      </m:e>
                    </m:d>
                  </m:oMath>
                </a14:m>
                <a:r>
                  <a:rPr lang="uk-UA" sz="2800" i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і</a:t>
                </a:r>
                <a:r>
                  <a:rPr lang="uk-UA" sz="2800" i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−2;7</m:t>
                        </m:r>
                      </m:e>
                    </m:d>
                  </m:oMath>
                </a14:m>
                <a:endParaRPr lang="uk-UA" sz="2800" i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Прямокутник 111">
                <a:extLst>
                  <a:ext uri="{FF2B5EF4-FFF2-40B4-BE49-F238E27FC236}">
                    <a16:creationId xmlns:a16="http://schemas.microsoft.com/office/drawing/2014/main" id="{03FBA8CC-A7D1-4D4E-BE8E-224906A7B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646" y="2421969"/>
                <a:ext cx="4102331" cy="597847"/>
              </a:xfrm>
              <a:prstGeom prst="rect">
                <a:avLst/>
              </a:prstGeom>
              <a:blipFill>
                <a:blip r:embed="rId6"/>
                <a:stretch>
                  <a:fillRect l="-2972" t="-3061" b="-234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41229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5D9E8E4-D7F8-4E13-9AA7-38F0B931B2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0D2A5D8-16E5-4D1B-8593-4BBC3E509BED}"/>
              </a:ext>
            </a:extLst>
          </p:cNvPr>
          <p:cNvSpPr txBox="1"/>
          <p:nvPr/>
        </p:nvSpPr>
        <p:spPr>
          <a:xfrm>
            <a:off x="1770963" y="1986213"/>
            <a:ext cx="2490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кутник 13">
                <a:extLst>
                  <a:ext uri="{FF2B5EF4-FFF2-40B4-BE49-F238E27FC236}">
                    <a16:creationId xmlns:a16="http://schemas.microsoft.com/office/drawing/2014/main" id="{3B54E6F8-1175-4416-9264-134E9414987D}"/>
                  </a:ext>
                </a:extLst>
              </p:cNvPr>
              <p:cNvSpPr/>
              <p:nvPr/>
            </p:nvSpPr>
            <p:spPr>
              <a:xfrm>
                <a:off x="6147645" y="4000903"/>
                <a:ext cx="4102332" cy="597847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uk-UA" sz="2800" i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і</a:t>
                </a:r>
                <a:r>
                  <a:rPr lang="uk-UA" sz="2800" i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7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8</m:t>
                        </m:r>
                      </m:e>
                    </m:d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Прямокутник 13">
                <a:extLst>
                  <a:ext uri="{FF2B5EF4-FFF2-40B4-BE49-F238E27FC236}">
                    <a16:creationId xmlns:a16="http://schemas.microsoft.com/office/drawing/2014/main" id="{3B54E6F8-1175-4416-9264-134E941498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645" y="4000903"/>
                <a:ext cx="4102332" cy="597847"/>
              </a:xfrm>
              <a:prstGeom prst="rect">
                <a:avLst/>
              </a:prstGeom>
              <a:blipFill>
                <a:blip r:embed="rId10"/>
                <a:stretch>
                  <a:fillRect l="-2972" t="-3061" b="-234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кутник 14">
                <a:extLst>
                  <a:ext uri="{FF2B5EF4-FFF2-40B4-BE49-F238E27FC236}">
                    <a16:creationId xmlns:a16="http://schemas.microsoft.com/office/drawing/2014/main" id="{8AF05666-73C1-47F3-B1E2-CEC65ED8649F}"/>
                  </a:ext>
                </a:extLst>
              </p:cNvPr>
              <p:cNvSpPr/>
              <p:nvPr/>
            </p:nvSpPr>
            <p:spPr>
              <a:xfrm>
                <a:off x="6158154" y="4790370"/>
                <a:ext cx="4091823" cy="597847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uk-UA" sz="2800" i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і</a:t>
                </a:r>
                <a:r>
                  <a:rPr lang="uk-UA" sz="2800" i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;−5</m:t>
                        </m:r>
                      </m:e>
                    </m:d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кутник 14">
                <a:extLst>
                  <a:ext uri="{FF2B5EF4-FFF2-40B4-BE49-F238E27FC236}">
                    <a16:creationId xmlns:a16="http://schemas.microsoft.com/office/drawing/2014/main" id="{8AF05666-73C1-47F3-B1E2-CEC65ED86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154" y="4790370"/>
                <a:ext cx="4091823" cy="597847"/>
              </a:xfrm>
              <a:prstGeom prst="rect">
                <a:avLst/>
              </a:prstGeom>
              <a:blipFill>
                <a:blip r:embed="rId11"/>
                <a:stretch>
                  <a:fillRect l="-2981" t="-3061" b="-22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33726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1" grpId="0" animBg="1"/>
      <p:bldP spid="113" grpId="0" animBg="1"/>
      <p:bldP spid="112" grpId="0" animBg="1"/>
      <p:bldP spid="30" grpId="0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кутник 40">
            <a:extLst>
              <a:ext uri="{FF2B5EF4-FFF2-40B4-BE49-F238E27FC236}">
                <a16:creationId xmlns:a16="http://schemas.microsoft.com/office/drawing/2014/main" id="{D8EAADC2-BDE2-46E3-83C2-C6709ED69606}"/>
              </a:ext>
            </a:extLst>
          </p:cNvPr>
          <p:cNvSpPr/>
          <p:nvPr/>
        </p:nvSpPr>
        <p:spPr>
          <a:xfrm>
            <a:off x="189187" y="945932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Який вигляд має рівняння прямої, що проходить через початок координат і має </a:t>
            </a:r>
            <a:r>
              <a:rPr lang="uk-UA" sz="2800"/>
              <a:t>кутовий коефіцієнт?</a:t>
            </a:r>
            <a:endParaRPr lang="uk-UA" sz="2800" dirty="0"/>
          </a:p>
        </p:txBody>
      </p:sp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id="{4DCEDC5D-CD3E-4A9D-B704-BA6D17077AA1}"/>
              </a:ext>
            </a:extLst>
          </p:cNvPr>
          <p:cNvSpPr/>
          <p:nvPr/>
        </p:nvSpPr>
        <p:spPr>
          <a:xfrm>
            <a:off x="189187" y="1855077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Який вигляд має рівняння прямої, що не проходить через початок координат і має кутовий коефіцієнт?</a:t>
            </a:r>
          </a:p>
        </p:txBody>
      </p:sp>
      <p:sp>
        <p:nvSpPr>
          <p:cNvPr id="43" name="Прямокутник 42">
            <a:extLst>
              <a:ext uri="{FF2B5EF4-FFF2-40B4-BE49-F238E27FC236}">
                <a16:creationId xmlns:a16="http://schemas.microsoft.com/office/drawing/2014/main" id="{7246E485-CA9B-4044-9425-69F759F1BB08}"/>
              </a:ext>
            </a:extLst>
          </p:cNvPr>
          <p:cNvSpPr/>
          <p:nvPr/>
        </p:nvSpPr>
        <p:spPr>
          <a:xfrm>
            <a:off x="189187" y="2764222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Який вигляд має рівняння прямої, що проходить через дві задані точки?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E3DEC17C-8761-4AC2-9C35-1837AB0F0183}"/>
              </a:ext>
            </a:extLst>
          </p:cNvPr>
          <p:cNvSpPr/>
          <p:nvPr/>
        </p:nvSpPr>
        <p:spPr>
          <a:xfrm>
            <a:off x="189187" y="3673367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Який вигляд має загальне рівняння прямої?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кутник 44">
                <a:extLst>
                  <a:ext uri="{FF2B5EF4-FFF2-40B4-BE49-F238E27FC236}">
                    <a16:creationId xmlns:a16="http://schemas.microsoft.com/office/drawing/2014/main" id="{9CCC0763-8FF6-42A4-8723-8EF6C31A8DCB}"/>
                  </a:ext>
                </a:extLst>
              </p:cNvPr>
              <p:cNvSpPr/>
              <p:nvPr/>
            </p:nvSpPr>
            <p:spPr>
              <a:xfrm>
                <a:off x="189187" y="4582512"/>
                <a:ext cx="11862236" cy="780393"/>
              </a:xfrm>
              <a:prstGeom prst="rect">
                <a:avLst/>
              </a:prstGeom>
              <a:solidFill>
                <a:srgbClr val="006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/>
                  <a:t>За якої умови прямі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uk-UA" sz="2800" dirty="0"/>
                  <a:t>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uk-UA" sz="2800" dirty="0"/>
                  <a:t>будуть паралельними?</a:t>
                </a:r>
              </a:p>
            </p:txBody>
          </p:sp>
        </mc:Choice>
        <mc:Fallback xmlns="">
          <p:sp>
            <p:nvSpPr>
              <p:cNvPr id="45" name="Прямокутник 44">
                <a:extLst>
                  <a:ext uri="{FF2B5EF4-FFF2-40B4-BE49-F238E27FC236}">
                    <a16:creationId xmlns:a16="http://schemas.microsoft.com/office/drawing/2014/main" id="{9CCC0763-8FF6-42A4-8723-8EF6C31A8D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7" y="4582512"/>
                <a:ext cx="11862236" cy="780393"/>
              </a:xfrm>
              <a:prstGeom prst="rect">
                <a:avLst/>
              </a:prstGeom>
              <a:blipFill>
                <a:blip r:embed="rId3"/>
                <a:stretch>
                  <a:fillRect b="-54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6DEEF189-3012-4BCB-84AE-05F13F40437B}"/>
              </a:ext>
            </a:extLst>
          </p:cNvPr>
          <p:cNvSpPr/>
          <p:nvPr/>
        </p:nvSpPr>
        <p:spPr>
          <a:xfrm>
            <a:off x="189187" y="5491657"/>
            <a:ext cx="11862236" cy="877612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Як знайти координати точки перетину двох прямих, що задані у загальному вигляді?</a:t>
            </a:r>
          </a:p>
        </p:txBody>
      </p: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448A5731-C813-4FE7-82EF-07E67C665545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21" name="Графіка 20">
              <a:extLst>
                <a:ext uri="{FF2B5EF4-FFF2-40B4-BE49-F238E27FC236}">
                  <a16:creationId xmlns:a16="http://schemas.microsoft.com/office/drawing/2014/main" id="{B7E3D822-3E62-456B-A70E-C0DC6F7A9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9AEF11-90B6-4704-9CA0-0FF238E789C6}"/>
                </a:ext>
              </a:extLst>
            </p:cNvPr>
            <p:cNvSpPr txBox="1"/>
            <p:nvPr/>
          </p:nvSpPr>
          <p:spPr>
            <a:xfrm>
              <a:off x="0" y="0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bg1"/>
                  </a:solidFill>
                </a:rPr>
                <a:t>Відповідаємо</a:t>
              </a:r>
            </a:p>
          </p:txBody>
        </p:sp>
      </p:grp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BA3A708B-2742-41C1-83E5-32D91D1B7181}"/>
              </a:ext>
            </a:extLst>
          </p:cNvPr>
          <p:cNvGrpSpPr/>
          <p:nvPr/>
        </p:nvGrpSpPr>
        <p:grpSpPr>
          <a:xfrm>
            <a:off x="11384602" y="1370"/>
            <a:ext cx="807398" cy="605679"/>
            <a:chOff x="11384602" y="1370"/>
            <a:chExt cx="807398" cy="605679"/>
          </a:xfrm>
        </p:grpSpPr>
        <p:sp>
          <p:nvSpPr>
            <p:cNvPr id="18" name="Прямокутник 1">
              <a:extLst>
                <a:ext uri="{FF2B5EF4-FFF2-40B4-BE49-F238E27FC236}">
                  <a16:creationId xmlns:a16="http://schemas.microsoft.com/office/drawing/2014/main" id="{C7DA04E3-CE7A-40BE-B9C2-A01BA964CD68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 dirty="0"/>
            </a:p>
          </p:txBody>
        </p:sp>
        <p:pic>
          <p:nvPicPr>
            <p:cNvPr id="4" name="Графіка 3" descr="Meeting outline">
              <a:extLst>
                <a:ext uri="{FF2B5EF4-FFF2-40B4-BE49-F238E27FC236}">
                  <a16:creationId xmlns:a16="http://schemas.microsoft.com/office/drawing/2014/main" id="{4758F862-9B2A-4F59-AEF1-5F98BC94A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580372" y="70054"/>
              <a:ext cx="475593" cy="475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426706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2E889EE0-C075-4990-A152-63143F404BE0}"/>
              </a:ext>
            </a:extLst>
          </p:cNvPr>
          <p:cNvSpPr txBox="1"/>
          <p:nvPr/>
        </p:nvSpPr>
        <p:spPr>
          <a:xfrm>
            <a:off x="3135978" y="1829881"/>
            <a:ext cx="277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6D96"/>
                </a:solidFill>
                <a:latin typeface="+mj-lt"/>
                <a:ea typeface="Verdana" panose="020B0604030504040204" pitchFamily="34" charset="0"/>
                <a:cs typeface="DaunPenh" panose="020B0604020202020204" pitchFamily="2" charset="0"/>
              </a:rPr>
              <a:t>Домашнє завдання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72C46A-79D5-44E4-8D6C-610ED03D9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76" b="78084"/>
          <a:stretch/>
        </p:blipFill>
        <p:spPr>
          <a:xfrm>
            <a:off x="0" y="0"/>
            <a:ext cx="1734207" cy="15029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A9B26-272D-45E5-B697-EF43E9D10A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0843" r="88362" b="67356"/>
          <a:stretch/>
        </p:blipFill>
        <p:spPr>
          <a:xfrm>
            <a:off x="304800" y="1429406"/>
            <a:ext cx="1114097" cy="809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BFFD63-FF47-457B-939F-6B6318F0E7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 t="23908" r="77500" b="59742"/>
          <a:stretch/>
        </p:blipFill>
        <p:spPr>
          <a:xfrm>
            <a:off x="1629102" y="1639614"/>
            <a:ext cx="1114098" cy="1121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E679C7-6EFD-42E6-A23C-2C93D92C25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" t="34636" r="84224" b="43448"/>
          <a:stretch/>
        </p:blipFill>
        <p:spPr>
          <a:xfrm>
            <a:off x="73572" y="2375338"/>
            <a:ext cx="1849821" cy="1502979"/>
          </a:xfrm>
          <a:prstGeom prst="rect">
            <a:avLst/>
          </a:prstGeom>
        </p:spPr>
      </p:pic>
      <p:pic>
        <p:nvPicPr>
          <p:cNvPr id="14" name="Рисунок 13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A19069B6-FDFC-4A6D-9515-5968713A80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47356" r="76207" b="23908"/>
          <a:stretch/>
        </p:blipFill>
        <p:spPr>
          <a:xfrm>
            <a:off x="977462" y="3247697"/>
            <a:ext cx="1923393" cy="1970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BFEF3B-B6C9-45D8-BB73-5798E5CC00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4" r="77500"/>
          <a:stretch/>
        </p:blipFill>
        <p:spPr>
          <a:xfrm>
            <a:off x="0" y="5355020"/>
            <a:ext cx="2743200" cy="1502979"/>
          </a:xfrm>
          <a:prstGeom prst="rect">
            <a:avLst/>
          </a:prstGeom>
        </p:spPr>
      </p:pic>
      <p:pic>
        <p:nvPicPr>
          <p:cNvPr id="21" name="Рисунок 20" descr="Зображення, що містить нічне небо&#10;&#10;Автоматично згенерований опис">
            <a:extLst>
              <a:ext uri="{FF2B5EF4-FFF2-40B4-BE49-F238E27FC236}">
                <a16:creationId xmlns:a16="http://schemas.microsoft.com/office/drawing/2014/main" id="{114C7B04-B7B8-4C8D-AB37-445E70CD7F9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5" t="73906" r="55345" b="4178"/>
          <a:stretch/>
        </p:blipFill>
        <p:spPr>
          <a:xfrm>
            <a:off x="3005959" y="5068496"/>
            <a:ext cx="2438400" cy="1502979"/>
          </a:xfrm>
          <a:prstGeom prst="rect">
            <a:avLst/>
          </a:prstGeom>
        </p:spPr>
      </p:pic>
      <p:pic>
        <p:nvPicPr>
          <p:cNvPr id="6" name="Графіка 5" descr="House outline">
            <a:extLst>
              <a:ext uri="{FF2B5EF4-FFF2-40B4-BE49-F238E27FC236}">
                <a16:creationId xmlns:a16="http://schemas.microsoft.com/office/drawing/2014/main" id="{3E055D28-C810-4EB6-B4BC-4F78748C67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83310" y="-1"/>
            <a:ext cx="1203585" cy="12035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3C200E-C38A-43D5-9E7F-135DB0379F39}"/>
              </a:ext>
            </a:extLst>
          </p:cNvPr>
          <p:cNvSpPr txBox="1"/>
          <p:nvPr/>
        </p:nvSpPr>
        <p:spPr>
          <a:xfrm>
            <a:off x="9024622" y="6427665"/>
            <a:ext cx="316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dirty="0">
                <a:solidFill>
                  <a:srgbClr val="006D96"/>
                </a:solidFill>
                <a:latin typeface="+mj-lt"/>
                <a:cs typeface="Times New Roman" pitchFamily="18" charset="0"/>
              </a:rPr>
              <a:t>Бажаю творчих успіхів!</a:t>
            </a:r>
          </a:p>
        </p:txBody>
      </p:sp>
      <p:sp>
        <p:nvSpPr>
          <p:cNvPr id="24" name="Дата 1">
            <a:extLst>
              <a:ext uri="{FF2B5EF4-FFF2-40B4-BE49-F238E27FC236}">
                <a16:creationId xmlns:a16="http://schemas.microsoft.com/office/drawing/2014/main" id="{6DB906C0-CF0C-47EC-9410-25C963419286}"/>
              </a:ext>
            </a:extLst>
          </p:cNvPr>
          <p:cNvSpPr txBox="1">
            <a:spLocks/>
          </p:cNvSpPr>
          <p:nvPr/>
        </p:nvSpPr>
        <p:spPr>
          <a:xfrm>
            <a:off x="10604500" y="4578299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2400" smtClean="0">
                <a:solidFill>
                  <a:srgbClr val="006D96"/>
                </a:solidFill>
                <a:latin typeface="+mj-lt"/>
              </a:rPr>
              <a:pPr/>
              <a:t>05.10.2022</a:t>
            </a:fld>
            <a:endParaRPr lang="ru-RU" sz="1600" dirty="0">
              <a:solidFill>
                <a:srgbClr val="006D96"/>
              </a:solidFill>
              <a:latin typeface="+mj-lt"/>
            </a:endParaRPr>
          </a:p>
        </p:txBody>
      </p: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9903AEAE-9169-4A90-BE9A-B64613EBA48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" name="Графіка 27">
              <a:extLst>
                <a:ext uri="{FF2B5EF4-FFF2-40B4-BE49-F238E27FC236}">
                  <a16:creationId xmlns:a16="http://schemas.microsoft.com/office/drawing/2014/main" id="{43A11FEF-B87D-4BED-A71A-3D9ABA817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8C2234C-B090-464B-A1D3-3CFB7B0A2DA7}"/>
                </a:ext>
              </a:extLst>
            </p:cNvPr>
            <p:cNvSpPr txBox="1"/>
            <p:nvPr/>
          </p:nvSpPr>
          <p:spPr>
            <a:xfrm>
              <a:off x="3155795" y="2890391"/>
              <a:ext cx="90362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Опрацювати </a:t>
              </a:r>
              <a:r>
                <a:rPr lang="cs-CZ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§</a:t>
              </a:r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Виконати № 155, 160, 162, 174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85667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Рисунок 192" descr="Зображення, що містить стіл&#10;&#10;Автоматично згенерований опис">
            <a:extLst>
              <a:ext uri="{FF2B5EF4-FFF2-40B4-BE49-F238E27FC236}">
                <a16:creationId xmlns:a16="http://schemas.microsoft.com/office/drawing/2014/main" id="{1242A646-D3B5-47E3-A247-E7A1DADF5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33"/>
          <a:stretch/>
        </p:blipFill>
        <p:spPr>
          <a:xfrm>
            <a:off x="0" y="0"/>
            <a:ext cx="3080657" cy="6858000"/>
          </a:xfrm>
          <a:prstGeom prst="rect">
            <a:avLst/>
          </a:prstGeom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 dirty="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bg1"/>
                  </a:solidFill>
                </a:rPr>
                <a:t>Пряма, що проходить через початок координат, її кутовий коефіцієнт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id="{EF7336F1-A2A8-477A-BF1D-610BAE7794B0}"/>
                  </a:ext>
                </a:extLst>
              </p:cNvPr>
              <p:cNvSpPr txBox="1"/>
              <p:nvPr/>
            </p:nvSpPr>
            <p:spPr>
              <a:xfrm>
                <a:off x="1654062" y="796624"/>
                <a:ext cx="12427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id="{EF7336F1-A2A8-477A-BF1D-610BAE779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062" y="796624"/>
                <a:ext cx="1242721" cy="461665"/>
              </a:xfrm>
              <a:prstGeom prst="rect">
                <a:avLst/>
              </a:prstGeom>
              <a:blipFill>
                <a:blip r:embed="rId8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Частина кола 10">
            <a:extLst>
              <a:ext uri="{FF2B5EF4-FFF2-40B4-BE49-F238E27FC236}">
                <a16:creationId xmlns:a16="http://schemas.microsoft.com/office/drawing/2014/main" id="{8BCDF312-C11C-414F-B030-8BF5E8BDC1F1}"/>
              </a:ext>
            </a:extLst>
          </p:cNvPr>
          <p:cNvSpPr/>
          <p:nvPr/>
        </p:nvSpPr>
        <p:spPr>
          <a:xfrm>
            <a:off x="225948" y="3501004"/>
            <a:ext cx="875800" cy="875800"/>
          </a:xfrm>
          <a:prstGeom prst="pie">
            <a:avLst>
              <a:gd name="adj1" fmla="val 18453970"/>
              <a:gd name="adj2" fmla="val 106430"/>
            </a:avLst>
          </a:prstGeom>
          <a:solidFill>
            <a:srgbClr val="00A44A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194" name="Пряма сполучна лінія 193">
            <a:extLst>
              <a:ext uri="{FF2B5EF4-FFF2-40B4-BE49-F238E27FC236}">
                <a16:creationId xmlns:a16="http://schemas.microsoft.com/office/drawing/2014/main" id="{89402F6D-3121-45CD-95C1-61901B41CABB}"/>
              </a:ext>
            </a:extLst>
          </p:cNvPr>
          <p:cNvCxnSpPr>
            <a:cxnSpLocks/>
          </p:cNvCxnSpPr>
          <p:nvPr/>
        </p:nvCxnSpPr>
        <p:spPr>
          <a:xfrm>
            <a:off x="171350" y="3947190"/>
            <a:ext cx="2273098" cy="0"/>
          </a:xfrm>
          <a:prstGeom prst="line">
            <a:avLst/>
          </a:prstGeom>
          <a:ln w="38100" cap="rnd">
            <a:solidFill>
              <a:srgbClr val="2D546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 сполучна лінія 194">
            <a:extLst>
              <a:ext uri="{FF2B5EF4-FFF2-40B4-BE49-F238E27FC236}">
                <a16:creationId xmlns:a16="http://schemas.microsoft.com/office/drawing/2014/main" id="{55743391-0100-4838-A64D-7D8195C563B3}"/>
              </a:ext>
            </a:extLst>
          </p:cNvPr>
          <p:cNvCxnSpPr>
            <a:cxnSpLocks/>
          </p:cNvCxnSpPr>
          <p:nvPr/>
        </p:nvCxnSpPr>
        <p:spPr>
          <a:xfrm flipV="1">
            <a:off x="650581" y="981878"/>
            <a:ext cx="0" cy="3576422"/>
          </a:xfrm>
          <a:prstGeom prst="line">
            <a:avLst/>
          </a:prstGeom>
          <a:ln w="38100" cap="rnd">
            <a:solidFill>
              <a:srgbClr val="2D546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FE62347A-48EA-4EFF-B066-8D99649208DD}"/>
                  </a:ext>
                </a:extLst>
              </p:cNvPr>
              <p:cNvSpPr txBox="1"/>
              <p:nvPr/>
            </p:nvSpPr>
            <p:spPr>
              <a:xfrm>
                <a:off x="2250292" y="3896083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FE62347A-48EA-4EFF-B066-8D9964920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292" y="3896083"/>
                <a:ext cx="43091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A3CB055F-909B-40B4-83FD-C312EFB5F2AC}"/>
                  </a:ext>
                </a:extLst>
              </p:cNvPr>
              <p:cNvSpPr txBox="1"/>
              <p:nvPr/>
            </p:nvSpPr>
            <p:spPr>
              <a:xfrm>
                <a:off x="259665" y="812474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A3CB055F-909B-40B4-83FD-C312EFB5F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65" y="812474"/>
                <a:ext cx="430917" cy="461665"/>
              </a:xfrm>
              <a:prstGeom prst="rect">
                <a:avLst/>
              </a:prstGeom>
              <a:blipFill>
                <a:blip r:embed="rId1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25BAADB1-A978-45BC-9EAD-8E8191D67451}"/>
                  </a:ext>
                </a:extLst>
              </p:cNvPr>
              <p:cNvSpPr txBox="1"/>
              <p:nvPr/>
            </p:nvSpPr>
            <p:spPr>
              <a:xfrm>
                <a:off x="220821" y="3507409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25BAADB1-A978-45BC-9EAD-8E8191D67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" y="3507409"/>
                <a:ext cx="430917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2" name="Пряма сполучна лінія 271">
            <a:extLst>
              <a:ext uri="{FF2B5EF4-FFF2-40B4-BE49-F238E27FC236}">
                <a16:creationId xmlns:a16="http://schemas.microsoft.com/office/drawing/2014/main" id="{F7CF2190-51B1-4437-A57C-99AC8231EF4F}"/>
              </a:ext>
            </a:extLst>
          </p:cNvPr>
          <p:cNvCxnSpPr>
            <a:cxnSpLocks/>
          </p:cNvCxnSpPr>
          <p:nvPr/>
        </p:nvCxnSpPr>
        <p:spPr>
          <a:xfrm flipH="1">
            <a:off x="389468" y="2099733"/>
            <a:ext cx="1689099" cy="2192867"/>
          </a:xfrm>
          <a:prstGeom prst="line">
            <a:avLst/>
          </a:prstGeom>
          <a:ln w="38100" cap="rnd">
            <a:solidFill>
              <a:srgbClr val="2D546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3BF0B9A7-A3AD-4292-B8A4-C19D67D6D2C7}"/>
                  </a:ext>
                </a:extLst>
              </p:cNvPr>
              <p:cNvSpPr txBox="1"/>
              <p:nvPr/>
            </p:nvSpPr>
            <p:spPr>
              <a:xfrm>
                <a:off x="1837093" y="2233503"/>
                <a:ext cx="12427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𝑘𝑥</m:t>
                          </m:r>
                        </m:e>
                      </m:d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3BF0B9A7-A3AD-4292-B8A4-C19D67D6D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093" y="2233503"/>
                <a:ext cx="1242721" cy="461665"/>
              </a:xfrm>
              <a:prstGeom prst="rect">
                <a:avLst/>
              </a:prstGeom>
              <a:blipFill>
                <a:blip r:embed="rId15"/>
                <a:stretch>
                  <a:fillRect l="-98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Пряма сполучна лінія 58">
            <a:extLst>
              <a:ext uri="{FF2B5EF4-FFF2-40B4-BE49-F238E27FC236}">
                <a16:creationId xmlns:a16="http://schemas.microsoft.com/office/drawing/2014/main" id="{AFE1B7A8-8E62-4A19-B665-8949F9128548}"/>
              </a:ext>
            </a:extLst>
          </p:cNvPr>
          <p:cNvCxnSpPr>
            <a:cxnSpLocks/>
          </p:cNvCxnSpPr>
          <p:nvPr/>
        </p:nvCxnSpPr>
        <p:spPr>
          <a:xfrm>
            <a:off x="1837093" y="2404533"/>
            <a:ext cx="0" cy="1542657"/>
          </a:xfrm>
          <a:prstGeom prst="line">
            <a:avLst/>
          </a:prstGeom>
          <a:ln w="28575" cap="rnd">
            <a:solidFill>
              <a:srgbClr val="2D546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B58ED1F-C83C-46A4-9B3D-BC14B0998391}"/>
                  </a:ext>
                </a:extLst>
              </p:cNvPr>
              <p:cNvSpPr txBox="1"/>
              <p:nvPr/>
            </p:nvSpPr>
            <p:spPr>
              <a:xfrm>
                <a:off x="1683140" y="3960745"/>
                <a:ext cx="5485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B58ED1F-C83C-46A4-9B3D-BC14B0998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140" y="3960745"/>
                <a:ext cx="548585" cy="461665"/>
              </a:xfrm>
              <a:prstGeom prst="rect">
                <a:avLst/>
              </a:prstGeom>
              <a:blipFill>
                <a:blip r:embed="rId1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0" name="Овал 279">
            <a:extLst>
              <a:ext uri="{FF2B5EF4-FFF2-40B4-BE49-F238E27FC236}">
                <a16:creationId xmlns:a16="http://schemas.microsoft.com/office/drawing/2014/main" id="{8403C707-04B2-4E89-9B0D-73BC433CF5F9}"/>
              </a:ext>
            </a:extLst>
          </p:cNvPr>
          <p:cNvSpPr/>
          <p:nvPr/>
        </p:nvSpPr>
        <p:spPr>
          <a:xfrm>
            <a:off x="1786581" y="2363313"/>
            <a:ext cx="101023" cy="101023"/>
          </a:xfrm>
          <a:prstGeom prst="ellipse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3F7617B-60B9-4EEE-8CCC-7DDB16F5B956}"/>
                  </a:ext>
                </a:extLst>
              </p:cNvPr>
              <p:cNvSpPr txBox="1"/>
              <p:nvPr/>
            </p:nvSpPr>
            <p:spPr>
              <a:xfrm>
                <a:off x="650581" y="3540125"/>
                <a:ext cx="5485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uk-UA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3F7617B-60B9-4EEE-8CCC-7DDB16F5B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81" y="3540125"/>
                <a:ext cx="548585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16D418-2EB1-423A-BFA2-2A1355B9D810}"/>
                  </a:ext>
                </a:extLst>
              </p:cNvPr>
              <p:cNvSpPr txBox="1"/>
              <p:nvPr/>
            </p:nvSpPr>
            <p:spPr>
              <a:xfrm>
                <a:off x="1354698" y="3045744"/>
                <a:ext cx="462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16D418-2EB1-423A-BFA2-2A1355B9D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698" y="3045744"/>
                <a:ext cx="462212" cy="461665"/>
              </a:xfrm>
              <a:prstGeom prst="rect">
                <a:avLst/>
              </a:prstGeom>
              <a:blipFill>
                <a:blip r:embed="rId18"/>
                <a:stretch>
                  <a:fillRect l="-3947" r="-1578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BB1C722-5174-430F-A417-4449C77B101B}"/>
                  </a:ext>
                </a:extLst>
              </p:cNvPr>
              <p:cNvSpPr txBox="1"/>
              <p:nvPr/>
            </p:nvSpPr>
            <p:spPr>
              <a:xfrm>
                <a:off x="1075215" y="3826647"/>
                <a:ext cx="3637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BB1C722-5174-430F-A417-4449C77B1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215" y="3826647"/>
                <a:ext cx="363722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Овал 69">
            <a:extLst>
              <a:ext uri="{FF2B5EF4-FFF2-40B4-BE49-F238E27FC236}">
                <a16:creationId xmlns:a16="http://schemas.microsoft.com/office/drawing/2014/main" id="{D16C59EB-BD84-4DD0-8415-A8399C26F854}"/>
              </a:ext>
            </a:extLst>
          </p:cNvPr>
          <p:cNvSpPr/>
          <p:nvPr/>
        </p:nvSpPr>
        <p:spPr>
          <a:xfrm>
            <a:off x="1785725" y="3896083"/>
            <a:ext cx="101023" cy="101023"/>
          </a:xfrm>
          <a:prstGeom prst="ellipse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71" name="Графіка 70" descr="Лампочка">
            <a:extLst>
              <a:ext uri="{FF2B5EF4-FFF2-40B4-BE49-F238E27FC236}">
                <a16:creationId xmlns:a16="http://schemas.microsoft.com/office/drawing/2014/main" id="{33BB83A8-1F48-4178-9543-E2A51ACE6B9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283533" y="5886462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">
                <a:extLst>
                  <a:ext uri="{FF2B5EF4-FFF2-40B4-BE49-F238E27FC236}">
                    <a16:creationId xmlns:a16="http://schemas.microsoft.com/office/drawing/2014/main" id="{3DE691B5-D43C-4FBA-A8C8-B32668544FC1}"/>
                  </a:ext>
                </a:extLst>
              </p:cNvPr>
              <p:cNvSpPr/>
              <p:nvPr/>
            </p:nvSpPr>
            <p:spPr>
              <a:xfrm>
                <a:off x="7147034" y="5929172"/>
                <a:ext cx="4237568" cy="830997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Розгляньте </a:t>
                </a:r>
                <a14:m>
                  <m:oMath xmlns:m="http://schemas.openxmlformats.org/officeDocument/2006/math">
                    <m:r>
                      <a:rPr lang="uk-UA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𝑂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=90°</m:t>
                        </m:r>
                      </m:e>
                    </m:d>
                  </m:oMath>
                </a14:m>
                <a:r>
                  <a:rPr lang="en-US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і поясніть, чому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</m:t>
                        </m:r>
                      </m:fName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𝛼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</m:oMath>
                </a14:m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ru-RU" sz="2400" dirty="0">
                  <a:effectLst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Прямоугольник 7">
                <a:extLst>
                  <a:ext uri="{FF2B5EF4-FFF2-40B4-BE49-F238E27FC236}">
                    <a16:creationId xmlns:a16="http://schemas.microsoft.com/office/drawing/2014/main" id="{3DE691B5-D43C-4FBA-A8C8-B32668544F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034" y="5929172"/>
                <a:ext cx="4237568" cy="830997"/>
              </a:xfrm>
              <a:prstGeom prst="rect">
                <a:avLst/>
              </a:prstGeom>
              <a:blipFill>
                <a:blip r:embed="rId22"/>
                <a:stretch>
                  <a:fillRect l="-1437" t="-5882" b="-16176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кутник 72">
                <a:extLst>
                  <a:ext uri="{FF2B5EF4-FFF2-40B4-BE49-F238E27FC236}">
                    <a16:creationId xmlns:a16="http://schemas.microsoft.com/office/drawing/2014/main" id="{C278D22E-3C66-4829-B882-FD1CF5D12F9A}"/>
                  </a:ext>
                </a:extLst>
              </p:cNvPr>
              <p:cNvSpPr/>
              <p:nvPr/>
            </p:nvSpPr>
            <p:spPr>
              <a:xfrm>
                <a:off x="6337738" y="3143889"/>
                <a:ext cx="4863277" cy="99862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tg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𝛼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𝑘𝑥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𝑘</m:t>
                      </m:r>
                    </m:oMath>
                  </m:oMathPara>
                </a14:m>
                <a:endParaRPr lang="uk-UA" sz="2800" i="1" dirty="0"/>
              </a:p>
            </p:txBody>
          </p:sp>
        </mc:Choice>
        <mc:Fallback xmlns="">
          <p:sp>
            <p:nvSpPr>
              <p:cNvPr id="73" name="Прямокутник 72">
                <a:extLst>
                  <a:ext uri="{FF2B5EF4-FFF2-40B4-BE49-F238E27FC236}">
                    <a16:creationId xmlns:a16="http://schemas.microsoft.com/office/drawing/2014/main" id="{C278D22E-3C66-4829-B882-FD1CF5D12F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738" y="3143889"/>
                <a:ext cx="4863277" cy="9986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кутник 73">
                <a:extLst>
                  <a:ext uri="{FF2B5EF4-FFF2-40B4-BE49-F238E27FC236}">
                    <a16:creationId xmlns:a16="http://schemas.microsoft.com/office/drawing/2014/main" id="{26CAF365-3193-42FD-B952-1FC168E94F34}"/>
                  </a:ext>
                </a:extLst>
              </p:cNvPr>
              <p:cNvSpPr/>
              <p:nvPr/>
            </p:nvSpPr>
            <p:spPr>
              <a:xfrm>
                <a:off x="3231361" y="4360727"/>
                <a:ext cx="7969654" cy="1407543"/>
              </a:xfrm>
              <a:prstGeom prst="rect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solidFill>
                      <a:srgbClr val="FFFF00"/>
                    </a:solidFill>
                  </a:rPr>
                  <a:t>Кутовий коефіцієнт прямої</a:t>
                </a:r>
                <a:r>
                  <a:rPr lang="uk-UA" sz="2800" dirty="0">
                    <a:solidFill>
                      <a:schemeClr val="bg1"/>
                    </a:solidFill>
                  </a:rPr>
                  <a:t> дорівнює тангенсу кута між даною прямою й додатною піввіссю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𝑂𝑋</m:t>
                    </m:r>
                  </m:oMath>
                </a14:m>
                <a:r>
                  <a:rPr lang="uk-UA" sz="2800" dirty="0">
                    <a:solidFill>
                      <a:schemeClr val="bg1"/>
                    </a:solidFill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uk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Прямокутник 73">
                <a:extLst>
                  <a:ext uri="{FF2B5EF4-FFF2-40B4-BE49-F238E27FC236}">
                    <a16:creationId xmlns:a16="http://schemas.microsoft.com/office/drawing/2014/main" id="{26CAF365-3193-42FD-B952-1FC168E94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361" y="4360727"/>
                <a:ext cx="7969654" cy="1407543"/>
              </a:xfrm>
              <a:prstGeom prst="rect">
                <a:avLst/>
              </a:prstGeom>
              <a:blipFill>
                <a:blip r:embed="rId24"/>
                <a:stretch>
                  <a:fillRect l="-1530" t="-2597" r="-1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кутник 74">
                <a:extLst>
                  <a:ext uri="{FF2B5EF4-FFF2-40B4-BE49-F238E27FC236}">
                    <a16:creationId xmlns:a16="http://schemas.microsoft.com/office/drawing/2014/main" id="{E2B49BEB-6687-4EF0-B00F-24F527F8E2CD}"/>
                  </a:ext>
                </a:extLst>
              </p:cNvPr>
              <p:cNvSpPr/>
              <p:nvPr/>
            </p:nvSpPr>
            <p:spPr>
              <a:xfrm>
                <a:off x="6337738" y="778977"/>
                <a:ext cx="5854262" cy="1407543"/>
              </a:xfrm>
              <a:prstGeom prst="rect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solidFill>
                      <a:schemeClr val="bg1"/>
                    </a:solidFill>
                  </a:rPr>
                  <a:t>Пряма, що проходить через початок координат, задається рівнянням:</a:t>
                </a:r>
                <a:endParaRPr lang="en-US" sz="2800" dirty="0">
                  <a:solidFill>
                    <a:schemeClr val="bg1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uk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Прямокутник 74">
                <a:extLst>
                  <a:ext uri="{FF2B5EF4-FFF2-40B4-BE49-F238E27FC236}">
                    <a16:creationId xmlns:a16="http://schemas.microsoft.com/office/drawing/2014/main" id="{E2B49BEB-6687-4EF0-B00F-24F527F8E2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738" y="778977"/>
                <a:ext cx="5854262" cy="1407543"/>
              </a:xfrm>
              <a:prstGeom prst="rect">
                <a:avLst/>
              </a:prstGeom>
              <a:blipFill>
                <a:blip r:embed="rId25"/>
                <a:stretch>
                  <a:fillRect l="-2188" t="-3030" r="-20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кутник 75">
                <a:extLst>
                  <a:ext uri="{FF2B5EF4-FFF2-40B4-BE49-F238E27FC236}">
                    <a16:creationId xmlns:a16="http://schemas.microsoft.com/office/drawing/2014/main" id="{B260805F-CEC3-4B56-8BE3-511F6C27D61D}"/>
                  </a:ext>
                </a:extLst>
              </p:cNvPr>
              <p:cNvSpPr/>
              <p:nvPr/>
            </p:nvSpPr>
            <p:spPr>
              <a:xfrm>
                <a:off x="6337738" y="2359818"/>
                <a:ext cx="4863277" cy="613166"/>
              </a:xfrm>
              <a:prstGeom prst="rect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uk-UA" sz="2800" dirty="0">
                    <a:solidFill>
                      <a:schemeClr val="bg1"/>
                    </a:solidFill>
                  </a:rPr>
                  <a:t>– кутовий коефіцієнт прямої</a:t>
                </a:r>
              </a:p>
            </p:txBody>
          </p:sp>
        </mc:Choice>
        <mc:Fallback xmlns="">
          <p:sp>
            <p:nvSpPr>
              <p:cNvPr id="76" name="Прямокутник 75">
                <a:extLst>
                  <a:ext uri="{FF2B5EF4-FFF2-40B4-BE49-F238E27FC236}">
                    <a16:creationId xmlns:a16="http://schemas.microsoft.com/office/drawing/2014/main" id="{B260805F-CEC3-4B56-8BE3-511F6C27D6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738" y="2359818"/>
                <a:ext cx="4863277" cy="613166"/>
              </a:xfrm>
              <a:prstGeom prst="rect">
                <a:avLst/>
              </a:prstGeom>
              <a:blipFill>
                <a:blip r:embed="rId26"/>
                <a:stretch>
                  <a:fillRect t="-1980" b="-207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Прямоугольник 7">
            <a:extLst>
              <a:ext uri="{FF2B5EF4-FFF2-40B4-BE49-F238E27FC236}">
                <a16:creationId xmlns:a16="http://schemas.microsoft.com/office/drawing/2014/main" id="{3E12846F-41D2-44F8-809E-B712063C3B12}"/>
              </a:ext>
            </a:extLst>
          </p:cNvPr>
          <p:cNvSpPr/>
          <p:nvPr/>
        </p:nvSpPr>
        <p:spPr>
          <a:xfrm>
            <a:off x="6520375" y="5937752"/>
            <a:ext cx="4863277" cy="830997"/>
          </a:xfrm>
          <a:prstGeom prst="rect">
            <a:avLst/>
          </a:prstGeom>
          <a:solidFill>
            <a:srgbClr val="5E7492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ea typeface="Tahoma" panose="020B0604030504040204" pitchFamily="34" charset="0"/>
                <a:cs typeface="Tahoma" panose="020B0604030504040204" pitchFamily="34" charset="0"/>
              </a:rPr>
              <a:t>Який можемо зробити висновок про кутовий коефіцієнт прямої?</a:t>
            </a:r>
            <a:endParaRPr lang="ru-RU" sz="24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FBCA0BA-A102-495C-9B86-4DC6FACE3824}"/>
              </a:ext>
            </a:extLst>
          </p:cNvPr>
          <p:cNvSpPr/>
          <p:nvPr/>
        </p:nvSpPr>
        <p:spPr>
          <a:xfrm>
            <a:off x="6337739" y="5768270"/>
            <a:ext cx="5854262" cy="108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2351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17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3" grpId="0" animBg="1"/>
      <p:bldP spid="74" grpId="0" animBg="1"/>
      <p:bldP spid="77" grpId="0" animBg="1"/>
      <p:bldP spid="77" grpId="1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 dirty="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455324C-6A9E-440D-AAF7-47FB99AD2433}"/>
                    </a:ext>
                  </a:extLst>
                </p:cNvPr>
                <p:cNvSpPr txBox="1"/>
                <p:nvPr/>
              </p:nvSpPr>
              <p:spPr>
                <a:xfrm>
                  <a:off x="0" y="49729"/>
                  <a:ext cx="1131851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uk-UA" sz="2800" dirty="0">
                      <a:solidFill>
                        <a:schemeClr val="bg1"/>
                      </a:solidFill>
                    </a:rPr>
                    <a:t>Розміщення прямої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</m:oMath>
                  </a14:m>
                  <a:r>
                    <a:rPr lang="en-US" sz="2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uk-UA" sz="2800" dirty="0">
                      <a:solidFill>
                        <a:schemeClr val="bg1"/>
                      </a:solidFill>
                    </a:rPr>
                    <a:t>у системі координат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455324C-6A9E-440D-AAF7-47FB99AD24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9729"/>
                  <a:ext cx="11318511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1077" t="-10465" b="-32558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3" name="Групувати 352">
            <a:extLst>
              <a:ext uri="{FF2B5EF4-FFF2-40B4-BE49-F238E27FC236}">
                <a16:creationId xmlns:a16="http://schemas.microsoft.com/office/drawing/2014/main" id="{1E5AE4E8-E893-426B-BC47-AE445B9847E9}"/>
              </a:ext>
            </a:extLst>
          </p:cNvPr>
          <p:cNvGrpSpPr/>
          <p:nvPr/>
        </p:nvGrpSpPr>
        <p:grpSpPr>
          <a:xfrm>
            <a:off x="122066" y="616225"/>
            <a:ext cx="3746086" cy="4813032"/>
            <a:chOff x="122066" y="616225"/>
            <a:chExt cx="3746086" cy="4813032"/>
          </a:xfrm>
        </p:grpSpPr>
        <p:grpSp>
          <p:nvGrpSpPr>
            <p:cNvPr id="351" name="Групувати 350">
              <a:extLst>
                <a:ext uri="{FF2B5EF4-FFF2-40B4-BE49-F238E27FC236}">
                  <a16:creationId xmlns:a16="http://schemas.microsoft.com/office/drawing/2014/main" id="{63EDAC8D-F543-4F5E-AB2E-09B15E985F04}"/>
                </a:ext>
              </a:extLst>
            </p:cNvPr>
            <p:cNvGrpSpPr/>
            <p:nvPr/>
          </p:nvGrpSpPr>
          <p:grpSpPr>
            <a:xfrm>
              <a:off x="718025" y="892519"/>
              <a:ext cx="3150127" cy="3168543"/>
              <a:chOff x="853030" y="1308066"/>
              <a:chExt cx="3150127" cy="3168543"/>
            </a:xfrm>
          </p:grpSpPr>
          <p:sp>
            <p:nvSpPr>
              <p:cNvPr id="345" name="Частина кола 344">
                <a:extLst>
                  <a:ext uri="{FF2B5EF4-FFF2-40B4-BE49-F238E27FC236}">
                    <a16:creationId xmlns:a16="http://schemas.microsoft.com/office/drawing/2014/main" id="{2695A576-1D13-44DA-ABE6-D6F41058953E}"/>
                  </a:ext>
                </a:extLst>
              </p:cNvPr>
              <p:cNvSpPr/>
              <p:nvPr/>
            </p:nvSpPr>
            <p:spPr>
              <a:xfrm>
                <a:off x="1127837" y="2703871"/>
                <a:ext cx="890315" cy="890315"/>
              </a:xfrm>
              <a:prstGeom prst="pie">
                <a:avLst>
                  <a:gd name="adj1" fmla="val 20129926"/>
                  <a:gd name="adj2" fmla="val 124128"/>
                </a:avLst>
              </a:prstGeom>
              <a:solidFill>
                <a:srgbClr val="00A44A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39" name="Групувати 338">
                <a:extLst>
                  <a:ext uri="{FF2B5EF4-FFF2-40B4-BE49-F238E27FC236}">
                    <a16:creationId xmlns:a16="http://schemas.microsoft.com/office/drawing/2014/main" id="{00E0CAD4-68C9-4D41-A763-0997D2420228}"/>
                  </a:ext>
                </a:extLst>
              </p:cNvPr>
              <p:cNvGrpSpPr/>
              <p:nvPr/>
            </p:nvGrpSpPr>
            <p:grpSpPr>
              <a:xfrm>
                <a:off x="853030" y="1308066"/>
                <a:ext cx="3150127" cy="3168543"/>
                <a:chOff x="853030" y="1308066"/>
                <a:chExt cx="3150127" cy="3168543"/>
              </a:xfrm>
            </p:grpSpPr>
            <p:cxnSp>
              <p:nvCxnSpPr>
                <p:cNvPr id="37" name="Пряма сполучна лінія 36">
                  <a:extLst>
                    <a:ext uri="{FF2B5EF4-FFF2-40B4-BE49-F238E27FC236}">
                      <a16:creationId xmlns:a16="http://schemas.microsoft.com/office/drawing/2014/main" id="{25F67657-0B92-46DF-9EDF-547982ED8D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3030" y="3156416"/>
                  <a:ext cx="2883944" cy="0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 сполучна лінія 37">
                  <a:extLst>
                    <a:ext uri="{FF2B5EF4-FFF2-40B4-BE49-F238E27FC236}">
                      <a16:creationId xmlns:a16="http://schemas.microsoft.com/office/drawing/2014/main" id="{18E2777B-90E8-4BF8-B884-A1C54AF059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23092" y="1592316"/>
                  <a:ext cx="0" cy="2884293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8F3DBFAA-649F-4E9E-8699-A968F7F99EC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72240" y="3105309"/>
                      <a:ext cx="43091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uk-UA" sz="2400" dirty="0">
                        <a:solidFill>
                          <a:srgbClr val="2D5465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8F3DBFAA-649F-4E9E-8699-A968F7F99EC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72240" y="3105309"/>
                      <a:ext cx="430917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ABB74291-ED6A-4BE6-95D6-D56EC02276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32176" y="1308066"/>
                      <a:ext cx="43091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uk-UA" sz="2400" dirty="0">
                        <a:solidFill>
                          <a:srgbClr val="2D5465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ABB74291-ED6A-4BE6-95D6-D56EC022761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32176" y="1308066"/>
                      <a:ext cx="430917" cy="46166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105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7F9164D6-22AB-49C7-81F8-54388AE7113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3030" y="2622772"/>
                      <a:ext cx="43091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oMath>
                        </m:oMathPara>
                      </a14:m>
                      <a:endParaRPr lang="uk-UA" sz="2400" dirty="0">
                        <a:solidFill>
                          <a:srgbClr val="2D5465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7F9164D6-22AB-49C7-81F8-54388AE7113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3030" y="2622772"/>
                      <a:ext cx="430917" cy="461665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1CE814E-5E06-4C8B-BD80-3EE52654DB53}"/>
                    </a:ext>
                  </a:extLst>
                </p:cNvPr>
                <p:cNvSpPr txBox="1"/>
                <p:nvPr/>
              </p:nvSpPr>
              <p:spPr>
                <a:xfrm>
                  <a:off x="1660462" y="3207268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1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cxnSp>
              <p:nvCxnSpPr>
                <p:cNvPr id="43" name="Пряма сполучна лінія 42">
                  <a:extLst>
                    <a:ext uri="{FF2B5EF4-FFF2-40B4-BE49-F238E27FC236}">
                      <a16:creationId xmlns:a16="http://schemas.microsoft.com/office/drawing/2014/main" id="{3FFB1B98-984D-4A18-AD5C-06F36D929F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17155" y="3070880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Пряма сполучна лінія 43">
                  <a:extLst>
                    <a:ext uri="{FF2B5EF4-FFF2-40B4-BE49-F238E27FC236}">
                      <a16:creationId xmlns:a16="http://schemas.microsoft.com/office/drawing/2014/main" id="{FB1D44C0-E1F3-43EA-85B3-5DEAEE8F09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90205" y="3070880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 сполучна лінія 44">
                  <a:extLst>
                    <a:ext uri="{FF2B5EF4-FFF2-40B4-BE49-F238E27FC236}">
                      <a16:creationId xmlns:a16="http://schemas.microsoft.com/office/drawing/2014/main" id="{D2A5F790-9F05-4E08-8157-95C3AFC480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6430" y="3068309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Пряма сполучна лінія 46">
                  <a:extLst>
                    <a:ext uri="{FF2B5EF4-FFF2-40B4-BE49-F238E27FC236}">
                      <a16:creationId xmlns:a16="http://schemas.microsoft.com/office/drawing/2014/main" id="{01BEFDA5-F78D-4A64-B849-FE9E7962E5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39480" y="3068309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 сполучна лінія 47">
                  <a:extLst>
                    <a:ext uri="{FF2B5EF4-FFF2-40B4-BE49-F238E27FC236}">
                      <a16:creationId xmlns:a16="http://schemas.microsoft.com/office/drawing/2014/main" id="{B1C47B23-C156-4198-959C-D6F81807FA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14649" y="3068309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 сполучна лінія 48">
                  <a:extLst>
                    <a:ext uri="{FF2B5EF4-FFF2-40B4-BE49-F238E27FC236}">
                      <a16:creationId xmlns:a16="http://schemas.microsoft.com/office/drawing/2014/main" id="{BCA86A53-9FB8-4694-872C-8934866A71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87699" y="3068309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 сполучна лінія 49">
                  <a:extLst>
                    <a:ext uri="{FF2B5EF4-FFF2-40B4-BE49-F238E27FC236}">
                      <a16:creationId xmlns:a16="http://schemas.microsoft.com/office/drawing/2014/main" id="{4AD7F533-C73B-4DBF-B3C3-5074535202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63924" y="3065738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 сполучна лінія 63">
                  <a:extLst>
                    <a:ext uri="{FF2B5EF4-FFF2-40B4-BE49-F238E27FC236}">
                      <a16:creationId xmlns:a16="http://schemas.microsoft.com/office/drawing/2014/main" id="{A72331E5-4502-42E0-86A7-E4B3836AD2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62404" y="3076109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Пряма сполучна лінія 64">
                  <a:extLst>
                    <a:ext uri="{FF2B5EF4-FFF2-40B4-BE49-F238E27FC236}">
                      <a16:creationId xmlns:a16="http://schemas.microsoft.com/office/drawing/2014/main" id="{536E7051-4AC2-431A-B4A3-8A2CBA4C27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524678" y="2783631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 сполучна лінія 65">
                  <a:extLst>
                    <a:ext uri="{FF2B5EF4-FFF2-40B4-BE49-F238E27FC236}">
                      <a16:creationId xmlns:a16="http://schemas.microsoft.com/office/drawing/2014/main" id="{C2739ECF-2406-4A42-B97B-B56A9EC80D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524678" y="2510045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 сполучна лінія 77">
                  <a:extLst>
                    <a:ext uri="{FF2B5EF4-FFF2-40B4-BE49-F238E27FC236}">
                      <a16:creationId xmlns:a16="http://schemas.microsoft.com/office/drawing/2014/main" id="{10117B67-8AB1-47B3-B915-E617E62F34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523091" y="2234343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Пряма сполучна лінія 78">
                  <a:extLst>
                    <a:ext uri="{FF2B5EF4-FFF2-40B4-BE49-F238E27FC236}">
                      <a16:creationId xmlns:a16="http://schemas.microsoft.com/office/drawing/2014/main" id="{89591B8A-775C-4D11-B442-B5AA86F240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523091" y="1960757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Пряма сполучна лінія 90">
                  <a:extLst>
                    <a:ext uri="{FF2B5EF4-FFF2-40B4-BE49-F238E27FC236}">
                      <a16:creationId xmlns:a16="http://schemas.microsoft.com/office/drawing/2014/main" id="{7B5AAABF-8932-49A1-9578-A1CA35E5B2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523091" y="3333964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53D2AEDD-1066-44B0-B484-EAF388585EF3}"/>
                    </a:ext>
                  </a:extLst>
                </p:cNvPr>
                <p:cNvSpPr txBox="1"/>
                <p:nvPr/>
              </p:nvSpPr>
              <p:spPr>
                <a:xfrm>
                  <a:off x="1944007" y="3207268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2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E8FA2CD2-8992-46BB-9CCB-44370CD743B5}"/>
                    </a:ext>
                  </a:extLst>
                </p:cNvPr>
                <p:cNvSpPr txBox="1"/>
                <p:nvPr/>
              </p:nvSpPr>
              <p:spPr>
                <a:xfrm>
                  <a:off x="2219535" y="3210185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3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4F381373-14C1-41CB-8DD9-FE574D9DE63C}"/>
                    </a:ext>
                  </a:extLst>
                </p:cNvPr>
                <p:cNvSpPr txBox="1"/>
                <p:nvPr/>
              </p:nvSpPr>
              <p:spPr>
                <a:xfrm>
                  <a:off x="2479767" y="3205627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4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9922E828-D5BC-48A4-A402-2846BAC26857}"/>
                    </a:ext>
                  </a:extLst>
                </p:cNvPr>
                <p:cNvSpPr txBox="1"/>
                <p:nvPr/>
              </p:nvSpPr>
              <p:spPr>
                <a:xfrm>
                  <a:off x="2766692" y="3201034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5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90DC9774-BF71-4678-BD34-89BB0C2EE029}"/>
                    </a:ext>
                  </a:extLst>
                </p:cNvPr>
                <p:cNvSpPr txBox="1"/>
                <p:nvPr/>
              </p:nvSpPr>
              <p:spPr>
                <a:xfrm>
                  <a:off x="3036765" y="3201034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6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21A9CF0E-CA52-4457-8907-F677E32381D9}"/>
                    </a:ext>
                  </a:extLst>
                </p:cNvPr>
                <p:cNvSpPr txBox="1"/>
                <p:nvPr/>
              </p:nvSpPr>
              <p:spPr>
                <a:xfrm>
                  <a:off x="3316959" y="3197642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7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7BEFB8DF-A13A-40D8-8178-1B312D4B395A}"/>
                    </a:ext>
                  </a:extLst>
                </p:cNvPr>
                <p:cNvSpPr txBox="1"/>
                <p:nvPr/>
              </p:nvSpPr>
              <p:spPr>
                <a:xfrm>
                  <a:off x="1165542" y="2687410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1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20E2B24B-CBF5-4EB5-91EC-C968030E65F8}"/>
                    </a:ext>
                  </a:extLst>
                </p:cNvPr>
                <p:cNvSpPr txBox="1"/>
                <p:nvPr/>
              </p:nvSpPr>
              <p:spPr>
                <a:xfrm>
                  <a:off x="1165542" y="2411854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2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B54343D5-703A-4363-9821-A9960A7A5FD9}"/>
                    </a:ext>
                  </a:extLst>
                </p:cNvPr>
                <p:cNvSpPr txBox="1"/>
                <p:nvPr/>
              </p:nvSpPr>
              <p:spPr>
                <a:xfrm>
                  <a:off x="1165542" y="2134602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3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6A953DDD-4F0E-418D-8FFB-333283A88D31}"/>
                    </a:ext>
                  </a:extLst>
                </p:cNvPr>
                <p:cNvSpPr txBox="1"/>
                <p:nvPr/>
              </p:nvSpPr>
              <p:spPr>
                <a:xfrm>
                  <a:off x="1162017" y="1864481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4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E54EBC11-F8F6-42FD-A749-77622218D1B5}"/>
                    </a:ext>
                  </a:extLst>
                </p:cNvPr>
                <p:cNvSpPr txBox="1"/>
                <p:nvPr/>
              </p:nvSpPr>
              <p:spPr>
                <a:xfrm>
                  <a:off x="1043861" y="3204351"/>
                  <a:ext cx="3689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-1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cxnSp>
              <p:nvCxnSpPr>
                <p:cNvPr id="129" name="Пряма сполучна лінія 128">
                  <a:extLst>
                    <a:ext uri="{FF2B5EF4-FFF2-40B4-BE49-F238E27FC236}">
                      <a16:creationId xmlns:a16="http://schemas.microsoft.com/office/drawing/2014/main" id="{AC3EEF60-0924-4DEA-8DF4-371B6A0854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53030" y="2385509"/>
                  <a:ext cx="2573012" cy="1043491"/>
                </a:xfrm>
                <a:prstGeom prst="line">
                  <a:avLst/>
                </a:prstGeom>
                <a:ln w="38100" cap="rnd">
                  <a:solidFill>
                    <a:srgbClr val="00A44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Пряма сполучна лінія 248">
                  <a:extLst>
                    <a:ext uri="{FF2B5EF4-FFF2-40B4-BE49-F238E27FC236}">
                      <a16:creationId xmlns:a16="http://schemas.microsoft.com/office/drawing/2014/main" id="{09A478D2-A06B-4D4C-BF21-C8DD612B9A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524679" y="4137452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Пряма сполучна лінія 249">
                  <a:extLst>
                    <a:ext uri="{FF2B5EF4-FFF2-40B4-BE49-F238E27FC236}">
                      <a16:creationId xmlns:a16="http://schemas.microsoft.com/office/drawing/2014/main" id="{781E43A4-7E55-42EC-8575-1D25DB53A9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524678" y="3862912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Пряма сполучна лінія 250">
                  <a:extLst>
                    <a:ext uri="{FF2B5EF4-FFF2-40B4-BE49-F238E27FC236}">
                      <a16:creationId xmlns:a16="http://schemas.microsoft.com/office/drawing/2014/main" id="{F8EAC776-5530-4F8C-9C89-1318F833A3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523091" y="3587210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2" name="TextBox 251">
                  <a:extLst>
                    <a:ext uri="{FF2B5EF4-FFF2-40B4-BE49-F238E27FC236}">
                      <a16:creationId xmlns:a16="http://schemas.microsoft.com/office/drawing/2014/main" id="{798A9D96-1C9E-4105-85A9-FBBDDF363B48}"/>
                    </a:ext>
                  </a:extLst>
                </p:cNvPr>
                <p:cNvSpPr txBox="1"/>
                <p:nvPr/>
              </p:nvSpPr>
              <p:spPr>
                <a:xfrm>
                  <a:off x="1099730" y="3503476"/>
                  <a:ext cx="3689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-2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253" name="TextBox 252">
                  <a:extLst>
                    <a:ext uri="{FF2B5EF4-FFF2-40B4-BE49-F238E27FC236}">
                      <a16:creationId xmlns:a16="http://schemas.microsoft.com/office/drawing/2014/main" id="{E8CCD2DD-11A9-47EF-AC2B-13646431D836}"/>
                    </a:ext>
                  </a:extLst>
                </p:cNvPr>
                <p:cNvSpPr txBox="1"/>
                <p:nvPr/>
              </p:nvSpPr>
              <p:spPr>
                <a:xfrm>
                  <a:off x="1099376" y="3773620"/>
                  <a:ext cx="3689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-3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254" name="TextBox 253">
                  <a:extLst>
                    <a:ext uri="{FF2B5EF4-FFF2-40B4-BE49-F238E27FC236}">
                      <a16:creationId xmlns:a16="http://schemas.microsoft.com/office/drawing/2014/main" id="{24547718-1ECC-4579-8AED-DE3D551FA9AF}"/>
                    </a:ext>
                  </a:extLst>
                </p:cNvPr>
                <p:cNvSpPr txBox="1"/>
                <p:nvPr/>
              </p:nvSpPr>
              <p:spPr>
                <a:xfrm>
                  <a:off x="1099376" y="4044201"/>
                  <a:ext cx="3689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-4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2" name="TextBox 341">
                  <a:extLst>
                    <a:ext uri="{FF2B5EF4-FFF2-40B4-BE49-F238E27FC236}">
                      <a16:creationId xmlns:a16="http://schemas.microsoft.com/office/drawing/2014/main" id="{EEED2B2F-1023-4FE2-B108-8A98D2800734}"/>
                    </a:ext>
                  </a:extLst>
                </p:cNvPr>
                <p:cNvSpPr txBox="1"/>
                <p:nvPr/>
              </p:nvSpPr>
              <p:spPr>
                <a:xfrm>
                  <a:off x="1204023" y="616225"/>
                  <a:ext cx="15571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dirty="0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</a:rPr>
                          <m:t>=0,4</m:t>
                        </m:r>
                        <m:r>
                          <a:rPr lang="en-US" sz="2400" b="0" i="1" dirty="0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uk-UA" sz="2400" dirty="0">
                    <a:solidFill>
                      <a:srgbClr val="00A44A"/>
                    </a:solidFill>
                  </a:endParaRPr>
                </a:p>
              </p:txBody>
            </p:sp>
          </mc:Choice>
          <mc:Fallback xmlns="">
            <p:sp>
              <p:nvSpPr>
                <p:cNvPr id="342" name="TextBox 341">
                  <a:extLst>
                    <a:ext uri="{FF2B5EF4-FFF2-40B4-BE49-F238E27FC236}">
                      <a16:creationId xmlns:a16="http://schemas.microsoft.com/office/drawing/2014/main" id="{EEED2B2F-1023-4FE2-B108-8A98D28007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4023" y="616225"/>
                  <a:ext cx="1557106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6" name="TextBox 345">
                  <a:extLst>
                    <a:ext uri="{FF2B5EF4-FFF2-40B4-BE49-F238E27FC236}">
                      <a16:creationId xmlns:a16="http://schemas.microsoft.com/office/drawing/2014/main" id="{7E459D2A-4E4F-4A7F-9555-C249AFB4A5B8}"/>
                    </a:ext>
                  </a:extLst>
                </p:cNvPr>
                <p:cNvSpPr txBox="1"/>
                <p:nvPr/>
              </p:nvSpPr>
              <p:spPr>
                <a:xfrm>
                  <a:off x="122066" y="4228928"/>
                  <a:ext cx="366626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dirty="0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en-US" sz="2400" dirty="0">
                      <a:solidFill>
                        <a:srgbClr val="00A44A"/>
                      </a:solidFill>
                    </a:rPr>
                    <a:t> </a:t>
                  </a:r>
                  <a:r>
                    <a:rPr lang="uk-UA" sz="2400" dirty="0">
                      <a:solidFill>
                        <a:srgbClr val="00A44A"/>
                      </a:solidFill>
                    </a:rPr>
                    <a:t>якщо пряма утворює гострий кут з додатним напрямом осі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uk-UA" sz="2400" dirty="0">
                    <a:solidFill>
                      <a:srgbClr val="00A44A"/>
                    </a:solidFill>
                  </a:endParaRPr>
                </a:p>
              </p:txBody>
            </p:sp>
          </mc:Choice>
          <mc:Fallback xmlns="">
            <p:sp>
              <p:nvSpPr>
                <p:cNvPr id="346" name="TextBox 345">
                  <a:extLst>
                    <a:ext uri="{FF2B5EF4-FFF2-40B4-BE49-F238E27FC236}">
                      <a16:creationId xmlns:a16="http://schemas.microsoft.com/office/drawing/2014/main" id="{7E459D2A-4E4F-4A7F-9555-C249AFB4A5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066" y="4228928"/>
                  <a:ext cx="3666267" cy="1200329"/>
                </a:xfrm>
                <a:prstGeom prst="rect">
                  <a:avLst/>
                </a:prstGeom>
                <a:blipFill>
                  <a:blip r:embed="rId12"/>
                  <a:stretch>
                    <a:fillRect l="-2496" t="-4061" r="-2662" b="-1066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4" name="Групувати 353">
            <a:extLst>
              <a:ext uri="{FF2B5EF4-FFF2-40B4-BE49-F238E27FC236}">
                <a16:creationId xmlns:a16="http://schemas.microsoft.com/office/drawing/2014/main" id="{10708798-6E17-455F-8940-BF3764DA67A7}"/>
              </a:ext>
            </a:extLst>
          </p:cNvPr>
          <p:cNvGrpSpPr/>
          <p:nvPr/>
        </p:nvGrpSpPr>
        <p:grpSpPr>
          <a:xfrm>
            <a:off x="4391002" y="621796"/>
            <a:ext cx="3666267" cy="4839532"/>
            <a:chOff x="4391002" y="621796"/>
            <a:chExt cx="3666267" cy="4839532"/>
          </a:xfrm>
        </p:grpSpPr>
        <p:grpSp>
          <p:nvGrpSpPr>
            <p:cNvPr id="352" name="Групувати 351">
              <a:extLst>
                <a:ext uri="{FF2B5EF4-FFF2-40B4-BE49-F238E27FC236}">
                  <a16:creationId xmlns:a16="http://schemas.microsoft.com/office/drawing/2014/main" id="{69AD6CF7-D023-4B45-BABE-817C97FB5196}"/>
                </a:ext>
              </a:extLst>
            </p:cNvPr>
            <p:cNvGrpSpPr/>
            <p:nvPr/>
          </p:nvGrpSpPr>
          <p:grpSpPr>
            <a:xfrm>
              <a:off x="4562998" y="892519"/>
              <a:ext cx="3244721" cy="3168543"/>
              <a:chOff x="4616045" y="1308066"/>
              <a:chExt cx="3244721" cy="3168543"/>
            </a:xfrm>
          </p:grpSpPr>
          <p:sp>
            <p:nvSpPr>
              <p:cNvPr id="349" name="Частина кола 348">
                <a:extLst>
                  <a:ext uri="{FF2B5EF4-FFF2-40B4-BE49-F238E27FC236}">
                    <a16:creationId xmlns:a16="http://schemas.microsoft.com/office/drawing/2014/main" id="{BAA4B87A-3155-4CA5-B40D-F047DCDB8115}"/>
                  </a:ext>
                </a:extLst>
              </p:cNvPr>
              <p:cNvSpPr/>
              <p:nvPr/>
            </p:nvSpPr>
            <p:spPr>
              <a:xfrm>
                <a:off x="4879391" y="2706625"/>
                <a:ext cx="890315" cy="890315"/>
              </a:xfrm>
              <a:prstGeom prst="pie">
                <a:avLst>
                  <a:gd name="adj1" fmla="val 12150438"/>
                  <a:gd name="adj2" fmla="val 87304"/>
                </a:avLst>
              </a:prstGeom>
              <a:solidFill>
                <a:srgbClr val="CC4444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40" name="Групувати 339">
                <a:extLst>
                  <a:ext uri="{FF2B5EF4-FFF2-40B4-BE49-F238E27FC236}">
                    <a16:creationId xmlns:a16="http://schemas.microsoft.com/office/drawing/2014/main" id="{050019E2-38AB-479A-A5AC-6C5DEE5E751C}"/>
                  </a:ext>
                </a:extLst>
              </p:cNvPr>
              <p:cNvGrpSpPr/>
              <p:nvPr/>
            </p:nvGrpSpPr>
            <p:grpSpPr>
              <a:xfrm>
                <a:off x="4616045" y="1308066"/>
                <a:ext cx="3244721" cy="3168543"/>
                <a:chOff x="4616045" y="1308066"/>
                <a:chExt cx="3244721" cy="3168543"/>
              </a:xfrm>
            </p:grpSpPr>
            <p:cxnSp>
              <p:nvCxnSpPr>
                <p:cNvPr id="162" name="Пряма сполучна лінія 161">
                  <a:extLst>
                    <a:ext uri="{FF2B5EF4-FFF2-40B4-BE49-F238E27FC236}">
                      <a16:creationId xmlns:a16="http://schemas.microsoft.com/office/drawing/2014/main" id="{19E41A07-ACA7-4639-ADD4-C533125EC0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10711" y="2899112"/>
                  <a:ext cx="2696925" cy="1087515"/>
                </a:xfrm>
                <a:prstGeom prst="line">
                  <a:avLst/>
                </a:prstGeom>
                <a:ln w="38100" cap="rnd">
                  <a:solidFill>
                    <a:srgbClr val="CC444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Пряма сполучна лінія 163">
                  <a:extLst>
                    <a:ext uri="{FF2B5EF4-FFF2-40B4-BE49-F238E27FC236}">
                      <a16:creationId xmlns:a16="http://schemas.microsoft.com/office/drawing/2014/main" id="{BBA109C4-62E0-4A12-B7DC-0BDA2A385A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2781" y="3159170"/>
                  <a:ext cx="3012052" cy="0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Пряма сполучна лінія 164">
                  <a:extLst>
                    <a:ext uri="{FF2B5EF4-FFF2-40B4-BE49-F238E27FC236}">
                      <a16:creationId xmlns:a16="http://schemas.microsoft.com/office/drawing/2014/main" id="{4BEFAB04-D11B-4FE9-AAAF-8ACB6D5956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20508" y="1595070"/>
                  <a:ext cx="0" cy="2881539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6" name="TextBox 165">
                      <a:extLst>
                        <a:ext uri="{FF2B5EF4-FFF2-40B4-BE49-F238E27FC236}">
                          <a16:creationId xmlns:a16="http://schemas.microsoft.com/office/drawing/2014/main" id="{B84E8AD2-564D-43BD-8B92-B77F899B59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29849" y="3108063"/>
                      <a:ext cx="43091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uk-UA" sz="2400" dirty="0">
                        <a:solidFill>
                          <a:srgbClr val="2D5465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66" name="TextBox 165">
                      <a:extLst>
                        <a:ext uri="{FF2B5EF4-FFF2-40B4-BE49-F238E27FC236}">
                          <a16:creationId xmlns:a16="http://schemas.microsoft.com/office/drawing/2014/main" id="{B84E8AD2-564D-43BD-8B92-B77F899B591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29849" y="3108063"/>
                      <a:ext cx="430917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7" name="TextBox 166">
                      <a:extLst>
                        <a:ext uri="{FF2B5EF4-FFF2-40B4-BE49-F238E27FC236}">
                          <a16:creationId xmlns:a16="http://schemas.microsoft.com/office/drawing/2014/main" id="{E8B95AE9-B887-41F3-BA97-A91E7C4FE4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29592" y="1308066"/>
                      <a:ext cx="43091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uk-UA" sz="2400" dirty="0">
                        <a:solidFill>
                          <a:srgbClr val="2D5465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67" name="TextBox 166">
                      <a:extLst>
                        <a:ext uri="{FF2B5EF4-FFF2-40B4-BE49-F238E27FC236}">
                          <a16:creationId xmlns:a16="http://schemas.microsoft.com/office/drawing/2014/main" id="{E8B95AE9-B887-41F3-BA97-A91E7C4FE4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29592" y="1308066"/>
                      <a:ext cx="430917" cy="461665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b="-105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8" name="TextBox 167">
                      <a:extLst>
                        <a:ext uri="{FF2B5EF4-FFF2-40B4-BE49-F238E27FC236}">
                          <a16:creationId xmlns:a16="http://schemas.microsoft.com/office/drawing/2014/main" id="{FBBB0EE4-B712-4FB9-9C9A-83025E5B0E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16045" y="3319554"/>
                      <a:ext cx="43091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oMath>
                        </m:oMathPara>
                      </a14:m>
                      <a:endParaRPr lang="uk-UA" sz="2400" dirty="0">
                        <a:solidFill>
                          <a:srgbClr val="2D5465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68" name="TextBox 167">
                      <a:extLst>
                        <a:ext uri="{FF2B5EF4-FFF2-40B4-BE49-F238E27FC236}">
                          <a16:creationId xmlns:a16="http://schemas.microsoft.com/office/drawing/2014/main" id="{FBBB0EE4-B712-4FB9-9C9A-83025E5B0E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16045" y="3319554"/>
                      <a:ext cx="430917" cy="461665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0EEFC412-75F7-40FD-83F5-EDA788ED43D1}"/>
                    </a:ext>
                  </a:extLst>
                </p:cNvPr>
                <p:cNvSpPr txBox="1"/>
                <p:nvPr/>
              </p:nvSpPr>
              <p:spPr>
                <a:xfrm>
                  <a:off x="5457878" y="3210022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1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cxnSp>
              <p:nvCxnSpPr>
                <p:cNvPr id="170" name="Пряма сполучна лінія 169">
                  <a:extLst>
                    <a:ext uri="{FF2B5EF4-FFF2-40B4-BE49-F238E27FC236}">
                      <a16:creationId xmlns:a16="http://schemas.microsoft.com/office/drawing/2014/main" id="{A8712E96-A269-4C8C-9CB4-F0642C0837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14571" y="3073634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Пряма сполучна лінія 170">
                  <a:extLst>
                    <a:ext uri="{FF2B5EF4-FFF2-40B4-BE49-F238E27FC236}">
                      <a16:creationId xmlns:a16="http://schemas.microsoft.com/office/drawing/2014/main" id="{2FF5DB0A-5794-40B6-9D15-7F095560E1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7621" y="3073634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Пряма сполучна лінія 171">
                  <a:extLst>
                    <a:ext uri="{FF2B5EF4-FFF2-40B4-BE49-F238E27FC236}">
                      <a16:creationId xmlns:a16="http://schemas.microsoft.com/office/drawing/2014/main" id="{DC764EF0-A0DA-4DA0-8333-EC6CAB5B06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63846" y="3071063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Пряма сполучна лінія 172">
                  <a:extLst>
                    <a:ext uri="{FF2B5EF4-FFF2-40B4-BE49-F238E27FC236}">
                      <a16:creationId xmlns:a16="http://schemas.microsoft.com/office/drawing/2014/main" id="{F028E5B0-14FA-476C-B50C-E3BF403141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36896" y="3071063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Пряма сполучна лінія 173">
                  <a:extLst>
                    <a:ext uri="{FF2B5EF4-FFF2-40B4-BE49-F238E27FC236}">
                      <a16:creationId xmlns:a16="http://schemas.microsoft.com/office/drawing/2014/main" id="{255E53D5-F5C2-416C-9A65-C197CE2E6A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12065" y="3071063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Пряма сполучна лінія 174">
                  <a:extLst>
                    <a:ext uri="{FF2B5EF4-FFF2-40B4-BE49-F238E27FC236}">
                      <a16:creationId xmlns:a16="http://schemas.microsoft.com/office/drawing/2014/main" id="{BF7CCCF0-D309-4191-B986-E61EEF0224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85115" y="3071063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Пряма сполучна лінія 175">
                  <a:extLst>
                    <a:ext uri="{FF2B5EF4-FFF2-40B4-BE49-F238E27FC236}">
                      <a16:creationId xmlns:a16="http://schemas.microsoft.com/office/drawing/2014/main" id="{EE4E3FAE-524D-4381-961D-190CFA5FB4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61340" y="3068492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Пряма сполучна лінія 187">
                  <a:extLst>
                    <a:ext uri="{FF2B5EF4-FFF2-40B4-BE49-F238E27FC236}">
                      <a16:creationId xmlns:a16="http://schemas.microsoft.com/office/drawing/2014/main" id="{D0809029-72E4-4632-878E-64CFCCC0D9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59820" y="3078863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Пряма сполучна лінія 188">
                  <a:extLst>
                    <a:ext uri="{FF2B5EF4-FFF2-40B4-BE49-F238E27FC236}">
                      <a16:creationId xmlns:a16="http://schemas.microsoft.com/office/drawing/2014/main" id="{36CE1D7A-A1D2-4C58-8ED9-3229AFD496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322094" y="2786385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Пряма сполучна лінія 189">
                  <a:extLst>
                    <a:ext uri="{FF2B5EF4-FFF2-40B4-BE49-F238E27FC236}">
                      <a16:creationId xmlns:a16="http://schemas.microsoft.com/office/drawing/2014/main" id="{CEBC7B8E-8A69-4502-BE0C-DD109B6368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322094" y="2512799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Пряма сполучна лінія 190">
                  <a:extLst>
                    <a:ext uri="{FF2B5EF4-FFF2-40B4-BE49-F238E27FC236}">
                      <a16:creationId xmlns:a16="http://schemas.microsoft.com/office/drawing/2014/main" id="{D14B0333-5525-4700-B7F4-1825795D4A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320507" y="2237097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Пряма сполучна лінія 191">
                  <a:extLst>
                    <a:ext uri="{FF2B5EF4-FFF2-40B4-BE49-F238E27FC236}">
                      <a16:creationId xmlns:a16="http://schemas.microsoft.com/office/drawing/2014/main" id="{F4F67D96-CDAB-45AB-B672-CF2C662048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320507" y="1963511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Пряма сполучна лінія 206">
                  <a:extLst>
                    <a:ext uri="{FF2B5EF4-FFF2-40B4-BE49-F238E27FC236}">
                      <a16:creationId xmlns:a16="http://schemas.microsoft.com/office/drawing/2014/main" id="{11D6EB35-5653-4B4B-B207-B9E43F9FBE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322095" y="4140206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Пряма сполучна лінія 207">
                  <a:extLst>
                    <a:ext uri="{FF2B5EF4-FFF2-40B4-BE49-F238E27FC236}">
                      <a16:creationId xmlns:a16="http://schemas.microsoft.com/office/drawing/2014/main" id="{2DEA4A28-FA14-41A7-ACF4-F5A072B38E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322094" y="3865666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Пряма сполучна лінія 208">
                  <a:extLst>
                    <a:ext uri="{FF2B5EF4-FFF2-40B4-BE49-F238E27FC236}">
                      <a16:creationId xmlns:a16="http://schemas.microsoft.com/office/drawing/2014/main" id="{0D96E3A3-A897-41BF-9204-D897A10911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320507" y="3589964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Пряма сполучна лінія 209">
                  <a:extLst>
                    <a:ext uri="{FF2B5EF4-FFF2-40B4-BE49-F238E27FC236}">
                      <a16:creationId xmlns:a16="http://schemas.microsoft.com/office/drawing/2014/main" id="{53D9AEE8-E544-4CA7-95A1-03B9BFF549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320507" y="3336718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9C80167D-FFB6-45D2-9483-680EF0F9DB72}"/>
                    </a:ext>
                  </a:extLst>
                </p:cNvPr>
                <p:cNvSpPr txBox="1"/>
                <p:nvPr/>
              </p:nvSpPr>
              <p:spPr>
                <a:xfrm>
                  <a:off x="5741423" y="3210022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2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F552FA6D-A2ED-4C90-9E70-F19B0426CE96}"/>
                    </a:ext>
                  </a:extLst>
                </p:cNvPr>
                <p:cNvSpPr txBox="1"/>
                <p:nvPr/>
              </p:nvSpPr>
              <p:spPr>
                <a:xfrm>
                  <a:off x="6016951" y="3212939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3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21C3D807-8E26-41B0-B182-73AE63A2F0EE}"/>
                    </a:ext>
                  </a:extLst>
                </p:cNvPr>
                <p:cNvSpPr txBox="1"/>
                <p:nvPr/>
              </p:nvSpPr>
              <p:spPr>
                <a:xfrm>
                  <a:off x="6277183" y="3208381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4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15A26FA2-1396-4837-BA49-76976AE8AEEE}"/>
                    </a:ext>
                  </a:extLst>
                </p:cNvPr>
                <p:cNvSpPr txBox="1"/>
                <p:nvPr/>
              </p:nvSpPr>
              <p:spPr>
                <a:xfrm>
                  <a:off x="6564108" y="3203788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5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218" name="TextBox 217">
                  <a:extLst>
                    <a:ext uri="{FF2B5EF4-FFF2-40B4-BE49-F238E27FC236}">
                      <a16:creationId xmlns:a16="http://schemas.microsoft.com/office/drawing/2014/main" id="{247FC012-5D31-43DD-8DEF-AEF05EEA03EC}"/>
                    </a:ext>
                  </a:extLst>
                </p:cNvPr>
                <p:cNvSpPr txBox="1"/>
                <p:nvPr/>
              </p:nvSpPr>
              <p:spPr>
                <a:xfrm>
                  <a:off x="6834181" y="3203788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6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219" name="TextBox 218">
                  <a:extLst>
                    <a:ext uri="{FF2B5EF4-FFF2-40B4-BE49-F238E27FC236}">
                      <a16:creationId xmlns:a16="http://schemas.microsoft.com/office/drawing/2014/main" id="{2E804049-8D03-44CE-A351-10C10B5DA5B4}"/>
                    </a:ext>
                  </a:extLst>
                </p:cNvPr>
                <p:cNvSpPr txBox="1"/>
                <p:nvPr/>
              </p:nvSpPr>
              <p:spPr>
                <a:xfrm>
                  <a:off x="7114375" y="3200396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7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35A382C9-FEB3-46AD-91C8-3C1A0D8651E7}"/>
                    </a:ext>
                  </a:extLst>
                </p:cNvPr>
                <p:cNvSpPr txBox="1"/>
                <p:nvPr/>
              </p:nvSpPr>
              <p:spPr>
                <a:xfrm>
                  <a:off x="4962958" y="2690164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1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224" name="TextBox 223">
                  <a:extLst>
                    <a:ext uri="{FF2B5EF4-FFF2-40B4-BE49-F238E27FC236}">
                      <a16:creationId xmlns:a16="http://schemas.microsoft.com/office/drawing/2014/main" id="{D5953B28-6A60-4372-921C-0D74057976A8}"/>
                    </a:ext>
                  </a:extLst>
                </p:cNvPr>
                <p:cNvSpPr txBox="1"/>
                <p:nvPr/>
              </p:nvSpPr>
              <p:spPr>
                <a:xfrm>
                  <a:off x="4962958" y="2414608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2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225" name="TextBox 224">
                  <a:extLst>
                    <a:ext uri="{FF2B5EF4-FFF2-40B4-BE49-F238E27FC236}">
                      <a16:creationId xmlns:a16="http://schemas.microsoft.com/office/drawing/2014/main" id="{1EC20B48-75A3-4897-A96F-9D1ACBCD93C2}"/>
                    </a:ext>
                  </a:extLst>
                </p:cNvPr>
                <p:cNvSpPr txBox="1"/>
                <p:nvPr/>
              </p:nvSpPr>
              <p:spPr>
                <a:xfrm>
                  <a:off x="4962958" y="2137356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3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226" name="TextBox 225">
                  <a:extLst>
                    <a:ext uri="{FF2B5EF4-FFF2-40B4-BE49-F238E27FC236}">
                      <a16:creationId xmlns:a16="http://schemas.microsoft.com/office/drawing/2014/main" id="{C52B77F2-F4E7-46A3-A4D1-94651DF420DB}"/>
                    </a:ext>
                  </a:extLst>
                </p:cNvPr>
                <p:cNvSpPr txBox="1"/>
                <p:nvPr/>
              </p:nvSpPr>
              <p:spPr>
                <a:xfrm>
                  <a:off x="4959433" y="1867235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4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FD64744E-6B50-44C5-8072-81AEBCBB9CE7}"/>
                    </a:ext>
                  </a:extLst>
                </p:cNvPr>
                <p:cNvSpPr txBox="1"/>
                <p:nvPr/>
              </p:nvSpPr>
              <p:spPr>
                <a:xfrm>
                  <a:off x="4841277" y="3207105"/>
                  <a:ext cx="3689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-1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240" name="TextBox 239">
                  <a:extLst>
                    <a:ext uri="{FF2B5EF4-FFF2-40B4-BE49-F238E27FC236}">
                      <a16:creationId xmlns:a16="http://schemas.microsoft.com/office/drawing/2014/main" id="{61C0A03E-E326-4847-A6B3-2654296F61B8}"/>
                    </a:ext>
                  </a:extLst>
                </p:cNvPr>
                <p:cNvSpPr txBox="1"/>
                <p:nvPr/>
              </p:nvSpPr>
              <p:spPr>
                <a:xfrm>
                  <a:off x="4897146" y="3506230"/>
                  <a:ext cx="3689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-2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6FCEE041-82A3-4C40-9E9A-3C79D133D1AC}"/>
                    </a:ext>
                  </a:extLst>
                </p:cNvPr>
                <p:cNvSpPr txBox="1"/>
                <p:nvPr/>
              </p:nvSpPr>
              <p:spPr>
                <a:xfrm>
                  <a:off x="4896792" y="3776374"/>
                  <a:ext cx="3689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-3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865B2CB3-71F8-44F8-8F1D-F1AF3B9E4999}"/>
                    </a:ext>
                  </a:extLst>
                </p:cNvPr>
                <p:cNvSpPr txBox="1"/>
                <p:nvPr/>
              </p:nvSpPr>
              <p:spPr>
                <a:xfrm>
                  <a:off x="4896792" y="4046955"/>
                  <a:ext cx="3689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-4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3" name="TextBox 342">
                  <a:extLst>
                    <a:ext uri="{FF2B5EF4-FFF2-40B4-BE49-F238E27FC236}">
                      <a16:creationId xmlns:a16="http://schemas.microsoft.com/office/drawing/2014/main" id="{BD453179-33B1-4CAB-8BF8-CCEB4B86B1EC}"/>
                    </a:ext>
                  </a:extLst>
                </p:cNvPr>
                <p:cNvSpPr txBox="1"/>
                <p:nvPr/>
              </p:nvSpPr>
              <p:spPr>
                <a:xfrm>
                  <a:off x="5280620" y="621796"/>
                  <a:ext cx="15571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CC4444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dirty="0" smtClean="0">
                            <a:solidFill>
                              <a:srgbClr val="CC4444"/>
                            </a:solidFill>
                            <a:latin typeface="Cambria Math" panose="02040503050406030204" pitchFamily="18" charset="0"/>
                          </a:rPr>
                          <m:t>=−0,4</m:t>
                        </m:r>
                        <m:r>
                          <a:rPr lang="en-US" sz="2400" b="0" i="1" dirty="0" smtClean="0">
                            <a:solidFill>
                              <a:srgbClr val="CC444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uk-UA" sz="2400" dirty="0">
                    <a:solidFill>
                      <a:srgbClr val="CC4444"/>
                    </a:solidFill>
                  </a:endParaRPr>
                </a:p>
              </p:txBody>
            </p:sp>
          </mc:Choice>
          <mc:Fallback xmlns="">
            <p:sp>
              <p:nvSpPr>
                <p:cNvPr id="343" name="TextBox 342">
                  <a:extLst>
                    <a:ext uri="{FF2B5EF4-FFF2-40B4-BE49-F238E27FC236}">
                      <a16:creationId xmlns:a16="http://schemas.microsoft.com/office/drawing/2014/main" id="{BD453179-33B1-4CAB-8BF8-CCEB4B86B1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0620" y="621796"/>
                  <a:ext cx="1557106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1172" b="-9211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7" name="TextBox 346">
                  <a:extLst>
                    <a:ext uri="{FF2B5EF4-FFF2-40B4-BE49-F238E27FC236}">
                      <a16:creationId xmlns:a16="http://schemas.microsoft.com/office/drawing/2014/main" id="{8F454A7F-A3B9-40D5-A8AB-9CCB8F1BF075}"/>
                    </a:ext>
                  </a:extLst>
                </p:cNvPr>
                <p:cNvSpPr txBox="1"/>
                <p:nvPr/>
              </p:nvSpPr>
              <p:spPr>
                <a:xfrm>
                  <a:off x="4391002" y="4260999"/>
                  <a:ext cx="366626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C4444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dirty="0" smtClean="0">
                          <a:solidFill>
                            <a:srgbClr val="CC444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a14:m>
                  <a:r>
                    <a:rPr lang="en-US" sz="2400" dirty="0">
                      <a:solidFill>
                        <a:srgbClr val="CC4444"/>
                      </a:solidFill>
                    </a:rPr>
                    <a:t> </a:t>
                  </a:r>
                  <a:r>
                    <a:rPr lang="uk-UA" sz="2400" dirty="0">
                      <a:solidFill>
                        <a:srgbClr val="CC4444"/>
                      </a:solidFill>
                    </a:rPr>
                    <a:t>якщо пряма утворює тупий кут з додатним напрямом осі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C444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uk-UA" sz="2400" dirty="0">
                    <a:solidFill>
                      <a:srgbClr val="CC4444"/>
                    </a:solidFill>
                  </a:endParaRPr>
                </a:p>
              </p:txBody>
            </p:sp>
          </mc:Choice>
          <mc:Fallback xmlns="">
            <p:sp>
              <p:nvSpPr>
                <p:cNvPr id="347" name="TextBox 346">
                  <a:extLst>
                    <a:ext uri="{FF2B5EF4-FFF2-40B4-BE49-F238E27FC236}">
                      <a16:creationId xmlns:a16="http://schemas.microsoft.com/office/drawing/2014/main" id="{8F454A7F-A3B9-40D5-A8AB-9CCB8F1BF0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1002" y="4260999"/>
                  <a:ext cx="3666267" cy="1200329"/>
                </a:xfrm>
                <a:prstGeom prst="rect">
                  <a:avLst/>
                </a:prstGeom>
                <a:blipFill>
                  <a:blip r:embed="rId17"/>
                  <a:stretch>
                    <a:fillRect l="-2492" t="-4061" r="-2492" b="-1066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5" name="Групувати 354">
            <a:extLst>
              <a:ext uri="{FF2B5EF4-FFF2-40B4-BE49-F238E27FC236}">
                <a16:creationId xmlns:a16="http://schemas.microsoft.com/office/drawing/2014/main" id="{FA256A0E-E462-4567-88FD-168E7E673024}"/>
              </a:ext>
            </a:extLst>
          </p:cNvPr>
          <p:cNvGrpSpPr/>
          <p:nvPr/>
        </p:nvGrpSpPr>
        <p:grpSpPr>
          <a:xfrm>
            <a:off x="8442372" y="627915"/>
            <a:ext cx="3666267" cy="4468962"/>
            <a:chOff x="8442372" y="627915"/>
            <a:chExt cx="3666267" cy="4468962"/>
          </a:xfrm>
        </p:grpSpPr>
        <p:grpSp>
          <p:nvGrpSpPr>
            <p:cNvPr id="341" name="Групувати 340">
              <a:extLst>
                <a:ext uri="{FF2B5EF4-FFF2-40B4-BE49-F238E27FC236}">
                  <a16:creationId xmlns:a16="http://schemas.microsoft.com/office/drawing/2014/main" id="{4F7CF011-0365-41AE-A2E4-30E54D5AED12}"/>
                </a:ext>
              </a:extLst>
            </p:cNvPr>
            <p:cNvGrpSpPr/>
            <p:nvPr/>
          </p:nvGrpSpPr>
          <p:grpSpPr>
            <a:xfrm>
              <a:off x="8487551" y="899293"/>
              <a:ext cx="3189573" cy="3168543"/>
              <a:chOff x="8390799" y="1314840"/>
              <a:chExt cx="3189573" cy="3168543"/>
            </a:xfrm>
          </p:grpSpPr>
          <p:cxnSp>
            <p:nvCxnSpPr>
              <p:cNvPr id="302" name="Пряма сполучна лінія 301">
                <a:extLst>
                  <a:ext uri="{FF2B5EF4-FFF2-40B4-BE49-F238E27FC236}">
                    <a16:creationId xmlns:a16="http://schemas.microsoft.com/office/drawing/2014/main" id="{D4BDFA8C-D60A-472D-B6BF-DE69C78AE3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92387" y="3165944"/>
                <a:ext cx="3012052" cy="0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Пряма сполучна лінія 302">
                <a:extLst>
                  <a:ext uri="{FF2B5EF4-FFF2-40B4-BE49-F238E27FC236}">
                    <a16:creationId xmlns:a16="http://schemas.microsoft.com/office/drawing/2014/main" id="{966EDD55-673A-4C8A-A954-21D3AFA910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40114" y="1601844"/>
                <a:ext cx="0" cy="2881539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4" name="TextBox 303">
                    <a:extLst>
                      <a:ext uri="{FF2B5EF4-FFF2-40B4-BE49-F238E27FC236}">
                        <a16:creationId xmlns:a16="http://schemas.microsoft.com/office/drawing/2014/main" id="{29846922-8967-4C8A-B04A-0BAB374CF44E}"/>
                      </a:ext>
                    </a:extLst>
                  </p:cNvPr>
                  <p:cNvSpPr txBox="1"/>
                  <p:nvPr/>
                </p:nvSpPr>
                <p:spPr>
                  <a:xfrm>
                    <a:off x="11149455" y="3114837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4" name="TextBox 303">
                    <a:extLst>
                      <a:ext uri="{FF2B5EF4-FFF2-40B4-BE49-F238E27FC236}">
                        <a16:creationId xmlns:a16="http://schemas.microsoft.com/office/drawing/2014/main" id="{29846922-8967-4C8A-B04A-0BAB374CF4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49455" y="3114837"/>
                    <a:ext cx="430917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5" name="TextBox 304">
                    <a:extLst>
                      <a:ext uri="{FF2B5EF4-FFF2-40B4-BE49-F238E27FC236}">
                        <a16:creationId xmlns:a16="http://schemas.microsoft.com/office/drawing/2014/main" id="{A2745A7C-162B-4B6B-B1D6-72BC7C54BE08}"/>
                      </a:ext>
                    </a:extLst>
                  </p:cNvPr>
                  <p:cNvSpPr txBox="1"/>
                  <p:nvPr/>
                </p:nvSpPr>
                <p:spPr>
                  <a:xfrm>
                    <a:off x="8649198" y="1314840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5" name="TextBox 304">
                    <a:extLst>
                      <a:ext uri="{FF2B5EF4-FFF2-40B4-BE49-F238E27FC236}">
                        <a16:creationId xmlns:a16="http://schemas.microsoft.com/office/drawing/2014/main" id="{A2745A7C-162B-4B6B-B1D6-72BC7C54BE0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49198" y="1314840"/>
                    <a:ext cx="430917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0667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6" name="TextBox 305">
                    <a:extLst>
                      <a:ext uri="{FF2B5EF4-FFF2-40B4-BE49-F238E27FC236}">
                        <a16:creationId xmlns:a16="http://schemas.microsoft.com/office/drawing/2014/main" id="{B7567684-7D66-40CD-9E95-6F348D5DCB4B}"/>
                      </a:ext>
                    </a:extLst>
                  </p:cNvPr>
                  <p:cNvSpPr txBox="1"/>
                  <p:nvPr/>
                </p:nvSpPr>
                <p:spPr>
                  <a:xfrm>
                    <a:off x="9111970" y="2632300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6" name="TextBox 305">
                    <a:extLst>
                      <a:ext uri="{FF2B5EF4-FFF2-40B4-BE49-F238E27FC236}">
                        <a16:creationId xmlns:a16="http://schemas.microsoft.com/office/drawing/2014/main" id="{B7567684-7D66-40CD-9E95-6F348D5DCB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11970" y="2632300"/>
                    <a:ext cx="430917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7D477EB2-0851-455E-948A-6D44EAAB86F1}"/>
                  </a:ext>
                </a:extLst>
              </p:cNvPr>
              <p:cNvSpPr txBox="1"/>
              <p:nvPr/>
            </p:nvSpPr>
            <p:spPr>
              <a:xfrm>
                <a:off x="9177484" y="3216796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1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cxnSp>
            <p:nvCxnSpPr>
              <p:cNvPr id="308" name="Пряма сполучна лінія 307">
                <a:extLst>
                  <a:ext uri="{FF2B5EF4-FFF2-40B4-BE49-F238E27FC236}">
                    <a16:creationId xmlns:a16="http://schemas.microsoft.com/office/drawing/2014/main" id="{43E7DC15-CFC4-44FE-A9D3-D6D991BBC2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34177" y="3080408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Пряма сполучна лінія 308">
                <a:extLst>
                  <a:ext uri="{FF2B5EF4-FFF2-40B4-BE49-F238E27FC236}">
                    <a16:creationId xmlns:a16="http://schemas.microsoft.com/office/drawing/2014/main" id="{11D3DEC0-21BC-4C52-A11B-08A55F906B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07227" y="3080408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Пряма сполучна лінія 309">
                <a:extLst>
                  <a:ext uri="{FF2B5EF4-FFF2-40B4-BE49-F238E27FC236}">
                    <a16:creationId xmlns:a16="http://schemas.microsoft.com/office/drawing/2014/main" id="{F0B5C6C9-AE2C-42A6-87C7-808521277C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83452" y="3077837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Пряма сполучна лінія 310">
                <a:extLst>
                  <a:ext uri="{FF2B5EF4-FFF2-40B4-BE49-F238E27FC236}">
                    <a16:creationId xmlns:a16="http://schemas.microsoft.com/office/drawing/2014/main" id="{68D3A27F-47D3-4B6C-A690-92C0D4CAAD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56502" y="3077837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Пряма сполучна лінія 311">
                <a:extLst>
                  <a:ext uri="{FF2B5EF4-FFF2-40B4-BE49-F238E27FC236}">
                    <a16:creationId xmlns:a16="http://schemas.microsoft.com/office/drawing/2014/main" id="{68A2B682-7EAE-48B1-B735-AB5D7768C8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31671" y="3077837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Пряма сполучна лінія 312">
                <a:extLst>
                  <a:ext uri="{FF2B5EF4-FFF2-40B4-BE49-F238E27FC236}">
                    <a16:creationId xmlns:a16="http://schemas.microsoft.com/office/drawing/2014/main" id="{154A73BA-C866-45DB-ADDA-C0848FFB84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04721" y="3077837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Пряма сполучна лінія 313">
                <a:extLst>
                  <a:ext uri="{FF2B5EF4-FFF2-40B4-BE49-F238E27FC236}">
                    <a16:creationId xmlns:a16="http://schemas.microsoft.com/office/drawing/2014/main" id="{57DE131B-1140-4263-9ADA-34FA4B1026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80946" y="3075266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Пряма сполучна лінія 314">
                <a:extLst>
                  <a:ext uri="{FF2B5EF4-FFF2-40B4-BE49-F238E27FC236}">
                    <a16:creationId xmlns:a16="http://schemas.microsoft.com/office/drawing/2014/main" id="{398798EB-49B7-4592-AB96-D887DB2A45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9426" y="3085637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Пряма сполучна лінія 258">
                <a:extLst>
                  <a:ext uri="{FF2B5EF4-FFF2-40B4-BE49-F238E27FC236}">
                    <a16:creationId xmlns:a16="http://schemas.microsoft.com/office/drawing/2014/main" id="{1C4687DB-32FF-4C26-84BB-543C7F4C46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90799" y="3165338"/>
                <a:ext cx="2909146" cy="0"/>
              </a:xfrm>
              <a:prstGeom prst="line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Пряма сполучна лінія 315">
                <a:extLst>
                  <a:ext uri="{FF2B5EF4-FFF2-40B4-BE49-F238E27FC236}">
                    <a16:creationId xmlns:a16="http://schemas.microsoft.com/office/drawing/2014/main" id="{07C820D8-04FD-45F1-B785-927CD316EEA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041700" y="2793159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Пряма сполучна лінія 316">
                <a:extLst>
                  <a:ext uri="{FF2B5EF4-FFF2-40B4-BE49-F238E27FC236}">
                    <a16:creationId xmlns:a16="http://schemas.microsoft.com/office/drawing/2014/main" id="{0F43A601-BCA8-4A8A-AD7D-FA6D714E5A8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041700" y="2519573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Пряма сполучна лінія 317">
                <a:extLst>
                  <a:ext uri="{FF2B5EF4-FFF2-40B4-BE49-F238E27FC236}">
                    <a16:creationId xmlns:a16="http://schemas.microsoft.com/office/drawing/2014/main" id="{E74E777E-66D1-43A1-A8E2-DEBC74597C8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040113" y="2243871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Пряма сполучна лінія 318">
                <a:extLst>
                  <a:ext uri="{FF2B5EF4-FFF2-40B4-BE49-F238E27FC236}">
                    <a16:creationId xmlns:a16="http://schemas.microsoft.com/office/drawing/2014/main" id="{9EA373CF-5763-46EB-AD1D-F571C4EFDFB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040113" y="1970285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Пряма сполучна лінія 319">
                <a:extLst>
                  <a:ext uri="{FF2B5EF4-FFF2-40B4-BE49-F238E27FC236}">
                    <a16:creationId xmlns:a16="http://schemas.microsoft.com/office/drawing/2014/main" id="{FF1A638A-E392-4359-8207-0C6D2597843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041701" y="4146980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Пряма сполучна лінія 320">
                <a:extLst>
                  <a:ext uri="{FF2B5EF4-FFF2-40B4-BE49-F238E27FC236}">
                    <a16:creationId xmlns:a16="http://schemas.microsoft.com/office/drawing/2014/main" id="{E1F94004-6860-4EC1-82A7-F381781BA42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041700" y="3872440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Пряма сполучна лінія 321">
                <a:extLst>
                  <a:ext uri="{FF2B5EF4-FFF2-40B4-BE49-F238E27FC236}">
                    <a16:creationId xmlns:a16="http://schemas.microsoft.com/office/drawing/2014/main" id="{5DA2CBE1-4B52-4F31-B019-A369F75F602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040113" y="3596738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Пряма сполучна лінія 322">
                <a:extLst>
                  <a:ext uri="{FF2B5EF4-FFF2-40B4-BE49-F238E27FC236}">
                    <a16:creationId xmlns:a16="http://schemas.microsoft.com/office/drawing/2014/main" id="{5213334F-3CC1-484A-ABA3-8E3E617598F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040113" y="3343492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43D8E13B-8B23-4282-93B2-00CB1ECA69AA}"/>
                  </a:ext>
                </a:extLst>
              </p:cNvPr>
              <p:cNvSpPr txBox="1"/>
              <p:nvPr/>
            </p:nvSpPr>
            <p:spPr>
              <a:xfrm>
                <a:off x="9461029" y="3216796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2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D873F690-C4CC-4FD3-8CEC-2D959A1AACEF}"/>
                  </a:ext>
                </a:extLst>
              </p:cNvPr>
              <p:cNvSpPr txBox="1"/>
              <p:nvPr/>
            </p:nvSpPr>
            <p:spPr>
              <a:xfrm>
                <a:off x="9736557" y="3219713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3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326" name="TextBox 325">
                <a:extLst>
                  <a:ext uri="{FF2B5EF4-FFF2-40B4-BE49-F238E27FC236}">
                    <a16:creationId xmlns:a16="http://schemas.microsoft.com/office/drawing/2014/main" id="{A29CE542-E7F3-4837-8E2E-D1962FB4CA17}"/>
                  </a:ext>
                </a:extLst>
              </p:cNvPr>
              <p:cNvSpPr txBox="1"/>
              <p:nvPr/>
            </p:nvSpPr>
            <p:spPr>
              <a:xfrm>
                <a:off x="9996789" y="3215155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4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327" name="TextBox 326">
                <a:extLst>
                  <a:ext uri="{FF2B5EF4-FFF2-40B4-BE49-F238E27FC236}">
                    <a16:creationId xmlns:a16="http://schemas.microsoft.com/office/drawing/2014/main" id="{ECBCD270-0390-462E-A091-6C5925B0A870}"/>
                  </a:ext>
                </a:extLst>
              </p:cNvPr>
              <p:cNvSpPr txBox="1"/>
              <p:nvPr/>
            </p:nvSpPr>
            <p:spPr>
              <a:xfrm>
                <a:off x="10283714" y="3210562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5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0F224CCD-BE84-42FA-9042-12CD6DDD09AB}"/>
                  </a:ext>
                </a:extLst>
              </p:cNvPr>
              <p:cNvSpPr txBox="1"/>
              <p:nvPr/>
            </p:nvSpPr>
            <p:spPr>
              <a:xfrm>
                <a:off x="10553787" y="3210562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6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329" name="TextBox 328">
                <a:extLst>
                  <a:ext uri="{FF2B5EF4-FFF2-40B4-BE49-F238E27FC236}">
                    <a16:creationId xmlns:a16="http://schemas.microsoft.com/office/drawing/2014/main" id="{A5359DAE-BB96-4D62-B853-08F5692EE504}"/>
                  </a:ext>
                </a:extLst>
              </p:cNvPr>
              <p:cNvSpPr txBox="1"/>
              <p:nvPr/>
            </p:nvSpPr>
            <p:spPr>
              <a:xfrm>
                <a:off x="10833981" y="3207170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7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AC52D685-32C8-41BA-B401-F0DB5E16518F}"/>
                  </a:ext>
                </a:extLst>
              </p:cNvPr>
              <p:cNvSpPr txBox="1"/>
              <p:nvPr/>
            </p:nvSpPr>
            <p:spPr>
              <a:xfrm>
                <a:off x="8682564" y="2696938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1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id="{52E5085B-9647-4EBF-98A7-D3931A43F395}"/>
                  </a:ext>
                </a:extLst>
              </p:cNvPr>
              <p:cNvSpPr txBox="1"/>
              <p:nvPr/>
            </p:nvSpPr>
            <p:spPr>
              <a:xfrm>
                <a:off x="8682564" y="2421382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2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332" name="TextBox 331">
                <a:extLst>
                  <a:ext uri="{FF2B5EF4-FFF2-40B4-BE49-F238E27FC236}">
                    <a16:creationId xmlns:a16="http://schemas.microsoft.com/office/drawing/2014/main" id="{B6A211D9-AA7D-47AB-918E-2574D699F3B6}"/>
                  </a:ext>
                </a:extLst>
              </p:cNvPr>
              <p:cNvSpPr txBox="1"/>
              <p:nvPr/>
            </p:nvSpPr>
            <p:spPr>
              <a:xfrm>
                <a:off x="8682564" y="2144130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3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1792C683-1FDA-4913-960C-20CE63F70B1F}"/>
                  </a:ext>
                </a:extLst>
              </p:cNvPr>
              <p:cNvSpPr txBox="1"/>
              <p:nvPr/>
            </p:nvSpPr>
            <p:spPr>
              <a:xfrm>
                <a:off x="8679039" y="1874009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4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334" name="TextBox 333">
                <a:extLst>
                  <a:ext uri="{FF2B5EF4-FFF2-40B4-BE49-F238E27FC236}">
                    <a16:creationId xmlns:a16="http://schemas.microsoft.com/office/drawing/2014/main" id="{FB608E82-F8B1-4FFD-A7B9-92296FDA4F07}"/>
                  </a:ext>
                </a:extLst>
              </p:cNvPr>
              <p:cNvSpPr txBox="1"/>
              <p:nvPr/>
            </p:nvSpPr>
            <p:spPr>
              <a:xfrm>
                <a:off x="8560883" y="3213879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-1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335" name="TextBox 334">
                <a:extLst>
                  <a:ext uri="{FF2B5EF4-FFF2-40B4-BE49-F238E27FC236}">
                    <a16:creationId xmlns:a16="http://schemas.microsoft.com/office/drawing/2014/main" id="{6EDA41B7-4C13-4805-833A-C4DFD1380EA6}"/>
                  </a:ext>
                </a:extLst>
              </p:cNvPr>
              <p:cNvSpPr txBox="1"/>
              <p:nvPr/>
            </p:nvSpPr>
            <p:spPr>
              <a:xfrm>
                <a:off x="8616752" y="3513004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-2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336" name="TextBox 335">
                <a:extLst>
                  <a:ext uri="{FF2B5EF4-FFF2-40B4-BE49-F238E27FC236}">
                    <a16:creationId xmlns:a16="http://schemas.microsoft.com/office/drawing/2014/main" id="{0BD76FA1-1DE2-465F-9294-D2A60FF08FCC}"/>
                  </a:ext>
                </a:extLst>
              </p:cNvPr>
              <p:cNvSpPr txBox="1"/>
              <p:nvPr/>
            </p:nvSpPr>
            <p:spPr>
              <a:xfrm>
                <a:off x="8616398" y="3783148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-3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337" name="TextBox 336">
                <a:extLst>
                  <a:ext uri="{FF2B5EF4-FFF2-40B4-BE49-F238E27FC236}">
                    <a16:creationId xmlns:a16="http://schemas.microsoft.com/office/drawing/2014/main" id="{C3B8336E-BE2C-4A85-A593-B3D2E6A48C77}"/>
                  </a:ext>
                </a:extLst>
              </p:cNvPr>
              <p:cNvSpPr txBox="1"/>
              <p:nvPr/>
            </p:nvSpPr>
            <p:spPr>
              <a:xfrm>
                <a:off x="8616398" y="4053729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-4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4" name="TextBox 343">
                  <a:extLst>
                    <a:ext uri="{FF2B5EF4-FFF2-40B4-BE49-F238E27FC236}">
                      <a16:creationId xmlns:a16="http://schemas.microsoft.com/office/drawing/2014/main" id="{E4AA77B3-8F68-47BF-962F-F30B4E986C99}"/>
                    </a:ext>
                  </a:extLst>
                </p:cNvPr>
                <p:cNvSpPr txBox="1"/>
                <p:nvPr/>
              </p:nvSpPr>
              <p:spPr>
                <a:xfrm>
                  <a:off x="9176867" y="627915"/>
                  <a:ext cx="15571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uk-UA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344" name="TextBox 343">
                  <a:extLst>
                    <a:ext uri="{FF2B5EF4-FFF2-40B4-BE49-F238E27FC236}">
                      <a16:creationId xmlns:a16="http://schemas.microsoft.com/office/drawing/2014/main" id="{E4AA77B3-8F68-47BF-962F-F30B4E986C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6867" y="627915"/>
                  <a:ext cx="1557106" cy="461665"/>
                </a:xfrm>
                <a:prstGeom prst="rect">
                  <a:avLst/>
                </a:prstGeom>
                <a:blipFill>
                  <a:blip r:embed="rId21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0" name="TextBox 349">
                  <a:extLst>
                    <a:ext uri="{FF2B5EF4-FFF2-40B4-BE49-F238E27FC236}">
                      <a16:creationId xmlns:a16="http://schemas.microsoft.com/office/drawing/2014/main" id="{874B3CC5-A05E-4D81-B245-AB62BDF64047}"/>
                    </a:ext>
                  </a:extLst>
                </p:cNvPr>
                <p:cNvSpPr txBox="1"/>
                <p:nvPr/>
              </p:nvSpPr>
              <p:spPr>
                <a:xfrm>
                  <a:off x="8442372" y="4265880"/>
                  <a:ext cx="366626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uk-UA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400" dirty="0">
                      <a:solidFill>
                        <a:srgbClr val="00B0F0"/>
                      </a:solidFill>
                    </a:rPr>
                    <a:t> </a:t>
                  </a:r>
                  <a:r>
                    <a:rPr lang="uk-UA" sz="2400" dirty="0">
                      <a:solidFill>
                        <a:srgbClr val="00B0F0"/>
                      </a:solidFill>
                    </a:rPr>
                    <a:t>якщо пряма належить осі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uk-UA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350" name="TextBox 349">
                  <a:extLst>
                    <a:ext uri="{FF2B5EF4-FFF2-40B4-BE49-F238E27FC236}">
                      <a16:creationId xmlns:a16="http://schemas.microsoft.com/office/drawing/2014/main" id="{874B3CC5-A05E-4D81-B245-AB62BDF640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2372" y="4265880"/>
                  <a:ext cx="3666267" cy="830997"/>
                </a:xfrm>
                <a:prstGeom prst="rect">
                  <a:avLst/>
                </a:prstGeom>
                <a:blipFill>
                  <a:blip r:embed="rId22"/>
                  <a:stretch>
                    <a:fillRect l="-2662" t="-5882" r="-2496" b="-1617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56" name="Графіка 355" descr="Лампочка">
            <a:extLst>
              <a:ext uri="{FF2B5EF4-FFF2-40B4-BE49-F238E27FC236}">
                <a16:creationId xmlns:a16="http://schemas.microsoft.com/office/drawing/2014/main" id="{814813AD-FA45-4D7D-8BB0-AD671D8BF31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283533" y="5886462"/>
            <a:ext cx="914400" cy="914400"/>
          </a:xfrm>
          <a:prstGeom prst="rect">
            <a:avLst/>
          </a:prstGeom>
        </p:spPr>
      </p:pic>
      <p:sp>
        <p:nvSpPr>
          <p:cNvPr id="357" name="Прямоугольник 7">
            <a:extLst>
              <a:ext uri="{FF2B5EF4-FFF2-40B4-BE49-F238E27FC236}">
                <a16:creationId xmlns:a16="http://schemas.microsoft.com/office/drawing/2014/main" id="{0CD62DAC-8877-42FA-B8DB-BFE91C797AA6}"/>
              </a:ext>
            </a:extLst>
          </p:cNvPr>
          <p:cNvSpPr/>
          <p:nvPr/>
        </p:nvSpPr>
        <p:spPr>
          <a:xfrm>
            <a:off x="5561524" y="5929172"/>
            <a:ext cx="5823078" cy="830997"/>
          </a:xfrm>
          <a:prstGeom prst="rect">
            <a:avLst/>
          </a:prstGeom>
          <a:solidFill>
            <a:srgbClr val="5E7492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ea typeface="Tahoma" panose="020B0604030504040204" pitchFamily="34" charset="0"/>
                <a:cs typeface="Tahoma" panose="020B0604030504040204" pitchFamily="34" charset="0"/>
              </a:rPr>
              <a:t>В яких координатних чвертях розміщується пряма у кожному з прикладів?</a:t>
            </a:r>
            <a:endParaRPr lang="ru-RU" sz="24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59348138-1305-445E-915F-19B9D6D5A197}"/>
              </a:ext>
            </a:extLst>
          </p:cNvPr>
          <p:cNvSpPr txBox="1"/>
          <p:nvPr/>
        </p:nvSpPr>
        <p:spPr>
          <a:xfrm>
            <a:off x="122065" y="5795346"/>
            <a:ext cx="3666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A44A"/>
                </a:solidFill>
              </a:rPr>
              <a:t>I </a:t>
            </a:r>
            <a:r>
              <a:rPr lang="uk-UA" sz="2400" dirty="0">
                <a:solidFill>
                  <a:srgbClr val="00A44A"/>
                </a:solidFill>
              </a:rPr>
              <a:t>і </a:t>
            </a:r>
            <a:r>
              <a:rPr lang="en-US" sz="2400" dirty="0">
                <a:solidFill>
                  <a:srgbClr val="00A44A"/>
                </a:solidFill>
              </a:rPr>
              <a:t>III</a:t>
            </a:r>
            <a:r>
              <a:rPr lang="uk-UA" sz="2400" dirty="0">
                <a:solidFill>
                  <a:srgbClr val="00A44A"/>
                </a:solidFill>
              </a:rPr>
              <a:t> координатні чверті</a:t>
            </a:r>
          </a:p>
        </p:txBody>
      </p:sp>
      <p:sp>
        <p:nvSpPr>
          <p:cNvPr id="361" name="Прямокутник 360">
            <a:extLst>
              <a:ext uri="{FF2B5EF4-FFF2-40B4-BE49-F238E27FC236}">
                <a16:creationId xmlns:a16="http://schemas.microsoft.com/office/drawing/2014/main" id="{02F09902-3245-478E-8C52-82B1A1A6F1AD}"/>
              </a:ext>
            </a:extLst>
          </p:cNvPr>
          <p:cNvSpPr/>
          <p:nvPr/>
        </p:nvSpPr>
        <p:spPr>
          <a:xfrm>
            <a:off x="5280620" y="5657671"/>
            <a:ext cx="691138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D8B3CE75-0E7C-42D1-A42D-00AE4F758C19}"/>
              </a:ext>
            </a:extLst>
          </p:cNvPr>
          <p:cNvSpPr txBox="1"/>
          <p:nvPr/>
        </p:nvSpPr>
        <p:spPr>
          <a:xfrm>
            <a:off x="4391002" y="5795345"/>
            <a:ext cx="3666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4444"/>
                </a:solidFill>
              </a:rPr>
              <a:t>II </a:t>
            </a:r>
            <a:r>
              <a:rPr lang="uk-UA" sz="2400" dirty="0">
                <a:solidFill>
                  <a:srgbClr val="CC4444"/>
                </a:solidFill>
              </a:rPr>
              <a:t>і </a:t>
            </a:r>
            <a:r>
              <a:rPr lang="en-US" sz="2400" dirty="0">
                <a:solidFill>
                  <a:srgbClr val="CC4444"/>
                </a:solidFill>
              </a:rPr>
              <a:t>IV </a:t>
            </a:r>
            <a:r>
              <a:rPr lang="uk-UA" sz="2400" dirty="0">
                <a:solidFill>
                  <a:srgbClr val="CC4444"/>
                </a:solidFill>
              </a:rPr>
              <a:t>координатні чверті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0" name="TextBox 359">
                <a:extLst>
                  <a:ext uri="{FF2B5EF4-FFF2-40B4-BE49-F238E27FC236}">
                    <a16:creationId xmlns:a16="http://schemas.microsoft.com/office/drawing/2014/main" id="{3047C6F9-814D-4724-BE69-ADF3DBE5FE6A}"/>
                  </a:ext>
                </a:extLst>
              </p:cNvPr>
              <p:cNvSpPr txBox="1"/>
              <p:nvPr/>
            </p:nvSpPr>
            <p:spPr>
              <a:xfrm>
                <a:off x="8414217" y="5795345"/>
                <a:ext cx="36662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dirty="0">
                    <a:solidFill>
                      <a:srgbClr val="00B0F0"/>
                    </a:solidFill>
                  </a:rPr>
                  <a:t>збігається з віссю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endParaRPr lang="uk-UA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60" name="TextBox 359">
                <a:extLst>
                  <a:ext uri="{FF2B5EF4-FFF2-40B4-BE49-F238E27FC236}">
                    <a16:creationId xmlns:a16="http://schemas.microsoft.com/office/drawing/2014/main" id="{3047C6F9-814D-4724-BE69-ADF3DBE5F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217" y="5795345"/>
                <a:ext cx="3666267" cy="461665"/>
              </a:xfrm>
              <a:prstGeom prst="rect">
                <a:avLst/>
              </a:prstGeom>
              <a:blipFill>
                <a:blip r:embed="rId25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92718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2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" grpId="0" animBg="1"/>
      <p:bldP spid="357" grpId="1" animBg="1"/>
      <p:bldP spid="358" grpId="0"/>
      <p:bldP spid="361" grpId="0" animBg="1"/>
      <p:bldP spid="359" grpId="0"/>
      <p:bldP spid="3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Рисунок 140" descr="Зображення, що містить стіл&#10;&#10;Автоматично згенерований опис">
            <a:extLst>
              <a:ext uri="{FF2B5EF4-FFF2-40B4-BE49-F238E27FC236}">
                <a16:creationId xmlns:a16="http://schemas.microsoft.com/office/drawing/2014/main" id="{B8AF608E-F4CF-495D-933A-FBAB768F12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35"/>
          <a:stretch/>
        </p:blipFill>
        <p:spPr>
          <a:xfrm>
            <a:off x="0" y="0"/>
            <a:ext cx="4750676" cy="6858000"/>
          </a:xfrm>
          <a:prstGeom prst="rect">
            <a:avLst/>
          </a:prstGeom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 dirty="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730" dirty="0">
                  <a:solidFill>
                    <a:schemeClr val="bg1"/>
                  </a:solidFill>
                </a:rPr>
                <a:t>Пряма, що не проходить через початок координат і має кутовий коефіцієнт</a:t>
              </a:r>
            </a:p>
          </p:txBody>
        </p:sp>
      </p:grpSp>
      <p:sp>
        <p:nvSpPr>
          <p:cNvPr id="273" name="Частина кола 272">
            <a:extLst>
              <a:ext uri="{FF2B5EF4-FFF2-40B4-BE49-F238E27FC236}">
                <a16:creationId xmlns:a16="http://schemas.microsoft.com/office/drawing/2014/main" id="{54E6F846-26DE-4605-B73D-5DB90E4FA5A0}"/>
              </a:ext>
            </a:extLst>
          </p:cNvPr>
          <p:cNvSpPr/>
          <p:nvPr/>
        </p:nvSpPr>
        <p:spPr>
          <a:xfrm>
            <a:off x="708365" y="3413400"/>
            <a:ext cx="1084505" cy="1084505"/>
          </a:xfrm>
          <a:prstGeom prst="pie">
            <a:avLst>
              <a:gd name="adj1" fmla="val 19939601"/>
              <a:gd name="adj2" fmla="val 87304"/>
            </a:avLst>
          </a:prstGeom>
          <a:solidFill>
            <a:srgbClr val="CC444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3F4E7024-07E4-47A7-9EBF-D2DF90B5EE24}"/>
              </a:ext>
            </a:extLst>
          </p:cNvPr>
          <p:cNvGrpSpPr/>
          <p:nvPr/>
        </p:nvGrpSpPr>
        <p:grpSpPr>
          <a:xfrm>
            <a:off x="246992" y="828513"/>
            <a:ext cx="4408072" cy="3985228"/>
            <a:chOff x="246992" y="828513"/>
            <a:chExt cx="4408072" cy="3985228"/>
          </a:xfrm>
        </p:grpSpPr>
        <p:cxnSp>
          <p:nvCxnSpPr>
            <p:cNvPr id="142" name="Пряма сполучна лінія 141">
              <a:extLst>
                <a:ext uri="{FF2B5EF4-FFF2-40B4-BE49-F238E27FC236}">
                  <a16:creationId xmlns:a16="http://schemas.microsoft.com/office/drawing/2014/main" id="{B906C9BC-674A-4EA8-8ADA-061F904ED44F}"/>
                </a:ext>
              </a:extLst>
            </p:cNvPr>
            <p:cNvCxnSpPr>
              <a:cxnSpLocks/>
            </p:cNvCxnSpPr>
            <p:nvPr/>
          </p:nvCxnSpPr>
          <p:spPr>
            <a:xfrm>
              <a:off x="246992" y="3963229"/>
              <a:ext cx="4212276" cy="0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 сполучна лінія 142">
              <a:extLst>
                <a:ext uri="{FF2B5EF4-FFF2-40B4-BE49-F238E27FC236}">
                  <a16:creationId xmlns:a16="http://schemas.microsoft.com/office/drawing/2014/main" id="{A64FFC08-45BC-421D-8707-E4EDD93926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0617" y="997917"/>
              <a:ext cx="0" cy="3815824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D64F88B2-24D9-4F89-B225-997F36D19750}"/>
                    </a:ext>
                  </a:extLst>
                </p:cNvPr>
                <p:cNvSpPr txBox="1"/>
                <p:nvPr/>
              </p:nvSpPr>
              <p:spPr>
                <a:xfrm>
                  <a:off x="4224147" y="3973343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D64F88B2-24D9-4F89-B225-997F36D197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4147" y="3973343"/>
                  <a:ext cx="430917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0D524BEB-DCF6-4F3C-8211-D95E6DE54382}"/>
                    </a:ext>
                  </a:extLst>
                </p:cNvPr>
                <p:cNvSpPr txBox="1"/>
                <p:nvPr/>
              </p:nvSpPr>
              <p:spPr>
                <a:xfrm>
                  <a:off x="819701" y="828513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0D524BEB-DCF6-4F3C-8211-D95E6DE543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701" y="828513"/>
                  <a:ext cx="430917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64" name="Пряма сполучна лінія 263">
            <a:extLst>
              <a:ext uri="{FF2B5EF4-FFF2-40B4-BE49-F238E27FC236}">
                <a16:creationId xmlns:a16="http://schemas.microsoft.com/office/drawing/2014/main" id="{A6DF9855-DF49-42A0-B586-71C415AB7373}"/>
              </a:ext>
            </a:extLst>
          </p:cNvPr>
          <p:cNvCxnSpPr>
            <a:cxnSpLocks/>
          </p:cNvCxnSpPr>
          <p:nvPr/>
        </p:nvCxnSpPr>
        <p:spPr>
          <a:xfrm flipH="1">
            <a:off x="402020" y="1469795"/>
            <a:ext cx="2749429" cy="1356177"/>
          </a:xfrm>
          <a:prstGeom prst="line">
            <a:avLst/>
          </a:prstGeom>
          <a:ln w="38100" cap="rnd">
            <a:solidFill>
              <a:srgbClr val="00A44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D9CC6378-448A-4FB1-AAB1-77D87C7F7785}"/>
                  </a:ext>
                </a:extLst>
              </p:cNvPr>
              <p:cNvSpPr txBox="1"/>
              <p:nvPr/>
            </p:nvSpPr>
            <p:spPr>
              <a:xfrm>
                <a:off x="779700" y="4099369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D9CC6378-448A-4FB1-AAB1-77D87C7F7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00" y="4099369"/>
                <a:ext cx="43091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6" name="Пряма сполучна лінія 265">
            <a:extLst>
              <a:ext uri="{FF2B5EF4-FFF2-40B4-BE49-F238E27FC236}">
                <a16:creationId xmlns:a16="http://schemas.microsoft.com/office/drawing/2014/main" id="{67AA1A7B-1389-4B7E-A1A9-F90FB08970E9}"/>
              </a:ext>
            </a:extLst>
          </p:cNvPr>
          <p:cNvCxnSpPr>
            <a:cxnSpLocks/>
          </p:cNvCxnSpPr>
          <p:nvPr/>
        </p:nvCxnSpPr>
        <p:spPr>
          <a:xfrm flipH="1">
            <a:off x="402020" y="3005589"/>
            <a:ext cx="2749429" cy="1356177"/>
          </a:xfrm>
          <a:prstGeom prst="line">
            <a:avLst/>
          </a:prstGeom>
          <a:ln w="38100" cap="rnd">
            <a:solidFill>
              <a:srgbClr val="00A44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3EB9D77B-D176-4314-9008-940EC4BBE982}"/>
                  </a:ext>
                </a:extLst>
              </p:cNvPr>
              <p:cNvSpPr txBox="1"/>
              <p:nvPr/>
            </p:nvSpPr>
            <p:spPr>
              <a:xfrm>
                <a:off x="2720532" y="1015066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3EB9D77B-D176-4314-9008-940EC4BBE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532" y="1015066"/>
                <a:ext cx="43091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8" name="Овал 267">
            <a:extLst>
              <a:ext uri="{FF2B5EF4-FFF2-40B4-BE49-F238E27FC236}">
                <a16:creationId xmlns:a16="http://schemas.microsoft.com/office/drawing/2014/main" id="{9ED0CE26-DEE8-4502-9F78-F90302858A2E}"/>
              </a:ext>
            </a:extLst>
          </p:cNvPr>
          <p:cNvSpPr/>
          <p:nvPr/>
        </p:nvSpPr>
        <p:spPr>
          <a:xfrm>
            <a:off x="1160105" y="2376923"/>
            <a:ext cx="101023" cy="101023"/>
          </a:xfrm>
          <a:prstGeom prst="ellipse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FE2B6AD9-2BFC-4DB1-9925-A1C87427F861}"/>
                  </a:ext>
                </a:extLst>
              </p:cNvPr>
              <p:cNvSpPr txBox="1"/>
              <p:nvPr/>
            </p:nvSpPr>
            <p:spPr>
              <a:xfrm>
                <a:off x="149935" y="2027483"/>
                <a:ext cx="10354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0;</m:t>
                          </m:r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FE2B6AD9-2BFC-4DB1-9925-A1C87427F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35" y="2027483"/>
                <a:ext cx="1035426" cy="461665"/>
              </a:xfrm>
              <a:prstGeom prst="rect">
                <a:avLst/>
              </a:prstGeom>
              <a:blipFill>
                <a:blip r:embed="rId12"/>
                <a:stretch>
                  <a:fillRect l="-59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1" name="Пряма сполучна лінія 270">
            <a:extLst>
              <a:ext uri="{FF2B5EF4-FFF2-40B4-BE49-F238E27FC236}">
                <a16:creationId xmlns:a16="http://schemas.microsoft.com/office/drawing/2014/main" id="{1330205D-2D88-40FC-BDE0-B2A78DD396B3}"/>
              </a:ext>
            </a:extLst>
          </p:cNvPr>
          <p:cNvCxnSpPr>
            <a:cxnSpLocks/>
          </p:cNvCxnSpPr>
          <p:nvPr/>
        </p:nvCxnSpPr>
        <p:spPr>
          <a:xfrm>
            <a:off x="2450129" y="1210733"/>
            <a:ext cx="0" cy="3350301"/>
          </a:xfrm>
          <a:prstGeom prst="line">
            <a:avLst/>
          </a:prstGeom>
          <a:ln w="28575" cap="rnd">
            <a:solidFill>
              <a:srgbClr val="2D546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Овал 269">
            <a:extLst>
              <a:ext uri="{FF2B5EF4-FFF2-40B4-BE49-F238E27FC236}">
                <a16:creationId xmlns:a16="http://schemas.microsoft.com/office/drawing/2014/main" id="{9A9582E9-DDBF-4BE8-BFC7-4F55BC94CA37}"/>
              </a:ext>
            </a:extLst>
          </p:cNvPr>
          <p:cNvSpPr/>
          <p:nvPr/>
        </p:nvSpPr>
        <p:spPr>
          <a:xfrm>
            <a:off x="2399617" y="1766234"/>
            <a:ext cx="101023" cy="101023"/>
          </a:xfrm>
          <a:prstGeom prst="ellipse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D7BF5397-D30D-4B1C-BF09-5D28AE31F520}"/>
                  </a:ext>
                </a:extLst>
              </p:cNvPr>
              <p:cNvSpPr txBox="1"/>
              <p:nvPr/>
            </p:nvSpPr>
            <p:spPr>
              <a:xfrm>
                <a:off x="779700" y="3046836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D7BF5397-D30D-4B1C-BF09-5D28AE31F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00" y="3046836"/>
                <a:ext cx="430917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id="{76CD26D4-AF43-43F6-B7C4-899629DF7ECF}"/>
                  </a:ext>
                </a:extLst>
              </p:cNvPr>
              <p:cNvSpPr txBox="1"/>
              <p:nvPr/>
            </p:nvSpPr>
            <p:spPr>
              <a:xfrm>
                <a:off x="1713415" y="3518227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id="{76CD26D4-AF43-43F6-B7C4-899629DF7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415" y="3518227"/>
                <a:ext cx="430917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C8765235-5E93-4F23-B522-BC0215E083B2}"/>
                  </a:ext>
                </a:extLst>
              </p:cNvPr>
              <p:cNvSpPr txBox="1"/>
              <p:nvPr/>
            </p:nvSpPr>
            <p:spPr>
              <a:xfrm>
                <a:off x="2066398" y="2432376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C8765235-5E93-4F23-B522-BC0215E08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398" y="2432376"/>
                <a:ext cx="430917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EA434827-2AB3-4B1F-BD0F-66A458567DA7}"/>
                  </a:ext>
                </a:extLst>
              </p:cNvPr>
              <p:cNvSpPr txBox="1"/>
              <p:nvPr/>
            </p:nvSpPr>
            <p:spPr>
              <a:xfrm>
                <a:off x="2720532" y="2603471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EA434827-2AB3-4B1F-BD0F-66A458567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532" y="2603471"/>
                <a:ext cx="430917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TextBox 278">
                <a:extLst>
                  <a:ext uri="{FF2B5EF4-FFF2-40B4-BE49-F238E27FC236}">
                    <a16:creationId xmlns:a16="http://schemas.microsoft.com/office/drawing/2014/main" id="{8710DB52-5FE5-4FDE-8C01-16F2E1ABBFCF}"/>
                  </a:ext>
                </a:extLst>
              </p:cNvPr>
              <p:cNvSpPr txBox="1"/>
              <p:nvPr/>
            </p:nvSpPr>
            <p:spPr>
              <a:xfrm>
                <a:off x="2575538" y="3186914"/>
                <a:ext cx="12762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𝑘𝑥</m:t>
                          </m:r>
                        </m:e>
                      </m:d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279" name="TextBox 278">
                <a:extLst>
                  <a:ext uri="{FF2B5EF4-FFF2-40B4-BE49-F238E27FC236}">
                    <a16:creationId xmlns:a16="http://schemas.microsoft.com/office/drawing/2014/main" id="{8710DB52-5FE5-4FDE-8C01-16F2E1ABB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538" y="3186914"/>
                <a:ext cx="1276278" cy="461665"/>
              </a:xfrm>
              <a:prstGeom prst="rect">
                <a:avLst/>
              </a:prstGeom>
              <a:blipFill>
                <a:blip r:embed="rId18"/>
                <a:stretch>
                  <a:fillRect l="-95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0" name="Овал 279">
            <a:extLst>
              <a:ext uri="{FF2B5EF4-FFF2-40B4-BE49-F238E27FC236}">
                <a16:creationId xmlns:a16="http://schemas.microsoft.com/office/drawing/2014/main" id="{880D1DF1-F0F2-4803-9659-3F59CEABB058}"/>
              </a:ext>
            </a:extLst>
          </p:cNvPr>
          <p:cNvSpPr/>
          <p:nvPr/>
        </p:nvSpPr>
        <p:spPr>
          <a:xfrm>
            <a:off x="2398984" y="3305926"/>
            <a:ext cx="101023" cy="101023"/>
          </a:xfrm>
          <a:prstGeom prst="ellipse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6DFCAA68-925E-4FB1-BC39-7CC66E7A3F75}"/>
                  </a:ext>
                </a:extLst>
              </p:cNvPr>
              <p:cNvSpPr txBox="1"/>
              <p:nvPr/>
            </p:nvSpPr>
            <p:spPr>
              <a:xfrm>
                <a:off x="2421234" y="3998333"/>
                <a:ext cx="558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6DFCAA68-925E-4FB1-BC39-7CC66E7A3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234" y="3998333"/>
                <a:ext cx="558672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2" name="Овал 281">
            <a:extLst>
              <a:ext uri="{FF2B5EF4-FFF2-40B4-BE49-F238E27FC236}">
                <a16:creationId xmlns:a16="http://schemas.microsoft.com/office/drawing/2014/main" id="{F33A3350-4E72-4EC3-8BFD-CB61B739BF78}"/>
              </a:ext>
            </a:extLst>
          </p:cNvPr>
          <p:cNvSpPr/>
          <p:nvPr/>
        </p:nvSpPr>
        <p:spPr>
          <a:xfrm>
            <a:off x="2396292" y="3911395"/>
            <a:ext cx="101023" cy="101023"/>
          </a:xfrm>
          <a:prstGeom prst="ellipse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6A205052-69F9-4392-A02A-19ABB279423E}"/>
                  </a:ext>
                </a:extLst>
              </p:cNvPr>
              <p:cNvSpPr txBox="1"/>
              <p:nvPr/>
            </p:nvSpPr>
            <p:spPr>
              <a:xfrm>
                <a:off x="2575537" y="1641708"/>
                <a:ext cx="17568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;             </m:t>
                          </m:r>
                        </m:e>
                      </m:d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6A205052-69F9-4392-A02A-19ABB2794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537" y="1641708"/>
                <a:ext cx="1756813" cy="461665"/>
              </a:xfrm>
              <a:prstGeom prst="rect">
                <a:avLst/>
              </a:prstGeom>
              <a:blipFill>
                <a:blip r:embed="rId20"/>
                <a:stretch>
                  <a:fillRect l="-69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Прямокутник 283">
                <a:extLst>
                  <a:ext uri="{FF2B5EF4-FFF2-40B4-BE49-F238E27FC236}">
                    <a16:creationId xmlns:a16="http://schemas.microsoft.com/office/drawing/2014/main" id="{3975001C-E999-42DF-8352-3D3EE415353A}"/>
                  </a:ext>
                </a:extLst>
              </p:cNvPr>
              <p:cNvSpPr/>
              <p:nvPr/>
            </p:nvSpPr>
            <p:spPr>
              <a:xfrm>
                <a:off x="4791850" y="655408"/>
                <a:ext cx="2376205" cy="505781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∩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𝑂𝑦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𝐿</m:t>
                      </m:r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4" name="Прямокутник 283">
                <a:extLst>
                  <a:ext uri="{FF2B5EF4-FFF2-40B4-BE49-F238E27FC236}">
                    <a16:creationId xmlns:a16="http://schemas.microsoft.com/office/drawing/2014/main" id="{3975001C-E999-42DF-8352-3D3EE41535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850" y="655408"/>
                <a:ext cx="2376205" cy="50578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277">
                <a:extLst>
                  <a:ext uri="{FF2B5EF4-FFF2-40B4-BE49-F238E27FC236}">
                    <a16:creationId xmlns:a16="http://schemas.microsoft.com/office/drawing/2014/main" id="{2A5B3977-E7CA-4CBD-A297-36EE98FAA0F6}"/>
                  </a:ext>
                </a:extLst>
              </p:cNvPr>
              <p:cNvSpPr txBox="1"/>
              <p:nvPr/>
            </p:nvSpPr>
            <p:spPr>
              <a:xfrm>
                <a:off x="2575538" y="1641708"/>
                <a:ext cx="17568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278" name="TextBox 277">
                <a:extLst>
                  <a:ext uri="{FF2B5EF4-FFF2-40B4-BE49-F238E27FC236}">
                    <a16:creationId xmlns:a16="http://schemas.microsoft.com/office/drawing/2014/main" id="{2A5B3977-E7CA-4CBD-A297-36EE98FAA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538" y="1641708"/>
                <a:ext cx="1756813" cy="461665"/>
              </a:xfrm>
              <a:prstGeom prst="rect">
                <a:avLst/>
              </a:prstGeom>
              <a:blipFill>
                <a:blip r:embed="rId22"/>
                <a:stretch>
                  <a:fillRect l="-34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кутник 33">
                <a:extLst>
                  <a:ext uri="{FF2B5EF4-FFF2-40B4-BE49-F238E27FC236}">
                    <a16:creationId xmlns:a16="http://schemas.microsoft.com/office/drawing/2014/main" id="{2C995534-2394-42A8-9A63-C3883779988B}"/>
                  </a:ext>
                </a:extLst>
              </p:cNvPr>
              <p:cNvSpPr/>
              <p:nvPr/>
            </p:nvSpPr>
            <p:spPr>
              <a:xfrm>
                <a:off x="4789216" y="1245898"/>
                <a:ext cx="6730834" cy="505781"/>
              </a:xfrm>
              <a:prstGeom prst="rect">
                <a:avLst/>
              </a:prstGeom>
              <a:solidFill>
                <a:srgbClr val="006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– кутовий коефіцієнт прямої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Прямокутник 33">
                <a:extLst>
                  <a:ext uri="{FF2B5EF4-FFF2-40B4-BE49-F238E27FC236}">
                    <a16:creationId xmlns:a16="http://schemas.microsoft.com/office/drawing/2014/main" id="{2C995534-2394-42A8-9A63-C388377998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216" y="1245898"/>
                <a:ext cx="6730834" cy="505781"/>
              </a:xfrm>
              <a:prstGeom prst="rect">
                <a:avLst/>
              </a:prstGeom>
              <a:blipFill>
                <a:blip r:embed="rId23"/>
                <a:stretch>
                  <a:fillRect t="-12048" b="-361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кутник 34">
                <a:extLst>
                  <a:ext uri="{FF2B5EF4-FFF2-40B4-BE49-F238E27FC236}">
                    <a16:creationId xmlns:a16="http://schemas.microsoft.com/office/drawing/2014/main" id="{8BD68EA2-AF21-486D-8205-FC9551A4A1A4}"/>
                  </a:ext>
                </a:extLst>
              </p:cNvPr>
              <p:cNvSpPr/>
              <p:nvPr/>
            </p:nvSpPr>
            <p:spPr>
              <a:xfrm>
                <a:off x="4783944" y="1850482"/>
                <a:ext cx="6736106" cy="505781"/>
              </a:xfrm>
              <a:prstGeom prst="rect">
                <a:avLst/>
              </a:prstGeom>
              <a:solidFill>
                <a:srgbClr val="006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– довільна точка прямої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з абсцисою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Прямокутник 34">
                <a:extLst>
                  <a:ext uri="{FF2B5EF4-FFF2-40B4-BE49-F238E27FC236}">
                    <a16:creationId xmlns:a16="http://schemas.microsoft.com/office/drawing/2014/main" id="{8BD68EA2-AF21-486D-8205-FC9551A4A1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944" y="1850482"/>
                <a:ext cx="6736106" cy="505781"/>
              </a:xfrm>
              <a:prstGeom prst="rect">
                <a:avLst/>
              </a:prstGeom>
              <a:blipFill>
                <a:blip r:embed="rId24"/>
                <a:stretch>
                  <a:fillRect t="-13253" b="-361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кутник 35">
                <a:extLst>
                  <a:ext uri="{FF2B5EF4-FFF2-40B4-BE49-F238E27FC236}">
                    <a16:creationId xmlns:a16="http://schemas.microsoft.com/office/drawing/2014/main" id="{45B46C9E-F53A-47F7-A08A-8A3C64A06A99}"/>
                  </a:ext>
                </a:extLst>
              </p:cNvPr>
              <p:cNvSpPr/>
              <p:nvPr/>
            </p:nvSpPr>
            <p:spPr>
              <a:xfrm>
                <a:off x="5869115" y="2449734"/>
                <a:ext cx="4565764" cy="505781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Знайдемо ординату точки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6" name="Прямокутник 35">
                <a:extLst>
                  <a:ext uri="{FF2B5EF4-FFF2-40B4-BE49-F238E27FC236}">
                    <a16:creationId xmlns:a16="http://schemas.microsoft.com/office/drawing/2014/main" id="{45B46C9E-F53A-47F7-A08A-8A3C64A06A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115" y="2449734"/>
                <a:ext cx="4565764" cy="505781"/>
              </a:xfrm>
              <a:prstGeom prst="rect">
                <a:avLst/>
              </a:prstGeom>
              <a:blipFill>
                <a:blip r:embed="rId25"/>
                <a:stretch>
                  <a:fillRect l="-2804" t="-13253" r="-1869" b="-361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кутник 36">
                <a:extLst>
                  <a:ext uri="{FF2B5EF4-FFF2-40B4-BE49-F238E27FC236}">
                    <a16:creationId xmlns:a16="http://schemas.microsoft.com/office/drawing/2014/main" id="{8C40E8BD-E26C-4FEA-B308-914430977345}"/>
                  </a:ext>
                </a:extLst>
              </p:cNvPr>
              <p:cNvSpPr/>
              <p:nvPr/>
            </p:nvSpPr>
            <p:spPr>
              <a:xfrm>
                <a:off x="4791850" y="3036686"/>
                <a:ext cx="6728200" cy="505781"/>
              </a:xfrm>
              <a:prstGeom prst="rect">
                <a:avLst/>
              </a:prstGeom>
              <a:solidFill>
                <a:srgbClr val="006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Побудуємо через початок координат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𝑚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Прямокутник 36">
                <a:extLst>
                  <a:ext uri="{FF2B5EF4-FFF2-40B4-BE49-F238E27FC236}">
                    <a16:creationId xmlns:a16="http://schemas.microsoft.com/office/drawing/2014/main" id="{8C40E8BD-E26C-4FEA-B308-914430977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850" y="3036686"/>
                <a:ext cx="6728200" cy="505781"/>
              </a:xfrm>
              <a:prstGeom prst="rect">
                <a:avLst/>
              </a:prstGeom>
              <a:blipFill>
                <a:blip r:embed="rId26"/>
                <a:stretch>
                  <a:fillRect l="-1812" t="-12048" b="-361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кутник 37">
                <a:extLst>
                  <a:ext uri="{FF2B5EF4-FFF2-40B4-BE49-F238E27FC236}">
                    <a16:creationId xmlns:a16="http://schemas.microsoft.com/office/drawing/2014/main" id="{F9160BAE-759D-473B-BF70-0A52B6FDB295}"/>
                  </a:ext>
                </a:extLst>
              </p:cNvPr>
              <p:cNvSpPr/>
              <p:nvPr/>
            </p:nvSpPr>
            <p:spPr>
              <a:xfrm>
                <a:off x="4791849" y="3670253"/>
                <a:ext cx="6728201" cy="948262"/>
              </a:xfrm>
              <a:prstGeom prst="rect">
                <a:avLst/>
              </a:prstGeom>
              <a:solidFill>
                <a:srgbClr val="006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Побудуємо через т.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пряму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паралельну осі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Прямокутник 37">
                <a:extLst>
                  <a:ext uri="{FF2B5EF4-FFF2-40B4-BE49-F238E27FC236}">
                    <a16:creationId xmlns:a16="http://schemas.microsoft.com/office/drawing/2014/main" id="{F9160BAE-759D-473B-BF70-0A52B6FDB2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849" y="3670253"/>
                <a:ext cx="6728201" cy="948262"/>
              </a:xfrm>
              <a:prstGeom prst="rect">
                <a:avLst/>
              </a:prstGeom>
              <a:blipFill>
                <a:blip r:embed="rId27"/>
                <a:stretch>
                  <a:fillRect l="-1812" t="-5769" b="-179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10635F3-284E-47AD-A3F2-683F5BECEC80}"/>
                  </a:ext>
                </a:extLst>
              </p:cNvPr>
              <p:cNvSpPr txBox="1"/>
              <p:nvPr/>
            </p:nvSpPr>
            <p:spPr>
              <a:xfrm>
                <a:off x="2004764" y="1040783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10635F3-284E-47AD-A3F2-683F5BECE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764" y="1040783"/>
                <a:ext cx="430917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кутник 41">
                <a:extLst>
                  <a:ext uri="{FF2B5EF4-FFF2-40B4-BE49-F238E27FC236}">
                    <a16:creationId xmlns:a16="http://schemas.microsoft.com/office/drawing/2014/main" id="{BDA9047E-CA31-4DAD-B7CC-D7DE5D758A26}"/>
                  </a:ext>
                </a:extLst>
              </p:cNvPr>
              <p:cNvSpPr/>
              <p:nvPr/>
            </p:nvSpPr>
            <p:spPr>
              <a:xfrm>
                <a:off x="4783945" y="4747353"/>
                <a:ext cx="2197574" cy="606477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𝑘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∩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𝑛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𝐵</m:t>
                      </m:r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Прямокутник 41">
                <a:extLst>
                  <a:ext uri="{FF2B5EF4-FFF2-40B4-BE49-F238E27FC236}">
                    <a16:creationId xmlns:a16="http://schemas.microsoft.com/office/drawing/2014/main" id="{BDA9047E-CA31-4DAD-B7CC-D7DE5D758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945" y="4747353"/>
                <a:ext cx="2197574" cy="60647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кутник 42">
                <a:extLst>
                  <a:ext uri="{FF2B5EF4-FFF2-40B4-BE49-F238E27FC236}">
                    <a16:creationId xmlns:a16="http://schemas.microsoft.com/office/drawing/2014/main" id="{AAB5F5B9-7239-460B-B614-CF2D2C098017}"/>
                  </a:ext>
                </a:extLst>
              </p:cNvPr>
              <p:cNvSpPr/>
              <p:nvPr/>
            </p:nvSpPr>
            <p:spPr>
              <a:xfrm>
                <a:off x="7244826" y="4747352"/>
                <a:ext cx="2189670" cy="606477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𝑘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∩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𝑂𝑥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Прямокутник 42">
                <a:extLst>
                  <a:ext uri="{FF2B5EF4-FFF2-40B4-BE49-F238E27FC236}">
                    <a16:creationId xmlns:a16="http://schemas.microsoft.com/office/drawing/2014/main" id="{AAB5F5B9-7239-460B-B614-CF2D2C098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826" y="4747352"/>
                <a:ext cx="2189670" cy="60647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кутник 43">
                <a:extLst>
                  <a:ext uri="{FF2B5EF4-FFF2-40B4-BE49-F238E27FC236}">
                    <a16:creationId xmlns:a16="http://schemas.microsoft.com/office/drawing/2014/main" id="{7979D28B-11A1-434D-80B0-2E0AFA49658F}"/>
                  </a:ext>
                </a:extLst>
              </p:cNvPr>
              <p:cNvSpPr/>
              <p:nvPr/>
            </p:nvSpPr>
            <p:spPr>
              <a:xfrm>
                <a:off x="9598631" y="4747352"/>
                <a:ext cx="1921419" cy="606477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𝐵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𝑘𝑥</m:t>
                      </m:r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Прямокутник 43">
                <a:extLst>
                  <a:ext uri="{FF2B5EF4-FFF2-40B4-BE49-F238E27FC236}">
                    <a16:creationId xmlns:a16="http://schemas.microsoft.com/office/drawing/2014/main" id="{7979D28B-11A1-434D-80B0-2E0AFA496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8631" y="4747352"/>
                <a:ext cx="1921419" cy="60647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кутник 44">
                <a:extLst>
                  <a:ext uri="{FF2B5EF4-FFF2-40B4-BE49-F238E27FC236}">
                    <a16:creationId xmlns:a16="http://schemas.microsoft.com/office/drawing/2014/main" id="{F7E875F0-FCA2-4F09-97A9-A122F93D5663}"/>
                  </a:ext>
                </a:extLst>
              </p:cNvPr>
              <p:cNvSpPr/>
              <p:nvPr/>
            </p:nvSpPr>
            <p:spPr>
              <a:xfrm>
                <a:off x="4791849" y="5482666"/>
                <a:ext cx="6728201" cy="606477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𝐿𝐴𝐵𝑂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– паралелограм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𝐿𝑂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𝑙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Прямокутник 44">
                <a:extLst>
                  <a:ext uri="{FF2B5EF4-FFF2-40B4-BE49-F238E27FC236}">
                    <a16:creationId xmlns:a16="http://schemas.microsoft.com/office/drawing/2014/main" id="{F7E875F0-FCA2-4F09-97A9-A122F93D5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849" y="5482666"/>
                <a:ext cx="6728201" cy="606477"/>
              </a:xfrm>
              <a:prstGeom prst="rect">
                <a:avLst/>
              </a:prstGeom>
              <a:blipFill>
                <a:blip r:embed="rId32"/>
                <a:stretch>
                  <a:fillRect t="-2000" b="-2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кутник 46">
                <a:extLst>
                  <a:ext uri="{FF2B5EF4-FFF2-40B4-BE49-F238E27FC236}">
                    <a16:creationId xmlns:a16="http://schemas.microsoft.com/office/drawing/2014/main" id="{33944B8F-E20D-499E-A893-6BEF03E69BE2}"/>
                  </a:ext>
                </a:extLst>
              </p:cNvPr>
              <p:cNvSpPr/>
              <p:nvPr/>
            </p:nvSpPr>
            <p:spPr>
              <a:xfrm>
                <a:off x="4783944" y="6201794"/>
                <a:ext cx="6736106" cy="606477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Cambria Math" panose="02040503050406030204" pitchFamily="18" charset="0"/>
                    <a:cs typeface="Tahoma" panose="020B0604030504040204" pitchFamily="34" charset="0"/>
                  </a:rPr>
                  <a:t>Отже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ордината точки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uk-UA" sz="2800" dirty="0"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𝑘𝑥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𝑙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Прямокутник 46">
                <a:extLst>
                  <a:ext uri="{FF2B5EF4-FFF2-40B4-BE49-F238E27FC236}">
                    <a16:creationId xmlns:a16="http://schemas.microsoft.com/office/drawing/2014/main" id="{33944B8F-E20D-499E-A893-6BEF03E69B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944" y="6201794"/>
                <a:ext cx="6736106" cy="606477"/>
              </a:xfrm>
              <a:prstGeom prst="rect">
                <a:avLst/>
              </a:prstGeom>
              <a:blipFill>
                <a:blip r:embed="rId33"/>
                <a:stretch>
                  <a:fillRect l="-1900" t="-2000" b="-2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кутник 47">
                <a:extLst>
                  <a:ext uri="{FF2B5EF4-FFF2-40B4-BE49-F238E27FC236}">
                    <a16:creationId xmlns:a16="http://schemas.microsoft.com/office/drawing/2014/main" id="{DA605863-ADD7-497D-A0EA-F4B68FAD10AC}"/>
                  </a:ext>
                </a:extLst>
              </p:cNvPr>
              <p:cNvSpPr/>
              <p:nvPr/>
            </p:nvSpPr>
            <p:spPr>
              <a:xfrm>
                <a:off x="0" y="5865752"/>
                <a:ext cx="4532627" cy="992248"/>
              </a:xfrm>
              <a:prstGeom prst="rect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solidFill>
                      <a:schemeClr val="bg1"/>
                    </a:solidFill>
                  </a:rPr>
                  <a:t>Рівняння прямої з кутовим коефіцієнтом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uk-UA" sz="28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𝑘𝑥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𝑙</m:t>
                    </m:r>
                  </m:oMath>
                </a14:m>
                <a:endParaRPr lang="uk-UA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8" name="Прямокутник 47">
                <a:extLst>
                  <a:ext uri="{FF2B5EF4-FFF2-40B4-BE49-F238E27FC236}">
                    <a16:creationId xmlns:a16="http://schemas.microsoft.com/office/drawing/2014/main" id="{DA605863-ADD7-497D-A0EA-F4B68FAD10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65752"/>
                <a:ext cx="4532627" cy="992248"/>
              </a:xfrm>
              <a:prstGeom prst="rect">
                <a:avLst/>
              </a:prstGeom>
              <a:blipFill>
                <a:blip r:embed="rId34"/>
                <a:stretch>
                  <a:fillRect t="-3067" r="-1075" b="-153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663001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65" grpId="0"/>
      <p:bldP spid="267" grpId="0"/>
      <p:bldP spid="268" grpId="0" animBg="1"/>
      <p:bldP spid="269" grpId="0"/>
      <p:bldP spid="270" grpId="0" animBg="1"/>
      <p:bldP spid="272" grpId="0"/>
      <p:bldP spid="275" grpId="0"/>
      <p:bldP spid="276" grpId="0"/>
      <p:bldP spid="277" grpId="0"/>
      <p:bldP spid="279" grpId="0"/>
      <p:bldP spid="280" grpId="0" animBg="1"/>
      <p:bldP spid="281" grpId="0"/>
      <p:bldP spid="282" grpId="0" animBg="1"/>
      <p:bldP spid="283" grpId="0"/>
      <p:bldP spid="284" grpId="0" animBg="1"/>
      <p:bldP spid="278" grpId="0"/>
      <p:bldP spid="34" grpId="0" animBg="1"/>
      <p:bldP spid="35" grpId="0" animBg="1"/>
      <p:bldP spid="36" grpId="0" animBg="1"/>
      <p:bldP spid="37" grpId="0" animBg="1"/>
      <p:bldP spid="38" grpId="0" animBg="1"/>
      <p:bldP spid="41" grpId="0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 dirty="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730" dirty="0">
                  <a:solidFill>
                    <a:schemeClr val="bg1"/>
                  </a:solidFill>
                </a:rPr>
                <a:t>Пряма, що не проходить через початок координат і має кутовий коефіцієнт</a:t>
              </a:r>
            </a:p>
          </p:txBody>
        </p:sp>
      </p:grpSp>
      <p:sp>
        <p:nvSpPr>
          <p:cNvPr id="49" name="Прямокутник 48">
            <a:extLst>
              <a:ext uri="{FF2B5EF4-FFF2-40B4-BE49-F238E27FC236}">
                <a16:creationId xmlns:a16="http://schemas.microsoft.com/office/drawing/2014/main" id="{A95CB88B-3E1C-4562-8145-D4719686BFE9}"/>
              </a:ext>
            </a:extLst>
          </p:cNvPr>
          <p:cNvSpPr/>
          <p:nvPr/>
        </p:nvSpPr>
        <p:spPr>
          <a:xfrm>
            <a:off x="0" y="1716893"/>
            <a:ext cx="1639614" cy="600836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Задача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кутник 49">
                <a:extLst>
                  <a:ext uri="{FF2B5EF4-FFF2-40B4-BE49-F238E27FC236}">
                    <a16:creationId xmlns:a16="http://schemas.microsoft.com/office/drawing/2014/main" id="{3966C4B5-E8DB-46C9-8A5E-C22085306538}"/>
                  </a:ext>
                </a:extLst>
              </p:cNvPr>
              <p:cNvSpPr/>
              <p:nvPr/>
            </p:nvSpPr>
            <p:spPr>
              <a:xfrm>
                <a:off x="0" y="2385848"/>
                <a:ext cx="6726621" cy="1643988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Доведіть, що рівняння прямої з кутовим коефіцієнтом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яка проходить через точку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має вигляд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uk-UA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b>
                      <m:sSubPr>
                        <m:ctrlPr>
                          <a:rPr lang="uk-UA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Прямокутник 49">
                <a:extLst>
                  <a:ext uri="{FF2B5EF4-FFF2-40B4-BE49-F238E27FC236}">
                    <a16:creationId xmlns:a16="http://schemas.microsoft.com/office/drawing/2014/main" id="{3966C4B5-E8DB-46C9-8A5E-C220853065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85848"/>
                <a:ext cx="6726621" cy="1643988"/>
              </a:xfrm>
              <a:prstGeom prst="rect">
                <a:avLst/>
              </a:prstGeom>
              <a:blipFill>
                <a:blip r:embed="rId8"/>
                <a:stretch>
                  <a:fillRect l="-1179" r="-2448" b="-25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кутник 50">
                <a:extLst>
                  <a:ext uri="{FF2B5EF4-FFF2-40B4-BE49-F238E27FC236}">
                    <a16:creationId xmlns:a16="http://schemas.microsoft.com/office/drawing/2014/main" id="{1FE097C2-E96A-4211-9014-9B05363F8AC0}"/>
                  </a:ext>
                </a:extLst>
              </p:cNvPr>
              <p:cNvSpPr/>
              <p:nvPr/>
            </p:nvSpPr>
            <p:spPr>
              <a:xfrm>
                <a:off x="7031421" y="2385848"/>
                <a:ext cx="5160579" cy="1643988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/>
                  <a:t>Так як пряма проходить через т.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2800" dirty="0"/>
                  <a:t>, то координати цієї точки задовольняють рівняння, отже:</a:t>
                </a:r>
              </a:p>
            </p:txBody>
          </p:sp>
        </mc:Choice>
        <mc:Fallback xmlns="">
          <p:sp>
            <p:nvSpPr>
              <p:cNvPr id="51" name="Прямокутник 50">
                <a:extLst>
                  <a:ext uri="{FF2B5EF4-FFF2-40B4-BE49-F238E27FC236}">
                    <a16:creationId xmlns:a16="http://schemas.microsoft.com/office/drawing/2014/main" id="{1FE097C2-E96A-4211-9014-9B05363F8A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421" y="2385848"/>
                <a:ext cx="5160579" cy="1643988"/>
              </a:xfrm>
              <a:prstGeom prst="rect">
                <a:avLst/>
              </a:prstGeom>
              <a:blipFill>
                <a:blip r:embed="rId9"/>
                <a:stretch>
                  <a:fillRect l="-2361" t="-8148" b="-1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кутник 51">
                <a:extLst>
                  <a:ext uri="{FF2B5EF4-FFF2-40B4-BE49-F238E27FC236}">
                    <a16:creationId xmlns:a16="http://schemas.microsoft.com/office/drawing/2014/main" id="{750F492B-3364-47DC-8C70-060F454DD187}"/>
                  </a:ext>
                </a:extLst>
              </p:cNvPr>
              <p:cNvSpPr/>
              <p:nvPr/>
            </p:nvSpPr>
            <p:spPr>
              <a:xfrm>
                <a:off x="0" y="4489367"/>
                <a:ext cx="6726621" cy="651741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uk-UA" sz="2800" dirty="0"/>
                  <a:t>, тому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uk-U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uk-UA" sz="2800" dirty="0"/>
              </a:p>
            </p:txBody>
          </p:sp>
        </mc:Choice>
        <mc:Fallback xmlns="">
          <p:sp>
            <p:nvSpPr>
              <p:cNvPr id="52" name="Прямокутник 51">
                <a:extLst>
                  <a:ext uri="{FF2B5EF4-FFF2-40B4-BE49-F238E27FC236}">
                    <a16:creationId xmlns:a16="http://schemas.microsoft.com/office/drawing/2014/main" id="{750F492B-3364-47DC-8C70-060F454DD1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89367"/>
                <a:ext cx="6726621" cy="651741"/>
              </a:xfrm>
              <a:prstGeom prst="rect">
                <a:avLst/>
              </a:prstGeom>
              <a:blipFill>
                <a:blip r:embed="rId10"/>
                <a:stretch>
                  <a:fillRect b="-168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кутник 52">
                <a:extLst>
                  <a:ext uri="{FF2B5EF4-FFF2-40B4-BE49-F238E27FC236}">
                    <a16:creationId xmlns:a16="http://schemas.microsoft.com/office/drawing/2014/main" id="{7BD7A012-EE22-4B36-B08F-80C6E71C0971}"/>
                  </a:ext>
                </a:extLst>
              </p:cNvPr>
              <p:cNvSpPr/>
              <p:nvPr/>
            </p:nvSpPr>
            <p:spPr>
              <a:xfrm>
                <a:off x="0" y="5365168"/>
                <a:ext cx="2186152" cy="651741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𝑘𝑥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𝑙</m:t>
                      </m:r>
                    </m:oMath>
                  </m:oMathPara>
                </a14:m>
                <a:endParaRPr lang="uk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Прямокутник 52">
                <a:extLst>
                  <a:ext uri="{FF2B5EF4-FFF2-40B4-BE49-F238E27FC236}">
                    <a16:creationId xmlns:a16="http://schemas.microsoft.com/office/drawing/2014/main" id="{7BD7A012-EE22-4B36-B08F-80C6E71C09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65168"/>
                <a:ext cx="2186152" cy="6517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кутник 53">
                <a:extLst>
                  <a:ext uri="{FF2B5EF4-FFF2-40B4-BE49-F238E27FC236}">
                    <a16:creationId xmlns:a16="http://schemas.microsoft.com/office/drawing/2014/main" id="{5EC2BCE6-6918-4BE9-89EB-95B059D361D8}"/>
                  </a:ext>
                </a:extLst>
              </p:cNvPr>
              <p:cNvSpPr/>
              <p:nvPr/>
            </p:nvSpPr>
            <p:spPr>
              <a:xfrm>
                <a:off x="0" y="6102209"/>
                <a:ext cx="2186152" cy="651741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uk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Прямокутник 53">
                <a:extLst>
                  <a:ext uri="{FF2B5EF4-FFF2-40B4-BE49-F238E27FC236}">
                    <a16:creationId xmlns:a16="http://schemas.microsoft.com/office/drawing/2014/main" id="{5EC2BCE6-6918-4BE9-89EB-95B059D361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02209"/>
                <a:ext cx="2186152" cy="6517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FEB960D8-361E-4027-95DA-CAAF1D5E833F}"/>
              </a:ext>
            </a:extLst>
          </p:cNvPr>
          <p:cNvCxnSpPr>
            <a:cxnSpLocks/>
          </p:cNvCxnSpPr>
          <p:nvPr/>
        </p:nvCxnSpPr>
        <p:spPr>
          <a:xfrm>
            <a:off x="2250674" y="5391089"/>
            <a:ext cx="0" cy="1339911"/>
          </a:xfrm>
          <a:prstGeom prst="line">
            <a:avLst/>
          </a:prstGeom>
          <a:ln w="38100" cap="rnd">
            <a:solidFill>
              <a:srgbClr val="486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ілка: вправо 8">
            <a:extLst>
              <a:ext uri="{FF2B5EF4-FFF2-40B4-BE49-F238E27FC236}">
                <a16:creationId xmlns:a16="http://schemas.microsoft.com/office/drawing/2014/main" id="{DA803407-DEFE-48A0-A2E3-7F9578FCC211}"/>
              </a:ext>
            </a:extLst>
          </p:cNvPr>
          <p:cNvSpPr/>
          <p:nvPr/>
        </p:nvSpPr>
        <p:spPr>
          <a:xfrm>
            <a:off x="2394898" y="5885793"/>
            <a:ext cx="914400" cy="388883"/>
          </a:xfrm>
          <a:prstGeom prst="rightArrow">
            <a:avLst>
              <a:gd name="adj1" fmla="val 50000"/>
              <a:gd name="adj2" fmla="val 91802"/>
            </a:avLst>
          </a:prstGeom>
          <a:solidFill>
            <a:srgbClr val="486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кутник 55">
                <a:extLst>
                  <a:ext uri="{FF2B5EF4-FFF2-40B4-BE49-F238E27FC236}">
                    <a16:creationId xmlns:a16="http://schemas.microsoft.com/office/drawing/2014/main" id="{81E6AE44-E6E8-440C-B2FB-EE4B91EB30F8}"/>
                  </a:ext>
                </a:extLst>
              </p:cNvPr>
              <p:cNvSpPr/>
              <p:nvPr/>
            </p:nvSpPr>
            <p:spPr>
              <a:xfrm>
                <a:off x="3464031" y="5365168"/>
                <a:ext cx="3420237" cy="651741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𝑘𝑥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uk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Прямокутник 55">
                <a:extLst>
                  <a:ext uri="{FF2B5EF4-FFF2-40B4-BE49-F238E27FC236}">
                    <a16:creationId xmlns:a16="http://schemas.microsoft.com/office/drawing/2014/main" id="{81E6AE44-E6E8-440C-B2FB-EE4B91EB3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031" y="5365168"/>
                <a:ext cx="3420237" cy="6517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кутник 56">
                <a:extLst>
                  <a:ext uri="{FF2B5EF4-FFF2-40B4-BE49-F238E27FC236}">
                    <a16:creationId xmlns:a16="http://schemas.microsoft.com/office/drawing/2014/main" id="{C6C460CF-034D-4093-A0AE-07EA951ED1D8}"/>
                  </a:ext>
                </a:extLst>
              </p:cNvPr>
              <p:cNvSpPr/>
              <p:nvPr/>
            </p:nvSpPr>
            <p:spPr>
              <a:xfrm>
                <a:off x="3464032" y="6133355"/>
                <a:ext cx="3420236" cy="651741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uk-UA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uk-UA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𝑘𝑥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uk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Прямокутник 56">
                <a:extLst>
                  <a:ext uri="{FF2B5EF4-FFF2-40B4-BE49-F238E27FC236}">
                    <a16:creationId xmlns:a16="http://schemas.microsoft.com/office/drawing/2014/main" id="{C6C460CF-034D-4093-A0AE-07EA951ED1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032" y="6133355"/>
                <a:ext cx="3420236" cy="6517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кутник 57">
                <a:extLst>
                  <a:ext uri="{FF2B5EF4-FFF2-40B4-BE49-F238E27FC236}">
                    <a16:creationId xmlns:a16="http://schemas.microsoft.com/office/drawing/2014/main" id="{7567EA2C-A36E-4B7D-82E2-C6959E7E1CC0}"/>
                  </a:ext>
                </a:extLst>
              </p:cNvPr>
              <p:cNvSpPr/>
              <p:nvPr/>
            </p:nvSpPr>
            <p:spPr>
              <a:xfrm>
                <a:off x="7248781" y="6133354"/>
                <a:ext cx="3267845" cy="651741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uk-UA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uk-UA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𝑘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uk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Прямокутник 57">
                <a:extLst>
                  <a:ext uri="{FF2B5EF4-FFF2-40B4-BE49-F238E27FC236}">
                    <a16:creationId xmlns:a16="http://schemas.microsoft.com/office/drawing/2014/main" id="{7567EA2C-A36E-4B7D-82E2-C6959E7E1C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781" y="6133354"/>
                <a:ext cx="3267845" cy="6517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кутник 58">
                <a:extLst>
                  <a:ext uri="{FF2B5EF4-FFF2-40B4-BE49-F238E27FC236}">
                    <a16:creationId xmlns:a16="http://schemas.microsoft.com/office/drawing/2014/main" id="{F7D95117-9B7E-4CF5-A690-21967FB34474}"/>
                  </a:ext>
                </a:extLst>
              </p:cNvPr>
              <p:cNvSpPr/>
              <p:nvPr/>
            </p:nvSpPr>
            <p:spPr>
              <a:xfrm>
                <a:off x="3523872" y="724645"/>
                <a:ext cx="4532627" cy="992248"/>
              </a:xfrm>
              <a:prstGeom prst="rect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solidFill>
                      <a:schemeClr val="bg1"/>
                    </a:solidFill>
                  </a:rPr>
                  <a:t>Рівняння прямої з кутовим коефіцієнтом: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𝑘𝑥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𝑙</m:t>
                    </m:r>
                  </m:oMath>
                </a14:m>
                <a:endParaRPr lang="uk-UA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9" name="Прямокутник 58">
                <a:extLst>
                  <a:ext uri="{FF2B5EF4-FFF2-40B4-BE49-F238E27FC236}">
                    <a16:creationId xmlns:a16="http://schemas.microsoft.com/office/drawing/2014/main" id="{F7D95117-9B7E-4CF5-A690-21967FB34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872" y="724645"/>
                <a:ext cx="4532627" cy="992248"/>
              </a:xfrm>
              <a:prstGeom prst="rect">
                <a:avLst/>
              </a:prstGeom>
              <a:blipFill>
                <a:blip r:embed="rId16"/>
                <a:stretch>
                  <a:fillRect t="-3681" r="-1075" b="-153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764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9" grpId="0" animBg="1"/>
      <p:bldP spid="56" grpId="0" animBg="1"/>
      <p:bldP spid="57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 dirty="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730" dirty="0">
                  <a:solidFill>
                    <a:schemeClr val="bg1"/>
                  </a:solidFill>
                </a:rPr>
                <a:t>Пряма, що не проходить через початок координат і має кутовий коефіцієнт</a:t>
              </a:r>
            </a:p>
          </p:txBody>
        </p:sp>
      </p:grpSp>
      <p:sp>
        <p:nvSpPr>
          <p:cNvPr id="49" name="Прямокутник 48">
            <a:extLst>
              <a:ext uri="{FF2B5EF4-FFF2-40B4-BE49-F238E27FC236}">
                <a16:creationId xmlns:a16="http://schemas.microsoft.com/office/drawing/2014/main" id="{A95CB88B-3E1C-4562-8145-D4719686BFE9}"/>
              </a:ext>
            </a:extLst>
          </p:cNvPr>
          <p:cNvSpPr/>
          <p:nvPr/>
        </p:nvSpPr>
        <p:spPr>
          <a:xfrm>
            <a:off x="0" y="1716893"/>
            <a:ext cx="1639614" cy="600836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Задача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кутник 49">
                <a:extLst>
                  <a:ext uri="{FF2B5EF4-FFF2-40B4-BE49-F238E27FC236}">
                    <a16:creationId xmlns:a16="http://schemas.microsoft.com/office/drawing/2014/main" id="{3966C4B5-E8DB-46C9-8A5E-C22085306538}"/>
                  </a:ext>
                </a:extLst>
              </p:cNvPr>
              <p:cNvSpPr/>
              <p:nvPr/>
            </p:nvSpPr>
            <p:spPr>
              <a:xfrm>
                <a:off x="1" y="2385848"/>
                <a:ext cx="6442840" cy="1502683"/>
              </a:xfrm>
              <a:prstGeom prst="rect">
                <a:avLst/>
              </a:prstGeom>
              <a:solidFill>
                <a:srgbClr val="006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Складіть рівняння прямої, що проходить через точку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2;4</m:t>
                        </m:r>
                      </m:e>
                    </m:d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і утворює з додатним напрямом осі абсцис кут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45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Прямокутник 49">
                <a:extLst>
                  <a:ext uri="{FF2B5EF4-FFF2-40B4-BE49-F238E27FC236}">
                    <a16:creationId xmlns:a16="http://schemas.microsoft.com/office/drawing/2014/main" id="{3966C4B5-E8DB-46C9-8A5E-C220853065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385848"/>
                <a:ext cx="6442840" cy="1502683"/>
              </a:xfrm>
              <a:prstGeom prst="rect">
                <a:avLst/>
              </a:prstGeom>
              <a:blipFill>
                <a:blip r:embed="rId7"/>
                <a:stretch>
                  <a:fillRect l="-1419" r="-3027" b="-72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кутник 50">
                <a:extLst>
                  <a:ext uri="{FF2B5EF4-FFF2-40B4-BE49-F238E27FC236}">
                    <a16:creationId xmlns:a16="http://schemas.microsoft.com/office/drawing/2014/main" id="{1FE097C2-E96A-4211-9014-9B05363F8AC0}"/>
                  </a:ext>
                </a:extLst>
              </p:cNvPr>
              <p:cNvSpPr/>
              <p:nvPr/>
            </p:nvSpPr>
            <p:spPr>
              <a:xfrm>
                <a:off x="6852745" y="2385848"/>
                <a:ext cx="5339255" cy="1502683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/>
                  <a:t>Так як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uk-UA" sz="2800" dirty="0"/>
                  <a:t>, то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°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uk-UA" sz="2800" dirty="0"/>
                  <a:t> і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uk-UA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sSub>
                      <m:sSubPr>
                        <m:ctrlPr>
                          <a:rPr lang="uk-U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𝑘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2800" dirty="0"/>
                  <a:t>, то:</a:t>
                </a:r>
              </a:p>
            </p:txBody>
          </p:sp>
        </mc:Choice>
        <mc:Fallback xmlns="">
          <p:sp>
            <p:nvSpPr>
              <p:cNvPr id="51" name="Прямокутник 50">
                <a:extLst>
                  <a:ext uri="{FF2B5EF4-FFF2-40B4-BE49-F238E27FC236}">
                    <a16:creationId xmlns:a16="http://schemas.microsoft.com/office/drawing/2014/main" id="{1FE097C2-E96A-4211-9014-9B05363F8A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745" y="2385848"/>
                <a:ext cx="5339255" cy="1502683"/>
              </a:xfrm>
              <a:prstGeom prst="rect">
                <a:avLst/>
              </a:prstGeom>
              <a:blipFill>
                <a:blip r:embed="rId8"/>
                <a:stretch>
                  <a:fillRect l="-22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кутник 58">
                <a:extLst>
                  <a:ext uri="{FF2B5EF4-FFF2-40B4-BE49-F238E27FC236}">
                    <a16:creationId xmlns:a16="http://schemas.microsoft.com/office/drawing/2014/main" id="{F7D95117-9B7E-4CF5-A690-21967FB34474}"/>
                  </a:ext>
                </a:extLst>
              </p:cNvPr>
              <p:cNvSpPr/>
              <p:nvPr/>
            </p:nvSpPr>
            <p:spPr>
              <a:xfrm>
                <a:off x="3523872" y="724645"/>
                <a:ext cx="4532627" cy="992248"/>
              </a:xfrm>
              <a:prstGeom prst="rect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solidFill>
                      <a:schemeClr val="bg1"/>
                    </a:solidFill>
                  </a:rPr>
                  <a:t>Рівняння прямої з кутовим коефіцієнтом: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𝑘𝑥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𝑙</m:t>
                    </m:r>
                  </m:oMath>
                </a14:m>
                <a:endParaRPr lang="uk-UA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9" name="Прямокутник 58">
                <a:extLst>
                  <a:ext uri="{FF2B5EF4-FFF2-40B4-BE49-F238E27FC236}">
                    <a16:creationId xmlns:a16="http://schemas.microsoft.com/office/drawing/2014/main" id="{F7D95117-9B7E-4CF5-A690-21967FB34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872" y="724645"/>
                <a:ext cx="4532627" cy="992248"/>
              </a:xfrm>
              <a:prstGeom prst="rect">
                <a:avLst/>
              </a:prstGeom>
              <a:blipFill>
                <a:blip r:embed="rId9"/>
                <a:stretch>
                  <a:fillRect t="-3681" r="-1075" b="-153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кутник 19">
                <a:extLst>
                  <a:ext uri="{FF2B5EF4-FFF2-40B4-BE49-F238E27FC236}">
                    <a16:creationId xmlns:a16="http://schemas.microsoft.com/office/drawing/2014/main" id="{F7D7CD0B-8387-46EA-98B8-7EFAEE05B3EE}"/>
                  </a:ext>
                </a:extLst>
              </p:cNvPr>
              <p:cNvSpPr/>
              <p:nvPr/>
            </p:nvSpPr>
            <p:spPr>
              <a:xfrm>
                <a:off x="6852746" y="4191897"/>
                <a:ext cx="3100552" cy="651741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−4=1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20" name="Прямокутник 19">
                <a:extLst>
                  <a:ext uri="{FF2B5EF4-FFF2-40B4-BE49-F238E27FC236}">
                    <a16:creationId xmlns:a16="http://schemas.microsoft.com/office/drawing/2014/main" id="{F7D7CD0B-8387-46EA-98B8-7EFAEE05B3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746" y="4191897"/>
                <a:ext cx="3100552" cy="6517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кутник 20">
                <a:extLst>
                  <a:ext uri="{FF2B5EF4-FFF2-40B4-BE49-F238E27FC236}">
                    <a16:creationId xmlns:a16="http://schemas.microsoft.com/office/drawing/2014/main" id="{DE18919D-B9A0-4AF4-B7E9-E41B0263B63E}"/>
                  </a:ext>
                </a:extLst>
              </p:cNvPr>
              <p:cNvSpPr/>
              <p:nvPr/>
            </p:nvSpPr>
            <p:spPr>
              <a:xfrm>
                <a:off x="6852745" y="5016959"/>
                <a:ext cx="3100553" cy="651741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−4=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21" name="Прямокутник 20">
                <a:extLst>
                  <a:ext uri="{FF2B5EF4-FFF2-40B4-BE49-F238E27FC236}">
                    <a16:creationId xmlns:a16="http://schemas.microsoft.com/office/drawing/2014/main" id="{DE18919D-B9A0-4AF4-B7E9-E41B0263B6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745" y="5016959"/>
                <a:ext cx="3100553" cy="6517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кутник 21">
                <a:extLst>
                  <a:ext uri="{FF2B5EF4-FFF2-40B4-BE49-F238E27FC236}">
                    <a16:creationId xmlns:a16="http://schemas.microsoft.com/office/drawing/2014/main" id="{3882B66C-9F4A-461C-9F3F-2A76081C86D3}"/>
                  </a:ext>
                </a:extLst>
              </p:cNvPr>
              <p:cNvSpPr/>
              <p:nvPr/>
            </p:nvSpPr>
            <p:spPr>
              <a:xfrm>
                <a:off x="6852745" y="5835885"/>
                <a:ext cx="3100553" cy="651741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−2=0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22" name="Прямокутник 21">
                <a:extLst>
                  <a:ext uri="{FF2B5EF4-FFF2-40B4-BE49-F238E27FC236}">
                    <a16:creationId xmlns:a16="http://schemas.microsoft.com/office/drawing/2014/main" id="{3882B66C-9F4A-461C-9F3F-2A76081C86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745" y="5835885"/>
                <a:ext cx="3100553" cy="6517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082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Рисунок 127" descr="Зображення, що містить стіл&#10;&#10;Автоматично згенерований опис">
            <a:extLst>
              <a:ext uri="{FF2B5EF4-FFF2-40B4-BE49-F238E27FC236}">
                <a16:creationId xmlns:a16="http://schemas.microsoft.com/office/drawing/2014/main" id="{E0DF52AE-CA69-48DD-9ECC-1158D5457E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35"/>
          <a:stretch/>
        </p:blipFill>
        <p:spPr>
          <a:xfrm>
            <a:off x="0" y="0"/>
            <a:ext cx="4750676" cy="6858000"/>
          </a:xfrm>
          <a:prstGeom prst="rect">
            <a:avLst/>
          </a:prstGeom>
        </p:spPr>
      </p:pic>
      <p:grpSp>
        <p:nvGrpSpPr>
          <p:cNvPr id="130" name="Групувати 129">
            <a:extLst>
              <a:ext uri="{FF2B5EF4-FFF2-40B4-BE49-F238E27FC236}">
                <a16:creationId xmlns:a16="http://schemas.microsoft.com/office/drawing/2014/main" id="{26595B5F-A9CE-42C8-8930-02F3433DA18E}"/>
              </a:ext>
            </a:extLst>
          </p:cNvPr>
          <p:cNvGrpSpPr/>
          <p:nvPr/>
        </p:nvGrpSpPr>
        <p:grpSpPr>
          <a:xfrm>
            <a:off x="246992" y="828513"/>
            <a:ext cx="4408072" cy="3985228"/>
            <a:chOff x="246992" y="828513"/>
            <a:chExt cx="4408072" cy="3985228"/>
          </a:xfrm>
        </p:grpSpPr>
        <p:cxnSp>
          <p:nvCxnSpPr>
            <p:cNvPr id="131" name="Пряма сполучна лінія 130">
              <a:extLst>
                <a:ext uri="{FF2B5EF4-FFF2-40B4-BE49-F238E27FC236}">
                  <a16:creationId xmlns:a16="http://schemas.microsoft.com/office/drawing/2014/main" id="{16850BB0-6ED4-44B8-A30B-7D0130A3346F}"/>
                </a:ext>
              </a:extLst>
            </p:cNvPr>
            <p:cNvCxnSpPr>
              <a:cxnSpLocks/>
            </p:cNvCxnSpPr>
            <p:nvPr/>
          </p:nvCxnSpPr>
          <p:spPr>
            <a:xfrm>
              <a:off x="246992" y="3963229"/>
              <a:ext cx="4212276" cy="0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 сполучна лінія 131">
              <a:extLst>
                <a:ext uri="{FF2B5EF4-FFF2-40B4-BE49-F238E27FC236}">
                  <a16:creationId xmlns:a16="http://schemas.microsoft.com/office/drawing/2014/main" id="{268E5AC2-F642-4A67-AC9C-FE24B96162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0617" y="997917"/>
              <a:ext cx="0" cy="3815824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77BAE54A-2798-4F9E-BD25-BFB2D1E81D0D}"/>
                    </a:ext>
                  </a:extLst>
                </p:cNvPr>
                <p:cNvSpPr txBox="1"/>
                <p:nvPr/>
              </p:nvSpPr>
              <p:spPr>
                <a:xfrm>
                  <a:off x="4224147" y="3973343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D64F88B2-24D9-4F89-B225-997F36D197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4147" y="3973343"/>
                  <a:ext cx="430917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25C81427-B2A6-463B-A8E6-60D8E5F3299A}"/>
                    </a:ext>
                  </a:extLst>
                </p:cNvPr>
                <p:cNvSpPr txBox="1"/>
                <p:nvPr/>
              </p:nvSpPr>
              <p:spPr>
                <a:xfrm>
                  <a:off x="819701" y="828513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0D524BEB-DCF6-4F3C-8211-D95E6DE543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701" y="828513"/>
                  <a:ext cx="430917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829EA097-5400-4102-9368-EAFEA8FE7288}"/>
                  </a:ext>
                </a:extLst>
              </p:cNvPr>
              <p:cNvSpPr txBox="1"/>
              <p:nvPr/>
            </p:nvSpPr>
            <p:spPr>
              <a:xfrm>
                <a:off x="779700" y="4099369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829EA097-5400-4102-9368-EAFEA8FE7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00" y="4099369"/>
                <a:ext cx="43091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 dirty="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730" dirty="0">
                  <a:solidFill>
                    <a:schemeClr val="bg1"/>
                  </a:solidFill>
                </a:rPr>
                <a:t>Рівняння прямої, що проходить через дві задані точки</a:t>
              </a:r>
            </a:p>
          </p:txBody>
        </p:sp>
      </p:grp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F7341E3C-CAFC-4863-90DE-377B53E965DC}"/>
              </a:ext>
            </a:extLst>
          </p:cNvPr>
          <p:cNvCxnSpPr>
            <a:cxnSpLocks/>
          </p:cNvCxnSpPr>
          <p:nvPr/>
        </p:nvCxnSpPr>
        <p:spPr>
          <a:xfrm>
            <a:off x="2301621" y="1166193"/>
            <a:ext cx="0" cy="3575143"/>
          </a:xfrm>
          <a:prstGeom prst="line">
            <a:avLst/>
          </a:prstGeom>
          <a:ln w="38100" cap="rnd">
            <a:solidFill>
              <a:srgbClr val="00A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Овал 158">
            <a:extLst>
              <a:ext uri="{FF2B5EF4-FFF2-40B4-BE49-F238E27FC236}">
                <a16:creationId xmlns:a16="http://schemas.microsoft.com/office/drawing/2014/main" id="{2998161A-A666-41C6-9FFF-FE81A1BD7A61}"/>
              </a:ext>
            </a:extLst>
          </p:cNvPr>
          <p:cNvSpPr/>
          <p:nvPr/>
        </p:nvSpPr>
        <p:spPr>
          <a:xfrm>
            <a:off x="2251109" y="1427987"/>
            <a:ext cx="101023" cy="101023"/>
          </a:xfrm>
          <a:prstGeom prst="ellipse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0" name="Овал 159">
            <a:extLst>
              <a:ext uri="{FF2B5EF4-FFF2-40B4-BE49-F238E27FC236}">
                <a16:creationId xmlns:a16="http://schemas.microsoft.com/office/drawing/2014/main" id="{43693285-0D87-4811-A153-C4171CF24E71}"/>
              </a:ext>
            </a:extLst>
          </p:cNvPr>
          <p:cNvSpPr/>
          <p:nvPr/>
        </p:nvSpPr>
        <p:spPr>
          <a:xfrm>
            <a:off x="2251108" y="4423693"/>
            <a:ext cx="101023" cy="101023"/>
          </a:xfrm>
          <a:prstGeom prst="ellipse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80A8D726-8905-4853-BFD2-8D906F1BE7BE}"/>
                  </a:ext>
                </a:extLst>
              </p:cNvPr>
              <p:cNvSpPr txBox="1"/>
              <p:nvPr/>
            </p:nvSpPr>
            <p:spPr>
              <a:xfrm>
                <a:off x="1845447" y="3511019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80A8D726-8905-4853-BFD2-8D906F1BE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447" y="3511019"/>
                <a:ext cx="430917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E3C0C2B6-F48A-40CD-B3CD-8049015ACC92}"/>
                  </a:ext>
                </a:extLst>
              </p:cNvPr>
              <p:cNvSpPr txBox="1"/>
              <p:nvPr/>
            </p:nvSpPr>
            <p:spPr>
              <a:xfrm>
                <a:off x="2341622" y="1198789"/>
                <a:ext cx="14315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E3C0C2B6-F48A-40CD-B3CD-8049015AC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622" y="1198789"/>
                <a:ext cx="1431592" cy="461665"/>
              </a:xfrm>
              <a:prstGeom prst="rect">
                <a:avLst/>
              </a:prstGeom>
              <a:blipFill>
                <a:blip r:embed="rId1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566926FF-4C7D-4AC7-BEB1-F1A02C41E246}"/>
                  </a:ext>
                </a:extLst>
              </p:cNvPr>
              <p:cNvSpPr txBox="1"/>
              <p:nvPr/>
            </p:nvSpPr>
            <p:spPr>
              <a:xfrm>
                <a:off x="2341622" y="4162642"/>
                <a:ext cx="14315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566926FF-4C7D-4AC7-BEB1-F1A02C41E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622" y="4162642"/>
                <a:ext cx="1431592" cy="461665"/>
              </a:xfrm>
              <a:prstGeom prst="rect">
                <a:avLst/>
              </a:prstGeom>
              <a:blipFill>
                <a:blip r:embed="rId1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Прямокутник 165">
                <a:extLst>
                  <a:ext uri="{FF2B5EF4-FFF2-40B4-BE49-F238E27FC236}">
                    <a16:creationId xmlns:a16="http://schemas.microsoft.com/office/drawing/2014/main" id="{AA0F7B21-1712-42CB-BA46-E04EF8E8C5E7}"/>
                  </a:ext>
                </a:extLst>
              </p:cNvPr>
              <p:cNvSpPr/>
              <p:nvPr/>
            </p:nvSpPr>
            <p:spPr>
              <a:xfrm>
                <a:off x="4791850" y="913302"/>
                <a:ext cx="2649476" cy="505781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6" name="Прямокутник 165">
                <a:extLst>
                  <a:ext uri="{FF2B5EF4-FFF2-40B4-BE49-F238E27FC236}">
                    <a16:creationId xmlns:a16="http://schemas.microsoft.com/office/drawing/2014/main" id="{AA0F7B21-1712-42CB-BA46-E04EF8E8C5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850" y="913302"/>
                <a:ext cx="2649476" cy="505781"/>
              </a:xfrm>
              <a:prstGeom prst="rect">
                <a:avLst/>
              </a:prstGeom>
              <a:blipFill>
                <a:blip r:embed="rId18"/>
                <a:stretch>
                  <a:fillRect l="-4598" t="-13253" b="-361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7" name="Графіка 166" descr="Лампочка">
            <a:extLst>
              <a:ext uri="{FF2B5EF4-FFF2-40B4-BE49-F238E27FC236}">
                <a16:creationId xmlns:a16="http://schemas.microsoft.com/office/drawing/2014/main" id="{98E5D35B-D3FF-4A47-B4CA-E1853AC4F97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283533" y="5886462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Прямоугольник 7">
                <a:extLst>
                  <a:ext uri="{FF2B5EF4-FFF2-40B4-BE49-F238E27FC236}">
                    <a16:creationId xmlns:a16="http://schemas.microsoft.com/office/drawing/2014/main" id="{1AF2F9C4-AB01-4101-B084-F57CACB195A6}"/>
                  </a:ext>
                </a:extLst>
              </p:cNvPr>
              <p:cNvSpPr/>
              <p:nvPr/>
            </p:nvSpPr>
            <p:spPr>
              <a:xfrm>
                <a:off x="5301343" y="5929172"/>
                <a:ext cx="6083259" cy="830997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Так як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</m:oMath>
                </a14:m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, то який можемо зробити висновок про всі абсциси точок прямої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</m:oMath>
                </a14:m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ru-RU" sz="2400" dirty="0">
                  <a:effectLst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8" name="Прямоугольник 7">
                <a:extLst>
                  <a:ext uri="{FF2B5EF4-FFF2-40B4-BE49-F238E27FC236}">
                    <a16:creationId xmlns:a16="http://schemas.microsoft.com/office/drawing/2014/main" id="{1AF2F9C4-AB01-4101-B084-F57CACB195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343" y="5929172"/>
                <a:ext cx="6083259" cy="830997"/>
              </a:xfrm>
              <a:prstGeom prst="rect">
                <a:avLst/>
              </a:prstGeom>
              <a:blipFill>
                <a:blip r:embed="rId21"/>
                <a:stretch>
                  <a:fillRect l="-1303" t="-5882" r="-2405" b="-16176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Прямокутник 168">
                <a:extLst>
                  <a:ext uri="{FF2B5EF4-FFF2-40B4-BE49-F238E27FC236}">
                    <a16:creationId xmlns:a16="http://schemas.microsoft.com/office/drawing/2014/main" id="{2B50832B-3117-4047-8DEE-A7A00D457E62}"/>
                  </a:ext>
                </a:extLst>
              </p:cNvPr>
              <p:cNvSpPr/>
              <p:nvPr/>
            </p:nvSpPr>
            <p:spPr>
              <a:xfrm>
                <a:off x="4801188" y="1606106"/>
                <a:ext cx="6718862" cy="1399854"/>
              </a:xfrm>
              <a:prstGeom prst="rect">
                <a:avLst/>
              </a:prstGeom>
              <a:solidFill>
                <a:srgbClr val="006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Так як усі точки прямої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мають одну й ту саму абсцису, що дорівнює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то рівняння прямої має вигляд:</a:t>
                </a:r>
              </a:p>
            </p:txBody>
          </p:sp>
        </mc:Choice>
        <mc:Fallback xmlns="">
          <p:sp>
            <p:nvSpPr>
              <p:cNvPr id="169" name="Прямокутник 168">
                <a:extLst>
                  <a:ext uri="{FF2B5EF4-FFF2-40B4-BE49-F238E27FC236}">
                    <a16:creationId xmlns:a16="http://schemas.microsoft.com/office/drawing/2014/main" id="{2B50832B-3117-4047-8DEE-A7A00D457E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188" y="1606106"/>
                <a:ext cx="6718862" cy="1399854"/>
              </a:xfrm>
              <a:prstGeom prst="rect">
                <a:avLst/>
              </a:prstGeom>
              <a:blipFill>
                <a:blip r:embed="rId22"/>
                <a:stretch>
                  <a:fillRect l="-1906" t="-3043" r="-1361" b="-117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Прямокутник 169">
                <a:extLst>
                  <a:ext uri="{FF2B5EF4-FFF2-40B4-BE49-F238E27FC236}">
                    <a16:creationId xmlns:a16="http://schemas.microsoft.com/office/drawing/2014/main" id="{F8477DC5-CA02-4C16-B846-9FF8A023B6A9}"/>
                  </a:ext>
                </a:extLst>
              </p:cNvPr>
              <p:cNvSpPr/>
              <p:nvPr/>
            </p:nvSpPr>
            <p:spPr>
              <a:xfrm>
                <a:off x="7132944" y="3340760"/>
                <a:ext cx="2065159" cy="505781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𝑚</m:t>
                      </m:r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0" name="Прямокутник 169">
                <a:extLst>
                  <a:ext uri="{FF2B5EF4-FFF2-40B4-BE49-F238E27FC236}">
                    <a16:creationId xmlns:a16="http://schemas.microsoft.com/office/drawing/2014/main" id="{F8477DC5-CA02-4C16-B846-9FF8A023B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944" y="3340760"/>
                <a:ext cx="2065159" cy="50578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B40104F-93F5-4850-9ED2-D15BF03E65B5}"/>
              </a:ext>
            </a:extLst>
          </p:cNvPr>
          <p:cNvSpPr/>
          <p:nvPr/>
        </p:nvSpPr>
        <p:spPr>
          <a:xfrm>
            <a:off x="5202621" y="5759669"/>
            <a:ext cx="6989379" cy="1098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876669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59" grpId="0" animBg="1"/>
      <p:bldP spid="160" grpId="0" animBg="1"/>
      <p:bldP spid="163" grpId="0"/>
      <p:bldP spid="164" grpId="0"/>
      <p:bldP spid="165" grpId="0"/>
      <p:bldP spid="166" grpId="0" animBg="1"/>
      <p:bldP spid="168" grpId="0" animBg="1"/>
      <p:bldP spid="168" grpId="1" animBg="1"/>
      <p:bldP spid="169" grpId="0" animBg="1"/>
      <p:bldP spid="170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Рисунок 127" descr="Зображення, що містить стіл&#10;&#10;Автоматично згенерований опис">
            <a:extLst>
              <a:ext uri="{FF2B5EF4-FFF2-40B4-BE49-F238E27FC236}">
                <a16:creationId xmlns:a16="http://schemas.microsoft.com/office/drawing/2014/main" id="{E0DF52AE-CA69-48DD-9ECC-1158D5457E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35"/>
          <a:stretch/>
        </p:blipFill>
        <p:spPr>
          <a:xfrm>
            <a:off x="0" y="0"/>
            <a:ext cx="4750676" cy="6858000"/>
          </a:xfrm>
          <a:prstGeom prst="rect">
            <a:avLst/>
          </a:prstGeom>
        </p:spPr>
      </p:pic>
      <p:grpSp>
        <p:nvGrpSpPr>
          <p:cNvPr id="130" name="Групувати 129">
            <a:extLst>
              <a:ext uri="{FF2B5EF4-FFF2-40B4-BE49-F238E27FC236}">
                <a16:creationId xmlns:a16="http://schemas.microsoft.com/office/drawing/2014/main" id="{26595B5F-A9CE-42C8-8930-02F3433DA18E}"/>
              </a:ext>
            </a:extLst>
          </p:cNvPr>
          <p:cNvGrpSpPr/>
          <p:nvPr/>
        </p:nvGrpSpPr>
        <p:grpSpPr>
          <a:xfrm>
            <a:off x="246992" y="828513"/>
            <a:ext cx="4408072" cy="3985228"/>
            <a:chOff x="246992" y="828513"/>
            <a:chExt cx="4408072" cy="3985228"/>
          </a:xfrm>
        </p:grpSpPr>
        <p:cxnSp>
          <p:nvCxnSpPr>
            <p:cNvPr id="131" name="Пряма сполучна лінія 130">
              <a:extLst>
                <a:ext uri="{FF2B5EF4-FFF2-40B4-BE49-F238E27FC236}">
                  <a16:creationId xmlns:a16="http://schemas.microsoft.com/office/drawing/2014/main" id="{16850BB0-6ED4-44B8-A30B-7D0130A3346F}"/>
                </a:ext>
              </a:extLst>
            </p:cNvPr>
            <p:cNvCxnSpPr>
              <a:cxnSpLocks/>
            </p:cNvCxnSpPr>
            <p:nvPr/>
          </p:nvCxnSpPr>
          <p:spPr>
            <a:xfrm>
              <a:off x="246992" y="3963229"/>
              <a:ext cx="4212276" cy="0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 сполучна лінія 131">
              <a:extLst>
                <a:ext uri="{FF2B5EF4-FFF2-40B4-BE49-F238E27FC236}">
                  <a16:creationId xmlns:a16="http://schemas.microsoft.com/office/drawing/2014/main" id="{268E5AC2-F642-4A67-AC9C-FE24B96162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54529" y="997917"/>
              <a:ext cx="0" cy="3815824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77BAE54A-2798-4F9E-BD25-BFB2D1E81D0D}"/>
                    </a:ext>
                  </a:extLst>
                </p:cNvPr>
                <p:cNvSpPr txBox="1"/>
                <p:nvPr/>
              </p:nvSpPr>
              <p:spPr>
                <a:xfrm>
                  <a:off x="4224147" y="3973343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D64F88B2-24D9-4F89-B225-997F36D197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4147" y="3973343"/>
                  <a:ext cx="430917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25C81427-B2A6-463B-A8E6-60D8E5F3299A}"/>
                    </a:ext>
                  </a:extLst>
                </p:cNvPr>
                <p:cNvSpPr txBox="1"/>
                <p:nvPr/>
              </p:nvSpPr>
              <p:spPr>
                <a:xfrm>
                  <a:off x="1363613" y="828513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25C81427-B2A6-463B-A8E6-60D8E5F329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3613" y="828513"/>
                  <a:ext cx="430917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829EA097-5400-4102-9368-EAFEA8FE7288}"/>
                  </a:ext>
                </a:extLst>
              </p:cNvPr>
              <p:cNvSpPr txBox="1"/>
              <p:nvPr/>
            </p:nvSpPr>
            <p:spPr>
              <a:xfrm>
                <a:off x="1311947" y="4009014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829EA097-5400-4102-9368-EAFEA8FE7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947" y="4009014"/>
                <a:ext cx="43091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 dirty="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730" dirty="0">
                  <a:solidFill>
                    <a:schemeClr val="bg1"/>
                  </a:solidFill>
                </a:rPr>
                <a:t>Рівняння прямої, що проходить через дві задані точки</a:t>
              </a:r>
            </a:p>
          </p:txBody>
        </p:sp>
      </p:grp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F7341E3C-CAFC-4863-90DE-377B53E965DC}"/>
              </a:ext>
            </a:extLst>
          </p:cNvPr>
          <p:cNvCxnSpPr>
            <a:cxnSpLocks/>
          </p:cNvCxnSpPr>
          <p:nvPr/>
        </p:nvCxnSpPr>
        <p:spPr>
          <a:xfrm flipH="1">
            <a:off x="320490" y="2585905"/>
            <a:ext cx="3903657" cy="0"/>
          </a:xfrm>
          <a:prstGeom prst="line">
            <a:avLst/>
          </a:prstGeom>
          <a:ln w="38100" cap="rnd">
            <a:solidFill>
              <a:srgbClr val="00A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Овал 158">
            <a:extLst>
              <a:ext uri="{FF2B5EF4-FFF2-40B4-BE49-F238E27FC236}">
                <a16:creationId xmlns:a16="http://schemas.microsoft.com/office/drawing/2014/main" id="{2998161A-A666-41C6-9FFF-FE81A1BD7A61}"/>
              </a:ext>
            </a:extLst>
          </p:cNvPr>
          <p:cNvSpPr/>
          <p:nvPr/>
        </p:nvSpPr>
        <p:spPr>
          <a:xfrm>
            <a:off x="483462" y="2535393"/>
            <a:ext cx="101023" cy="101023"/>
          </a:xfrm>
          <a:prstGeom prst="ellipse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0" name="Овал 159">
            <a:extLst>
              <a:ext uri="{FF2B5EF4-FFF2-40B4-BE49-F238E27FC236}">
                <a16:creationId xmlns:a16="http://schemas.microsoft.com/office/drawing/2014/main" id="{43693285-0D87-4811-A153-C4171CF24E71}"/>
              </a:ext>
            </a:extLst>
          </p:cNvPr>
          <p:cNvSpPr/>
          <p:nvPr/>
        </p:nvSpPr>
        <p:spPr>
          <a:xfrm>
            <a:off x="3248280" y="2535392"/>
            <a:ext cx="101023" cy="101023"/>
          </a:xfrm>
          <a:prstGeom prst="ellipse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80A8D726-8905-4853-BFD2-8D906F1BE7BE}"/>
                  </a:ext>
                </a:extLst>
              </p:cNvPr>
              <p:cNvSpPr txBox="1"/>
              <p:nvPr/>
            </p:nvSpPr>
            <p:spPr>
              <a:xfrm>
                <a:off x="1808841" y="2582070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80A8D726-8905-4853-BFD2-8D906F1BE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841" y="2582070"/>
                <a:ext cx="430917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E3C0C2B6-F48A-40CD-B3CD-8049015ACC92}"/>
                  </a:ext>
                </a:extLst>
              </p:cNvPr>
              <p:cNvSpPr txBox="1"/>
              <p:nvPr/>
            </p:nvSpPr>
            <p:spPr>
              <a:xfrm>
                <a:off x="246992" y="2033399"/>
                <a:ext cx="14315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E3C0C2B6-F48A-40CD-B3CD-8049015AC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2" y="2033399"/>
                <a:ext cx="1431592" cy="461665"/>
              </a:xfrm>
              <a:prstGeom prst="rect">
                <a:avLst/>
              </a:prstGeom>
              <a:blipFill>
                <a:blip r:embed="rId1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566926FF-4C7D-4AC7-BEB1-F1A02C41E246}"/>
                  </a:ext>
                </a:extLst>
              </p:cNvPr>
              <p:cNvSpPr txBox="1"/>
              <p:nvPr/>
            </p:nvSpPr>
            <p:spPr>
              <a:xfrm>
                <a:off x="3066570" y="1961772"/>
                <a:ext cx="14315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566926FF-4C7D-4AC7-BEB1-F1A02C41E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570" y="1961772"/>
                <a:ext cx="1431592" cy="461665"/>
              </a:xfrm>
              <a:prstGeom prst="rect">
                <a:avLst/>
              </a:prstGeom>
              <a:blipFill>
                <a:blip r:embed="rId1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Прямокутник 165">
                <a:extLst>
                  <a:ext uri="{FF2B5EF4-FFF2-40B4-BE49-F238E27FC236}">
                    <a16:creationId xmlns:a16="http://schemas.microsoft.com/office/drawing/2014/main" id="{AA0F7B21-1712-42CB-BA46-E04EF8E8C5E7}"/>
                  </a:ext>
                </a:extLst>
              </p:cNvPr>
              <p:cNvSpPr/>
              <p:nvPr/>
            </p:nvSpPr>
            <p:spPr>
              <a:xfrm>
                <a:off x="4791850" y="913302"/>
                <a:ext cx="2649476" cy="505781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6" name="Прямокутник 165">
                <a:extLst>
                  <a:ext uri="{FF2B5EF4-FFF2-40B4-BE49-F238E27FC236}">
                    <a16:creationId xmlns:a16="http://schemas.microsoft.com/office/drawing/2014/main" id="{AA0F7B21-1712-42CB-BA46-E04EF8E8C5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850" y="913302"/>
                <a:ext cx="2649476" cy="505781"/>
              </a:xfrm>
              <a:prstGeom prst="rect">
                <a:avLst/>
              </a:prstGeom>
              <a:blipFill>
                <a:blip r:embed="rId18"/>
                <a:stretch>
                  <a:fillRect l="-4598" t="-13253" b="-361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7" name="Графіка 166" descr="Лампочка">
            <a:extLst>
              <a:ext uri="{FF2B5EF4-FFF2-40B4-BE49-F238E27FC236}">
                <a16:creationId xmlns:a16="http://schemas.microsoft.com/office/drawing/2014/main" id="{98E5D35B-D3FF-4A47-B4CA-E1853AC4F97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283533" y="5886462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Прямоугольник 7">
                <a:extLst>
                  <a:ext uri="{FF2B5EF4-FFF2-40B4-BE49-F238E27FC236}">
                    <a16:creationId xmlns:a16="http://schemas.microsoft.com/office/drawing/2014/main" id="{1AF2F9C4-AB01-4101-B084-F57CACB195A6}"/>
                  </a:ext>
                </a:extLst>
              </p:cNvPr>
              <p:cNvSpPr/>
              <p:nvPr/>
            </p:nvSpPr>
            <p:spPr>
              <a:xfrm>
                <a:off x="5366657" y="5929172"/>
                <a:ext cx="6017945" cy="830997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Так як</a:t>
                </a:r>
                <a:r>
                  <a:rPr lang="en-US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</m:oMath>
                </a14:m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, то який можемо зробити висновок про всі ординати точок прямої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</m:oMath>
                </a14:m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ru-RU" sz="2400" dirty="0">
                  <a:effectLst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8" name="Прямоугольник 7">
                <a:extLst>
                  <a:ext uri="{FF2B5EF4-FFF2-40B4-BE49-F238E27FC236}">
                    <a16:creationId xmlns:a16="http://schemas.microsoft.com/office/drawing/2014/main" id="{1AF2F9C4-AB01-4101-B084-F57CACB195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657" y="5929172"/>
                <a:ext cx="6017945" cy="830997"/>
              </a:xfrm>
              <a:prstGeom prst="rect">
                <a:avLst/>
              </a:prstGeom>
              <a:blipFill>
                <a:blip r:embed="rId21"/>
                <a:stretch>
                  <a:fillRect l="-1113" t="-5882" r="-2328" b="-16176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Прямокутник 168">
                <a:extLst>
                  <a:ext uri="{FF2B5EF4-FFF2-40B4-BE49-F238E27FC236}">
                    <a16:creationId xmlns:a16="http://schemas.microsoft.com/office/drawing/2014/main" id="{2B50832B-3117-4047-8DEE-A7A00D457E62}"/>
                  </a:ext>
                </a:extLst>
              </p:cNvPr>
              <p:cNvSpPr/>
              <p:nvPr/>
            </p:nvSpPr>
            <p:spPr>
              <a:xfrm>
                <a:off x="4801188" y="1606106"/>
                <a:ext cx="6718862" cy="1399854"/>
              </a:xfrm>
              <a:prstGeom prst="rect">
                <a:avLst/>
              </a:prstGeom>
              <a:solidFill>
                <a:srgbClr val="006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Так як усі точки прямої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мають одну й ту саму ординату, що дорівнює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то рівняння прямої має вигляд:</a:t>
                </a:r>
              </a:p>
            </p:txBody>
          </p:sp>
        </mc:Choice>
        <mc:Fallback xmlns="">
          <p:sp>
            <p:nvSpPr>
              <p:cNvPr id="169" name="Прямокутник 168">
                <a:extLst>
                  <a:ext uri="{FF2B5EF4-FFF2-40B4-BE49-F238E27FC236}">
                    <a16:creationId xmlns:a16="http://schemas.microsoft.com/office/drawing/2014/main" id="{2B50832B-3117-4047-8DEE-A7A00D457E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188" y="1606106"/>
                <a:ext cx="6718862" cy="1399854"/>
              </a:xfrm>
              <a:prstGeom prst="rect">
                <a:avLst/>
              </a:prstGeom>
              <a:blipFill>
                <a:blip r:embed="rId22"/>
                <a:stretch>
                  <a:fillRect l="-1906" t="-3043" b="-117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Прямокутник 169">
                <a:extLst>
                  <a:ext uri="{FF2B5EF4-FFF2-40B4-BE49-F238E27FC236}">
                    <a16:creationId xmlns:a16="http://schemas.microsoft.com/office/drawing/2014/main" id="{F8477DC5-CA02-4C16-B846-9FF8A023B6A9}"/>
                  </a:ext>
                </a:extLst>
              </p:cNvPr>
              <p:cNvSpPr/>
              <p:nvPr/>
            </p:nvSpPr>
            <p:spPr>
              <a:xfrm>
                <a:off x="7132944" y="3340760"/>
                <a:ext cx="2065159" cy="505781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𝑛</m:t>
                      </m:r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0" name="Прямокутник 169">
                <a:extLst>
                  <a:ext uri="{FF2B5EF4-FFF2-40B4-BE49-F238E27FC236}">
                    <a16:creationId xmlns:a16="http://schemas.microsoft.com/office/drawing/2014/main" id="{F8477DC5-CA02-4C16-B846-9FF8A023B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944" y="3340760"/>
                <a:ext cx="2065159" cy="50578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7E89D550-41D1-4428-89D0-8E213B8CB83B}"/>
              </a:ext>
            </a:extLst>
          </p:cNvPr>
          <p:cNvSpPr/>
          <p:nvPr/>
        </p:nvSpPr>
        <p:spPr>
          <a:xfrm>
            <a:off x="5202621" y="5759669"/>
            <a:ext cx="6989379" cy="1098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588750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59" grpId="0" animBg="1"/>
      <p:bldP spid="160" grpId="0" animBg="1"/>
      <p:bldP spid="163" grpId="0"/>
      <p:bldP spid="164" grpId="0"/>
      <p:bldP spid="165" grpId="0"/>
      <p:bldP spid="166" grpId="0" animBg="1"/>
      <p:bldP spid="168" grpId="0" animBg="1"/>
      <p:bldP spid="168" grpId="1" animBg="1"/>
      <p:bldP spid="169" grpId="0" animBg="1"/>
      <p:bldP spid="170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13062</TotalTime>
  <Words>2023</Words>
  <Application>Microsoft Macintosh PowerPoint</Application>
  <PresentationFormat>Widescreen</PresentationFormat>
  <Paragraphs>424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Марко Мілевський</dc:creator>
  <cp:lastModifiedBy>Kulinich Bohdan</cp:lastModifiedBy>
  <cp:revision>43</cp:revision>
  <dcterms:created xsi:type="dcterms:W3CDTF">2021-05-15T19:28:10Z</dcterms:created>
  <dcterms:modified xsi:type="dcterms:W3CDTF">2022-10-05T18:31:27Z</dcterms:modified>
</cp:coreProperties>
</file>